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Override PartName="/ppt/charts/style4.xml" ContentType="application/vnd.ms-office.chartstyle+xml"/>
  <Override PartName="/ppt/charts/colors4.xml" ContentType="application/vnd.ms-office.chartcolorstyle+xml"/>
  <Override PartName="/ppt/charts/style5.xml" ContentType="application/vnd.ms-office.chartstyle+xml"/>
  <Override PartName="/ppt/charts/colors5.xml" ContentType="application/vnd.ms-office.chartcolorstyle+xml"/>
  <Override PartName="/ppt/charts/style6.xml" ContentType="application/vnd.ms-office.chartstyle+xml"/>
  <Override PartName="/ppt/charts/colors6.xml" ContentType="application/vnd.ms-office.chartcolorstyle+xml"/>
  <Override PartName="/ppt/charts/style7.xml" ContentType="application/vnd.ms-office.chartstyle+xml"/>
  <Override PartName="/ppt/charts/colors7.xml" ContentType="application/vnd.ms-office.chartcolorstyle+xml"/>
  <Override PartName="/ppt/charts/style8.xml" ContentType="application/vnd.ms-office.chartstyle+xml"/>
  <Override PartName="/ppt/charts/colors8.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226" r:id="rId2"/>
    <p:sldId id="2330" r:id="rId3"/>
    <p:sldId id="2319" r:id="rId4"/>
    <p:sldId id="2320" r:id="rId5"/>
    <p:sldId id="2331" r:id="rId6"/>
    <p:sldId id="2384" r:id="rId7"/>
    <p:sldId id="2323" r:id="rId8"/>
    <p:sldId id="2338" r:id="rId9"/>
    <p:sldId id="2339" r:id="rId10"/>
    <p:sldId id="2324" r:id="rId11"/>
    <p:sldId id="2325" r:id="rId12"/>
    <p:sldId id="2326" r:id="rId13"/>
    <p:sldId id="2327" r:id="rId14"/>
    <p:sldId id="2314" r:id="rId15"/>
    <p:sldId id="2332" r:id="rId16"/>
    <p:sldId id="2333" r:id="rId17"/>
    <p:sldId id="2337" r:id="rId18"/>
    <p:sldId id="2335" r:id="rId19"/>
    <p:sldId id="2328" r:id="rId20"/>
    <p:sldId id="2340" r:id="rId21"/>
    <p:sldId id="2341" r:id="rId22"/>
    <p:sldId id="2346" r:id="rId23"/>
    <p:sldId id="2342" r:id="rId24"/>
    <p:sldId id="2343" r:id="rId25"/>
    <p:sldId id="2345" r:id="rId26"/>
    <p:sldId id="2344" r:id="rId27"/>
    <p:sldId id="2316" r:id="rId28"/>
    <p:sldId id="2347" r:id="rId29"/>
    <p:sldId id="2348" r:id="rId30"/>
    <p:sldId id="2349" r:id="rId31"/>
    <p:sldId id="2350" r:id="rId32"/>
    <p:sldId id="2351" r:id="rId33"/>
    <p:sldId id="2352" r:id="rId34"/>
    <p:sldId id="2353" r:id="rId35"/>
    <p:sldId id="2354" r:id="rId36"/>
    <p:sldId id="2355" r:id="rId37"/>
    <p:sldId id="2356" r:id="rId38"/>
    <p:sldId id="2357" r:id="rId39"/>
    <p:sldId id="2358" r:id="rId40"/>
    <p:sldId id="2359" r:id="rId41"/>
    <p:sldId id="2360" r:id="rId42"/>
    <p:sldId id="2361" r:id="rId43"/>
    <p:sldId id="2362" r:id="rId44"/>
    <p:sldId id="2363" r:id="rId45"/>
    <p:sldId id="2364" r:id="rId46"/>
    <p:sldId id="2365" r:id="rId47"/>
    <p:sldId id="2317" r:id="rId48"/>
    <p:sldId id="2366" r:id="rId49"/>
    <p:sldId id="2367" r:id="rId50"/>
    <p:sldId id="2368" r:id="rId51"/>
    <p:sldId id="2369" r:id="rId52"/>
    <p:sldId id="2370" r:id="rId53"/>
    <p:sldId id="2371" r:id="rId54"/>
    <p:sldId id="2372" r:id="rId55"/>
    <p:sldId id="2373" r:id="rId56"/>
    <p:sldId id="2374" r:id="rId57"/>
    <p:sldId id="2375" r:id="rId58"/>
    <p:sldId id="2376" r:id="rId59"/>
    <p:sldId id="2377" r:id="rId60"/>
    <p:sldId id="2318" r:id="rId61"/>
  </p:sldIdLst>
  <p:sldSz cx="24377650" cy="13716000"/>
  <p:notesSz cx="6858000" cy="9144000"/>
  <p:defaultTex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defaultTextStyle>
  <p:extLst>
    <p:ext uri="{EFAFB233-063F-42B5-8137-9DF3F51BA10A}">
      <p15:sldGuideLst xmlns="" xmlns:p15="http://schemas.microsoft.com/office/powerpoint/2012/main">
        <p15:guide id="7" pos="7726" userDrawn="1">
          <p15:clr>
            <a:srgbClr val="A4A3A4"/>
          </p15:clr>
        </p15:guide>
        <p15:guide id="16" orient="horz" pos="4320" userDrawn="1">
          <p15:clr>
            <a:srgbClr val="A4A3A4"/>
          </p15:clr>
        </p15:guide>
        <p15:guide id="18" pos="14230" userDrawn="1">
          <p15:clr>
            <a:srgbClr val="A4A3A4"/>
          </p15:clr>
        </p15:guide>
        <p15:guide id="19" orient="horz" pos="2088"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00000"/>
    <a:srgbClr val="B8BBC1"/>
    <a:srgbClr val="AA8A78"/>
    <a:srgbClr val="55677C"/>
    <a:srgbClr val="3C3B41"/>
    <a:srgbClr val="F3F3F3"/>
    <a:srgbClr val="FAF8FB"/>
    <a:srgbClr val="F4F3F5"/>
    <a:srgbClr val="EAEAEA"/>
    <a:srgbClr val="CEC7C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9" autoAdjust="0"/>
    <p:restoredTop sz="96012" autoAdjust="0"/>
  </p:normalViewPr>
  <p:slideViewPr>
    <p:cSldViewPr snapToGrid="0" snapToObjects="1">
      <p:cViewPr varScale="1">
        <p:scale>
          <a:sx n="43" d="100"/>
          <a:sy n="43" d="100"/>
        </p:scale>
        <p:origin x="-252" y="-102"/>
      </p:cViewPr>
      <p:guideLst>
        <p:guide orient="horz" pos="4320"/>
        <p:guide orient="horz" pos="2088"/>
        <p:guide pos="7726"/>
        <p:guide pos="14230"/>
      </p:guideLst>
    </p:cSldViewPr>
  </p:slideViewPr>
  <p:notesTextViewPr>
    <p:cViewPr>
      <p:scale>
        <a:sx n="100" d="100"/>
        <a:sy n="100" d="100"/>
      </p:scale>
      <p:origin x="0" y="0"/>
    </p:cViewPr>
  </p:notesTextViewPr>
  <p:sorterViewPr>
    <p:cViewPr>
      <p:scale>
        <a:sx n="50" d="100"/>
        <a:sy n="50"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3" Type="http://schemas.microsoft.com/office/2011/relationships/chartStyle" Target="style4.xml"/><Relationship Id="rId2" Type="http://schemas.microsoft.com/office/2011/relationships/chartColorStyle" Target="colors4.xml"/><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3" Type="http://schemas.microsoft.com/office/2011/relationships/chartStyle" Target="style5.xml"/><Relationship Id="rId2" Type="http://schemas.microsoft.com/office/2011/relationships/chartColorStyle" Target="colors5.xml"/><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3" Type="http://schemas.microsoft.com/office/2011/relationships/chartStyle" Target="style6.xml"/><Relationship Id="rId2" Type="http://schemas.microsoft.com/office/2011/relationships/chartColorStyle" Target="colors6.xml"/><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3" Type="http://schemas.microsoft.com/office/2011/relationships/chartStyle" Target="style7.xml"/><Relationship Id="rId2" Type="http://schemas.microsoft.com/office/2011/relationships/chartColorStyle" Target="colors7.xml"/><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3" Type="http://schemas.microsoft.com/office/2011/relationships/chartStyle" Target="style8.xml"/><Relationship Id="rId2" Type="http://schemas.microsoft.com/office/2011/relationships/chartColorStyle" Target="colors8.xml"/><Relationship Id="rId1" Type="http://schemas.openxmlformats.org/officeDocument/2006/relationships/package" Target="../embeddings/Microsoft_Excel____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75B9-4D5A-B553-3CA845C78F9B}"/>
              </c:ext>
            </c:extLst>
          </c:dPt>
          <c:dPt>
            <c:idx val="1"/>
            <c:bubble3D val="0"/>
            <c:spPr>
              <a:solidFill>
                <a:schemeClr val="bg1">
                  <a:lumMod val="9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5B9-4D5A-B553-3CA845C78F9B}"/>
              </c:ext>
            </c:extLst>
          </c:dPt>
          <c:cat>
            <c:strRef>
              <c:f>Sheet1!$A$2:$A$3</c:f>
              <c:strCache>
                <c:ptCount val="2"/>
                <c:pt idx="0">
                  <c:v>1st Qtr</c:v>
                </c:pt>
                <c:pt idx="1">
                  <c:v>2nd Qtr</c:v>
                </c:pt>
              </c:strCache>
            </c:strRef>
          </c:cat>
          <c:val>
            <c:numRef>
              <c:f>Sheet1!$B$2:$B$3</c:f>
              <c:numCache>
                <c:formatCode>General</c:formatCode>
                <c:ptCount val="2"/>
                <c:pt idx="0">
                  <c:v>70</c:v>
                </c:pt>
                <c:pt idx="1">
                  <c:v>30</c:v>
                </c:pt>
              </c:numCache>
            </c:numRef>
          </c:val>
          <c:extLst xmlns:c16r2="http://schemas.microsoft.com/office/drawing/2015/06/chart">
            <c:ext xmlns:c16="http://schemas.microsoft.com/office/drawing/2014/chart" uri="{C3380CC4-5D6E-409C-BE32-E72D297353CC}">
              <c16:uniqueId val="{00000004-75B9-4D5A-B553-3CA845C78F9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AA17-4941-987D-42D933857B6F}"/>
              </c:ext>
            </c:extLst>
          </c:dPt>
          <c:dPt>
            <c:idx val="1"/>
            <c:bubble3D val="0"/>
            <c:spPr>
              <a:solidFill>
                <a:schemeClr val="bg1">
                  <a:lumMod val="9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AA17-4941-987D-42D933857B6F}"/>
              </c:ext>
            </c:extLst>
          </c:dPt>
          <c:cat>
            <c:strRef>
              <c:f>Sheet1!$A$2:$A$3</c:f>
              <c:strCache>
                <c:ptCount val="2"/>
                <c:pt idx="0">
                  <c:v>1st Qtr</c:v>
                </c:pt>
                <c:pt idx="1">
                  <c:v>2nd Qtr</c:v>
                </c:pt>
              </c:strCache>
            </c:strRef>
          </c:cat>
          <c:val>
            <c:numRef>
              <c:f>Sheet1!$B$2:$B$3</c:f>
              <c:numCache>
                <c:formatCode>General</c:formatCode>
                <c:ptCount val="2"/>
                <c:pt idx="0">
                  <c:v>90</c:v>
                </c:pt>
                <c:pt idx="1">
                  <c:v>10</c:v>
                </c:pt>
              </c:numCache>
            </c:numRef>
          </c:val>
          <c:extLst xmlns:c16r2="http://schemas.microsoft.com/office/drawing/2015/06/chart">
            <c:ext xmlns:c16="http://schemas.microsoft.com/office/drawing/2014/chart" uri="{C3380CC4-5D6E-409C-BE32-E72D297353CC}">
              <c16:uniqueId val="{00000004-AA17-4941-987D-42D933857B6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708C-47B1-9A04-D6BE5EE7D70A}"/>
              </c:ext>
            </c:extLst>
          </c:dPt>
          <c:dPt>
            <c:idx val="1"/>
            <c:bubble3D val="0"/>
            <c:spPr>
              <a:solidFill>
                <a:schemeClr val="bg1">
                  <a:lumMod val="9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08C-47B1-9A04-D6BE5EE7D70A}"/>
              </c:ext>
            </c:extLst>
          </c:dPt>
          <c:cat>
            <c:strRef>
              <c:f>Sheet1!$A$2:$A$3</c:f>
              <c:strCache>
                <c:ptCount val="2"/>
                <c:pt idx="0">
                  <c:v>1st Qtr</c:v>
                </c:pt>
                <c:pt idx="1">
                  <c:v>2nd Qtr</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708C-47B1-9A04-D6BE5EE7D70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9192-4A11-861C-597BD81B3955}"/>
              </c:ext>
            </c:extLst>
          </c:dPt>
          <c:dPt>
            <c:idx val="1"/>
            <c:bubble3D val="0"/>
            <c:spPr>
              <a:solidFill>
                <a:schemeClr val="bg1">
                  <a:lumMod val="9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9192-4A11-861C-597BD81B3955}"/>
              </c:ext>
            </c:extLst>
          </c:dPt>
          <c:cat>
            <c:strRef>
              <c:f>Sheet1!$A$2:$A$3</c:f>
              <c:strCache>
                <c:ptCount val="2"/>
                <c:pt idx="0">
                  <c:v>1st Qtr</c:v>
                </c:pt>
                <c:pt idx="1">
                  <c:v>2nd Qtr</c:v>
                </c:pt>
              </c:strCache>
            </c:strRef>
          </c:cat>
          <c:val>
            <c:numRef>
              <c:f>Sheet1!$B$2:$B$3</c:f>
              <c:numCache>
                <c:formatCode>General</c:formatCode>
                <c:ptCount val="2"/>
                <c:pt idx="0">
                  <c:v>30</c:v>
                </c:pt>
                <c:pt idx="1">
                  <c:v>70</c:v>
                </c:pt>
              </c:numCache>
            </c:numRef>
          </c:val>
          <c:extLst xmlns:c16r2="http://schemas.microsoft.com/office/drawing/2015/06/chart">
            <c:ext xmlns:c16="http://schemas.microsoft.com/office/drawing/2014/chart" uri="{C3380CC4-5D6E-409C-BE32-E72D297353CC}">
              <c16:uniqueId val="{00000004-9192-4A11-861C-597BD81B395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0862-4491-A263-D1B1A7B23A37}"/>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0862-4491-A263-D1B1A7B23A37}"/>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0862-4491-A263-D1B1A7B23A37}"/>
            </c:ext>
          </c:extLst>
        </c:ser>
        <c:dLbls>
          <c:dLblPos val="outEnd"/>
          <c:showLegendKey val="0"/>
          <c:showVal val="1"/>
          <c:showCatName val="0"/>
          <c:showSerName val="0"/>
          <c:showPercent val="0"/>
          <c:showBubbleSize val="0"/>
        </c:dLbls>
        <c:gapWidth val="444"/>
        <c:overlap val="-90"/>
        <c:axId val="361395328"/>
        <c:axId val="361396864"/>
      </c:barChart>
      <c:catAx>
        <c:axId val="3613953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zh-CN"/>
          </a:p>
        </c:txPr>
        <c:crossAx val="361396864"/>
        <c:crosses val="autoZero"/>
        <c:auto val="1"/>
        <c:lblAlgn val="ctr"/>
        <c:lblOffset val="100"/>
        <c:noMultiLvlLbl val="0"/>
      </c:catAx>
      <c:valAx>
        <c:axId val="361396864"/>
        <c:scaling>
          <c:orientation val="minMax"/>
        </c:scaling>
        <c:delete val="1"/>
        <c:axPos val="l"/>
        <c:numFmt formatCode="General" sourceLinked="1"/>
        <c:majorTickMark val="none"/>
        <c:minorTickMark val="none"/>
        <c:tickLblPos val="nextTo"/>
        <c:crossAx val="3613953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66D2-46B0-A53D-8D537E0CC392}"/>
            </c:ext>
          </c:extLst>
        </c:ser>
        <c:ser>
          <c:idx val="1"/>
          <c:order val="1"/>
          <c:tx>
            <c:strRef>
              <c:f>Sheet1!$C$1</c:f>
              <c:strCache>
                <c:ptCount val="1"/>
                <c:pt idx="0">
                  <c:v>Series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Lato Light" charset="0"/>
                    <a:ea typeface="Lato Light" charset="0"/>
                    <a:cs typeface="Lato Light"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66D2-46B0-A53D-8D537E0CC392}"/>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66D2-46B0-A53D-8D537E0CC392}"/>
            </c:ext>
          </c:extLst>
        </c:ser>
        <c:dLbls>
          <c:showLegendKey val="0"/>
          <c:showVal val="1"/>
          <c:showCatName val="0"/>
          <c:showSerName val="0"/>
          <c:showPercent val="0"/>
          <c:showBubbleSize val="0"/>
        </c:dLbls>
        <c:gapWidth val="150"/>
        <c:overlap val="-25"/>
        <c:axId val="390002560"/>
        <c:axId val="390004096"/>
      </c:barChart>
      <c:catAx>
        <c:axId val="39000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Lato Light" charset="0"/>
                <a:ea typeface="Lato Light" charset="0"/>
                <a:cs typeface="Lato Light" charset="0"/>
              </a:defRPr>
            </a:pPr>
            <a:endParaRPr lang="zh-CN"/>
          </a:p>
        </c:txPr>
        <c:crossAx val="390004096"/>
        <c:crosses val="autoZero"/>
        <c:auto val="1"/>
        <c:lblAlgn val="ctr"/>
        <c:lblOffset val="100"/>
        <c:noMultiLvlLbl val="0"/>
      </c:catAx>
      <c:valAx>
        <c:axId val="390004096"/>
        <c:scaling>
          <c:orientation val="minMax"/>
        </c:scaling>
        <c:delete val="1"/>
        <c:axPos val="b"/>
        <c:numFmt formatCode="General" sourceLinked="1"/>
        <c:majorTickMark val="none"/>
        <c:minorTickMark val="none"/>
        <c:tickLblPos val="nextTo"/>
        <c:crossAx val="3900025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3983-4B25-B9FD-A0A98D05B933}"/>
            </c:ext>
          </c:extLst>
        </c:ser>
        <c:ser>
          <c:idx val="1"/>
          <c:order val="1"/>
          <c:tx>
            <c:strRef>
              <c:f>Sheet1!$C$1</c:f>
              <c:strCache>
                <c:ptCount val="1"/>
                <c:pt idx="0">
                  <c:v>Series 2</c:v>
                </c:pt>
              </c:strCache>
            </c:strRef>
          </c:tx>
          <c:spPr>
            <a:ln w="28575" cap="rnd">
              <a:solidFill>
                <a:schemeClr val="accent2"/>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3983-4B25-B9FD-A0A98D05B933}"/>
            </c:ext>
          </c:extLst>
        </c:ser>
        <c:ser>
          <c:idx val="2"/>
          <c:order val="2"/>
          <c:tx>
            <c:strRef>
              <c:f>Sheet1!$D$1</c:f>
              <c:strCache>
                <c:ptCount val="1"/>
                <c:pt idx="0">
                  <c:v>Series 3</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3983-4B25-B9FD-A0A98D05B933}"/>
            </c:ext>
          </c:extLst>
        </c:ser>
        <c:dLbls>
          <c:showLegendKey val="0"/>
          <c:showVal val="1"/>
          <c:showCatName val="0"/>
          <c:showSerName val="0"/>
          <c:showPercent val="0"/>
          <c:showBubbleSize val="0"/>
        </c:dLbls>
        <c:marker val="1"/>
        <c:smooth val="0"/>
        <c:axId val="390052096"/>
        <c:axId val="390057984"/>
      </c:lineChart>
      <c:catAx>
        <c:axId val="390052096"/>
        <c:scaling>
          <c:orientation val="minMax"/>
        </c:scaling>
        <c:delete val="1"/>
        <c:axPos val="b"/>
        <c:numFmt formatCode="General" sourceLinked="1"/>
        <c:majorTickMark val="none"/>
        <c:minorTickMark val="none"/>
        <c:tickLblPos val="nextTo"/>
        <c:crossAx val="390057984"/>
        <c:crosses val="autoZero"/>
        <c:auto val="1"/>
        <c:lblAlgn val="ctr"/>
        <c:lblOffset val="100"/>
        <c:noMultiLvlLbl val="0"/>
      </c:catAx>
      <c:valAx>
        <c:axId val="390057984"/>
        <c:scaling>
          <c:orientation val="minMax"/>
        </c:scaling>
        <c:delete val="1"/>
        <c:axPos val="l"/>
        <c:numFmt formatCode="General" sourceLinked="1"/>
        <c:majorTickMark val="none"/>
        <c:minorTickMark val="none"/>
        <c:tickLblPos val="nextTo"/>
        <c:crossAx val="3900520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Series 1</c:v>
                </c:pt>
              </c:strCache>
            </c:strRef>
          </c:tx>
          <c:spPr>
            <a:ln w="28575" cap="rnd">
              <a:solidFill>
                <a:schemeClr val="accent1"/>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Sheet1!$B$2:$B$5</c:f>
              <c:numCache>
                <c:formatCode>General</c:formatCode>
                <c:ptCount val="4"/>
                <c:pt idx="0">
                  <c:v>4.3</c:v>
                </c:pt>
                <c:pt idx="1">
                  <c:v>2.5</c:v>
                </c:pt>
                <c:pt idx="2">
                  <c:v>3.5</c:v>
                </c:pt>
                <c:pt idx="3">
                  <c:v>4.5</c:v>
                </c:pt>
              </c:numCache>
            </c:numRef>
          </c:yVal>
          <c:smooth val="1"/>
          <c:extLst xmlns:c16r2="http://schemas.microsoft.com/office/drawing/2015/06/chart">
            <c:ext xmlns:c16="http://schemas.microsoft.com/office/drawing/2014/chart" uri="{C3380CC4-5D6E-409C-BE32-E72D297353CC}">
              <c16:uniqueId val="{00000000-B7AF-4E9D-8A7F-EC5AAC615847}"/>
            </c:ext>
          </c:extLst>
        </c:ser>
        <c:ser>
          <c:idx val="1"/>
          <c:order val="1"/>
          <c:tx>
            <c:strRef>
              <c:f>Sheet1!$C$1</c:f>
              <c:strCache>
                <c:ptCount val="1"/>
                <c:pt idx="0">
                  <c:v>Series 2</c:v>
                </c:pt>
              </c:strCache>
            </c:strRef>
          </c:tx>
          <c:spPr>
            <a:ln w="28575" cap="rnd">
              <a:solidFill>
                <a:schemeClr val="accent2"/>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Sheet1!$C$2:$C$5</c:f>
              <c:numCache>
                <c:formatCode>General</c:formatCode>
                <c:ptCount val="4"/>
                <c:pt idx="0">
                  <c:v>2.4</c:v>
                </c:pt>
                <c:pt idx="1">
                  <c:v>4.4000000000000004</c:v>
                </c:pt>
                <c:pt idx="2">
                  <c:v>1.8</c:v>
                </c:pt>
                <c:pt idx="3">
                  <c:v>2.8</c:v>
                </c:pt>
              </c:numCache>
            </c:numRef>
          </c:yVal>
          <c:smooth val="1"/>
          <c:extLst xmlns:c16r2="http://schemas.microsoft.com/office/drawing/2015/06/chart">
            <c:ext xmlns:c16="http://schemas.microsoft.com/office/drawing/2014/chart" uri="{C3380CC4-5D6E-409C-BE32-E72D297353CC}">
              <c16:uniqueId val="{00000001-B7AF-4E9D-8A7F-EC5AAC615847}"/>
            </c:ext>
          </c:extLst>
        </c:ser>
        <c:ser>
          <c:idx val="2"/>
          <c:order val="2"/>
          <c:tx>
            <c:strRef>
              <c:f>Sheet1!$D$1</c:f>
              <c:strCache>
                <c:ptCount val="1"/>
                <c:pt idx="0">
                  <c:v>Series 3</c:v>
                </c:pt>
              </c:strCache>
            </c:strRef>
          </c:tx>
          <c:spPr>
            <a:ln w="28575" cap="rnd">
              <a:solidFill>
                <a:schemeClr val="accent3"/>
              </a:solidFill>
              <a:round/>
            </a:ln>
            <a:effectLst/>
          </c:spPr>
          <c:marker>
            <c:symbol val="none"/>
          </c:marker>
          <c:xVal>
            <c:strRef>
              <c:f>Sheet1!$A$2:$A$5</c:f>
              <c:strCache>
                <c:ptCount val="4"/>
                <c:pt idx="0">
                  <c:v>Category 1</c:v>
                </c:pt>
                <c:pt idx="1">
                  <c:v>Category 2</c:v>
                </c:pt>
                <c:pt idx="2">
                  <c:v>Category 3</c:v>
                </c:pt>
                <c:pt idx="3">
                  <c:v>Category 4</c:v>
                </c:pt>
              </c:strCache>
            </c:strRef>
          </c:xVal>
          <c:yVal>
            <c:numRef>
              <c:f>Sheet1!$D$2:$D$5</c:f>
              <c:numCache>
                <c:formatCode>General</c:formatCode>
                <c:ptCount val="4"/>
                <c:pt idx="0">
                  <c:v>2</c:v>
                </c:pt>
                <c:pt idx="1">
                  <c:v>2</c:v>
                </c:pt>
                <c:pt idx="2">
                  <c:v>3</c:v>
                </c:pt>
                <c:pt idx="3">
                  <c:v>5</c:v>
                </c:pt>
              </c:numCache>
            </c:numRef>
          </c:yVal>
          <c:smooth val="1"/>
          <c:extLst xmlns:c16r2="http://schemas.microsoft.com/office/drawing/2015/06/chart">
            <c:ext xmlns:c16="http://schemas.microsoft.com/office/drawing/2014/chart" uri="{C3380CC4-5D6E-409C-BE32-E72D297353CC}">
              <c16:uniqueId val="{00000002-B7AF-4E9D-8A7F-EC5AAC615847}"/>
            </c:ext>
          </c:extLst>
        </c:ser>
        <c:dLbls>
          <c:showLegendKey val="0"/>
          <c:showVal val="0"/>
          <c:showCatName val="0"/>
          <c:showSerName val="0"/>
          <c:showPercent val="0"/>
          <c:showBubbleSize val="0"/>
        </c:dLbls>
        <c:axId val="390080384"/>
        <c:axId val="390081920"/>
      </c:scatterChart>
      <c:valAx>
        <c:axId val="390080384"/>
        <c:scaling>
          <c:orientation val="minMax"/>
        </c:scaling>
        <c:delete val="1"/>
        <c:axPos val="b"/>
        <c:numFmt formatCode="General" sourceLinked="1"/>
        <c:majorTickMark val="none"/>
        <c:minorTickMark val="none"/>
        <c:tickLblPos val="nextTo"/>
        <c:crossAx val="390081920"/>
        <c:crosses val="autoZero"/>
        <c:crossBetween val="midCat"/>
      </c:valAx>
      <c:valAx>
        <c:axId val="390081920"/>
        <c:scaling>
          <c:orientation val="minMax"/>
        </c:scaling>
        <c:delete val="1"/>
        <c:axPos val="l"/>
        <c:numFmt formatCode="General" sourceLinked="1"/>
        <c:majorTickMark val="none"/>
        <c:minorTickMark val="none"/>
        <c:tickLblPos val="nextTo"/>
        <c:crossAx val="39008038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1/26/2018</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914217" rtl="0" eaLnBrk="1" latinLnBrk="0" hangingPunct="1">
      <a:defRPr sz="2400" kern="1200">
        <a:solidFill>
          <a:schemeClr val="tx1"/>
        </a:solidFill>
        <a:latin typeface="Calibri Light"/>
        <a:ea typeface="+mn-ea"/>
        <a:cs typeface="+mn-cs"/>
      </a:defRPr>
    </a:lvl1pPr>
    <a:lvl2pPr marL="914217" algn="l" defTabSz="914217" rtl="0" eaLnBrk="1" latinLnBrk="0" hangingPunct="1">
      <a:defRPr sz="2400" kern="1200">
        <a:solidFill>
          <a:schemeClr val="tx1"/>
        </a:solidFill>
        <a:latin typeface="Calibri Light"/>
        <a:ea typeface="+mn-ea"/>
        <a:cs typeface="+mn-cs"/>
      </a:defRPr>
    </a:lvl2pPr>
    <a:lvl3pPr marL="1828434" algn="l" defTabSz="914217" rtl="0" eaLnBrk="1" latinLnBrk="0" hangingPunct="1">
      <a:defRPr sz="2400" kern="1200">
        <a:solidFill>
          <a:schemeClr val="tx1"/>
        </a:solidFill>
        <a:latin typeface="Calibri Light"/>
        <a:ea typeface="+mn-ea"/>
        <a:cs typeface="+mn-cs"/>
      </a:defRPr>
    </a:lvl3pPr>
    <a:lvl4pPr marL="2742651" algn="l" defTabSz="914217" rtl="0" eaLnBrk="1" latinLnBrk="0" hangingPunct="1">
      <a:defRPr sz="2400" kern="1200">
        <a:solidFill>
          <a:schemeClr val="tx1"/>
        </a:solidFill>
        <a:latin typeface="Calibri Light"/>
        <a:ea typeface="+mn-ea"/>
        <a:cs typeface="+mn-cs"/>
      </a:defRPr>
    </a:lvl4pPr>
    <a:lvl5pPr marL="3656868" algn="l" defTabSz="914217" rtl="0" eaLnBrk="1" latinLnBrk="0" hangingPunct="1">
      <a:defRPr sz="2400" kern="1200">
        <a:solidFill>
          <a:schemeClr val="tx1"/>
        </a:solidFill>
        <a:latin typeface="Calibri Light"/>
        <a:ea typeface="+mn-ea"/>
        <a:cs typeface="+mn-cs"/>
      </a:defRPr>
    </a:lvl5pPr>
    <a:lvl6pPr marL="4571086" algn="l" defTabSz="914217" rtl="0" eaLnBrk="1" latinLnBrk="0" hangingPunct="1">
      <a:defRPr sz="2400" kern="1200">
        <a:solidFill>
          <a:schemeClr val="tx1"/>
        </a:solidFill>
        <a:latin typeface="+mn-lt"/>
        <a:ea typeface="+mn-ea"/>
        <a:cs typeface="+mn-cs"/>
      </a:defRPr>
    </a:lvl6pPr>
    <a:lvl7pPr marL="5485303" algn="l" defTabSz="914217" rtl="0" eaLnBrk="1" latinLnBrk="0" hangingPunct="1">
      <a:defRPr sz="2400" kern="1200">
        <a:solidFill>
          <a:schemeClr val="tx1"/>
        </a:solidFill>
        <a:latin typeface="+mn-lt"/>
        <a:ea typeface="+mn-ea"/>
        <a:cs typeface="+mn-cs"/>
      </a:defRPr>
    </a:lvl7pPr>
    <a:lvl8pPr marL="6399520" algn="l" defTabSz="914217" rtl="0" eaLnBrk="1" latinLnBrk="0" hangingPunct="1">
      <a:defRPr sz="2400" kern="1200">
        <a:solidFill>
          <a:schemeClr val="tx1"/>
        </a:solidFill>
        <a:latin typeface="+mn-lt"/>
        <a:ea typeface="+mn-ea"/>
        <a:cs typeface="+mn-cs"/>
      </a:defRPr>
    </a:lvl8pPr>
    <a:lvl9pPr marL="7313737" algn="l" defTabSz="914217"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a:t>
            </a:fld>
            <a:endParaRPr lang="en-US" dirty="0"/>
          </a:p>
        </p:txBody>
      </p:sp>
    </p:spTree>
    <p:extLst>
      <p:ext uri="{BB962C8B-B14F-4D97-AF65-F5344CB8AC3E}">
        <p14:creationId xmlns:p14="http://schemas.microsoft.com/office/powerpoint/2010/main" val="1970090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4</a:t>
            </a:fld>
            <a:endParaRPr lang="en-US" dirty="0"/>
          </a:p>
        </p:txBody>
      </p:sp>
    </p:spTree>
    <p:extLst>
      <p:ext uri="{BB962C8B-B14F-4D97-AF65-F5344CB8AC3E}">
        <p14:creationId xmlns:p14="http://schemas.microsoft.com/office/powerpoint/2010/main" val="1120048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1057467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6</a:t>
            </a:fld>
            <a:endParaRPr lang="en-US"/>
          </a:p>
        </p:txBody>
      </p:sp>
    </p:spTree>
    <p:extLst>
      <p:ext uri="{BB962C8B-B14F-4D97-AF65-F5344CB8AC3E}">
        <p14:creationId xmlns:p14="http://schemas.microsoft.com/office/powerpoint/2010/main" val="19005535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7</a:t>
            </a:fld>
            <a:endParaRPr lang="en-US"/>
          </a:p>
        </p:txBody>
      </p:sp>
    </p:spTree>
    <p:extLst>
      <p:ext uri="{BB962C8B-B14F-4D97-AF65-F5344CB8AC3E}">
        <p14:creationId xmlns:p14="http://schemas.microsoft.com/office/powerpoint/2010/main" val="1631518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23</a:t>
            </a:fld>
            <a:endParaRPr lang="en-US" dirty="0"/>
          </a:p>
        </p:txBody>
      </p:sp>
    </p:spTree>
    <p:extLst>
      <p:ext uri="{BB962C8B-B14F-4D97-AF65-F5344CB8AC3E}">
        <p14:creationId xmlns:p14="http://schemas.microsoft.com/office/powerpoint/2010/main" val="2114738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38</a:t>
            </a:fld>
            <a:endParaRPr lang="en-US" dirty="0"/>
          </a:p>
        </p:txBody>
      </p:sp>
    </p:spTree>
    <p:extLst>
      <p:ext uri="{BB962C8B-B14F-4D97-AF65-F5344CB8AC3E}">
        <p14:creationId xmlns:p14="http://schemas.microsoft.com/office/powerpoint/2010/main" val="986591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39</a:t>
            </a:fld>
            <a:endParaRPr lang="en-US"/>
          </a:p>
        </p:txBody>
      </p:sp>
    </p:spTree>
    <p:extLst>
      <p:ext uri="{BB962C8B-B14F-4D97-AF65-F5344CB8AC3E}">
        <p14:creationId xmlns:p14="http://schemas.microsoft.com/office/powerpoint/2010/main" val="2103318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40</a:t>
            </a:fld>
            <a:endParaRPr lang="en-US"/>
          </a:p>
        </p:txBody>
      </p:sp>
    </p:spTree>
    <p:extLst>
      <p:ext uri="{BB962C8B-B14F-4D97-AF65-F5344CB8AC3E}">
        <p14:creationId xmlns:p14="http://schemas.microsoft.com/office/powerpoint/2010/main" val="19399644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41</a:t>
            </a:fld>
            <a:endParaRPr lang="en-US"/>
          </a:p>
        </p:txBody>
      </p:sp>
    </p:spTree>
    <p:extLst>
      <p:ext uri="{BB962C8B-B14F-4D97-AF65-F5344CB8AC3E}">
        <p14:creationId xmlns:p14="http://schemas.microsoft.com/office/powerpoint/2010/main" val="1432114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change the</a:t>
            </a:r>
            <a:r>
              <a:rPr lang="en-US" baseline="0" dirty="0" smtClean="0"/>
              <a:t> image behind</a:t>
            </a:r>
            <a:r>
              <a:rPr lang="en-US" dirty="0" smtClean="0"/>
              <a:t> the Mock up.</a:t>
            </a:r>
          </a:p>
          <a:p>
            <a:r>
              <a:rPr lang="en-US" dirty="0" smtClean="0"/>
              <a:t>Select the layer - &gt; Right</a:t>
            </a:r>
            <a:r>
              <a:rPr lang="en-US" baseline="0" dirty="0" smtClean="0"/>
              <a:t> Click -&gt; Send to Back -&gt; Delete the image -&gt; Drag &amp; Drop your Own Picture -&gt; Send to Back (again)</a:t>
            </a:r>
            <a:endParaRPr lang="en-US" dirty="0" smtClean="0"/>
          </a:p>
        </p:txBody>
      </p:sp>
      <p:sp>
        <p:nvSpPr>
          <p:cNvPr id="4" name="Slide Number Placeholder 3"/>
          <p:cNvSpPr>
            <a:spLocks noGrp="1"/>
          </p:cNvSpPr>
          <p:nvPr>
            <p:ph type="sldNum" sz="quarter" idx="10"/>
          </p:nvPr>
        </p:nvSpPr>
        <p:spPr/>
        <p:txBody>
          <a:bodyPr/>
          <a:lstStyle/>
          <a:p>
            <a:fld id="{0ED8A9B0-80EF-A34D-B345-E2DEC5501E01}" type="slidenum">
              <a:rPr lang="en-US" smtClean="0"/>
              <a:t>42</a:t>
            </a:fld>
            <a:endParaRPr lang="en-US"/>
          </a:p>
        </p:txBody>
      </p:sp>
    </p:spTree>
    <p:extLst>
      <p:ext uri="{BB962C8B-B14F-4D97-AF65-F5344CB8AC3E}">
        <p14:creationId xmlns:p14="http://schemas.microsoft.com/office/powerpoint/2010/main" val="3521186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87946-F38A-442D-8B4B-7C33473CC735}" type="slidenum">
              <a:rPr lang="en-US" smtClean="0"/>
              <a:t>44</a:t>
            </a:fld>
            <a:endParaRPr lang="en-US" dirty="0"/>
          </a:p>
        </p:txBody>
      </p:sp>
    </p:spTree>
    <p:extLst>
      <p:ext uri="{BB962C8B-B14F-4D97-AF65-F5344CB8AC3E}">
        <p14:creationId xmlns:p14="http://schemas.microsoft.com/office/powerpoint/2010/main" val="532670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87946-F38A-442D-8B4B-7C33473CC735}" type="slidenum">
              <a:rPr lang="en-US" smtClean="0"/>
              <a:t>45</a:t>
            </a:fld>
            <a:endParaRPr lang="en-US" dirty="0"/>
          </a:p>
        </p:txBody>
      </p:sp>
    </p:spTree>
    <p:extLst>
      <p:ext uri="{BB962C8B-B14F-4D97-AF65-F5344CB8AC3E}">
        <p14:creationId xmlns:p14="http://schemas.microsoft.com/office/powerpoint/2010/main" val="1504569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01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24377650" cy="13715999"/>
          </a:xfrm>
        </p:spPr>
        <p:txBody>
          <a:bodyPr>
            <a:normAutofit/>
          </a:bodyPr>
          <a:lstStyle>
            <a:lvl1pPr>
              <a:defRPr sz="2800"/>
            </a:lvl1pPr>
          </a:lstStyle>
          <a:p>
            <a:endParaRPr lang="en-US"/>
          </a:p>
        </p:txBody>
      </p:sp>
    </p:spTree>
    <p:extLst>
      <p:ext uri="{BB962C8B-B14F-4D97-AF65-F5344CB8AC3E}">
        <p14:creationId xmlns:p14="http://schemas.microsoft.com/office/powerpoint/2010/main" val="1911165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2" name="Picture Placeholder 6"/>
          <p:cNvSpPr>
            <a:spLocks noGrp="1"/>
          </p:cNvSpPr>
          <p:nvPr>
            <p:ph type="pic" sz="quarter" idx="10"/>
          </p:nvPr>
        </p:nvSpPr>
        <p:spPr>
          <a:xfrm>
            <a:off x="4066993" y="5114830"/>
            <a:ext cx="3008376" cy="3008376"/>
          </a:xfrm>
          <a:prstGeom prst="ellipse">
            <a:avLst/>
          </a:prstGeom>
        </p:spPr>
        <p:txBody>
          <a:bodyPr>
            <a:normAutofit/>
          </a:bodyPr>
          <a:lstStyle>
            <a:lvl1pPr>
              <a:defRPr sz="2000"/>
            </a:lvl1pPr>
          </a:lstStyle>
          <a:p>
            <a:endParaRPr lang="en-US"/>
          </a:p>
        </p:txBody>
      </p:sp>
      <p:sp>
        <p:nvSpPr>
          <p:cNvPr id="13" name="Picture Placeholder 6"/>
          <p:cNvSpPr>
            <a:spLocks noGrp="1"/>
          </p:cNvSpPr>
          <p:nvPr>
            <p:ph type="pic" sz="quarter" idx="11"/>
          </p:nvPr>
        </p:nvSpPr>
        <p:spPr>
          <a:xfrm>
            <a:off x="10716500" y="5114830"/>
            <a:ext cx="3008376" cy="3008376"/>
          </a:xfrm>
          <a:prstGeom prst="ellipse">
            <a:avLst/>
          </a:prstGeom>
        </p:spPr>
        <p:txBody>
          <a:bodyPr>
            <a:normAutofit/>
          </a:bodyPr>
          <a:lstStyle>
            <a:lvl1pPr>
              <a:defRPr sz="2000"/>
            </a:lvl1pPr>
          </a:lstStyle>
          <a:p>
            <a:endParaRPr lang="en-US"/>
          </a:p>
        </p:txBody>
      </p:sp>
      <p:sp>
        <p:nvSpPr>
          <p:cNvPr id="14" name="Picture Placeholder 6"/>
          <p:cNvSpPr>
            <a:spLocks noGrp="1"/>
          </p:cNvSpPr>
          <p:nvPr>
            <p:ph type="pic" sz="quarter" idx="12"/>
          </p:nvPr>
        </p:nvSpPr>
        <p:spPr>
          <a:xfrm>
            <a:off x="17362088" y="5114830"/>
            <a:ext cx="3008376" cy="3008376"/>
          </a:xfrm>
          <a:prstGeom prst="ellipse">
            <a:avLst/>
          </a:prstGeom>
        </p:spPr>
        <p:txBody>
          <a:bodyPr>
            <a:normAutofit/>
          </a:bodyPr>
          <a:lstStyle>
            <a:lvl1pPr>
              <a:defRPr sz="2000"/>
            </a:lvl1pPr>
          </a:lstStyle>
          <a:p>
            <a:endParaRPr lang="en-US"/>
          </a:p>
        </p:txBody>
      </p:sp>
    </p:spTree>
    <p:extLst>
      <p:ext uri="{BB962C8B-B14F-4D97-AF65-F5344CB8AC3E}">
        <p14:creationId xmlns:p14="http://schemas.microsoft.com/office/powerpoint/2010/main" val="1600028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_Placeholder Slide">
    <p:spTree>
      <p:nvGrpSpPr>
        <p:cNvPr id="1" name=""/>
        <p:cNvGrpSpPr/>
        <p:nvPr/>
      </p:nvGrpSpPr>
      <p:grpSpPr>
        <a:xfrm>
          <a:off x="0" y="0"/>
          <a:ext cx="0" cy="0"/>
          <a:chOff x="0" y="0"/>
          <a:chExt cx="0" cy="0"/>
        </a:xfrm>
      </p:grpSpPr>
      <p:sp>
        <p:nvSpPr>
          <p:cNvPr id="32" name="Picture Placeholder 8"/>
          <p:cNvSpPr>
            <a:spLocks noGrp="1"/>
          </p:cNvSpPr>
          <p:nvPr>
            <p:ph type="pic" sz="quarter" idx="12"/>
          </p:nvPr>
        </p:nvSpPr>
        <p:spPr>
          <a:xfrm>
            <a:off x="-1"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3" name="Picture Placeholder 8"/>
          <p:cNvSpPr>
            <a:spLocks noGrp="1"/>
          </p:cNvSpPr>
          <p:nvPr>
            <p:ph type="pic" sz="quarter" idx="13"/>
          </p:nvPr>
        </p:nvSpPr>
        <p:spPr>
          <a:xfrm>
            <a:off x="4065815"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4" name="Picture Placeholder 8"/>
          <p:cNvSpPr>
            <a:spLocks noGrp="1"/>
          </p:cNvSpPr>
          <p:nvPr>
            <p:ph type="pic" sz="quarter" idx="14"/>
          </p:nvPr>
        </p:nvSpPr>
        <p:spPr>
          <a:xfrm>
            <a:off x="0"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5" name="Picture Placeholder 8"/>
          <p:cNvSpPr>
            <a:spLocks noGrp="1"/>
          </p:cNvSpPr>
          <p:nvPr>
            <p:ph type="pic" sz="quarter" idx="15"/>
          </p:nvPr>
        </p:nvSpPr>
        <p:spPr>
          <a:xfrm>
            <a:off x="4065816"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6" name="Picture Placeholder 8"/>
          <p:cNvSpPr>
            <a:spLocks noGrp="1"/>
          </p:cNvSpPr>
          <p:nvPr>
            <p:ph type="pic" sz="quarter" idx="16"/>
          </p:nvPr>
        </p:nvSpPr>
        <p:spPr>
          <a:xfrm>
            <a:off x="8131629"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7" name="Picture Placeholder 8"/>
          <p:cNvSpPr>
            <a:spLocks noGrp="1"/>
          </p:cNvSpPr>
          <p:nvPr>
            <p:ph type="pic" sz="quarter" idx="17"/>
          </p:nvPr>
        </p:nvSpPr>
        <p:spPr>
          <a:xfrm>
            <a:off x="12197445"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8" name="Picture Placeholder 8"/>
          <p:cNvSpPr>
            <a:spLocks noGrp="1"/>
          </p:cNvSpPr>
          <p:nvPr>
            <p:ph type="pic" sz="quarter" idx="18"/>
          </p:nvPr>
        </p:nvSpPr>
        <p:spPr>
          <a:xfrm>
            <a:off x="8131630"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39" name="Picture Placeholder 8"/>
          <p:cNvSpPr>
            <a:spLocks noGrp="1"/>
          </p:cNvSpPr>
          <p:nvPr>
            <p:ph type="pic" sz="quarter" idx="19"/>
          </p:nvPr>
        </p:nvSpPr>
        <p:spPr>
          <a:xfrm>
            <a:off x="12197446"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0" name="Picture Placeholder 8"/>
          <p:cNvSpPr>
            <a:spLocks noGrp="1"/>
          </p:cNvSpPr>
          <p:nvPr>
            <p:ph type="pic" sz="quarter" idx="20"/>
          </p:nvPr>
        </p:nvSpPr>
        <p:spPr>
          <a:xfrm>
            <a:off x="16263258"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1" name="Picture Placeholder 8"/>
          <p:cNvSpPr>
            <a:spLocks noGrp="1"/>
          </p:cNvSpPr>
          <p:nvPr>
            <p:ph type="pic" sz="quarter" idx="21"/>
          </p:nvPr>
        </p:nvSpPr>
        <p:spPr>
          <a:xfrm>
            <a:off x="20329074" y="5584370"/>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2" name="Picture Placeholder 8"/>
          <p:cNvSpPr>
            <a:spLocks noGrp="1"/>
          </p:cNvSpPr>
          <p:nvPr>
            <p:ph type="pic" sz="quarter" idx="22"/>
          </p:nvPr>
        </p:nvSpPr>
        <p:spPr>
          <a:xfrm>
            <a:off x="16263259"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
        <p:nvSpPr>
          <p:cNvPr id="43" name="Picture Placeholder 8"/>
          <p:cNvSpPr>
            <a:spLocks noGrp="1"/>
          </p:cNvSpPr>
          <p:nvPr>
            <p:ph type="pic" sz="quarter" idx="23"/>
          </p:nvPr>
        </p:nvSpPr>
        <p:spPr>
          <a:xfrm>
            <a:off x="20329075" y="9650185"/>
            <a:ext cx="4065816" cy="4065815"/>
          </a:xfrm>
          <a:prstGeom prst="rect">
            <a:avLst/>
          </a:prstGeo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20737854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4_Placeholder">
    <p:spTree>
      <p:nvGrpSpPr>
        <p:cNvPr id="1" name=""/>
        <p:cNvGrpSpPr/>
        <p:nvPr/>
      </p:nvGrpSpPr>
      <p:grpSpPr>
        <a:xfrm>
          <a:off x="0" y="0"/>
          <a:ext cx="0" cy="0"/>
          <a:chOff x="0" y="0"/>
          <a:chExt cx="0" cy="0"/>
        </a:xfrm>
      </p:grpSpPr>
      <p:sp>
        <p:nvSpPr>
          <p:cNvPr id="5" name="Picture Placeholder 2"/>
          <p:cNvSpPr>
            <a:spLocks noGrp="1"/>
          </p:cNvSpPr>
          <p:nvPr>
            <p:ph type="pic" sz="quarter" idx="24"/>
          </p:nvPr>
        </p:nvSpPr>
        <p:spPr>
          <a:xfrm>
            <a:off x="7988360" y="0"/>
            <a:ext cx="16389290" cy="13716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992576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5_Placeholder">
    <p:spTree>
      <p:nvGrpSpPr>
        <p:cNvPr id="1" name=""/>
        <p:cNvGrpSpPr/>
        <p:nvPr/>
      </p:nvGrpSpPr>
      <p:grpSpPr>
        <a:xfrm>
          <a:off x="0" y="0"/>
          <a:ext cx="0" cy="0"/>
          <a:chOff x="0" y="0"/>
          <a:chExt cx="0" cy="0"/>
        </a:xfrm>
      </p:grpSpPr>
      <p:sp>
        <p:nvSpPr>
          <p:cNvPr id="5" name="Picture Placeholder 2"/>
          <p:cNvSpPr>
            <a:spLocks noGrp="1"/>
          </p:cNvSpPr>
          <p:nvPr>
            <p:ph type="pic" sz="quarter" idx="24"/>
          </p:nvPr>
        </p:nvSpPr>
        <p:spPr>
          <a:xfrm>
            <a:off x="8595360" y="0"/>
            <a:ext cx="15782290" cy="13716000"/>
          </a:xfrm>
          <a:solidFill>
            <a:schemeClr val="bg1">
              <a:lumMod val="95000"/>
            </a:schemeClr>
          </a:solidFill>
        </p:spPr>
        <p:txBody>
          <a:bodyPr>
            <a:normAutofit/>
          </a:bodyPr>
          <a:lstStyle>
            <a:lvl1pPr>
              <a:defRPr sz="2800"/>
            </a:lvl1pPr>
          </a:lstStyle>
          <a:p>
            <a:endParaRPr lang="en-US"/>
          </a:p>
        </p:txBody>
      </p:sp>
      <p:sp>
        <p:nvSpPr>
          <p:cNvPr id="6" name="Picture Placeholder 2"/>
          <p:cNvSpPr>
            <a:spLocks noGrp="1"/>
          </p:cNvSpPr>
          <p:nvPr>
            <p:ph type="pic" sz="quarter" idx="25"/>
          </p:nvPr>
        </p:nvSpPr>
        <p:spPr>
          <a:xfrm>
            <a:off x="2759837" y="2975728"/>
            <a:ext cx="3008376" cy="3008376"/>
          </a:xfrm>
          <a:prstGeom prst="ellipse">
            <a:avLst/>
          </a:prstGeo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554290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6_Placeholder">
    <p:spTree>
      <p:nvGrpSpPr>
        <p:cNvPr id="1" name=""/>
        <p:cNvGrpSpPr/>
        <p:nvPr/>
      </p:nvGrpSpPr>
      <p:grpSpPr>
        <a:xfrm>
          <a:off x="0" y="0"/>
          <a:ext cx="0" cy="0"/>
          <a:chOff x="0" y="0"/>
          <a:chExt cx="0" cy="0"/>
        </a:xfrm>
      </p:grpSpPr>
      <p:sp>
        <p:nvSpPr>
          <p:cNvPr id="6" name="Picture Placeholder 2"/>
          <p:cNvSpPr>
            <a:spLocks noGrp="1"/>
          </p:cNvSpPr>
          <p:nvPr>
            <p:ph type="pic" sz="quarter" idx="25"/>
          </p:nvPr>
        </p:nvSpPr>
        <p:spPr>
          <a:xfrm>
            <a:off x="18595582" y="2975728"/>
            <a:ext cx="3008376" cy="3008376"/>
          </a:xfrm>
          <a:prstGeom prst="ellipse">
            <a:avLst/>
          </a:prstGeom>
          <a:solidFill>
            <a:schemeClr val="bg1">
              <a:lumMod val="95000"/>
            </a:schemeClr>
          </a:solidFill>
        </p:spPr>
        <p:txBody>
          <a:bodyPr>
            <a:normAutofit/>
          </a:bodyPr>
          <a:lstStyle>
            <a:lvl1pPr>
              <a:defRPr sz="2800"/>
            </a:lvl1pPr>
          </a:lstStyle>
          <a:p>
            <a:endParaRPr lang="en-US"/>
          </a:p>
        </p:txBody>
      </p:sp>
      <p:sp>
        <p:nvSpPr>
          <p:cNvPr id="5" name="Picture Placeholder 2"/>
          <p:cNvSpPr>
            <a:spLocks noGrp="1"/>
          </p:cNvSpPr>
          <p:nvPr>
            <p:ph type="pic" sz="quarter" idx="24"/>
          </p:nvPr>
        </p:nvSpPr>
        <p:spPr>
          <a:xfrm>
            <a:off x="0" y="0"/>
            <a:ext cx="15782290" cy="13716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830539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1_Placeholder">
    <p:spTree>
      <p:nvGrpSpPr>
        <p:cNvPr id="1" name=""/>
        <p:cNvGrpSpPr/>
        <p:nvPr/>
      </p:nvGrpSpPr>
      <p:grpSpPr>
        <a:xfrm>
          <a:off x="0" y="0"/>
          <a:ext cx="0" cy="0"/>
          <a:chOff x="0" y="0"/>
          <a:chExt cx="0" cy="0"/>
        </a:xfrm>
      </p:grpSpPr>
      <p:sp>
        <p:nvSpPr>
          <p:cNvPr id="14" name="Picture Placeholder 2"/>
          <p:cNvSpPr>
            <a:spLocks noGrp="1"/>
          </p:cNvSpPr>
          <p:nvPr>
            <p:ph type="pic" sz="quarter" idx="24"/>
          </p:nvPr>
        </p:nvSpPr>
        <p:spPr>
          <a:xfrm>
            <a:off x="0" y="0"/>
            <a:ext cx="16396138" cy="13716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2405546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2_Placeholder">
    <p:spTree>
      <p:nvGrpSpPr>
        <p:cNvPr id="1" name=""/>
        <p:cNvGrpSpPr/>
        <p:nvPr/>
      </p:nvGrpSpPr>
      <p:grpSpPr>
        <a:xfrm>
          <a:off x="0" y="0"/>
          <a:ext cx="0" cy="0"/>
          <a:chOff x="0" y="0"/>
          <a:chExt cx="0" cy="0"/>
        </a:xfrm>
      </p:grpSpPr>
      <p:sp>
        <p:nvSpPr>
          <p:cNvPr id="8" name="Picture Placeholder 2"/>
          <p:cNvSpPr>
            <a:spLocks noGrp="1"/>
          </p:cNvSpPr>
          <p:nvPr>
            <p:ph type="pic" sz="quarter" idx="25"/>
          </p:nvPr>
        </p:nvSpPr>
        <p:spPr>
          <a:xfrm>
            <a:off x="6096001" y="3295503"/>
            <a:ext cx="3879274" cy="6037416"/>
          </a:xfrm>
          <a:solidFill>
            <a:schemeClr val="bg1">
              <a:lumMod val="95000"/>
            </a:schemeClr>
          </a:solidFill>
        </p:spPr>
        <p:txBody>
          <a:bodyPr>
            <a:normAutofit/>
          </a:bodyPr>
          <a:lstStyle>
            <a:lvl1pPr>
              <a:defRPr sz="2800"/>
            </a:lvl1pPr>
          </a:lstStyle>
          <a:p>
            <a:endParaRPr lang="en-US"/>
          </a:p>
        </p:txBody>
      </p:sp>
      <p:sp>
        <p:nvSpPr>
          <p:cNvPr id="14" name="Picture Placeholder 2"/>
          <p:cNvSpPr>
            <a:spLocks noGrp="1"/>
          </p:cNvSpPr>
          <p:nvPr>
            <p:ph type="pic" sz="quarter" idx="24"/>
          </p:nvPr>
        </p:nvSpPr>
        <p:spPr>
          <a:xfrm>
            <a:off x="1911928" y="3295503"/>
            <a:ext cx="3879274" cy="6037416"/>
          </a:xfrm>
          <a:solidFill>
            <a:schemeClr val="bg1">
              <a:lumMod val="95000"/>
            </a:schemeClr>
          </a:solidFill>
        </p:spPr>
        <p:txBody>
          <a:bodyPr>
            <a:normAutofit/>
          </a:bodyPr>
          <a:lstStyle>
            <a:lvl1pPr>
              <a:defRPr sz="2800"/>
            </a:lvl1pPr>
          </a:lstStyle>
          <a:p>
            <a:endParaRPr lang="en-US"/>
          </a:p>
        </p:txBody>
      </p:sp>
      <p:sp>
        <p:nvSpPr>
          <p:cNvPr id="9" name="Picture Placeholder 2"/>
          <p:cNvSpPr>
            <a:spLocks noGrp="1"/>
          </p:cNvSpPr>
          <p:nvPr>
            <p:ph type="pic" sz="quarter" idx="26"/>
          </p:nvPr>
        </p:nvSpPr>
        <p:spPr>
          <a:xfrm>
            <a:off x="10280074" y="3295503"/>
            <a:ext cx="3879274" cy="6037416"/>
          </a:xfrm>
          <a:solidFill>
            <a:schemeClr val="bg1">
              <a:lumMod val="95000"/>
            </a:schemeClr>
          </a:solidFill>
        </p:spPr>
        <p:txBody>
          <a:bodyPr>
            <a:normAutofit/>
          </a:bodyPr>
          <a:lstStyle>
            <a:lvl1pPr>
              <a:defRPr sz="2800"/>
            </a:lvl1pPr>
          </a:lstStyle>
          <a:p>
            <a:endParaRPr lang="en-US"/>
          </a:p>
        </p:txBody>
      </p:sp>
      <p:sp>
        <p:nvSpPr>
          <p:cNvPr id="10" name="Picture Placeholder 2"/>
          <p:cNvSpPr>
            <a:spLocks noGrp="1"/>
          </p:cNvSpPr>
          <p:nvPr>
            <p:ph type="pic" sz="quarter" idx="27"/>
          </p:nvPr>
        </p:nvSpPr>
        <p:spPr>
          <a:xfrm>
            <a:off x="14464147" y="3295503"/>
            <a:ext cx="3879274" cy="6037416"/>
          </a:xfrm>
          <a:solidFill>
            <a:schemeClr val="bg1">
              <a:lumMod val="95000"/>
            </a:schemeClr>
          </a:solidFill>
        </p:spPr>
        <p:txBody>
          <a:bodyPr>
            <a:normAutofit/>
          </a:bodyPr>
          <a:lstStyle>
            <a:lvl1pPr>
              <a:defRPr sz="2800"/>
            </a:lvl1pPr>
          </a:lstStyle>
          <a:p>
            <a:endParaRPr lang="en-US"/>
          </a:p>
        </p:txBody>
      </p:sp>
      <p:sp>
        <p:nvSpPr>
          <p:cNvPr id="11" name="Picture Placeholder 2"/>
          <p:cNvSpPr>
            <a:spLocks noGrp="1"/>
          </p:cNvSpPr>
          <p:nvPr>
            <p:ph type="pic" sz="quarter" idx="28"/>
          </p:nvPr>
        </p:nvSpPr>
        <p:spPr>
          <a:xfrm>
            <a:off x="18648220" y="3295503"/>
            <a:ext cx="3879274" cy="6037416"/>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953691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Placeholder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604868" y="1"/>
            <a:ext cx="4946852" cy="13716000"/>
          </a:xfrm>
          <a:custGeom>
            <a:avLst/>
            <a:gdLst>
              <a:gd name="connsiteX0" fmla="*/ 3814104 w 4946852"/>
              <a:gd name="connsiteY0" fmla="*/ 11540901 h 13716000"/>
              <a:gd name="connsiteX1" fmla="*/ 3832578 w 4946852"/>
              <a:gd name="connsiteY1" fmla="*/ 11577834 h 13716000"/>
              <a:gd name="connsiteX2" fmla="*/ 3872728 w 4946852"/>
              <a:gd name="connsiteY2" fmla="*/ 11698239 h 13716000"/>
              <a:gd name="connsiteX3" fmla="*/ 3698782 w 4946852"/>
              <a:gd name="connsiteY3" fmla="*/ 11214745 h 13716000"/>
              <a:gd name="connsiteX4" fmla="*/ 3774362 w 4946852"/>
              <a:gd name="connsiteY4" fmla="*/ 11434240 h 13716000"/>
              <a:gd name="connsiteX5" fmla="*/ 3814104 w 4946852"/>
              <a:gd name="connsiteY5" fmla="*/ 11540901 h 13716000"/>
              <a:gd name="connsiteX6" fmla="*/ 3772352 w 4946852"/>
              <a:gd name="connsiteY6" fmla="*/ 11457429 h 13716000"/>
              <a:gd name="connsiteX7" fmla="*/ 3692052 w 4946852"/>
              <a:gd name="connsiteY7" fmla="*/ 11217531 h 13716000"/>
              <a:gd name="connsiteX8" fmla="*/ 514535 w 4946852"/>
              <a:gd name="connsiteY8" fmla="*/ 0 h 13716000"/>
              <a:gd name="connsiteX9" fmla="*/ 4946852 w 4946852"/>
              <a:gd name="connsiteY9" fmla="*/ 0 h 13716000"/>
              <a:gd name="connsiteX10" fmla="*/ 4935802 w 4946852"/>
              <a:gd name="connsiteY10" fmla="*/ 488713 h 13716000"/>
              <a:gd name="connsiteX11" fmla="*/ 4756038 w 4946852"/>
              <a:gd name="connsiteY11" fmla="*/ 2012931 h 13716000"/>
              <a:gd name="connsiteX12" fmla="*/ 4515134 w 4946852"/>
              <a:gd name="connsiteY12" fmla="*/ 2474484 h 13716000"/>
              <a:gd name="connsiteX13" fmla="*/ 4333546 w 4946852"/>
              <a:gd name="connsiteY13" fmla="*/ 3938500 h 13716000"/>
              <a:gd name="connsiteX14" fmla="*/ 4294308 w 4946852"/>
              <a:gd name="connsiteY14" fmla="*/ 5442650 h 13716000"/>
              <a:gd name="connsiteX15" fmla="*/ 4374608 w 4946852"/>
              <a:gd name="connsiteY15" fmla="*/ 6965956 h 13716000"/>
              <a:gd name="connsiteX16" fmla="*/ 4493326 w 4946852"/>
              <a:gd name="connsiteY16" fmla="*/ 8459773 h 13716000"/>
              <a:gd name="connsiteX17" fmla="*/ 4484794 w 4946852"/>
              <a:gd name="connsiteY17" fmla="*/ 8421990 h 13716000"/>
              <a:gd name="connsiteX18" fmla="*/ 4413846 w 4946852"/>
              <a:gd name="connsiteY18" fmla="*/ 8128959 h 13716000"/>
              <a:gd name="connsiteX19" fmla="*/ 4494148 w 4946852"/>
              <a:gd name="connsiteY19" fmla="*/ 8470107 h 13716000"/>
              <a:gd name="connsiteX20" fmla="*/ 4493326 w 4946852"/>
              <a:gd name="connsiteY20" fmla="*/ 8459773 h 13716000"/>
              <a:gd name="connsiteX21" fmla="*/ 4554372 w 4946852"/>
              <a:gd name="connsiteY21" fmla="*/ 8730073 h 13716000"/>
              <a:gd name="connsiteX22" fmla="*/ 4595436 w 4946852"/>
              <a:gd name="connsiteY22" fmla="*/ 8990950 h 13716000"/>
              <a:gd name="connsiteX23" fmla="*/ 4595436 w 4946852"/>
              <a:gd name="connsiteY23" fmla="*/ 9151490 h 13716000"/>
              <a:gd name="connsiteX24" fmla="*/ 4474984 w 4946852"/>
              <a:gd name="connsiteY24" fmla="*/ 9492638 h 13716000"/>
              <a:gd name="connsiteX25" fmla="*/ 4434834 w 4946852"/>
              <a:gd name="connsiteY25" fmla="*/ 9833785 h 13716000"/>
              <a:gd name="connsiteX26" fmla="*/ 4474984 w 4946852"/>
              <a:gd name="connsiteY26" fmla="*/ 10214156 h 13716000"/>
              <a:gd name="connsiteX27" fmla="*/ 4515134 w 4946852"/>
              <a:gd name="connsiteY27" fmla="*/ 10414831 h 13716000"/>
              <a:gd name="connsiteX28" fmla="*/ 4595436 w 4946852"/>
              <a:gd name="connsiteY28" fmla="*/ 10615506 h 13716000"/>
              <a:gd name="connsiteX29" fmla="*/ 4474984 w 4946852"/>
              <a:gd name="connsiteY29" fmla="*/ 10916519 h 13716000"/>
              <a:gd name="connsiteX30" fmla="*/ 4654748 w 4946852"/>
              <a:gd name="connsiteY30" fmla="*/ 11477497 h 13716000"/>
              <a:gd name="connsiteX31" fmla="*/ 4776112 w 4946852"/>
              <a:gd name="connsiteY31" fmla="*/ 11738374 h 13716000"/>
              <a:gd name="connsiteX32" fmla="*/ 4836338 w 4946852"/>
              <a:gd name="connsiteY32" fmla="*/ 11878847 h 13716000"/>
              <a:gd name="connsiteX33" fmla="*/ 4895652 w 4946852"/>
              <a:gd name="connsiteY33" fmla="*/ 11999252 h 13716000"/>
              <a:gd name="connsiteX34" fmla="*/ 4776112 w 4946852"/>
              <a:gd name="connsiteY34" fmla="*/ 11858779 h 13716000"/>
              <a:gd name="connsiteX35" fmla="*/ 4714974 w 4946852"/>
              <a:gd name="connsiteY35" fmla="*/ 11698239 h 13716000"/>
              <a:gd name="connsiteX36" fmla="*/ 4634674 w 4946852"/>
              <a:gd name="connsiteY36" fmla="*/ 11798577 h 13716000"/>
              <a:gd name="connsiteX37" fmla="*/ 4554372 w 4946852"/>
              <a:gd name="connsiteY37" fmla="*/ 11898914 h 13716000"/>
              <a:gd name="connsiteX38" fmla="*/ 4374608 w 4946852"/>
              <a:gd name="connsiteY38" fmla="*/ 11537699 h 13716000"/>
              <a:gd name="connsiteX39" fmla="*/ 4254158 w 4946852"/>
              <a:gd name="connsiteY39" fmla="*/ 11137261 h 13716000"/>
              <a:gd name="connsiteX40" fmla="*/ 4153782 w 4946852"/>
              <a:gd name="connsiteY40" fmla="*/ 11176484 h 13716000"/>
              <a:gd name="connsiteX41" fmla="*/ 4234082 w 4946852"/>
              <a:gd name="connsiteY41" fmla="*/ 11417294 h 13716000"/>
              <a:gd name="connsiteX42" fmla="*/ 4314382 w 4946852"/>
              <a:gd name="connsiteY42" fmla="*/ 11617969 h 13716000"/>
              <a:gd name="connsiteX43" fmla="*/ 4354534 w 4946852"/>
              <a:gd name="connsiteY43" fmla="*/ 11718307 h 13716000"/>
              <a:gd name="connsiteX44" fmla="*/ 4394684 w 4946852"/>
              <a:gd name="connsiteY44" fmla="*/ 11838712 h 13716000"/>
              <a:gd name="connsiteX45" fmla="*/ 4494148 w 4946852"/>
              <a:gd name="connsiteY45" fmla="*/ 12059454 h 13716000"/>
              <a:gd name="connsiteX46" fmla="*/ 4394684 w 4946852"/>
              <a:gd name="connsiteY46" fmla="*/ 12521007 h 13716000"/>
              <a:gd name="connsiteX47" fmla="*/ 4193932 w 4946852"/>
              <a:gd name="connsiteY47" fmla="*/ 12199927 h 13716000"/>
              <a:gd name="connsiteX48" fmla="*/ 4033330 w 4946852"/>
              <a:gd name="connsiteY48" fmla="*/ 11818644 h 13716000"/>
              <a:gd name="connsiteX49" fmla="*/ 3892804 w 4946852"/>
              <a:gd name="connsiteY49" fmla="*/ 11438274 h 13716000"/>
              <a:gd name="connsiteX50" fmla="*/ 3752276 w 4946852"/>
              <a:gd name="connsiteY50" fmla="*/ 11056991 h 13716000"/>
              <a:gd name="connsiteX51" fmla="*/ 3732516 w 4946852"/>
              <a:gd name="connsiteY51" fmla="*/ 11200785 h 13716000"/>
              <a:gd name="connsiteX52" fmla="*/ 3698782 w 4946852"/>
              <a:gd name="connsiteY52" fmla="*/ 11214745 h 13716000"/>
              <a:gd name="connsiteX53" fmla="*/ 3687374 w 4946852"/>
              <a:gd name="connsiteY53" fmla="*/ 11181615 h 13716000"/>
              <a:gd name="connsiteX54" fmla="*/ 3531450 w 4946852"/>
              <a:gd name="connsiteY54" fmla="*/ 10695776 h 13716000"/>
              <a:gd name="connsiteX55" fmla="*/ 3231234 w 4946852"/>
              <a:gd name="connsiteY55" fmla="*/ 9673245 h 13716000"/>
              <a:gd name="connsiteX56" fmla="*/ 3129946 w 4946852"/>
              <a:gd name="connsiteY56" fmla="*/ 9693313 h 13716000"/>
              <a:gd name="connsiteX57" fmla="*/ 3191084 w 4946852"/>
              <a:gd name="connsiteY57" fmla="*/ 9953278 h 13716000"/>
              <a:gd name="connsiteX58" fmla="*/ 2990332 w 4946852"/>
              <a:gd name="connsiteY58" fmla="*/ 10014393 h 13716000"/>
              <a:gd name="connsiteX59" fmla="*/ 2809654 w 4946852"/>
              <a:gd name="connsiteY59" fmla="*/ 9452503 h 13716000"/>
              <a:gd name="connsiteX60" fmla="*/ 2769504 w 4946852"/>
              <a:gd name="connsiteY60" fmla="*/ 9291963 h 13716000"/>
              <a:gd name="connsiteX61" fmla="*/ 2729354 w 4946852"/>
              <a:gd name="connsiteY61" fmla="*/ 9131423 h 13716000"/>
              <a:gd name="connsiteX62" fmla="*/ 2628978 w 4946852"/>
              <a:gd name="connsiteY62" fmla="*/ 8830410 h 13716000"/>
              <a:gd name="connsiteX63" fmla="*/ 2548676 w 4946852"/>
              <a:gd name="connsiteY63" fmla="*/ 8570445 h 13716000"/>
              <a:gd name="connsiteX64" fmla="*/ 2448300 w 4946852"/>
              <a:gd name="connsiteY64" fmla="*/ 8389837 h 13716000"/>
              <a:gd name="connsiteX65" fmla="*/ 2227474 w 4946852"/>
              <a:gd name="connsiteY65" fmla="*/ 8349702 h 13716000"/>
              <a:gd name="connsiteX66" fmla="*/ 2268536 w 4946852"/>
              <a:gd name="connsiteY66" fmla="*/ 8609667 h 13716000"/>
              <a:gd name="connsiteX67" fmla="*/ 2107935 w 4946852"/>
              <a:gd name="connsiteY67" fmla="*/ 8630647 h 13716000"/>
              <a:gd name="connsiteX68" fmla="*/ 2147172 w 4946852"/>
              <a:gd name="connsiteY68" fmla="*/ 9051153 h 13716000"/>
              <a:gd name="connsiteX69" fmla="*/ 2207398 w 4946852"/>
              <a:gd name="connsiteY69" fmla="*/ 9492638 h 13716000"/>
              <a:gd name="connsiteX70" fmla="*/ 2327850 w 4946852"/>
              <a:gd name="connsiteY70" fmla="*/ 10334561 h 13716000"/>
              <a:gd name="connsiteX71" fmla="*/ 2167248 w 4946852"/>
              <a:gd name="connsiteY71" fmla="*/ 10394763 h 13716000"/>
              <a:gd name="connsiteX72" fmla="*/ 2066872 w 4946852"/>
              <a:gd name="connsiteY72" fmla="*/ 10014393 h 13716000"/>
              <a:gd name="connsiteX73" fmla="*/ 2107935 w 4946852"/>
              <a:gd name="connsiteY73" fmla="*/ 10254291 h 13716000"/>
              <a:gd name="connsiteX74" fmla="*/ 2086947 w 4946852"/>
              <a:gd name="connsiteY74" fmla="*/ 10454966 h 13716000"/>
              <a:gd name="connsiteX75" fmla="*/ 2027634 w 4946852"/>
              <a:gd name="connsiteY75" fmla="*/ 10715844 h 13716000"/>
              <a:gd name="connsiteX76" fmla="*/ 2047710 w 4946852"/>
              <a:gd name="connsiteY76" fmla="*/ 11137261 h 13716000"/>
              <a:gd name="connsiteX77" fmla="*/ 2167248 w 4946852"/>
              <a:gd name="connsiteY77" fmla="*/ 11658104 h 13716000"/>
              <a:gd name="connsiteX78" fmla="*/ 2608902 w 4946852"/>
              <a:gd name="connsiteY78" fmla="*/ 12841175 h 13716000"/>
              <a:gd name="connsiteX79" fmla="*/ 2508526 w 4946852"/>
              <a:gd name="connsiteY79" fmla="*/ 13042762 h 13716000"/>
              <a:gd name="connsiteX80" fmla="*/ 2689204 w 4946852"/>
              <a:gd name="connsiteY80" fmla="*/ 13403066 h 13716000"/>
              <a:gd name="connsiteX81" fmla="*/ 2793554 w 4946852"/>
              <a:gd name="connsiteY81" fmla="*/ 13716000 h 13716000"/>
              <a:gd name="connsiteX82" fmla="*/ 2642784 w 4946852"/>
              <a:gd name="connsiteY82" fmla="*/ 13716000 h 13716000"/>
              <a:gd name="connsiteX83" fmla="*/ 2480924 w 4946852"/>
              <a:gd name="connsiteY83" fmla="*/ 13389254 h 13716000"/>
              <a:gd name="connsiteX84" fmla="*/ 2307774 w 4946852"/>
              <a:gd name="connsiteY84" fmla="*/ 13001715 h 13716000"/>
              <a:gd name="connsiteX85" fmla="*/ 1746581 w 4946852"/>
              <a:gd name="connsiteY85" fmla="*/ 11397227 h 13716000"/>
              <a:gd name="connsiteX86" fmla="*/ 1284852 w 4946852"/>
              <a:gd name="connsiteY86" fmla="*/ 9793650 h 13716000"/>
              <a:gd name="connsiteX87" fmla="*/ 863272 w 4946852"/>
              <a:gd name="connsiteY87" fmla="*/ 8208317 h 13716000"/>
              <a:gd name="connsiteX88" fmla="*/ 642445 w 4946852"/>
              <a:gd name="connsiteY88" fmla="*/ 7827947 h 13716000"/>
              <a:gd name="connsiteX89" fmla="*/ 583132 w 4946852"/>
              <a:gd name="connsiteY89" fmla="*/ 7427509 h 13716000"/>
              <a:gd name="connsiteX90" fmla="*/ 342229 w 4946852"/>
              <a:gd name="connsiteY90" fmla="*/ 7306192 h 13716000"/>
              <a:gd name="connsiteX91" fmla="*/ 41101 w 4946852"/>
              <a:gd name="connsiteY91" fmla="*/ 5422584 h 13716000"/>
              <a:gd name="connsiteX92" fmla="*/ 81252 w 4946852"/>
              <a:gd name="connsiteY92" fmla="*/ 3637487 h 13716000"/>
              <a:gd name="connsiteX93" fmla="*/ 201703 w 4946852"/>
              <a:gd name="connsiteY93" fmla="*/ 2273809 h 13716000"/>
              <a:gd name="connsiteX94" fmla="*/ 81252 w 4946852"/>
              <a:gd name="connsiteY94" fmla="*/ 2273809 h 13716000"/>
              <a:gd name="connsiteX95" fmla="*/ 141477 w 4946852"/>
              <a:gd name="connsiteY95" fmla="*/ 1872458 h 13716000"/>
              <a:gd name="connsiteX96" fmla="*/ 261928 w 4946852"/>
              <a:gd name="connsiteY96" fmla="*/ 1872458 h 13716000"/>
              <a:gd name="connsiteX97" fmla="*/ 321242 w 4946852"/>
              <a:gd name="connsiteY97" fmla="*/ 1611581 h 13716000"/>
              <a:gd name="connsiteX98" fmla="*/ 422530 w 4946852"/>
              <a:gd name="connsiteY98" fmla="*/ 1611581 h 13716000"/>
              <a:gd name="connsiteX99" fmla="*/ 401542 w 4946852"/>
              <a:gd name="connsiteY99" fmla="*/ 809793 h 13716000"/>
              <a:gd name="connsiteX100" fmla="*/ 522906 w 4946852"/>
              <a:gd name="connsiteY100" fmla="*/ 829860 h 13716000"/>
              <a:gd name="connsiteX101" fmla="*/ 502831 w 4946852"/>
              <a:gd name="connsiteY101" fmla="*/ 288950 h 13716000"/>
              <a:gd name="connsiteX102" fmla="*/ 603207 w 4946852"/>
              <a:gd name="connsiteY102" fmla="*/ 288950 h 13716000"/>
              <a:gd name="connsiteX103" fmla="*/ 502831 w 4946852"/>
              <a:gd name="connsiteY103" fmla="*/ 148477 h 13716000"/>
              <a:gd name="connsiteX104" fmla="*/ 514123 w 4946852"/>
              <a:gd name="connsiteY104" fmla="*/ 1201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46852" h="13716000">
                <a:moveTo>
                  <a:pt x="3814104" y="11540901"/>
                </a:moveTo>
                <a:lnTo>
                  <a:pt x="3832578" y="11577834"/>
                </a:lnTo>
                <a:cubicBezTo>
                  <a:pt x="3852654" y="11617969"/>
                  <a:pt x="3852654" y="11658104"/>
                  <a:pt x="3872728" y="11698239"/>
                </a:cubicBezTo>
                <a:close/>
                <a:moveTo>
                  <a:pt x="3698782" y="11214745"/>
                </a:moveTo>
                <a:lnTo>
                  <a:pt x="3774362" y="11434240"/>
                </a:lnTo>
                <a:lnTo>
                  <a:pt x="3814104" y="11540901"/>
                </a:lnTo>
                <a:lnTo>
                  <a:pt x="3772352" y="11457429"/>
                </a:lnTo>
                <a:cubicBezTo>
                  <a:pt x="3752276" y="11378071"/>
                  <a:pt x="3712126" y="11277734"/>
                  <a:pt x="3692052" y="11217531"/>
                </a:cubicBezTo>
                <a:close/>
                <a:moveTo>
                  <a:pt x="514535" y="0"/>
                </a:moveTo>
                <a:lnTo>
                  <a:pt x="4946852" y="0"/>
                </a:lnTo>
                <a:lnTo>
                  <a:pt x="4935802" y="488713"/>
                </a:lnTo>
                <a:cubicBezTo>
                  <a:pt x="4895652" y="1030535"/>
                  <a:pt x="4855500" y="1551378"/>
                  <a:pt x="4756038" y="2012931"/>
                </a:cubicBezTo>
                <a:cubicBezTo>
                  <a:pt x="4695812" y="2133336"/>
                  <a:pt x="4574448" y="2374146"/>
                  <a:pt x="4515134" y="2474484"/>
                </a:cubicBezTo>
                <a:cubicBezTo>
                  <a:pt x="4413846" y="2956104"/>
                  <a:pt x="4354534" y="3436812"/>
                  <a:pt x="4333546" y="3938500"/>
                </a:cubicBezTo>
                <a:cubicBezTo>
                  <a:pt x="4294308" y="4439275"/>
                  <a:pt x="4294308" y="4940963"/>
                  <a:pt x="4294308" y="5442650"/>
                </a:cubicBezTo>
                <a:cubicBezTo>
                  <a:pt x="4314382" y="5962581"/>
                  <a:pt x="4333546" y="6464269"/>
                  <a:pt x="4374608" y="6965956"/>
                </a:cubicBezTo>
                <a:lnTo>
                  <a:pt x="4493326" y="8459773"/>
                </a:lnTo>
                <a:lnTo>
                  <a:pt x="4484794" y="8421990"/>
                </a:lnTo>
                <a:cubicBezTo>
                  <a:pt x="4459700" y="8319373"/>
                  <a:pt x="4434378" y="8219263"/>
                  <a:pt x="4413846" y="8128959"/>
                </a:cubicBezTo>
                <a:cubicBezTo>
                  <a:pt x="4434834" y="8249365"/>
                  <a:pt x="4454910" y="8349702"/>
                  <a:pt x="4494148" y="8470107"/>
                </a:cubicBezTo>
                <a:lnTo>
                  <a:pt x="4493326" y="8459773"/>
                </a:lnTo>
                <a:lnTo>
                  <a:pt x="4554372" y="8730073"/>
                </a:lnTo>
                <a:cubicBezTo>
                  <a:pt x="4574448" y="8830410"/>
                  <a:pt x="4595436" y="8910680"/>
                  <a:pt x="4595436" y="8990950"/>
                </a:cubicBezTo>
                <a:cubicBezTo>
                  <a:pt x="4615510" y="9071220"/>
                  <a:pt x="4615510" y="9131423"/>
                  <a:pt x="4595436" y="9151490"/>
                </a:cubicBezTo>
                <a:cubicBezTo>
                  <a:pt x="4535210" y="9271895"/>
                  <a:pt x="4494148" y="9372233"/>
                  <a:pt x="4474984" y="9492638"/>
                </a:cubicBezTo>
                <a:cubicBezTo>
                  <a:pt x="4454910" y="9592975"/>
                  <a:pt x="4434834" y="9713380"/>
                  <a:pt x="4434834" y="9833785"/>
                </a:cubicBezTo>
                <a:cubicBezTo>
                  <a:pt x="4434834" y="9953278"/>
                  <a:pt x="4454910" y="10093751"/>
                  <a:pt x="4474984" y="10214156"/>
                </a:cubicBezTo>
                <a:cubicBezTo>
                  <a:pt x="4494148" y="10274358"/>
                  <a:pt x="4494148" y="10354628"/>
                  <a:pt x="4515134" y="10414831"/>
                </a:cubicBezTo>
                <a:cubicBezTo>
                  <a:pt x="4554372" y="10475033"/>
                  <a:pt x="4574448" y="10555303"/>
                  <a:pt x="4595436" y="10615506"/>
                </a:cubicBezTo>
                <a:cubicBezTo>
                  <a:pt x="4494148" y="10655641"/>
                  <a:pt x="4474984" y="10776046"/>
                  <a:pt x="4474984" y="10916519"/>
                </a:cubicBezTo>
                <a:cubicBezTo>
                  <a:pt x="4494148" y="11096214"/>
                  <a:pt x="4574448" y="11277734"/>
                  <a:pt x="4654748" y="11477497"/>
                </a:cubicBezTo>
                <a:cubicBezTo>
                  <a:pt x="4695812" y="11557767"/>
                  <a:pt x="4735050" y="11658104"/>
                  <a:pt x="4776112" y="11738374"/>
                </a:cubicBezTo>
                <a:cubicBezTo>
                  <a:pt x="4795276" y="11798577"/>
                  <a:pt x="4815350" y="11838712"/>
                  <a:pt x="4836338" y="11878847"/>
                </a:cubicBezTo>
                <a:cubicBezTo>
                  <a:pt x="4855500" y="11918982"/>
                  <a:pt x="4875576" y="11959117"/>
                  <a:pt x="4895652" y="11999252"/>
                </a:cubicBezTo>
                <a:cubicBezTo>
                  <a:pt x="4855500" y="11959117"/>
                  <a:pt x="4815350" y="11918982"/>
                  <a:pt x="4776112" y="11858779"/>
                </a:cubicBezTo>
                <a:cubicBezTo>
                  <a:pt x="4756038" y="11818644"/>
                  <a:pt x="4735050" y="11758442"/>
                  <a:pt x="4714974" y="11698239"/>
                </a:cubicBezTo>
                <a:cubicBezTo>
                  <a:pt x="4654748" y="11658104"/>
                  <a:pt x="4634674" y="11738374"/>
                  <a:pt x="4634674" y="11798577"/>
                </a:cubicBezTo>
                <a:cubicBezTo>
                  <a:pt x="4615510" y="11878847"/>
                  <a:pt x="4595436" y="11959117"/>
                  <a:pt x="4554372" y="11898914"/>
                </a:cubicBezTo>
                <a:cubicBezTo>
                  <a:pt x="4474984" y="11818644"/>
                  <a:pt x="4413846" y="11679084"/>
                  <a:pt x="4374608" y="11537699"/>
                </a:cubicBezTo>
                <a:cubicBezTo>
                  <a:pt x="4333546" y="11397227"/>
                  <a:pt x="4294308" y="11236687"/>
                  <a:pt x="4254158" y="11137261"/>
                </a:cubicBezTo>
                <a:cubicBezTo>
                  <a:pt x="4254158" y="11137261"/>
                  <a:pt x="4254158" y="11137261"/>
                  <a:pt x="4153782" y="11176484"/>
                </a:cubicBezTo>
                <a:cubicBezTo>
                  <a:pt x="4173856" y="11256754"/>
                  <a:pt x="4214006" y="11337024"/>
                  <a:pt x="4234082" y="11417294"/>
                </a:cubicBezTo>
                <a:cubicBezTo>
                  <a:pt x="4254158" y="11477497"/>
                  <a:pt x="4294308" y="11557767"/>
                  <a:pt x="4314382" y="11617969"/>
                </a:cubicBezTo>
                <a:cubicBezTo>
                  <a:pt x="4333546" y="11658104"/>
                  <a:pt x="4354534" y="11698239"/>
                  <a:pt x="4354534" y="11718307"/>
                </a:cubicBezTo>
                <a:cubicBezTo>
                  <a:pt x="4374608" y="11758442"/>
                  <a:pt x="4394684" y="11798577"/>
                  <a:pt x="4394684" y="11838712"/>
                </a:cubicBezTo>
                <a:cubicBezTo>
                  <a:pt x="4434834" y="11898914"/>
                  <a:pt x="4454910" y="11979184"/>
                  <a:pt x="4494148" y="12059454"/>
                </a:cubicBezTo>
                <a:cubicBezTo>
                  <a:pt x="4595436" y="12420669"/>
                  <a:pt x="4494148" y="12600365"/>
                  <a:pt x="4394684" y="12521007"/>
                </a:cubicBezTo>
                <a:cubicBezTo>
                  <a:pt x="4314382" y="12420669"/>
                  <a:pt x="4254158" y="12320332"/>
                  <a:pt x="4193932" y="12199927"/>
                </a:cubicBezTo>
                <a:cubicBezTo>
                  <a:pt x="4133706" y="12079522"/>
                  <a:pt x="4073480" y="11959117"/>
                  <a:pt x="4033330" y="11818644"/>
                </a:cubicBezTo>
                <a:cubicBezTo>
                  <a:pt x="3973104" y="11698239"/>
                  <a:pt x="3932954" y="11557767"/>
                  <a:pt x="3892804" y="11438274"/>
                </a:cubicBezTo>
                <a:cubicBezTo>
                  <a:pt x="3832578" y="11297801"/>
                  <a:pt x="3792428" y="11176484"/>
                  <a:pt x="3752276" y="11056991"/>
                </a:cubicBezTo>
                <a:cubicBezTo>
                  <a:pt x="3782390" y="11146611"/>
                  <a:pt x="3767332" y="11180817"/>
                  <a:pt x="3732516" y="11200785"/>
                </a:cubicBezTo>
                <a:lnTo>
                  <a:pt x="3698782" y="11214745"/>
                </a:lnTo>
                <a:lnTo>
                  <a:pt x="3687374" y="11181615"/>
                </a:lnTo>
                <a:cubicBezTo>
                  <a:pt x="3632282" y="11016172"/>
                  <a:pt x="3582094" y="10855860"/>
                  <a:pt x="3531450" y="10695776"/>
                </a:cubicBezTo>
                <a:cubicBezTo>
                  <a:pt x="3431074" y="10354628"/>
                  <a:pt x="3331610" y="10033548"/>
                  <a:pt x="3231234" y="9673245"/>
                </a:cubicBezTo>
                <a:cubicBezTo>
                  <a:pt x="3231234" y="9673245"/>
                  <a:pt x="3231234" y="9673245"/>
                  <a:pt x="3129946" y="9693313"/>
                </a:cubicBezTo>
                <a:cubicBezTo>
                  <a:pt x="3129946" y="9693313"/>
                  <a:pt x="3129946" y="9693313"/>
                  <a:pt x="3191084" y="9953278"/>
                </a:cubicBezTo>
                <a:cubicBezTo>
                  <a:pt x="3129946" y="9953278"/>
                  <a:pt x="3030482" y="9994325"/>
                  <a:pt x="2990332" y="10014393"/>
                </a:cubicBezTo>
                <a:cubicBezTo>
                  <a:pt x="2930106" y="9853853"/>
                  <a:pt x="2869880" y="9652266"/>
                  <a:pt x="2809654" y="9452503"/>
                </a:cubicBezTo>
                <a:cubicBezTo>
                  <a:pt x="2789580" y="9392300"/>
                  <a:pt x="2789580" y="9352165"/>
                  <a:pt x="2769504" y="9291963"/>
                </a:cubicBezTo>
                <a:cubicBezTo>
                  <a:pt x="2749430" y="9231760"/>
                  <a:pt x="2749430" y="9191625"/>
                  <a:pt x="2729354" y="9131423"/>
                </a:cubicBezTo>
                <a:cubicBezTo>
                  <a:pt x="2689204" y="9031085"/>
                  <a:pt x="2669128" y="8930748"/>
                  <a:pt x="2628978" y="8830410"/>
                </a:cubicBezTo>
                <a:cubicBezTo>
                  <a:pt x="2608902" y="8730073"/>
                  <a:pt x="2568752" y="8650715"/>
                  <a:pt x="2548676" y="8570445"/>
                </a:cubicBezTo>
                <a:cubicBezTo>
                  <a:pt x="2508526" y="8490175"/>
                  <a:pt x="2488452" y="8429972"/>
                  <a:pt x="2448300" y="8389837"/>
                </a:cubicBezTo>
                <a:cubicBezTo>
                  <a:pt x="2388076" y="8288587"/>
                  <a:pt x="2307774" y="8269432"/>
                  <a:pt x="2227474" y="8349702"/>
                </a:cubicBezTo>
                <a:cubicBezTo>
                  <a:pt x="2227474" y="8349702"/>
                  <a:pt x="2227474" y="8349702"/>
                  <a:pt x="2268536" y="8609667"/>
                </a:cubicBezTo>
                <a:cubicBezTo>
                  <a:pt x="2207398" y="8609667"/>
                  <a:pt x="2107935" y="8630647"/>
                  <a:pt x="2107935" y="8630647"/>
                </a:cubicBezTo>
                <a:cubicBezTo>
                  <a:pt x="2127098" y="8770208"/>
                  <a:pt x="2127098" y="8910680"/>
                  <a:pt x="2147172" y="9051153"/>
                </a:cubicBezTo>
                <a:cubicBezTo>
                  <a:pt x="2167248" y="9191625"/>
                  <a:pt x="2188236" y="9332098"/>
                  <a:pt x="2207398" y="9492638"/>
                </a:cubicBezTo>
                <a:cubicBezTo>
                  <a:pt x="2247548" y="9793650"/>
                  <a:pt x="2287700" y="10074595"/>
                  <a:pt x="2327850" y="10334561"/>
                </a:cubicBezTo>
                <a:cubicBezTo>
                  <a:pt x="2327850" y="10334561"/>
                  <a:pt x="2227474" y="10374696"/>
                  <a:pt x="2167248" y="10394763"/>
                </a:cubicBezTo>
                <a:cubicBezTo>
                  <a:pt x="2127098" y="10254291"/>
                  <a:pt x="2107935" y="10133886"/>
                  <a:pt x="2066872" y="10014393"/>
                </a:cubicBezTo>
                <a:cubicBezTo>
                  <a:pt x="2086947" y="10093751"/>
                  <a:pt x="2107935" y="10194088"/>
                  <a:pt x="2107935" y="10254291"/>
                </a:cubicBezTo>
                <a:cubicBezTo>
                  <a:pt x="2107935" y="10334561"/>
                  <a:pt x="2107935" y="10394763"/>
                  <a:pt x="2086947" y="10454966"/>
                </a:cubicBezTo>
                <a:cubicBezTo>
                  <a:pt x="2066872" y="10555303"/>
                  <a:pt x="2047710" y="10655641"/>
                  <a:pt x="2027634" y="10715844"/>
                </a:cubicBezTo>
                <a:cubicBezTo>
                  <a:pt x="2006646" y="10836249"/>
                  <a:pt x="2006646" y="10976721"/>
                  <a:pt x="2047710" y="11137261"/>
                </a:cubicBezTo>
                <a:cubicBezTo>
                  <a:pt x="2066872" y="11297801"/>
                  <a:pt x="2107935" y="11477497"/>
                  <a:pt x="2167248" y="11658104"/>
                </a:cubicBezTo>
                <a:cubicBezTo>
                  <a:pt x="2287700" y="12039387"/>
                  <a:pt x="2468376" y="12459892"/>
                  <a:pt x="2608902" y="12841175"/>
                </a:cubicBezTo>
                <a:cubicBezTo>
                  <a:pt x="2649052" y="12981647"/>
                  <a:pt x="2548676" y="13021782"/>
                  <a:pt x="2508526" y="13042762"/>
                </a:cubicBezTo>
                <a:cubicBezTo>
                  <a:pt x="2568752" y="13182323"/>
                  <a:pt x="2628978" y="13282660"/>
                  <a:pt x="2689204" y="13403066"/>
                </a:cubicBezTo>
                <a:lnTo>
                  <a:pt x="2793554" y="13716000"/>
                </a:lnTo>
                <a:lnTo>
                  <a:pt x="2642784" y="13716000"/>
                </a:lnTo>
                <a:lnTo>
                  <a:pt x="2480924" y="13389254"/>
                </a:lnTo>
                <a:cubicBezTo>
                  <a:pt x="2420698" y="13261338"/>
                  <a:pt x="2362982" y="13132154"/>
                  <a:pt x="2307774" y="13001715"/>
                </a:cubicBezTo>
                <a:cubicBezTo>
                  <a:pt x="2086947" y="12480872"/>
                  <a:pt x="1906270" y="11939049"/>
                  <a:pt x="1746581" y="11397227"/>
                </a:cubicBezTo>
                <a:cubicBezTo>
                  <a:pt x="1565904" y="10876384"/>
                  <a:pt x="1425378" y="10334561"/>
                  <a:pt x="1284852" y="9793650"/>
                </a:cubicBezTo>
                <a:cubicBezTo>
                  <a:pt x="1164400" y="9271895"/>
                  <a:pt x="1023874" y="8730073"/>
                  <a:pt x="863272" y="8208317"/>
                </a:cubicBezTo>
                <a:cubicBezTo>
                  <a:pt x="824034" y="7928284"/>
                  <a:pt x="683508" y="8108892"/>
                  <a:pt x="642445" y="7827947"/>
                </a:cubicBezTo>
                <a:cubicBezTo>
                  <a:pt x="622370" y="7687474"/>
                  <a:pt x="603207" y="7547002"/>
                  <a:pt x="583132" y="7427509"/>
                </a:cubicBezTo>
                <a:cubicBezTo>
                  <a:pt x="481843" y="7567069"/>
                  <a:pt x="362304" y="7446664"/>
                  <a:pt x="342229" y="7306192"/>
                </a:cubicBezTo>
                <a:cubicBezTo>
                  <a:pt x="201703" y="6704166"/>
                  <a:pt x="101327" y="6063831"/>
                  <a:pt x="41101" y="5422584"/>
                </a:cubicBezTo>
                <a:cubicBezTo>
                  <a:pt x="-19124" y="4800491"/>
                  <a:pt x="-19124" y="4179310"/>
                  <a:pt x="81252" y="3637487"/>
                </a:cubicBezTo>
                <a:cubicBezTo>
                  <a:pt x="141477" y="3216069"/>
                  <a:pt x="181628" y="2815632"/>
                  <a:pt x="201703" y="2273809"/>
                </a:cubicBezTo>
                <a:cubicBezTo>
                  <a:pt x="141477" y="2273809"/>
                  <a:pt x="141477" y="2273809"/>
                  <a:pt x="81252" y="2273809"/>
                </a:cubicBezTo>
                <a:cubicBezTo>
                  <a:pt x="201703" y="2273809"/>
                  <a:pt x="81252" y="2012931"/>
                  <a:pt x="141477" y="1872458"/>
                </a:cubicBezTo>
                <a:cubicBezTo>
                  <a:pt x="201703" y="1872458"/>
                  <a:pt x="201703" y="1872458"/>
                  <a:pt x="261928" y="1872458"/>
                </a:cubicBezTo>
                <a:cubicBezTo>
                  <a:pt x="302079" y="1872458"/>
                  <a:pt x="321242" y="1752053"/>
                  <a:pt x="321242" y="1611581"/>
                </a:cubicBezTo>
                <a:cubicBezTo>
                  <a:pt x="382380" y="1611581"/>
                  <a:pt x="382380" y="1611581"/>
                  <a:pt x="422530" y="1611581"/>
                </a:cubicBezTo>
                <a:cubicBezTo>
                  <a:pt x="382380" y="1351615"/>
                  <a:pt x="502831" y="1090738"/>
                  <a:pt x="401542" y="809793"/>
                </a:cubicBezTo>
                <a:cubicBezTo>
                  <a:pt x="462680" y="829860"/>
                  <a:pt x="462680" y="829860"/>
                  <a:pt x="522906" y="829860"/>
                </a:cubicBezTo>
                <a:cubicBezTo>
                  <a:pt x="462680" y="689388"/>
                  <a:pt x="603207" y="428510"/>
                  <a:pt x="502831" y="288950"/>
                </a:cubicBezTo>
                <a:cubicBezTo>
                  <a:pt x="542069" y="288950"/>
                  <a:pt x="542069" y="288950"/>
                  <a:pt x="603207" y="288950"/>
                </a:cubicBezTo>
                <a:cubicBezTo>
                  <a:pt x="542069" y="288950"/>
                  <a:pt x="502831" y="288950"/>
                  <a:pt x="502831" y="148477"/>
                </a:cubicBezTo>
                <a:cubicBezTo>
                  <a:pt x="507850" y="98080"/>
                  <a:pt x="511614" y="52814"/>
                  <a:pt x="514123" y="12010"/>
                </a:cubicBezTo>
                <a:close/>
              </a:path>
            </a:pathLst>
          </a:custGeom>
          <a:solidFill>
            <a:schemeClr val="bg1">
              <a:lumMod val="95000"/>
            </a:schemeClr>
          </a:solidFill>
        </p:spPr>
        <p:txBody>
          <a:bodyPr wrap="square">
            <a:noAutofit/>
          </a:bodyPr>
          <a:lstStyle>
            <a:lvl1pPr>
              <a:defRPr sz="2800"/>
            </a:lvl1pPr>
          </a:lstStyle>
          <a:p>
            <a:endParaRPr lang="en-US"/>
          </a:p>
        </p:txBody>
      </p:sp>
    </p:spTree>
    <p:extLst>
      <p:ext uri="{BB962C8B-B14F-4D97-AF65-F5344CB8AC3E}">
        <p14:creationId xmlns:p14="http://schemas.microsoft.com/office/powerpoint/2010/main" val="639806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2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1" y="0"/>
            <a:ext cx="12188825" cy="13716000"/>
          </a:xfrm>
          <a:prstGeom prst="rect">
            <a:avLst/>
          </a:prstGeom>
          <a:solidFill>
            <a:schemeClr val="bg1">
              <a:lumMod val="95000"/>
            </a:schemeClr>
          </a:solidFill>
        </p:spPr>
        <p:txBody>
          <a:bodyPr>
            <a:normAutofit/>
          </a:bodyPr>
          <a:lstStyle>
            <a:lvl1pPr>
              <a:defRPr sz="2800"/>
            </a:lvl1pPr>
          </a:lstStyle>
          <a:p>
            <a:endParaRPr lang="en-US"/>
          </a:p>
        </p:txBody>
      </p:sp>
      <p:sp>
        <p:nvSpPr>
          <p:cNvPr id="23" name="Picture Placeholder 2"/>
          <p:cNvSpPr>
            <a:spLocks noGrp="1"/>
          </p:cNvSpPr>
          <p:nvPr>
            <p:ph type="pic" sz="quarter" idx="28"/>
          </p:nvPr>
        </p:nvSpPr>
        <p:spPr>
          <a:xfrm>
            <a:off x="12188825" y="0"/>
            <a:ext cx="12188825" cy="13716000"/>
          </a:xfrm>
          <a:prstGeom prst="rect">
            <a:avLst/>
          </a:prstGeo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802205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Big Image Placeholder">
    <p:spTree>
      <p:nvGrpSpPr>
        <p:cNvPr id="1" name=""/>
        <p:cNvGrpSpPr/>
        <p:nvPr/>
      </p:nvGrpSpPr>
      <p:grpSpPr>
        <a:xfrm>
          <a:off x="0" y="0"/>
          <a:ext cx="0" cy="0"/>
          <a:chOff x="0" y="0"/>
          <a:chExt cx="0" cy="0"/>
        </a:xfrm>
      </p:grpSpPr>
      <p:sp>
        <p:nvSpPr>
          <p:cNvPr id="12" name="Picture Placeholder 2"/>
          <p:cNvSpPr>
            <a:spLocks noGrp="1"/>
          </p:cNvSpPr>
          <p:nvPr>
            <p:ph type="pic" sz="quarter" idx="20"/>
          </p:nvPr>
        </p:nvSpPr>
        <p:spPr>
          <a:xfrm>
            <a:off x="10202182" y="4336977"/>
            <a:ext cx="3904488" cy="6972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837626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Big Image Placeholder">
    <p:spTree>
      <p:nvGrpSpPr>
        <p:cNvPr id="1" name=""/>
        <p:cNvGrpSpPr/>
        <p:nvPr/>
      </p:nvGrpSpPr>
      <p:grpSpPr>
        <a:xfrm>
          <a:off x="0" y="0"/>
          <a:ext cx="0" cy="0"/>
          <a:chOff x="0" y="0"/>
          <a:chExt cx="0" cy="0"/>
        </a:xfrm>
      </p:grpSpPr>
      <p:sp>
        <p:nvSpPr>
          <p:cNvPr id="5" name="Picture Placeholder 2"/>
          <p:cNvSpPr>
            <a:spLocks noGrp="1"/>
          </p:cNvSpPr>
          <p:nvPr>
            <p:ph type="pic" sz="quarter" idx="21"/>
          </p:nvPr>
        </p:nvSpPr>
        <p:spPr>
          <a:xfrm>
            <a:off x="17433269" y="2618563"/>
            <a:ext cx="4681728" cy="8366262"/>
          </a:xfrm>
          <a:solidFill>
            <a:schemeClr val="bg1">
              <a:lumMod val="95000"/>
            </a:schemeClr>
          </a:solidFill>
        </p:spPr>
        <p:txBody>
          <a:bodyPr>
            <a:normAutofit/>
          </a:bodyPr>
          <a:lstStyle>
            <a:lvl1pPr>
              <a:defRPr sz="2800"/>
            </a:lvl1pPr>
          </a:lstStyle>
          <a:p>
            <a:endParaRPr lang="en-US"/>
          </a:p>
        </p:txBody>
      </p:sp>
      <p:sp>
        <p:nvSpPr>
          <p:cNvPr id="12" name="Picture Placeholder 2"/>
          <p:cNvSpPr>
            <a:spLocks noGrp="1"/>
          </p:cNvSpPr>
          <p:nvPr>
            <p:ph type="pic" sz="quarter" idx="20"/>
          </p:nvPr>
        </p:nvSpPr>
        <p:spPr>
          <a:xfrm>
            <a:off x="13369929" y="2618563"/>
            <a:ext cx="4681728" cy="8366262"/>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3169531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Big Image Placeholder">
    <p:spTree>
      <p:nvGrpSpPr>
        <p:cNvPr id="1" name=""/>
        <p:cNvGrpSpPr/>
        <p:nvPr/>
      </p:nvGrpSpPr>
      <p:grpSpPr>
        <a:xfrm>
          <a:off x="0" y="0"/>
          <a:ext cx="0" cy="0"/>
          <a:chOff x="0" y="0"/>
          <a:chExt cx="0" cy="0"/>
        </a:xfrm>
      </p:grpSpPr>
      <p:sp>
        <p:nvSpPr>
          <p:cNvPr id="5" name="Picture Placeholder 2"/>
          <p:cNvSpPr>
            <a:spLocks noGrp="1"/>
          </p:cNvSpPr>
          <p:nvPr>
            <p:ph type="pic" sz="quarter" idx="21"/>
          </p:nvPr>
        </p:nvSpPr>
        <p:spPr>
          <a:xfrm>
            <a:off x="6404570" y="2618563"/>
            <a:ext cx="4681728" cy="8366262"/>
          </a:xfrm>
          <a:solidFill>
            <a:schemeClr val="bg1">
              <a:lumMod val="95000"/>
            </a:schemeClr>
          </a:solidFill>
        </p:spPr>
        <p:txBody>
          <a:bodyPr>
            <a:normAutofit/>
          </a:bodyPr>
          <a:lstStyle>
            <a:lvl1pPr>
              <a:defRPr sz="2800"/>
            </a:lvl1pPr>
          </a:lstStyle>
          <a:p>
            <a:endParaRPr lang="en-US"/>
          </a:p>
        </p:txBody>
      </p:sp>
      <p:sp>
        <p:nvSpPr>
          <p:cNvPr id="12" name="Picture Placeholder 2"/>
          <p:cNvSpPr>
            <a:spLocks noGrp="1"/>
          </p:cNvSpPr>
          <p:nvPr>
            <p:ph type="pic" sz="quarter" idx="20"/>
          </p:nvPr>
        </p:nvSpPr>
        <p:spPr>
          <a:xfrm>
            <a:off x="2341230" y="2618563"/>
            <a:ext cx="4681728" cy="8366262"/>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079395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9_Placeholder Slide">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5369672"/>
            <a:ext cx="24377650" cy="8304597"/>
          </a:xfrm>
          <a:custGeom>
            <a:avLst/>
            <a:gdLst>
              <a:gd name="connsiteX0" fmla="*/ 13890396 w 24377650"/>
              <a:gd name="connsiteY0" fmla="*/ 7962719 h 8304597"/>
              <a:gd name="connsiteX1" fmla="*/ 13814950 w 24377650"/>
              <a:gd name="connsiteY1" fmla="*/ 8039762 h 8304597"/>
              <a:gd name="connsiteX2" fmla="*/ 13890396 w 24377650"/>
              <a:gd name="connsiteY2" fmla="*/ 7962719 h 8304597"/>
              <a:gd name="connsiteX3" fmla="*/ 14760458 w 24377650"/>
              <a:gd name="connsiteY3" fmla="*/ 7723063 h 8304597"/>
              <a:gd name="connsiteX4" fmla="*/ 14766854 w 24377650"/>
              <a:gd name="connsiteY4" fmla="*/ 7734800 h 8304597"/>
              <a:gd name="connsiteX5" fmla="*/ 14757792 w 24377650"/>
              <a:gd name="connsiteY5" fmla="*/ 7724707 h 8304597"/>
              <a:gd name="connsiteX6" fmla="*/ 17359306 w 24377650"/>
              <a:gd name="connsiteY6" fmla="*/ 7657757 h 8304597"/>
              <a:gd name="connsiteX7" fmla="*/ 17243728 w 24377650"/>
              <a:gd name="connsiteY7" fmla="*/ 7694673 h 8304597"/>
              <a:gd name="connsiteX8" fmla="*/ 17320780 w 24377650"/>
              <a:gd name="connsiteY8" fmla="*/ 7734800 h 8304597"/>
              <a:gd name="connsiteX9" fmla="*/ 17396226 w 24377650"/>
              <a:gd name="connsiteY9" fmla="*/ 7734800 h 8304597"/>
              <a:gd name="connsiteX10" fmla="*/ 17359306 w 24377650"/>
              <a:gd name="connsiteY10" fmla="*/ 7657757 h 8304597"/>
              <a:gd name="connsiteX11" fmla="*/ 13583520 w 24377650"/>
              <a:gd name="connsiteY11" fmla="*/ 7413486 h 8304597"/>
              <a:gd name="connsiteX12" fmla="*/ 13508350 w 24377650"/>
              <a:gd name="connsiteY12" fmla="*/ 7466754 h 8304597"/>
              <a:gd name="connsiteX13" fmla="*/ 13585402 w 24377650"/>
              <a:gd name="connsiteY13" fmla="*/ 7429838 h 8304597"/>
              <a:gd name="connsiteX14" fmla="*/ 13583520 w 24377650"/>
              <a:gd name="connsiteY14" fmla="*/ 7413486 h 8304597"/>
              <a:gd name="connsiteX15" fmla="*/ 15834334 w 24377650"/>
              <a:gd name="connsiteY15" fmla="*/ 7389711 h 8304597"/>
              <a:gd name="connsiteX16" fmla="*/ 15948306 w 24377650"/>
              <a:gd name="connsiteY16" fmla="*/ 7429838 h 8304597"/>
              <a:gd name="connsiteX17" fmla="*/ 15872860 w 24377650"/>
              <a:gd name="connsiteY17" fmla="*/ 7429838 h 8304597"/>
              <a:gd name="connsiteX18" fmla="*/ 15757282 w 24377650"/>
              <a:gd name="connsiteY18" fmla="*/ 7429838 h 8304597"/>
              <a:gd name="connsiteX19" fmla="*/ 15834334 w 24377650"/>
              <a:gd name="connsiteY19" fmla="*/ 7389711 h 8304597"/>
              <a:gd name="connsiteX20" fmla="*/ 18011594 w 24377650"/>
              <a:gd name="connsiteY20" fmla="*/ 7200313 h 8304597"/>
              <a:gd name="connsiteX21" fmla="*/ 18121792 w 24377650"/>
              <a:gd name="connsiteY21" fmla="*/ 7200313 h 8304597"/>
              <a:gd name="connsiteX22" fmla="*/ 18031096 w 24377650"/>
              <a:gd name="connsiteY22" fmla="*/ 7209342 h 8304597"/>
              <a:gd name="connsiteX23" fmla="*/ 17778272 w 24377650"/>
              <a:gd name="connsiteY23" fmla="*/ 7200313 h 8304597"/>
              <a:gd name="connsiteX24" fmla="*/ 17853718 w 24377650"/>
              <a:gd name="connsiteY24" fmla="*/ 7200313 h 8304597"/>
              <a:gd name="connsiteX25" fmla="*/ 17816798 w 24377650"/>
              <a:gd name="connsiteY25" fmla="*/ 7237230 h 8304597"/>
              <a:gd name="connsiteX26" fmla="*/ 17778272 w 24377650"/>
              <a:gd name="connsiteY26" fmla="*/ 7200313 h 8304597"/>
              <a:gd name="connsiteX27" fmla="*/ 18010608 w 24377650"/>
              <a:gd name="connsiteY27" fmla="*/ 7199857 h 8304597"/>
              <a:gd name="connsiteX28" fmla="*/ 18011594 w 24377650"/>
              <a:gd name="connsiteY28" fmla="*/ 7200313 h 8304597"/>
              <a:gd name="connsiteX29" fmla="*/ 18006214 w 24377650"/>
              <a:gd name="connsiteY29" fmla="*/ 7200313 h 8304597"/>
              <a:gd name="connsiteX30" fmla="*/ 17282254 w 24377650"/>
              <a:gd name="connsiteY30" fmla="*/ 7161792 h 8304597"/>
              <a:gd name="connsiteX31" fmla="*/ 17282254 w 24377650"/>
              <a:gd name="connsiteY31" fmla="*/ 7200313 h 8304597"/>
              <a:gd name="connsiteX32" fmla="*/ 17396226 w 24377650"/>
              <a:gd name="connsiteY32" fmla="*/ 7161792 h 8304597"/>
              <a:gd name="connsiteX33" fmla="*/ 17282254 w 24377650"/>
              <a:gd name="connsiteY33" fmla="*/ 7161792 h 8304597"/>
              <a:gd name="connsiteX34" fmla="*/ 17206808 w 24377650"/>
              <a:gd name="connsiteY34" fmla="*/ 7086354 h 8304597"/>
              <a:gd name="connsiteX35" fmla="*/ 17091232 w 24377650"/>
              <a:gd name="connsiteY35" fmla="*/ 7124875 h 8304597"/>
              <a:gd name="connsiteX36" fmla="*/ 17206808 w 24377650"/>
              <a:gd name="connsiteY36" fmla="*/ 7161792 h 8304597"/>
              <a:gd name="connsiteX37" fmla="*/ 17206808 w 24377650"/>
              <a:gd name="connsiteY37" fmla="*/ 7086354 h 8304597"/>
              <a:gd name="connsiteX38" fmla="*/ 10728086 w 24377650"/>
              <a:gd name="connsiteY38" fmla="*/ 7047833 h 8304597"/>
              <a:gd name="connsiteX39" fmla="*/ 10652641 w 24377650"/>
              <a:gd name="connsiteY39" fmla="*/ 7086354 h 8304597"/>
              <a:gd name="connsiteX40" fmla="*/ 10728086 w 24377650"/>
              <a:gd name="connsiteY40" fmla="*/ 7047833 h 8304597"/>
              <a:gd name="connsiteX41" fmla="*/ 21780118 w 24377650"/>
              <a:gd name="connsiteY41" fmla="*/ 6933873 h 8304597"/>
              <a:gd name="connsiteX42" fmla="*/ 21666148 w 24377650"/>
              <a:gd name="connsiteY42" fmla="*/ 6972395 h 8304597"/>
              <a:gd name="connsiteX43" fmla="*/ 21780118 w 24377650"/>
              <a:gd name="connsiteY43" fmla="*/ 6933873 h 8304597"/>
              <a:gd name="connsiteX44" fmla="*/ 18813768 w 24377650"/>
              <a:gd name="connsiteY44" fmla="*/ 6896986 h 8304597"/>
              <a:gd name="connsiteX45" fmla="*/ 18826490 w 24377650"/>
              <a:gd name="connsiteY45" fmla="*/ 6900166 h 8304597"/>
              <a:gd name="connsiteX46" fmla="*/ 18832052 w 24377650"/>
              <a:gd name="connsiteY46" fmla="*/ 6904970 h 8304597"/>
              <a:gd name="connsiteX47" fmla="*/ 18823478 w 24377650"/>
              <a:gd name="connsiteY47" fmla="*/ 6906186 h 8304597"/>
              <a:gd name="connsiteX48" fmla="*/ 16749316 w 24377650"/>
              <a:gd name="connsiteY48" fmla="*/ 6895351 h 8304597"/>
              <a:gd name="connsiteX49" fmla="*/ 16672266 w 24377650"/>
              <a:gd name="connsiteY49" fmla="*/ 6972395 h 8304597"/>
              <a:gd name="connsiteX50" fmla="*/ 16749316 w 24377650"/>
              <a:gd name="connsiteY50" fmla="*/ 6895351 h 8304597"/>
              <a:gd name="connsiteX51" fmla="*/ 18807828 w 24377650"/>
              <a:gd name="connsiteY51" fmla="*/ 6884517 h 8304597"/>
              <a:gd name="connsiteX52" fmla="*/ 18812042 w 24377650"/>
              <a:gd name="connsiteY52" fmla="*/ 6895351 h 8304597"/>
              <a:gd name="connsiteX53" fmla="*/ 18813768 w 24377650"/>
              <a:gd name="connsiteY53" fmla="*/ 6896986 h 8304597"/>
              <a:gd name="connsiteX54" fmla="*/ 18807226 w 24377650"/>
              <a:gd name="connsiteY54" fmla="*/ 6895351 h 8304597"/>
              <a:gd name="connsiteX55" fmla="*/ 18807828 w 24377650"/>
              <a:gd name="connsiteY55" fmla="*/ 6884517 h 8304597"/>
              <a:gd name="connsiteX56" fmla="*/ 9548756 w 24377650"/>
              <a:gd name="connsiteY56" fmla="*/ 6874222 h 8304597"/>
              <a:gd name="connsiteX57" fmla="*/ 9570714 w 24377650"/>
              <a:gd name="connsiteY57" fmla="*/ 6876091 h 8304597"/>
              <a:gd name="connsiteX58" fmla="*/ 9623686 w 24377650"/>
              <a:gd name="connsiteY58" fmla="*/ 6895351 h 8304597"/>
              <a:gd name="connsiteX59" fmla="*/ 9561468 w 24377650"/>
              <a:gd name="connsiteY59" fmla="*/ 6888411 h 8304597"/>
              <a:gd name="connsiteX60" fmla="*/ 9543709 w 24377650"/>
              <a:gd name="connsiteY60" fmla="*/ 6868532 h 8304597"/>
              <a:gd name="connsiteX61" fmla="*/ 9546835 w 24377650"/>
              <a:gd name="connsiteY61" fmla="*/ 6872078 h 8304597"/>
              <a:gd name="connsiteX62" fmla="*/ 9548756 w 24377650"/>
              <a:gd name="connsiteY62" fmla="*/ 6874222 h 8304597"/>
              <a:gd name="connsiteX63" fmla="*/ 9542421 w 24377650"/>
              <a:gd name="connsiteY63" fmla="*/ 6873683 h 8304597"/>
              <a:gd name="connsiteX64" fmla="*/ 18436784 w 24377650"/>
              <a:gd name="connsiteY64" fmla="*/ 6786879 h 8304597"/>
              <a:gd name="connsiteX65" fmla="*/ 18446938 w 24377650"/>
              <a:gd name="connsiteY65" fmla="*/ 6792452 h 8304597"/>
              <a:gd name="connsiteX66" fmla="*/ 18445246 w 24377650"/>
              <a:gd name="connsiteY66" fmla="*/ 6795837 h 8304597"/>
              <a:gd name="connsiteX67" fmla="*/ 18998250 w 24377650"/>
              <a:gd name="connsiteY67" fmla="*/ 6742871 h 8304597"/>
              <a:gd name="connsiteX68" fmla="*/ 19035170 w 24377650"/>
              <a:gd name="connsiteY68" fmla="*/ 6819913 h 8304597"/>
              <a:gd name="connsiteX69" fmla="*/ 19150746 w 24377650"/>
              <a:gd name="connsiteY69" fmla="*/ 6819913 h 8304597"/>
              <a:gd name="connsiteX70" fmla="*/ 19226192 w 24377650"/>
              <a:gd name="connsiteY70" fmla="*/ 6781392 h 8304597"/>
              <a:gd name="connsiteX71" fmla="*/ 18998250 w 24377650"/>
              <a:gd name="connsiteY71" fmla="*/ 6742871 h 8304597"/>
              <a:gd name="connsiteX72" fmla="*/ 9318691 w 24377650"/>
              <a:gd name="connsiteY72" fmla="*/ 6742871 h 8304597"/>
              <a:gd name="connsiteX73" fmla="*/ 9451876 w 24377650"/>
              <a:gd name="connsiteY73" fmla="*/ 6797041 h 8304597"/>
              <a:gd name="connsiteX74" fmla="*/ 9474508 w 24377650"/>
              <a:gd name="connsiteY74" fmla="*/ 6790743 h 8304597"/>
              <a:gd name="connsiteX75" fmla="*/ 9476957 w 24377650"/>
              <a:gd name="connsiteY75" fmla="*/ 6797643 h 8304597"/>
              <a:gd name="connsiteX76" fmla="*/ 9508109 w 24377650"/>
              <a:gd name="connsiteY76" fmla="*/ 6781392 h 8304597"/>
              <a:gd name="connsiteX77" fmla="*/ 9474508 w 24377650"/>
              <a:gd name="connsiteY77" fmla="*/ 6790743 h 8304597"/>
              <a:gd name="connsiteX78" fmla="*/ 9471188 w 24377650"/>
              <a:gd name="connsiteY78" fmla="*/ 6781392 h 8304597"/>
              <a:gd name="connsiteX79" fmla="*/ 9585161 w 24377650"/>
              <a:gd name="connsiteY79" fmla="*/ 6742871 h 8304597"/>
              <a:gd name="connsiteX80" fmla="*/ 9318691 w 24377650"/>
              <a:gd name="connsiteY80" fmla="*/ 6742871 h 8304597"/>
              <a:gd name="connsiteX81" fmla="*/ 18044740 w 24377650"/>
              <a:gd name="connsiteY81" fmla="*/ 6704349 h 8304597"/>
              <a:gd name="connsiteX82" fmla="*/ 18158712 w 24377650"/>
              <a:gd name="connsiteY82" fmla="*/ 6742871 h 8304597"/>
              <a:gd name="connsiteX83" fmla="*/ 18044740 w 24377650"/>
              <a:gd name="connsiteY83" fmla="*/ 6704349 h 8304597"/>
              <a:gd name="connsiteX84" fmla="*/ 17015786 w 24377650"/>
              <a:gd name="connsiteY84" fmla="*/ 6704349 h 8304597"/>
              <a:gd name="connsiteX85" fmla="*/ 16977260 w 24377650"/>
              <a:gd name="connsiteY85" fmla="*/ 6742871 h 8304597"/>
              <a:gd name="connsiteX86" fmla="*/ 17091232 w 24377650"/>
              <a:gd name="connsiteY86" fmla="*/ 6704349 h 8304597"/>
              <a:gd name="connsiteX87" fmla="*/ 17015786 w 24377650"/>
              <a:gd name="connsiteY87" fmla="*/ 6704349 h 8304597"/>
              <a:gd name="connsiteX88" fmla="*/ 16938734 w 24377650"/>
              <a:gd name="connsiteY88" fmla="*/ 6704349 h 8304597"/>
              <a:gd name="connsiteX89" fmla="*/ 16863288 w 24377650"/>
              <a:gd name="connsiteY89" fmla="*/ 6742871 h 8304597"/>
              <a:gd name="connsiteX90" fmla="*/ 16938734 w 24377650"/>
              <a:gd name="connsiteY90" fmla="*/ 6742871 h 8304597"/>
              <a:gd name="connsiteX91" fmla="*/ 16938734 w 24377650"/>
              <a:gd name="connsiteY91" fmla="*/ 6704349 h 8304597"/>
              <a:gd name="connsiteX92" fmla="*/ 18034462 w 24377650"/>
              <a:gd name="connsiteY92" fmla="*/ 6693797 h 8304597"/>
              <a:gd name="connsiteX93" fmla="*/ 18030292 w 24377650"/>
              <a:gd name="connsiteY93" fmla="*/ 6700337 h 8304597"/>
              <a:gd name="connsiteX94" fmla="*/ 18006214 w 24377650"/>
              <a:gd name="connsiteY94" fmla="*/ 6704349 h 8304597"/>
              <a:gd name="connsiteX95" fmla="*/ 17129758 w 24377650"/>
              <a:gd name="connsiteY95" fmla="*/ 6667433 h 8304597"/>
              <a:gd name="connsiteX96" fmla="*/ 17091232 w 24377650"/>
              <a:gd name="connsiteY96" fmla="*/ 6742871 h 8304597"/>
              <a:gd name="connsiteX97" fmla="*/ 17168282 w 24377650"/>
              <a:gd name="connsiteY97" fmla="*/ 6781392 h 8304597"/>
              <a:gd name="connsiteX98" fmla="*/ 17282254 w 24377650"/>
              <a:gd name="connsiteY98" fmla="*/ 6742871 h 8304597"/>
              <a:gd name="connsiteX99" fmla="*/ 17282254 w 24377650"/>
              <a:gd name="connsiteY99" fmla="*/ 6856830 h 8304597"/>
              <a:gd name="connsiteX100" fmla="*/ 16786238 w 24377650"/>
              <a:gd name="connsiteY100" fmla="*/ 6895351 h 8304597"/>
              <a:gd name="connsiteX101" fmla="*/ 16824762 w 24377650"/>
              <a:gd name="connsiteY101" fmla="*/ 6933873 h 8304597"/>
              <a:gd name="connsiteX102" fmla="*/ 16710792 w 24377650"/>
              <a:gd name="connsiteY102" fmla="*/ 7009311 h 8304597"/>
              <a:gd name="connsiteX103" fmla="*/ 16824762 w 24377650"/>
              <a:gd name="connsiteY103" fmla="*/ 7086354 h 8304597"/>
              <a:gd name="connsiteX104" fmla="*/ 16938734 w 24377650"/>
              <a:gd name="connsiteY104" fmla="*/ 7086354 h 8304597"/>
              <a:gd name="connsiteX105" fmla="*/ 16901814 w 24377650"/>
              <a:gd name="connsiteY105" fmla="*/ 7047833 h 8304597"/>
              <a:gd name="connsiteX106" fmla="*/ 17243728 w 24377650"/>
              <a:gd name="connsiteY106" fmla="*/ 7009311 h 8304597"/>
              <a:gd name="connsiteX107" fmla="*/ 17243728 w 24377650"/>
              <a:gd name="connsiteY107" fmla="*/ 7047833 h 8304597"/>
              <a:gd name="connsiteX108" fmla="*/ 17359306 w 24377650"/>
              <a:gd name="connsiteY108" fmla="*/ 7047833 h 8304597"/>
              <a:gd name="connsiteX109" fmla="*/ 17359306 w 24377650"/>
              <a:gd name="connsiteY109" fmla="*/ 7086354 h 8304597"/>
              <a:gd name="connsiteX110" fmla="*/ 17359306 w 24377650"/>
              <a:gd name="connsiteY110" fmla="*/ 7047833 h 8304597"/>
              <a:gd name="connsiteX111" fmla="*/ 17473278 w 24377650"/>
              <a:gd name="connsiteY111" fmla="*/ 7086354 h 8304597"/>
              <a:gd name="connsiteX112" fmla="*/ 17511802 w 24377650"/>
              <a:gd name="connsiteY112" fmla="*/ 7009311 h 8304597"/>
              <a:gd name="connsiteX113" fmla="*/ 17359306 w 24377650"/>
              <a:gd name="connsiteY113" fmla="*/ 7009311 h 8304597"/>
              <a:gd name="connsiteX114" fmla="*/ 17359306 w 24377650"/>
              <a:gd name="connsiteY114" fmla="*/ 6972395 h 8304597"/>
              <a:gd name="connsiteX115" fmla="*/ 17434752 w 24377650"/>
              <a:gd name="connsiteY115" fmla="*/ 6933873 h 8304597"/>
              <a:gd name="connsiteX116" fmla="*/ 17282254 w 24377650"/>
              <a:gd name="connsiteY116" fmla="*/ 6895351 h 8304597"/>
              <a:gd name="connsiteX117" fmla="*/ 17434752 w 24377650"/>
              <a:gd name="connsiteY117" fmla="*/ 6856830 h 8304597"/>
              <a:gd name="connsiteX118" fmla="*/ 17320780 w 24377650"/>
              <a:gd name="connsiteY118" fmla="*/ 6856830 h 8304597"/>
              <a:gd name="connsiteX119" fmla="*/ 17434752 w 24377650"/>
              <a:gd name="connsiteY119" fmla="*/ 6819913 h 8304597"/>
              <a:gd name="connsiteX120" fmla="*/ 17473278 w 24377650"/>
              <a:gd name="connsiteY120" fmla="*/ 6781392 h 8304597"/>
              <a:gd name="connsiteX121" fmla="*/ 17434752 w 24377650"/>
              <a:gd name="connsiteY121" fmla="*/ 6704349 h 8304597"/>
              <a:gd name="connsiteX122" fmla="*/ 17434752 w 24377650"/>
              <a:gd name="connsiteY122" fmla="*/ 6781392 h 8304597"/>
              <a:gd name="connsiteX123" fmla="*/ 17473278 w 24377650"/>
              <a:gd name="connsiteY123" fmla="*/ 6781392 h 8304597"/>
              <a:gd name="connsiteX124" fmla="*/ 17359306 w 24377650"/>
              <a:gd name="connsiteY124" fmla="*/ 6781392 h 8304597"/>
              <a:gd name="connsiteX125" fmla="*/ 17320780 w 24377650"/>
              <a:gd name="connsiteY125" fmla="*/ 6704349 h 8304597"/>
              <a:gd name="connsiteX126" fmla="*/ 17168282 w 24377650"/>
              <a:gd name="connsiteY126" fmla="*/ 6742871 h 8304597"/>
              <a:gd name="connsiteX127" fmla="*/ 17168282 w 24377650"/>
              <a:gd name="connsiteY127" fmla="*/ 6704349 h 8304597"/>
              <a:gd name="connsiteX128" fmla="*/ 17129758 w 24377650"/>
              <a:gd name="connsiteY128" fmla="*/ 6667433 h 8304597"/>
              <a:gd name="connsiteX129" fmla="*/ 19085734 w 24377650"/>
              <a:gd name="connsiteY129" fmla="*/ 6651182 h 8304597"/>
              <a:gd name="connsiteX130" fmla="*/ 19073694 w 24377650"/>
              <a:gd name="connsiteY130" fmla="*/ 6667433 h 8304597"/>
              <a:gd name="connsiteX131" fmla="*/ 19150746 w 24377650"/>
              <a:gd name="connsiteY131" fmla="*/ 6667433 h 8304597"/>
              <a:gd name="connsiteX132" fmla="*/ 19085734 w 24377650"/>
              <a:gd name="connsiteY132" fmla="*/ 6651182 h 8304597"/>
              <a:gd name="connsiteX133" fmla="*/ 21475124 w 24377650"/>
              <a:gd name="connsiteY133" fmla="*/ 6628911 h 8304597"/>
              <a:gd name="connsiteX134" fmla="*/ 21490406 w 24377650"/>
              <a:gd name="connsiteY134" fmla="*/ 6630963 h 8304597"/>
              <a:gd name="connsiteX135" fmla="*/ 21475124 w 24377650"/>
              <a:gd name="connsiteY135" fmla="*/ 6632030 h 8304597"/>
              <a:gd name="connsiteX136" fmla="*/ 22672674 w 24377650"/>
              <a:gd name="connsiteY136" fmla="*/ 6604740 h 8304597"/>
              <a:gd name="connsiteX137" fmla="*/ 22672830 w 24377650"/>
              <a:gd name="connsiteY137" fmla="*/ 6606064 h 8304597"/>
              <a:gd name="connsiteX138" fmla="*/ 22656576 w 24377650"/>
              <a:gd name="connsiteY138" fmla="*/ 6628911 h 8304597"/>
              <a:gd name="connsiteX139" fmla="*/ 22668364 w 24377650"/>
              <a:gd name="connsiteY139" fmla="*/ 6606640 h 8304597"/>
              <a:gd name="connsiteX140" fmla="*/ 22656576 w 24377650"/>
              <a:gd name="connsiteY140" fmla="*/ 6553473 h 8304597"/>
              <a:gd name="connsiteX141" fmla="*/ 22732022 w 24377650"/>
              <a:gd name="connsiteY141" fmla="*/ 6590389 h 8304597"/>
              <a:gd name="connsiteX142" fmla="*/ 22694300 w 24377650"/>
              <a:gd name="connsiteY142" fmla="*/ 6595204 h 8304597"/>
              <a:gd name="connsiteX143" fmla="*/ 22672674 w 24377650"/>
              <a:gd name="connsiteY143" fmla="*/ 6604740 h 8304597"/>
              <a:gd name="connsiteX144" fmla="*/ 22671024 w 24377650"/>
              <a:gd name="connsiteY144" fmla="*/ 6590590 h 8304597"/>
              <a:gd name="connsiteX145" fmla="*/ 22656576 w 24377650"/>
              <a:gd name="connsiteY145" fmla="*/ 6553473 h 8304597"/>
              <a:gd name="connsiteX146" fmla="*/ 6553275 w 24377650"/>
              <a:gd name="connsiteY146" fmla="*/ 6346821 h 8304597"/>
              <a:gd name="connsiteX147" fmla="*/ 6535217 w 24377650"/>
              <a:gd name="connsiteY147" fmla="*/ 6362471 h 8304597"/>
              <a:gd name="connsiteX148" fmla="*/ 6650794 w 24377650"/>
              <a:gd name="connsiteY148" fmla="*/ 6400992 h 8304597"/>
              <a:gd name="connsiteX149" fmla="*/ 6553275 w 24377650"/>
              <a:gd name="connsiteY149" fmla="*/ 6346821 h 8304597"/>
              <a:gd name="connsiteX150" fmla="*/ 1503075 w 24377650"/>
              <a:gd name="connsiteY150" fmla="*/ 6304489 h 8304597"/>
              <a:gd name="connsiteX151" fmla="*/ 1505218 w 24377650"/>
              <a:gd name="connsiteY151" fmla="*/ 6304688 h 8304597"/>
              <a:gd name="connsiteX152" fmla="*/ 1542941 w 24377650"/>
              <a:gd name="connsiteY152" fmla="*/ 6323949 h 8304597"/>
              <a:gd name="connsiteX153" fmla="*/ 1471110 w 24377650"/>
              <a:gd name="connsiteY153" fmla="*/ 6290596 h 8304597"/>
              <a:gd name="connsiteX154" fmla="*/ 1486682 w 24377650"/>
              <a:gd name="connsiteY154" fmla="*/ 6296487 h 8304597"/>
              <a:gd name="connsiteX155" fmla="*/ 1503075 w 24377650"/>
              <a:gd name="connsiteY155" fmla="*/ 6304489 h 8304597"/>
              <a:gd name="connsiteX156" fmla="*/ 1479283 w 24377650"/>
              <a:gd name="connsiteY156" fmla="*/ 6302280 h 8304597"/>
              <a:gd name="connsiteX157" fmla="*/ 7793720 w 24377650"/>
              <a:gd name="connsiteY157" fmla="*/ 6285427 h 8304597"/>
              <a:gd name="connsiteX158" fmla="*/ 7678144 w 24377650"/>
              <a:gd name="connsiteY158" fmla="*/ 6323949 h 8304597"/>
              <a:gd name="connsiteX159" fmla="*/ 7793720 w 24377650"/>
              <a:gd name="connsiteY159" fmla="*/ 6285427 h 8304597"/>
              <a:gd name="connsiteX160" fmla="*/ 5353766 w 24377650"/>
              <a:gd name="connsiteY160" fmla="*/ 6285427 h 8304597"/>
              <a:gd name="connsiteX161" fmla="*/ 5392291 w 24377650"/>
              <a:gd name="connsiteY161" fmla="*/ 6323949 h 8304597"/>
              <a:gd name="connsiteX162" fmla="*/ 5278320 w 24377650"/>
              <a:gd name="connsiteY162" fmla="*/ 6323949 h 8304597"/>
              <a:gd name="connsiteX163" fmla="*/ 5353766 w 24377650"/>
              <a:gd name="connsiteY163" fmla="*/ 6285427 h 8304597"/>
              <a:gd name="connsiteX164" fmla="*/ 1467495 w 24377650"/>
              <a:gd name="connsiteY164" fmla="*/ 6285427 h 8304597"/>
              <a:gd name="connsiteX165" fmla="*/ 1471110 w 24377650"/>
              <a:gd name="connsiteY165" fmla="*/ 6290596 h 8304597"/>
              <a:gd name="connsiteX166" fmla="*/ 1468484 w 24377650"/>
              <a:gd name="connsiteY166" fmla="*/ 6289602 h 8304597"/>
              <a:gd name="connsiteX167" fmla="*/ 1430883 w 24377650"/>
              <a:gd name="connsiteY167" fmla="*/ 6276051 h 8304597"/>
              <a:gd name="connsiteX168" fmla="*/ 1433584 w 24377650"/>
              <a:gd name="connsiteY168" fmla="*/ 6276399 h 8304597"/>
              <a:gd name="connsiteX169" fmla="*/ 1437251 w 24377650"/>
              <a:gd name="connsiteY169" fmla="*/ 6277786 h 8304597"/>
              <a:gd name="connsiteX170" fmla="*/ 1427364 w 24377650"/>
              <a:gd name="connsiteY170" fmla="*/ 6285427 h 8304597"/>
              <a:gd name="connsiteX171" fmla="*/ 6177050 w 24377650"/>
              <a:gd name="connsiteY171" fmla="*/ 6269853 h 8304597"/>
              <a:gd name="connsiteX172" fmla="*/ 6154777 w 24377650"/>
              <a:gd name="connsiteY172" fmla="*/ 6285427 h 8304597"/>
              <a:gd name="connsiteX173" fmla="*/ 6268749 w 24377650"/>
              <a:gd name="connsiteY173" fmla="*/ 6285427 h 8304597"/>
              <a:gd name="connsiteX174" fmla="*/ 6193303 w 24377650"/>
              <a:gd name="connsiteY174" fmla="*/ 6285427 h 8304597"/>
              <a:gd name="connsiteX175" fmla="*/ 6177050 w 24377650"/>
              <a:gd name="connsiteY175" fmla="*/ 6269853 h 8304597"/>
              <a:gd name="connsiteX176" fmla="*/ 1417065 w 24377650"/>
              <a:gd name="connsiteY176" fmla="*/ 6252275 h 8304597"/>
              <a:gd name="connsiteX177" fmla="*/ 1435494 w 24377650"/>
              <a:gd name="connsiteY177" fmla="*/ 6263768 h 8304597"/>
              <a:gd name="connsiteX178" fmla="*/ 1430883 w 24377650"/>
              <a:gd name="connsiteY178" fmla="*/ 6276051 h 8304597"/>
              <a:gd name="connsiteX179" fmla="*/ 1387409 w 24377650"/>
              <a:gd name="connsiteY179" fmla="*/ 6270455 h 8304597"/>
              <a:gd name="connsiteX180" fmla="*/ 1351918 w 24377650"/>
              <a:gd name="connsiteY180" fmla="*/ 6285427 h 8304597"/>
              <a:gd name="connsiteX181" fmla="*/ 1416930 w 24377650"/>
              <a:gd name="connsiteY181" fmla="*/ 6290844 h 8304597"/>
              <a:gd name="connsiteX182" fmla="*/ 1459665 w 24377650"/>
              <a:gd name="connsiteY182" fmla="*/ 6286266 h 8304597"/>
              <a:gd name="connsiteX183" fmla="*/ 1468484 w 24377650"/>
              <a:gd name="connsiteY183" fmla="*/ 6289602 h 8304597"/>
              <a:gd name="connsiteX184" fmla="*/ 1473129 w 24377650"/>
              <a:gd name="connsiteY184" fmla="*/ 6309202 h 8304597"/>
              <a:gd name="connsiteX185" fmla="*/ 1351918 w 24377650"/>
              <a:gd name="connsiteY185" fmla="*/ 6323949 h 8304597"/>
              <a:gd name="connsiteX186" fmla="*/ 1162501 w 24377650"/>
              <a:gd name="connsiteY186" fmla="*/ 6323949 h 8304597"/>
              <a:gd name="connsiteX187" fmla="*/ 1274867 w 24377650"/>
              <a:gd name="connsiteY187" fmla="*/ 6285427 h 8304597"/>
              <a:gd name="connsiteX188" fmla="*/ 1417065 w 24377650"/>
              <a:gd name="connsiteY188" fmla="*/ 6252275 h 8304597"/>
              <a:gd name="connsiteX189" fmla="*/ 6726240 w 24377650"/>
              <a:gd name="connsiteY189" fmla="*/ 6248511 h 8304597"/>
              <a:gd name="connsiteX190" fmla="*/ 6840212 w 24377650"/>
              <a:gd name="connsiteY190" fmla="*/ 6323949 h 8304597"/>
              <a:gd name="connsiteX191" fmla="*/ 6726240 w 24377650"/>
              <a:gd name="connsiteY191" fmla="*/ 6248511 h 8304597"/>
              <a:gd name="connsiteX192" fmla="*/ 3486879 w 24377650"/>
              <a:gd name="connsiteY192" fmla="*/ 6238231 h 8304597"/>
              <a:gd name="connsiteX193" fmla="*/ 3493042 w 24377650"/>
              <a:gd name="connsiteY193" fmla="*/ 6245201 h 8304597"/>
              <a:gd name="connsiteX194" fmla="*/ 3486879 w 24377650"/>
              <a:gd name="connsiteY194" fmla="*/ 6248511 h 8304597"/>
              <a:gd name="connsiteX195" fmla="*/ 3486879 w 24377650"/>
              <a:gd name="connsiteY195" fmla="*/ 6243696 h 8304597"/>
              <a:gd name="connsiteX196" fmla="*/ 0 w 24377650"/>
              <a:gd name="connsiteY196" fmla="*/ 6229099 h 8304597"/>
              <a:gd name="connsiteX197" fmla="*/ 17969 w 24377650"/>
              <a:gd name="connsiteY197" fmla="*/ 6248511 h 8304597"/>
              <a:gd name="connsiteX198" fmla="*/ 0 w 24377650"/>
              <a:gd name="connsiteY198" fmla="*/ 6248511 h 8304597"/>
              <a:gd name="connsiteX199" fmla="*/ 3448353 w 24377650"/>
              <a:gd name="connsiteY199" fmla="*/ 6209989 h 8304597"/>
              <a:gd name="connsiteX200" fmla="*/ 3486879 w 24377650"/>
              <a:gd name="connsiteY200" fmla="*/ 6209989 h 8304597"/>
              <a:gd name="connsiteX201" fmla="*/ 3486879 w 24377650"/>
              <a:gd name="connsiteY201" fmla="*/ 6232259 h 8304597"/>
              <a:gd name="connsiteX202" fmla="*/ 3486879 w 24377650"/>
              <a:gd name="connsiteY202" fmla="*/ 6238231 h 8304597"/>
              <a:gd name="connsiteX203" fmla="*/ 3485324 w 24377650"/>
              <a:gd name="connsiteY203" fmla="*/ 6236473 h 8304597"/>
              <a:gd name="connsiteX204" fmla="*/ 3448353 w 24377650"/>
              <a:gd name="connsiteY204" fmla="*/ 6212583 h 8304597"/>
              <a:gd name="connsiteX205" fmla="*/ 1085449 w 24377650"/>
              <a:gd name="connsiteY205" fmla="*/ 6209989 h 8304597"/>
              <a:gd name="connsiteX206" fmla="*/ 1199421 w 24377650"/>
              <a:gd name="connsiteY206" fmla="*/ 6209989 h 8304597"/>
              <a:gd name="connsiteX207" fmla="*/ 1274867 w 24377650"/>
              <a:gd name="connsiteY207" fmla="*/ 6285427 h 8304597"/>
              <a:gd name="connsiteX208" fmla="*/ 1085449 w 24377650"/>
              <a:gd name="connsiteY208" fmla="*/ 6209989 h 8304597"/>
              <a:gd name="connsiteX209" fmla="*/ 21015048 w 24377650"/>
              <a:gd name="connsiteY209" fmla="*/ 6193738 h 8304597"/>
              <a:gd name="connsiteX210" fmla="*/ 20980712 w 24377650"/>
              <a:gd name="connsiteY210" fmla="*/ 6209989 h 8304597"/>
              <a:gd name="connsiteX211" fmla="*/ 21170130 w 24377650"/>
              <a:gd name="connsiteY211" fmla="*/ 6209989 h 8304597"/>
              <a:gd name="connsiteX212" fmla="*/ 21015048 w 24377650"/>
              <a:gd name="connsiteY212" fmla="*/ 6193738 h 8304597"/>
              <a:gd name="connsiteX213" fmla="*/ 3372907 w 24377650"/>
              <a:gd name="connsiteY213" fmla="*/ 6171468 h 8304597"/>
              <a:gd name="connsiteX214" fmla="*/ 3444340 w 24377650"/>
              <a:gd name="connsiteY214" fmla="*/ 6209990 h 8304597"/>
              <a:gd name="connsiteX215" fmla="*/ 3448353 w 24377650"/>
              <a:gd name="connsiteY215" fmla="*/ 6212583 h 8304597"/>
              <a:gd name="connsiteX216" fmla="*/ 3448353 w 24377650"/>
              <a:gd name="connsiteY216" fmla="*/ 6214804 h 8304597"/>
              <a:gd name="connsiteX217" fmla="*/ 3448353 w 24377650"/>
              <a:gd name="connsiteY217" fmla="*/ 6248511 h 8304597"/>
              <a:gd name="connsiteX218" fmla="*/ 3372907 w 24377650"/>
              <a:gd name="connsiteY218" fmla="*/ 6248511 h 8304597"/>
              <a:gd name="connsiteX219" fmla="*/ 3372907 w 24377650"/>
              <a:gd name="connsiteY219" fmla="*/ 6216008 h 8304597"/>
              <a:gd name="connsiteX220" fmla="*/ 3372907 w 24377650"/>
              <a:gd name="connsiteY220" fmla="*/ 6209989 h 8304597"/>
              <a:gd name="connsiteX221" fmla="*/ 3393901 w 24377650"/>
              <a:gd name="connsiteY221" fmla="*/ 6187117 h 8304597"/>
              <a:gd name="connsiteX222" fmla="*/ 3372907 w 24377650"/>
              <a:gd name="connsiteY222" fmla="*/ 6171904 h 8304597"/>
              <a:gd name="connsiteX223" fmla="*/ 21589096 w 24377650"/>
              <a:gd name="connsiteY223" fmla="*/ 6132947 h 8304597"/>
              <a:gd name="connsiteX224" fmla="*/ 21627622 w 24377650"/>
              <a:gd name="connsiteY224" fmla="*/ 6248511 h 8304597"/>
              <a:gd name="connsiteX225" fmla="*/ 21703068 w 24377650"/>
              <a:gd name="connsiteY225" fmla="*/ 6248511 h 8304597"/>
              <a:gd name="connsiteX226" fmla="*/ 21666148 w 24377650"/>
              <a:gd name="connsiteY226" fmla="*/ 6132947 h 8304597"/>
              <a:gd name="connsiteX227" fmla="*/ 21589096 w 24377650"/>
              <a:gd name="connsiteY227" fmla="*/ 6132947 h 8304597"/>
              <a:gd name="connsiteX228" fmla="*/ 1390444 w 24377650"/>
              <a:gd name="connsiteY228" fmla="*/ 6132947 h 8304597"/>
              <a:gd name="connsiteX229" fmla="*/ 1467495 w 24377650"/>
              <a:gd name="connsiteY229" fmla="*/ 6171468 h 8304597"/>
              <a:gd name="connsiteX230" fmla="*/ 1390444 w 24377650"/>
              <a:gd name="connsiteY230" fmla="*/ 6132947 h 8304597"/>
              <a:gd name="connsiteX231" fmla="*/ 22199084 w 24377650"/>
              <a:gd name="connsiteY231" fmla="*/ 6013147 h 8304597"/>
              <a:gd name="connsiteX232" fmla="*/ 22199084 w 24377650"/>
              <a:gd name="connsiteY232" fmla="*/ 6018987 h 8304597"/>
              <a:gd name="connsiteX233" fmla="*/ 22177452 w 24377650"/>
              <a:gd name="connsiteY233" fmla="*/ 6016426 h 8304597"/>
              <a:gd name="connsiteX234" fmla="*/ 22160558 w 24377650"/>
              <a:gd name="connsiteY234" fmla="*/ 5791068 h 8304597"/>
              <a:gd name="connsiteX235" fmla="*/ 22237610 w 24377650"/>
              <a:gd name="connsiteY235" fmla="*/ 5827985 h 8304597"/>
              <a:gd name="connsiteX236" fmla="*/ 22199084 w 24377650"/>
              <a:gd name="connsiteY236" fmla="*/ 5791068 h 8304597"/>
              <a:gd name="connsiteX237" fmla="*/ 22160558 w 24377650"/>
              <a:gd name="connsiteY237" fmla="*/ 5791068 h 8304597"/>
              <a:gd name="connsiteX238" fmla="*/ 361489 w 24377650"/>
              <a:gd name="connsiteY238" fmla="*/ 5714025 h 8304597"/>
              <a:gd name="connsiteX239" fmla="*/ 475460 w 24377650"/>
              <a:gd name="connsiteY239" fmla="*/ 5752547 h 8304597"/>
              <a:gd name="connsiteX240" fmla="*/ 361489 w 24377650"/>
              <a:gd name="connsiteY240" fmla="*/ 5714025 h 8304597"/>
              <a:gd name="connsiteX241" fmla="*/ 0 w 24377650"/>
              <a:gd name="connsiteY241" fmla="*/ 5559064 h 8304597"/>
              <a:gd name="connsiteX242" fmla="*/ 17969 w 24377650"/>
              <a:gd name="connsiteY242" fmla="*/ 5561544 h 8304597"/>
              <a:gd name="connsiteX243" fmla="*/ 11598 w 24377650"/>
              <a:gd name="connsiteY243" fmla="*/ 5567563 h 8304597"/>
              <a:gd name="connsiteX244" fmla="*/ 0 w 24377650"/>
              <a:gd name="connsiteY244" fmla="*/ 5576647 h 8304597"/>
              <a:gd name="connsiteX245" fmla="*/ 23342010 w 24377650"/>
              <a:gd name="connsiteY245" fmla="*/ 5447585 h 8304597"/>
              <a:gd name="connsiteX246" fmla="*/ 23380536 w 24377650"/>
              <a:gd name="connsiteY246" fmla="*/ 5486106 h 8304597"/>
              <a:gd name="connsiteX247" fmla="*/ 23494508 w 24377650"/>
              <a:gd name="connsiteY247" fmla="*/ 5447585 h 8304597"/>
              <a:gd name="connsiteX248" fmla="*/ 23342010 w 24377650"/>
              <a:gd name="connsiteY248" fmla="*/ 5447585 h 8304597"/>
              <a:gd name="connsiteX249" fmla="*/ 889611 w 24377650"/>
              <a:gd name="connsiteY249" fmla="*/ 5442569 h 8304597"/>
              <a:gd name="connsiteX250" fmla="*/ 780455 w 24377650"/>
              <a:gd name="connsiteY250" fmla="*/ 5523023 h 8304597"/>
              <a:gd name="connsiteX251" fmla="*/ 1010004 w 24377650"/>
              <a:gd name="connsiteY251" fmla="*/ 5523023 h 8304597"/>
              <a:gd name="connsiteX252" fmla="*/ 1085449 w 24377650"/>
              <a:gd name="connsiteY252" fmla="*/ 5447585 h 8304597"/>
              <a:gd name="connsiteX253" fmla="*/ 889611 w 24377650"/>
              <a:gd name="connsiteY253" fmla="*/ 5442569 h 8304597"/>
              <a:gd name="connsiteX254" fmla="*/ 1146147 w 24377650"/>
              <a:gd name="connsiteY254" fmla="*/ 5437352 h 8304597"/>
              <a:gd name="connsiteX255" fmla="*/ 1122370 w 24377650"/>
              <a:gd name="connsiteY255" fmla="*/ 5447585 h 8304597"/>
              <a:gd name="connsiteX256" fmla="*/ 1122370 w 24377650"/>
              <a:gd name="connsiteY256" fmla="*/ 5486106 h 8304597"/>
              <a:gd name="connsiteX257" fmla="*/ 1199421 w 24377650"/>
              <a:gd name="connsiteY257" fmla="*/ 5486106 h 8304597"/>
              <a:gd name="connsiteX258" fmla="*/ 1146147 w 24377650"/>
              <a:gd name="connsiteY258" fmla="*/ 5437352 h 8304597"/>
              <a:gd name="connsiteX259" fmla="*/ 8975172 w 24377650"/>
              <a:gd name="connsiteY259" fmla="*/ 5409063 h 8304597"/>
              <a:gd name="connsiteX260" fmla="*/ 8898120 w 24377650"/>
              <a:gd name="connsiteY260" fmla="*/ 5447585 h 8304597"/>
              <a:gd name="connsiteX261" fmla="*/ 8975172 w 24377650"/>
              <a:gd name="connsiteY261" fmla="*/ 5447585 h 8304597"/>
              <a:gd name="connsiteX262" fmla="*/ 8975172 w 24377650"/>
              <a:gd name="connsiteY262" fmla="*/ 5409063 h 8304597"/>
              <a:gd name="connsiteX263" fmla="*/ 5087296 w 24377650"/>
              <a:gd name="connsiteY263" fmla="*/ 5409063 h 8304597"/>
              <a:gd name="connsiteX264" fmla="*/ 5087296 w 24377650"/>
              <a:gd name="connsiteY264" fmla="*/ 5447585 h 8304597"/>
              <a:gd name="connsiteX265" fmla="*/ 5239794 w 24377650"/>
              <a:gd name="connsiteY265" fmla="*/ 5486106 h 8304597"/>
              <a:gd name="connsiteX266" fmla="*/ 5239794 w 24377650"/>
              <a:gd name="connsiteY266" fmla="*/ 5447585 h 8304597"/>
              <a:gd name="connsiteX267" fmla="*/ 5087296 w 24377650"/>
              <a:gd name="connsiteY267" fmla="*/ 5447585 h 8304597"/>
              <a:gd name="connsiteX268" fmla="*/ 5087296 w 24377650"/>
              <a:gd name="connsiteY268" fmla="*/ 5409063 h 8304597"/>
              <a:gd name="connsiteX269" fmla="*/ 8098715 w 24377650"/>
              <a:gd name="connsiteY269" fmla="*/ 5370541 h 8304597"/>
              <a:gd name="connsiteX270" fmla="*/ 8060189 w 24377650"/>
              <a:gd name="connsiteY270" fmla="*/ 5409063 h 8304597"/>
              <a:gd name="connsiteX271" fmla="*/ 8212686 w 24377650"/>
              <a:gd name="connsiteY271" fmla="*/ 5409063 h 8304597"/>
              <a:gd name="connsiteX272" fmla="*/ 8098715 w 24377650"/>
              <a:gd name="connsiteY272" fmla="*/ 5370541 h 8304597"/>
              <a:gd name="connsiteX273" fmla="*/ 475460 w 24377650"/>
              <a:gd name="connsiteY273" fmla="*/ 5370541 h 8304597"/>
              <a:gd name="connsiteX274" fmla="*/ 491494 w 24377650"/>
              <a:gd name="connsiteY274" fmla="*/ 5394241 h 8304597"/>
              <a:gd name="connsiteX275" fmla="*/ 509517 w 24377650"/>
              <a:gd name="connsiteY275" fmla="*/ 5407998 h 8304597"/>
              <a:gd name="connsiteX276" fmla="*/ 486296 w 24377650"/>
              <a:gd name="connsiteY276" fmla="*/ 5402467 h 8304597"/>
              <a:gd name="connsiteX277" fmla="*/ 470448 w 24377650"/>
              <a:gd name="connsiteY277" fmla="*/ 5389087 h 8304597"/>
              <a:gd name="connsiteX278" fmla="*/ 23289840 w 24377650"/>
              <a:gd name="connsiteY278" fmla="*/ 5342854 h 8304597"/>
              <a:gd name="connsiteX279" fmla="*/ 23266564 w 24377650"/>
              <a:gd name="connsiteY279" fmla="*/ 5370541 h 8304597"/>
              <a:gd name="connsiteX280" fmla="*/ 23342010 w 24377650"/>
              <a:gd name="connsiteY280" fmla="*/ 5370541 h 8304597"/>
              <a:gd name="connsiteX281" fmla="*/ 23289840 w 24377650"/>
              <a:gd name="connsiteY281" fmla="*/ 5342854 h 8304597"/>
              <a:gd name="connsiteX282" fmla="*/ 475460 w 24377650"/>
              <a:gd name="connsiteY282" fmla="*/ 5333625 h 8304597"/>
              <a:gd name="connsiteX283" fmla="*/ 465829 w 24377650"/>
              <a:gd name="connsiteY283" fmla="*/ 5385187 h 8304597"/>
              <a:gd name="connsiteX284" fmla="*/ 470448 w 24377650"/>
              <a:gd name="connsiteY284" fmla="*/ 5389087 h 8304597"/>
              <a:gd name="connsiteX285" fmla="*/ 469441 w 24377650"/>
              <a:gd name="connsiteY285" fmla="*/ 5392812 h 8304597"/>
              <a:gd name="connsiteX286" fmla="*/ 436935 w 24377650"/>
              <a:gd name="connsiteY286" fmla="*/ 5409063 h 8304597"/>
              <a:gd name="connsiteX287" fmla="*/ 361489 w 24377650"/>
              <a:gd name="connsiteY287" fmla="*/ 5370541 h 8304597"/>
              <a:gd name="connsiteX288" fmla="*/ 475460 w 24377650"/>
              <a:gd name="connsiteY288" fmla="*/ 5333625 h 8304597"/>
              <a:gd name="connsiteX289" fmla="*/ 23796568 w 24377650"/>
              <a:gd name="connsiteY289" fmla="*/ 5278852 h 8304597"/>
              <a:gd name="connsiteX290" fmla="*/ 23799502 w 24377650"/>
              <a:gd name="connsiteY290" fmla="*/ 5295103 h 8304597"/>
              <a:gd name="connsiteX291" fmla="*/ 23876554 w 24377650"/>
              <a:gd name="connsiteY291" fmla="*/ 5333625 h 8304597"/>
              <a:gd name="connsiteX292" fmla="*/ 23762582 w 24377650"/>
              <a:gd name="connsiteY292" fmla="*/ 5409063 h 8304597"/>
              <a:gd name="connsiteX293" fmla="*/ 23876554 w 24377650"/>
              <a:gd name="connsiteY293" fmla="*/ 5409063 h 8304597"/>
              <a:gd name="connsiteX294" fmla="*/ 24029050 w 24377650"/>
              <a:gd name="connsiteY294" fmla="*/ 5370541 h 8304597"/>
              <a:gd name="connsiteX295" fmla="*/ 23915080 w 24377650"/>
              <a:gd name="connsiteY295" fmla="*/ 5295103 h 8304597"/>
              <a:gd name="connsiteX296" fmla="*/ 23796568 w 24377650"/>
              <a:gd name="connsiteY296" fmla="*/ 5278852 h 8304597"/>
              <a:gd name="connsiteX297" fmla="*/ 3486879 w 24377650"/>
              <a:gd name="connsiteY297" fmla="*/ 5218061 h 8304597"/>
              <a:gd name="connsiteX298" fmla="*/ 3486879 w 24377650"/>
              <a:gd name="connsiteY298" fmla="*/ 5256582 h 8304597"/>
              <a:gd name="connsiteX299" fmla="*/ 3486879 w 24377650"/>
              <a:gd name="connsiteY299" fmla="*/ 5218061 h 8304597"/>
              <a:gd name="connsiteX300" fmla="*/ 3220410 w 24377650"/>
              <a:gd name="connsiteY300" fmla="*/ 5181144 h 8304597"/>
              <a:gd name="connsiteX301" fmla="*/ 3220881 w 24377650"/>
              <a:gd name="connsiteY301" fmla="*/ 5181205 h 8304597"/>
              <a:gd name="connsiteX302" fmla="*/ 3220526 w 24377650"/>
              <a:gd name="connsiteY302" fmla="*/ 5181311 h 8304597"/>
              <a:gd name="connsiteX303" fmla="*/ 3104833 w 24377650"/>
              <a:gd name="connsiteY303" fmla="*/ 5181144 h 8304597"/>
              <a:gd name="connsiteX304" fmla="*/ 3190913 w 24377650"/>
              <a:gd name="connsiteY304" fmla="*/ 5190173 h 8304597"/>
              <a:gd name="connsiteX305" fmla="*/ 3220526 w 24377650"/>
              <a:gd name="connsiteY305" fmla="*/ 5181311 h 8304597"/>
              <a:gd name="connsiteX306" fmla="*/ 3231597 w 24377650"/>
              <a:gd name="connsiteY306" fmla="*/ 5197295 h 8304597"/>
              <a:gd name="connsiteX307" fmla="*/ 3257330 w 24377650"/>
              <a:gd name="connsiteY307" fmla="*/ 5218061 h 8304597"/>
              <a:gd name="connsiteX308" fmla="*/ 3104833 w 24377650"/>
              <a:gd name="connsiteY308" fmla="*/ 5181144 h 8304597"/>
              <a:gd name="connsiteX309" fmla="*/ 1996219 w 24377650"/>
              <a:gd name="connsiteY309" fmla="*/ 5113732 h 8304597"/>
              <a:gd name="connsiteX310" fmla="*/ 1924986 w 24377650"/>
              <a:gd name="connsiteY310" fmla="*/ 5142623 h 8304597"/>
              <a:gd name="connsiteX311" fmla="*/ 2037353 w 24377650"/>
              <a:gd name="connsiteY311" fmla="*/ 5142623 h 8304597"/>
              <a:gd name="connsiteX312" fmla="*/ 1996219 w 24377650"/>
              <a:gd name="connsiteY312" fmla="*/ 5113732 h 8304597"/>
              <a:gd name="connsiteX313" fmla="*/ 3095879 w 24377650"/>
              <a:gd name="connsiteY313" fmla="*/ 5087850 h 8304597"/>
              <a:gd name="connsiteX314" fmla="*/ 3104833 w 24377650"/>
              <a:gd name="connsiteY314" fmla="*/ 5104101 h 8304597"/>
              <a:gd name="connsiteX315" fmla="*/ 3181884 w 24377650"/>
              <a:gd name="connsiteY315" fmla="*/ 5104101 h 8304597"/>
              <a:gd name="connsiteX316" fmla="*/ 3095879 w 24377650"/>
              <a:gd name="connsiteY316" fmla="*/ 5087850 h 8304597"/>
              <a:gd name="connsiteX317" fmla="*/ 2405152 w 24377650"/>
              <a:gd name="connsiteY317" fmla="*/ 5080025 h 8304597"/>
              <a:gd name="connsiteX318" fmla="*/ 2382478 w 24377650"/>
              <a:gd name="connsiteY318" fmla="*/ 5104101 h 8304597"/>
              <a:gd name="connsiteX319" fmla="*/ 2457924 w 24377650"/>
              <a:gd name="connsiteY319" fmla="*/ 5142623 h 8304597"/>
              <a:gd name="connsiteX320" fmla="*/ 2405152 w 24377650"/>
              <a:gd name="connsiteY320" fmla="*/ 5080025 h 8304597"/>
              <a:gd name="connsiteX321" fmla="*/ 2839970 w 24377650"/>
              <a:gd name="connsiteY321" fmla="*/ 5065579 h 8304597"/>
              <a:gd name="connsiteX322" fmla="*/ 2724392 w 24377650"/>
              <a:gd name="connsiteY322" fmla="*/ 5104101 h 8304597"/>
              <a:gd name="connsiteX323" fmla="*/ 2839970 w 24377650"/>
              <a:gd name="connsiteY323" fmla="*/ 5065579 h 8304597"/>
              <a:gd name="connsiteX324" fmla="*/ 2610421 w 24377650"/>
              <a:gd name="connsiteY324" fmla="*/ 5065579 h 8304597"/>
              <a:gd name="connsiteX325" fmla="*/ 2647342 w 24377650"/>
              <a:gd name="connsiteY325" fmla="*/ 5181144 h 8304597"/>
              <a:gd name="connsiteX326" fmla="*/ 2382478 w 24377650"/>
              <a:gd name="connsiteY326" fmla="*/ 5181144 h 8304597"/>
              <a:gd name="connsiteX327" fmla="*/ 2342347 w 24377650"/>
              <a:gd name="connsiteY327" fmla="*/ 5142623 h 8304597"/>
              <a:gd name="connsiteX328" fmla="*/ 2189850 w 24377650"/>
              <a:gd name="connsiteY328" fmla="*/ 5218061 h 8304597"/>
              <a:gd name="connsiteX329" fmla="*/ 2382478 w 24377650"/>
              <a:gd name="connsiteY329" fmla="*/ 5295103 h 8304597"/>
              <a:gd name="connsiteX330" fmla="*/ 2382478 w 24377650"/>
              <a:gd name="connsiteY330" fmla="*/ 5218061 h 8304597"/>
              <a:gd name="connsiteX331" fmla="*/ 2534975 w 24377650"/>
              <a:gd name="connsiteY331" fmla="*/ 5256582 h 8304597"/>
              <a:gd name="connsiteX332" fmla="*/ 2419399 w 24377650"/>
              <a:gd name="connsiteY332" fmla="*/ 5256582 h 8304597"/>
              <a:gd name="connsiteX333" fmla="*/ 2610421 w 24377650"/>
              <a:gd name="connsiteY333" fmla="*/ 5295103 h 8304597"/>
              <a:gd name="connsiteX334" fmla="*/ 2762918 w 24377650"/>
              <a:gd name="connsiteY334" fmla="*/ 5218061 h 8304597"/>
              <a:gd name="connsiteX335" fmla="*/ 2915416 w 24377650"/>
              <a:gd name="connsiteY335" fmla="*/ 5256582 h 8304597"/>
              <a:gd name="connsiteX336" fmla="*/ 2914814 w 24377650"/>
              <a:gd name="connsiteY336" fmla="*/ 5278852 h 8304597"/>
              <a:gd name="connsiteX337" fmla="*/ 2910983 w 24377650"/>
              <a:gd name="connsiteY337" fmla="*/ 5289248 h 8304597"/>
              <a:gd name="connsiteX338" fmla="*/ 2876890 w 24377650"/>
              <a:gd name="connsiteY338" fmla="*/ 5295103 h 8304597"/>
              <a:gd name="connsiteX339" fmla="*/ 2910600 w 24377650"/>
              <a:gd name="connsiteY339" fmla="*/ 5290288 h 8304597"/>
              <a:gd name="connsiteX340" fmla="*/ 2910983 w 24377650"/>
              <a:gd name="connsiteY340" fmla="*/ 5289248 h 8304597"/>
              <a:gd name="connsiteX341" fmla="*/ 3003051 w 24377650"/>
              <a:gd name="connsiteY341" fmla="*/ 5273435 h 8304597"/>
              <a:gd name="connsiteX342" fmla="*/ 3409827 w 24377650"/>
              <a:gd name="connsiteY342" fmla="*/ 5295103 h 8304597"/>
              <a:gd name="connsiteX343" fmla="*/ 3257330 w 24377650"/>
              <a:gd name="connsiteY343" fmla="*/ 5333625 h 8304597"/>
              <a:gd name="connsiteX344" fmla="*/ 2534975 w 24377650"/>
              <a:gd name="connsiteY344" fmla="*/ 5370541 h 8304597"/>
              <a:gd name="connsiteX345" fmla="*/ 2534975 w 24377650"/>
              <a:gd name="connsiteY345" fmla="*/ 5333625 h 8304597"/>
              <a:gd name="connsiteX346" fmla="*/ 2457924 w 24377650"/>
              <a:gd name="connsiteY346" fmla="*/ 5370541 h 8304597"/>
              <a:gd name="connsiteX347" fmla="*/ 2229981 w 24377650"/>
              <a:gd name="connsiteY347" fmla="*/ 5333625 h 8304597"/>
              <a:gd name="connsiteX348" fmla="*/ 2419399 w 24377650"/>
              <a:gd name="connsiteY348" fmla="*/ 5409063 h 8304597"/>
              <a:gd name="connsiteX349" fmla="*/ 2687472 w 24377650"/>
              <a:gd name="connsiteY349" fmla="*/ 5409063 h 8304597"/>
              <a:gd name="connsiteX350" fmla="*/ 2724392 w 24377650"/>
              <a:gd name="connsiteY350" fmla="*/ 5447585 h 8304597"/>
              <a:gd name="connsiteX351" fmla="*/ 3104833 w 24377650"/>
              <a:gd name="connsiteY351" fmla="*/ 5447585 h 8304597"/>
              <a:gd name="connsiteX352" fmla="*/ 3334382 w 24377650"/>
              <a:gd name="connsiteY352" fmla="*/ 5486106 h 8304597"/>
              <a:gd name="connsiteX353" fmla="*/ 3448353 w 24377650"/>
              <a:gd name="connsiteY353" fmla="*/ 5486106 h 8304597"/>
              <a:gd name="connsiteX354" fmla="*/ 3486879 w 24377650"/>
              <a:gd name="connsiteY354" fmla="*/ 5486106 h 8304597"/>
              <a:gd name="connsiteX355" fmla="*/ 3486879 w 24377650"/>
              <a:gd name="connsiteY355" fmla="*/ 5523023 h 8304597"/>
              <a:gd name="connsiteX356" fmla="*/ 3562324 w 24377650"/>
              <a:gd name="connsiteY356" fmla="*/ 5486106 h 8304597"/>
              <a:gd name="connsiteX357" fmla="*/ 3828793 w 24377650"/>
              <a:gd name="connsiteY357" fmla="*/ 5523023 h 8304597"/>
              <a:gd name="connsiteX358" fmla="*/ 3905845 w 24377650"/>
              <a:gd name="connsiteY358" fmla="*/ 5486106 h 8304597"/>
              <a:gd name="connsiteX359" fmla="*/ 4210839 w 24377650"/>
              <a:gd name="connsiteY359" fmla="*/ 5447585 h 8304597"/>
              <a:gd name="connsiteX360" fmla="*/ 4324811 w 24377650"/>
              <a:gd name="connsiteY360" fmla="*/ 5523023 h 8304597"/>
              <a:gd name="connsiteX361" fmla="*/ 4666726 w 24377650"/>
              <a:gd name="connsiteY361" fmla="*/ 5447585 h 8304597"/>
              <a:gd name="connsiteX362" fmla="*/ 5048771 w 24377650"/>
              <a:gd name="connsiteY362" fmla="*/ 5333625 h 8304597"/>
              <a:gd name="connsiteX363" fmla="*/ 5125822 w 24377650"/>
              <a:gd name="connsiteY363" fmla="*/ 5333625 h 8304597"/>
              <a:gd name="connsiteX364" fmla="*/ 5164348 w 24377650"/>
              <a:gd name="connsiteY364" fmla="*/ 5370541 h 8304597"/>
              <a:gd name="connsiteX365" fmla="*/ 5430817 w 24377650"/>
              <a:gd name="connsiteY365" fmla="*/ 5370541 h 8304597"/>
              <a:gd name="connsiteX366" fmla="*/ 5353766 w 24377650"/>
              <a:gd name="connsiteY366" fmla="*/ 5333625 h 8304597"/>
              <a:gd name="connsiteX367" fmla="*/ 5469342 w 24377650"/>
              <a:gd name="connsiteY367" fmla="*/ 5333625 h 8304597"/>
              <a:gd name="connsiteX368" fmla="*/ 5544788 w 24377650"/>
              <a:gd name="connsiteY368" fmla="*/ 5295103 h 8304597"/>
              <a:gd name="connsiteX369" fmla="*/ 5239794 w 24377650"/>
              <a:gd name="connsiteY369" fmla="*/ 5295103 h 8304597"/>
              <a:gd name="connsiteX370" fmla="*/ 4934800 w 24377650"/>
              <a:gd name="connsiteY370" fmla="*/ 5333625 h 8304597"/>
              <a:gd name="connsiteX371" fmla="*/ 4896274 w 24377650"/>
              <a:gd name="connsiteY371" fmla="*/ 5295103 h 8304597"/>
              <a:gd name="connsiteX372" fmla="*/ 4934800 w 24377650"/>
              <a:gd name="connsiteY372" fmla="*/ 5295103 h 8304597"/>
              <a:gd name="connsiteX373" fmla="*/ 4401862 w 24377650"/>
              <a:gd name="connsiteY373" fmla="*/ 5256582 h 8304597"/>
              <a:gd name="connsiteX374" fmla="*/ 4286285 w 24377650"/>
              <a:gd name="connsiteY374" fmla="*/ 5295103 h 8304597"/>
              <a:gd name="connsiteX375" fmla="*/ 4133788 w 24377650"/>
              <a:gd name="connsiteY375" fmla="*/ 5256582 h 8304597"/>
              <a:gd name="connsiteX376" fmla="*/ 3600851 w 24377650"/>
              <a:gd name="connsiteY376" fmla="*/ 5218061 h 8304597"/>
              <a:gd name="connsiteX377" fmla="*/ 3525405 w 24377650"/>
              <a:gd name="connsiteY377" fmla="*/ 5256582 h 8304597"/>
              <a:gd name="connsiteX378" fmla="*/ 3525405 w 24377650"/>
              <a:gd name="connsiteY378" fmla="*/ 5218061 h 8304597"/>
              <a:gd name="connsiteX379" fmla="*/ 3486879 w 24377650"/>
              <a:gd name="connsiteY379" fmla="*/ 5218061 h 8304597"/>
              <a:gd name="connsiteX380" fmla="*/ 3409827 w 24377650"/>
              <a:gd name="connsiteY380" fmla="*/ 5181144 h 8304597"/>
              <a:gd name="connsiteX381" fmla="*/ 3409827 w 24377650"/>
              <a:gd name="connsiteY381" fmla="*/ 5256582 h 8304597"/>
              <a:gd name="connsiteX382" fmla="*/ 3334382 w 24377650"/>
              <a:gd name="connsiteY382" fmla="*/ 5256582 h 8304597"/>
              <a:gd name="connsiteX383" fmla="*/ 3372907 w 24377650"/>
              <a:gd name="connsiteY383" fmla="*/ 5218061 h 8304597"/>
              <a:gd name="connsiteX384" fmla="*/ 3265231 w 24377650"/>
              <a:gd name="connsiteY384" fmla="*/ 5186912 h 8304597"/>
              <a:gd name="connsiteX385" fmla="*/ 3220881 w 24377650"/>
              <a:gd name="connsiteY385" fmla="*/ 5181205 h 8304597"/>
              <a:gd name="connsiteX386" fmla="*/ 3223344 w 24377650"/>
              <a:gd name="connsiteY386" fmla="*/ 5180467 h 8304597"/>
              <a:gd name="connsiteX387" fmla="*/ 3220410 w 24377650"/>
              <a:gd name="connsiteY387" fmla="*/ 5142623 h 8304597"/>
              <a:gd name="connsiteX388" fmla="*/ 3104833 w 24377650"/>
              <a:gd name="connsiteY388" fmla="*/ 5142623 h 8304597"/>
              <a:gd name="connsiteX389" fmla="*/ 2952336 w 24377650"/>
              <a:gd name="connsiteY389" fmla="*/ 5181144 h 8304597"/>
              <a:gd name="connsiteX390" fmla="*/ 2990861 w 24377650"/>
              <a:gd name="connsiteY390" fmla="*/ 5218061 h 8304597"/>
              <a:gd name="connsiteX391" fmla="*/ 2915416 w 24377650"/>
              <a:gd name="connsiteY391" fmla="*/ 5218061 h 8304597"/>
              <a:gd name="connsiteX392" fmla="*/ 2839970 w 24377650"/>
              <a:gd name="connsiteY392" fmla="*/ 5142623 h 8304597"/>
              <a:gd name="connsiteX393" fmla="*/ 2915416 w 24377650"/>
              <a:gd name="connsiteY393" fmla="*/ 5142623 h 8304597"/>
              <a:gd name="connsiteX394" fmla="*/ 2647342 w 24377650"/>
              <a:gd name="connsiteY394" fmla="*/ 5181144 h 8304597"/>
              <a:gd name="connsiteX395" fmla="*/ 2647342 w 24377650"/>
              <a:gd name="connsiteY395" fmla="*/ 5142623 h 8304597"/>
              <a:gd name="connsiteX396" fmla="*/ 2762918 w 24377650"/>
              <a:gd name="connsiteY396" fmla="*/ 5142623 h 8304597"/>
              <a:gd name="connsiteX397" fmla="*/ 2610421 w 24377650"/>
              <a:gd name="connsiteY397" fmla="*/ 5065579 h 8304597"/>
              <a:gd name="connsiteX398" fmla="*/ 1924986 w 24377650"/>
              <a:gd name="connsiteY398" fmla="*/ 5065579 h 8304597"/>
              <a:gd name="connsiteX399" fmla="*/ 1772489 w 24377650"/>
              <a:gd name="connsiteY399" fmla="*/ 5104101 h 8304597"/>
              <a:gd name="connsiteX400" fmla="*/ 1924986 w 24377650"/>
              <a:gd name="connsiteY400" fmla="*/ 5065579 h 8304597"/>
              <a:gd name="connsiteX401" fmla="*/ 2445386 w 24377650"/>
              <a:gd name="connsiteY401" fmla="*/ 5032427 h 8304597"/>
              <a:gd name="connsiteX402" fmla="*/ 2419399 w 24377650"/>
              <a:gd name="connsiteY402" fmla="*/ 5065579 h 8304597"/>
              <a:gd name="connsiteX403" fmla="*/ 2495020 w 24377650"/>
              <a:gd name="connsiteY403" fmla="*/ 5098082 h 8304597"/>
              <a:gd name="connsiteX404" fmla="*/ 2518860 w 24377650"/>
              <a:gd name="connsiteY404" fmla="*/ 5101673 h 8304597"/>
              <a:gd name="connsiteX405" fmla="*/ 2518045 w 24377650"/>
              <a:gd name="connsiteY405" fmla="*/ 5103499 h 8304597"/>
              <a:gd name="connsiteX406" fmla="*/ 2534975 w 24377650"/>
              <a:gd name="connsiteY406" fmla="*/ 5104101 h 8304597"/>
              <a:gd name="connsiteX407" fmla="*/ 2518860 w 24377650"/>
              <a:gd name="connsiteY407" fmla="*/ 5101673 h 8304597"/>
              <a:gd name="connsiteX408" fmla="*/ 2519926 w 24377650"/>
              <a:gd name="connsiteY408" fmla="*/ 5099286 h 8304597"/>
              <a:gd name="connsiteX409" fmla="*/ 2534975 w 24377650"/>
              <a:gd name="connsiteY409" fmla="*/ 5065579 h 8304597"/>
              <a:gd name="connsiteX410" fmla="*/ 2445386 w 24377650"/>
              <a:gd name="connsiteY410" fmla="*/ 5032427 h 8304597"/>
              <a:gd name="connsiteX411" fmla="*/ 2382478 w 24377650"/>
              <a:gd name="connsiteY411" fmla="*/ 5028663 h 8304597"/>
              <a:gd name="connsiteX412" fmla="*/ 2266901 w 24377650"/>
              <a:gd name="connsiteY412" fmla="*/ 5065579 h 8304597"/>
              <a:gd name="connsiteX413" fmla="*/ 2382478 w 24377650"/>
              <a:gd name="connsiteY413" fmla="*/ 5028663 h 8304597"/>
              <a:gd name="connsiteX414" fmla="*/ 1199421 w 24377650"/>
              <a:gd name="connsiteY414" fmla="*/ 4990141 h 8304597"/>
              <a:gd name="connsiteX415" fmla="*/ 1162501 w 24377650"/>
              <a:gd name="connsiteY415" fmla="*/ 5065579 h 8304597"/>
              <a:gd name="connsiteX416" fmla="*/ 1199421 w 24377650"/>
              <a:gd name="connsiteY416" fmla="*/ 4990141 h 8304597"/>
              <a:gd name="connsiteX417" fmla="*/ 1229636 w 24377650"/>
              <a:gd name="connsiteY417" fmla="*/ 4892919 h 8304597"/>
              <a:gd name="connsiteX418" fmla="*/ 1228516 w 24377650"/>
              <a:gd name="connsiteY418" fmla="*/ 4894641 h 8304597"/>
              <a:gd name="connsiteX419" fmla="*/ 1206118 w 24377650"/>
              <a:gd name="connsiteY419" fmla="*/ 4907331 h 8304597"/>
              <a:gd name="connsiteX420" fmla="*/ 1202128 w 24377650"/>
              <a:gd name="connsiteY420" fmla="*/ 4907858 h 8304597"/>
              <a:gd name="connsiteX421" fmla="*/ 1203083 w 24377650"/>
              <a:gd name="connsiteY421" fmla="*/ 4906804 h 8304597"/>
              <a:gd name="connsiteX422" fmla="*/ 1924986 w 24377650"/>
              <a:gd name="connsiteY422" fmla="*/ 4799139 h 8304597"/>
              <a:gd name="connsiteX423" fmla="*/ 1924986 w 24377650"/>
              <a:gd name="connsiteY423" fmla="*/ 4876182 h 8304597"/>
              <a:gd name="connsiteX424" fmla="*/ 1924986 w 24377650"/>
              <a:gd name="connsiteY424" fmla="*/ 4799139 h 8304597"/>
              <a:gd name="connsiteX425" fmla="*/ 1390444 w 24377650"/>
              <a:gd name="connsiteY425" fmla="*/ 4799139 h 8304597"/>
              <a:gd name="connsiteX426" fmla="*/ 1392627 w 24377650"/>
              <a:gd name="connsiteY426" fmla="*/ 4800068 h 8304597"/>
              <a:gd name="connsiteX427" fmla="*/ 1386280 w 24377650"/>
              <a:gd name="connsiteY427" fmla="*/ 4802197 h 8304597"/>
              <a:gd name="connsiteX428" fmla="*/ 1427364 w 24377650"/>
              <a:gd name="connsiteY428" fmla="*/ 4760617 h 8304597"/>
              <a:gd name="connsiteX429" fmla="*/ 1542941 w 24377650"/>
              <a:gd name="connsiteY429" fmla="*/ 4799139 h 8304597"/>
              <a:gd name="connsiteX430" fmla="*/ 1441360 w 24377650"/>
              <a:gd name="connsiteY430" fmla="*/ 4820808 h 8304597"/>
              <a:gd name="connsiteX431" fmla="*/ 1392627 w 24377650"/>
              <a:gd name="connsiteY431" fmla="*/ 4800068 h 8304597"/>
              <a:gd name="connsiteX432" fmla="*/ 1393604 w 24377650"/>
              <a:gd name="connsiteY432" fmla="*/ 4799741 h 8304597"/>
              <a:gd name="connsiteX433" fmla="*/ 1427364 w 24377650"/>
              <a:gd name="connsiteY433" fmla="*/ 4760617 h 8304597"/>
              <a:gd name="connsiteX434" fmla="*/ 1864966 w 24377650"/>
              <a:gd name="connsiteY434" fmla="*/ 4750460 h 8304597"/>
              <a:gd name="connsiteX435" fmla="*/ 1579861 w 24377650"/>
              <a:gd name="connsiteY435" fmla="*/ 4760617 h 8304597"/>
              <a:gd name="connsiteX436" fmla="*/ 1594910 w 24377650"/>
              <a:gd name="connsiteY436" fmla="*/ 4794324 h 8304597"/>
              <a:gd name="connsiteX437" fmla="*/ 1595503 w 24377650"/>
              <a:gd name="connsiteY437" fmla="*/ 4795652 h 8304597"/>
              <a:gd name="connsiteX438" fmla="*/ 1579861 w 24377650"/>
              <a:gd name="connsiteY438" fmla="*/ 4799139 h 8304597"/>
              <a:gd name="connsiteX439" fmla="*/ 1596791 w 24377650"/>
              <a:gd name="connsiteY439" fmla="*/ 4798537 h 8304597"/>
              <a:gd name="connsiteX440" fmla="*/ 1595503 w 24377650"/>
              <a:gd name="connsiteY440" fmla="*/ 4795652 h 8304597"/>
              <a:gd name="connsiteX441" fmla="*/ 1655458 w 24377650"/>
              <a:gd name="connsiteY441" fmla="*/ 4782286 h 8304597"/>
              <a:gd name="connsiteX442" fmla="*/ 1924986 w 24377650"/>
              <a:gd name="connsiteY442" fmla="*/ 4760617 h 8304597"/>
              <a:gd name="connsiteX443" fmla="*/ 1864966 w 24377650"/>
              <a:gd name="connsiteY443" fmla="*/ 4750460 h 8304597"/>
              <a:gd name="connsiteX444" fmla="*/ 1130316 w 24377650"/>
              <a:gd name="connsiteY444" fmla="*/ 4687298 h 8304597"/>
              <a:gd name="connsiteX445" fmla="*/ 1140428 w 24377650"/>
              <a:gd name="connsiteY445" fmla="*/ 4689994 h 8304597"/>
              <a:gd name="connsiteX446" fmla="*/ 1162296 w 24377650"/>
              <a:gd name="connsiteY446" fmla="*/ 4692645 h 8304597"/>
              <a:gd name="connsiteX447" fmla="*/ 1161873 w 24377650"/>
              <a:gd name="connsiteY447" fmla="*/ 4708026 h 8304597"/>
              <a:gd name="connsiteX448" fmla="*/ 1122370 w 24377650"/>
              <a:gd name="connsiteY448" fmla="*/ 4760617 h 8304597"/>
              <a:gd name="connsiteX449" fmla="*/ 1122370 w 24377650"/>
              <a:gd name="connsiteY449" fmla="*/ 4799139 h 8304597"/>
              <a:gd name="connsiteX450" fmla="*/ 818981 w 24377650"/>
              <a:gd name="connsiteY450" fmla="*/ 4837661 h 8304597"/>
              <a:gd name="connsiteX451" fmla="*/ 780455 w 24377650"/>
              <a:gd name="connsiteY451" fmla="*/ 4760617 h 8304597"/>
              <a:gd name="connsiteX452" fmla="*/ 1122370 w 24377650"/>
              <a:gd name="connsiteY452" fmla="*/ 4723701 h 8304597"/>
              <a:gd name="connsiteX453" fmla="*/ 1123574 w 24377650"/>
              <a:gd name="connsiteY453" fmla="*/ 4689994 h 8304597"/>
              <a:gd name="connsiteX454" fmla="*/ 2152929 w 24377650"/>
              <a:gd name="connsiteY454" fmla="*/ 4685179 h 8304597"/>
              <a:gd name="connsiteX455" fmla="*/ 2077483 w 24377650"/>
              <a:gd name="connsiteY455" fmla="*/ 4723701 h 8304597"/>
              <a:gd name="connsiteX456" fmla="*/ 2152929 w 24377650"/>
              <a:gd name="connsiteY456" fmla="*/ 4685179 h 8304597"/>
              <a:gd name="connsiteX457" fmla="*/ 1314997 w 24377650"/>
              <a:gd name="connsiteY457" fmla="*/ 4685179 h 8304597"/>
              <a:gd name="connsiteX458" fmla="*/ 1162501 w 24377650"/>
              <a:gd name="connsiteY458" fmla="*/ 4799139 h 8304597"/>
              <a:gd name="connsiteX459" fmla="*/ 1274867 w 24377650"/>
              <a:gd name="connsiteY459" fmla="*/ 4837661 h 8304597"/>
              <a:gd name="connsiteX460" fmla="*/ 1352319 w 24377650"/>
              <a:gd name="connsiteY460" fmla="*/ 4813585 h 8304597"/>
              <a:gd name="connsiteX461" fmla="*/ 1386280 w 24377650"/>
              <a:gd name="connsiteY461" fmla="*/ 4802197 h 8304597"/>
              <a:gd name="connsiteX462" fmla="*/ 1328191 w 24377650"/>
              <a:gd name="connsiteY462" fmla="*/ 4844858 h 8304597"/>
              <a:gd name="connsiteX463" fmla="*/ 1262025 w 24377650"/>
              <a:gd name="connsiteY463" fmla="*/ 4875981 h 8304597"/>
              <a:gd name="connsiteX464" fmla="*/ 1229636 w 24377650"/>
              <a:gd name="connsiteY464" fmla="*/ 4892919 h 8304597"/>
              <a:gd name="connsiteX465" fmla="*/ 1236768 w 24377650"/>
              <a:gd name="connsiteY465" fmla="*/ 4881950 h 8304597"/>
              <a:gd name="connsiteX466" fmla="*/ 1237947 w 24377650"/>
              <a:gd name="connsiteY466" fmla="*/ 4876182 h 8304597"/>
              <a:gd name="connsiteX467" fmla="*/ 1046923 w 24377650"/>
              <a:gd name="connsiteY467" fmla="*/ 4837661 h 8304597"/>
              <a:gd name="connsiteX468" fmla="*/ 1122370 w 24377650"/>
              <a:gd name="connsiteY468" fmla="*/ 4760617 h 8304597"/>
              <a:gd name="connsiteX469" fmla="*/ 1246976 w 24377650"/>
              <a:gd name="connsiteY469" fmla="*/ 4737344 h 8304597"/>
              <a:gd name="connsiteX470" fmla="*/ 1266289 w 24377650"/>
              <a:gd name="connsiteY470" fmla="*/ 4722533 h 8304597"/>
              <a:gd name="connsiteX471" fmla="*/ 1274867 w 24377650"/>
              <a:gd name="connsiteY471" fmla="*/ 4723701 h 8304597"/>
              <a:gd name="connsiteX472" fmla="*/ 1271720 w 24377650"/>
              <a:gd name="connsiteY472" fmla="*/ 4718367 h 8304597"/>
              <a:gd name="connsiteX473" fmla="*/ 1162501 w 24377650"/>
              <a:gd name="connsiteY473" fmla="*/ 4685179 h 8304597"/>
              <a:gd name="connsiteX474" fmla="*/ 1185024 w 24377650"/>
              <a:gd name="connsiteY474" fmla="*/ 4691198 h 8304597"/>
              <a:gd name="connsiteX475" fmla="*/ 1187634 w 24377650"/>
              <a:gd name="connsiteY475" fmla="*/ 4692997 h 8304597"/>
              <a:gd name="connsiteX476" fmla="*/ 1180158 w 24377650"/>
              <a:gd name="connsiteY476" fmla="*/ 4694809 h 8304597"/>
              <a:gd name="connsiteX477" fmla="*/ 1162296 w 24377650"/>
              <a:gd name="connsiteY477" fmla="*/ 4692645 h 8304597"/>
              <a:gd name="connsiteX478" fmla="*/ 1122370 w 24377650"/>
              <a:gd name="connsiteY478" fmla="*/ 4685179 h 8304597"/>
              <a:gd name="connsiteX479" fmla="*/ 1134108 w 24377650"/>
              <a:gd name="connsiteY479" fmla="*/ 4685781 h 8304597"/>
              <a:gd name="connsiteX480" fmla="*/ 1130316 w 24377650"/>
              <a:gd name="connsiteY480" fmla="*/ 4687298 h 8304597"/>
              <a:gd name="connsiteX481" fmla="*/ 2313578 w 24377650"/>
              <a:gd name="connsiteY481" fmla="*/ 4631083 h 8304597"/>
              <a:gd name="connsiteX482" fmla="*/ 2266901 w 24377650"/>
              <a:gd name="connsiteY482" fmla="*/ 4646657 h 8304597"/>
              <a:gd name="connsiteX483" fmla="*/ 2494844 w 24377650"/>
              <a:gd name="connsiteY483" fmla="*/ 4646657 h 8304597"/>
              <a:gd name="connsiteX484" fmla="*/ 2313578 w 24377650"/>
              <a:gd name="connsiteY484" fmla="*/ 4631083 h 8304597"/>
              <a:gd name="connsiteX485" fmla="*/ 2000433 w 24377650"/>
              <a:gd name="connsiteY485" fmla="*/ 4609741 h 8304597"/>
              <a:gd name="connsiteX486" fmla="*/ 1427364 w 24377650"/>
              <a:gd name="connsiteY486" fmla="*/ 4646657 h 8304597"/>
              <a:gd name="connsiteX487" fmla="*/ 1579861 w 24377650"/>
              <a:gd name="connsiteY487" fmla="*/ 4685179 h 8304597"/>
              <a:gd name="connsiteX488" fmla="*/ 1542941 w 24377650"/>
              <a:gd name="connsiteY488" fmla="*/ 4646657 h 8304597"/>
              <a:gd name="connsiteX489" fmla="*/ 1579861 w 24377650"/>
              <a:gd name="connsiteY489" fmla="*/ 4646657 h 8304597"/>
              <a:gd name="connsiteX490" fmla="*/ 1809410 w 24377650"/>
              <a:gd name="connsiteY490" fmla="*/ 4723701 h 8304597"/>
              <a:gd name="connsiteX491" fmla="*/ 1924986 w 24377650"/>
              <a:gd name="connsiteY491" fmla="*/ 4646657 h 8304597"/>
              <a:gd name="connsiteX492" fmla="*/ 2000433 w 24377650"/>
              <a:gd name="connsiteY492" fmla="*/ 4685179 h 8304597"/>
              <a:gd name="connsiteX493" fmla="*/ 2037353 w 24377650"/>
              <a:gd name="connsiteY493" fmla="*/ 4609741 h 8304597"/>
              <a:gd name="connsiteX494" fmla="*/ 24181548 w 24377650"/>
              <a:gd name="connsiteY494" fmla="*/ 4532698 h 8304597"/>
              <a:gd name="connsiteX495" fmla="*/ 24104496 w 24377650"/>
              <a:gd name="connsiteY495" fmla="*/ 4609741 h 8304597"/>
              <a:gd name="connsiteX496" fmla="*/ 24181548 w 24377650"/>
              <a:gd name="connsiteY496" fmla="*/ 4646657 h 8304597"/>
              <a:gd name="connsiteX497" fmla="*/ 24067576 w 24377650"/>
              <a:gd name="connsiteY497" fmla="*/ 4685179 h 8304597"/>
              <a:gd name="connsiteX498" fmla="*/ 24181548 w 24377650"/>
              <a:gd name="connsiteY498" fmla="*/ 4685179 h 8304597"/>
              <a:gd name="connsiteX499" fmla="*/ 24220074 w 24377650"/>
              <a:gd name="connsiteY499" fmla="*/ 4760617 h 8304597"/>
              <a:gd name="connsiteX500" fmla="*/ 24334046 w 24377650"/>
              <a:gd name="connsiteY500" fmla="*/ 4723701 h 8304597"/>
              <a:gd name="connsiteX501" fmla="*/ 24181548 w 24377650"/>
              <a:gd name="connsiteY501" fmla="*/ 4532698 h 8304597"/>
              <a:gd name="connsiteX502" fmla="*/ 56494 w 24377650"/>
              <a:gd name="connsiteY502" fmla="*/ 4532698 h 8304597"/>
              <a:gd name="connsiteX503" fmla="*/ 56494 w 24377650"/>
              <a:gd name="connsiteY503" fmla="*/ 4571219 h 8304597"/>
              <a:gd name="connsiteX504" fmla="*/ 170466 w 24377650"/>
              <a:gd name="connsiteY504" fmla="*/ 4609741 h 8304597"/>
              <a:gd name="connsiteX505" fmla="*/ 247517 w 24377650"/>
              <a:gd name="connsiteY505" fmla="*/ 4571219 h 8304597"/>
              <a:gd name="connsiteX506" fmla="*/ 247517 w 24377650"/>
              <a:gd name="connsiteY506" fmla="*/ 4532698 h 8304597"/>
              <a:gd name="connsiteX507" fmla="*/ 56494 w 24377650"/>
              <a:gd name="connsiteY507" fmla="*/ 4532698 h 8304597"/>
              <a:gd name="connsiteX508" fmla="*/ 1960709 w 24377650"/>
              <a:gd name="connsiteY508" fmla="*/ 4528074 h 8304597"/>
              <a:gd name="connsiteX509" fmla="*/ 1961907 w 24377650"/>
              <a:gd name="connsiteY509" fmla="*/ 4532698 h 8304597"/>
              <a:gd name="connsiteX510" fmla="*/ 1900381 w 24377650"/>
              <a:gd name="connsiteY510" fmla="*/ 4543532 h 8304597"/>
              <a:gd name="connsiteX511" fmla="*/ 1898065 w 24377650"/>
              <a:gd name="connsiteY511" fmla="*/ 4543095 h 8304597"/>
              <a:gd name="connsiteX512" fmla="*/ 689960 w 24377650"/>
              <a:gd name="connsiteY512" fmla="*/ 4523068 h 8304597"/>
              <a:gd name="connsiteX513" fmla="*/ 552512 w 24377650"/>
              <a:gd name="connsiteY513" fmla="*/ 4571219 h 8304597"/>
              <a:gd name="connsiteX514" fmla="*/ 857506 w 24377650"/>
              <a:gd name="connsiteY514" fmla="*/ 4532698 h 8304597"/>
              <a:gd name="connsiteX515" fmla="*/ 689960 w 24377650"/>
              <a:gd name="connsiteY515" fmla="*/ 4523068 h 8304597"/>
              <a:gd name="connsiteX516" fmla="*/ 23013122 w 24377650"/>
              <a:gd name="connsiteY516" fmla="*/ 4522255 h 8304597"/>
              <a:gd name="connsiteX517" fmla="*/ 23032322 w 24377650"/>
              <a:gd name="connsiteY517" fmla="*/ 4525468 h 8304597"/>
              <a:gd name="connsiteX518" fmla="*/ 23027460 w 24377650"/>
              <a:gd name="connsiteY518" fmla="*/ 4527281 h 8304597"/>
              <a:gd name="connsiteX519" fmla="*/ 23000096 w 24377650"/>
              <a:gd name="connsiteY519" fmla="*/ 4532698 h 8304597"/>
              <a:gd name="connsiteX520" fmla="*/ 1806826 w 24377650"/>
              <a:gd name="connsiteY520" fmla="*/ 4521864 h 8304597"/>
              <a:gd name="connsiteX521" fmla="*/ 1842919 w 24377650"/>
              <a:gd name="connsiteY521" fmla="*/ 4532698 h 8304597"/>
              <a:gd name="connsiteX522" fmla="*/ 1898065 w 24377650"/>
              <a:gd name="connsiteY522" fmla="*/ 4543095 h 8304597"/>
              <a:gd name="connsiteX523" fmla="*/ 1893734 w 24377650"/>
              <a:gd name="connsiteY523" fmla="*/ 4544134 h 8304597"/>
              <a:gd name="connsiteX524" fmla="*/ 1847935 w 24377650"/>
              <a:gd name="connsiteY524" fmla="*/ 4571219 h 8304597"/>
              <a:gd name="connsiteX525" fmla="*/ 1809410 w 24377650"/>
              <a:gd name="connsiteY525" fmla="*/ 4532698 h 8304597"/>
              <a:gd name="connsiteX526" fmla="*/ 1806826 w 24377650"/>
              <a:gd name="connsiteY526" fmla="*/ 4521864 h 8304597"/>
              <a:gd name="connsiteX527" fmla="*/ 23068946 w 24377650"/>
              <a:gd name="connsiteY527" fmla="*/ 4516447 h 8304597"/>
              <a:gd name="connsiteX528" fmla="*/ 23075542 w 24377650"/>
              <a:gd name="connsiteY528" fmla="*/ 4532698 h 8304597"/>
              <a:gd name="connsiteX529" fmla="*/ 23032322 w 24377650"/>
              <a:gd name="connsiteY529" fmla="*/ 4525468 h 8304597"/>
              <a:gd name="connsiteX530" fmla="*/ 23051664 w 24377650"/>
              <a:gd name="connsiteY530" fmla="*/ 4518253 h 8304597"/>
              <a:gd name="connsiteX531" fmla="*/ 23068946 w 24377650"/>
              <a:gd name="connsiteY531" fmla="*/ 4516447 h 8304597"/>
              <a:gd name="connsiteX532" fmla="*/ 4706856 w 24377650"/>
              <a:gd name="connsiteY532" fmla="*/ 4494177 h 8304597"/>
              <a:gd name="connsiteX533" fmla="*/ 4629805 w 24377650"/>
              <a:gd name="connsiteY533" fmla="*/ 4532698 h 8304597"/>
              <a:gd name="connsiteX534" fmla="*/ 4896274 w 24377650"/>
              <a:gd name="connsiteY534" fmla="*/ 4532698 h 8304597"/>
              <a:gd name="connsiteX535" fmla="*/ 4859354 w 24377650"/>
              <a:gd name="connsiteY535" fmla="*/ 4494177 h 8304597"/>
              <a:gd name="connsiteX536" fmla="*/ 4629805 w 24377650"/>
              <a:gd name="connsiteY536" fmla="*/ 4532698 h 8304597"/>
              <a:gd name="connsiteX537" fmla="*/ 4706856 w 24377650"/>
              <a:gd name="connsiteY537" fmla="*/ 4494177 h 8304597"/>
              <a:gd name="connsiteX538" fmla="*/ 4591280 w 24377650"/>
              <a:gd name="connsiteY538" fmla="*/ 4494177 h 8304597"/>
              <a:gd name="connsiteX539" fmla="*/ 4554359 w 24377650"/>
              <a:gd name="connsiteY539" fmla="*/ 4571219 h 8304597"/>
              <a:gd name="connsiteX540" fmla="*/ 4591280 w 24377650"/>
              <a:gd name="connsiteY540" fmla="*/ 4494177 h 8304597"/>
              <a:gd name="connsiteX541" fmla="*/ 1010004 w 24377650"/>
              <a:gd name="connsiteY541" fmla="*/ 4494177 h 8304597"/>
              <a:gd name="connsiteX542" fmla="*/ 857506 w 24377650"/>
              <a:gd name="connsiteY542" fmla="*/ 4571219 h 8304597"/>
              <a:gd name="connsiteX543" fmla="*/ 932952 w 24377650"/>
              <a:gd name="connsiteY543" fmla="*/ 4571219 h 8304597"/>
              <a:gd name="connsiteX544" fmla="*/ 1010004 w 24377650"/>
              <a:gd name="connsiteY544" fmla="*/ 4494177 h 8304597"/>
              <a:gd name="connsiteX545" fmla="*/ 276086 w 24377650"/>
              <a:gd name="connsiteY545" fmla="*/ 4478603 h 8304597"/>
              <a:gd name="connsiteX546" fmla="*/ 247517 w 24377650"/>
              <a:gd name="connsiteY546" fmla="*/ 4494177 h 8304597"/>
              <a:gd name="connsiteX547" fmla="*/ 322963 w 24377650"/>
              <a:gd name="connsiteY547" fmla="*/ 4532698 h 8304597"/>
              <a:gd name="connsiteX548" fmla="*/ 284438 w 24377650"/>
              <a:gd name="connsiteY548" fmla="*/ 4571219 h 8304597"/>
              <a:gd name="connsiteX549" fmla="*/ 392114 w 24377650"/>
              <a:gd name="connsiteY549" fmla="*/ 4549551 h 8304597"/>
              <a:gd name="connsiteX550" fmla="*/ 428650 w 24377650"/>
              <a:gd name="connsiteY550" fmla="*/ 4535813 h 8304597"/>
              <a:gd name="connsiteX551" fmla="*/ 437040 w 24377650"/>
              <a:gd name="connsiteY551" fmla="*/ 4536575 h 8304597"/>
              <a:gd name="connsiteX552" fmla="*/ 437537 w 24377650"/>
              <a:gd name="connsiteY552" fmla="*/ 4554968 h 8304597"/>
              <a:gd name="connsiteX553" fmla="*/ 475460 w 24377650"/>
              <a:gd name="connsiteY553" fmla="*/ 4571219 h 8304597"/>
              <a:gd name="connsiteX554" fmla="*/ 447369 w 24377650"/>
              <a:gd name="connsiteY554" fmla="*/ 4537513 h 8304597"/>
              <a:gd name="connsiteX555" fmla="*/ 437040 w 24377650"/>
              <a:gd name="connsiteY555" fmla="*/ 4536575 h 8304597"/>
              <a:gd name="connsiteX556" fmla="*/ 436935 w 24377650"/>
              <a:gd name="connsiteY556" fmla="*/ 4532698 h 8304597"/>
              <a:gd name="connsiteX557" fmla="*/ 428650 w 24377650"/>
              <a:gd name="connsiteY557" fmla="*/ 4535813 h 8304597"/>
              <a:gd name="connsiteX558" fmla="*/ 400968 w 24377650"/>
              <a:gd name="connsiteY558" fmla="*/ 4533300 h 8304597"/>
              <a:gd name="connsiteX559" fmla="*/ 361489 w 24377650"/>
              <a:gd name="connsiteY559" fmla="*/ 4532698 h 8304597"/>
              <a:gd name="connsiteX560" fmla="*/ 400015 w 24377650"/>
              <a:gd name="connsiteY560" fmla="*/ 4494177 h 8304597"/>
              <a:gd name="connsiteX561" fmla="*/ 276086 w 24377650"/>
              <a:gd name="connsiteY561" fmla="*/ 4478603 h 8304597"/>
              <a:gd name="connsiteX562" fmla="*/ 1609257 w 24377650"/>
              <a:gd name="connsiteY562" fmla="*/ 4462953 h 8304597"/>
              <a:gd name="connsiteX563" fmla="*/ 1695438 w 24377650"/>
              <a:gd name="connsiteY563" fmla="*/ 4494177 h 8304597"/>
              <a:gd name="connsiteX564" fmla="*/ 1619992 w 24377650"/>
              <a:gd name="connsiteY564" fmla="*/ 4532698 h 8304597"/>
              <a:gd name="connsiteX565" fmla="*/ 1424154 w 24377650"/>
              <a:gd name="connsiteY565" fmla="*/ 4532698 h 8304597"/>
              <a:gd name="connsiteX566" fmla="*/ 1351918 w 24377650"/>
              <a:gd name="connsiteY566" fmla="*/ 4532698 h 8304597"/>
              <a:gd name="connsiteX567" fmla="*/ 1609257 w 24377650"/>
              <a:gd name="connsiteY567" fmla="*/ 4462953 h 8304597"/>
              <a:gd name="connsiteX568" fmla="*/ 12975414 w 24377650"/>
              <a:gd name="connsiteY568" fmla="*/ 4457260 h 8304597"/>
              <a:gd name="connsiteX569" fmla="*/ 12936888 w 24377650"/>
              <a:gd name="connsiteY569" fmla="*/ 4532698 h 8304597"/>
              <a:gd name="connsiteX570" fmla="*/ 12975414 w 24377650"/>
              <a:gd name="connsiteY570" fmla="*/ 4457260 h 8304597"/>
              <a:gd name="connsiteX571" fmla="*/ 1963039 w 24377650"/>
              <a:gd name="connsiteY571" fmla="*/ 4456856 h 8304597"/>
              <a:gd name="connsiteX572" fmla="*/ 1961907 w 24377650"/>
              <a:gd name="connsiteY572" fmla="*/ 4457260 h 8304597"/>
              <a:gd name="connsiteX573" fmla="*/ 1961218 w 24377650"/>
              <a:gd name="connsiteY573" fmla="*/ 4457120 h 8304597"/>
              <a:gd name="connsiteX574" fmla="*/ 0 w 24377650"/>
              <a:gd name="connsiteY574" fmla="*/ 4422035 h 8304597"/>
              <a:gd name="connsiteX575" fmla="*/ 8739 w 24377650"/>
              <a:gd name="connsiteY575" fmla="*/ 4423554 h 8304597"/>
              <a:gd name="connsiteX576" fmla="*/ 1816 w 24377650"/>
              <a:gd name="connsiteY576" fmla="*/ 4434990 h 8304597"/>
              <a:gd name="connsiteX577" fmla="*/ 0 w 24377650"/>
              <a:gd name="connsiteY577" fmla="*/ 4436937 h 8304597"/>
              <a:gd name="connsiteX578" fmla="*/ 1427364 w 24377650"/>
              <a:gd name="connsiteY578" fmla="*/ 4418739 h 8304597"/>
              <a:gd name="connsiteX579" fmla="*/ 1447429 w 24377650"/>
              <a:gd name="connsiteY579" fmla="*/ 4423554 h 8304597"/>
              <a:gd name="connsiteX580" fmla="*/ 1447888 w 24377650"/>
              <a:gd name="connsiteY580" fmla="*/ 4423934 h 8304597"/>
              <a:gd name="connsiteX581" fmla="*/ 322963 w 24377650"/>
              <a:gd name="connsiteY581" fmla="*/ 4418739 h 8304597"/>
              <a:gd name="connsiteX582" fmla="*/ 284438 w 24377650"/>
              <a:gd name="connsiteY582" fmla="*/ 4457260 h 8304597"/>
              <a:gd name="connsiteX583" fmla="*/ 475460 w 24377650"/>
              <a:gd name="connsiteY583" fmla="*/ 4494177 h 8304597"/>
              <a:gd name="connsiteX584" fmla="*/ 480276 w 24377650"/>
              <a:gd name="connsiteY584" fmla="*/ 4494177 h 8304597"/>
              <a:gd name="connsiteX585" fmla="*/ 513986 w 24377650"/>
              <a:gd name="connsiteY585" fmla="*/ 4494177 h 8304597"/>
              <a:gd name="connsiteX586" fmla="*/ 322963 w 24377650"/>
              <a:gd name="connsiteY586" fmla="*/ 4418739 h 8304597"/>
              <a:gd name="connsiteX587" fmla="*/ 23859900 w 24377650"/>
              <a:gd name="connsiteY587" fmla="*/ 4407905 h 8304597"/>
              <a:gd name="connsiteX588" fmla="*/ 23533034 w 24377650"/>
              <a:gd name="connsiteY588" fmla="*/ 4418739 h 8304597"/>
              <a:gd name="connsiteX589" fmla="*/ 23610084 w 24377650"/>
              <a:gd name="connsiteY589" fmla="*/ 4494177 h 8304597"/>
              <a:gd name="connsiteX590" fmla="*/ 23533034 w 24377650"/>
              <a:gd name="connsiteY590" fmla="*/ 4494177 h 8304597"/>
              <a:gd name="connsiteX591" fmla="*/ 23494508 w 24377650"/>
              <a:gd name="connsiteY591" fmla="*/ 4532698 h 8304597"/>
              <a:gd name="connsiteX592" fmla="*/ 23457588 w 24377650"/>
              <a:gd name="connsiteY592" fmla="*/ 4457260 h 8304597"/>
              <a:gd name="connsiteX593" fmla="*/ 23043062 w 24377650"/>
              <a:gd name="connsiteY593" fmla="*/ 4498252 h 8304597"/>
              <a:gd name="connsiteX594" fmla="*/ 23013122 w 24377650"/>
              <a:gd name="connsiteY594" fmla="*/ 4522255 h 8304597"/>
              <a:gd name="connsiteX595" fmla="*/ 22978400 w 24377650"/>
              <a:gd name="connsiteY595" fmla="*/ 4516447 h 8304597"/>
              <a:gd name="connsiteX596" fmla="*/ 22695102 w 24377650"/>
              <a:gd name="connsiteY596" fmla="*/ 4532698 h 8304597"/>
              <a:gd name="connsiteX597" fmla="*/ 22847598 w 24377650"/>
              <a:gd name="connsiteY597" fmla="*/ 4609741 h 8304597"/>
              <a:gd name="connsiteX598" fmla="*/ 22847598 w 24377650"/>
              <a:gd name="connsiteY598" fmla="*/ 4571219 h 8304597"/>
              <a:gd name="connsiteX599" fmla="*/ 22961570 w 24377650"/>
              <a:gd name="connsiteY599" fmla="*/ 4571219 h 8304597"/>
              <a:gd name="connsiteX600" fmla="*/ 23610084 w 24377650"/>
              <a:gd name="connsiteY600" fmla="*/ 4609741 h 8304597"/>
              <a:gd name="connsiteX601" fmla="*/ 23533034 w 24377650"/>
              <a:gd name="connsiteY601" fmla="*/ 4494177 h 8304597"/>
              <a:gd name="connsiteX602" fmla="*/ 23647006 w 24377650"/>
              <a:gd name="connsiteY602" fmla="*/ 4494177 h 8304597"/>
              <a:gd name="connsiteX603" fmla="*/ 23724056 w 24377650"/>
              <a:gd name="connsiteY603" fmla="*/ 4571219 h 8304597"/>
              <a:gd name="connsiteX604" fmla="*/ 23952000 w 24377650"/>
              <a:gd name="connsiteY604" fmla="*/ 4532698 h 8304597"/>
              <a:gd name="connsiteX605" fmla="*/ 24067576 w 24377650"/>
              <a:gd name="connsiteY605" fmla="*/ 4609741 h 8304597"/>
              <a:gd name="connsiteX606" fmla="*/ 24029050 w 24377650"/>
              <a:gd name="connsiteY606" fmla="*/ 4494177 h 8304597"/>
              <a:gd name="connsiteX607" fmla="*/ 23952000 w 24377650"/>
              <a:gd name="connsiteY607" fmla="*/ 4418739 h 8304597"/>
              <a:gd name="connsiteX608" fmla="*/ 23859900 w 24377650"/>
              <a:gd name="connsiteY608" fmla="*/ 4407905 h 8304597"/>
              <a:gd name="connsiteX609" fmla="*/ 3944371 w 24377650"/>
              <a:gd name="connsiteY609" fmla="*/ 4341695 h 8304597"/>
              <a:gd name="connsiteX610" fmla="*/ 4096868 w 24377650"/>
              <a:gd name="connsiteY610" fmla="*/ 4341695 h 8304597"/>
              <a:gd name="connsiteX611" fmla="*/ 4058342 w 24377650"/>
              <a:gd name="connsiteY611" fmla="*/ 4380217 h 8304597"/>
              <a:gd name="connsiteX612" fmla="*/ 3944371 w 24377650"/>
              <a:gd name="connsiteY612" fmla="*/ 4341695 h 8304597"/>
              <a:gd name="connsiteX613" fmla="*/ 2037353 w 24377650"/>
              <a:gd name="connsiteY613" fmla="*/ 4341695 h 8304597"/>
              <a:gd name="connsiteX614" fmla="*/ 2000433 w 24377650"/>
              <a:gd name="connsiteY614" fmla="*/ 4418739 h 8304597"/>
              <a:gd name="connsiteX615" fmla="*/ 1924986 w 24377650"/>
              <a:gd name="connsiteY615" fmla="*/ 4418739 h 8304597"/>
              <a:gd name="connsiteX616" fmla="*/ 2037353 w 24377650"/>
              <a:gd name="connsiteY616" fmla="*/ 4341695 h 8304597"/>
              <a:gd name="connsiteX617" fmla="*/ 1772489 w 24377650"/>
              <a:gd name="connsiteY617" fmla="*/ 4341695 h 8304597"/>
              <a:gd name="connsiteX618" fmla="*/ 1899804 w 24377650"/>
              <a:gd name="connsiteY618" fmla="*/ 4444620 h 8304597"/>
              <a:gd name="connsiteX619" fmla="*/ 1961218 w 24377650"/>
              <a:gd name="connsiteY619" fmla="*/ 4457120 h 8304597"/>
              <a:gd name="connsiteX620" fmla="*/ 1886235 w 24377650"/>
              <a:gd name="connsiteY620" fmla="*/ 4467994 h 8304597"/>
              <a:gd name="connsiteX621" fmla="*/ 1772489 w 24377650"/>
              <a:gd name="connsiteY621" fmla="*/ 4494177 h 8304597"/>
              <a:gd name="connsiteX622" fmla="*/ 1695438 w 24377650"/>
              <a:gd name="connsiteY622" fmla="*/ 4457260 h 8304597"/>
              <a:gd name="connsiteX623" fmla="*/ 1884855 w 24377650"/>
              <a:gd name="connsiteY623" fmla="*/ 4457260 h 8304597"/>
              <a:gd name="connsiteX624" fmla="*/ 1772489 w 24377650"/>
              <a:gd name="connsiteY624" fmla="*/ 4341695 h 8304597"/>
              <a:gd name="connsiteX625" fmla="*/ 6878737 w 24377650"/>
              <a:gd name="connsiteY625" fmla="*/ 4266257 h 8304597"/>
              <a:gd name="connsiteX626" fmla="*/ 6803291 w 24377650"/>
              <a:gd name="connsiteY626" fmla="*/ 4341695 h 8304597"/>
              <a:gd name="connsiteX627" fmla="*/ 6878737 w 24377650"/>
              <a:gd name="connsiteY627" fmla="*/ 4266257 h 8304597"/>
              <a:gd name="connsiteX628" fmla="*/ 6535217 w 24377650"/>
              <a:gd name="connsiteY628" fmla="*/ 4266257 h 8304597"/>
              <a:gd name="connsiteX629" fmla="*/ 6650794 w 24377650"/>
              <a:gd name="connsiteY629" fmla="*/ 4341695 h 8304597"/>
              <a:gd name="connsiteX630" fmla="*/ 6535217 w 24377650"/>
              <a:gd name="connsiteY630" fmla="*/ 4266257 h 8304597"/>
              <a:gd name="connsiteX631" fmla="*/ 6382720 w 24377650"/>
              <a:gd name="connsiteY631" fmla="*/ 4266257 h 8304597"/>
              <a:gd name="connsiteX632" fmla="*/ 6421246 w 24377650"/>
              <a:gd name="connsiteY632" fmla="*/ 4304779 h 8304597"/>
              <a:gd name="connsiteX633" fmla="*/ 6498297 w 24377650"/>
              <a:gd name="connsiteY633" fmla="*/ 4266257 h 8304597"/>
              <a:gd name="connsiteX634" fmla="*/ 6382720 w 24377650"/>
              <a:gd name="connsiteY634" fmla="*/ 4266257 h 8304597"/>
              <a:gd name="connsiteX635" fmla="*/ 1376881 w 24377650"/>
              <a:gd name="connsiteY635" fmla="*/ 4255721 h 8304597"/>
              <a:gd name="connsiteX636" fmla="*/ 1390444 w 24377650"/>
              <a:gd name="connsiteY636" fmla="*/ 4266257 h 8304597"/>
              <a:gd name="connsiteX637" fmla="*/ 1367821 w 24377650"/>
              <a:gd name="connsiteY637" fmla="*/ 4266257 h 8304597"/>
              <a:gd name="connsiteX638" fmla="*/ 1370554 w 24377650"/>
              <a:gd name="connsiteY638" fmla="*/ 4259637 h 8304597"/>
              <a:gd name="connsiteX639" fmla="*/ 6687715 w 24377650"/>
              <a:gd name="connsiteY639" fmla="*/ 4227736 h 8304597"/>
              <a:gd name="connsiteX640" fmla="*/ 6677351 w 24377650"/>
              <a:gd name="connsiteY640" fmla="*/ 4231214 h 8304597"/>
              <a:gd name="connsiteX641" fmla="*/ 6671676 w 24377650"/>
              <a:gd name="connsiteY641" fmla="*/ 4230911 h 8304597"/>
              <a:gd name="connsiteX642" fmla="*/ 6612269 w 24377650"/>
              <a:gd name="connsiteY642" fmla="*/ 4227736 h 8304597"/>
              <a:gd name="connsiteX643" fmla="*/ 6671676 w 24377650"/>
              <a:gd name="connsiteY643" fmla="*/ 4230911 h 8304597"/>
              <a:gd name="connsiteX644" fmla="*/ 6660350 w 24377650"/>
              <a:gd name="connsiteY644" fmla="*/ 4233153 h 8304597"/>
              <a:gd name="connsiteX645" fmla="*/ 6612269 w 24377650"/>
              <a:gd name="connsiteY645" fmla="*/ 4227736 h 8304597"/>
              <a:gd name="connsiteX646" fmla="*/ 1464334 w 24377650"/>
              <a:gd name="connsiteY646" fmla="*/ 4180337 h 8304597"/>
              <a:gd name="connsiteX647" fmla="*/ 1504415 w 24377650"/>
              <a:gd name="connsiteY647" fmla="*/ 4189215 h 8304597"/>
              <a:gd name="connsiteX648" fmla="*/ 1414321 w 24377650"/>
              <a:gd name="connsiteY648" fmla="*/ 4232551 h 8304597"/>
              <a:gd name="connsiteX649" fmla="*/ 1376881 w 24377650"/>
              <a:gd name="connsiteY649" fmla="*/ 4255721 h 8304597"/>
              <a:gd name="connsiteX650" fmla="*/ 1361775 w 24377650"/>
              <a:gd name="connsiteY650" fmla="*/ 4243987 h 8304597"/>
              <a:gd name="connsiteX651" fmla="*/ 1274867 w 24377650"/>
              <a:gd name="connsiteY651" fmla="*/ 4227736 h 8304597"/>
              <a:gd name="connsiteX652" fmla="*/ 1351918 w 24377650"/>
              <a:gd name="connsiteY652" fmla="*/ 4189215 h 8304597"/>
              <a:gd name="connsiteX653" fmla="*/ 1351918 w 24377650"/>
              <a:gd name="connsiteY653" fmla="*/ 4227736 h 8304597"/>
              <a:gd name="connsiteX654" fmla="*/ 1464334 w 24377650"/>
              <a:gd name="connsiteY654" fmla="*/ 4180337 h 8304597"/>
              <a:gd name="connsiteX655" fmla="*/ 7220652 w 24377650"/>
              <a:gd name="connsiteY655" fmla="*/ 4115382 h 8304597"/>
              <a:gd name="connsiteX656" fmla="*/ 7145206 w 24377650"/>
              <a:gd name="connsiteY656" fmla="*/ 4153903 h 8304597"/>
              <a:gd name="connsiteX657" fmla="*/ 7220652 w 24377650"/>
              <a:gd name="connsiteY657" fmla="*/ 4153903 h 8304597"/>
              <a:gd name="connsiteX658" fmla="*/ 7220652 w 24377650"/>
              <a:gd name="connsiteY658" fmla="*/ 4115382 h 8304597"/>
              <a:gd name="connsiteX659" fmla="*/ 7979325 w 24377650"/>
              <a:gd name="connsiteY659" fmla="*/ 4092509 h 8304597"/>
              <a:gd name="connsiteX660" fmla="*/ 7907692 w 24377650"/>
              <a:gd name="connsiteY660" fmla="*/ 4115382 h 8304597"/>
              <a:gd name="connsiteX661" fmla="*/ 8023269 w 24377650"/>
              <a:gd name="connsiteY661" fmla="*/ 4153903 h 8304597"/>
              <a:gd name="connsiteX662" fmla="*/ 7979325 w 24377650"/>
              <a:gd name="connsiteY662" fmla="*/ 4092509 h 8304597"/>
              <a:gd name="connsiteX663" fmla="*/ 6815079 w 24377650"/>
              <a:gd name="connsiteY663" fmla="*/ 4022765 h 8304597"/>
              <a:gd name="connsiteX664" fmla="*/ 6803291 w 24377650"/>
              <a:gd name="connsiteY664" fmla="*/ 4038339 h 8304597"/>
              <a:gd name="connsiteX665" fmla="*/ 6840212 w 24377650"/>
              <a:gd name="connsiteY665" fmla="*/ 4078465 h 8304597"/>
              <a:gd name="connsiteX666" fmla="*/ 6878737 w 24377650"/>
              <a:gd name="connsiteY666" fmla="*/ 4038339 h 8304597"/>
              <a:gd name="connsiteX667" fmla="*/ 6815079 w 24377650"/>
              <a:gd name="connsiteY667" fmla="*/ 4022765 h 8304597"/>
              <a:gd name="connsiteX668" fmla="*/ 7031235 w 24377650"/>
              <a:gd name="connsiteY668" fmla="*/ 4001422 h 8304597"/>
              <a:gd name="connsiteX669" fmla="*/ 6955789 w 24377650"/>
              <a:gd name="connsiteY669" fmla="*/ 4038339 h 8304597"/>
              <a:gd name="connsiteX670" fmla="*/ 6992709 w 24377650"/>
              <a:gd name="connsiteY670" fmla="*/ 4078465 h 8304597"/>
              <a:gd name="connsiteX671" fmla="*/ 7220652 w 24377650"/>
              <a:gd name="connsiteY671" fmla="*/ 4038339 h 8304597"/>
              <a:gd name="connsiteX672" fmla="*/ 7031235 w 24377650"/>
              <a:gd name="connsiteY672" fmla="*/ 4001422 h 8304597"/>
              <a:gd name="connsiteX673" fmla="*/ 5742116 w 24377650"/>
              <a:gd name="connsiteY673" fmla="*/ 3953495 h 8304597"/>
              <a:gd name="connsiteX674" fmla="*/ 5737781 w 24377650"/>
              <a:gd name="connsiteY674" fmla="*/ 3956571 h 8304597"/>
              <a:gd name="connsiteX675" fmla="*/ 5740426 w 24377650"/>
              <a:gd name="connsiteY675" fmla="*/ 3953872 h 8304597"/>
              <a:gd name="connsiteX676" fmla="*/ 5811257 w 24377650"/>
              <a:gd name="connsiteY676" fmla="*/ 3925984 h 8304597"/>
              <a:gd name="connsiteX677" fmla="*/ 5811257 w 24377650"/>
              <a:gd name="connsiteY677" fmla="*/ 3962901 h 8304597"/>
              <a:gd name="connsiteX678" fmla="*/ 5767037 w 24377650"/>
              <a:gd name="connsiteY678" fmla="*/ 3947929 h 8304597"/>
              <a:gd name="connsiteX679" fmla="*/ 5742116 w 24377650"/>
              <a:gd name="connsiteY679" fmla="*/ 3953495 h 8304597"/>
              <a:gd name="connsiteX680" fmla="*/ 5754873 w 24377650"/>
              <a:gd name="connsiteY680" fmla="*/ 3944443 h 8304597"/>
              <a:gd name="connsiteX681" fmla="*/ 5811257 w 24377650"/>
              <a:gd name="connsiteY681" fmla="*/ 3925984 h 8304597"/>
              <a:gd name="connsiteX682" fmla="*/ 5839282 w 24377650"/>
              <a:gd name="connsiteY682" fmla="*/ 3911800 h 8304597"/>
              <a:gd name="connsiteX683" fmla="*/ 5844886 w 24377650"/>
              <a:gd name="connsiteY683" fmla="*/ 3914385 h 8304597"/>
              <a:gd name="connsiteX684" fmla="*/ 5849783 w 24377650"/>
              <a:gd name="connsiteY684" fmla="*/ 3925984 h 8304597"/>
              <a:gd name="connsiteX685" fmla="*/ 5998207 w 24377650"/>
              <a:gd name="connsiteY685" fmla="*/ 3888812 h 8304597"/>
              <a:gd name="connsiteX686" fmla="*/ 6001398 w 24377650"/>
              <a:gd name="connsiteY686" fmla="*/ 3889164 h 8304597"/>
              <a:gd name="connsiteX687" fmla="*/ 5996260 w 24377650"/>
              <a:gd name="connsiteY687" fmla="*/ 3908429 h 8304597"/>
              <a:gd name="connsiteX688" fmla="*/ 5969773 w 24377650"/>
              <a:gd name="connsiteY688" fmla="*/ 3908429 h 8304597"/>
              <a:gd name="connsiteX689" fmla="*/ 5968260 w 24377650"/>
              <a:gd name="connsiteY689" fmla="*/ 3902754 h 8304597"/>
              <a:gd name="connsiteX690" fmla="*/ 5968820 w 24377650"/>
              <a:gd name="connsiteY690" fmla="*/ 3902786 h 8304597"/>
              <a:gd name="connsiteX691" fmla="*/ 5986397 w 24377650"/>
              <a:gd name="connsiteY691" fmla="*/ 3897378 h 8304597"/>
              <a:gd name="connsiteX692" fmla="*/ 5963436 w 24377650"/>
              <a:gd name="connsiteY692" fmla="*/ 3886315 h 8304597"/>
              <a:gd name="connsiteX693" fmla="*/ 5963877 w 24377650"/>
              <a:gd name="connsiteY693" fmla="*/ 3886320 h 8304597"/>
              <a:gd name="connsiteX694" fmla="*/ 5968260 w 24377650"/>
              <a:gd name="connsiteY694" fmla="*/ 3902754 h 8304597"/>
              <a:gd name="connsiteX695" fmla="*/ 5952607 w 24377650"/>
              <a:gd name="connsiteY695" fmla="*/ 3901866 h 8304597"/>
              <a:gd name="connsiteX696" fmla="*/ 6246634 w 24377650"/>
              <a:gd name="connsiteY696" fmla="*/ 3839154 h 8304597"/>
              <a:gd name="connsiteX697" fmla="*/ 6231828 w 24377650"/>
              <a:gd name="connsiteY697" fmla="*/ 3848941 h 8304597"/>
              <a:gd name="connsiteX698" fmla="*/ 6243942 w 24377650"/>
              <a:gd name="connsiteY698" fmla="*/ 3839468 h 8304597"/>
              <a:gd name="connsiteX699" fmla="*/ 6402183 w 24377650"/>
              <a:gd name="connsiteY699" fmla="*/ 3820050 h 8304597"/>
              <a:gd name="connsiteX700" fmla="*/ 6345800 w 24377650"/>
              <a:gd name="connsiteY700" fmla="*/ 3848941 h 8304597"/>
              <a:gd name="connsiteX701" fmla="*/ 6459771 w 24377650"/>
              <a:gd name="connsiteY701" fmla="*/ 3848941 h 8304597"/>
              <a:gd name="connsiteX702" fmla="*/ 6402183 w 24377650"/>
              <a:gd name="connsiteY702" fmla="*/ 3820050 h 8304597"/>
              <a:gd name="connsiteX703" fmla="*/ 5506262 w 24377650"/>
              <a:gd name="connsiteY703" fmla="*/ 3810420 h 8304597"/>
              <a:gd name="connsiteX704" fmla="*/ 5544788 w 24377650"/>
              <a:gd name="connsiteY704" fmla="*/ 3885858 h 8304597"/>
              <a:gd name="connsiteX705" fmla="*/ 5658760 w 24377650"/>
              <a:gd name="connsiteY705" fmla="*/ 3885858 h 8304597"/>
              <a:gd name="connsiteX706" fmla="*/ 5583314 w 24377650"/>
              <a:gd name="connsiteY706" fmla="*/ 3810420 h 8304597"/>
              <a:gd name="connsiteX707" fmla="*/ 5621840 w 24377650"/>
              <a:gd name="connsiteY707" fmla="*/ 3810420 h 8304597"/>
              <a:gd name="connsiteX708" fmla="*/ 5832021 w 24377650"/>
              <a:gd name="connsiteY708" fmla="*/ 3901993 h 8304597"/>
              <a:gd name="connsiteX709" fmla="*/ 5839282 w 24377650"/>
              <a:gd name="connsiteY709" fmla="*/ 3911800 h 8304597"/>
              <a:gd name="connsiteX710" fmla="*/ 5831975 w 24377650"/>
              <a:gd name="connsiteY710" fmla="*/ 3908429 h 8304597"/>
              <a:gd name="connsiteX711" fmla="*/ 5735811 w 24377650"/>
              <a:gd name="connsiteY711" fmla="*/ 3885858 h 8304597"/>
              <a:gd name="connsiteX712" fmla="*/ 5621840 w 24377650"/>
              <a:gd name="connsiteY712" fmla="*/ 3925984 h 8304597"/>
              <a:gd name="connsiteX713" fmla="*/ 5697285 w 24377650"/>
              <a:gd name="connsiteY713" fmla="*/ 3962901 h 8304597"/>
              <a:gd name="connsiteX714" fmla="*/ 5736989 w 24377650"/>
              <a:gd name="connsiteY714" fmla="*/ 3957133 h 8304597"/>
              <a:gd name="connsiteX715" fmla="*/ 5737781 w 24377650"/>
              <a:gd name="connsiteY715" fmla="*/ 3956571 h 8304597"/>
              <a:gd name="connsiteX716" fmla="*/ 5720737 w 24377650"/>
              <a:gd name="connsiteY716" fmla="*/ 3973961 h 8304597"/>
              <a:gd name="connsiteX717" fmla="*/ 5697285 w 24377650"/>
              <a:gd name="connsiteY717" fmla="*/ 4001422 h 8304597"/>
              <a:gd name="connsiteX718" fmla="*/ 5506262 w 24377650"/>
              <a:gd name="connsiteY718" fmla="*/ 3848941 h 8304597"/>
              <a:gd name="connsiteX719" fmla="*/ 5316845 w 24377650"/>
              <a:gd name="connsiteY719" fmla="*/ 3848941 h 8304597"/>
              <a:gd name="connsiteX720" fmla="*/ 5506262 w 24377650"/>
              <a:gd name="connsiteY720" fmla="*/ 3810420 h 8304597"/>
              <a:gd name="connsiteX721" fmla="*/ 5780708 w 24377650"/>
              <a:gd name="connsiteY721" fmla="*/ 3756575 h 8304597"/>
              <a:gd name="connsiteX722" fmla="*/ 5849783 w 24377650"/>
              <a:gd name="connsiteY722" fmla="*/ 3773503 h 8304597"/>
              <a:gd name="connsiteX723" fmla="*/ 5774337 w 24377650"/>
              <a:gd name="connsiteY723" fmla="*/ 3773503 h 8304597"/>
              <a:gd name="connsiteX724" fmla="*/ 5780708 w 24377650"/>
              <a:gd name="connsiteY724" fmla="*/ 3756575 h 8304597"/>
              <a:gd name="connsiteX725" fmla="*/ 6345800 w 24377650"/>
              <a:gd name="connsiteY725" fmla="*/ 3733377 h 8304597"/>
              <a:gd name="connsiteX726" fmla="*/ 6360840 w 24377650"/>
              <a:gd name="connsiteY726" fmla="*/ 3739802 h 8304597"/>
              <a:gd name="connsiteX727" fmla="*/ 6344746 w 24377650"/>
              <a:gd name="connsiteY727" fmla="*/ 3741656 h 8304597"/>
              <a:gd name="connsiteX728" fmla="*/ 6337517 w 24377650"/>
              <a:gd name="connsiteY728" fmla="*/ 3740059 h 8304597"/>
              <a:gd name="connsiteX729" fmla="*/ 6193303 w 24377650"/>
              <a:gd name="connsiteY729" fmla="*/ 3733377 h 8304597"/>
              <a:gd name="connsiteX730" fmla="*/ 6268749 w 24377650"/>
              <a:gd name="connsiteY730" fmla="*/ 3773503 h 8304597"/>
              <a:gd name="connsiteX731" fmla="*/ 6307274 w 24377650"/>
              <a:gd name="connsiteY731" fmla="*/ 3733377 h 8304597"/>
              <a:gd name="connsiteX732" fmla="*/ 6337517 w 24377650"/>
              <a:gd name="connsiteY732" fmla="*/ 3740059 h 8304597"/>
              <a:gd name="connsiteX733" fmla="*/ 6316328 w 24377650"/>
              <a:gd name="connsiteY733" fmla="*/ 3757152 h 8304597"/>
              <a:gd name="connsiteX734" fmla="*/ 6193303 w 24377650"/>
              <a:gd name="connsiteY734" fmla="*/ 3810420 h 8304597"/>
              <a:gd name="connsiteX735" fmla="*/ 6193303 w 24377650"/>
              <a:gd name="connsiteY735" fmla="*/ 3733377 h 8304597"/>
              <a:gd name="connsiteX736" fmla="*/ 6706350 w 24377650"/>
              <a:gd name="connsiteY736" fmla="*/ 3717803 h 8304597"/>
              <a:gd name="connsiteX737" fmla="*/ 6687715 w 24377650"/>
              <a:gd name="connsiteY737" fmla="*/ 3733377 h 8304597"/>
              <a:gd name="connsiteX738" fmla="*/ 6840212 w 24377650"/>
              <a:gd name="connsiteY738" fmla="*/ 3733377 h 8304597"/>
              <a:gd name="connsiteX739" fmla="*/ 6706350 w 24377650"/>
              <a:gd name="connsiteY739" fmla="*/ 3717803 h 8304597"/>
              <a:gd name="connsiteX740" fmla="*/ 6580364 w 24377650"/>
              <a:gd name="connsiteY740" fmla="*/ 3717803 h 8304597"/>
              <a:gd name="connsiteX741" fmla="*/ 6535217 w 24377650"/>
              <a:gd name="connsiteY741" fmla="*/ 3733377 h 8304597"/>
              <a:gd name="connsiteX742" fmla="*/ 6573743 w 24377650"/>
              <a:gd name="connsiteY742" fmla="*/ 3773503 h 8304597"/>
              <a:gd name="connsiteX743" fmla="*/ 6650794 w 24377650"/>
              <a:gd name="connsiteY743" fmla="*/ 3733377 h 8304597"/>
              <a:gd name="connsiteX744" fmla="*/ 6580364 w 24377650"/>
              <a:gd name="connsiteY744" fmla="*/ 3717803 h 8304597"/>
              <a:gd name="connsiteX745" fmla="*/ 6141204 w 24377650"/>
              <a:gd name="connsiteY745" fmla="*/ 3686732 h 8304597"/>
              <a:gd name="connsiteX746" fmla="*/ 6135514 w 24377650"/>
              <a:gd name="connsiteY746" fmla="*/ 3691645 h 8304597"/>
              <a:gd name="connsiteX747" fmla="*/ 6116251 w 24377650"/>
              <a:gd name="connsiteY747" fmla="*/ 3696460 h 8304597"/>
              <a:gd name="connsiteX748" fmla="*/ 6138449 w 24377650"/>
              <a:gd name="connsiteY748" fmla="*/ 3686987 h 8304597"/>
              <a:gd name="connsiteX749" fmla="*/ 5388213 w 24377650"/>
              <a:gd name="connsiteY749" fmla="*/ 3613919 h 8304597"/>
              <a:gd name="connsiteX750" fmla="*/ 5387475 w 24377650"/>
              <a:gd name="connsiteY750" fmla="*/ 3616006 h 8304597"/>
              <a:gd name="connsiteX751" fmla="*/ 5381344 w 24377650"/>
              <a:gd name="connsiteY751" fmla="*/ 3618359 h 8304597"/>
              <a:gd name="connsiteX752" fmla="*/ 6154777 w 24377650"/>
              <a:gd name="connsiteY752" fmla="*/ 3580895 h 8304597"/>
              <a:gd name="connsiteX753" fmla="*/ 6231828 w 24377650"/>
              <a:gd name="connsiteY753" fmla="*/ 3621022 h 8304597"/>
              <a:gd name="connsiteX754" fmla="*/ 6269551 w 24377650"/>
              <a:gd name="connsiteY754" fmla="*/ 3605974 h 8304597"/>
              <a:gd name="connsiteX755" fmla="*/ 6293641 w 24377650"/>
              <a:gd name="connsiteY755" fmla="*/ 3614710 h 8304597"/>
              <a:gd name="connsiteX756" fmla="*/ 6307274 w 24377650"/>
              <a:gd name="connsiteY756" fmla="*/ 3621022 h 8304597"/>
              <a:gd name="connsiteX757" fmla="*/ 6295485 w 24377650"/>
              <a:gd name="connsiteY757" fmla="*/ 3615379 h 8304597"/>
              <a:gd name="connsiteX758" fmla="*/ 6293641 w 24377650"/>
              <a:gd name="connsiteY758" fmla="*/ 3614710 h 8304597"/>
              <a:gd name="connsiteX759" fmla="*/ 6282220 w 24377650"/>
              <a:gd name="connsiteY759" fmla="*/ 3609423 h 8304597"/>
              <a:gd name="connsiteX760" fmla="*/ 6154777 w 24377650"/>
              <a:gd name="connsiteY760" fmla="*/ 3580895 h 8304597"/>
              <a:gd name="connsiteX761" fmla="*/ 5811257 w 24377650"/>
              <a:gd name="connsiteY761" fmla="*/ 3580895 h 8304597"/>
              <a:gd name="connsiteX762" fmla="*/ 5811257 w 24377650"/>
              <a:gd name="connsiteY762" fmla="*/ 3621022 h 8304597"/>
              <a:gd name="connsiteX763" fmla="*/ 5888308 w 24377650"/>
              <a:gd name="connsiteY763" fmla="*/ 3580895 h 8304597"/>
              <a:gd name="connsiteX764" fmla="*/ 5811257 w 24377650"/>
              <a:gd name="connsiteY764" fmla="*/ 3580895 h 8304597"/>
              <a:gd name="connsiteX765" fmla="*/ 5430817 w 24377650"/>
              <a:gd name="connsiteY765" fmla="*/ 3580895 h 8304597"/>
              <a:gd name="connsiteX766" fmla="*/ 5445280 w 24377650"/>
              <a:gd name="connsiteY766" fmla="*/ 3595944 h 8304597"/>
              <a:gd name="connsiteX767" fmla="*/ 5445264 w 24377650"/>
              <a:gd name="connsiteY767" fmla="*/ 3595943 h 8304597"/>
              <a:gd name="connsiteX768" fmla="*/ 5423004 w 24377650"/>
              <a:gd name="connsiteY768" fmla="*/ 3587460 h 8304597"/>
              <a:gd name="connsiteX769" fmla="*/ 5392291 w 24377650"/>
              <a:gd name="connsiteY769" fmla="*/ 3580895 h 8304597"/>
              <a:gd name="connsiteX770" fmla="*/ 5420583 w 24377650"/>
              <a:gd name="connsiteY770" fmla="*/ 3586538 h 8304597"/>
              <a:gd name="connsiteX771" fmla="*/ 5423004 w 24377650"/>
              <a:gd name="connsiteY771" fmla="*/ 3587460 h 8304597"/>
              <a:gd name="connsiteX772" fmla="*/ 5402524 w 24377650"/>
              <a:gd name="connsiteY772" fmla="*/ 3604670 h 8304597"/>
              <a:gd name="connsiteX773" fmla="*/ 5388213 w 24377650"/>
              <a:gd name="connsiteY773" fmla="*/ 3613919 h 8304597"/>
              <a:gd name="connsiteX774" fmla="*/ 5391689 w 24377650"/>
              <a:gd name="connsiteY774" fmla="*/ 3604093 h 8304597"/>
              <a:gd name="connsiteX775" fmla="*/ 5392291 w 24377650"/>
              <a:gd name="connsiteY775" fmla="*/ 3580895 h 8304597"/>
              <a:gd name="connsiteX776" fmla="*/ 5239794 w 24377650"/>
              <a:gd name="connsiteY776" fmla="*/ 3580895 h 8304597"/>
              <a:gd name="connsiteX777" fmla="*/ 5353766 w 24377650"/>
              <a:gd name="connsiteY777" fmla="*/ 3621022 h 8304597"/>
              <a:gd name="connsiteX778" fmla="*/ 5376038 w 24377650"/>
              <a:gd name="connsiteY778" fmla="*/ 3620395 h 8304597"/>
              <a:gd name="connsiteX779" fmla="*/ 5381344 w 24377650"/>
              <a:gd name="connsiteY779" fmla="*/ 3618359 h 8304597"/>
              <a:gd name="connsiteX780" fmla="*/ 5377844 w 24377650"/>
              <a:gd name="connsiteY780" fmla="*/ 3620621 h 8304597"/>
              <a:gd name="connsiteX781" fmla="*/ 5353766 w 24377650"/>
              <a:gd name="connsiteY781" fmla="*/ 3657939 h 8304597"/>
              <a:gd name="connsiteX782" fmla="*/ 5239794 w 24377650"/>
              <a:gd name="connsiteY782" fmla="*/ 3580895 h 8304597"/>
              <a:gd name="connsiteX783" fmla="*/ 5491289 w 24377650"/>
              <a:gd name="connsiteY783" fmla="*/ 3565321 h 8304597"/>
              <a:gd name="connsiteX784" fmla="*/ 5544788 w 24377650"/>
              <a:gd name="connsiteY784" fmla="*/ 3580895 h 8304597"/>
              <a:gd name="connsiteX785" fmla="*/ 5506262 w 24377650"/>
              <a:gd name="connsiteY785" fmla="*/ 3657939 h 8304597"/>
              <a:gd name="connsiteX786" fmla="*/ 5453666 w 24377650"/>
              <a:gd name="connsiteY786" fmla="*/ 3604670 h 8304597"/>
              <a:gd name="connsiteX787" fmla="*/ 5445280 w 24377650"/>
              <a:gd name="connsiteY787" fmla="*/ 3595944 h 8304597"/>
              <a:gd name="connsiteX788" fmla="*/ 5462720 w 24377650"/>
              <a:gd name="connsiteY788" fmla="*/ 3597824 h 8304597"/>
              <a:gd name="connsiteX789" fmla="*/ 5469342 w 24377650"/>
              <a:gd name="connsiteY789" fmla="*/ 3580895 h 8304597"/>
              <a:gd name="connsiteX790" fmla="*/ 5491289 w 24377650"/>
              <a:gd name="connsiteY790" fmla="*/ 3565321 h 8304597"/>
              <a:gd name="connsiteX791" fmla="*/ 4204104 w 24377650"/>
              <a:gd name="connsiteY791" fmla="*/ 3471055 h 8304597"/>
              <a:gd name="connsiteX792" fmla="*/ 4187061 w 24377650"/>
              <a:gd name="connsiteY792" fmla="*/ 3477416 h 8304597"/>
              <a:gd name="connsiteX793" fmla="*/ 4181885 w 24377650"/>
              <a:gd name="connsiteY793" fmla="*/ 3477567 h 8304597"/>
              <a:gd name="connsiteX794" fmla="*/ 4191576 w 24377650"/>
              <a:gd name="connsiteY794" fmla="*/ 3473156 h 8304597"/>
              <a:gd name="connsiteX795" fmla="*/ 4210839 w 24377650"/>
              <a:gd name="connsiteY795" fmla="*/ 3468541 h 8304597"/>
              <a:gd name="connsiteX796" fmla="*/ 4215655 w 24377650"/>
              <a:gd name="connsiteY796" fmla="*/ 3469118 h 8304597"/>
              <a:gd name="connsiteX797" fmla="*/ 4204104 w 24377650"/>
              <a:gd name="connsiteY797" fmla="*/ 3471055 h 8304597"/>
              <a:gd name="connsiteX798" fmla="*/ 4058342 w 24377650"/>
              <a:gd name="connsiteY798" fmla="*/ 3468541 h 8304597"/>
              <a:gd name="connsiteX799" fmla="*/ 4058342 w 24377650"/>
              <a:gd name="connsiteY799" fmla="*/ 3543979 h 8304597"/>
              <a:gd name="connsiteX800" fmla="*/ 3905845 w 24377650"/>
              <a:gd name="connsiteY800" fmla="*/ 3505457 h 8304597"/>
              <a:gd name="connsiteX801" fmla="*/ 4058342 w 24377650"/>
              <a:gd name="connsiteY801" fmla="*/ 3468541 h 8304597"/>
              <a:gd name="connsiteX802" fmla="*/ 748886 w 24377650"/>
              <a:gd name="connsiteY802" fmla="*/ 3416083 h 8304597"/>
              <a:gd name="connsiteX803" fmla="*/ 756140 w 24377650"/>
              <a:gd name="connsiteY803" fmla="*/ 3428415 h 8304597"/>
              <a:gd name="connsiteX804" fmla="*/ 741929 w 24377650"/>
              <a:gd name="connsiteY804" fmla="*/ 3428415 h 8304597"/>
              <a:gd name="connsiteX805" fmla="*/ 4595903 w 24377650"/>
              <a:gd name="connsiteY805" fmla="*/ 3413698 h 8304597"/>
              <a:gd name="connsiteX806" fmla="*/ 4597594 w 24377650"/>
              <a:gd name="connsiteY806" fmla="*/ 3416154 h 8304597"/>
              <a:gd name="connsiteX807" fmla="*/ 4591280 w 24377650"/>
              <a:gd name="connsiteY807" fmla="*/ 3428415 h 8304597"/>
              <a:gd name="connsiteX808" fmla="*/ 4553789 w 24377650"/>
              <a:gd name="connsiteY808" fmla="*/ 3414570 h 8304597"/>
              <a:gd name="connsiteX809" fmla="*/ 5487150 w 24377650"/>
              <a:gd name="connsiteY809" fmla="*/ 3413467 h 8304597"/>
              <a:gd name="connsiteX810" fmla="*/ 5469342 w 24377650"/>
              <a:gd name="connsiteY810" fmla="*/ 3428415 h 8304597"/>
              <a:gd name="connsiteX811" fmla="*/ 5583314 w 24377650"/>
              <a:gd name="connsiteY811" fmla="*/ 3468541 h 8304597"/>
              <a:gd name="connsiteX812" fmla="*/ 5487150 w 24377650"/>
              <a:gd name="connsiteY812" fmla="*/ 3413467 h 8304597"/>
              <a:gd name="connsiteX813" fmla="*/ 4482123 w 24377650"/>
              <a:gd name="connsiteY813" fmla="*/ 3400727 h 8304597"/>
              <a:gd name="connsiteX814" fmla="*/ 4535046 w 24377650"/>
              <a:gd name="connsiteY814" fmla="*/ 3407649 h 8304597"/>
              <a:gd name="connsiteX815" fmla="*/ 4553789 w 24377650"/>
              <a:gd name="connsiteY815" fmla="*/ 3414570 h 8304597"/>
              <a:gd name="connsiteX816" fmla="*/ 4553757 w 24377650"/>
              <a:gd name="connsiteY816" fmla="*/ 3414571 h 8304597"/>
              <a:gd name="connsiteX817" fmla="*/ 4401862 w 24377650"/>
              <a:gd name="connsiteY817" fmla="*/ 3428415 h 8304597"/>
              <a:gd name="connsiteX818" fmla="*/ 4482123 w 24377650"/>
              <a:gd name="connsiteY818" fmla="*/ 3400727 h 8304597"/>
              <a:gd name="connsiteX819" fmla="*/ 2906687 w 24377650"/>
              <a:gd name="connsiteY819" fmla="*/ 3397943 h 8304597"/>
              <a:gd name="connsiteX820" fmla="*/ 2894322 w 24377650"/>
              <a:gd name="connsiteY820" fmla="*/ 3407072 h 8304597"/>
              <a:gd name="connsiteX821" fmla="*/ 2891136 w 24377650"/>
              <a:gd name="connsiteY821" fmla="*/ 3405342 h 8304597"/>
              <a:gd name="connsiteX822" fmla="*/ 2839970 w 24377650"/>
              <a:gd name="connsiteY822" fmla="*/ 3391498 h 8304597"/>
              <a:gd name="connsiteX823" fmla="*/ 2839970 w 24377650"/>
              <a:gd name="connsiteY823" fmla="*/ 3428415 h 8304597"/>
              <a:gd name="connsiteX824" fmla="*/ 2952336 w 24377650"/>
              <a:gd name="connsiteY824" fmla="*/ 3391498 h 8304597"/>
              <a:gd name="connsiteX825" fmla="*/ 2909321 w 24377650"/>
              <a:gd name="connsiteY825" fmla="*/ 3396689 h 8304597"/>
              <a:gd name="connsiteX826" fmla="*/ 2906687 w 24377650"/>
              <a:gd name="connsiteY826" fmla="*/ 3397943 h 8304597"/>
              <a:gd name="connsiteX827" fmla="*/ 2915416 w 24377650"/>
              <a:gd name="connsiteY827" fmla="*/ 3391498 h 8304597"/>
              <a:gd name="connsiteX828" fmla="*/ 2839970 w 24377650"/>
              <a:gd name="connsiteY828" fmla="*/ 3391498 h 8304597"/>
              <a:gd name="connsiteX829" fmla="*/ 2534975 w 24377650"/>
              <a:gd name="connsiteY829" fmla="*/ 3391498 h 8304597"/>
              <a:gd name="connsiteX830" fmla="*/ 2519728 w 24377650"/>
              <a:gd name="connsiteY830" fmla="*/ 3397269 h 8304597"/>
              <a:gd name="connsiteX831" fmla="*/ 2519926 w 24377650"/>
              <a:gd name="connsiteY831" fmla="*/ 3396113 h 8304597"/>
              <a:gd name="connsiteX832" fmla="*/ 2534975 w 24377650"/>
              <a:gd name="connsiteY832" fmla="*/ 3391498 h 8304597"/>
              <a:gd name="connsiteX833" fmla="*/ 741929 w 24377650"/>
              <a:gd name="connsiteY833" fmla="*/ 3391498 h 8304597"/>
              <a:gd name="connsiteX834" fmla="*/ 818981 w 24377650"/>
              <a:gd name="connsiteY834" fmla="*/ 3391498 h 8304597"/>
              <a:gd name="connsiteX835" fmla="*/ 753968 w 24377650"/>
              <a:gd name="connsiteY835" fmla="*/ 3407072 h 8304597"/>
              <a:gd name="connsiteX836" fmla="*/ 748886 w 24377650"/>
              <a:gd name="connsiteY836" fmla="*/ 3416083 h 8304597"/>
              <a:gd name="connsiteX837" fmla="*/ 747347 w 24377650"/>
              <a:gd name="connsiteY837" fmla="*/ 3413467 h 8304597"/>
              <a:gd name="connsiteX838" fmla="*/ 741929 w 24377650"/>
              <a:gd name="connsiteY838" fmla="*/ 3391498 h 8304597"/>
              <a:gd name="connsiteX839" fmla="*/ 5003540 w 24377650"/>
              <a:gd name="connsiteY839" fmla="*/ 3389314 h 8304597"/>
              <a:gd name="connsiteX840" fmla="*/ 5002736 w 24377650"/>
              <a:gd name="connsiteY840" fmla="*/ 3389843 h 8304597"/>
              <a:gd name="connsiteX841" fmla="*/ 4973325 w 24377650"/>
              <a:gd name="connsiteY841" fmla="*/ 3391498 h 8304597"/>
              <a:gd name="connsiteX842" fmla="*/ 6133707 w 24377650"/>
              <a:gd name="connsiteY842" fmla="*/ 3376451 h 8304597"/>
              <a:gd name="connsiteX843" fmla="*/ 6116251 w 24377650"/>
              <a:gd name="connsiteY843" fmla="*/ 3391498 h 8304597"/>
              <a:gd name="connsiteX844" fmla="*/ 6193303 w 24377650"/>
              <a:gd name="connsiteY844" fmla="*/ 3468541 h 8304597"/>
              <a:gd name="connsiteX845" fmla="*/ 6133707 w 24377650"/>
              <a:gd name="connsiteY845" fmla="*/ 3376451 h 8304597"/>
              <a:gd name="connsiteX846" fmla="*/ 4896274 w 24377650"/>
              <a:gd name="connsiteY846" fmla="*/ 3352977 h 8304597"/>
              <a:gd name="connsiteX847" fmla="*/ 4934800 w 24377650"/>
              <a:gd name="connsiteY847" fmla="*/ 3391498 h 8304597"/>
              <a:gd name="connsiteX848" fmla="*/ 4859354 w 24377650"/>
              <a:gd name="connsiteY848" fmla="*/ 3391498 h 8304597"/>
              <a:gd name="connsiteX849" fmla="*/ 4896274 w 24377650"/>
              <a:gd name="connsiteY849" fmla="*/ 3352977 h 8304597"/>
              <a:gd name="connsiteX850" fmla="*/ 4743777 w 24377650"/>
              <a:gd name="connsiteY850" fmla="*/ 3352977 h 8304597"/>
              <a:gd name="connsiteX851" fmla="*/ 4743777 w 24377650"/>
              <a:gd name="connsiteY851" fmla="*/ 3391498 h 8304597"/>
              <a:gd name="connsiteX852" fmla="*/ 4782302 w 24377650"/>
              <a:gd name="connsiteY852" fmla="*/ 3391498 h 8304597"/>
              <a:gd name="connsiteX853" fmla="*/ 4743777 w 24377650"/>
              <a:gd name="connsiteY853" fmla="*/ 3352977 h 8304597"/>
              <a:gd name="connsiteX854" fmla="*/ 3981290 w 24377650"/>
              <a:gd name="connsiteY854" fmla="*/ 3352977 h 8304597"/>
              <a:gd name="connsiteX855" fmla="*/ 4019817 w 24377650"/>
              <a:gd name="connsiteY855" fmla="*/ 3352977 h 8304597"/>
              <a:gd name="connsiteX856" fmla="*/ 3981290 w 24377650"/>
              <a:gd name="connsiteY856" fmla="*/ 3352977 h 8304597"/>
              <a:gd name="connsiteX857" fmla="*/ 1010004 w 24377650"/>
              <a:gd name="connsiteY857" fmla="*/ 3352977 h 8304597"/>
              <a:gd name="connsiteX858" fmla="*/ 1122370 w 24377650"/>
              <a:gd name="connsiteY858" fmla="*/ 3428415 h 8304597"/>
              <a:gd name="connsiteX859" fmla="*/ 1237947 w 24377650"/>
              <a:gd name="connsiteY859" fmla="*/ 3391498 h 8304597"/>
              <a:gd name="connsiteX860" fmla="*/ 1237947 w 24377650"/>
              <a:gd name="connsiteY860" fmla="*/ 3428415 h 8304597"/>
              <a:gd name="connsiteX861" fmla="*/ 1351918 w 24377650"/>
              <a:gd name="connsiteY861" fmla="*/ 3428415 h 8304597"/>
              <a:gd name="connsiteX862" fmla="*/ 1314997 w 24377650"/>
              <a:gd name="connsiteY862" fmla="*/ 3468541 h 8304597"/>
              <a:gd name="connsiteX863" fmla="*/ 1274867 w 24377650"/>
              <a:gd name="connsiteY863" fmla="*/ 3428415 h 8304597"/>
              <a:gd name="connsiteX864" fmla="*/ 741929 w 24377650"/>
              <a:gd name="connsiteY864" fmla="*/ 3468541 h 8304597"/>
              <a:gd name="connsiteX865" fmla="*/ 756376 w 24377650"/>
              <a:gd name="connsiteY865" fmla="*/ 3428816 h 8304597"/>
              <a:gd name="connsiteX866" fmla="*/ 756140 w 24377650"/>
              <a:gd name="connsiteY866" fmla="*/ 3428415 h 8304597"/>
              <a:gd name="connsiteX867" fmla="*/ 842658 w 24377650"/>
              <a:gd name="connsiteY867" fmla="*/ 3428415 h 8304597"/>
              <a:gd name="connsiteX868" fmla="*/ 969873 w 24377650"/>
              <a:gd name="connsiteY868" fmla="*/ 3428415 h 8304597"/>
              <a:gd name="connsiteX869" fmla="*/ 1010004 w 24377650"/>
              <a:gd name="connsiteY869" fmla="*/ 3352977 h 8304597"/>
              <a:gd name="connsiteX870" fmla="*/ 4863492 w 24377650"/>
              <a:gd name="connsiteY870" fmla="*/ 3337403 h 8304597"/>
              <a:gd name="connsiteX871" fmla="*/ 4820828 w 24377650"/>
              <a:gd name="connsiteY871" fmla="*/ 3352977 h 8304597"/>
              <a:gd name="connsiteX872" fmla="*/ 4820828 w 24377650"/>
              <a:gd name="connsiteY872" fmla="*/ 3428415 h 8304597"/>
              <a:gd name="connsiteX873" fmla="*/ 5087296 w 24377650"/>
              <a:gd name="connsiteY873" fmla="*/ 3468541 h 8304597"/>
              <a:gd name="connsiteX874" fmla="*/ 5125822 w 24377650"/>
              <a:gd name="connsiteY874" fmla="*/ 3352977 h 8304597"/>
              <a:gd name="connsiteX875" fmla="*/ 5048771 w 24377650"/>
              <a:gd name="connsiteY875" fmla="*/ 3352977 h 8304597"/>
              <a:gd name="connsiteX876" fmla="*/ 5039942 w 24377650"/>
              <a:gd name="connsiteY876" fmla="*/ 3386683 h 8304597"/>
              <a:gd name="connsiteX877" fmla="*/ 5003540 w 24377650"/>
              <a:gd name="connsiteY877" fmla="*/ 3389314 h 8304597"/>
              <a:gd name="connsiteX878" fmla="*/ 5009367 w 24377650"/>
              <a:gd name="connsiteY878" fmla="*/ 3385479 h 8304597"/>
              <a:gd name="connsiteX879" fmla="*/ 4896274 w 24377650"/>
              <a:gd name="connsiteY879" fmla="*/ 3352977 h 8304597"/>
              <a:gd name="connsiteX880" fmla="*/ 4863492 w 24377650"/>
              <a:gd name="connsiteY880" fmla="*/ 3337403 h 8304597"/>
              <a:gd name="connsiteX881" fmla="*/ 1892305 w 24377650"/>
              <a:gd name="connsiteY881" fmla="*/ 3337403 h 8304597"/>
              <a:gd name="connsiteX882" fmla="*/ 1884855 w 24377650"/>
              <a:gd name="connsiteY882" fmla="*/ 3352977 h 8304597"/>
              <a:gd name="connsiteX883" fmla="*/ 2000433 w 24377650"/>
              <a:gd name="connsiteY883" fmla="*/ 3352977 h 8304597"/>
              <a:gd name="connsiteX884" fmla="*/ 1892305 w 24377650"/>
              <a:gd name="connsiteY884" fmla="*/ 3337403 h 8304597"/>
              <a:gd name="connsiteX885" fmla="*/ 3676296 w 24377650"/>
              <a:gd name="connsiteY885" fmla="*/ 3316060 h 8304597"/>
              <a:gd name="connsiteX886" fmla="*/ 3600851 w 24377650"/>
              <a:gd name="connsiteY886" fmla="*/ 3352977 h 8304597"/>
              <a:gd name="connsiteX887" fmla="*/ 3562525 w 24377650"/>
              <a:gd name="connsiteY887" fmla="*/ 3352977 h 8304597"/>
              <a:gd name="connsiteX888" fmla="*/ 3562324 w 24377650"/>
              <a:gd name="connsiteY888" fmla="*/ 3352977 h 8304597"/>
              <a:gd name="connsiteX889" fmla="*/ 3525405 w 24377650"/>
              <a:gd name="connsiteY889" fmla="*/ 3352977 h 8304597"/>
              <a:gd name="connsiteX890" fmla="*/ 3525405 w 24377650"/>
              <a:gd name="connsiteY890" fmla="*/ 3391498 h 8304597"/>
              <a:gd name="connsiteX891" fmla="*/ 3562324 w 24377650"/>
              <a:gd name="connsiteY891" fmla="*/ 3428415 h 8304597"/>
              <a:gd name="connsiteX892" fmla="*/ 3676296 w 24377650"/>
              <a:gd name="connsiteY892" fmla="*/ 3428415 h 8304597"/>
              <a:gd name="connsiteX893" fmla="*/ 3791873 w 24377650"/>
              <a:gd name="connsiteY893" fmla="*/ 3391498 h 8304597"/>
              <a:gd name="connsiteX894" fmla="*/ 3867319 w 24377650"/>
              <a:gd name="connsiteY894" fmla="*/ 3391498 h 8304597"/>
              <a:gd name="connsiteX895" fmla="*/ 3905845 w 24377650"/>
              <a:gd name="connsiteY895" fmla="*/ 3352977 h 8304597"/>
              <a:gd name="connsiteX896" fmla="*/ 3676296 w 24377650"/>
              <a:gd name="connsiteY896" fmla="*/ 3316060 h 8304597"/>
              <a:gd name="connsiteX897" fmla="*/ 3181884 w 24377650"/>
              <a:gd name="connsiteY897" fmla="*/ 3316060 h 8304597"/>
              <a:gd name="connsiteX898" fmla="*/ 3184009 w 24377650"/>
              <a:gd name="connsiteY898" fmla="*/ 3318751 h 8304597"/>
              <a:gd name="connsiteX899" fmla="*/ 3179920 w 24377650"/>
              <a:gd name="connsiteY899" fmla="*/ 3318480 h 8304597"/>
              <a:gd name="connsiteX900" fmla="*/ 2839970 w 24377650"/>
              <a:gd name="connsiteY900" fmla="*/ 3316060 h 8304597"/>
              <a:gd name="connsiteX901" fmla="*/ 2799839 w 24377650"/>
              <a:gd name="connsiteY901" fmla="*/ 3352977 h 8304597"/>
              <a:gd name="connsiteX902" fmla="*/ 2952336 w 24377650"/>
              <a:gd name="connsiteY902" fmla="*/ 3352977 h 8304597"/>
              <a:gd name="connsiteX903" fmla="*/ 2915416 w 24377650"/>
              <a:gd name="connsiteY903" fmla="*/ 3352977 h 8304597"/>
              <a:gd name="connsiteX904" fmla="*/ 2839970 w 24377650"/>
              <a:gd name="connsiteY904" fmla="*/ 3316060 h 8304597"/>
              <a:gd name="connsiteX905" fmla="*/ 2692489 w 24377650"/>
              <a:gd name="connsiteY905" fmla="*/ 3299708 h 8304597"/>
              <a:gd name="connsiteX906" fmla="*/ 2647342 w 24377650"/>
              <a:gd name="connsiteY906" fmla="*/ 3316060 h 8304597"/>
              <a:gd name="connsiteX907" fmla="*/ 2610421 w 24377650"/>
              <a:gd name="connsiteY907" fmla="*/ 3391498 h 8304597"/>
              <a:gd name="connsiteX908" fmla="*/ 2687472 w 24377650"/>
              <a:gd name="connsiteY908" fmla="*/ 3391498 h 8304597"/>
              <a:gd name="connsiteX909" fmla="*/ 2762918 w 24377650"/>
              <a:gd name="connsiteY909" fmla="*/ 3352977 h 8304597"/>
              <a:gd name="connsiteX910" fmla="*/ 2692489 w 24377650"/>
              <a:gd name="connsiteY910" fmla="*/ 3299708 h 8304597"/>
              <a:gd name="connsiteX911" fmla="*/ 2354988 w 24377650"/>
              <a:gd name="connsiteY911" fmla="*/ 3299131 h 8304597"/>
              <a:gd name="connsiteX912" fmla="*/ 2342347 w 24377650"/>
              <a:gd name="connsiteY912" fmla="*/ 3316060 h 8304597"/>
              <a:gd name="connsiteX913" fmla="*/ 2457924 w 24377650"/>
              <a:gd name="connsiteY913" fmla="*/ 3391498 h 8304597"/>
              <a:gd name="connsiteX914" fmla="*/ 2382478 w 24377650"/>
              <a:gd name="connsiteY914" fmla="*/ 3428415 h 8304597"/>
              <a:gd name="connsiteX915" fmla="*/ 2504827 w 24377650"/>
              <a:gd name="connsiteY915" fmla="*/ 3402909 h 8304597"/>
              <a:gd name="connsiteX916" fmla="*/ 2519728 w 24377650"/>
              <a:gd name="connsiteY916" fmla="*/ 3397269 h 8304597"/>
              <a:gd name="connsiteX917" fmla="*/ 2518045 w 24377650"/>
              <a:gd name="connsiteY917" fmla="*/ 3407072 h 8304597"/>
              <a:gd name="connsiteX918" fmla="*/ 2534975 w 24377650"/>
              <a:gd name="connsiteY918" fmla="*/ 3428415 h 8304597"/>
              <a:gd name="connsiteX919" fmla="*/ 2610421 w 24377650"/>
              <a:gd name="connsiteY919" fmla="*/ 3428415 h 8304597"/>
              <a:gd name="connsiteX920" fmla="*/ 2610421 w 24377650"/>
              <a:gd name="connsiteY920" fmla="*/ 3316060 h 8304597"/>
              <a:gd name="connsiteX921" fmla="*/ 2494844 w 24377650"/>
              <a:gd name="connsiteY921" fmla="*/ 3352977 h 8304597"/>
              <a:gd name="connsiteX922" fmla="*/ 2457924 w 24377650"/>
              <a:gd name="connsiteY922" fmla="*/ 3316060 h 8304597"/>
              <a:gd name="connsiteX923" fmla="*/ 2354988 w 24377650"/>
              <a:gd name="connsiteY923" fmla="*/ 3299131 h 8304597"/>
              <a:gd name="connsiteX924" fmla="*/ 3409827 w 24377650"/>
              <a:gd name="connsiteY924" fmla="*/ 3275933 h 8304597"/>
              <a:gd name="connsiteX925" fmla="*/ 3143358 w 24377650"/>
              <a:gd name="connsiteY925" fmla="*/ 3316060 h 8304597"/>
              <a:gd name="connsiteX926" fmla="*/ 3179920 w 24377650"/>
              <a:gd name="connsiteY926" fmla="*/ 3318480 h 8304597"/>
              <a:gd name="connsiteX927" fmla="*/ 3164076 w 24377650"/>
              <a:gd name="connsiteY927" fmla="*/ 3338005 h 8304597"/>
              <a:gd name="connsiteX928" fmla="*/ 3067913 w 24377650"/>
              <a:gd name="connsiteY928" fmla="*/ 3391498 h 8304597"/>
              <a:gd name="connsiteX929" fmla="*/ 3372907 w 24377650"/>
              <a:gd name="connsiteY929" fmla="*/ 3352977 h 8304597"/>
              <a:gd name="connsiteX930" fmla="*/ 3220410 w 24377650"/>
              <a:gd name="connsiteY930" fmla="*/ 3352977 h 8304597"/>
              <a:gd name="connsiteX931" fmla="*/ 3198739 w 24377650"/>
              <a:gd name="connsiteY931" fmla="*/ 3337403 h 8304597"/>
              <a:gd name="connsiteX932" fmla="*/ 3184009 w 24377650"/>
              <a:gd name="connsiteY932" fmla="*/ 3318751 h 8304597"/>
              <a:gd name="connsiteX933" fmla="*/ 3212308 w 24377650"/>
              <a:gd name="connsiteY933" fmla="*/ 3320624 h 8304597"/>
              <a:gd name="connsiteX934" fmla="*/ 3409827 w 24377650"/>
              <a:gd name="connsiteY934" fmla="*/ 3275933 h 8304597"/>
              <a:gd name="connsiteX935" fmla="*/ 894426 w 24377650"/>
              <a:gd name="connsiteY935" fmla="*/ 3275933 h 8304597"/>
              <a:gd name="connsiteX936" fmla="*/ 1010004 w 24377650"/>
              <a:gd name="connsiteY936" fmla="*/ 3275933 h 8304597"/>
              <a:gd name="connsiteX937" fmla="*/ 894426 w 24377650"/>
              <a:gd name="connsiteY937" fmla="*/ 3275933 h 8304597"/>
              <a:gd name="connsiteX938" fmla="*/ 652036 w 24377650"/>
              <a:gd name="connsiteY938" fmla="*/ 3229186 h 8304597"/>
              <a:gd name="connsiteX939" fmla="*/ 552512 w 24377650"/>
              <a:gd name="connsiteY939" fmla="*/ 3275933 h 8304597"/>
              <a:gd name="connsiteX940" fmla="*/ 780455 w 24377650"/>
              <a:gd name="connsiteY940" fmla="*/ 3239017 h 8304597"/>
              <a:gd name="connsiteX941" fmla="*/ 652036 w 24377650"/>
              <a:gd name="connsiteY941" fmla="*/ 3229186 h 8304597"/>
              <a:gd name="connsiteX942" fmla="*/ 56494 w 24377650"/>
              <a:gd name="connsiteY942" fmla="*/ 3123453 h 8304597"/>
              <a:gd name="connsiteX943" fmla="*/ 95020 w 24377650"/>
              <a:gd name="connsiteY943" fmla="*/ 3163579 h 8304597"/>
              <a:gd name="connsiteX944" fmla="*/ 170466 w 24377650"/>
              <a:gd name="connsiteY944" fmla="*/ 3123453 h 8304597"/>
              <a:gd name="connsiteX945" fmla="*/ 133546 w 24377650"/>
              <a:gd name="connsiteY945" fmla="*/ 3200495 h 8304597"/>
              <a:gd name="connsiteX946" fmla="*/ 56494 w 24377650"/>
              <a:gd name="connsiteY946" fmla="*/ 3163579 h 8304597"/>
              <a:gd name="connsiteX947" fmla="*/ 18170 w 24377650"/>
              <a:gd name="connsiteY947" fmla="*/ 3186852 h 8304597"/>
              <a:gd name="connsiteX948" fmla="*/ 0 w 24377650"/>
              <a:gd name="connsiteY948" fmla="*/ 3212385 h 8304597"/>
              <a:gd name="connsiteX949" fmla="*/ 0 w 24377650"/>
              <a:gd name="connsiteY949" fmla="*/ 3145666 h 8304597"/>
              <a:gd name="connsiteX950" fmla="*/ 4324 w 24377650"/>
              <a:gd name="connsiteY950" fmla="*/ 3143516 h 8304597"/>
              <a:gd name="connsiteX951" fmla="*/ 56494 w 24377650"/>
              <a:gd name="connsiteY951" fmla="*/ 3123453 h 8304597"/>
              <a:gd name="connsiteX952" fmla="*/ 3104833 w 24377650"/>
              <a:gd name="connsiteY952" fmla="*/ 3086536 h 8304597"/>
              <a:gd name="connsiteX953" fmla="*/ 3067913 w 24377650"/>
              <a:gd name="connsiteY953" fmla="*/ 3163579 h 8304597"/>
              <a:gd name="connsiteX954" fmla="*/ 3104833 w 24377650"/>
              <a:gd name="connsiteY954" fmla="*/ 3086536 h 8304597"/>
              <a:gd name="connsiteX955" fmla="*/ 4015602 w 24377650"/>
              <a:gd name="connsiteY955" fmla="*/ 3076053 h 8304597"/>
              <a:gd name="connsiteX956" fmla="*/ 3981290 w 24377650"/>
              <a:gd name="connsiteY956" fmla="*/ 3086536 h 8304597"/>
              <a:gd name="connsiteX957" fmla="*/ 4096868 w 24377650"/>
              <a:gd name="connsiteY957" fmla="*/ 3123453 h 8304597"/>
              <a:gd name="connsiteX958" fmla="*/ 4015602 w 24377650"/>
              <a:gd name="connsiteY958" fmla="*/ 3076053 h 8304597"/>
              <a:gd name="connsiteX959" fmla="*/ 4205165 w 24377650"/>
              <a:gd name="connsiteY959" fmla="*/ 3074587 h 8304597"/>
              <a:gd name="connsiteX960" fmla="*/ 4210839 w 24377650"/>
              <a:gd name="connsiteY960" fmla="*/ 3076705 h 8304597"/>
              <a:gd name="connsiteX961" fmla="*/ 4214868 w 24377650"/>
              <a:gd name="connsiteY961" fmla="*/ 3081850 h 8304597"/>
              <a:gd name="connsiteX962" fmla="*/ 4207578 w 24377650"/>
              <a:gd name="connsiteY962" fmla="*/ 3080442 h 8304597"/>
              <a:gd name="connsiteX963" fmla="*/ 3562324 w 24377650"/>
              <a:gd name="connsiteY963" fmla="*/ 3048015 h 8304597"/>
              <a:gd name="connsiteX964" fmla="*/ 3639376 w 24377650"/>
              <a:gd name="connsiteY964" fmla="*/ 3048015 h 8304597"/>
              <a:gd name="connsiteX965" fmla="*/ 3562324 w 24377650"/>
              <a:gd name="connsiteY965" fmla="*/ 3086536 h 8304597"/>
              <a:gd name="connsiteX966" fmla="*/ 3557709 w 24377650"/>
              <a:gd name="connsiteY966" fmla="*/ 3086536 h 8304597"/>
              <a:gd name="connsiteX967" fmla="*/ 3534961 w 24377650"/>
              <a:gd name="connsiteY967" fmla="*/ 3086536 h 8304597"/>
              <a:gd name="connsiteX968" fmla="*/ 3525405 w 24377650"/>
              <a:gd name="connsiteY968" fmla="*/ 3086536 h 8304597"/>
              <a:gd name="connsiteX969" fmla="*/ 3562324 w 24377650"/>
              <a:gd name="connsiteY969" fmla="*/ 3048015 h 8304597"/>
              <a:gd name="connsiteX970" fmla="*/ 3409827 w 24377650"/>
              <a:gd name="connsiteY970" fmla="*/ 3048015 h 8304597"/>
              <a:gd name="connsiteX971" fmla="*/ 3486879 w 24377650"/>
              <a:gd name="connsiteY971" fmla="*/ 3048015 h 8304597"/>
              <a:gd name="connsiteX972" fmla="*/ 3486879 w 24377650"/>
              <a:gd name="connsiteY972" fmla="*/ 3086536 h 8304597"/>
              <a:gd name="connsiteX973" fmla="*/ 3448353 w 24377650"/>
              <a:gd name="connsiteY973" fmla="*/ 3123453 h 8304597"/>
              <a:gd name="connsiteX974" fmla="*/ 3409827 w 24377650"/>
              <a:gd name="connsiteY974" fmla="*/ 3086536 h 8304597"/>
              <a:gd name="connsiteX975" fmla="*/ 3409827 w 24377650"/>
              <a:gd name="connsiteY975" fmla="*/ 3048015 h 8304597"/>
              <a:gd name="connsiteX976" fmla="*/ 4629805 w 24377650"/>
              <a:gd name="connsiteY976" fmla="*/ 3009493 h 8304597"/>
              <a:gd name="connsiteX977" fmla="*/ 4629805 w 24377650"/>
              <a:gd name="connsiteY977" fmla="*/ 3048015 h 8304597"/>
              <a:gd name="connsiteX978" fmla="*/ 4706856 w 24377650"/>
              <a:gd name="connsiteY978" fmla="*/ 3009493 h 8304597"/>
              <a:gd name="connsiteX979" fmla="*/ 4629805 w 24377650"/>
              <a:gd name="connsiteY979" fmla="*/ 3009493 h 8304597"/>
              <a:gd name="connsiteX980" fmla="*/ 4401862 w 24377650"/>
              <a:gd name="connsiteY980" fmla="*/ 3009493 h 8304597"/>
              <a:gd name="connsiteX981" fmla="*/ 4438782 w 24377650"/>
              <a:gd name="connsiteY981" fmla="*/ 3123453 h 8304597"/>
              <a:gd name="connsiteX982" fmla="*/ 4515834 w 24377650"/>
              <a:gd name="connsiteY982" fmla="*/ 3086536 h 8304597"/>
              <a:gd name="connsiteX983" fmla="*/ 4554359 w 24377650"/>
              <a:gd name="connsiteY983" fmla="*/ 3048015 h 8304597"/>
              <a:gd name="connsiteX984" fmla="*/ 4401862 w 24377650"/>
              <a:gd name="connsiteY984" fmla="*/ 3009493 h 8304597"/>
              <a:gd name="connsiteX985" fmla="*/ 3334382 w 24377650"/>
              <a:gd name="connsiteY985" fmla="*/ 3009493 h 8304597"/>
              <a:gd name="connsiteX986" fmla="*/ 3372907 w 24377650"/>
              <a:gd name="connsiteY986" fmla="*/ 3086536 h 8304597"/>
              <a:gd name="connsiteX987" fmla="*/ 3257330 w 24377650"/>
              <a:gd name="connsiteY987" fmla="*/ 3086536 h 8304597"/>
              <a:gd name="connsiteX988" fmla="*/ 3257330 w 24377650"/>
              <a:gd name="connsiteY988" fmla="*/ 3123453 h 8304597"/>
              <a:gd name="connsiteX989" fmla="*/ 3295856 w 24377650"/>
              <a:gd name="connsiteY989" fmla="*/ 3123453 h 8304597"/>
              <a:gd name="connsiteX990" fmla="*/ 3372907 w 24377650"/>
              <a:gd name="connsiteY990" fmla="*/ 3123453 h 8304597"/>
              <a:gd name="connsiteX991" fmla="*/ 3181884 w 24377650"/>
              <a:gd name="connsiteY991" fmla="*/ 3163579 h 8304597"/>
              <a:gd name="connsiteX992" fmla="*/ 3104833 w 24377650"/>
              <a:gd name="connsiteY992" fmla="*/ 3123453 h 8304597"/>
              <a:gd name="connsiteX993" fmla="*/ 3220410 w 24377650"/>
              <a:gd name="connsiteY993" fmla="*/ 3123453 h 8304597"/>
              <a:gd name="connsiteX994" fmla="*/ 3143358 w 24377650"/>
              <a:gd name="connsiteY994" fmla="*/ 3086536 h 8304597"/>
              <a:gd name="connsiteX995" fmla="*/ 3334382 w 24377650"/>
              <a:gd name="connsiteY995" fmla="*/ 3009493 h 8304597"/>
              <a:gd name="connsiteX996" fmla="*/ 3828793 w 24377650"/>
              <a:gd name="connsiteY996" fmla="*/ 2934055 h 8304597"/>
              <a:gd name="connsiteX997" fmla="*/ 3714822 w 24377650"/>
              <a:gd name="connsiteY997" fmla="*/ 2970972 h 8304597"/>
              <a:gd name="connsiteX998" fmla="*/ 3828793 w 24377650"/>
              <a:gd name="connsiteY998" fmla="*/ 2934055 h 8304597"/>
              <a:gd name="connsiteX999" fmla="*/ 3639376 w 24377650"/>
              <a:gd name="connsiteY999" fmla="*/ 2934055 h 8304597"/>
              <a:gd name="connsiteX1000" fmla="*/ 3562324 w 24377650"/>
              <a:gd name="connsiteY1000" fmla="*/ 2970972 h 8304597"/>
              <a:gd name="connsiteX1001" fmla="*/ 3639376 w 24377650"/>
              <a:gd name="connsiteY1001" fmla="*/ 2934055 h 8304597"/>
              <a:gd name="connsiteX1002" fmla="*/ 3448353 w 24377650"/>
              <a:gd name="connsiteY1002" fmla="*/ 2934055 h 8304597"/>
              <a:gd name="connsiteX1003" fmla="*/ 3486879 w 24377650"/>
              <a:gd name="connsiteY1003" fmla="*/ 2934055 h 8304597"/>
              <a:gd name="connsiteX1004" fmla="*/ 3486879 w 24377650"/>
              <a:gd name="connsiteY1004" fmla="*/ 2970972 h 8304597"/>
              <a:gd name="connsiteX1005" fmla="*/ 3448353 w 24377650"/>
              <a:gd name="connsiteY1005" fmla="*/ 2934055 h 8304597"/>
              <a:gd name="connsiteX1006" fmla="*/ 3486879 w 24377650"/>
              <a:gd name="connsiteY1006" fmla="*/ 2858617 h 8304597"/>
              <a:gd name="connsiteX1007" fmla="*/ 3525405 w 24377650"/>
              <a:gd name="connsiteY1007" fmla="*/ 2858617 h 8304597"/>
              <a:gd name="connsiteX1008" fmla="*/ 3525405 w 24377650"/>
              <a:gd name="connsiteY1008" fmla="*/ 2895534 h 8304597"/>
              <a:gd name="connsiteX1009" fmla="*/ 3525405 w 24377650"/>
              <a:gd name="connsiteY1009" fmla="*/ 2934055 h 8304597"/>
              <a:gd name="connsiteX1010" fmla="*/ 3486879 w 24377650"/>
              <a:gd name="connsiteY1010" fmla="*/ 2895534 h 8304597"/>
              <a:gd name="connsiteX1011" fmla="*/ 3486879 w 24377650"/>
              <a:gd name="connsiteY1011" fmla="*/ 2890919 h 8304597"/>
              <a:gd name="connsiteX1012" fmla="*/ 3486879 w 24377650"/>
              <a:gd name="connsiteY1012" fmla="*/ 2879960 h 8304597"/>
              <a:gd name="connsiteX1013" fmla="*/ 3486879 w 24377650"/>
              <a:gd name="connsiteY1013" fmla="*/ 2874191 h 8304597"/>
              <a:gd name="connsiteX1014" fmla="*/ 3486879 w 24377650"/>
              <a:gd name="connsiteY1014" fmla="*/ 2863232 h 8304597"/>
              <a:gd name="connsiteX1015" fmla="*/ 3486879 w 24377650"/>
              <a:gd name="connsiteY1015" fmla="*/ 2858617 h 8304597"/>
              <a:gd name="connsiteX1016" fmla="*/ 1931357 w 24377650"/>
              <a:gd name="connsiteY1016" fmla="*/ 2841689 h 8304597"/>
              <a:gd name="connsiteX1017" fmla="*/ 1924986 w 24377650"/>
              <a:gd name="connsiteY1017" fmla="*/ 2858617 h 8304597"/>
              <a:gd name="connsiteX1018" fmla="*/ 1884855 w 24377650"/>
              <a:gd name="connsiteY1018" fmla="*/ 2895534 h 8304597"/>
              <a:gd name="connsiteX1019" fmla="*/ 2000433 w 24377650"/>
              <a:gd name="connsiteY1019" fmla="*/ 2858617 h 8304597"/>
              <a:gd name="connsiteX1020" fmla="*/ 1931357 w 24377650"/>
              <a:gd name="connsiteY1020" fmla="*/ 2841689 h 8304597"/>
              <a:gd name="connsiteX1021" fmla="*/ 3867319 w 24377650"/>
              <a:gd name="connsiteY1021" fmla="*/ 2781574 h 8304597"/>
              <a:gd name="connsiteX1022" fmla="*/ 3676296 w 24377650"/>
              <a:gd name="connsiteY1022" fmla="*/ 2818491 h 8304597"/>
              <a:gd name="connsiteX1023" fmla="*/ 3867319 w 24377650"/>
              <a:gd name="connsiteY1023" fmla="*/ 2781574 h 8304597"/>
              <a:gd name="connsiteX1024" fmla="*/ 1237947 w 24377650"/>
              <a:gd name="connsiteY1024" fmla="*/ 2781574 h 8304597"/>
              <a:gd name="connsiteX1025" fmla="*/ 1199421 w 24377650"/>
              <a:gd name="connsiteY1025" fmla="*/ 2818491 h 8304597"/>
              <a:gd name="connsiteX1026" fmla="*/ 1237947 w 24377650"/>
              <a:gd name="connsiteY1026" fmla="*/ 2818491 h 8304597"/>
              <a:gd name="connsiteX1027" fmla="*/ 1237947 w 24377650"/>
              <a:gd name="connsiteY1027" fmla="*/ 2781574 h 8304597"/>
              <a:gd name="connsiteX1028" fmla="*/ 24031208 w 24377650"/>
              <a:gd name="connsiteY1028" fmla="*/ 2765323 h 8304597"/>
              <a:gd name="connsiteX1029" fmla="*/ 23990526 w 24377650"/>
              <a:gd name="connsiteY1029" fmla="*/ 2781574 h 8304597"/>
              <a:gd name="connsiteX1030" fmla="*/ 23990526 w 24377650"/>
              <a:gd name="connsiteY1030" fmla="*/ 2818491 h 8304597"/>
              <a:gd name="connsiteX1031" fmla="*/ 23762582 w 24377650"/>
              <a:gd name="connsiteY1031" fmla="*/ 2858617 h 8304597"/>
              <a:gd name="connsiteX1032" fmla="*/ 24029050 w 24377650"/>
              <a:gd name="connsiteY1032" fmla="*/ 2858617 h 8304597"/>
              <a:gd name="connsiteX1033" fmla="*/ 23915080 w 24377650"/>
              <a:gd name="connsiteY1033" fmla="*/ 2895534 h 8304597"/>
              <a:gd name="connsiteX1034" fmla="*/ 23799502 w 24377650"/>
              <a:gd name="connsiteY1034" fmla="*/ 2858617 h 8304597"/>
              <a:gd name="connsiteX1035" fmla="*/ 23915080 w 24377650"/>
              <a:gd name="connsiteY1035" fmla="*/ 2895534 h 8304597"/>
              <a:gd name="connsiteX1036" fmla="*/ 24256994 w 24377650"/>
              <a:gd name="connsiteY1036" fmla="*/ 2934055 h 8304597"/>
              <a:gd name="connsiteX1037" fmla="*/ 24067576 w 24377650"/>
              <a:gd name="connsiteY1037" fmla="*/ 2858617 h 8304597"/>
              <a:gd name="connsiteX1038" fmla="*/ 24029050 w 24377650"/>
              <a:gd name="connsiteY1038" fmla="*/ 2818491 h 8304597"/>
              <a:gd name="connsiteX1039" fmla="*/ 24181548 w 24377650"/>
              <a:gd name="connsiteY1039" fmla="*/ 2781574 h 8304597"/>
              <a:gd name="connsiteX1040" fmla="*/ 24031208 w 24377650"/>
              <a:gd name="connsiteY1040" fmla="*/ 2765323 h 8304597"/>
              <a:gd name="connsiteX1041" fmla="*/ 1542941 w 24377650"/>
              <a:gd name="connsiteY1041" fmla="*/ 2706136 h 8304597"/>
              <a:gd name="connsiteX1042" fmla="*/ 1467495 w 24377650"/>
              <a:gd name="connsiteY1042" fmla="*/ 2743053 h 8304597"/>
              <a:gd name="connsiteX1043" fmla="*/ 1542941 w 24377650"/>
              <a:gd name="connsiteY1043" fmla="*/ 2706136 h 8304597"/>
              <a:gd name="connsiteX1044" fmla="*/ 1322091 w 24377650"/>
              <a:gd name="connsiteY1044" fmla="*/ 2691079 h 8304597"/>
              <a:gd name="connsiteX1045" fmla="*/ 1351918 w 24377650"/>
              <a:gd name="connsiteY1045" fmla="*/ 2706136 h 8304597"/>
              <a:gd name="connsiteX1046" fmla="*/ 1333458 w 24377650"/>
              <a:gd name="connsiteY1046" fmla="*/ 2701321 h 8304597"/>
              <a:gd name="connsiteX1047" fmla="*/ 23647006 w 24377650"/>
              <a:gd name="connsiteY1047" fmla="*/ 2667615 h 8304597"/>
              <a:gd name="connsiteX1048" fmla="*/ 23762582 w 24377650"/>
              <a:gd name="connsiteY1048" fmla="*/ 2706136 h 8304597"/>
              <a:gd name="connsiteX1049" fmla="*/ 23647006 w 24377650"/>
              <a:gd name="connsiteY1049" fmla="*/ 2667615 h 8304597"/>
              <a:gd name="connsiteX1050" fmla="*/ 1219311 w 24377650"/>
              <a:gd name="connsiteY1050" fmla="*/ 2651364 h 8304597"/>
              <a:gd name="connsiteX1051" fmla="*/ 1237947 w 24377650"/>
              <a:gd name="connsiteY1051" fmla="*/ 2667615 h 8304597"/>
              <a:gd name="connsiteX1052" fmla="*/ 1162501 w 24377650"/>
              <a:gd name="connsiteY1052" fmla="*/ 2667615 h 8304597"/>
              <a:gd name="connsiteX1053" fmla="*/ 1162501 w 24377650"/>
              <a:gd name="connsiteY1053" fmla="*/ 2706136 h 8304597"/>
              <a:gd name="connsiteX1054" fmla="*/ 1085449 w 24377650"/>
              <a:gd name="connsiteY1054" fmla="*/ 2667615 h 8304597"/>
              <a:gd name="connsiteX1055" fmla="*/ 1219311 w 24377650"/>
              <a:gd name="connsiteY1055" fmla="*/ 2651364 h 8304597"/>
              <a:gd name="connsiteX1056" fmla="*/ 4286718 w 24377650"/>
              <a:gd name="connsiteY1056" fmla="*/ 2633758 h 8304597"/>
              <a:gd name="connsiteX1057" fmla="*/ 4172314 w 24377650"/>
              <a:gd name="connsiteY1057" fmla="*/ 2667615 h 8304597"/>
              <a:gd name="connsiteX1058" fmla="*/ 4324811 w 24377650"/>
              <a:gd name="connsiteY1058" fmla="*/ 2667615 h 8304597"/>
              <a:gd name="connsiteX1059" fmla="*/ 4286718 w 24377650"/>
              <a:gd name="connsiteY1059" fmla="*/ 2633758 h 8304597"/>
              <a:gd name="connsiteX1060" fmla="*/ 21398074 w 24377650"/>
              <a:gd name="connsiteY1060" fmla="*/ 2629093 h 8304597"/>
              <a:gd name="connsiteX1061" fmla="*/ 21285706 w 24377650"/>
              <a:gd name="connsiteY1061" fmla="*/ 2667615 h 8304597"/>
              <a:gd name="connsiteX1062" fmla="*/ 21398074 w 24377650"/>
              <a:gd name="connsiteY1062" fmla="*/ 2629093 h 8304597"/>
              <a:gd name="connsiteX1063" fmla="*/ 4249365 w 24377650"/>
              <a:gd name="connsiteY1063" fmla="*/ 2629093 h 8304597"/>
              <a:gd name="connsiteX1064" fmla="*/ 3981290 w 24377650"/>
              <a:gd name="connsiteY1064" fmla="*/ 2667615 h 8304597"/>
              <a:gd name="connsiteX1065" fmla="*/ 4133788 w 24377650"/>
              <a:gd name="connsiteY1065" fmla="*/ 2667615 h 8304597"/>
              <a:gd name="connsiteX1066" fmla="*/ 4249365 w 24377650"/>
              <a:gd name="connsiteY1066" fmla="*/ 2629093 h 8304597"/>
              <a:gd name="connsiteX1067" fmla="*/ 22999294 w 24377650"/>
              <a:gd name="connsiteY1067" fmla="*/ 2600202 h 8304597"/>
              <a:gd name="connsiteX1068" fmla="*/ 22961570 w 24377650"/>
              <a:gd name="connsiteY1068" fmla="*/ 2629093 h 8304597"/>
              <a:gd name="connsiteX1069" fmla="*/ 23037016 w 24377650"/>
              <a:gd name="connsiteY1069" fmla="*/ 2629093 h 8304597"/>
              <a:gd name="connsiteX1070" fmla="*/ 22999294 w 24377650"/>
              <a:gd name="connsiteY1070" fmla="*/ 2600202 h 8304597"/>
              <a:gd name="connsiteX1071" fmla="*/ 23380536 w 24377650"/>
              <a:gd name="connsiteY1071" fmla="*/ 2590572 h 8304597"/>
              <a:gd name="connsiteX1072" fmla="*/ 23457588 w 24377650"/>
              <a:gd name="connsiteY1072" fmla="*/ 2590572 h 8304597"/>
              <a:gd name="connsiteX1073" fmla="*/ 23388988 w 24377650"/>
              <a:gd name="connsiteY1073" fmla="*/ 2596591 h 8304597"/>
              <a:gd name="connsiteX1074" fmla="*/ 23382648 w 24377650"/>
              <a:gd name="connsiteY1074" fmla="*/ 2598385 h 8304597"/>
              <a:gd name="connsiteX1075" fmla="*/ 22990060 w 24377650"/>
              <a:gd name="connsiteY1075" fmla="*/ 2574349 h 8304597"/>
              <a:gd name="connsiteX1076" fmla="*/ 22980230 w 24377650"/>
              <a:gd name="connsiteY1076" fmla="*/ 2576728 h 8304597"/>
              <a:gd name="connsiteX1077" fmla="*/ 22972490 w 24377650"/>
              <a:gd name="connsiteY1077" fmla="*/ 2578602 h 8304597"/>
              <a:gd name="connsiteX1078" fmla="*/ 22966828 w 24377650"/>
              <a:gd name="connsiteY1078" fmla="*/ 2579973 h 8304597"/>
              <a:gd name="connsiteX1079" fmla="*/ 22923044 w 24377650"/>
              <a:gd name="connsiteY1079" fmla="*/ 2590572 h 8304597"/>
              <a:gd name="connsiteX1080" fmla="*/ 22944490 w 24377650"/>
              <a:gd name="connsiteY1080" fmla="*/ 2585380 h 8304597"/>
              <a:gd name="connsiteX1081" fmla="*/ 22972490 w 24377650"/>
              <a:gd name="connsiteY1081" fmla="*/ 2578602 h 8304597"/>
              <a:gd name="connsiteX1082" fmla="*/ 22987380 w 24377650"/>
              <a:gd name="connsiteY1082" fmla="*/ 2574998 h 8304597"/>
              <a:gd name="connsiteX1083" fmla="*/ 22990060 w 24377650"/>
              <a:gd name="connsiteY1083" fmla="*/ 2574349 h 8304597"/>
              <a:gd name="connsiteX1084" fmla="*/ 22465554 w 24377650"/>
              <a:gd name="connsiteY1084" fmla="*/ 2553655 h 8304597"/>
              <a:gd name="connsiteX1085" fmla="*/ 22468260 w 24377650"/>
              <a:gd name="connsiteY1085" fmla="*/ 2556897 h 8304597"/>
              <a:gd name="connsiteX1086" fmla="*/ 22465554 w 24377650"/>
              <a:gd name="connsiteY1086" fmla="*/ 2558219 h 8304597"/>
              <a:gd name="connsiteX1087" fmla="*/ 22160558 w 24377650"/>
              <a:gd name="connsiteY1087" fmla="*/ 2553655 h 8304597"/>
              <a:gd name="connsiteX1088" fmla="*/ 22123638 w 24377650"/>
              <a:gd name="connsiteY1088" fmla="*/ 2590572 h 8304597"/>
              <a:gd name="connsiteX1089" fmla="*/ 22123638 w 24377650"/>
              <a:gd name="connsiteY1089" fmla="*/ 2629093 h 8304597"/>
              <a:gd name="connsiteX1090" fmla="*/ 22160558 w 24377650"/>
              <a:gd name="connsiteY1090" fmla="*/ 2553655 h 8304597"/>
              <a:gd name="connsiteX1091" fmla="*/ 1956891 w 24377650"/>
              <a:gd name="connsiteY1091" fmla="*/ 2505503 h 8304597"/>
              <a:gd name="connsiteX1092" fmla="*/ 1884855 w 24377650"/>
              <a:gd name="connsiteY1092" fmla="*/ 2553655 h 8304597"/>
              <a:gd name="connsiteX1093" fmla="*/ 2037353 w 24377650"/>
              <a:gd name="connsiteY1093" fmla="*/ 2553655 h 8304597"/>
              <a:gd name="connsiteX1094" fmla="*/ 2114404 w 24377650"/>
              <a:gd name="connsiteY1094" fmla="*/ 2515134 h 8304597"/>
              <a:gd name="connsiteX1095" fmla="*/ 1956891 w 24377650"/>
              <a:gd name="connsiteY1095" fmla="*/ 2505503 h 8304597"/>
              <a:gd name="connsiteX1096" fmla="*/ 23107446 w 24377650"/>
              <a:gd name="connsiteY1096" fmla="*/ 2466380 h 8304597"/>
              <a:gd name="connsiteX1097" fmla="*/ 23152594 w 24377650"/>
              <a:gd name="connsiteY1097" fmla="*/ 2476612 h 8304597"/>
              <a:gd name="connsiteX1098" fmla="*/ 23114068 w 24377650"/>
              <a:gd name="connsiteY1098" fmla="*/ 2476612 h 8304597"/>
              <a:gd name="connsiteX1099" fmla="*/ 23228040 w 24377650"/>
              <a:gd name="connsiteY1099" fmla="*/ 2515134 h 8304597"/>
              <a:gd name="connsiteX1100" fmla="*/ 23075542 w 24377650"/>
              <a:gd name="connsiteY1100" fmla="*/ 2590572 h 8304597"/>
              <a:gd name="connsiteX1101" fmla="*/ 23075542 w 24377650"/>
              <a:gd name="connsiteY1101" fmla="*/ 2515134 h 8304597"/>
              <a:gd name="connsiteX1102" fmla="*/ 23037016 w 24377650"/>
              <a:gd name="connsiteY1102" fmla="*/ 2515134 h 8304597"/>
              <a:gd name="connsiteX1103" fmla="*/ 23107446 w 24377650"/>
              <a:gd name="connsiteY1103" fmla="*/ 2466380 h 8304597"/>
              <a:gd name="connsiteX1104" fmla="*/ 2037353 w 24377650"/>
              <a:gd name="connsiteY1104" fmla="*/ 2438091 h 8304597"/>
              <a:gd name="connsiteX1105" fmla="*/ 1961907 w 24377650"/>
              <a:gd name="connsiteY1105" fmla="*/ 2476612 h 8304597"/>
              <a:gd name="connsiteX1106" fmla="*/ 1847935 w 24377650"/>
              <a:gd name="connsiteY1106" fmla="*/ 2476612 h 8304597"/>
              <a:gd name="connsiteX1107" fmla="*/ 1961907 w 24377650"/>
              <a:gd name="connsiteY1107" fmla="*/ 2476612 h 8304597"/>
              <a:gd name="connsiteX1108" fmla="*/ 2037353 w 24377650"/>
              <a:gd name="connsiteY1108" fmla="*/ 2438091 h 8304597"/>
              <a:gd name="connsiteX1109" fmla="*/ 1720144 w 24377650"/>
              <a:gd name="connsiteY1109" fmla="*/ 2346401 h 8304597"/>
              <a:gd name="connsiteX1110" fmla="*/ 1542941 w 24377650"/>
              <a:gd name="connsiteY1110" fmla="*/ 2362653 h 8304597"/>
              <a:gd name="connsiteX1111" fmla="*/ 1732358 w 24377650"/>
              <a:gd name="connsiteY1111" fmla="*/ 2399569 h 8304597"/>
              <a:gd name="connsiteX1112" fmla="*/ 1772489 w 24377650"/>
              <a:gd name="connsiteY1112" fmla="*/ 2362653 h 8304597"/>
              <a:gd name="connsiteX1113" fmla="*/ 1720144 w 24377650"/>
              <a:gd name="connsiteY1113" fmla="*/ 2346401 h 8304597"/>
              <a:gd name="connsiteX1114" fmla="*/ 2342347 w 24377650"/>
              <a:gd name="connsiteY1114" fmla="*/ 2324131 h 8304597"/>
              <a:gd name="connsiteX1115" fmla="*/ 2305426 w 24377650"/>
              <a:gd name="connsiteY1115" fmla="*/ 2399569 h 8304597"/>
              <a:gd name="connsiteX1116" fmla="*/ 2229981 w 24377650"/>
              <a:gd name="connsiteY1116" fmla="*/ 2399569 h 8304597"/>
              <a:gd name="connsiteX1117" fmla="*/ 2305426 w 24377650"/>
              <a:gd name="connsiteY1117" fmla="*/ 2362653 h 8304597"/>
              <a:gd name="connsiteX1118" fmla="*/ 2342347 w 24377650"/>
              <a:gd name="connsiteY1118" fmla="*/ 2324131 h 8304597"/>
              <a:gd name="connsiteX1119" fmla="*/ 2152929 w 24377650"/>
              <a:gd name="connsiteY1119" fmla="*/ 2324131 h 8304597"/>
              <a:gd name="connsiteX1120" fmla="*/ 2152929 w 24377650"/>
              <a:gd name="connsiteY1120" fmla="*/ 2362653 h 8304597"/>
              <a:gd name="connsiteX1121" fmla="*/ 2114404 w 24377650"/>
              <a:gd name="connsiteY1121" fmla="*/ 2362653 h 8304597"/>
              <a:gd name="connsiteX1122" fmla="*/ 2152929 w 24377650"/>
              <a:gd name="connsiteY1122" fmla="*/ 2324131 h 8304597"/>
              <a:gd name="connsiteX1123" fmla="*/ 21484756 w 24377650"/>
              <a:gd name="connsiteY1123" fmla="*/ 2307880 h 8304597"/>
              <a:gd name="connsiteX1124" fmla="*/ 21475124 w 24377650"/>
              <a:gd name="connsiteY1124" fmla="*/ 2324131 h 8304597"/>
              <a:gd name="connsiteX1125" fmla="*/ 21405372 w 24377650"/>
              <a:gd name="connsiteY1125" fmla="*/ 2324131 h 8304597"/>
              <a:gd name="connsiteX1126" fmla="*/ 21398074 w 24377650"/>
              <a:gd name="connsiteY1126" fmla="*/ 2324131 h 8304597"/>
              <a:gd name="connsiteX1127" fmla="*/ 21484756 w 24377650"/>
              <a:gd name="connsiteY1127" fmla="*/ 2307880 h 8304597"/>
              <a:gd name="connsiteX1128" fmla="*/ 21688832 w 24377650"/>
              <a:gd name="connsiteY1128" fmla="*/ 2282416 h 8304597"/>
              <a:gd name="connsiteX1129" fmla="*/ 21741594 w 24377650"/>
              <a:gd name="connsiteY1129" fmla="*/ 2285609 h 8304597"/>
              <a:gd name="connsiteX1130" fmla="*/ 21742676 w 24377650"/>
              <a:gd name="connsiteY1130" fmla="*/ 2300513 h 8304597"/>
              <a:gd name="connsiteX1131" fmla="*/ 21741594 w 24377650"/>
              <a:gd name="connsiteY1131" fmla="*/ 2300256 h 8304597"/>
              <a:gd name="connsiteX1132" fmla="*/ 21932616 w 24377650"/>
              <a:gd name="connsiteY1132" fmla="*/ 2248693 h 8304597"/>
              <a:gd name="connsiteX1133" fmla="*/ 22008062 w 24377650"/>
              <a:gd name="connsiteY1133" fmla="*/ 2285609 h 8304597"/>
              <a:gd name="connsiteX1134" fmla="*/ 22008062 w 24377650"/>
              <a:gd name="connsiteY1134" fmla="*/ 2248693 h 8304597"/>
              <a:gd name="connsiteX1135" fmla="*/ 21932616 w 24377650"/>
              <a:gd name="connsiteY1135" fmla="*/ 2248693 h 8304597"/>
              <a:gd name="connsiteX1136" fmla="*/ 21589096 w 24377650"/>
              <a:gd name="connsiteY1136" fmla="*/ 2248693 h 8304597"/>
              <a:gd name="connsiteX1137" fmla="*/ 21688832 w 24377650"/>
              <a:gd name="connsiteY1137" fmla="*/ 2282416 h 8304597"/>
              <a:gd name="connsiteX1138" fmla="*/ 21665346 w 24377650"/>
              <a:gd name="connsiteY1138" fmla="*/ 2280995 h 8304597"/>
              <a:gd name="connsiteX1139" fmla="*/ 21589096 w 24377650"/>
              <a:gd name="connsiteY1139" fmla="*/ 2248693 h 8304597"/>
              <a:gd name="connsiteX1140" fmla="*/ 1579861 w 24377650"/>
              <a:gd name="connsiteY1140" fmla="*/ 2248693 h 8304597"/>
              <a:gd name="connsiteX1141" fmla="*/ 1619992 w 24377650"/>
              <a:gd name="connsiteY1141" fmla="*/ 2324131 h 8304597"/>
              <a:gd name="connsiteX1142" fmla="*/ 1732358 w 24377650"/>
              <a:gd name="connsiteY1142" fmla="*/ 2324131 h 8304597"/>
              <a:gd name="connsiteX1143" fmla="*/ 1772489 w 24377650"/>
              <a:gd name="connsiteY1143" fmla="*/ 2285609 h 8304597"/>
              <a:gd name="connsiteX1144" fmla="*/ 1961907 w 24377650"/>
              <a:gd name="connsiteY1144" fmla="*/ 2324131 h 8304597"/>
              <a:gd name="connsiteX1145" fmla="*/ 1884855 w 24377650"/>
              <a:gd name="connsiteY1145" fmla="*/ 2324131 h 8304597"/>
              <a:gd name="connsiteX1146" fmla="*/ 2077483 w 24377650"/>
              <a:gd name="connsiteY1146" fmla="*/ 2324131 h 8304597"/>
              <a:gd name="connsiteX1147" fmla="*/ 2000433 w 24377650"/>
              <a:gd name="connsiteY1147" fmla="*/ 2362653 h 8304597"/>
              <a:gd name="connsiteX1148" fmla="*/ 2114404 w 24377650"/>
              <a:gd name="connsiteY1148" fmla="*/ 2399569 h 8304597"/>
              <a:gd name="connsiteX1149" fmla="*/ 2152929 w 24377650"/>
              <a:gd name="connsiteY1149" fmla="*/ 2362653 h 8304597"/>
              <a:gd name="connsiteX1150" fmla="*/ 2189850 w 24377650"/>
              <a:gd name="connsiteY1150" fmla="*/ 2438091 h 8304597"/>
              <a:gd name="connsiteX1151" fmla="*/ 2114404 w 24377650"/>
              <a:gd name="connsiteY1151" fmla="*/ 2438091 h 8304597"/>
              <a:gd name="connsiteX1152" fmla="*/ 2077483 w 24377650"/>
              <a:gd name="connsiteY1152" fmla="*/ 2476612 h 8304597"/>
              <a:gd name="connsiteX1153" fmla="*/ 2189850 w 24377650"/>
              <a:gd name="connsiteY1153" fmla="*/ 2515134 h 8304597"/>
              <a:gd name="connsiteX1154" fmla="*/ 2189850 w 24377650"/>
              <a:gd name="connsiteY1154" fmla="*/ 2590572 h 8304597"/>
              <a:gd name="connsiteX1155" fmla="*/ 2266901 w 24377650"/>
              <a:gd name="connsiteY1155" fmla="*/ 2590572 h 8304597"/>
              <a:gd name="connsiteX1156" fmla="*/ 2382478 w 24377650"/>
              <a:gd name="connsiteY1156" fmla="*/ 2553655 h 8304597"/>
              <a:gd name="connsiteX1157" fmla="*/ 2534975 w 24377650"/>
              <a:gd name="connsiteY1157" fmla="*/ 2590572 h 8304597"/>
              <a:gd name="connsiteX1158" fmla="*/ 2494844 w 24377650"/>
              <a:gd name="connsiteY1158" fmla="*/ 2553655 h 8304597"/>
              <a:gd name="connsiteX1159" fmla="*/ 2571895 w 24377650"/>
              <a:gd name="connsiteY1159" fmla="*/ 2629093 h 8304597"/>
              <a:gd name="connsiteX1160" fmla="*/ 2419399 w 24377650"/>
              <a:gd name="connsiteY1160" fmla="*/ 2629093 h 8304597"/>
              <a:gd name="connsiteX1161" fmla="*/ 2457924 w 24377650"/>
              <a:gd name="connsiteY1161" fmla="*/ 2667615 h 8304597"/>
              <a:gd name="connsiteX1162" fmla="*/ 2382478 w 24377650"/>
              <a:gd name="connsiteY1162" fmla="*/ 2706136 h 8304597"/>
              <a:gd name="connsiteX1163" fmla="*/ 2419399 w 24377650"/>
              <a:gd name="connsiteY1163" fmla="*/ 2667615 h 8304597"/>
              <a:gd name="connsiteX1164" fmla="*/ 2305426 w 24377650"/>
              <a:gd name="connsiteY1164" fmla="*/ 2706136 h 8304597"/>
              <a:gd name="connsiteX1165" fmla="*/ 2266901 w 24377650"/>
              <a:gd name="connsiteY1165" fmla="*/ 2667615 h 8304597"/>
              <a:gd name="connsiteX1166" fmla="*/ 2077483 w 24377650"/>
              <a:gd name="connsiteY1166" fmla="*/ 2667615 h 8304597"/>
              <a:gd name="connsiteX1167" fmla="*/ 1695438 w 24377650"/>
              <a:gd name="connsiteY1167" fmla="*/ 2706136 h 8304597"/>
              <a:gd name="connsiteX1168" fmla="*/ 1314997 w 24377650"/>
              <a:gd name="connsiteY1168" fmla="*/ 2667615 h 8304597"/>
              <a:gd name="connsiteX1169" fmla="*/ 1320766 w 24377650"/>
              <a:gd name="connsiteY1169" fmla="*/ 2689885 h 8304597"/>
              <a:gd name="connsiteX1170" fmla="*/ 1322091 w 24377650"/>
              <a:gd name="connsiteY1170" fmla="*/ 2691079 h 8304597"/>
              <a:gd name="connsiteX1171" fmla="*/ 1318534 w 24377650"/>
              <a:gd name="connsiteY1171" fmla="*/ 2689283 h 8304597"/>
              <a:gd name="connsiteX1172" fmla="*/ 1237947 w 24377650"/>
              <a:gd name="connsiteY1172" fmla="*/ 2667615 h 8304597"/>
              <a:gd name="connsiteX1173" fmla="*/ 1427364 w 24377650"/>
              <a:gd name="connsiteY1173" fmla="*/ 2629093 h 8304597"/>
              <a:gd name="connsiteX1174" fmla="*/ 1467495 w 24377650"/>
              <a:gd name="connsiteY1174" fmla="*/ 2667615 h 8304597"/>
              <a:gd name="connsiteX1175" fmla="*/ 1809410 w 24377650"/>
              <a:gd name="connsiteY1175" fmla="*/ 2590572 h 8304597"/>
              <a:gd name="connsiteX1176" fmla="*/ 1542941 w 24377650"/>
              <a:gd name="connsiteY1176" fmla="*/ 2590572 h 8304597"/>
              <a:gd name="connsiteX1177" fmla="*/ 1732358 w 24377650"/>
              <a:gd name="connsiteY1177" fmla="*/ 2553655 h 8304597"/>
              <a:gd name="connsiteX1178" fmla="*/ 1656913 w 24377650"/>
              <a:gd name="connsiteY1178" fmla="*/ 2515134 h 8304597"/>
              <a:gd name="connsiteX1179" fmla="*/ 1542941 w 24377650"/>
              <a:gd name="connsiteY1179" fmla="*/ 2515134 h 8304597"/>
              <a:gd name="connsiteX1180" fmla="*/ 1619992 w 24377650"/>
              <a:gd name="connsiteY1180" fmla="*/ 2399569 h 8304597"/>
              <a:gd name="connsiteX1181" fmla="*/ 1579861 w 24377650"/>
              <a:gd name="connsiteY1181" fmla="*/ 2476612 h 8304597"/>
              <a:gd name="connsiteX1182" fmla="*/ 1542941 w 24377650"/>
              <a:gd name="connsiteY1182" fmla="*/ 2438091 h 8304597"/>
              <a:gd name="connsiteX1183" fmla="*/ 1427364 w 24377650"/>
              <a:gd name="connsiteY1183" fmla="*/ 2438091 h 8304597"/>
              <a:gd name="connsiteX1184" fmla="*/ 1390444 w 24377650"/>
              <a:gd name="connsiteY1184" fmla="*/ 2362653 h 8304597"/>
              <a:gd name="connsiteX1185" fmla="*/ 1504415 w 24377650"/>
              <a:gd name="connsiteY1185" fmla="*/ 2399569 h 8304597"/>
              <a:gd name="connsiteX1186" fmla="*/ 1504415 w 24377650"/>
              <a:gd name="connsiteY1186" fmla="*/ 2362653 h 8304597"/>
              <a:gd name="connsiteX1187" fmla="*/ 1427364 w 24377650"/>
              <a:gd name="connsiteY1187" fmla="*/ 2324131 h 8304597"/>
              <a:gd name="connsiteX1188" fmla="*/ 1542941 w 24377650"/>
              <a:gd name="connsiteY1188" fmla="*/ 2324131 h 8304597"/>
              <a:gd name="connsiteX1189" fmla="*/ 1504415 w 24377650"/>
              <a:gd name="connsiteY1189" fmla="*/ 2285609 h 8304597"/>
              <a:gd name="connsiteX1190" fmla="*/ 1579861 w 24377650"/>
              <a:gd name="connsiteY1190" fmla="*/ 2248693 h 8304597"/>
              <a:gd name="connsiteX1191" fmla="*/ 21398074 w 24377650"/>
              <a:gd name="connsiteY1191" fmla="*/ 2134734 h 8304597"/>
              <a:gd name="connsiteX1192" fmla="*/ 21322628 w 24377650"/>
              <a:gd name="connsiteY1192" fmla="*/ 2171650 h 8304597"/>
              <a:gd name="connsiteX1193" fmla="*/ 21475124 w 24377650"/>
              <a:gd name="connsiteY1193" fmla="*/ 2248693 h 8304597"/>
              <a:gd name="connsiteX1194" fmla="*/ 21398074 w 24377650"/>
              <a:gd name="connsiteY1194" fmla="*/ 2248693 h 8304597"/>
              <a:gd name="connsiteX1195" fmla="*/ 21398074 w 24377650"/>
              <a:gd name="connsiteY1195" fmla="*/ 2324131 h 8304597"/>
              <a:gd name="connsiteX1196" fmla="*/ 21361152 w 24377650"/>
              <a:gd name="connsiteY1196" fmla="*/ 2324131 h 8304597"/>
              <a:gd name="connsiteX1197" fmla="*/ 21285706 w 24377650"/>
              <a:gd name="connsiteY1197" fmla="*/ 2399569 h 8304597"/>
              <a:gd name="connsiteX1198" fmla="*/ 21361152 w 24377650"/>
              <a:gd name="connsiteY1198" fmla="*/ 2399569 h 8304597"/>
              <a:gd name="connsiteX1199" fmla="*/ 21322628 w 24377650"/>
              <a:gd name="connsiteY1199" fmla="*/ 2438091 h 8304597"/>
              <a:gd name="connsiteX1200" fmla="*/ 21398074 w 24377650"/>
              <a:gd name="connsiteY1200" fmla="*/ 2438091 h 8304597"/>
              <a:gd name="connsiteX1201" fmla="*/ 21436598 w 24377650"/>
              <a:gd name="connsiteY1201" fmla="*/ 2476612 h 8304597"/>
              <a:gd name="connsiteX1202" fmla="*/ 21361152 w 24377650"/>
              <a:gd name="connsiteY1202" fmla="*/ 2476612 h 8304597"/>
              <a:gd name="connsiteX1203" fmla="*/ 21245576 w 24377650"/>
              <a:gd name="connsiteY1203" fmla="*/ 2438091 h 8304597"/>
              <a:gd name="connsiteX1204" fmla="*/ 21285706 w 24377650"/>
              <a:gd name="connsiteY1204" fmla="*/ 2515134 h 8304597"/>
              <a:gd name="connsiteX1205" fmla="*/ 21436598 w 24377650"/>
              <a:gd name="connsiteY1205" fmla="*/ 2515134 h 8304597"/>
              <a:gd name="connsiteX1206" fmla="*/ 21436598 w 24377650"/>
              <a:gd name="connsiteY1206" fmla="*/ 2553655 h 8304597"/>
              <a:gd name="connsiteX1207" fmla="*/ 21689198 w 24377650"/>
              <a:gd name="connsiteY1207" fmla="*/ 2574421 h 8304597"/>
              <a:gd name="connsiteX1208" fmla="*/ 21793776 w 24377650"/>
              <a:gd name="connsiteY1208" fmla="*/ 2587469 h 8304597"/>
              <a:gd name="connsiteX1209" fmla="*/ 21780118 w 24377650"/>
              <a:gd name="connsiteY1209" fmla="*/ 2590572 h 8304597"/>
              <a:gd name="connsiteX1210" fmla="*/ 21818644 w 24377650"/>
              <a:gd name="connsiteY1210" fmla="*/ 2590572 h 8304597"/>
              <a:gd name="connsiteX1211" fmla="*/ 21793776 w 24377650"/>
              <a:gd name="connsiteY1211" fmla="*/ 2587469 h 8304597"/>
              <a:gd name="connsiteX1212" fmla="*/ 21808160 w 24377650"/>
              <a:gd name="connsiteY1212" fmla="*/ 2584202 h 8304597"/>
              <a:gd name="connsiteX1213" fmla="*/ 21855564 w 24377650"/>
              <a:gd name="connsiteY1213" fmla="*/ 2515134 h 8304597"/>
              <a:gd name="connsiteX1214" fmla="*/ 21780118 w 24377650"/>
              <a:gd name="connsiteY1214" fmla="*/ 2515134 h 8304597"/>
              <a:gd name="connsiteX1215" fmla="*/ 21550570 w 24377650"/>
              <a:gd name="connsiteY1215" fmla="*/ 2515134 h 8304597"/>
              <a:gd name="connsiteX1216" fmla="*/ 21780118 w 24377650"/>
              <a:gd name="connsiteY1216" fmla="*/ 2438091 h 8304597"/>
              <a:gd name="connsiteX1217" fmla="*/ 21818644 w 24377650"/>
              <a:gd name="connsiteY1217" fmla="*/ 2515134 h 8304597"/>
              <a:gd name="connsiteX1218" fmla="*/ 21971142 w 24377650"/>
              <a:gd name="connsiteY1218" fmla="*/ 2438091 h 8304597"/>
              <a:gd name="connsiteX1219" fmla="*/ 21855564 w 24377650"/>
              <a:gd name="connsiteY1219" fmla="*/ 2476612 h 8304597"/>
              <a:gd name="connsiteX1220" fmla="*/ 21894090 w 24377650"/>
              <a:gd name="connsiteY1220" fmla="*/ 2399569 h 8304597"/>
              <a:gd name="connsiteX1221" fmla="*/ 21589096 w 24377650"/>
              <a:gd name="connsiteY1221" fmla="*/ 2399569 h 8304597"/>
              <a:gd name="connsiteX1222" fmla="*/ 21818644 w 24377650"/>
              <a:gd name="connsiteY1222" fmla="*/ 2362653 h 8304597"/>
              <a:gd name="connsiteX1223" fmla="*/ 21743324 w 24377650"/>
              <a:gd name="connsiteY1223" fmla="*/ 2309460 h 8304597"/>
              <a:gd name="connsiteX1224" fmla="*/ 21742676 w 24377650"/>
              <a:gd name="connsiteY1224" fmla="*/ 2300513 h 8304597"/>
              <a:gd name="connsiteX1225" fmla="*/ 21814380 w 24377650"/>
              <a:gd name="connsiteY1225" fmla="*/ 2317535 h 8304597"/>
              <a:gd name="connsiteX1226" fmla="*/ 21894090 w 24377650"/>
              <a:gd name="connsiteY1226" fmla="*/ 2324131 h 8304597"/>
              <a:gd name="connsiteX1227" fmla="*/ 21855564 w 24377650"/>
              <a:gd name="connsiteY1227" fmla="*/ 2210172 h 8304597"/>
              <a:gd name="connsiteX1228" fmla="*/ 21818644 w 24377650"/>
              <a:gd name="connsiteY1228" fmla="*/ 2248693 h 8304597"/>
              <a:gd name="connsiteX1229" fmla="*/ 21550570 w 24377650"/>
              <a:gd name="connsiteY1229" fmla="*/ 2248693 h 8304597"/>
              <a:gd name="connsiteX1230" fmla="*/ 21560272 w 24377650"/>
              <a:gd name="connsiteY1230" fmla="*/ 2238992 h 8304597"/>
              <a:gd name="connsiteX1231" fmla="*/ 21565018 w 24377650"/>
              <a:gd name="connsiteY1231" fmla="*/ 2234248 h 8304597"/>
              <a:gd name="connsiteX1232" fmla="*/ 21566824 w 24377650"/>
              <a:gd name="connsiteY1232" fmla="*/ 2232442 h 8304597"/>
              <a:gd name="connsiteX1233" fmla="*/ 21560272 w 24377650"/>
              <a:gd name="connsiteY1233" fmla="*/ 2238992 h 8304597"/>
              <a:gd name="connsiteX1234" fmla="*/ 21555988 w 24377650"/>
              <a:gd name="connsiteY1234" fmla="*/ 2243276 h 8304597"/>
              <a:gd name="connsiteX1235" fmla="*/ 21550570 w 24377650"/>
              <a:gd name="connsiteY1235" fmla="*/ 2248693 h 8304597"/>
              <a:gd name="connsiteX1236" fmla="*/ 21489370 w 24377650"/>
              <a:gd name="connsiteY1236" fmla="*/ 2248693 h 8304597"/>
              <a:gd name="connsiteX1237" fmla="*/ 21475124 w 24377650"/>
              <a:gd name="connsiteY1237" fmla="*/ 2248693 h 8304597"/>
              <a:gd name="connsiteX1238" fmla="*/ 21627622 w 24377650"/>
              <a:gd name="connsiteY1238" fmla="*/ 2210172 h 8304597"/>
              <a:gd name="connsiteX1239" fmla="*/ 21513650 w 24377650"/>
              <a:gd name="connsiteY1239" fmla="*/ 2134734 h 8304597"/>
              <a:gd name="connsiteX1240" fmla="*/ 21398074 w 24377650"/>
              <a:gd name="connsiteY1240" fmla="*/ 2134734 h 8304597"/>
              <a:gd name="connsiteX1241" fmla="*/ 21703068 w 24377650"/>
              <a:gd name="connsiteY1241" fmla="*/ 2057691 h 8304597"/>
              <a:gd name="connsiteX1242" fmla="*/ 21550570 w 24377650"/>
              <a:gd name="connsiteY1242" fmla="*/ 2134734 h 8304597"/>
              <a:gd name="connsiteX1243" fmla="*/ 21855564 w 24377650"/>
              <a:gd name="connsiteY1243" fmla="*/ 2134734 h 8304597"/>
              <a:gd name="connsiteX1244" fmla="*/ 21666148 w 24377650"/>
              <a:gd name="connsiteY1244" fmla="*/ 2210172 h 8304597"/>
              <a:gd name="connsiteX1245" fmla="*/ 21932616 w 24377650"/>
              <a:gd name="connsiteY1245" fmla="*/ 2171650 h 8304597"/>
              <a:gd name="connsiteX1246" fmla="*/ 21894090 w 24377650"/>
              <a:gd name="connsiteY1246" fmla="*/ 2210172 h 8304597"/>
              <a:gd name="connsiteX1247" fmla="*/ 22008062 w 24377650"/>
              <a:gd name="connsiteY1247" fmla="*/ 2210172 h 8304597"/>
              <a:gd name="connsiteX1248" fmla="*/ 22046588 w 24377650"/>
              <a:gd name="connsiteY1248" fmla="*/ 2134734 h 8304597"/>
              <a:gd name="connsiteX1249" fmla="*/ 21855564 w 24377650"/>
              <a:gd name="connsiteY1249" fmla="*/ 2096212 h 8304597"/>
              <a:gd name="connsiteX1250" fmla="*/ 21932616 w 24377650"/>
              <a:gd name="connsiteY1250" fmla="*/ 2096212 h 8304597"/>
              <a:gd name="connsiteX1251" fmla="*/ 21891934 w 24377650"/>
              <a:gd name="connsiteY1251" fmla="*/ 2096212 h 8304597"/>
              <a:gd name="connsiteX1252" fmla="*/ 21855564 w 24377650"/>
              <a:gd name="connsiteY1252" fmla="*/ 2096212 h 8304597"/>
              <a:gd name="connsiteX1253" fmla="*/ 21837104 w 24377650"/>
              <a:gd name="connsiteY1253" fmla="*/ 2096212 h 8304597"/>
              <a:gd name="connsiteX1254" fmla="*/ 21741594 w 24377650"/>
              <a:gd name="connsiteY1254" fmla="*/ 2096212 h 8304597"/>
              <a:gd name="connsiteX1255" fmla="*/ 21703068 w 24377650"/>
              <a:gd name="connsiteY1255" fmla="*/ 2057691 h 8304597"/>
              <a:gd name="connsiteX1256" fmla="*/ 2114404 w 24377650"/>
              <a:gd name="connsiteY1256" fmla="*/ 1905210 h 8304597"/>
              <a:gd name="connsiteX1257" fmla="*/ 2037353 w 24377650"/>
              <a:gd name="connsiteY1257" fmla="*/ 1943731 h 8304597"/>
              <a:gd name="connsiteX1258" fmla="*/ 2000433 w 24377650"/>
              <a:gd name="connsiteY1258" fmla="*/ 1982253 h 8304597"/>
              <a:gd name="connsiteX1259" fmla="*/ 2077483 w 24377650"/>
              <a:gd name="connsiteY1259" fmla="*/ 1982253 h 8304597"/>
              <a:gd name="connsiteX1260" fmla="*/ 2114404 w 24377650"/>
              <a:gd name="connsiteY1260" fmla="*/ 1943731 h 8304597"/>
              <a:gd name="connsiteX1261" fmla="*/ 2114404 w 24377650"/>
              <a:gd name="connsiteY1261" fmla="*/ 1905210 h 8304597"/>
              <a:gd name="connsiteX1262" fmla="*/ 22199084 w 24377650"/>
              <a:gd name="connsiteY1262" fmla="*/ 1876319 h 8304597"/>
              <a:gd name="connsiteX1263" fmla="*/ 22160558 w 24377650"/>
              <a:gd name="connsiteY1263" fmla="*/ 1905210 h 8304597"/>
              <a:gd name="connsiteX1264" fmla="*/ 22237610 w 24377650"/>
              <a:gd name="connsiteY1264" fmla="*/ 1905210 h 8304597"/>
              <a:gd name="connsiteX1265" fmla="*/ 22199084 w 24377650"/>
              <a:gd name="connsiteY1265" fmla="*/ 1876319 h 8304597"/>
              <a:gd name="connsiteX1266" fmla="*/ 1732358 w 24377650"/>
              <a:gd name="connsiteY1266" fmla="*/ 1866688 h 8304597"/>
              <a:gd name="connsiteX1267" fmla="*/ 1656913 w 24377650"/>
              <a:gd name="connsiteY1267" fmla="*/ 1905210 h 8304597"/>
              <a:gd name="connsiteX1268" fmla="*/ 1656913 w 24377650"/>
              <a:gd name="connsiteY1268" fmla="*/ 1943731 h 8304597"/>
              <a:gd name="connsiteX1269" fmla="*/ 1772489 w 24377650"/>
              <a:gd name="connsiteY1269" fmla="*/ 1943731 h 8304597"/>
              <a:gd name="connsiteX1270" fmla="*/ 1961907 w 24377650"/>
              <a:gd name="connsiteY1270" fmla="*/ 1943731 h 8304597"/>
              <a:gd name="connsiteX1271" fmla="*/ 1884855 w 24377650"/>
              <a:gd name="connsiteY1271" fmla="*/ 1943731 h 8304597"/>
              <a:gd name="connsiteX1272" fmla="*/ 2000433 w 24377650"/>
              <a:gd name="connsiteY1272" fmla="*/ 1905210 h 8304597"/>
              <a:gd name="connsiteX1273" fmla="*/ 1884855 w 24377650"/>
              <a:gd name="connsiteY1273" fmla="*/ 1905210 h 8304597"/>
              <a:gd name="connsiteX1274" fmla="*/ 1884855 w 24377650"/>
              <a:gd name="connsiteY1274" fmla="*/ 1866688 h 8304597"/>
              <a:gd name="connsiteX1275" fmla="*/ 1847935 w 24377650"/>
              <a:gd name="connsiteY1275" fmla="*/ 1866688 h 8304597"/>
              <a:gd name="connsiteX1276" fmla="*/ 1809410 w 24377650"/>
              <a:gd name="connsiteY1276" fmla="*/ 1905210 h 8304597"/>
              <a:gd name="connsiteX1277" fmla="*/ 1732358 w 24377650"/>
              <a:gd name="connsiteY1277" fmla="*/ 1866688 h 8304597"/>
              <a:gd name="connsiteX1278" fmla="*/ 1579861 w 24377650"/>
              <a:gd name="connsiteY1278" fmla="*/ 1866688 h 8304597"/>
              <a:gd name="connsiteX1279" fmla="*/ 1467495 w 24377650"/>
              <a:gd name="connsiteY1279" fmla="*/ 1943731 h 8304597"/>
              <a:gd name="connsiteX1280" fmla="*/ 1579861 w 24377650"/>
              <a:gd name="connsiteY1280" fmla="*/ 1943731 h 8304597"/>
              <a:gd name="connsiteX1281" fmla="*/ 1579861 w 24377650"/>
              <a:gd name="connsiteY1281" fmla="*/ 1866688 h 8304597"/>
              <a:gd name="connsiteX1282" fmla="*/ 22366030 w 24377650"/>
              <a:gd name="connsiteY1282" fmla="*/ 1839001 h 8304597"/>
              <a:gd name="connsiteX1283" fmla="*/ 22313056 w 24377650"/>
              <a:gd name="connsiteY1283" fmla="*/ 1866688 h 8304597"/>
              <a:gd name="connsiteX1284" fmla="*/ 22351582 w 24377650"/>
              <a:gd name="connsiteY1284" fmla="*/ 1905210 h 8304597"/>
              <a:gd name="connsiteX1285" fmla="*/ 22390108 w 24377650"/>
              <a:gd name="connsiteY1285" fmla="*/ 1866688 h 8304597"/>
              <a:gd name="connsiteX1286" fmla="*/ 22366030 w 24377650"/>
              <a:gd name="connsiteY1286" fmla="*/ 1839001 h 8304597"/>
              <a:gd name="connsiteX1287" fmla="*/ 1162501 w 24377650"/>
              <a:gd name="connsiteY1287" fmla="*/ 1829772 h 8304597"/>
              <a:gd name="connsiteX1288" fmla="*/ 1085449 w 24377650"/>
              <a:gd name="connsiteY1288" fmla="*/ 1866688 h 8304597"/>
              <a:gd name="connsiteX1289" fmla="*/ 1046923 w 24377650"/>
              <a:gd name="connsiteY1289" fmla="*/ 1866688 h 8304597"/>
              <a:gd name="connsiteX1290" fmla="*/ 1122370 w 24377650"/>
              <a:gd name="connsiteY1290" fmla="*/ 1866688 h 8304597"/>
              <a:gd name="connsiteX1291" fmla="*/ 1162501 w 24377650"/>
              <a:gd name="connsiteY1291" fmla="*/ 1829772 h 8304597"/>
              <a:gd name="connsiteX1292" fmla="*/ 2896780 w 24377650"/>
              <a:gd name="connsiteY1292" fmla="*/ 1774071 h 8304597"/>
              <a:gd name="connsiteX1293" fmla="*/ 2762918 w 24377650"/>
              <a:gd name="connsiteY1293" fmla="*/ 1789645 h 8304597"/>
              <a:gd name="connsiteX1294" fmla="*/ 2724392 w 24377650"/>
              <a:gd name="connsiteY1294" fmla="*/ 1866688 h 8304597"/>
              <a:gd name="connsiteX1295" fmla="*/ 2915416 w 24377650"/>
              <a:gd name="connsiteY1295" fmla="*/ 1789645 h 8304597"/>
              <a:gd name="connsiteX1296" fmla="*/ 2896780 w 24377650"/>
              <a:gd name="connsiteY1296" fmla="*/ 1774071 h 8304597"/>
              <a:gd name="connsiteX1297" fmla="*/ 21780118 w 24377650"/>
              <a:gd name="connsiteY1297" fmla="*/ 1752728 h 8304597"/>
              <a:gd name="connsiteX1298" fmla="*/ 21855564 w 24377650"/>
              <a:gd name="connsiteY1298" fmla="*/ 1789645 h 8304597"/>
              <a:gd name="connsiteX1299" fmla="*/ 21780118 w 24377650"/>
              <a:gd name="connsiteY1299" fmla="*/ 1752728 h 8304597"/>
              <a:gd name="connsiteX1300" fmla="*/ 2990861 w 24377650"/>
              <a:gd name="connsiteY1300" fmla="*/ 1752728 h 8304597"/>
              <a:gd name="connsiteX1301" fmla="*/ 3067913 w 24377650"/>
              <a:gd name="connsiteY1301" fmla="*/ 1789645 h 8304597"/>
              <a:gd name="connsiteX1302" fmla="*/ 2990861 w 24377650"/>
              <a:gd name="connsiteY1302" fmla="*/ 1752728 h 8304597"/>
              <a:gd name="connsiteX1303" fmla="*/ 19808766 w 24377650"/>
              <a:gd name="connsiteY1303" fmla="*/ 1498075 h 8304597"/>
              <a:gd name="connsiteX1304" fmla="*/ 19720604 w 24377650"/>
              <a:gd name="connsiteY1304" fmla="*/ 1524809 h 8304597"/>
              <a:gd name="connsiteX1305" fmla="*/ 19720604 w 24377650"/>
              <a:gd name="connsiteY1305" fmla="*/ 1561726 h 8304597"/>
              <a:gd name="connsiteX1306" fmla="*/ 19828280 w 24377650"/>
              <a:gd name="connsiteY1306" fmla="*/ 1594228 h 8304597"/>
              <a:gd name="connsiteX1307" fmla="*/ 19853680 w 24377650"/>
              <a:gd name="connsiteY1307" fmla="*/ 1597639 h 8304597"/>
              <a:gd name="connsiteX1308" fmla="*/ 19836180 w 24377650"/>
              <a:gd name="connsiteY1308" fmla="*/ 1600247 h 8304597"/>
              <a:gd name="connsiteX1309" fmla="*/ 19873102 w 24377650"/>
              <a:gd name="connsiteY1309" fmla="*/ 1600247 h 8304597"/>
              <a:gd name="connsiteX1310" fmla="*/ 19853680 w 24377650"/>
              <a:gd name="connsiteY1310" fmla="*/ 1597639 h 8304597"/>
              <a:gd name="connsiteX1311" fmla="*/ 19868486 w 24377650"/>
              <a:gd name="connsiteY1311" fmla="*/ 1595432 h 8304597"/>
              <a:gd name="connsiteX1312" fmla="*/ 19873102 w 24377650"/>
              <a:gd name="connsiteY1312" fmla="*/ 1561726 h 8304597"/>
              <a:gd name="connsiteX1313" fmla="*/ 19808766 w 24377650"/>
              <a:gd name="connsiteY1313" fmla="*/ 1498075 h 8304597"/>
              <a:gd name="connsiteX1314" fmla="*/ 21703068 w 24377650"/>
              <a:gd name="connsiteY1314" fmla="*/ 1447767 h 8304597"/>
              <a:gd name="connsiteX1315" fmla="*/ 21780118 w 24377650"/>
              <a:gd name="connsiteY1315" fmla="*/ 1486288 h 8304597"/>
              <a:gd name="connsiteX1316" fmla="*/ 21787092 w 24377650"/>
              <a:gd name="connsiteY1316" fmla="*/ 1485687 h 8304597"/>
              <a:gd name="connsiteX1317" fmla="*/ 21816878 w 24377650"/>
              <a:gd name="connsiteY1317" fmla="*/ 1483177 h 8304597"/>
              <a:gd name="connsiteX1318" fmla="*/ 21818644 w 24377650"/>
              <a:gd name="connsiteY1318" fmla="*/ 1486288 h 8304597"/>
              <a:gd name="connsiteX1319" fmla="*/ 21818644 w 24377650"/>
              <a:gd name="connsiteY1319" fmla="*/ 1483028 h 8304597"/>
              <a:gd name="connsiteX1320" fmla="*/ 21837104 w 24377650"/>
              <a:gd name="connsiteY1320" fmla="*/ 1481473 h 8304597"/>
              <a:gd name="connsiteX1321" fmla="*/ 21894090 w 24377650"/>
              <a:gd name="connsiteY1321" fmla="*/ 1447767 h 8304597"/>
              <a:gd name="connsiteX1322" fmla="*/ 21818644 w 24377650"/>
              <a:gd name="connsiteY1322" fmla="*/ 1447767 h 8304597"/>
              <a:gd name="connsiteX1323" fmla="*/ 21818644 w 24377650"/>
              <a:gd name="connsiteY1323" fmla="*/ 1464018 h 8304597"/>
              <a:gd name="connsiteX1324" fmla="*/ 21818644 w 24377650"/>
              <a:gd name="connsiteY1324" fmla="*/ 1483028 h 8304597"/>
              <a:gd name="connsiteX1325" fmla="*/ 21816878 w 24377650"/>
              <a:gd name="connsiteY1325" fmla="*/ 1483177 h 8304597"/>
              <a:gd name="connsiteX1326" fmla="*/ 21806002 w 24377650"/>
              <a:gd name="connsiteY1326" fmla="*/ 1464018 h 8304597"/>
              <a:gd name="connsiteX1327" fmla="*/ 21703068 w 24377650"/>
              <a:gd name="connsiteY1327" fmla="*/ 1447767 h 8304597"/>
              <a:gd name="connsiteX1328" fmla="*/ 21491378 w 24377650"/>
              <a:gd name="connsiteY1328" fmla="*/ 1393671 h 8304597"/>
              <a:gd name="connsiteX1329" fmla="*/ 21475124 w 24377650"/>
              <a:gd name="connsiteY1329" fmla="*/ 1409245 h 8304597"/>
              <a:gd name="connsiteX1330" fmla="*/ 21491378 w 24377650"/>
              <a:gd name="connsiteY1330" fmla="*/ 1393671 h 8304597"/>
              <a:gd name="connsiteX1331" fmla="*/ 21703068 w 24377650"/>
              <a:gd name="connsiteY1331" fmla="*/ 1372328 h 8304597"/>
              <a:gd name="connsiteX1332" fmla="*/ 21714720 w 24377650"/>
              <a:gd name="connsiteY1332" fmla="*/ 1383201 h 8304597"/>
              <a:gd name="connsiteX1333" fmla="*/ 21707884 w 24377650"/>
              <a:gd name="connsiteY1333" fmla="*/ 1390787 h 8304597"/>
              <a:gd name="connsiteX1334" fmla="*/ 21703068 w 24377650"/>
              <a:gd name="connsiteY1334" fmla="*/ 1409245 h 8304597"/>
              <a:gd name="connsiteX1335" fmla="*/ 21780118 w 24377650"/>
              <a:gd name="connsiteY1335" fmla="*/ 1409245 h 8304597"/>
              <a:gd name="connsiteX1336" fmla="*/ 21725942 w 24377650"/>
              <a:gd name="connsiteY1336" fmla="*/ 1393671 h 8304597"/>
              <a:gd name="connsiteX1337" fmla="*/ 21714720 w 24377650"/>
              <a:gd name="connsiteY1337" fmla="*/ 1383201 h 8304597"/>
              <a:gd name="connsiteX1338" fmla="*/ 21719322 w 24377650"/>
              <a:gd name="connsiteY1338" fmla="*/ 1378097 h 8304597"/>
              <a:gd name="connsiteX1339" fmla="*/ 21741594 w 24377650"/>
              <a:gd name="connsiteY1339" fmla="*/ 1372328 h 8304597"/>
              <a:gd name="connsiteX1340" fmla="*/ 19608238 w 24377650"/>
              <a:gd name="connsiteY1340" fmla="*/ 1372328 h 8304597"/>
              <a:gd name="connsiteX1341" fmla="*/ 19618170 w 24377650"/>
              <a:gd name="connsiteY1341" fmla="*/ 1393671 h 8304597"/>
              <a:gd name="connsiteX1342" fmla="*/ 19611948 w 24377650"/>
              <a:gd name="connsiteY1342" fmla="*/ 1399795 h 8304597"/>
              <a:gd name="connsiteX1343" fmla="*/ 19609972 w 24377650"/>
              <a:gd name="connsiteY1343" fmla="*/ 1400226 h 8304597"/>
              <a:gd name="connsiteX1344" fmla="*/ 19609612 w 24377650"/>
              <a:gd name="connsiteY1344" fmla="*/ 1402092 h 8304597"/>
              <a:gd name="connsiteX1345" fmla="*/ 19607034 w 24377650"/>
              <a:gd name="connsiteY1345" fmla="*/ 1404631 h 8304597"/>
              <a:gd name="connsiteX1346" fmla="*/ 19608238 w 24377650"/>
              <a:gd name="connsiteY1346" fmla="*/ 1409245 h 8304597"/>
              <a:gd name="connsiteX1347" fmla="*/ 19609612 w 24377650"/>
              <a:gd name="connsiteY1347" fmla="*/ 1402092 h 8304597"/>
              <a:gd name="connsiteX1348" fmla="*/ 19611948 w 24377650"/>
              <a:gd name="connsiteY1348" fmla="*/ 1399795 h 8304597"/>
              <a:gd name="connsiteX1349" fmla="*/ 19615186 w 24377650"/>
              <a:gd name="connsiteY1349" fmla="*/ 1399088 h 8304597"/>
              <a:gd name="connsiteX1350" fmla="*/ 19720604 w 24377650"/>
              <a:gd name="connsiteY1350" fmla="*/ 1409245 h 8304597"/>
              <a:gd name="connsiteX1351" fmla="*/ 19608238 w 24377650"/>
              <a:gd name="connsiteY1351" fmla="*/ 1372328 h 8304597"/>
              <a:gd name="connsiteX1352" fmla="*/ 21841870 w 24377650"/>
              <a:gd name="connsiteY1352" fmla="*/ 1323575 h 8304597"/>
              <a:gd name="connsiteX1353" fmla="*/ 21818644 w 24377650"/>
              <a:gd name="connsiteY1353" fmla="*/ 1333808 h 8304597"/>
              <a:gd name="connsiteX1354" fmla="*/ 21932616 w 24377650"/>
              <a:gd name="connsiteY1354" fmla="*/ 1372328 h 8304597"/>
              <a:gd name="connsiteX1355" fmla="*/ 21841870 w 24377650"/>
              <a:gd name="connsiteY1355" fmla="*/ 1323575 h 8304597"/>
              <a:gd name="connsiteX1356" fmla="*/ 21550570 w 24377650"/>
              <a:gd name="connsiteY1356" fmla="*/ 1256764 h 8304597"/>
              <a:gd name="connsiteX1357" fmla="*/ 21590074 w 24377650"/>
              <a:gd name="connsiteY1357" fmla="*/ 1257366 h 8304597"/>
              <a:gd name="connsiteX1358" fmla="*/ 21603366 w 24377650"/>
              <a:gd name="connsiteY1358" fmla="*/ 1258569 h 8304597"/>
              <a:gd name="connsiteX1359" fmla="*/ 21554724 w 24377650"/>
              <a:gd name="connsiteY1359" fmla="*/ 1259967 h 8304597"/>
              <a:gd name="connsiteX1360" fmla="*/ 19831966 w 24377650"/>
              <a:gd name="connsiteY1360" fmla="*/ 1189753 h 8304597"/>
              <a:gd name="connsiteX1361" fmla="*/ 19760734 w 24377650"/>
              <a:gd name="connsiteY1361" fmla="*/ 1219848 h 8304597"/>
              <a:gd name="connsiteX1362" fmla="*/ 19873102 w 24377650"/>
              <a:gd name="connsiteY1362" fmla="*/ 1219848 h 8304597"/>
              <a:gd name="connsiteX1363" fmla="*/ 19831966 w 24377650"/>
              <a:gd name="connsiteY1363" fmla="*/ 1189753 h 8304597"/>
              <a:gd name="connsiteX1364" fmla="*/ 20218226 w 24377650"/>
              <a:gd name="connsiteY1364" fmla="*/ 914885 h 8304597"/>
              <a:gd name="connsiteX1365" fmla="*/ 20218226 w 24377650"/>
              <a:gd name="connsiteY1365" fmla="*/ 1028845 h 8304597"/>
              <a:gd name="connsiteX1366" fmla="*/ 20330592 w 24377650"/>
              <a:gd name="connsiteY1366" fmla="*/ 990324 h 8304597"/>
              <a:gd name="connsiteX1367" fmla="*/ 20218226 w 24377650"/>
              <a:gd name="connsiteY1367" fmla="*/ 914885 h 8304597"/>
              <a:gd name="connsiteX1368" fmla="*/ 5970575 w 24377650"/>
              <a:gd name="connsiteY1368" fmla="*/ 763334 h 8304597"/>
              <a:gd name="connsiteX1369" fmla="*/ 5963954 w 24377650"/>
              <a:gd name="connsiteY1369" fmla="*/ 766417 h 8304597"/>
              <a:gd name="connsiteX1370" fmla="*/ 5888308 w 24377650"/>
              <a:gd name="connsiteY1370" fmla="*/ 799321 h 8304597"/>
              <a:gd name="connsiteX1371" fmla="*/ 5955439 w 24377650"/>
              <a:gd name="connsiteY1371" fmla="*/ 766379 h 8304597"/>
              <a:gd name="connsiteX1372" fmla="*/ 5995081 w 24377650"/>
              <a:gd name="connsiteY1372" fmla="*/ 751921 h 8304597"/>
              <a:gd name="connsiteX1373" fmla="*/ 6015225 w 24377650"/>
              <a:gd name="connsiteY1373" fmla="*/ 752931 h 8304597"/>
              <a:gd name="connsiteX1374" fmla="*/ 6017705 w 24377650"/>
              <a:gd name="connsiteY1374" fmla="*/ 753849 h 8304597"/>
              <a:gd name="connsiteX1375" fmla="*/ 5970575 w 24377650"/>
              <a:gd name="connsiteY1375" fmla="*/ 763334 h 8304597"/>
              <a:gd name="connsiteX1376" fmla="*/ 10384567 w 24377650"/>
              <a:gd name="connsiteY1376" fmla="*/ 646840 h 8304597"/>
              <a:gd name="connsiteX1377" fmla="*/ 10369487 w 24377650"/>
              <a:gd name="connsiteY1377" fmla="*/ 648650 h 8304597"/>
              <a:gd name="connsiteX1378" fmla="*/ 10368991 w 24377650"/>
              <a:gd name="connsiteY1378" fmla="*/ 647442 h 8304597"/>
              <a:gd name="connsiteX1379" fmla="*/ 10384567 w 24377650"/>
              <a:gd name="connsiteY1379" fmla="*/ 646840 h 8304597"/>
              <a:gd name="connsiteX1380" fmla="*/ 13166210 w 24377650"/>
              <a:gd name="connsiteY1380" fmla="*/ 601561 h 8304597"/>
              <a:gd name="connsiteX1381" fmla="*/ 13171252 w 24377650"/>
              <a:gd name="connsiteY1381" fmla="*/ 605108 h 8304597"/>
              <a:gd name="connsiteX1382" fmla="*/ 13166408 w 24377650"/>
              <a:gd name="connsiteY1382" fmla="*/ 608875 h 8304597"/>
              <a:gd name="connsiteX1383" fmla="*/ 20025598 w 24377650"/>
              <a:gd name="connsiteY1383" fmla="*/ 571402 h 8304597"/>
              <a:gd name="connsiteX1384" fmla="*/ 19950152 w 24377650"/>
              <a:gd name="connsiteY1384" fmla="*/ 609923 h 8304597"/>
              <a:gd name="connsiteX1385" fmla="*/ 20025598 w 24377650"/>
              <a:gd name="connsiteY1385" fmla="*/ 609923 h 8304597"/>
              <a:gd name="connsiteX1386" fmla="*/ 13127910 w 24377650"/>
              <a:gd name="connsiteY1386" fmla="*/ 571402 h 8304597"/>
              <a:gd name="connsiteX1387" fmla="*/ 13165834 w 24377650"/>
              <a:gd name="connsiteY1387" fmla="*/ 587653 h 8304597"/>
              <a:gd name="connsiteX1388" fmla="*/ 13166210 w 24377650"/>
              <a:gd name="connsiteY1388" fmla="*/ 601561 h 8304597"/>
              <a:gd name="connsiteX1389" fmla="*/ 13154998 w 24377650"/>
              <a:gd name="connsiteY1389" fmla="*/ 593672 h 8304597"/>
              <a:gd name="connsiteX1390" fmla="*/ 13127910 w 24377650"/>
              <a:gd name="connsiteY1390" fmla="*/ 571402 h 8304597"/>
              <a:gd name="connsiteX1391" fmla="*/ 20434214 w 24377650"/>
              <a:gd name="connsiteY1391" fmla="*/ 433534 h 8304597"/>
              <a:gd name="connsiteX1392" fmla="*/ 20439574 w 24377650"/>
              <a:gd name="connsiteY1392" fmla="*/ 435774 h 8304597"/>
              <a:gd name="connsiteX1393" fmla="*/ 20446170 w 24377650"/>
              <a:gd name="connsiteY1393" fmla="*/ 457443 h 8304597"/>
              <a:gd name="connsiteX1394" fmla="*/ 20178096 w 24377650"/>
              <a:gd name="connsiteY1394" fmla="*/ 380399 h 8304597"/>
              <a:gd name="connsiteX1395" fmla="*/ 20178096 w 24377650"/>
              <a:gd name="connsiteY1395" fmla="*/ 418921 h 8304597"/>
              <a:gd name="connsiteX1396" fmla="*/ 20025598 w 24377650"/>
              <a:gd name="connsiteY1396" fmla="*/ 418921 h 8304597"/>
              <a:gd name="connsiteX1397" fmla="*/ 20178096 w 24377650"/>
              <a:gd name="connsiteY1397" fmla="*/ 571402 h 8304597"/>
              <a:gd name="connsiteX1398" fmla="*/ 20255146 w 24377650"/>
              <a:gd name="connsiteY1398" fmla="*/ 380399 h 8304597"/>
              <a:gd name="connsiteX1399" fmla="*/ 20202776 w 24377650"/>
              <a:gd name="connsiteY1399" fmla="*/ 380399 h 8304597"/>
              <a:gd name="connsiteX1400" fmla="*/ 18121792 w 24377650"/>
              <a:gd name="connsiteY1400" fmla="*/ 380399 h 8304597"/>
              <a:gd name="connsiteX1401" fmla="*/ 17778272 w 24377650"/>
              <a:gd name="connsiteY1401" fmla="*/ 418921 h 8304597"/>
              <a:gd name="connsiteX1402" fmla="*/ 18121792 w 24377650"/>
              <a:gd name="connsiteY1402" fmla="*/ 380399 h 8304597"/>
              <a:gd name="connsiteX1403" fmla="*/ 19950152 w 24377650"/>
              <a:gd name="connsiteY1403" fmla="*/ 341878 h 8304597"/>
              <a:gd name="connsiteX1404" fmla="*/ 19873102 w 24377650"/>
              <a:gd name="connsiteY1404" fmla="*/ 457443 h 8304597"/>
              <a:gd name="connsiteX1405" fmla="*/ 19950152 w 24377650"/>
              <a:gd name="connsiteY1405" fmla="*/ 341878 h 8304597"/>
              <a:gd name="connsiteX1406" fmla="*/ 19720604 w 24377650"/>
              <a:gd name="connsiteY1406" fmla="*/ 341878 h 8304597"/>
              <a:gd name="connsiteX1407" fmla="*/ 19226192 w 24377650"/>
              <a:gd name="connsiteY1407" fmla="*/ 457443 h 8304597"/>
              <a:gd name="connsiteX1408" fmla="*/ 19417214 w 24377650"/>
              <a:gd name="connsiteY1408" fmla="*/ 494359 h 8304597"/>
              <a:gd name="connsiteX1409" fmla="*/ 19303244 w 24377650"/>
              <a:gd name="connsiteY1409" fmla="*/ 532881 h 8304597"/>
              <a:gd name="connsiteX1410" fmla="*/ 19455740 w 24377650"/>
              <a:gd name="connsiteY1410" fmla="*/ 571402 h 8304597"/>
              <a:gd name="connsiteX1411" fmla="*/ 19720604 w 24377650"/>
              <a:gd name="connsiteY1411" fmla="*/ 532881 h 8304597"/>
              <a:gd name="connsiteX1412" fmla="*/ 19797656 w 24377650"/>
              <a:gd name="connsiteY1412" fmla="*/ 380399 h 8304597"/>
              <a:gd name="connsiteX1413" fmla="*/ 19720604 w 24377650"/>
              <a:gd name="connsiteY1413" fmla="*/ 341878 h 8304597"/>
              <a:gd name="connsiteX1414" fmla="*/ 19760734 w 24377650"/>
              <a:gd name="connsiteY1414" fmla="*/ 266440 h 8304597"/>
              <a:gd name="connsiteX1415" fmla="*/ 19608238 w 24377650"/>
              <a:gd name="connsiteY1415" fmla="*/ 304961 h 8304597"/>
              <a:gd name="connsiteX1416" fmla="*/ 19760734 w 24377650"/>
              <a:gd name="connsiteY1416" fmla="*/ 266440 h 8304597"/>
              <a:gd name="connsiteX1417" fmla="*/ 19492660 w 24377650"/>
              <a:gd name="connsiteY1417" fmla="*/ 266440 h 8304597"/>
              <a:gd name="connsiteX1418" fmla="*/ 19417214 w 24377650"/>
              <a:gd name="connsiteY1418" fmla="*/ 304961 h 8304597"/>
              <a:gd name="connsiteX1419" fmla="*/ 19492660 w 24377650"/>
              <a:gd name="connsiteY1419" fmla="*/ 266440 h 8304597"/>
              <a:gd name="connsiteX1420" fmla="*/ 18426786 w 24377650"/>
              <a:gd name="connsiteY1420" fmla="*/ 266440 h 8304597"/>
              <a:gd name="connsiteX1421" fmla="*/ 18502232 w 24377650"/>
              <a:gd name="connsiteY1421" fmla="*/ 266440 h 8304597"/>
              <a:gd name="connsiteX1422" fmla="*/ 18426786 w 24377650"/>
              <a:gd name="connsiteY1422" fmla="*/ 266440 h 8304597"/>
              <a:gd name="connsiteX1423" fmla="*/ 18283118 w 24377650"/>
              <a:gd name="connsiteY1423" fmla="*/ 218890 h 8304597"/>
              <a:gd name="connsiteX1424" fmla="*/ 18235764 w 24377650"/>
              <a:gd name="connsiteY1424" fmla="*/ 266440 h 8304597"/>
              <a:gd name="connsiteX1425" fmla="*/ 18388260 w 24377650"/>
              <a:gd name="connsiteY1425" fmla="*/ 227918 h 8304597"/>
              <a:gd name="connsiteX1426" fmla="*/ 18283118 w 24377650"/>
              <a:gd name="connsiteY1426" fmla="*/ 218890 h 8304597"/>
              <a:gd name="connsiteX1427" fmla="*/ 20255146 w 24377650"/>
              <a:gd name="connsiteY1427" fmla="*/ 191002 h 8304597"/>
              <a:gd name="connsiteX1428" fmla="*/ 20255146 w 24377650"/>
              <a:gd name="connsiteY1428" fmla="*/ 266440 h 8304597"/>
              <a:gd name="connsiteX1429" fmla="*/ 20141176 w 24377650"/>
              <a:gd name="connsiteY1429" fmla="*/ 266440 h 8304597"/>
              <a:gd name="connsiteX1430" fmla="*/ 20141176 w 24377650"/>
              <a:gd name="connsiteY1430" fmla="*/ 341878 h 8304597"/>
              <a:gd name="connsiteX1431" fmla="*/ 20255146 w 24377650"/>
              <a:gd name="connsiteY1431" fmla="*/ 266440 h 8304597"/>
              <a:gd name="connsiteX1432" fmla="*/ 20330592 w 24377650"/>
              <a:gd name="connsiteY1432" fmla="*/ 227918 h 8304597"/>
              <a:gd name="connsiteX1433" fmla="*/ 20293672 w 24377650"/>
              <a:gd name="connsiteY1433" fmla="*/ 191002 h 8304597"/>
              <a:gd name="connsiteX1434" fmla="*/ 20255146 w 24377650"/>
              <a:gd name="connsiteY1434" fmla="*/ 191002 h 8304597"/>
              <a:gd name="connsiteX1435" fmla="*/ 16558294 w 24377650"/>
              <a:gd name="connsiteY1435" fmla="*/ 191002 h 8304597"/>
              <a:gd name="connsiteX1436" fmla="*/ 16214774 w 24377650"/>
              <a:gd name="connsiteY1436" fmla="*/ 227918 h 8304597"/>
              <a:gd name="connsiteX1437" fmla="*/ 16558294 w 24377650"/>
              <a:gd name="connsiteY1437" fmla="*/ 191002 h 8304597"/>
              <a:gd name="connsiteX1438" fmla="*/ 15986832 w 24377650"/>
              <a:gd name="connsiteY1438" fmla="*/ 191002 h 8304597"/>
              <a:gd name="connsiteX1439" fmla="*/ 15834334 w 24377650"/>
              <a:gd name="connsiteY1439" fmla="*/ 266440 h 8304597"/>
              <a:gd name="connsiteX1440" fmla="*/ 16023752 w 24377650"/>
              <a:gd name="connsiteY1440" fmla="*/ 266440 h 8304597"/>
              <a:gd name="connsiteX1441" fmla="*/ 16008176 w 24377650"/>
              <a:gd name="connsiteY1441" fmla="*/ 244170 h 8304597"/>
              <a:gd name="connsiteX1442" fmla="*/ 16009193 w 24377650"/>
              <a:gd name="connsiteY1442" fmla="*/ 237454 h 8304597"/>
              <a:gd name="connsiteX1443" fmla="*/ 16009985 w 24377650"/>
              <a:gd name="connsiteY1443" fmla="*/ 237392 h 8304597"/>
              <a:gd name="connsiteX1444" fmla="*/ 16023752 w 24377650"/>
              <a:gd name="connsiteY1444" fmla="*/ 227918 h 8304597"/>
              <a:gd name="connsiteX1445" fmla="*/ 16009907 w 24377650"/>
              <a:gd name="connsiteY1445" fmla="*/ 232734 h 8304597"/>
              <a:gd name="connsiteX1446" fmla="*/ 16009193 w 24377650"/>
              <a:gd name="connsiteY1446" fmla="*/ 237454 h 8304597"/>
              <a:gd name="connsiteX1447" fmla="*/ 15996990 w 24377650"/>
              <a:gd name="connsiteY1447" fmla="*/ 238402 h 8304597"/>
              <a:gd name="connsiteX1448" fmla="*/ 15986832 w 24377650"/>
              <a:gd name="connsiteY1448" fmla="*/ 191002 h 8304597"/>
              <a:gd name="connsiteX1449" fmla="*/ 19126066 w 24377650"/>
              <a:gd name="connsiteY1449" fmla="*/ 162111 h 8304597"/>
              <a:gd name="connsiteX1450" fmla="*/ 19073694 w 24377650"/>
              <a:gd name="connsiteY1450" fmla="*/ 191002 h 8304597"/>
              <a:gd name="connsiteX1451" fmla="*/ 19150746 w 24377650"/>
              <a:gd name="connsiteY1451" fmla="*/ 191002 h 8304597"/>
              <a:gd name="connsiteX1452" fmla="*/ 19126066 w 24377650"/>
              <a:gd name="connsiteY1452" fmla="*/ 162111 h 8304597"/>
              <a:gd name="connsiteX1453" fmla="*/ 19378690 w 24377650"/>
              <a:gd name="connsiteY1453" fmla="*/ 152480 h 8304597"/>
              <a:gd name="connsiteX1454" fmla="*/ 19417214 w 24377650"/>
              <a:gd name="connsiteY1454" fmla="*/ 191002 h 8304597"/>
              <a:gd name="connsiteX1455" fmla="*/ 19378690 w 24377650"/>
              <a:gd name="connsiteY1455" fmla="*/ 191002 h 8304597"/>
              <a:gd name="connsiteX1456" fmla="*/ 19378690 w 24377650"/>
              <a:gd name="connsiteY1456" fmla="*/ 152480 h 8304597"/>
              <a:gd name="connsiteX1457" fmla="*/ 16824762 w 24377650"/>
              <a:gd name="connsiteY1457" fmla="*/ 152480 h 8304597"/>
              <a:gd name="connsiteX1458" fmla="*/ 16749316 w 24377650"/>
              <a:gd name="connsiteY1458" fmla="*/ 191002 h 8304597"/>
              <a:gd name="connsiteX1459" fmla="*/ 16824762 w 24377650"/>
              <a:gd name="connsiteY1459" fmla="*/ 152480 h 8304597"/>
              <a:gd name="connsiteX1460" fmla="*/ 20044430 w 24377650"/>
              <a:gd name="connsiteY1460" fmla="*/ 88187 h 8304597"/>
              <a:gd name="connsiteX1461" fmla="*/ 20063370 w 24377650"/>
              <a:gd name="connsiteY1461" fmla="*/ 111103 h 8304597"/>
              <a:gd name="connsiteX1462" fmla="*/ 20055790 w 24377650"/>
              <a:gd name="connsiteY1462" fmla="*/ 110551 h 8304597"/>
              <a:gd name="connsiteX1463" fmla="*/ 20048172 w 24377650"/>
              <a:gd name="connsiteY1463" fmla="*/ 107940 h 8304597"/>
              <a:gd name="connsiteX1464" fmla="*/ 20045664 w 24377650"/>
              <a:gd name="connsiteY1464" fmla="*/ 94698 h 8304597"/>
              <a:gd name="connsiteX1465" fmla="*/ 20037174 w 24377650"/>
              <a:gd name="connsiteY1465" fmla="*/ 79406 h 8304597"/>
              <a:gd name="connsiteX1466" fmla="*/ 20043156 w 24377650"/>
              <a:gd name="connsiteY1466" fmla="*/ 81456 h 8304597"/>
              <a:gd name="connsiteX1467" fmla="*/ 20044430 w 24377650"/>
              <a:gd name="connsiteY1467" fmla="*/ 88187 h 8304597"/>
              <a:gd name="connsiteX1468" fmla="*/ 20293672 w 24377650"/>
              <a:gd name="connsiteY1468" fmla="*/ 75437 h 8304597"/>
              <a:gd name="connsiteX1469" fmla="*/ 20230014 w 24377650"/>
              <a:gd name="connsiteY1469" fmla="*/ 97106 h 8304597"/>
              <a:gd name="connsiteX1470" fmla="*/ 20219992 w 24377650"/>
              <a:gd name="connsiteY1470" fmla="*/ 78682 h 8304597"/>
              <a:gd name="connsiteX1471" fmla="*/ 20218226 w 24377650"/>
              <a:gd name="connsiteY1471" fmla="*/ 75437 h 8304597"/>
              <a:gd name="connsiteX1472" fmla="*/ 20219992 w 24377650"/>
              <a:gd name="connsiteY1472" fmla="*/ 78682 h 8304597"/>
              <a:gd name="connsiteX1473" fmla="*/ 20217350 w 24377650"/>
              <a:gd name="connsiteY1473" fmla="*/ 78798 h 8304597"/>
              <a:gd name="connsiteX1474" fmla="*/ 19988678 w 24377650"/>
              <a:gd name="connsiteY1474" fmla="*/ 75437 h 8304597"/>
              <a:gd name="connsiteX1475" fmla="*/ 19836180 w 24377650"/>
              <a:gd name="connsiteY1475" fmla="*/ 113959 h 8304597"/>
              <a:gd name="connsiteX1476" fmla="*/ 19797656 w 24377650"/>
              <a:gd name="connsiteY1476" fmla="*/ 152480 h 8304597"/>
              <a:gd name="connsiteX1477" fmla="*/ 19988678 w 24377650"/>
              <a:gd name="connsiteY1477" fmla="*/ 75437 h 8304597"/>
              <a:gd name="connsiteX1478" fmla="*/ 18730176 w 24377650"/>
              <a:gd name="connsiteY1478" fmla="*/ 38521 h 8304597"/>
              <a:gd name="connsiteX1479" fmla="*/ 18807226 w 24377650"/>
              <a:gd name="connsiteY1479" fmla="*/ 38521 h 8304597"/>
              <a:gd name="connsiteX1480" fmla="*/ 18730176 w 24377650"/>
              <a:gd name="connsiteY1480" fmla="*/ 38521 h 8304597"/>
              <a:gd name="connsiteX1481" fmla="*/ 17892244 w 24377650"/>
              <a:gd name="connsiteY1481" fmla="*/ 38521 h 8304597"/>
              <a:gd name="connsiteX1482" fmla="*/ 17911506 w 24377650"/>
              <a:gd name="connsiteY1482" fmla="*/ 43136 h 8304597"/>
              <a:gd name="connsiteX1483" fmla="*/ 17924568 w 24377650"/>
              <a:gd name="connsiteY1483" fmla="*/ 53945 h 8304597"/>
              <a:gd name="connsiteX1484" fmla="*/ 17921714 w 24377650"/>
              <a:gd name="connsiteY1484" fmla="*/ 54095 h 8304597"/>
              <a:gd name="connsiteX1485" fmla="*/ 17892244 w 24377650"/>
              <a:gd name="connsiteY1485" fmla="*/ 38521 h 8304597"/>
              <a:gd name="connsiteX1486" fmla="*/ 19836180 w 24377650"/>
              <a:gd name="connsiteY1486" fmla="*/ 0 h 8304597"/>
              <a:gd name="connsiteX1487" fmla="*/ 19913232 w 24377650"/>
              <a:gd name="connsiteY1487" fmla="*/ 75437 h 8304597"/>
              <a:gd name="connsiteX1488" fmla="*/ 20030164 w 24377650"/>
              <a:gd name="connsiteY1488" fmla="*/ 70923 h 8304597"/>
              <a:gd name="connsiteX1489" fmla="*/ 20037174 w 24377650"/>
              <a:gd name="connsiteY1489" fmla="*/ 79406 h 8304597"/>
              <a:gd name="connsiteX1490" fmla="*/ 20025598 w 24377650"/>
              <a:gd name="connsiteY1490" fmla="*/ 75437 h 8304597"/>
              <a:gd name="connsiteX1491" fmla="*/ 20036434 w 24377650"/>
              <a:gd name="connsiteY1491" fmla="*/ 109144 h 8304597"/>
              <a:gd name="connsiteX1492" fmla="*/ 20055790 w 24377650"/>
              <a:gd name="connsiteY1492" fmla="*/ 110551 h 8304597"/>
              <a:gd name="connsiteX1493" fmla="*/ 20065730 w 24377650"/>
              <a:gd name="connsiteY1493" fmla="*/ 113959 h 8304597"/>
              <a:gd name="connsiteX1494" fmla="*/ 20025598 w 24377650"/>
              <a:gd name="connsiteY1494" fmla="*/ 191002 h 8304597"/>
              <a:gd name="connsiteX1495" fmla="*/ 20141176 w 24377650"/>
              <a:gd name="connsiteY1495" fmla="*/ 152480 h 8304597"/>
              <a:gd name="connsiteX1496" fmla="*/ 20065730 w 24377650"/>
              <a:gd name="connsiteY1496" fmla="*/ 113959 h 8304597"/>
              <a:gd name="connsiteX1497" fmla="*/ 20063370 w 24377650"/>
              <a:gd name="connsiteY1497" fmla="*/ 111103 h 8304597"/>
              <a:gd name="connsiteX1498" fmla="*/ 20102650 w 24377650"/>
              <a:gd name="connsiteY1498" fmla="*/ 113959 h 8304597"/>
              <a:gd name="connsiteX1499" fmla="*/ 20184316 w 24377650"/>
              <a:gd name="connsiteY1499" fmla="*/ 80253 h 8304597"/>
              <a:gd name="connsiteX1500" fmla="*/ 20217350 w 24377650"/>
              <a:gd name="connsiteY1500" fmla="*/ 78798 h 8304597"/>
              <a:gd name="connsiteX1501" fmla="*/ 20203178 w 24377650"/>
              <a:gd name="connsiteY1501" fmla="*/ 133220 h 8304597"/>
              <a:gd name="connsiteX1502" fmla="*/ 20218226 w 24377650"/>
              <a:gd name="connsiteY1502" fmla="*/ 191002 h 8304597"/>
              <a:gd name="connsiteX1503" fmla="*/ 20330592 w 24377650"/>
              <a:gd name="connsiteY1503" fmla="*/ 152480 h 8304597"/>
              <a:gd name="connsiteX1504" fmla="*/ 20370724 w 24377650"/>
              <a:gd name="connsiteY1504" fmla="*/ 191002 h 8304597"/>
              <a:gd name="connsiteX1505" fmla="*/ 20255146 w 24377650"/>
              <a:gd name="connsiteY1505" fmla="*/ 304961 h 8304597"/>
              <a:gd name="connsiteX1506" fmla="*/ 20293672 w 24377650"/>
              <a:gd name="connsiteY1506" fmla="*/ 341878 h 8304597"/>
              <a:gd name="connsiteX1507" fmla="*/ 20370724 w 24377650"/>
              <a:gd name="connsiteY1507" fmla="*/ 341878 h 8304597"/>
              <a:gd name="connsiteX1508" fmla="*/ 20446170 w 24377650"/>
              <a:gd name="connsiteY1508" fmla="*/ 341878 h 8304597"/>
              <a:gd name="connsiteX1509" fmla="*/ 20417276 w 24377650"/>
              <a:gd name="connsiteY1509" fmla="*/ 399660 h 8304597"/>
              <a:gd name="connsiteX1510" fmla="*/ 20434214 w 24377650"/>
              <a:gd name="connsiteY1510" fmla="*/ 433534 h 8304597"/>
              <a:gd name="connsiteX1511" fmla="*/ 20422292 w 24377650"/>
              <a:gd name="connsiteY1511" fmla="*/ 428551 h 8304597"/>
              <a:gd name="connsiteX1512" fmla="*/ 20370724 w 24377650"/>
              <a:gd name="connsiteY1512" fmla="*/ 457443 h 8304597"/>
              <a:gd name="connsiteX1513" fmla="*/ 20330592 w 24377650"/>
              <a:gd name="connsiteY1513" fmla="*/ 532881 h 8304597"/>
              <a:gd name="connsiteX1514" fmla="*/ 20446170 w 24377650"/>
              <a:gd name="connsiteY1514" fmla="*/ 532881 h 8304597"/>
              <a:gd name="connsiteX1515" fmla="*/ 20446170 w 24377650"/>
              <a:gd name="connsiteY1515" fmla="*/ 609923 h 8304597"/>
              <a:gd name="connsiteX1516" fmla="*/ 20293672 w 24377650"/>
              <a:gd name="connsiteY1516" fmla="*/ 646840 h 8304597"/>
              <a:gd name="connsiteX1517" fmla="*/ 20218226 w 24377650"/>
              <a:gd name="connsiteY1517" fmla="*/ 685361 h 8304597"/>
              <a:gd name="connsiteX1518" fmla="*/ 20102650 w 24377650"/>
              <a:gd name="connsiteY1518" fmla="*/ 723883 h 8304597"/>
              <a:gd name="connsiteX1519" fmla="*/ 19950152 w 24377650"/>
              <a:gd name="connsiteY1519" fmla="*/ 685361 h 8304597"/>
              <a:gd name="connsiteX1520" fmla="*/ 20025598 w 24377650"/>
              <a:gd name="connsiteY1520" fmla="*/ 723883 h 8304597"/>
              <a:gd name="connsiteX1521" fmla="*/ 20141176 w 24377650"/>
              <a:gd name="connsiteY1521" fmla="*/ 799321 h 8304597"/>
              <a:gd name="connsiteX1522" fmla="*/ 20178096 w 24377650"/>
              <a:gd name="connsiteY1522" fmla="*/ 762404 h 8304597"/>
              <a:gd name="connsiteX1523" fmla="*/ 20446170 w 24377650"/>
              <a:gd name="connsiteY1523" fmla="*/ 837842 h 8304597"/>
              <a:gd name="connsiteX1524" fmla="*/ 20483090 w 24377650"/>
              <a:gd name="connsiteY1524" fmla="*/ 723883 h 8304597"/>
              <a:gd name="connsiteX1525" fmla="*/ 20635588 w 24377650"/>
              <a:gd name="connsiteY1525" fmla="*/ 723883 h 8304597"/>
              <a:gd name="connsiteX1526" fmla="*/ 20560142 w 24377650"/>
              <a:gd name="connsiteY1526" fmla="*/ 762404 h 8304597"/>
              <a:gd name="connsiteX1527" fmla="*/ 20560142 w 24377650"/>
              <a:gd name="connsiteY1527" fmla="*/ 837842 h 8304597"/>
              <a:gd name="connsiteX1528" fmla="*/ 20675718 w 24377650"/>
              <a:gd name="connsiteY1528" fmla="*/ 837842 h 8304597"/>
              <a:gd name="connsiteX1529" fmla="*/ 20675718 w 24377650"/>
              <a:gd name="connsiteY1529" fmla="*/ 876364 h 8304597"/>
              <a:gd name="connsiteX1530" fmla="*/ 20598666 w 24377650"/>
              <a:gd name="connsiteY1530" fmla="*/ 951802 h 8304597"/>
              <a:gd name="connsiteX1531" fmla="*/ 20479678 w 24377650"/>
              <a:gd name="connsiteY1531" fmla="*/ 951802 h 8304597"/>
              <a:gd name="connsiteX1532" fmla="*/ 20446170 w 24377650"/>
              <a:gd name="connsiteY1532" fmla="*/ 951802 h 8304597"/>
              <a:gd name="connsiteX1533" fmla="*/ 20330592 w 24377650"/>
              <a:gd name="connsiteY1533" fmla="*/ 951802 h 8304597"/>
              <a:gd name="connsiteX1534" fmla="*/ 20446170 w 24377650"/>
              <a:gd name="connsiteY1534" fmla="*/ 951802 h 8304597"/>
              <a:gd name="connsiteX1535" fmla="*/ 20483090 w 24377650"/>
              <a:gd name="connsiteY1535" fmla="*/ 1028845 h 8304597"/>
              <a:gd name="connsiteX1536" fmla="*/ 20370724 w 24377650"/>
              <a:gd name="connsiteY1536" fmla="*/ 1104283 h 8304597"/>
              <a:gd name="connsiteX1537" fmla="*/ 20178096 w 24377650"/>
              <a:gd name="connsiteY1537" fmla="*/ 1067366 h 8304597"/>
              <a:gd name="connsiteX1538" fmla="*/ 19913232 w 24377650"/>
              <a:gd name="connsiteY1538" fmla="*/ 1179721 h 8304597"/>
              <a:gd name="connsiteX1539" fmla="*/ 20102650 w 24377650"/>
              <a:gd name="connsiteY1539" fmla="*/ 1179721 h 8304597"/>
              <a:gd name="connsiteX1540" fmla="*/ 20025598 w 24377650"/>
              <a:gd name="connsiteY1540" fmla="*/ 1219848 h 8304597"/>
              <a:gd name="connsiteX1541" fmla="*/ 20025598 w 24377650"/>
              <a:gd name="connsiteY1541" fmla="*/ 1256764 h 8304597"/>
              <a:gd name="connsiteX1542" fmla="*/ 19988678 w 24377650"/>
              <a:gd name="connsiteY1542" fmla="*/ 1219848 h 8304597"/>
              <a:gd name="connsiteX1543" fmla="*/ 19836180 w 24377650"/>
              <a:gd name="connsiteY1543" fmla="*/ 1295285 h 8304597"/>
              <a:gd name="connsiteX1544" fmla="*/ 19645158 w 24377650"/>
              <a:gd name="connsiteY1544" fmla="*/ 1333808 h 8304597"/>
              <a:gd name="connsiteX1545" fmla="*/ 19913232 w 24377650"/>
              <a:gd name="connsiteY1545" fmla="*/ 1409245 h 8304597"/>
              <a:gd name="connsiteX1546" fmla="*/ 19873102 w 24377650"/>
              <a:gd name="connsiteY1546" fmla="*/ 1486288 h 8304597"/>
              <a:gd name="connsiteX1547" fmla="*/ 19988678 w 24377650"/>
              <a:gd name="connsiteY1547" fmla="*/ 1561726 h 8304597"/>
              <a:gd name="connsiteX1548" fmla="*/ 20102650 w 24377650"/>
              <a:gd name="connsiteY1548" fmla="*/ 1561726 h 8304597"/>
              <a:gd name="connsiteX1549" fmla="*/ 20065730 w 24377650"/>
              <a:gd name="connsiteY1549" fmla="*/ 1524809 h 8304597"/>
              <a:gd name="connsiteX1550" fmla="*/ 20218226 w 24377650"/>
              <a:gd name="connsiteY1550" fmla="*/ 1561726 h 8304597"/>
              <a:gd name="connsiteX1551" fmla="*/ 20635588 w 24377650"/>
              <a:gd name="connsiteY1551" fmla="*/ 1447767 h 8304597"/>
              <a:gd name="connsiteX1552" fmla="*/ 20751164 w 24377650"/>
              <a:gd name="connsiteY1552" fmla="*/ 1486288 h 8304597"/>
              <a:gd name="connsiteX1553" fmla="*/ 20788084 w 24377650"/>
              <a:gd name="connsiteY1553" fmla="*/ 1447767 h 8304597"/>
              <a:gd name="connsiteX1554" fmla="*/ 20751164 w 24377650"/>
              <a:gd name="connsiteY1554" fmla="*/ 1409245 h 8304597"/>
              <a:gd name="connsiteX1555" fmla="*/ 20828216 w 24377650"/>
              <a:gd name="connsiteY1555" fmla="*/ 1409245 h 8304597"/>
              <a:gd name="connsiteX1556" fmla="*/ 21245576 w 24377650"/>
              <a:gd name="connsiteY1556" fmla="*/ 1409245 h 8304597"/>
              <a:gd name="connsiteX1557" fmla="*/ 21475124 w 24377650"/>
              <a:gd name="connsiteY1557" fmla="*/ 1409245 h 8304597"/>
              <a:gd name="connsiteX1558" fmla="*/ 21627622 w 24377650"/>
              <a:gd name="connsiteY1558" fmla="*/ 1409245 h 8304597"/>
              <a:gd name="connsiteX1559" fmla="*/ 21475124 w 24377650"/>
              <a:gd name="connsiteY1559" fmla="*/ 1295285 h 8304597"/>
              <a:gd name="connsiteX1560" fmla="*/ 21361152 w 24377650"/>
              <a:gd name="connsiteY1560" fmla="*/ 1295285 h 8304597"/>
              <a:gd name="connsiteX1561" fmla="*/ 21498600 w 24377650"/>
              <a:gd name="connsiteY1561" fmla="*/ 1261580 h 8304597"/>
              <a:gd name="connsiteX1562" fmla="*/ 21554724 w 24377650"/>
              <a:gd name="connsiteY1562" fmla="*/ 1259967 h 8304597"/>
              <a:gd name="connsiteX1563" fmla="*/ 21579464 w 24377650"/>
              <a:gd name="connsiteY1563" fmla="*/ 1279034 h 8304597"/>
              <a:gd name="connsiteX1564" fmla="*/ 21666148 w 24377650"/>
              <a:gd name="connsiteY1564" fmla="*/ 1295285 h 8304597"/>
              <a:gd name="connsiteX1565" fmla="*/ 21636652 w 24377650"/>
              <a:gd name="connsiteY1565" fmla="*/ 1261580 h 8304597"/>
              <a:gd name="connsiteX1566" fmla="*/ 21603366 w 24377650"/>
              <a:gd name="connsiteY1566" fmla="*/ 1258569 h 8304597"/>
              <a:gd name="connsiteX1567" fmla="*/ 21666148 w 24377650"/>
              <a:gd name="connsiteY1567" fmla="*/ 1256764 h 8304597"/>
              <a:gd name="connsiteX1568" fmla="*/ 21703068 w 24377650"/>
              <a:gd name="connsiteY1568" fmla="*/ 1333808 h 8304597"/>
              <a:gd name="connsiteX1569" fmla="*/ 21741594 w 24377650"/>
              <a:gd name="connsiteY1569" fmla="*/ 1256764 h 8304597"/>
              <a:gd name="connsiteX1570" fmla="*/ 21818644 w 24377650"/>
              <a:gd name="connsiteY1570" fmla="*/ 1295285 h 8304597"/>
              <a:gd name="connsiteX1571" fmla="*/ 21894090 w 24377650"/>
              <a:gd name="connsiteY1571" fmla="*/ 1295285 h 8304597"/>
              <a:gd name="connsiteX1572" fmla="*/ 22123638 w 24377650"/>
              <a:gd name="connsiteY1572" fmla="*/ 1409245 h 8304597"/>
              <a:gd name="connsiteX1573" fmla="*/ 21818644 w 24377650"/>
              <a:gd name="connsiteY1573" fmla="*/ 1409245 h 8304597"/>
              <a:gd name="connsiteX1574" fmla="*/ 22008062 w 24377650"/>
              <a:gd name="connsiteY1574" fmla="*/ 1447767 h 8304597"/>
              <a:gd name="connsiteX1575" fmla="*/ 21855564 w 24377650"/>
              <a:gd name="connsiteY1575" fmla="*/ 1486288 h 8304597"/>
              <a:gd name="connsiteX1576" fmla="*/ 22046588 w 24377650"/>
              <a:gd name="connsiteY1576" fmla="*/ 1561726 h 8304597"/>
              <a:gd name="connsiteX1577" fmla="*/ 21855564 w 24377650"/>
              <a:gd name="connsiteY1577" fmla="*/ 1524809 h 8304597"/>
              <a:gd name="connsiteX1578" fmla="*/ 21703068 w 24377650"/>
              <a:gd name="connsiteY1578" fmla="*/ 1600247 h 8304597"/>
              <a:gd name="connsiteX1579" fmla="*/ 21855564 w 24377650"/>
              <a:gd name="connsiteY1579" fmla="*/ 1638769 h 8304597"/>
              <a:gd name="connsiteX1580" fmla="*/ 21855564 w 24377650"/>
              <a:gd name="connsiteY1580" fmla="*/ 1677291 h 8304597"/>
              <a:gd name="connsiteX1581" fmla="*/ 21780118 w 24377650"/>
              <a:gd name="connsiteY1581" fmla="*/ 1714207 h 8304597"/>
              <a:gd name="connsiteX1582" fmla="*/ 21894090 w 24377650"/>
              <a:gd name="connsiteY1582" fmla="*/ 1789645 h 8304597"/>
              <a:gd name="connsiteX1583" fmla="*/ 22351582 w 24377650"/>
              <a:gd name="connsiteY1583" fmla="*/ 1789645 h 8304597"/>
              <a:gd name="connsiteX1584" fmla="*/ 22427028 w 24377650"/>
              <a:gd name="connsiteY1584" fmla="*/ 1829772 h 8304597"/>
              <a:gd name="connsiteX1585" fmla="*/ 22427028 w 24377650"/>
              <a:gd name="connsiteY1585" fmla="*/ 1752728 h 8304597"/>
              <a:gd name="connsiteX1586" fmla="*/ 22542604 w 24377650"/>
              <a:gd name="connsiteY1586" fmla="*/ 1789645 h 8304597"/>
              <a:gd name="connsiteX1587" fmla="*/ 22542604 w 24377650"/>
              <a:gd name="connsiteY1587" fmla="*/ 1866688 h 8304597"/>
              <a:gd name="connsiteX1588" fmla="*/ 22504078 w 24377650"/>
              <a:gd name="connsiteY1588" fmla="*/ 1866688 h 8304597"/>
              <a:gd name="connsiteX1589" fmla="*/ 22579524 w 24377650"/>
              <a:gd name="connsiteY1589" fmla="*/ 1905210 h 8304597"/>
              <a:gd name="connsiteX1590" fmla="*/ 22504078 w 24377650"/>
              <a:gd name="connsiteY1590" fmla="*/ 1943731 h 8304597"/>
              <a:gd name="connsiteX1591" fmla="*/ 22427028 w 24377650"/>
              <a:gd name="connsiteY1591" fmla="*/ 2057691 h 8304597"/>
              <a:gd name="connsiteX1592" fmla="*/ 22390108 w 24377650"/>
              <a:gd name="connsiteY1592" fmla="*/ 1982253 h 8304597"/>
              <a:gd name="connsiteX1593" fmla="*/ 22370242 w 24377650"/>
              <a:gd name="connsiteY1593" fmla="*/ 2038631 h 8304597"/>
              <a:gd name="connsiteX1594" fmla="*/ 22378400 w 24377650"/>
              <a:gd name="connsiteY1594" fmla="*/ 2066673 h 8304597"/>
              <a:gd name="connsiteX1595" fmla="*/ 22361012 w 24377650"/>
              <a:gd name="connsiteY1595" fmla="*/ 2076952 h 8304597"/>
              <a:gd name="connsiteX1596" fmla="*/ 22351582 w 24377650"/>
              <a:gd name="connsiteY1596" fmla="*/ 2096212 h 8304597"/>
              <a:gd name="connsiteX1597" fmla="*/ 22378594 w 24377650"/>
              <a:gd name="connsiteY1597" fmla="*/ 2067346 h 8304597"/>
              <a:gd name="connsiteX1598" fmla="*/ 22378400 w 24377650"/>
              <a:gd name="connsiteY1598" fmla="*/ 2066673 h 8304597"/>
              <a:gd name="connsiteX1599" fmla="*/ 22383410 w 24377650"/>
              <a:gd name="connsiteY1599" fmla="*/ 2063710 h 8304597"/>
              <a:gd name="connsiteX1600" fmla="*/ 22427028 w 24377650"/>
              <a:gd name="connsiteY1600" fmla="*/ 2057691 h 8304597"/>
              <a:gd name="connsiteX1601" fmla="*/ 22274530 w 24377650"/>
              <a:gd name="connsiteY1601" fmla="*/ 2134734 h 8304597"/>
              <a:gd name="connsiteX1602" fmla="*/ 22427028 w 24377650"/>
              <a:gd name="connsiteY1602" fmla="*/ 2171650 h 8304597"/>
              <a:gd name="connsiteX1603" fmla="*/ 22618050 w 24377650"/>
              <a:gd name="connsiteY1603" fmla="*/ 2324131 h 8304597"/>
              <a:gd name="connsiteX1604" fmla="*/ 22542604 w 24377650"/>
              <a:gd name="connsiteY1604" fmla="*/ 2285609 h 8304597"/>
              <a:gd name="connsiteX1605" fmla="*/ 22732022 w 24377650"/>
              <a:gd name="connsiteY1605" fmla="*/ 2285609 h 8304597"/>
              <a:gd name="connsiteX1606" fmla="*/ 22695102 w 24377650"/>
              <a:gd name="connsiteY1606" fmla="*/ 2399569 h 8304597"/>
              <a:gd name="connsiteX1607" fmla="*/ 22579524 w 24377650"/>
              <a:gd name="connsiteY1607" fmla="*/ 2362653 h 8304597"/>
              <a:gd name="connsiteX1608" fmla="*/ 22465554 w 24377650"/>
              <a:gd name="connsiteY1608" fmla="*/ 2399569 h 8304597"/>
              <a:gd name="connsiteX1609" fmla="*/ 22695102 w 24377650"/>
              <a:gd name="connsiteY1609" fmla="*/ 2438091 h 8304597"/>
              <a:gd name="connsiteX1610" fmla="*/ 22427028 w 24377650"/>
              <a:gd name="connsiteY1610" fmla="*/ 2438091 h 8304597"/>
              <a:gd name="connsiteX1611" fmla="*/ 22465554 w 24377650"/>
              <a:gd name="connsiteY1611" fmla="*/ 2476612 h 8304597"/>
              <a:gd name="connsiteX1612" fmla="*/ 22313056 w 24377650"/>
              <a:gd name="connsiteY1612" fmla="*/ 2399569 h 8304597"/>
              <a:gd name="connsiteX1613" fmla="*/ 22237610 w 24377650"/>
              <a:gd name="connsiteY1613" fmla="*/ 2515134 h 8304597"/>
              <a:gd name="connsiteX1614" fmla="*/ 22390108 w 24377650"/>
              <a:gd name="connsiteY1614" fmla="*/ 2553655 h 8304597"/>
              <a:gd name="connsiteX1615" fmla="*/ 22237610 w 24377650"/>
              <a:gd name="connsiteY1615" fmla="*/ 2553655 h 8304597"/>
              <a:gd name="connsiteX1616" fmla="*/ 22199084 w 24377650"/>
              <a:gd name="connsiteY1616" fmla="*/ 2629093 h 8304597"/>
              <a:gd name="connsiteX1617" fmla="*/ 22450780 w 24377650"/>
              <a:gd name="connsiteY1617" fmla="*/ 2565442 h 8304597"/>
              <a:gd name="connsiteX1618" fmla="*/ 22465554 w 24377650"/>
              <a:gd name="connsiteY1618" fmla="*/ 2558219 h 8304597"/>
              <a:gd name="connsiteX1619" fmla="*/ 22465554 w 24377650"/>
              <a:gd name="connsiteY1619" fmla="*/ 2574998 h 8304597"/>
              <a:gd name="connsiteX1620" fmla="*/ 22465554 w 24377650"/>
              <a:gd name="connsiteY1620" fmla="*/ 2590572 h 8304597"/>
              <a:gd name="connsiteX1621" fmla="*/ 22656576 w 24377650"/>
              <a:gd name="connsiteY1621" fmla="*/ 2553655 h 8304597"/>
              <a:gd name="connsiteX1622" fmla="*/ 22618050 w 24377650"/>
              <a:gd name="connsiteY1622" fmla="*/ 2629093 h 8304597"/>
              <a:gd name="connsiteX1623" fmla="*/ 22656576 w 24377650"/>
              <a:gd name="connsiteY1623" fmla="*/ 2629093 h 8304597"/>
              <a:gd name="connsiteX1624" fmla="*/ 22703254 w 24377650"/>
              <a:gd name="connsiteY1624" fmla="*/ 2612240 h 8304597"/>
              <a:gd name="connsiteX1625" fmla="*/ 22752892 w 24377650"/>
              <a:gd name="connsiteY1625" fmla="*/ 2610480 h 8304597"/>
              <a:gd name="connsiteX1626" fmla="*/ 22754972 w 24377650"/>
              <a:gd name="connsiteY1626" fmla="*/ 2617306 h 8304597"/>
              <a:gd name="connsiteX1627" fmla="*/ 22809074 w 24377650"/>
              <a:gd name="connsiteY1627" fmla="*/ 2629093 h 8304597"/>
              <a:gd name="connsiteX1628" fmla="*/ 22801216 w 24377650"/>
              <a:gd name="connsiteY1628" fmla="*/ 2608762 h 8304597"/>
              <a:gd name="connsiteX1629" fmla="*/ 22838744 w 24377650"/>
              <a:gd name="connsiteY1629" fmla="*/ 2607425 h 8304597"/>
              <a:gd name="connsiteX1630" fmla="*/ 22884520 w 24377650"/>
              <a:gd name="connsiteY1630" fmla="*/ 2590572 h 8304597"/>
              <a:gd name="connsiteX1631" fmla="*/ 22809074 w 24377650"/>
              <a:gd name="connsiteY1631" fmla="*/ 2553655 h 8304597"/>
              <a:gd name="connsiteX1632" fmla="*/ 22798238 w 24377650"/>
              <a:gd name="connsiteY1632" fmla="*/ 2601055 h 8304597"/>
              <a:gd name="connsiteX1633" fmla="*/ 22801216 w 24377650"/>
              <a:gd name="connsiteY1633" fmla="*/ 2608762 h 8304597"/>
              <a:gd name="connsiteX1634" fmla="*/ 22771150 w 24377650"/>
              <a:gd name="connsiteY1634" fmla="*/ 2609832 h 8304597"/>
              <a:gd name="connsiteX1635" fmla="*/ 22752892 w 24377650"/>
              <a:gd name="connsiteY1635" fmla="*/ 2610480 h 8304597"/>
              <a:gd name="connsiteX1636" fmla="*/ 22747072 w 24377650"/>
              <a:gd name="connsiteY1636" fmla="*/ 2591374 h 8304597"/>
              <a:gd name="connsiteX1637" fmla="*/ 22770548 w 24377650"/>
              <a:gd name="connsiteY1637" fmla="*/ 2553655 h 8304597"/>
              <a:gd name="connsiteX1638" fmla="*/ 22809074 w 24377650"/>
              <a:gd name="connsiteY1638" fmla="*/ 2515134 h 8304597"/>
              <a:gd name="connsiteX1639" fmla="*/ 22884520 w 24377650"/>
              <a:gd name="connsiteY1639" fmla="*/ 2553655 h 8304597"/>
              <a:gd name="connsiteX1640" fmla="*/ 22923044 w 24377650"/>
              <a:gd name="connsiteY1640" fmla="*/ 2476612 h 8304597"/>
              <a:gd name="connsiteX1641" fmla="*/ 22923044 w 24377650"/>
              <a:gd name="connsiteY1641" fmla="*/ 2515134 h 8304597"/>
              <a:gd name="connsiteX1642" fmla="*/ 23037016 w 24377650"/>
              <a:gd name="connsiteY1642" fmla="*/ 2515134 h 8304597"/>
              <a:gd name="connsiteX1643" fmla="*/ 23037016 w 24377650"/>
              <a:gd name="connsiteY1643" fmla="*/ 2553655 h 8304597"/>
              <a:gd name="connsiteX1644" fmla="*/ 23000096 w 24377650"/>
              <a:gd name="connsiteY1644" fmla="*/ 2590572 h 8304597"/>
              <a:gd name="connsiteX1645" fmla="*/ 23075542 w 24377650"/>
              <a:gd name="connsiteY1645" fmla="*/ 2590572 h 8304597"/>
              <a:gd name="connsiteX1646" fmla="*/ 23189514 w 24377650"/>
              <a:gd name="connsiteY1646" fmla="*/ 2629093 h 8304597"/>
              <a:gd name="connsiteX1647" fmla="*/ 23228040 w 24377650"/>
              <a:gd name="connsiteY1647" fmla="*/ 2629093 h 8304597"/>
              <a:gd name="connsiteX1648" fmla="*/ 23342210 w 24377650"/>
              <a:gd name="connsiteY1648" fmla="*/ 2609832 h 8304597"/>
              <a:gd name="connsiteX1649" fmla="*/ 23382648 w 24377650"/>
              <a:gd name="connsiteY1649" fmla="*/ 2598385 h 8304597"/>
              <a:gd name="connsiteX1650" fmla="*/ 23386556 w 24377650"/>
              <a:gd name="connsiteY1650" fmla="*/ 2612842 h 8304597"/>
              <a:gd name="connsiteX1651" fmla="*/ 23419062 w 24377650"/>
              <a:gd name="connsiteY1651" fmla="*/ 2629093 h 8304597"/>
              <a:gd name="connsiteX1652" fmla="*/ 23799502 w 24377650"/>
              <a:gd name="connsiteY1652" fmla="*/ 2553655 h 8304597"/>
              <a:gd name="connsiteX1653" fmla="*/ 23915080 w 24377650"/>
              <a:gd name="connsiteY1653" fmla="*/ 2590572 h 8304597"/>
              <a:gd name="connsiteX1654" fmla="*/ 23838028 w 24377650"/>
              <a:gd name="connsiteY1654" fmla="*/ 2629093 h 8304597"/>
              <a:gd name="connsiteX1655" fmla="*/ 23915080 w 24377650"/>
              <a:gd name="connsiteY1655" fmla="*/ 2667615 h 8304597"/>
              <a:gd name="connsiteX1656" fmla="*/ 23890400 w 24377650"/>
              <a:gd name="connsiteY1656" fmla="*/ 2667615 h 8304597"/>
              <a:gd name="connsiteX1657" fmla="*/ 23838028 w 24377650"/>
              <a:gd name="connsiteY1657" fmla="*/ 2667615 h 8304597"/>
              <a:gd name="connsiteX1658" fmla="*/ 24029050 w 24377650"/>
              <a:gd name="connsiteY1658" fmla="*/ 2590572 h 8304597"/>
              <a:gd name="connsiteX1659" fmla="*/ 24104496 w 24377650"/>
              <a:gd name="connsiteY1659" fmla="*/ 2590572 h 8304597"/>
              <a:gd name="connsiteX1660" fmla="*/ 24029050 w 24377650"/>
              <a:gd name="connsiteY1660" fmla="*/ 2553655 h 8304597"/>
              <a:gd name="connsiteX1661" fmla="*/ 24220074 w 24377650"/>
              <a:gd name="connsiteY1661" fmla="*/ 2515134 h 8304597"/>
              <a:gd name="connsiteX1662" fmla="*/ 24334046 w 24377650"/>
              <a:gd name="connsiteY1662" fmla="*/ 2553655 h 8304597"/>
              <a:gd name="connsiteX1663" fmla="*/ 24372570 w 24377650"/>
              <a:gd name="connsiteY1663" fmla="*/ 2476612 h 8304597"/>
              <a:gd name="connsiteX1664" fmla="*/ 24377650 w 24377650"/>
              <a:gd name="connsiteY1664" fmla="*/ 2479068 h 8304597"/>
              <a:gd name="connsiteX1665" fmla="*/ 24377650 w 24377650"/>
              <a:gd name="connsiteY1665" fmla="*/ 2783205 h 8304597"/>
              <a:gd name="connsiteX1666" fmla="*/ 24319398 w 24377650"/>
              <a:gd name="connsiteY1666" fmla="*/ 2786189 h 8304597"/>
              <a:gd name="connsiteX1667" fmla="*/ 24256994 w 24377650"/>
              <a:gd name="connsiteY1667" fmla="*/ 2818491 h 8304597"/>
              <a:gd name="connsiteX1668" fmla="*/ 24348292 w 24377650"/>
              <a:gd name="connsiteY1668" fmla="*/ 2813876 h 8304597"/>
              <a:gd name="connsiteX1669" fmla="*/ 24377650 w 24377650"/>
              <a:gd name="connsiteY1669" fmla="*/ 2804016 h 8304597"/>
              <a:gd name="connsiteX1670" fmla="*/ 24377650 w 24377650"/>
              <a:gd name="connsiteY1670" fmla="*/ 2901489 h 8304597"/>
              <a:gd name="connsiteX1671" fmla="*/ 24377312 w 24377650"/>
              <a:gd name="connsiteY1671" fmla="*/ 2901553 h 8304597"/>
              <a:gd name="connsiteX1672" fmla="*/ 24372570 w 24377650"/>
              <a:gd name="connsiteY1672" fmla="*/ 2934055 h 8304597"/>
              <a:gd name="connsiteX1673" fmla="*/ 23952000 w 24377650"/>
              <a:gd name="connsiteY1673" fmla="*/ 2970972 h 8304597"/>
              <a:gd name="connsiteX1674" fmla="*/ 23952000 w 24377650"/>
              <a:gd name="connsiteY1674" fmla="*/ 3009493 h 8304597"/>
              <a:gd name="connsiteX1675" fmla="*/ 23762582 w 24377650"/>
              <a:gd name="connsiteY1675" fmla="*/ 3009493 h 8304597"/>
              <a:gd name="connsiteX1676" fmla="*/ 23838028 w 24377650"/>
              <a:gd name="connsiteY1676" fmla="*/ 3086536 h 8304597"/>
              <a:gd name="connsiteX1677" fmla="*/ 23724056 w 24377650"/>
              <a:gd name="connsiteY1677" fmla="*/ 3123453 h 8304597"/>
              <a:gd name="connsiteX1678" fmla="*/ 23876554 w 24377650"/>
              <a:gd name="connsiteY1678" fmla="*/ 3123453 h 8304597"/>
              <a:gd name="connsiteX1679" fmla="*/ 23915080 w 24377650"/>
              <a:gd name="connsiteY1679" fmla="*/ 3163579 h 8304597"/>
              <a:gd name="connsiteX1680" fmla="*/ 23762582 w 24377650"/>
              <a:gd name="connsiteY1680" fmla="*/ 3239017 h 8304597"/>
              <a:gd name="connsiteX1681" fmla="*/ 23799502 w 24377650"/>
              <a:gd name="connsiteY1681" fmla="*/ 3239017 h 8304597"/>
              <a:gd name="connsiteX1682" fmla="*/ 23952000 w 24377650"/>
              <a:gd name="connsiteY1682" fmla="*/ 3200495 h 8304597"/>
              <a:gd name="connsiteX1683" fmla="*/ 24220074 w 24377650"/>
              <a:gd name="connsiteY1683" fmla="*/ 3200495 h 8304597"/>
              <a:gd name="connsiteX1684" fmla="*/ 24334046 w 24377650"/>
              <a:gd name="connsiteY1684" fmla="*/ 3275933 h 8304597"/>
              <a:gd name="connsiteX1685" fmla="*/ 24364062 w 24377650"/>
              <a:gd name="connsiteY1685" fmla="*/ 3266908 h 8304597"/>
              <a:gd name="connsiteX1686" fmla="*/ 24377650 w 24377650"/>
              <a:gd name="connsiteY1686" fmla="*/ 3266294 h 8304597"/>
              <a:gd name="connsiteX1687" fmla="*/ 24377650 w 24377650"/>
              <a:gd name="connsiteY1687" fmla="*/ 3532006 h 8304597"/>
              <a:gd name="connsiteX1688" fmla="*/ 24363892 w 24377650"/>
              <a:gd name="connsiteY1688" fmla="*/ 3527728 h 8304597"/>
              <a:gd name="connsiteX1689" fmla="*/ 24334046 w 24377650"/>
              <a:gd name="connsiteY1689" fmla="*/ 3505457 h 8304597"/>
              <a:gd name="connsiteX1690" fmla="*/ 24295520 w 24377650"/>
              <a:gd name="connsiteY1690" fmla="*/ 3543979 h 8304597"/>
              <a:gd name="connsiteX1691" fmla="*/ 24067576 w 24377650"/>
              <a:gd name="connsiteY1691" fmla="*/ 3505457 h 8304597"/>
              <a:gd name="connsiteX1692" fmla="*/ 23915080 w 24377650"/>
              <a:gd name="connsiteY1692" fmla="*/ 3543979 h 8304597"/>
              <a:gd name="connsiteX1693" fmla="*/ 23952000 w 24377650"/>
              <a:gd name="connsiteY1693" fmla="*/ 3621022 h 8304597"/>
              <a:gd name="connsiteX1694" fmla="*/ 24104496 w 24377650"/>
              <a:gd name="connsiteY1694" fmla="*/ 3657939 h 8304597"/>
              <a:gd name="connsiteX1695" fmla="*/ 24104496 w 24377650"/>
              <a:gd name="connsiteY1695" fmla="*/ 3773503 h 8304597"/>
              <a:gd name="connsiteX1696" fmla="*/ 24372570 w 24377650"/>
              <a:gd name="connsiteY1696" fmla="*/ 3733377 h 8304597"/>
              <a:gd name="connsiteX1697" fmla="*/ 24143022 w 24377650"/>
              <a:gd name="connsiteY1697" fmla="*/ 3810420 h 8304597"/>
              <a:gd name="connsiteX1698" fmla="*/ 23990526 w 24377650"/>
              <a:gd name="connsiteY1698" fmla="*/ 3773503 h 8304597"/>
              <a:gd name="connsiteX1699" fmla="*/ 24295520 w 24377650"/>
              <a:gd name="connsiteY1699" fmla="*/ 4001422 h 8304597"/>
              <a:gd name="connsiteX1700" fmla="*/ 24372570 w 24377650"/>
              <a:gd name="connsiteY1700" fmla="*/ 4001422 h 8304597"/>
              <a:gd name="connsiteX1701" fmla="*/ 24372570 w 24377650"/>
              <a:gd name="connsiteY1701" fmla="*/ 4038339 h 8304597"/>
              <a:gd name="connsiteX1702" fmla="*/ 24377650 w 24377650"/>
              <a:gd name="connsiteY1702" fmla="*/ 4044926 h 8304597"/>
              <a:gd name="connsiteX1703" fmla="*/ 24377650 w 24377650"/>
              <a:gd name="connsiteY1703" fmla="*/ 4056644 h 8304597"/>
              <a:gd name="connsiteX1704" fmla="*/ 24367154 w 24377650"/>
              <a:gd name="connsiteY1704" fmla="*/ 4058402 h 8304597"/>
              <a:gd name="connsiteX1705" fmla="*/ 24334046 w 24377650"/>
              <a:gd name="connsiteY1705" fmla="*/ 4078465 h 8304597"/>
              <a:gd name="connsiteX1706" fmla="*/ 24372472 w 24377650"/>
              <a:gd name="connsiteY1706" fmla="*/ 4079042 h 8304597"/>
              <a:gd name="connsiteX1707" fmla="*/ 24377650 w 24377650"/>
              <a:gd name="connsiteY1707" fmla="*/ 4080563 h 8304597"/>
              <a:gd name="connsiteX1708" fmla="*/ 24377650 w 24377650"/>
              <a:gd name="connsiteY1708" fmla="*/ 5115369 h 8304597"/>
              <a:gd name="connsiteX1709" fmla="*/ 24371768 w 24377650"/>
              <a:gd name="connsiteY1709" fmla="*/ 5113732 h 8304597"/>
              <a:gd name="connsiteX1710" fmla="*/ 24334046 w 24377650"/>
              <a:gd name="connsiteY1710" fmla="*/ 5142623 h 8304597"/>
              <a:gd name="connsiteX1711" fmla="*/ 24362688 w 24377650"/>
              <a:gd name="connsiteY1711" fmla="*/ 5158874 h 8304597"/>
              <a:gd name="connsiteX1712" fmla="*/ 24377650 w 24377650"/>
              <a:gd name="connsiteY1712" fmla="*/ 5157921 h 8304597"/>
              <a:gd name="connsiteX1713" fmla="*/ 24377650 w 24377650"/>
              <a:gd name="connsiteY1713" fmla="*/ 5181144 h 8304597"/>
              <a:gd name="connsiteX1714" fmla="*/ 24371768 w 24377650"/>
              <a:gd name="connsiteY1714" fmla="*/ 5181144 h 8304597"/>
              <a:gd name="connsiteX1715" fmla="*/ 24295520 w 24377650"/>
              <a:gd name="connsiteY1715" fmla="*/ 5181144 h 8304597"/>
              <a:gd name="connsiteX1716" fmla="*/ 24334046 w 24377650"/>
              <a:gd name="connsiteY1716" fmla="*/ 5256582 h 8304597"/>
              <a:gd name="connsiteX1717" fmla="*/ 24256994 w 24377650"/>
              <a:gd name="connsiteY1717" fmla="*/ 5295103 h 8304597"/>
              <a:gd name="connsiteX1718" fmla="*/ 24256994 w 24377650"/>
              <a:gd name="connsiteY1718" fmla="*/ 5370541 h 8304597"/>
              <a:gd name="connsiteX1719" fmla="*/ 24372570 w 24377650"/>
              <a:gd name="connsiteY1719" fmla="*/ 5409063 h 8304597"/>
              <a:gd name="connsiteX1720" fmla="*/ 24377186 w 24377650"/>
              <a:gd name="connsiteY1720" fmla="*/ 5504564 h 8304597"/>
              <a:gd name="connsiteX1721" fmla="*/ 24377650 w 24377650"/>
              <a:gd name="connsiteY1721" fmla="*/ 5506429 h 8304597"/>
              <a:gd name="connsiteX1722" fmla="*/ 24377650 w 24377650"/>
              <a:gd name="connsiteY1722" fmla="*/ 5602784 h 8304597"/>
              <a:gd name="connsiteX1723" fmla="*/ 24353108 w 24377650"/>
              <a:gd name="connsiteY1723" fmla="*/ 5604880 h 8304597"/>
              <a:gd name="connsiteX1724" fmla="*/ 24295520 w 24377650"/>
              <a:gd name="connsiteY1724" fmla="*/ 5638587 h 8304597"/>
              <a:gd name="connsiteX1725" fmla="*/ 24372570 w 24377650"/>
              <a:gd name="connsiteY1725" fmla="*/ 5638587 h 8304597"/>
              <a:gd name="connsiteX1726" fmla="*/ 24377650 w 24377650"/>
              <a:gd name="connsiteY1726" fmla="*/ 5647171 h 8304597"/>
              <a:gd name="connsiteX1727" fmla="*/ 24377650 w 24377650"/>
              <a:gd name="connsiteY1727" fmla="*/ 5655428 h 8304597"/>
              <a:gd name="connsiteX1728" fmla="*/ 24367154 w 24377650"/>
              <a:gd name="connsiteY1728" fmla="*/ 5657045 h 8304597"/>
              <a:gd name="connsiteX1729" fmla="*/ 24334046 w 24377650"/>
              <a:gd name="connsiteY1729" fmla="*/ 5675503 h 8304597"/>
              <a:gd name="connsiteX1730" fmla="*/ 24220074 w 24377650"/>
              <a:gd name="connsiteY1730" fmla="*/ 5714025 h 8304597"/>
              <a:gd name="connsiteX1731" fmla="*/ 24220074 w 24377650"/>
              <a:gd name="connsiteY1731" fmla="*/ 5827985 h 8304597"/>
              <a:gd name="connsiteX1732" fmla="*/ 24181548 w 24377650"/>
              <a:gd name="connsiteY1732" fmla="*/ 5714025 h 8304597"/>
              <a:gd name="connsiteX1733" fmla="*/ 24067576 w 24377650"/>
              <a:gd name="connsiteY1733" fmla="*/ 5827985 h 8304597"/>
              <a:gd name="connsiteX1734" fmla="*/ 24067576 w 24377650"/>
              <a:gd name="connsiteY1734" fmla="*/ 5905027 h 8304597"/>
              <a:gd name="connsiteX1735" fmla="*/ 24143022 w 24377650"/>
              <a:gd name="connsiteY1735" fmla="*/ 5980465 h 8304597"/>
              <a:gd name="connsiteX1736" fmla="*/ 24104496 w 24377650"/>
              <a:gd name="connsiteY1736" fmla="*/ 6018987 h 8304597"/>
              <a:gd name="connsiteX1737" fmla="*/ 24143022 w 24377650"/>
              <a:gd name="connsiteY1737" fmla="*/ 6018987 h 8304597"/>
              <a:gd name="connsiteX1738" fmla="*/ 24104496 w 24377650"/>
              <a:gd name="connsiteY1738" fmla="*/ 6096030 h 8304597"/>
              <a:gd name="connsiteX1739" fmla="*/ 24220074 w 24377650"/>
              <a:gd name="connsiteY1739" fmla="*/ 6057509 h 8304597"/>
              <a:gd name="connsiteX1740" fmla="*/ 24104496 w 24377650"/>
              <a:gd name="connsiteY1740" fmla="*/ 6285427 h 8304597"/>
              <a:gd name="connsiteX1741" fmla="*/ 23990526 w 24377650"/>
              <a:gd name="connsiteY1741" fmla="*/ 6323949 h 8304597"/>
              <a:gd name="connsiteX1742" fmla="*/ 24067576 w 24377650"/>
              <a:gd name="connsiteY1742" fmla="*/ 6362471 h 8304597"/>
              <a:gd name="connsiteX1743" fmla="*/ 23990526 w 24377650"/>
              <a:gd name="connsiteY1743" fmla="*/ 6514951 h 8304597"/>
              <a:gd name="connsiteX1744" fmla="*/ 23990526 w 24377650"/>
              <a:gd name="connsiteY1744" fmla="*/ 6437909 h 8304597"/>
              <a:gd name="connsiteX1745" fmla="*/ 23915080 w 24377650"/>
              <a:gd name="connsiteY1745" fmla="*/ 6476430 h 8304597"/>
              <a:gd name="connsiteX1746" fmla="*/ 23990526 w 24377650"/>
              <a:gd name="connsiteY1746" fmla="*/ 6362471 h 8304597"/>
              <a:gd name="connsiteX1747" fmla="*/ 23915080 w 24377650"/>
              <a:gd name="connsiteY1747" fmla="*/ 6171468 h 8304597"/>
              <a:gd name="connsiteX1748" fmla="*/ 23805120 w 24377650"/>
              <a:gd name="connsiteY1748" fmla="*/ 6171468 h 8304597"/>
              <a:gd name="connsiteX1749" fmla="*/ 23762582 w 24377650"/>
              <a:gd name="connsiteY1749" fmla="*/ 6171468 h 8304597"/>
              <a:gd name="connsiteX1750" fmla="*/ 23685530 w 24377650"/>
              <a:gd name="connsiteY1750" fmla="*/ 6248511 h 8304597"/>
              <a:gd name="connsiteX1751" fmla="*/ 23647006 w 24377650"/>
              <a:gd name="connsiteY1751" fmla="*/ 6248511 h 8304597"/>
              <a:gd name="connsiteX1752" fmla="*/ 23647006 w 24377650"/>
              <a:gd name="connsiteY1752" fmla="*/ 6323949 h 8304597"/>
              <a:gd name="connsiteX1753" fmla="*/ 23571560 w 24377650"/>
              <a:gd name="connsiteY1753" fmla="*/ 6323949 h 8304597"/>
              <a:gd name="connsiteX1754" fmla="*/ 23228040 w 24377650"/>
              <a:gd name="connsiteY1754" fmla="*/ 6323949 h 8304597"/>
              <a:gd name="connsiteX1755" fmla="*/ 23152594 w 24377650"/>
              <a:gd name="connsiteY1755" fmla="*/ 6285427 h 8304597"/>
              <a:gd name="connsiteX1756" fmla="*/ 23152594 w 24377650"/>
              <a:gd name="connsiteY1756" fmla="*/ 6209989 h 8304597"/>
              <a:gd name="connsiteX1757" fmla="*/ 23305090 w 24377650"/>
              <a:gd name="connsiteY1757" fmla="*/ 6209989 h 8304597"/>
              <a:gd name="connsiteX1758" fmla="*/ 23189514 w 24377650"/>
              <a:gd name="connsiteY1758" fmla="*/ 6171468 h 8304597"/>
              <a:gd name="connsiteX1759" fmla="*/ 23000096 w 24377650"/>
              <a:gd name="connsiteY1759" fmla="*/ 6209989 h 8304597"/>
              <a:gd name="connsiteX1760" fmla="*/ 23114068 w 24377650"/>
              <a:gd name="connsiteY1760" fmla="*/ 6285427 h 8304597"/>
              <a:gd name="connsiteX1761" fmla="*/ 22923044 w 24377650"/>
              <a:gd name="connsiteY1761" fmla="*/ 6285427 h 8304597"/>
              <a:gd name="connsiteX1762" fmla="*/ 23037016 w 24377650"/>
              <a:gd name="connsiteY1762" fmla="*/ 6285427 h 8304597"/>
              <a:gd name="connsiteX1763" fmla="*/ 23075542 w 24377650"/>
              <a:gd name="connsiteY1763" fmla="*/ 6362471 h 8304597"/>
              <a:gd name="connsiteX1764" fmla="*/ 23000096 w 24377650"/>
              <a:gd name="connsiteY1764" fmla="*/ 6323949 h 8304597"/>
              <a:gd name="connsiteX1765" fmla="*/ 22961570 w 24377650"/>
              <a:gd name="connsiteY1765" fmla="*/ 6362471 h 8304597"/>
              <a:gd name="connsiteX1766" fmla="*/ 23075542 w 24377650"/>
              <a:gd name="connsiteY1766" fmla="*/ 6437909 h 8304597"/>
              <a:gd name="connsiteX1767" fmla="*/ 22961570 w 24377650"/>
              <a:gd name="connsiteY1767" fmla="*/ 6476430 h 8304597"/>
              <a:gd name="connsiteX1768" fmla="*/ 22961570 w 24377650"/>
              <a:gd name="connsiteY1768" fmla="*/ 6514951 h 8304597"/>
              <a:gd name="connsiteX1769" fmla="*/ 23037016 w 24377650"/>
              <a:gd name="connsiteY1769" fmla="*/ 6514951 h 8304597"/>
              <a:gd name="connsiteX1770" fmla="*/ 22847598 w 24377650"/>
              <a:gd name="connsiteY1770" fmla="*/ 6514951 h 8304597"/>
              <a:gd name="connsiteX1771" fmla="*/ 22923044 w 24377650"/>
              <a:gd name="connsiteY1771" fmla="*/ 6553473 h 8304597"/>
              <a:gd name="connsiteX1772" fmla="*/ 22923044 w 24377650"/>
              <a:gd name="connsiteY1772" fmla="*/ 6590389 h 8304597"/>
              <a:gd name="connsiteX1773" fmla="*/ 22884520 w 24377650"/>
              <a:gd name="connsiteY1773" fmla="*/ 6553473 h 8304597"/>
              <a:gd name="connsiteX1774" fmla="*/ 22770548 w 24377650"/>
              <a:gd name="connsiteY1774" fmla="*/ 6590389 h 8304597"/>
              <a:gd name="connsiteX1775" fmla="*/ 22770548 w 24377650"/>
              <a:gd name="connsiteY1775" fmla="*/ 6553473 h 8304597"/>
              <a:gd name="connsiteX1776" fmla="*/ 22542604 w 24377650"/>
              <a:gd name="connsiteY1776" fmla="*/ 6514951 h 8304597"/>
              <a:gd name="connsiteX1777" fmla="*/ 22656576 w 24377650"/>
              <a:gd name="connsiteY1777" fmla="*/ 6628911 h 8304597"/>
              <a:gd name="connsiteX1778" fmla="*/ 22770548 w 24377650"/>
              <a:gd name="connsiteY1778" fmla="*/ 6667433 h 8304597"/>
              <a:gd name="connsiteX1779" fmla="*/ 22770548 w 24377650"/>
              <a:gd name="connsiteY1779" fmla="*/ 6781392 h 8304597"/>
              <a:gd name="connsiteX1780" fmla="*/ 22656576 w 24377650"/>
              <a:gd name="connsiteY1780" fmla="*/ 6742871 h 8304597"/>
              <a:gd name="connsiteX1781" fmla="*/ 22732022 w 24377650"/>
              <a:gd name="connsiteY1781" fmla="*/ 6704349 h 8304597"/>
              <a:gd name="connsiteX1782" fmla="*/ 22695102 w 24377650"/>
              <a:gd name="connsiteY1782" fmla="*/ 6667433 h 8304597"/>
              <a:gd name="connsiteX1783" fmla="*/ 22618050 w 24377650"/>
              <a:gd name="connsiteY1783" fmla="*/ 6628911 h 8304597"/>
              <a:gd name="connsiteX1784" fmla="*/ 22465554 w 24377650"/>
              <a:gd name="connsiteY1784" fmla="*/ 6590389 h 8304597"/>
              <a:gd name="connsiteX1785" fmla="*/ 22390108 w 24377650"/>
              <a:gd name="connsiteY1785" fmla="*/ 6437909 h 8304597"/>
              <a:gd name="connsiteX1786" fmla="*/ 22504078 w 24377650"/>
              <a:gd name="connsiteY1786" fmla="*/ 6362471 h 8304597"/>
              <a:gd name="connsiteX1787" fmla="*/ 22465554 w 24377650"/>
              <a:gd name="connsiteY1787" fmla="*/ 6362471 h 8304597"/>
              <a:gd name="connsiteX1788" fmla="*/ 22465554 w 24377650"/>
              <a:gd name="connsiteY1788" fmla="*/ 6285427 h 8304597"/>
              <a:gd name="connsiteX1789" fmla="*/ 22618050 w 24377650"/>
              <a:gd name="connsiteY1789" fmla="*/ 6285427 h 8304597"/>
              <a:gd name="connsiteX1790" fmla="*/ 22579524 w 24377650"/>
              <a:gd name="connsiteY1790" fmla="*/ 6362471 h 8304597"/>
              <a:gd name="connsiteX1791" fmla="*/ 22847598 w 24377650"/>
              <a:gd name="connsiteY1791" fmla="*/ 6285427 h 8304597"/>
              <a:gd name="connsiteX1792" fmla="*/ 22618050 w 24377650"/>
              <a:gd name="connsiteY1792" fmla="*/ 6248511 h 8304597"/>
              <a:gd name="connsiteX1793" fmla="*/ 22695102 w 24377650"/>
              <a:gd name="connsiteY1793" fmla="*/ 6248511 h 8304597"/>
              <a:gd name="connsiteX1794" fmla="*/ 22618050 w 24377650"/>
              <a:gd name="connsiteY1794" fmla="*/ 6171468 h 8304597"/>
              <a:gd name="connsiteX1795" fmla="*/ 22579524 w 24377650"/>
              <a:gd name="connsiteY1795" fmla="*/ 6248511 h 8304597"/>
              <a:gd name="connsiteX1796" fmla="*/ 22427028 w 24377650"/>
              <a:gd name="connsiteY1796" fmla="*/ 6096030 h 8304597"/>
              <a:gd name="connsiteX1797" fmla="*/ 22274530 w 24377650"/>
              <a:gd name="connsiteY1797" fmla="*/ 6096030 h 8304597"/>
              <a:gd name="connsiteX1798" fmla="*/ 22274530 w 24377650"/>
              <a:gd name="connsiteY1798" fmla="*/ 5980465 h 8304597"/>
              <a:gd name="connsiteX1799" fmla="*/ 22200262 w 24377650"/>
              <a:gd name="connsiteY1799" fmla="*/ 6012968 h 8304597"/>
              <a:gd name="connsiteX1800" fmla="*/ 22199084 w 24377650"/>
              <a:gd name="connsiteY1800" fmla="*/ 6013147 h 8304597"/>
              <a:gd name="connsiteX1801" fmla="*/ 22199084 w 24377650"/>
              <a:gd name="connsiteY1801" fmla="*/ 5996717 h 8304597"/>
              <a:gd name="connsiteX1802" fmla="*/ 22199084 w 24377650"/>
              <a:gd name="connsiteY1802" fmla="*/ 5980465 h 8304597"/>
              <a:gd name="connsiteX1803" fmla="*/ 22085112 w 24377650"/>
              <a:gd name="connsiteY1803" fmla="*/ 5980465 h 8304597"/>
              <a:gd name="connsiteX1804" fmla="*/ 22008062 w 24377650"/>
              <a:gd name="connsiteY1804" fmla="*/ 5905027 h 8304597"/>
              <a:gd name="connsiteX1805" fmla="*/ 22008062 w 24377650"/>
              <a:gd name="connsiteY1805" fmla="*/ 5980465 h 8304597"/>
              <a:gd name="connsiteX1806" fmla="*/ 22148244 w 24377650"/>
              <a:gd name="connsiteY1806" fmla="*/ 6012968 h 8304597"/>
              <a:gd name="connsiteX1807" fmla="*/ 22177452 w 24377650"/>
              <a:gd name="connsiteY1807" fmla="*/ 6016426 h 8304597"/>
              <a:gd name="connsiteX1808" fmla="*/ 22160558 w 24377650"/>
              <a:gd name="connsiteY1808" fmla="*/ 6018987 h 8304597"/>
              <a:gd name="connsiteX1809" fmla="*/ 22199084 w 24377650"/>
              <a:gd name="connsiteY1809" fmla="*/ 6132947 h 8304597"/>
              <a:gd name="connsiteX1810" fmla="*/ 22123638 w 24377650"/>
              <a:gd name="connsiteY1810" fmla="*/ 6171468 h 8304597"/>
              <a:gd name="connsiteX1811" fmla="*/ 22085112 w 24377650"/>
              <a:gd name="connsiteY1811" fmla="*/ 6057509 h 8304597"/>
              <a:gd name="connsiteX1812" fmla="*/ 21855564 w 24377650"/>
              <a:gd name="connsiteY1812" fmla="*/ 6096030 h 8304597"/>
              <a:gd name="connsiteX1813" fmla="*/ 21971142 w 24377650"/>
              <a:gd name="connsiteY1813" fmla="*/ 6132947 h 8304597"/>
              <a:gd name="connsiteX1814" fmla="*/ 21971142 w 24377650"/>
              <a:gd name="connsiteY1814" fmla="*/ 6171468 h 8304597"/>
              <a:gd name="connsiteX1815" fmla="*/ 21741594 w 24377650"/>
              <a:gd name="connsiteY1815" fmla="*/ 6171468 h 8304597"/>
              <a:gd name="connsiteX1816" fmla="*/ 21780118 w 24377650"/>
              <a:gd name="connsiteY1816" fmla="*/ 6248511 h 8304597"/>
              <a:gd name="connsiteX1817" fmla="*/ 21627622 w 24377650"/>
              <a:gd name="connsiteY1817" fmla="*/ 6285427 h 8304597"/>
              <a:gd name="connsiteX1818" fmla="*/ 21666148 w 24377650"/>
              <a:gd name="connsiteY1818" fmla="*/ 6323949 h 8304597"/>
              <a:gd name="connsiteX1819" fmla="*/ 21513650 w 24377650"/>
              <a:gd name="connsiteY1819" fmla="*/ 6323949 h 8304597"/>
              <a:gd name="connsiteX1820" fmla="*/ 21589096 w 24377650"/>
              <a:gd name="connsiteY1820" fmla="*/ 6437909 h 8304597"/>
              <a:gd name="connsiteX1821" fmla="*/ 21666148 w 24377650"/>
              <a:gd name="connsiteY1821" fmla="*/ 6400992 h 8304597"/>
              <a:gd name="connsiteX1822" fmla="*/ 21666148 w 24377650"/>
              <a:gd name="connsiteY1822" fmla="*/ 6476430 h 8304597"/>
              <a:gd name="connsiteX1823" fmla="*/ 21589096 w 24377650"/>
              <a:gd name="connsiteY1823" fmla="*/ 6514951 h 8304597"/>
              <a:gd name="connsiteX1824" fmla="*/ 21666148 w 24377650"/>
              <a:gd name="connsiteY1824" fmla="*/ 6553473 h 8304597"/>
              <a:gd name="connsiteX1825" fmla="*/ 21627622 w 24377650"/>
              <a:gd name="connsiteY1825" fmla="*/ 6628911 h 8304597"/>
              <a:gd name="connsiteX1826" fmla="*/ 21780118 w 24377650"/>
              <a:gd name="connsiteY1826" fmla="*/ 6553473 h 8304597"/>
              <a:gd name="connsiteX1827" fmla="*/ 21795694 w 24377650"/>
              <a:gd name="connsiteY1827" fmla="*/ 6633375 h 8304597"/>
              <a:gd name="connsiteX1828" fmla="*/ 21795112 w 24377650"/>
              <a:gd name="connsiteY1828" fmla="*/ 6633474 h 8304597"/>
              <a:gd name="connsiteX1829" fmla="*/ 21741594 w 24377650"/>
              <a:gd name="connsiteY1829" fmla="*/ 6628911 h 8304597"/>
              <a:gd name="connsiteX1830" fmla="*/ 21775972 w 24377650"/>
              <a:gd name="connsiteY1830" fmla="*/ 6636730 h 8304597"/>
              <a:gd name="connsiteX1831" fmla="*/ 21795112 w 24377650"/>
              <a:gd name="connsiteY1831" fmla="*/ 6633474 h 8304597"/>
              <a:gd name="connsiteX1832" fmla="*/ 21805126 w 24377650"/>
              <a:gd name="connsiteY1832" fmla="*/ 6634328 h 8304597"/>
              <a:gd name="connsiteX1833" fmla="*/ 22008062 w 24377650"/>
              <a:gd name="connsiteY1833" fmla="*/ 6628911 h 8304597"/>
              <a:gd name="connsiteX1834" fmla="*/ 22123638 w 24377650"/>
              <a:gd name="connsiteY1834" fmla="*/ 6704349 h 8304597"/>
              <a:gd name="connsiteX1835" fmla="*/ 22015962 w 24377650"/>
              <a:gd name="connsiteY1835" fmla="*/ 6688775 h 8304597"/>
              <a:gd name="connsiteX1836" fmla="*/ 21979770 w 24377650"/>
              <a:gd name="connsiteY1836" fmla="*/ 6701351 h 8304597"/>
              <a:gd name="connsiteX1837" fmla="*/ 21971142 w 24377650"/>
              <a:gd name="connsiteY1837" fmla="*/ 6701105 h 8304597"/>
              <a:gd name="connsiteX1838" fmla="*/ 21971142 w 24377650"/>
              <a:gd name="connsiteY1838" fmla="*/ 6699734 h 8304597"/>
              <a:gd name="connsiteX1839" fmla="*/ 21971142 w 24377650"/>
              <a:gd name="connsiteY1839" fmla="*/ 6667433 h 8304597"/>
              <a:gd name="connsiteX1840" fmla="*/ 21818644 w 24377650"/>
              <a:gd name="connsiteY1840" fmla="*/ 6667433 h 8304597"/>
              <a:gd name="connsiteX1841" fmla="*/ 21922984 w 24377650"/>
              <a:gd name="connsiteY1841" fmla="*/ 6699734 h 8304597"/>
              <a:gd name="connsiteX1842" fmla="*/ 21971142 w 24377650"/>
              <a:gd name="connsiteY1842" fmla="*/ 6701105 h 8304597"/>
              <a:gd name="connsiteX1843" fmla="*/ 21971142 w 24377650"/>
              <a:gd name="connsiteY1843" fmla="*/ 6704349 h 8304597"/>
              <a:gd name="connsiteX1844" fmla="*/ 21979770 w 24377650"/>
              <a:gd name="connsiteY1844" fmla="*/ 6701351 h 8304597"/>
              <a:gd name="connsiteX1845" fmla="*/ 22085112 w 24377650"/>
              <a:gd name="connsiteY1845" fmla="*/ 6704349 h 8304597"/>
              <a:gd name="connsiteX1846" fmla="*/ 22085112 w 24377650"/>
              <a:gd name="connsiteY1846" fmla="*/ 6742871 h 8304597"/>
              <a:gd name="connsiteX1847" fmla="*/ 22046588 w 24377650"/>
              <a:gd name="connsiteY1847" fmla="*/ 6742871 h 8304597"/>
              <a:gd name="connsiteX1848" fmla="*/ 22085112 w 24377650"/>
              <a:gd name="connsiteY1848" fmla="*/ 6781392 h 8304597"/>
              <a:gd name="connsiteX1849" fmla="*/ 22046588 w 24377650"/>
              <a:gd name="connsiteY1849" fmla="*/ 6819913 h 8304597"/>
              <a:gd name="connsiteX1850" fmla="*/ 21894090 w 24377650"/>
              <a:gd name="connsiteY1850" fmla="*/ 6781392 h 8304597"/>
              <a:gd name="connsiteX1851" fmla="*/ 21971142 w 24377650"/>
              <a:gd name="connsiteY1851" fmla="*/ 6742871 h 8304597"/>
              <a:gd name="connsiteX1852" fmla="*/ 21780118 w 24377650"/>
              <a:gd name="connsiteY1852" fmla="*/ 6781392 h 8304597"/>
              <a:gd name="connsiteX1853" fmla="*/ 21780118 w 24377650"/>
              <a:gd name="connsiteY1853" fmla="*/ 6819913 h 8304597"/>
              <a:gd name="connsiteX1854" fmla="*/ 21780118 w 24377650"/>
              <a:gd name="connsiteY1854" fmla="*/ 6895351 h 8304597"/>
              <a:gd name="connsiteX1855" fmla="*/ 21894090 w 24377650"/>
              <a:gd name="connsiteY1855" fmla="*/ 6895351 h 8304597"/>
              <a:gd name="connsiteX1856" fmla="*/ 21894090 w 24377650"/>
              <a:gd name="connsiteY1856" fmla="*/ 6933873 h 8304597"/>
              <a:gd name="connsiteX1857" fmla="*/ 22046588 w 24377650"/>
              <a:gd name="connsiteY1857" fmla="*/ 6856830 h 8304597"/>
              <a:gd name="connsiteX1858" fmla="*/ 22123638 w 24377650"/>
              <a:gd name="connsiteY1858" fmla="*/ 6895351 h 8304597"/>
              <a:gd name="connsiteX1859" fmla="*/ 22046588 w 24377650"/>
              <a:gd name="connsiteY1859" fmla="*/ 6895351 h 8304597"/>
              <a:gd name="connsiteX1860" fmla="*/ 22085112 w 24377650"/>
              <a:gd name="connsiteY1860" fmla="*/ 6972395 h 8304597"/>
              <a:gd name="connsiteX1861" fmla="*/ 22123638 w 24377650"/>
              <a:gd name="connsiteY1861" fmla="*/ 7161792 h 8304597"/>
              <a:gd name="connsiteX1862" fmla="*/ 22008062 w 24377650"/>
              <a:gd name="connsiteY1862" fmla="*/ 7086354 h 8304597"/>
              <a:gd name="connsiteX1863" fmla="*/ 22008062 w 24377650"/>
              <a:gd name="connsiteY1863" fmla="*/ 7161792 h 8304597"/>
              <a:gd name="connsiteX1864" fmla="*/ 21855564 w 24377650"/>
              <a:gd name="connsiteY1864" fmla="*/ 7124875 h 8304597"/>
              <a:gd name="connsiteX1865" fmla="*/ 21932616 w 24377650"/>
              <a:gd name="connsiteY1865" fmla="*/ 7086354 h 8304597"/>
              <a:gd name="connsiteX1866" fmla="*/ 21894090 w 24377650"/>
              <a:gd name="connsiteY1866" fmla="*/ 7047833 h 8304597"/>
              <a:gd name="connsiteX1867" fmla="*/ 21818644 w 24377650"/>
              <a:gd name="connsiteY1867" fmla="*/ 7124875 h 8304597"/>
              <a:gd name="connsiteX1868" fmla="*/ 21818644 w 24377650"/>
              <a:gd name="connsiteY1868" fmla="*/ 7047833 h 8304597"/>
              <a:gd name="connsiteX1869" fmla="*/ 21741594 w 24377650"/>
              <a:gd name="connsiteY1869" fmla="*/ 7047833 h 8304597"/>
              <a:gd name="connsiteX1870" fmla="*/ 21550570 w 24377650"/>
              <a:gd name="connsiteY1870" fmla="*/ 6933873 h 8304597"/>
              <a:gd name="connsiteX1871" fmla="*/ 21589096 w 24377650"/>
              <a:gd name="connsiteY1871" fmla="*/ 6895351 h 8304597"/>
              <a:gd name="connsiteX1872" fmla="*/ 21436598 w 24377650"/>
              <a:gd name="connsiteY1872" fmla="*/ 6819913 h 8304597"/>
              <a:gd name="connsiteX1873" fmla="*/ 21550570 w 24377650"/>
              <a:gd name="connsiteY1873" fmla="*/ 6781392 h 8304597"/>
              <a:gd name="connsiteX1874" fmla="*/ 21666148 w 24377650"/>
              <a:gd name="connsiteY1874" fmla="*/ 6819913 h 8304597"/>
              <a:gd name="connsiteX1875" fmla="*/ 21398074 w 24377650"/>
              <a:gd name="connsiteY1875" fmla="*/ 6667433 h 8304597"/>
              <a:gd name="connsiteX1876" fmla="*/ 21450846 w 24377650"/>
              <a:gd name="connsiteY1876" fmla="*/ 6633726 h 8304597"/>
              <a:gd name="connsiteX1877" fmla="*/ 21475124 w 24377650"/>
              <a:gd name="connsiteY1877" fmla="*/ 6632030 h 8304597"/>
              <a:gd name="connsiteX1878" fmla="*/ 21475124 w 24377650"/>
              <a:gd name="connsiteY1878" fmla="*/ 6651758 h 8304597"/>
              <a:gd name="connsiteX1879" fmla="*/ 21475124 w 24377650"/>
              <a:gd name="connsiteY1879" fmla="*/ 6704349 h 8304597"/>
              <a:gd name="connsiteX1880" fmla="*/ 21627622 w 24377650"/>
              <a:gd name="connsiteY1880" fmla="*/ 6667433 h 8304597"/>
              <a:gd name="connsiteX1881" fmla="*/ 21519946 w 24377650"/>
              <a:gd name="connsiteY1881" fmla="*/ 6634930 h 8304597"/>
              <a:gd name="connsiteX1882" fmla="*/ 21490406 w 24377650"/>
              <a:gd name="connsiteY1882" fmla="*/ 6630963 h 8304597"/>
              <a:gd name="connsiteX1883" fmla="*/ 21511168 w 24377650"/>
              <a:gd name="connsiteY1883" fmla="*/ 6629513 h 8304597"/>
              <a:gd name="connsiteX1884" fmla="*/ 21589096 w 24377650"/>
              <a:gd name="connsiteY1884" fmla="*/ 6628911 h 8304597"/>
              <a:gd name="connsiteX1885" fmla="*/ 21627622 w 24377650"/>
              <a:gd name="connsiteY1885" fmla="*/ 6590389 h 8304597"/>
              <a:gd name="connsiteX1886" fmla="*/ 21550570 w 24377650"/>
              <a:gd name="connsiteY1886" fmla="*/ 6590389 h 8304597"/>
              <a:gd name="connsiteX1887" fmla="*/ 21398074 w 24377650"/>
              <a:gd name="connsiteY1887" fmla="*/ 6553473 h 8304597"/>
              <a:gd name="connsiteX1888" fmla="*/ 21409134 w 24377650"/>
              <a:gd name="connsiteY1888" fmla="*/ 6547454 h 8304597"/>
              <a:gd name="connsiteX1889" fmla="*/ 21406910 w 24377650"/>
              <a:gd name="connsiteY1889" fmla="*/ 6544638 h 8304597"/>
              <a:gd name="connsiteX1890" fmla="*/ 21436598 w 24377650"/>
              <a:gd name="connsiteY1890" fmla="*/ 6514951 h 8304597"/>
              <a:gd name="connsiteX1891" fmla="*/ 21398074 w 24377650"/>
              <a:gd name="connsiteY1891" fmla="*/ 6514951 h 8304597"/>
              <a:gd name="connsiteX1892" fmla="*/ 21398674 w 24377650"/>
              <a:gd name="connsiteY1892" fmla="*/ 6534212 h 8304597"/>
              <a:gd name="connsiteX1893" fmla="*/ 21406910 w 24377650"/>
              <a:gd name="connsiteY1893" fmla="*/ 6544638 h 8304597"/>
              <a:gd name="connsiteX1894" fmla="*/ 21398074 w 24377650"/>
              <a:gd name="connsiteY1894" fmla="*/ 6553473 h 8304597"/>
              <a:gd name="connsiteX1895" fmla="*/ 21093078 w 24377650"/>
              <a:gd name="connsiteY1895" fmla="*/ 6553473 h 8304597"/>
              <a:gd name="connsiteX1896" fmla="*/ 21056158 w 24377650"/>
              <a:gd name="connsiteY1896" fmla="*/ 6514951 h 8304597"/>
              <a:gd name="connsiteX1897" fmla="*/ 20828216 w 24377650"/>
              <a:gd name="connsiteY1897" fmla="*/ 6514951 h 8304597"/>
              <a:gd name="connsiteX1898" fmla="*/ 21093078 w 24377650"/>
              <a:gd name="connsiteY1898" fmla="*/ 6400992 h 8304597"/>
              <a:gd name="connsiteX1899" fmla="*/ 21245576 w 24377650"/>
              <a:gd name="connsiteY1899" fmla="*/ 6362471 h 8304597"/>
              <a:gd name="connsiteX1900" fmla="*/ 21208656 w 24377650"/>
              <a:gd name="connsiteY1900" fmla="*/ 6323949 h 8304597"/>
              <a:gd name="connsiteX1901" fmla="*/ 21017632 w 24377650"/>
              <a:gd name="connsiteY1901" fmla="*/ 6362471 h 8304597"/>
              <a:gd name="connsiteX1902" fmla="*/ 20940582 w 24377650"/>
              <a:gd name="connsiteY1902" fmla="*/ 6323949 h 8304597"/>
              <a:gd name="connsiteX1903" fmla="*/ 20980712 w 24377650"/>
              <a:gd name="connsiteY1903" fmla="*/ 6285427 h 8304597"/>
              <a:gd name="connsiteX1904" fmla="*/ 20903662 w 24377650"/>
              <a:gd name="connsiteY1904" fmla="*/ 6209989 h 8304597"/>
              <a:gd name="connsiteX1905" fmla="*/ 20712638 w 24377650"/>
              <a:gd name="connsiteY1905" fmla="*/ 6362471 h 8304597"/>
              <a:gd name="connsiteX1906" fmla="*/ 20675718 w 24377650"/>
              <a:gd name="connsiteY1906" fmla="*/ 6323949 h 8304597"/>
              <a:gd name="connsiteX1907" fmla="*/ 20446170 w 24377650"/>
              <a:gd name="connsiteY1907" fmla="*/ 6400992 h 8304597"/>
              <a:gd name="connsiteX1908" fmla="*/ 20483090 w 24377650"/>
              <a:gd name="connsiteY1908" fmla="*/ 6437909 h 8304597"/>
              <a:gd name="connsiteX1909" fmla="*/ 20407644 w 24377650"/>
              <a:gd name="connsiteY1909" fmla="*/ 6590389 h 8304597"/>
              <a:gd name="connsiteX1910" fmla="*/ 20293672 w 24377650"/>
              <a:gd name="connsiteY1910" fmla="*/ 6476430 h 8304597"/>
              <a:gd name="connsiteX1911" fmla="*/ 20370724 w 24377650"/>
              <a:gd name="connsiteY1911" fmla="*/ 6476430 h 8304597"/>
              <a:gd name="connsiteX1912" fmla="*/ 20293672 w 24377650"/>
              <a:gd name="connsiteY1912" fmla="*/ 6400992 h 8304597"/>
              <a:gd name="connsiteX1913" fmla="*/ 20370724 w 24377650"/>
              <a:gd name="connsiteY1913" fmla="*/ 6400992 h 8304597"/>
              <a:gd name="connsiteX1914" fmla="*/ 20370724 w 24377650"/>
              <a:gd name="connsiteY1914" fmla="*/ 6285427 h 8304597"/>
              <a:gd name="connsiteX1915" fmla="*/ 20255146 w 24377650"/>
              <a:gd name="connsiteY1915" fmla="*/ 6209989 h 8304597"/>
              <a:gd name="connsiteX1916" fmla="*/ 19950152 w 24377650"/>
              <a:gd name="connsiteY1916" fmla="*/ 6209989 h 8304597"/>
              <a:gd name="connsiteX1917" fmla="*/ 19988678 w 24377650"/>
              <a:gd name="connsiteY1917" fmla="*/ 6285427 h 8304597"/>
              <a:gd name="connsiteX1918" fmla="*/ 19873102 w 24377650"/>
              <a:gd name="connsiteY1918" fmla="*/ 6171468 h 8304597"/>
              <a:gd name="connsiteX1919" fmla="*/ 19873102 w 24377650"/>
              <a:gd name="connsiteY1919" fmla="*/ 6209989 h 8304597"/>
              <a:gd name="connsiteX1920" fmla="*/ 19797656 w 24377650"/>
              <a:gd name="connsiteY1920" fmla="*/ 6171468 h 8304597"/>
              <a:gd name="connsiteX1921" fmla="*/ 19797656 w 24377650"/>
              <a:gd name="connsiteY1921" fmla="*/ 6209989 h 8304597"/>
              <a:gd name="connsiteX1922" fmla="*/ 19683684 w 24377650"/>
              <a:gd name="connsiteY1922" fmla="*/ 6209989 h 8304597"/>
              <a:gd name="connsiteX1923" fmla="*/ 19492660 w 24377650"/>
              <a:gd name="connsiteY1923" fmla="*/ 6476430 h 8304597"/>
              <a:gd name="connsiteX1924" fmla="*/ 19417214 w 24377650"/>
              <a:gd name="connsiteY1924" fmla="*/ 6476430 h 8304597"/>
              <a:gd name="connsiteX1925" fmla="*/ 19340164 w 24377650"/>
              <a:gd name="connsiteY1925" fmla="*/ 6476430 h 8304597"/>
              <a:gd name="connsiteX1926" fmla="*/ 19303244 w 24377650"/>
              <a:gd name="connsiteY1926" fmla="*/ 6514951 h 8304597"/>
              <a:gd name="connsiteX1927" fmla="*/ 19187666 w 24377650"/>
              <a:gd name="connsiteY1927" fmla="*/ 6476430 h 8304597"/>
              <a:gd name="connsiteX1928" fmla="*/ 19226192 w 24377650"/>
              <a:gd name="connsiteY1928" fmla="*/ 6514951 h 8304597"/>
              <a:gd name="connsiteX1929" fmla="*/ 19164390 w 24377650"/>
              <a:gd name="connsiteY1929" fmla="*/ 6514951 h 8304597"/>
              <a:gd name="connsiteX1930" fmla="*/ 19105598 w 24377650"/>
              <a:gd name="connsiteY1930" fmla="*/ 6514951 h 8304597"/>
              <a:gd name="connsiteX1931" fmla="*/ 19097772 w 24377650"/>
              <a:gd name="connsiteY1931" fmla="*/ 6514951 h 8304597"/>
              <a:gd name="connsiteX1932" fmla="*/ 19073694 w 24377650"/>
              <a:gd name="connsiteY1932" fmla="*/ 6514951 h 8304597"/>
              <a:gd name="connsiteX1933" fmla="*/ 19068278 w 24377650"/>
              <a:gd name="connsiteY1933" fmla="*/ 6514951 h 8304597"/>
              <a:gd name="connsiteX1934" fmla="*/ 19035170 w 24377650"/>
              <a:gd name="connsiteY1934" fmla="*/ 6514951 h 8304597"/>
              <a:gd name="connsiteX1935" fmla="*/ 18959724 w 24377650"/>
              <a:gd name="connsiteY1935" fmla="*/ 6514951 h 8304597"/>
              <a:gd name="connsiteX1936" fmla="*/ 19112220 w 24377650"/>
              <a:gd name="connsiteY1936" fmla="*/ 6553473 h 8304597"/>
              <a:gd name="connsiteX1937" fmla="*/ 19150746 w 24377650"/>
              <a:gd name="connsiteY1937" fmla="*/ 6590389 h 8304597"/>
              <a:gd name="connsiteX1938" fmla="*/ 19112220 w 24377650"/>
              <a:gd name="connsiteY1938" fmla="*/ 6628911 h 8304597"/>
              <a:gd name="connsiteX1939" fmla="*/ 18998250 w 24377650"/>
              <a:gd name="connsiteY1939" fmla="*/ 6590389 h 8304597"/>
              <a:gd name="connsiteX1940" fmla="*/ 18959724 w 24377650"/>
              <a:gd name="connsiteY1940" fmla="*/ 6667433 h 8304597"/>
              <a:gd name="connsiteX1941" fmla="*/ 19226192 w 24377650"/>
              <a:gd name="connsiteY1941" fmla="*/ 6628911 h 8304597"/>
              <a:gd name="connsiteX1942" fmla="*/ 19492660 w 24377650"/>
              <a:gd name="connsiteY1942" fmla="*/ 6590389 h 8304597"/>
              <a:gd name="connsiteX1943" fmla="*/ 19608238 w 24377650"/>
              <a:gd name="connsiteY1943" fmla="*/ 6628911 h 8304597"/>
              <a:gd name="connsiteX1944" fmla="*/ 19568106 w 24377650"/>
              <a:gd name="connsiteY1944" fmla="*/ 6667433 h 8304597"/>
              <a:gd name="connsiteX1945" fmla="*/ 19455740 w 24377650"/>
              <a:gd name="connsiteY1945" fmla="*/ 6667433 h 8304597"/>
              <a:gd name="connsiteX1946" fmla="*/ 19608238 w 24377650"/>
              <a:gd name="connsiteY1946" fmla="*/ 6667433 h 8304597"/>
              <a:gd name="connsiteX1947" fmla="*/ 19608238 w 24377650"/>
              <a:gd name="connsiteY1947" fmla="*/ 6704349 h 8304597"/>
              <a:gd name="connsiteX1948" fmla="*/ 19531186 w 24377650"/>
              <a:gd name="connsiteY1948" fmla="*/ 6856830 h 8304597"/>
              <a:gd name="connsiteX1949" fmla="*/ 19492660 w 24377650"/>
              <a:gd name="connsiteY1949" fmla="*/ 6933873 h 8304597"/>
              <a:gd name="connsiteX1950" fmla="*/ 19340164 w 24377650"/>
              <a:gd name="connsiteY1950" fmla="*/ 6933873 h 8304597"/>
              <a:gd name="connsiteX1951" fmla="*/ 19187666 w 24377650"/>
              <a:gd name="connsiteY1951" fmla="*/ 7047833 h 8304597"/>
              <a:gd name="connsiteX1952" fmla="*/ 19073694 w 24377650"/>
              <a:gd name="connsiteY1952" fmla="*/ 7086354 h 8304597"/>
              <a:gd name="connsiteX1953" fmla="*/ 19150746 w 24377650"/>
              <a:gd name="connsiteY1953" fmla="*/ 7047833 h 8304597"/>
              <a:gd name="connsiteX1954" fmla="*/ 19073694 w 24377650"/>
              <a:gd name="connsiteY1954" fmla="*/ 7009311 h 8304597"/>
              <a:gd name="connsiteX1955" fmla="*/ 19150746 w 24377650"/>
              <a:gd name="connsiteY1955" fmla="*/ 6972395 h 8304597"/>
              <a:gd name="connsiteX1956" fmla="*/ 18959724 w 24377650"/>
              <a:gd name="connsiteY1956" fmla="*/ 6933873 h 8304597"/>
              <a:gd name="connsiteX1957" fmla="*/ 18845752 w 24377650"/>
              <a:gd name="connsiteY1957" fmla="*/ 6933873 h 8304597"/>
              <a:gd name="connsiteX1958" fmla="*/ 18839732 w 24377650"/>
              <a:gd name="connsiteY1958" fmla="*/ 6911603 h 8304597"/>
              <a:gd name="connsiteX1959" fmla="*/ 18832052 w 24377650"/>
              <a:gd name="connsiteY1959" fmla="*/ 6904970 h 8304597"/>
              <a:gd name="connsiteX1960" fmla="*/ 18833036 w 24377650"/>
              <a:gd name="connsiteY1960" fmla="*/ 6904831 h 8304597"/>
              <a:gd name="connsiteX1961" fmla="*/ 18845752 w 24377650"/>
              <a:gd name="connsiteY1961" fmla="*/ 6895351 h 8304597"/>
              <a:gd name="connsiteX1962" fmla="*/ 18730176 w 24377650"/>
              <a:gd name="connsiteY1962" fmla="*/ 6856830 h 8304597"/>
              <a:gd name="connsiteX1963" fmla="*/ 18768700 w 24377650"/>
              <a:gd name="connsiteY1963" fmla="*/ 6819913 h 8304597"/>
              <a:gd name="connsiteX1964" fmla="*/ 18463706 w 24377650"/>
              <a:gd name="connsiteY1964" fmla="*/ 6781392 h 8304597"/>
              <a:gd name="connsiteX1965" fmla="*/ 18436718 w 24377650"/>
              <a:gd name="connsiteY1965" fmla="*/ 6786809 h 8304597"/>
              <a:gd name="connsiteX1966" fmla="*/ 18436784 w 24377650"/>
              <a:gd name="connsiteY1966" fmla="*/ 6786879 h 8304597"/>
              <a:gd name="connsiteX1967" fmla="*/ 18426786 w 24377650"/>
              <a:gd name="connsiteY1967" fmla="*/ 6781392 h 8304597"/>
              <a:gd name="connsiteX1968" fmla="*/ 18274288 w 24377650"/>
              <a:gd name="connsiteY1968" fmla="*/ 6742871 h 8304597"/>
              <a:gd name="connsiteX1969" fmla="*/ 18235764 w 24377650"/>
              <a:gd name="connsiteY1969" fmla="*/ 6667433 h 8304597"/>
              <a:gd name="connsiteX1970" fmla="*/ 18158712 w 24377650"/>
              <a:gd name="connsiteY1970" fmla="*/ 6742871 h 8304597"/>
              <a:gd name="connsiteX1971" fmla="*/ 18046294 w 24377650"/>
              <a:gd name="connsiteY1971" fmla="*/ 6689377 h 8304597"/>
              <a:gd name="connsiteX1972" fmla="*/ 18034462 w 24377650"/>
              <a:gd name="connsiteY1972" fmla="*/ 6693797 h 8304597"/>
              <a:gd name="connsiteX1973" fmla="*/ 18044138 w 24377650"/>
              <a:gd name="connsiteY1973" fmla="*/ 6678618 h 8304597"/>
              <a:gd name="connsiteX1974" fmla="*/ 18083266 w 24377650"/>
              <a:gd name="connsiteY1974" fmla="*/ 6667433 h 8304597"/>
              <a:gd name="connsiteX1975" fmla="*/ 17739746 w 24377650"/>
              <a:gd name="connsiteY1975" fmla="*/ 6553473 h 8304597"/>
              <a:gd name="connsiteX1976" fmla="*/ 17625774 w 24377650"/>
              <a:gd name="connsiteY1976" fmla="*/ 6590389 h 8304597"/>
              <a:gd name="connsiteX1977" fmla="*/ 17664300 w 24377650"/>
              <a:gd name="connsiteY1977" fmla="*/ 6628911 h 8304597"/>
              <a:gd name="connsiteX1978" fmla="*/ 17434752 w 24377650"/>
              <a:gd name="connsiteY1978" fmla="*/ 6628911 h 8304597"/>
              <a:gd name="connsiteX1979" fmla="*/ 17434752 w 24377650"/>
              <a:gd name="connsiteY1979" fmla="*/ 6667433 h 8304597"/>
              <a:gd name="connsiteX1980" fmla="*/ 17473278 w 24377650"/>
              <a:gd name="connsiteY1980" fmla="*/ 6667433 h 8304597"/>
              <a:gd name="connsiteX1981" fmla="*/ 17587248 w 24377650"/>
              <a:gd name="connsiteY1981" fmla="*/ 6667433 h 8304597"/>
              <a:gd name="connsiteX1982" fmla="*/ 17587248 w 24377650"/>
              <a:gd name="connsiteY1982" fmla="*/ 6742871 h 8304597"/>
              <a:gd name="connsiteX1983" fmla="*/ 17930768 w 24377650"/>
              <a:gd name="connsiteY1983" fmla="*/ 6704349 h 8304597"/>
              <a:gd name="connsiteX1984" fmla="*/ 17548724 w 24377650"/>
              <a:gd name="connsiteY1984" fmla="*/ 6819913 h 8304597"/>
              <a:gd name="connsiteX1985" fmla="*/ 17548724 w 24377650"/>
              <a:gd name="connsiteY1985" fmla="*/ 6856830 h 8304597"/>
              <a:gd name="connsiteX1986" fmla="*/ 17511802 w 24377650"/>
              <a:gd name="connsiteY1986" fmla="*/ 6895351 h 8304597"/>
              <a:gd name="connsiteX1987" fmla="*/ 17434752 w 24377650"/>
              <a:gd name="connsiteY1987" fmla="*/ 6895351 h 8304597"/>
              <a:gd name="connsiteX1988" fmla="*/ 17587248 w 24377650"/>
              <a:gd name="connsiteY1988" fmla="*/ 6972395 h 8304597"/>
              <a:gd name="connsiteX1989" fmla="*/ 17739746 w 24377650"/>
              <a:gd name="connsiteY1989" fmla="*/ 7009311 h 8304597"/>
              <a:gd name="connsiteX1990" fmla="*/ 17548724 w 24377650"/>
              <a:gd name="connsiteY1990" fmla="*/ 6895351 h 8304597"/>
              <a:gd name="connsiteX1991" fmla="*/ 17664300 w 24377650"/>
              <a:gd name="connsiteY1991" fmla="*/ 6933873 h 8304597"/>
              <a:gd name="connsiteX1992" fmla="*/ 17625774 w 24377650"/>
              <a:gd name="connsiteY1992" fmla="*/ 6819913 h 8304597"/>
              <a:gd name="connsiteX1993" fmla="*/ 17778272 w 24377650"/>
              <a:gd name="connsiteY1993" fmla="*/ 6933873 h 8304597"/>
              <a:gd name="connsiteX1994" fmla="*/ 17853718 w 24377650"/>
              <a:gd name="connsiteY1994" fmla="*/ 6933873 h 8304597"/>
              <a:gd name="connsiteX1995" fmla="*/ 17892244 w 24377650"/>
              <a:gd name="connsiteY1995" fmla="*/ 6972395 h 8304597"/>
              <a:gd name="connsiteX1996" fmla="*/ 17892244 w 24377650"/>
              <a:gd name="connsiteY1996" fmla="*/ 7047833 h 8304597"/>
              <a:gd name="connsiteX1997" fmla="*/ 17969294 w 24377650"/>
              <a:gd name="connsiteY1997" fmla="*/ 7124875 h 8304597"/>
              <a:gd name="connsiteX1998" fmla="*/ 18197238 w 24377650"/>
              <a:gd name="connsiteY1998" fmla="*/ 7124875 h 8304597"/>
              <a:gd name="connsiteX1999" fmla="*/ 18158712 w 24377650"/>
              <a:gd name="connsiteY1999" fmla="*/ 7047833 h 8304597"/>
              <a:gd name="connsiteX2000" fmla="*/ 18274288 w 24377650"/>
              <a:gd name="connsiteY2000" fmla="*/ 7124875 h 8304597"/>
              <a:gd name="connsiteX2001" fmla="*/ 18069772 w 24377650"/>
              <a:gd name="connsiteY2001" fmla="*/ 7193717 h 8304597"/>
              <a:gd name="connsiteX2002" fmla="*/ 18010608 w 24377650"/>
              <a:gd name="connsiteY2002" fmla="*/ 7199857 h 8304597"/>
              <a:gd name="connsiteX2003" fmla="*/ 17987704 w 24377650"/>
              <a:gd name="connsiteY2003" fmla="*/ 7189253 h 8304597"/>
              <a:gd name="connsiteX2004" fmla="*/ 17969294 w 24377650"/>
              <a:gd name="connsiteY2004" fmla="*/ 7161792 h 8304597"/>
              <a:gd name="connsiteX2005" fmla="*/ 17778272 w 24377650"/>
              <a:gd name="connsiteY2005" fmla="*/ 7200313 h 8304597"/>
              <a:gd name="connsiteX2006" fmla="*/ 17739746 w 24377650"/>
              <a:gd name="connsiteY2006" fmla="*/ 7200313 h 8304597"/>
              <a:gd name="connsiteX2007" fmla="*/ 17739746 w 24377650"/>
              <a:gd name="connsiteY2007" fmla="*/ 7237230 h 8304597"/>
              <a:gd name="connsiteX2008" fmla="*/ 17701220 w 24377650"/>
              <a:gd name="connsiteY2008" fmla="*/ 7161792 h 8304597"/>
              <a:gd name="connsiteX2009" fmla="*/ 17511802 w 24377650"/>
              <a:gd name="connsiteY2009" fmla="*/ 7200313 h 8304597"/>
              <a:gd name="connsiteX2010" fmla="*/ 17664300 w 24377650"/>
              <a:gd name="connsiteY2010" fmla="*/ 7161792 h 8304597"/>
              <a:gd name="connsiteX2011" fmla="*/ 17359306 w 24377650"/>
              <a:gd name="connsiteY2011" fmla="*/ 7124875 h 8304597"/>
              <a:gd name="connsiteX2012" fmla="*/ 17473278 w 24377650"/>
              <a:gd name="connsiteY2012" fmla="*/ 7161792 h 8304597"/>
              <a:gd name="connsiteX2013" fmla="*/ 17129758 w 24377650"/>
              <a:gd name="connsiteY2013" fmla="*/ 7237230 h 8304597"/>
              <a:gd name="connsiteX2014" fmla="*/ 17168282 w 24377650"/>
              <a:gd name="connsiteY2014" fmla="*/ 7277357 h 8304597"/>
              <a:gd name="connsiteX2015" fmla="*/ 17015786 w 24377650"/>
              <a:gd name="connsiteY2015" fmla="*/ 7277357 h 8304597"/>
              <a:gd name="connsiteX2016" fmla="*/ 17091232 w 24377650"/>
              <a:gd name="connsiteY2016" fmla="*/ 7352795 h 8304597"/>
              <a:gd name="connsiteX2017" fmla="*/ 16901814 w 24377650"/>
              <a:gd name="connsiteY2017" fmla="*/ 7352795 h 8304597"/>
              <a:gd name="connsiteX2018" fmla="*/ 16977260 w 24377650"/>
              <a:gd name="connsiteY2018" fmla="*/ 7352795 h 8304597"/>
              <a:gd name="connsiteX2019" fmla="*/ 16824762 w 24377650"/>
              <a:gd name="connsiteY2019" fmla="*/ 7389711 h 8304597"/>
              <a:gd name="connsiteX2020" fmla="*/ 16824762 w 24377650"/>
              <a:gd name="connsiteY2020" fmla="*/ 7314273 h 8304597"/>
              <a:gd name="connsiteX2021" fmla="*/ 16749316 w 24377650"/>
              <a:gd name="connsiteY2021" fmla="*/ 7352795 h 8304597"/>
              <a:gd name="connsiteX2022" fmla="*/ 16558294 w 24377650"/>
              <a:gd name="connsiteY2022" fmla="*/ 7277357 h 8304597"/>
              <a:gd name="connsiteX2023" fmla="*/ 17054312 w 24377650"/>
              <a:gd name="connsiteY2023" fmla="*/ 7237230 h 8304597"/>
              <a:gd name="connsiteX2024" fmla="*/ 16824762 w 24377650"/>
              <a:gd name="connsiteY2024" fmla="*/ 7277357 h 8304597"/>
              <a:gd name="connsiteX2025" fmla="*/ 16749316 w 24377650"/>
              <a:gd name="connsiteY2025" fmla="*/ 7237230 h 8304597"/>
              <a:gd name="connsiteX2026" fmla="*/ 16367272 w 24377650"/>
              <a:gd name="connsiteY2026" fmla="*/ 7277357 h 8304597"/>
              <a:gd name="connsiteX2027" fmla="*/ 16328746 w 24377650"/>
              <a:gd name="connsiteY2027" fmla="*/ 7237230 h 8304597"/>
              <a:gd name="connsiteX2028" fmla="*/ 16100802 w 24377650"/>
              <a:gd name="connsiteY2028" fmla="*/ 7277357 h 8304597"/>
              <a:gd name="connsiteX2029" fmla="*/ 16176248 w 24377650"/>
              <a:gd name="connsiteY2029" fmla="*/ 7314273 h 8304597"/>
              <a:gd name="connsiteX2030" fmla="*/ 16062278 w 24377650"/>
              <a:gd name="connsiteY2030" fmla="*/ 7314273 h 8304597"/>
              <a:gd name="connsiteX2031" fmla="*/ 16062278 w 24377650"/>
              <a:gd name="connsiteY2031" fmla="*/ 7352795 h 8304597"/>
              <a:gd name="connsiteX2032" fmla="*/ 15909780 w 24377650"/>
              <a:gd name="connsiteY2032" fmla="*/ 7352795 h 8304597"/>
              <a:gd name="connsiteX2033" fmla="*/ 15757282 w 24377650"/>
              <a:gd name="connsiteY2033" fmla="*/ 7505275 h 8304597"/>
              <a:gd name="connsiteX2034" fmla="*/ 15872860 w 24377650"/>
              <a:gd name="connsiteY2034" fmla="*/ 7429838 h 8304597"/>
              <a:gd name="connsiteX2035" fmla="*/ 15834334 w 24377650"/>
              <a:gd name="connsiteY2035" fmla="*/ 7466754 h 8304597"/>
              <a:gd name="connsiteX2036" fmla="*/ 15986832 w 24377650"/>
              <a:gd name="connsiteY2036" fmla="*/ 7429838 h 8304597"/>
              <a:gd name="connsiteX2037" fmla="*/ 16100802 w 24377650"/>
              <a:gd name="connsiteY2037" fmla="*/ 7429838 h 8304597"/>
              <a:gd name="connsiteX2038" fmla="*/ 16291826 w 24377650"/>
              <a:gd name="connsiteY2038" fmla="*/ 7466754 h 8304597"/>
              <a:gd name="connsiteX2039" fmla="*/ 16214774 w 24377650"/>
              <a:gd name="connsiteY2039" fmla="*/ 7429838 h 8304597"/>
              <a:gd name="connsiteX2040" fmla="*/ 16481242 w 24377650"/>
              <a:gd name="connsiteY2040" fmla="*/ 7429838 h 8304597"/>
              <a:gd name="connsiteX2041" fmla="*/ 17129758 w 24377650"/>
              <a:gd name="connsiteY2041" fmla="*/ 7542192 h 8304597"/>
              <a:gd name="connsiteX2042" fmla="*/ 17054312 w 24377650"/>
              <a:gd name="connsiteY2042" fmla="*/ 7619235 h 8304597"/>
              <a:gd name="connsiteX2043" fmla="*/ 17282254 w 24377650"/>
              <a:gd name="connsiteY2043" fmla="*/ 7542192 h 8304597"/>
              <a:gd name="connsiteX2044" fmla="*/ 17282254 w 24377650"/>
              <a:gd name="connsiteY2044" fmla="*/ 7619235 h 8304597"/>
              <a:gd name="connsiteX2045" fmla="*/ 17091232 w 24377650"/>
              <a:gd name="connsiteY2045" fmla="*/ 7657757 h 8304597"/>
              <a:gd name="connsiteX2046" fmla="*/ 17168282 w 24377650"/>
              <a:gd name="connsiteY2046" fmla="*/ 7694673 h 8304597"/>
              <a:gd name="connsiteX2047" fmla="*/ 17091232 w 24377650"/>
              <a:gd name="connsiteY2047" fmla="*/ 7771717 h 8304597"/>
              <a:gd name="connsiteX2048" fmla="*/ 17168282 w 24377650"/>
              <a:gd name="connsiteY2048" fmla="*/ 7694673 h 8304597"/>
              <a:gd name="connsiteX2049" fmla="*/ 17206808 w 24377650"/>
              <a:gd name="connsiteY2049" fmla="*/ 7619235 h 8304597"/>
              <a:gd name="connsiteX2050" fmla="*/ 17359306 w 24377650"/>
              <a:gd name="connsiteY2050" fmla="*/ 7619235 h 8304597"/>
              <a:gd name="connsiteX2051" fmla="*/ 17434752 w 24377650"/>
              <a:gd name="connsiteY2051" fmla="*/ 7694673 h 8304597"/>
              <a:gd name="connsiteX2052" fmla="*/ 17282254 w 24377650"/>
              <a:gd name="connsiteY2052" fmla="*/ 7771717 h 8304597"/>
              <a:gd name="connsiteX2053" fmla="*/ 17320780 w 24377650"/>
              <a:gd name="connsiteY2053" fmla="*/ 7847155 h 8304597"/>
              <a:gd name="connsiteX2054" fmla="*/ 17206808 w 24377650"/>
              <a:gd name="connsiteY2054" fmla="*/ 7847155 h 8304597"/>
              <a:gd name="connsiteX2055" fmla="*/ 17129758 w 24377650"/>
              <a:gd name="connsiteY2055" fmla="*/ 7962719 h 8304597"/>
              <a:gd name="connsiteX2056" fmla="*/ 17168282 w 24377650"/>
              <a:gd name="connsiteY2056" fmla="*/ 7887281 h 8304597"/>
              <a:gd name="connsiteX2057" fmla="*/ 16291826 w 24377650"/>
              <a:gd name="connsiteY2057" fmla="*/ 7847155 h 8304597"/>
              <a:gd name="connsiteX2058" fmla="*/ 16100802 w 24377650"/>
              <a:gd name="connsiteY2058" fmla="*/ 7887281 h 8304597"/>
              <a:gd name="connsiteX2059" fmla="*/ 16062278 w 24377650"/>
              <a:gd name="connsiteY2059" fmla="*/ 7847155 h 8304597"/>
              <a:gd name="connsiteX2060" fmla="*/ 16139328 w 24377650"/>
              <a:gd name="connsiteY2060" fmla="*/ 7847155 h 8304597"/>
              <a:gd name="connsiteX2061" fmla="*/ 15757282 w 24377650"/>
              <a:gd name="connsiteY2061" fmla="*/ 7771717 h 8304597"/>
              <a:gd name="connsiteX2062" fmla="*/ 15834334 w 24377650"/>
              <a:gd name="connsiteY2062" fmla="*/ 7847155 h 8304597"/>
              <a:gd name="connsiteX2063" fmla="*/ 15720362 w 24377650"/>
              <a:gd name="connsiteY2063" fmla="*/ 7847155 h 8304597"/>
              <a:gd name="connsiteX2064" fmla="*/ 15726131 w 24377650"/>
              <a:gd name="connsiteY2064" fmla="*/ 7825812 h 8304597"/>
              <a:gd name="connsiteX2065" fmla="*/ 15737865 w 24377650"/>
              <a:gd name="connsiteY2065" fmla="*/ 7815679 h 8304597"/>
              <a:gd name="connsiteX2066" fmla="*/ 15757282 w 24377650"/>
              <a:gd name="connsiteY2066" fmla="*/ 7810238 h 8304597"/>
              <a:gd name="connsiteX2067" fmla="*/ 15738822 w 24377650"/>
              <a:gd name="connsiteY2067" fmla="*/ 7814852 h 8304597"/>
              <a:gd name="connsiteX2068" fmla="*/ 15737865 w 24377650"/>
              <a:gd name="connsiteY2068" fmla="*/ 7815679 h 8304597"/>
              <a:gd name="connsiteX2069" fmla="*/ 15730501 w 24377650"/>
              <a:gd name="connsiteY2069" fmla="*/ 7817743 h 8304597"/>
              <a:gd name="connsiteX2070" fmla="*/ 15529340 w 24377650"/>
              <a:gd name="connsiteY2070" fmla="*/ 7810238 h 8304597"/>
              <a:gd name="connsiteX2071" fmla="*/ 15529340 w 24377650"/>
              <a:gd name="connsiteY2071" fmla="*/ 7734800 h 8304597"/>
              <a:gd name="connsiteX2072" fmla="*/ 15681836 w 24377650"/>
              <a:gd name="connsiteY2072" fmla="*/ 7734800 h 8304597"/>
              <a:gd name="connsiteX2073" fmla="*/ 15795808 w 24377650"/>
              <a:gd name="connsiteY2073" fmla="*/ 7694673 h 8304597"/>
              <a:gd name="connsiteX2074" fmla="*/ 15681836 w 24377650"/>
              <a:gd name="connsiteY2074" fmla="*/ 7734800 h 8304597"/>
              <a:gd name="connsiteX2075" fmla="*/ 15490814 w 24377650"/>
              <a:gd name="connsiteY2075" fmla="*/ 7694673 h 8304597"/>
              <a:gd name="connsiteX2076" fmla="*/ 15490588 w 24377650"/>
              <a:gd name="connsiteY2076" fmla="*/ 7658334 h 8304597"/>
              <a:gd name="connsiteX2077" fmla="*/ 15486854 w 24377650"/>
              <a:gd name="connsiteY2077" fmla="*/ 7658028 h 8304597"/>
              <a:gd name="connsiteX2078" fmla="*/ 15490814 w 24377650"/>
              <a:gd name="connsiteY2078" fmla="*/ 7657757 h 8304597"/>
              <a:gd name="connsiteX2079" fmla="*/ 15484428 w 24377650"/>
              <a:gd name="connsiteY2079" fmla="*/ 7657829 h 8304597"/>
              <a:gd name="connsiteX2080" fmla="*/ 15486854 w 24377650"/>
              <a:gd name="connsiteY2080" fmla="*/ 7658028 h 8304597"/>
              <a:gd name="connsiteX2081" fmla="*/ 15423720 w 24377650"/>
              <a:gd name="connsiteY2081" fmla="*/ 7662346 h 8304597"/>
              <a:gd name="connsiteX2082" fmla="*/ 15299792 w 24377650"/>
              <a:gd name="connsiteY2082" fmla="*/ 7619235 h 8304597"/>
              <a:gd name="connsiteX2083" fmla="*/ 15224346 w 24377650"/>
              <a:gd name="connsiteY2083" fmla="*/ 7657757 h 8304597"/>
              <a:gd name="connsiteX2084" fmla="*/ 15338316 w 24377650"/>
              <a:gd name="connsiteY2084" fmla="*/ 7694673 h 8304597"/>
              <a:gd name="connsiteX2085" fmla="*/ 14994796 w 24377650"/>
              <a:gd name="connsiteY2085" fmla="*/ 7619235 h 8304597"/>
              <a:gd name="connsiteX2086" fmla="*/ 15376842 w 24377650"/>
              <a:gd name="connsiteY2086" fmla="*/ 7582319 h 8304597"/>
              <a:gd name="connsiteX2087" fmla="*/ 15604786 w 24377650"/>
              <a:gd name="connsiteY2087" fmla="*/ 7582319 h 8304597"/>
              <a:gd name="connsiteX2088" fmla="*/ 15490814 w 24377650"/>
              <a:gd name="connsiteY2088" fmla="*/ 7619235 h 8304597"/>
              <a:gd name="connsiteX2089" fmla="*/ 15757282 w 24377650"/>
              <a:gd name="connsiteY2089" fmla="*/ 7619235 h 8304597"/>
              <a:gd name="connsiteX2090" fmla="*/ 15490814 w 24377650"/>
              <a:gd name="connsiteY2090" fmla="*/ 7505275 h 8304597"/>
              <a:gd name="connsiteX2091" fmla="*/ 15415368 w 24377650"/>
              <a:gd name="connsiteY2091" fmla="*/ 7542192 h 8304597"/>
              <a:gd name="connsiteX2092" fmla="*/ 15415368 w 24377650"/>
              <a:gd name="connsiteY2092" fmla="*/ 7505275 h 8304597"/>
              <a:gd name="connsiteX2093" fmla="*/ 15262870 w 24377650"/>
              <a:gd name="connsiteY2093" fmla="*/ 7542192 h 8304597"/>
              <a:gd name="connsiteX2094" fmla="*/ 15262870 w 24377650"/>
              <a:gd name="connsiteY2094" fmla="*/ 7466754 h 8304597"/>
              <a:gd name="connsiteX2095" fmla="*/ 15187424 w 24377650"/>
              <a:gd name="connsiteY2095" fmla="*/ 7505275 h 8304597"/>
              <a:gd name="connsiteX2096" fmla="*/ 14842300 w 24377650"/>
              <a:gd name="connsiteY2096" fmla="*/ 7505275 h 8304597"/>
              <a:gd name="connsiteX2097" fmla="*/ 14805380 w 24377650"/>
              <a:gd name="connsiteY2097" fmla="*/ 7542192 h 8304597"/>
              <a:gd name="connsiteX2098" fmla="*/ 14994796 w 24377650"/>
              <a:gd name="connsiteY2098" fmla="*/ 7542192 h 8304597"/>
              <a:gd name="connsiteX2099" fmla="*/ 14882430 w 24377650"/>
              <a:gd name="connsiteY2099" fmla="*/ 7619235 h 8304597"/>
              <a:gd name="connsiteX2100" fmla="*/ 14766854 w 24377650"/>
              <a:gd name="connsiteY2100" fmla="*/ 7657757 h 8304597"/>
              <a:gd name="connsiteX2101" fmla="*/ 14766854 w 24377650"/>
              <a:gd name="connsiteY2101" fmla="*/ 7619235 h 8304597"/>
              <a:gd name="connsiteX2102" fmla="*/ 14729934 w 24377650"/>
              <a:gd name="connsiteY2102" fmla="*/ 7657757 h 8304597"/>
              <a:gd name="connsiteX2103" fmla="*/ 14745509 w 24377650"/>
              <a:gd name="connsiteY2103" fmla="*/ 7711025 h 8304597"/>
              <a:gd name="connsiteX2104" fmla="*/ 14757792 w 24377650"/>
              <a:gd name="connsiteY2104" fmla="*/ 7724707 h 8304597"/>
              <a:gd name="connsiteX2105" fmla="*/ 14743378 w 24377650"/>
              <a:gd name="connsiteY2105" fmla="*/ 7733596 h 8304597"/>
              <a:gd name="connsiteX2106" fmla="*/ 14689802 w 24377650"/>
              <a:gd name="connsiteY2106" fmla="*/ 7734800 h 8304597"/>
              <a:gd name="connsiteX2107" fmla="*/ 14195390 w 24377650"/>
              <a:gd name="connsiteY2107" fmla="*/ 7924197 h 8304597"/>
              <a:gd name="connsiteX2108" fmla="*/ 13814950 w 24377650"/>
              <a:gd name="connsiteY2108" fmla="*/ 8115200 h 8304597"/>
              <a:gd name="connsiteX2109" fmla="*/ 13662452 w 24377650"/>
              <a:gd name="connsiteY2109" fmla="*/ 8152117 h 8304597"/>
              <a:gd name="connsiteX2110" fmla="*/ 13585402 w 24377650"/>
              <a:gd name="connsiteY2110" fmla="*/ 8152117 h 8304597"/>
              <a:gd name="connsiteX2111" fmla="*/ 13585402 w 24377650"/>
              <a:gd name="connsiteY2111" fmla="*/ 8192243 h 8304597"/>
              <a:gd name="connsiteX2112" fmla="*/ 13546876 w 24377650"/>
              <a:gd name="connsiteY2112" fmla="*/ 8152117 h 8304597"/>
              <a:gd name="connsiteX2113" fmla="*/ 13469824 w 24377650"/>
              <a:gd name="connsiteY2113" fmla="*/ 8229159 h 8304597"/>
              <a:gd name="connsiteX2114" fmla="*/ 12975414 w 24377650"/>
              <a:gd name="connsiteY2114" fmla="*/ 8304597 h 8304597"/>
              <a:gd name="connsiteX2115" fmla="*/ 12899968 w 24377650"/>
              <a:gd name="connsiteY2115" fmla="*/ 8267681 h 8304597"/>
              <a:gd name="connsiteX2116" fmla="*/ 11984984 w 24377650"/>
              <a:gd name="connsiteY2116" fmla="*/ 8267681 h 8304597"/>
              <a:gd name="connsiteX2117" fmla="*/ 11755436 w 24377650"/>
              <a:gd name="connsiteY2117" fmla="*/ 8267681 h 8304597"/>
              <a:gd name="connsiteX2118" fmla="*/ 11755436 w 24377650"/>
              <a:gd name="connsiteY2118" fmla="*/ 8192243 h 8304597"/>
              <a:gd name="connsiteX2119" fmla="*/ 11183972 w 24377650"/>
              <a:gd name="connsiteY2119" fmla="*/ 8192243 h 8304597"/>
              <a:gd name="connsiteX2120" fmla="*/ 11183972 w 24377650"/>
              <a:gd name="connsiteY2120" fmla="*/ 8152117 h 8304597"/>
              <a:gd name="connsiteX2121" fmla="*/ 10956029 w 24377650"/>
              <a:gd name="connsiteY2121" fmla="*/ 8152117 h 8304597"/>
              <a:gd name="connsiteX2122" fmla="*/ 10803532 w 24377650"/>
              <a:gd name="connsiteY2122" fmla="*/ 8152117 h 8304597"/>
              <a:gd name="connsiteX2123" fmla="*/ 10803532 w 24377650"/>
              <a:gd name="connsiteY2123" fmla="*/ 8076679 h 8304597"/>
              <a:gd name="connsiteX2124" fmla="*/ 10689562 w 24377650"/>
              <a:gd name="connsiteY2124" fmla="*/ 8115200 h 8304597"/>
              <a:gd name="connsiteX2125" fmla="*/ 10118098 w 24377650"/>
              <a:gd name="connsiteY2125" fmla="*/ 7999635 h 8304597"/>
              <a:gd name="connsiteX2126" fmla="*/ 9851630 w 24377650"/>
              <a:gd name="connsiteY2126" fmla="*/ 7887281 h 8304597"/>
              <a:gd name="connsiteX2127" fmla="*/ 9890154 w 24377650"/>
              <a:gd name="connsiteY2127" fmla="*/ 7810238 h 8304597"/>
              <a:gd name="connsiteX2128" fmla="*/ 9318691 w 24377650"/>
              <a:gd name="connsiteY2128" fmla="*/ 7771717 h 8304597"/>
              <a:gd name="connsiteX2129" fmla="*/ 10195149 w 24377650"/>
              <a:gd name="connsiteY2129" fmla="*/ 7734800 h 8304597"/>
              <a:gd name="connsiteX2130" fmla="*/ 11450441 w 24377650"/>
              <a:gd name="connsiteY2130" fmla="*/ 7657757 h 8304597"/>
              <a:gd name="connsiteX2131" fmla="*/ 12631894 w 24377650"/>
              <a:gd name="connsiteY2131" fmla="*/ 7582319 h 8304597"/>
              <a:gd name="connsiteX2132" fmla="*/ 12517922 w 24377650"/>
              <a:gd name="connsiteY2132" fmla="*/ 7466754 h 8304597"/>
              <a:gd name="connsiteX2133" fmla="*/ 12968717 w 24377650"/>
              <a:gd name="connsiteY2133" fmla="*/ 7467431 h 8304597"/>
              <a:gd name="connsiteX2134" fmla="*/ 13032753 w 24377650"/>
              <a:gd name="connsiteY2134" fmla="*/ 7455491 h 8304597"/>
              <a:gd name="connsiteX2135" fmla="*/ 13038192 w 24377650"/>
              <a:gd name="connsiteY2135" fmla="*/ 7456020 h 8304597"/>
              <a:gd name="connsiteX2136" fmla="*/ 13068990 w 24377650"/>
              <a:gd name="connsiteY2136" fmla="*/ 7449851 h 8304597"/>
              <a:gd name="connsiteX2137" fmla="*/ 13073798 w 24377650"/>
              <a:gd name="connsiteY2137" fmla="*/ 7445133 h 8304597"/>
              <a:gd name="connsiteX2138" fmla="*/ 13127910 w 24377650"/>
              <a:gd name="connsiteY2138" fmla="*/ 7429838 h 8304597"/>
              <a:gd name="connsiteX2139" fmla="*/ 13089384 w 24377650"/>
              <a:gd name="connsiteY2139" fmla="*/ 7429838 h 8304597"/>
              <a:gd name="connsiteX2140" fmla="*/ 13073798 w 24377650"/>
              <a:gd name="connsiteY2140" fmla="*/ 7445133 h 8304597"/>
              <a:gd name="connsiteX2141" fmla="*/ 13045670 w 24377650"/>
              <a:gd name="connsiteY2141" fmla="*/ 7453083 h 8304597"/>
              <a:gd name="connsiteX2142" fmla="*/ 13032753 w 24377650"/>
              <a:gd name="connsiteY2142" fmla="*/ 7455491 h 8304597"/>
              <a:gd name="connsiteX2143" fmla="*/ 13001037 w 24377650"/>
              <a:gd name="connsiteY2143" fmla="*/ 7452409 h 8304597"/>
              <a:gd name="connsiteX2144" fmla="*/ 12861442 w 24377650"/>
              <a:gd name="connsiteY2144" fmla="*/ 7429838 h 8304597"/>
              <a:gd name="connsiteX2145" fmla="*/ 12251452 w 24377650"/>
              <a:gd name="connsiteY2145" fmla="*/ 7352795 h 8304597"/>
              <a:gd name="connsiteX2146" fmla="*/ 12212928 w 24377650"/>
              <a:gd name="connsiteY2146" fmla="*/ 7429838 h 8304597"/>
              <a:gd name="connsiteX2147" fmla="*/ 11984984 w 24377650"/>
              <a:gd name="connsiteY2147" fmla="*/ 7429838 h 8304597"/>
              <a:gd name="connsiteX2148" fmla="*/ 11718515 w 24377650"/>
              <a:gd name="connsiteY2148" fmla="*/ 7352795 h 8304597"/>
              <a:gd name="connsiteX2149" fmla="*/ 11755436 w 24377650"/>
              <a:gd name="connsiteY2149" fmla="*/ 7314273 h 8304597"/>
              <a:gd name="connsiteX2150" fmla="*/ 11602938 w 24377650"/>
              <a:gd name="connsiteY2150" fmla="*/ 7352795 h 8304597"/>
              <a:gd name="connsiteX2151" fmla="*/ 11566018 w 24377650"/>
              <a:gd name="connsiteY2151" fmla="*/ 7277357 h 8304597"/>
              <a:gd name="connsiteX2152" fmla="*/ 11070001 w 24377650"/>
              <a:gd name="connsiteY2152" fmla="*/ 7277357 h 8304597"/>
              <a:gd name="connsiteX2153" fmla="*/ 11070001 w 24377650"/>
              <a:gd name="connsiteY2153" fmla="*/ 7200313 h 8304597"/>
              <a:gd name="connsiteX2154" fmla="*/ 10956029 w 24377650"/>
              <a:gd name="connsiteY2154" fmla="*/ 7200313 h 8304597"/>
              <a:gd name="connsiteX2155" fmla="*/ 10917504 w 24377650"/>
              <a:gd name="connsiteY2155" fmla="*/ 7200313 h 8304597"/>
              <a:gd name="connsiteX2156" fmla="*/ 10840453 w 24377650"/>
              <a:gd name="connsiteY2156" fmla="*/ 7200313 h 8304597"/>
              <a:gd name="connsiteX2157" fmla="*/ 10803532 w 24377650"/>
              <a:gd name="connsiteY2157" fmla="*/ 7161792 h 8304597"/>
              <a:gd name="connsiteX2158" fmla="*/ 10614115 w 24377650"/>
              <a:gd name="connsiteY2158" fmla="*/ 7200313 h 8304597"/>
              <a:gd name="connsiteX2159" fmla="*/ 10384567 w 24377650"/>
              <a:gd name="connsiteY2159" fmla="*/ 7124875 h 8304597"/>
              <a:gd name="connsiteX2160" fmla="*/ 10537064 w 24377650"/>
              <a:gd name="connsiteY2160" fmla="*/ 7124875 h 8304597"/>
              <a:gd name="connsiteX2161" fmla="*/ 10461617 w 24377650"/>
              <a:gd name="connsiteY2161" fmla="*/ 7047833 h 8304597"/>
              <a:gd name="connsiteX2162" fmla="*/ 10652641 w 24377650"/>
              <a:gd name="connsiteY2162" fmla="*/ 7047833 h 8304597"/>
              <a:gd name="connsiteX2163" fmla="*/ 10500143 w 24377650"/>
              <a:gd name="connsiteY2163" fmla="*/ 7009311 h 8304597"/>
              <a:gd name="connsiteX2164" fmla="*/ 10384567 w 24377650"/>
              <a:gd name="connsiteY2164" fmla="*/ 7009311 h 8304597"/>
              <a:gd name="connsiteX2165" fmla="*/ 10423092 w 24377650"/>
              <a:gd name="connsiteY2165" fmla="*/ 7086354 h 8304597"/>
              <a:gd name="connsiteX2166" fmla="*/ 10270596 w 24377650"/>
              <a:gd name="connsiteY2166" fmla="*/ 6972395 h 8304597"/>
              <a:gd name="connsiteX2167" fmla="*/ 10309120 w 24377650"/>
              <a:gd name="connsiteY2167" fmla="*/ 6972395 h 8304597"/>
              <a:gd name="connsiteX2168" fmla="*/ 10309120 w 24377650"/>
              <a:gd name="connsiteY2168" fmla="*/ 6933873 h 8304597"/>
              <a:gd name="connsiteX2169" fmla="*/ 10156623 w 24377650"/>
              <a:gd name="connsiteY2169" fmla="*/ 6933873 h 8304597"/>
              <a:gd name="connsiteX2170" fmla="*/ 10079573 w 24377650"/>
              <a:gd name="connsiteY2170" fmla="*/ 6895351 h 8304597"/>
              <a:gd name="connsiteX2171" fmla="*/ 10195149 w 24377650"/>
              <a:gd name="connsiteY2171" fmla="*/ 6856830 h 8304597"/>
              <a:gd name="connsiteX2172" fmla="*/ 9890154 w 24377650"/>
              <a:gd name="connsiteY2172" fmla="*/ 6856830 h 8304597"/>
              <a:gd name="connsiteX2173" fmla="*/ 9927076 w 24377650"/>
              <a:gd name="connsiteY2173" fmla="*/ 6781392 h 8304597"/>
              <a:gd name="connsiteX2174" fmla="*/ 9737657 w 24377650"/>
              <a:gd name="connsiteY2174" fmla="*/ 6856830 h 8304597"/>
              <a:gd name="connsiteX2175" fmla="*/ 9546635 w 24377650"/>
              <a:gd name="connsiteY2175" fmla="*/ 6856830 h 8304597"/>
              <a:gd name="connsiteX2176" fmla="*/ 9543709 w 24377650"/>
              <a:gd name="connsiteY2176" fmla="*/ 6868532 h 8304597"/>
              <a:gd name="connsiteX2177" fmla="*/ 9516010 w 24377650"/>
              <a:gd name="connsiteY2177" fmla="*/ 6837117 h 8304597"/>
              <a:gd name="connsiteX2178" fmla="*/ 9471188 w 24377650"/>
              <a:gd name="connsiteY2178" fmla="*/ 6819913 h 8304597"/>
              <a:gd name="connsiteX2179" fmla="*/ 9432664 w 24377650"/>
              <a:gd name="connsiteY2179" fmla="*/ 6856830 h 8304597"/>
              <a:gd name="connsiteX2180" fmla="*/ 9432664 w 24377650"/>
              <a:gd name="connsiteY2180" fmla="*/ 6819913 h 8304597"/>
              <a:gd name="connsiteX2181" fmla="*/ 9280167 w 24377650"/>
              <a:gd name="connsiteY2181" fmla="*/ 6781392 h 8304597"/>
              <a:gd name="connsiteX2182" fmla="*/ 9241641 w 24377650"/>
              <a:gd name="connsiteY2182" fmla="*/ 6856830 h 8304597"/>
              <a:gd name="connsiteX2183" fmla="*/ 9013698 w 24377650"/>
              <a:gd name="connsiteY2183" fmla="*/ 6819913 h 8304597"/>
              <a:gd name="connsiteX2184" fmla="*/ 9166195 w 24377650"/>
              <a:gd name="connsiteY2184" fmla="*/ 6819913 h 8304597"/>
              <a:gd name="connsiteX2185" fmla="*/ 9127669 w 24377650"/>
              <a:gd name="connsiteY2185" fmla="*/ 6781392 h 8304597"/>
              <a:gd name="connsiteX2186" fmla="*/ 9203114 w 24377650"/>
              <a:gd name="connsiteY2186" fmla="*/ 6781392 h 8304597"/>
              <a:gd name="connsiteX2187" fmla="*/ 9241641 w 24377650"/>
              <a:gd name="connsiteY2187" fmla="*/ 6742871 h 8304597"/>
              <a:gd name="connsiteX2188" fmla="*/ 8098715 w 24377650"/>
              <a:gd name="connsiteY2188" fmla="*/ 6704349 h 8304597"/>
              <a:gd name="connsiteX2189" fmla="*/ 7755194 w 24377650"/>
              <a:gd name="connsiteY2189" fmla="*/ 6667433 h 8304597"/>
              <a:gd name="connsiteX2190" fmla="*/ 7718274 w 24377650"/>
              <a:gd name="connsiteY2190" fmla="*/ 6628911 h 8304597"/>
              <a:gd name="connsiteX2191" fmla="*/ 7565777 w 24377650"/>
              <a:gd name="connsiteY2191" fmla="*/ 6628911 h 8304597"/>
              <a:gd name="connsiteX2192" fmla="*/ 7602698 w 24377650"/>
              <a:gd name="connsiteY2192" fmla="*/ 6590389 h 8304597"/>
              <a:gd name="connsiteX2193" fmla="*/ 7450200 w 24377650"/>
              <a:gd name="connsiteY2193" fmla="*/ 6628911 h 8304597"/>
              <a:gd name="connsiteX2194" fmla="*/ 7488726 w 24377650"/>
              <a:gd name="connsiteY2194" fmla="*/ 6590389 h 8304597"/>
              <a:gd name="connsiteX2195" fmla="*/ 7297703 w 24377650"/>
              <a:gd name="connsiteY2195" fmla="*/ 6628911 h 8304597"/>
              <a:gd name="connsiteX2196" fmla="*/ 7145206 w 24377650"/>
              <a:gd name="connsiteY2196" fmla="*/ 6476430 h 8304597"/>
              <a:gd name="connsiteX2197" fmla="*/ 7069760 w 24377650"/>
              <a:gd name="connsiteY2197" fmla="*/ 6514951 h 8304597"/>
              <a:gd name="connsiteX2198" fmla="*/ 6878737 w 24377650"/>
              <a:gd name="connsiteY2198" fmla="*/ 6476430 h 8304597"/>
              <a:gd name="connsiteX2199" fmla="*/ 6535217 w 24377650"/>
              <a:gd name="connsiteY2199" fmla="*/ 6400992 h 8304597"/>
              <a:gd name="connsiteX2200" fmla="*/ 6079331 w 24377650"/>
              <a:gd name="connsiteY2200" fmla="*/ 6400992 h 8304597"/>
              <a:gd name="connsiteX2201" fmla="*/ 6154777 w 24377650"/>
              <a:gd name="connsiteY2201" fmla="*/ 6400992 h 8304597"/>
              <a:gd name="connsiteX2202" fmla="*/ 6231828 w 24377650"/>
              <a:gd name="connsiteY2202" fmla="*/ 6362471 h 8304597"/>
              <a:gd name="connsiteX2203" fmla="*/ 6231828 w 24377650"/>
              <a:gd name="connsiteY2203" fmla="*/ 6400992 h 8304597"/>
              <a:gd name="connsiteX2204" fmla="*/ 6382720 w 24377650"/>
              <a:gd name="connsiteY2204" fmla="*/ 6400992 h 8304597"/>
              <a:gd name="connsiteX2205" fmla="*/ 6421246 w 24377650"/>
              <a:gd name="connsiteY2205" fmla="*/ 6362471 h 8304597"/>
              <a:gd name="connsiteX2206" fmla="*/ 6154777 w 24377650"/>
              <a:gd name="connsiteY2206" fmla="*/ 6362471 h 8304597"/>
              <a:gd name="connsiteX2207" fmla="*/ 6002280 w 24377650"/>
              <a:gd name="connsiteY2207" fmla="*/ 6362471 h 8304597"/>
              <a:gd name="connsiteX2208" fmla="*/ 6116251 w 24377650"/>
              <a:gd name="connsiteY2208" fmla="*/ 6323949 h 8304597"/>
              <a:gd name="connsiteX2209" fmla="*/ 6116251 w 24377650"/>
              <a:gd name="connsiteY2209" fmla="*/ 6285427 h 8304597"/>
              <a:gd name="connsiteX2210" fmla="*/ 6040805 w 24377650"/>
              <a:gd name="connsiteY2210" fmla="*/ 6323949 h 8304597"/>
              <a:gd name="connsiteX2211" fmla="*/ 5888308 w 24377650"/>
              <a:gd name="connsiteY2211" fmla="*/ 6285427 h 8304597"/>
              <a:gd name="connsiteX2212" fmla="*/ 6079331 w 24377650"/>
              <a:gd name="connsiteY2212" fmla="*/ 6248511 h 8304597"/>
              <a:gd name="connsiteX2213" fmla="*/ 6040805 w 24377650"/>
              <a:gd name="connsiteY2213" fmla="*/ 6209989 h 8304597"/>
              <a:gd name="connsiteX2214" fmla="*/ 5658760 w 24377650"/>
              <a:gd name="connsiteY2214" fmla="*/ 6209989 h 8304597"/>
              <a:gd name="connsiteX2215" fmla="*/ 5164348 w 24377650"/>
              <a:gd name="connsiteY2215" fmla="*/ 6248511 h 8304597"/>
              <a:gd name="connsiteX2216" fmla="*/ 5278320 w 24377650"/>
              <a:gd name="connsiteY2216" fmla="*/ 6248511 h 8304597"/>
              <a:gd name="connsiteX2217" fmla="*/ 5201268 w 24377650"/>
              <a:gd name="connsiteY2217" fmla="*/ 6285427 h 8304597"/>
              <a:gd name="connsiteX2218" fmla="*/ 5278320 w 24377650"/>
              <a:gd name="connsiteY2218" fmla="*/ 6323949 h 8304597"/>
              <a:gd name="connsiteX2219" fmla="*/ 5392291 w 24377650"/>
              <a:gd name="connsiteY2219" fmla="*/ 6362471 h 8304597"/>
              <a:gd name="connsiteX2220" fmla="*/ 4973325 w 24377650"/>
              <a:gd name="connsiteY2220" fmla="*/ 6362471 h 8304597"/>
              <a:gd name="connsiteX2221" fmla="*/ 5011851 w 24377650"/>
              <a:gd name="connsiteY2221" fmla="*/ 6285427 h 8304597"/>
              <a:gd name="connsiteX2222" fmla="*/ 5125822 w 24377650"/>
              <a:gd name="connsiteY2222" fmla="*/ 6285427 h 8304597"/>
              <a:gd name="connsiteX2223" fmla="*/ 5087296 w 24377650"/>
              <a:gd name="connsiteY2223" fmla="*/ 6209989 h 8304597"/>
              <a:gd name="connsiteX2224" fmla="*/ 4934800 w 24377650"/>
              <a:gd name="connsiteY2224" fmla="*/ 6248511 h 8304597"/>
              <a:gd name="connsiteX2225" fmla="*/ 4820828 w 24377650"/>
              <a:gd name="connsiteY2225" fmla="*/ 6248511 h 8304597"/>
              <a:gd name="connsiteX2226" fmla="*/ 4820828 w 24377650"/>
              <a:gd name="connsiteY2226" fmla="*/ 6209989 h 8304597"/>
              <a:gd name="connsiteX2227" fmla="*/ 4477308 w 24377650"/>
              <a:gd name="connsiteY2227" fmla="*/ 6209989 h 8304597"/>
              <a:gd name="connsiteX2228" fmla="*/ 3944371 w 24377650"/>
              <a:gd name="connsiteY2228" fmla="*/ 6171468 h 8304597"/>
              <a:gd name="connsiteX2229" fmla="*/ 3714822 w 24377650"/>
              <a:gd name="connsiteY2229" fmla="*/ 6171468 h 8304597"/>
              <a:gd name="connsiteX2230" fmla="*/ 3562324 w 24377650"/>
              <a:gd name="connsiteY2230" fmla="*/ 6171468 h 8304597"/>
              <a:gd name="connsiteX2231" fmla="*/ 3486879 w 24377650"/>
              <a:gd name="connsiteY2231" fmla="*/ 6209989 h 8304597"/>
              <a:gd name="connsiteX2232" fmla="*/ 3486879 w 24377650"/>
              <a:gd name="connsiteY2232" fmla="*/ 6171468 h 8304597"/>
              <a:gd name="connsiteX2233" fmla="*/ 3372907 w 24377650"/>
              <a:gd name="connsiteY2233" fmla="*/ 6132947 h 8304597"/>
              <a:gd name="connsiteX2234" fmla="*/ 3372305 w 24377650"/>
              <a:gd name="connsiteY2234" fmla="*/ 6171468 h 8304597"/>
              <a:gd name="connsiteX2235" fmla="*/ 3372907 w 24377650"/>
              <a:gd name="connsiteY2235" fmla="*/ 6171904 h 8304597"/>
              <a:gd name="connsiteX2236" fmla="*/ 3372907 w 24377650"/>
              <a:gd name="connsiteY2236" fmla="*/ 6209989 h 8304597"/>
              <a:gd name="connsiteX2237" fmla="*/ 3257330 w 24377650"/>
              <a:gd name="connsiteY2237" fmla="*/ 6171468 h 8304597"/>
              <a:gd name="connsiteX2238" fmla="*/ 3295856 w 24377650"/>
              <a:gd name="connsiteY2238" fmla="*/ 6132947 h 8304597"/>
              <a:gd name="connsiteX2239" fmla="*/ 3067913 w 24377650"/>
              <a:gd name="connsiteY2239" fmla="*/ 6132947 h 8304597"/>
              <a:gd name="connsiteX2240" fmla="*/ 2534975 w 24377650"/>
              <a:gd name="connsiteY2240" fmla="*/ 6132947 h 8304597"/>
              <a:gd name="connsiteX2241" fmla="*/ 2457924 w 24377650"/>
              <a:gd name="connsiteY2241" fmla="*/ 6171468 h 8304597"/>
              <a:gd name="connsiteX2242" fmla="*/ 2419399 w 24377650"/>
              <a:gd name="connsiteY2242" fmla="*/ 6096030 h 8304597"/>
              <a:gd name="connsiteX2243" fmla="*/ 2267503 w 24377650"/>
              <a:gd name="connsiteY2243" fmla="*/ 6096030 h 8304597"/>
              <a:gd name="connsiteX2244" fmla="*/ 2266901 w 24377650"/>
              <a:gd name="connsiteY2244" fmla="*/ 6096030 h 8304597"/>
              <a:gd name="connsiteX2245" fmla="*/ 2114404 w 24377650"/>
              <a:gd name="connsiteY2245" fmla="*/ 6096030 h 8304597"/>
              <a:gd name="connsiteX2246" fmla="*/ 2266901 w 24377650"/>
              <a:gd name="connsiteY2246" fmla="*/ 6096030 h 8304597"/>
              <a:gd name="connsiteX2247" fmla="*/ 2152929 w 24377650"/>
              <a:gd name="connsiteY2247" fmla="*/ 6171468 h 8304597"/>
              <a:gd name="connsiteX2248" fmla="*/ 2152929 w 24377650"/>
              <a:gd name="connsiteY2248" fmla="*/ 6132947 h 8304597"/>
              <a:gd name="connsiteX2249" fmla="*/ 1884855 w 24377650"/>
              <a:gd name="connsiteY2249" fmla="*/ 6171468 h 8304597"/>
              <a:gd name="connsiteX2250" fmla="*/ 1467495 w 24377650"/>
              <a:gd name="connsiteY2250" fmla="*/ 6132947 h 8304597"/>
              <a:gd name="connsiteX2251" fmla="*/ 1504415 w 24377650"/>
              <a:gd name="connsiteY2251" fmla="*/ 6209989 h 8304597"/>
              <a:gd name="connsiteX2252" fmla="*/ 1579861 w 24377650"/>
              <a:gd name="connsiteY2252" fmla="*/ 6132947 h 8304597"/>
              <a:gd name="connsiteX2253" fmla="*/ 1732358 w 24377650"/>
              <a:gd name="connsiteY2253" fmla="*/ 6171468 h 8304597"/>
              <a:gd name="connsiteX2254" fmla="*/ 2037353 w 24377650"/>
              <a:gd name="connsiteY2254" fmla="*/ 6171468 h 8304597"/>
              <a:gd name="connsiteX2255" fmla="*/ 2037353 w 24377650"/>
              <a:gd name="connsiteY2255" fmla="*/ 6248511 h 8304597"/>
              <a:gd name="connsiteX2256" fmla="*/ 2152929 w 24377650"/>
              <a:gd name="connsiteY2256" fmla="*/ 6248511 h 8304597"/>
              <a:gd name="connsiteX2257" fmla="*/ 2189850 w 24377650"/>
              <a:gd name="connsiteY2257" fmla="*/ 6248511 h 8304597"/>
              <a:gd name="connsiteX2258" fmla="*/ 2382478 w 24377650"/>
              <a:gd name="connsiteY2258" fmla="*/ 6285427 h 8304597"/>
              <a:gd name="connsiteX2259" fmla="*/ 2305426 w 24377650"/>
              <a:gd name="connsiteY2259" fmla="*/ 6323949 h 8304597"/>
              <a:gd name="connsiteX2260" fmla="*/ 2077483 w 24377650"/>
              <a:gd name="connsiteY2260" fmla="*/ 6323949 h 8304597"/>
              <a:gd name="connsiteX2261" fmla="*/ 2000433 w 24377650"/>
              <a:gd name="connsiteY2261" fmla="*/ 6285427 h 8304597"/>
              <a:gd name="connsiteX2262" fmla="*/ 1884855 w 24377650"/>
              <a:gd name="connsiteY2262" fmla="*/ 6362471 h 8304597"/>
              <a:gd name="connsiteX2263" fmla="*/ 1772489 w 24377650"/>
              <a:gd name="connsiteY2263" fmla="*/ 6362471 h 8304597"/>
              <a:gd name="connsiteX2264" fmla="*/ 1809410 w 24377650"/>
              <a:gd name="connsiteY2264" fmla="*/ 6285427 h 8304597"/>
              <a:gd name="connsiteX2265" fmla="*/ 1732358 w 24377650"/>
              <a:gd name="connsiteY2265" fmla="*/ 6248511 h 8304597"/>
              <a:gd name="connsiteX2266" fmla="*/ 1695438 w 24377650"/>
              <a:gd name="connsiteY2266" fmla="*/ 6285427 h 8304597"/>
              <a:gd name="connsiteX2267" fmla="*/ 1504415 w 24377650"/>
              <a:gd name="connsiteY2267" fmla="*/ 6248511 h 8304597"/>
              <a:gd name="connsiteX2268" fmla="*/ 1467495 w 24377650"/>
              <a:gd name="connsiteY2268" fmla="*/ 6285427 h 8304597"/>
              <a:gd name="connsiteX2269" fmla="*/ 1459665 w 24377650"/>
              <a:gd name="connsiteY2269" fmla="*/ 6286266 h 8304597"/>
              <a:gd name="connsiteX2270" fmla="*/ 1437251 w 24377650"/>
              <a:gd name="connsiteY2270" fmla="*/ 6277786 h 8304597"/>
              <a:gd name="connsiteX2271" fmla="*/ 1455756 w 24377650"/>
              <a:gd name="connsiteY2271" fmla="*/ 6263483 h 8304597"/>
              <a:gd name="connsiteX2272" fmla="*/ 1467495 w 24377650"/>
              <a:gd name="connsiteY2272" fmla="*/ 6209989 h 8304597"/>
              <a:gd name="connsiteX2273" fmla="*/ 1351918 w 24377650"/>
              <a:gd name="connsiteY2273" fmla="*/ 6209989 h 8304597"/>
              <a:gd name="connsiteX2274" fmla="*/ 1351918 w 24377650"/>
              <a:gd name="connsiteY2274" fmla="*/ 6132947 h 8304597"/>
              <a:gd name="connsiteX2275" fmla="*/ 1274867 w 24377650"/>
              <a:gd name="connsiteY2275" fmla="*/ 6132947 h 8304597"/>
              <a:gd name="connsiteX2276" fmla="*/ 1162501 w 24377650"/>
              <a:gd name="connsiteY2276" fmla="*/ 6209989 h 8304597"/>
              <a:gd name="connsiteX2277" fmla="*/ 1199421 w 24377650"/>
              <a:gd name="connsiteY2277" fmla="*/ 6132947 h 8304597"/>
              <a:gd name="connsiteX2278" fmla="*/ 1122370 w 24377650"/>
              <a:gd name="connsiteY2278" fmla="*/ 6132947 h 8304597"/>
              <a:gd name="connsiteX2279" fmla="*/ 857506 w 24377650"/>
              <a:gd name="connsiteY2279" fmla="*/ 6171468 h 8304597"/>
              <a:gd name="connsiteX2280" fmla="*/ 932952 w 24377650"/>
              <a:gd name="connsiteY2280" fmla="*/ 6248511 h 8304597"/>
              <a:gd name="connsiteX2281" fmla="*/ 1046923 w 24377650"/>
              <a:gd name="connsiteY2281" fmla="*/ 6209989 h 8304597"/>
              <a:gd name="connsiteX2282" fmla="*/ 1046923 w 24377650"/>
              <a:gd name="connsiteY2282" fmla="*/ 6285427 h 8304597"/>
              <a:gd name="connsiteX2283" fmla="*/ 1010004 w 24377650"/>
              <a:gd name="connsiteY2283" fmla="*/ 6323949 h 8304597"/>
              <a:gd name="connsiteX2284" fmla="*/ 627957 w 24377650"/>
              <a:gd name="connsiteY2284" fmla="*/ 6248511 h 8304597"/>
              <a:gd name="connsiteX2285" fmla="*/ 208992 w 24377650"/>
              <a:gd name="connsiteY2285" fmla="*/ 6209989 h 8304597"/>
              <a:gd name="connsiteX2286" fmla="*/ 513986 w 24377650"/>
              <a:gd name="connsiteY2286" fmla="*/ 6209989 h 8304597"/>
              <a:gd name="connsiteX2287" fmla="*/ 780455 w 24377650"/>
              <a:gd name="connsiteY2287" fmla="*/ 6209989 h 8304597"/>
              <a:gd name="connsiteX2288" fmla="*/ 741929 w 24377650"/>
              <a:gd name="connsiteY2288" fmla="*/ 6132947 h 8304597"/>
              <a:gd name="connsiteX2289" fmla="*/ 705009 w 24377650"/>
              <a:gd name="connsiteY2289" fmla="*/ 6171468 h 8304597"/>
              <a:gd name="connsiteX2290" fmla="*/ 589432 w 24377650"/>
              <a:gd name="connsiteY2290" fmla="*/ 6209989 h 8304597"/>
              <a:gd name="connsiteX2291" fmla="*/ 627957 w 24377650"/>
              <a:gd name="connsiteY2291" fmla="*/ 6132947 h 8304597"/>
              <a:gd name="connsiteX2292" fmla="*/ 17969 w 24377650"/>
              <a:gd name="connsiteY2292" fmla="*/ 6171468 h 8304597"/>
              <a:gd name="connsiteX2293" fmla="*/ 0 w 24377650"/>
              <a:gd name="connsiteY2293" fmla="*/ 6174682 h 8304597"/>
              <a:gd name="connsiteX2294" fmla="*/ 0 w 24377650"/>
              <a:gd name="connsiteY2294" fmla="*/ 5785312 h 8304597"/>
              <a:gd name="connsiteX2295" fmla="*/ 12727 w 24377650"/>
              <a:gd name="connsiteY2295" fmla="*/ 5781447 h 8304597"/>
              <a:gd name="connsiteX2296" fmla="*/ 322963 w 24377650"/>
              <a:gd name="connsiteY2296" fmla="*/ 5752547 h 8304597"/>
              <a:gd name="connsiteX2297" fmla="*/ 34021 w 24377650"/>
              <a:gd name="connsiteY2297" fmla="*/ 5720044 h 8304597"/>
              <a:gd name="connsiteX2298" fmla="*/ 0 w 24377650"/>
              <a:gd name="connsiteY2298" fmla="*/ 5703483 h 8304597"/>
              <a:gd name="connsiteX2299" fmla="*/ 0 w 24377650"/>
              <a:gd name="connsiteY2299" fmla="*/ 5647681 h 8304597"/>
              <a:gd name="connsiteX2300" fmla="*/ 103849 w 24377650"/>
              <a:gd name="connsiteY2300" fmla="*/ 5633170 h 8304597"/>
              <a:gd name="connsiteX2301" fmla="*/ 361489 w 24377650"/>
              <a:gd name="connsiteY2301" fmla="*/ 5600065 h 8304597"/>
              <a:gd name="connsiteX2302" fmla="*/ 475460 w 24377650"/>
              <a:gd name="connsiteY2302" fmla="*/ 5561544 h 8304597"/>
              <a:gd name="connsiteX2303" fmla="*/ 361489 w 24377650"/>
              <a:gd name="connsiteY2303" fmla="*/ 5600065 h 8304597"/>
              <a:gd name="connsiteX2304" fmla="*/ 322963 w 24377650"/>
              <a:gd name="connsiteY2304" fmla="*/ 5561544 h 8304597"/>
              <a:gd name="connsiteX2305" fmla="*/ 589432 w 24377650"/>
              <a:gd name="connsiteY2305" fmla="*/ 5447585 h 8304597"/>
              <a:gd name="connsiteX2306" fmla="*/ 552512 w 24377650"/>
              <a:gd name="connsiteY2306" fmla="*/ 5486106 h 8304597"/>
              <a:gd name="connsiteX2307" fmla="*/ 705009 w 24377650"/>
              <a:gd name="connsiteY2307" fmla="*/ 5447585 h 8304597"/>
              <a:gd name="connsiteX2308" fmla="*/ 666483 w 24377650"/>
              <a:gd name="connsiteY2308" fmla="*/ 5486106 h 8304597"/>
              <a:gd name="connsiteX2309" fmla="*/ 818981 w 24377650"/>
              <a:gd name="connsiteY2309" fmla="*/ 5409063 h 8304597"/>
              <a:gd name="connsiteX2310" fmla="*/ 969873 w 24377650"/>
              <a:gd name="connsiteY2310" fmla="*/ 5370541 h 8304597"/>
              <a:gd name="connsiteX2311" fmla="*/ 627957 w 24377650"/>
              <a:gd name="connsiteY2311" fmla="*/ 5370541 h 8304597"/>
              <a:gd name="connsiteX2312" fmla="*/ 510123 w 24377650"/>
              <a:gd name="connsiteY2312" fmla="*/ 5408461 h 8304597"/>
              <a:gd name="connsiteX2313" fmla="*/ 509517 w 24377650"/>
              <a:gd name="connsiteY2313" fmla="*/ 5407998 h 8304597"/>
              <a:gd name="connsiteX2314" fmla="*/ 513986 w 24377650"/>
              <a:gd name="connsiteY2314" fmla="*/ 5409063 h 8304597"/>
              <a:gd name="connsiteX2315" fmla="*/ 513986 w 24377650"/>
              <a:gd name="connsiteY2315" fmla="*/ 5333625 h 8304597"/>
              <a:gd name="connsiteX2316" fmla="*/ 589432 w 24377650"/>
              <a:gd name="connsiteY2316" fmla="*/ 5295103 h 8304597"/>
              <a:gd name="connsiteX2317" fmla="*/ 818981 w 24377650"/>
              <a:gd name="connsiteY2317" fmla="*/ 5218061 h 8304597"/>
              <a:gd name="connsiteX2318" fmla="*/ 322963 w 24377650"/>
              <a:gd name="connsiteY2318" fmla="*/ 5218061 h 8304597"/>
              <a:gd name="connsiteX2319" fmla="*/ 284438 w 24377650"/>
              <a:gd name="connsiteY2319" fmla="*/ 5142623 h 8304597"/>
              <a:gd name="connsiteX2320" fmla="*/ 133546 w 24377650"/>
              <a:gd name="connsiteY2320" fmla="*/ 5142623 h 8304597"/>
              <a:gd name="connsiteX2321" fmla="*/ 247517 w 24377650"/>
              <a:gd name="connsiteY2321" fmla="*/ 5104101 h 8304597"/>
              <a:gd name="connsiteX2322" fmla="*/ 56494 w 24377650"/>
              <a:gd name="connsiteY2322" fmla="*/ 5104101 h 8304597"/>
              <a:gd name="connsiteX2323" fmla="*/ 48920 w 24377650"/>
              <a:gd name="connsiteY2323" fmla="*/ 5059285 h 8304597"/>
              <a:gd name="connsiteX2324" fmla="*/ 0 w 24377650"/>
              <a:gd name="connsiteY2324" fmla="*/ 5031479 h 8304597"/>
              <a:gd name="connsiteX2325" fmla="*/ 0 w 24377650"/>
              <a:gd name="connsiteY2325" fmla="*/ 4915963 h 8304597"/>
              <a:gd name="connsiteX2326" fmla="*/ 17969 w 24377650"/>
              <a:gd name="connsiteY2326" fmla="*/ 4913099 h 8304597"/>
              <a:gd name="connsiteX2327" fmla="*/ 0 w 24377650"/>
              <a:gd name="connsiteY2327" fmla="*/ 4899884 h 8304597"/>
              <a:gd name="connsiteX2328" fmla="*/ 0 w 24377650"/>
              <a:gd name="connsiteY2328" fmla="*/ 4795698 h 8304597"/>
              <a:gd name="connsiteX2329" fmla="*/ 54964 w 24377650"/>
              <a:gd name="connsiteY2329" fmla="*/ 4803700 h 8304597"/>
              <a:gd name="connsiteX2330" fmla="*/ 247517 w 24377650"/>
              <a:gd name="connsiteY2330" fmla="*/ 4760617 h 8304597"/>
              <a:gd name="connsiteX2331" fmla="*/ 247517 w 24377650"/>
              <a:gd name="connsiteY2331" fmla="*/ 4837661 h 8304597"/>
              <a:gd name="connsiteX2332" fmla="*/ 322963 w 24377650"/>
              <a:gd name="connsiteY2332" fmla="*/ 4799139 h 8304597"/>
              <a:gd name="connsiteX2333" fmla="*/ 361489 w 24377650"/>
              <a:gd name="connsiteY2333" fmla="*/ 4799139 h 8304597"/>
              <a:gd name="connsiteX2334" fmla="*/ 436935 w 24377650"/>
              <a:gd name="connsiteY2334" fmla="*/ 4876182 h 8304597"/>
              <a:gd name="connsiteX2335" fmla="*/ 475460 w 24377650"/>
              <a:gd name="connsiteY2335" fmla="*/ 4837661 h 8304597"/>
              <a:gd name="connsiteX2336" fmla="*/ 400015 w 24377650"/>
              <a:gd name="connsiteY2336" fmla="*/ 4799139 h 8304597"/>
              <a:gd name="connsiteX2337" fmla="*/ 627957 w 24377650"/>
              <a:gd name="connsiteY2337" fmla="*/ 4876182 h 8304597"/>
              <a:gd name="connsiteX2338" fmla="*/ 627957 w 24377650"/>
              <a:gd name="connsiteY2338" fmla="*/ 4951620 h 8304597"/>
              <a:gd name="connsiteX2339" fmla="*/ 705009 w 24377650"/>
              <a:gd name="connsiteY2339" fmla="*/ 4913099 h 8304597"/>
              <a:gd name="connsiteX2340" fmla="*/ 741929 w 24377650"/>
              <a:gd name="connsiteY2340" fmla="*/ 4951620 h 8304597"/>
              <a:gd name="connsiteX2341" fmla="*/ 361489 w 24377650"/>
              <a:gd name="connsiteY2341" fmla="*/ 4990141 h 8304597"/>
              <a:gd name="connsiteX2342" fmla="*/ 322963 w 24377650"/>
              <a:gd name="connsiteY2342" fmla="*/ 5065579 h 8304597"/>
              <a:gd name="connsiteX2343" fmla="*/ 589432 w 24377650"/>
              <a:gd name="connsiteY2343" fmla="*/ 5104101 h 8304597"/>
              <a:gd name="connsiteX2344" fmla="*/ 627957 w 24377650"/>
              <a:gd name="connsiteY2344" fmla="*/ 5065579 h 8304597"/>
              <a:gd name="connsiteX2345" fmla="*/ 666483 w 24377650"/>
              <a:gd name="connsiteY2345" fmla="*/ 5028663 h 8304597"/>
              <a:gd name="connsiteX2346" fmla="*/ 741929 w 24377650"/>
              <a:gd name="connsiteY2346" fmla="*/ 4951620 h 8304597"/>
              <a:gd name="connsiteX2347" fmla="*/ 969873 w 24377650"/>
              <a:gd name="connsiteY2347" fmla="*/ 5028663 h 8304597"/>
              <a:gd name="connsiteX2348" fmla="*/ 932952 w 24377650"/>
              <a:gd name="connsiteY2348" fmla="*/ 5065579 h 8304597"/>
              <a:gd name="connsiteX2349" fmla="*/ 1122370 w 24377650"/>
              <a:gd name="connsiteY2349" fmla="*/ 5065579 h 8304597"/>
              <a:gd name="connsiteX2350" fmla="*/ 1085449 w 24377650"/>
              <a:gd name="connsiteY2350" fmla="*/ 4990141 h 8304597"/>
              <a:gd name="connsiteX2351" fmla="*/ 741929 w 24377650"/>
              <a:gd name="connsiteY2351" fmla="*/ 4913099 h 8304597"/>
              <a:gd name="connsiteX2352" fmla="*/ 932952 w 24377650"/>
              <a:gd name="connsiteY2352" fmla="*/ 4837661 h 8304597"/>
              <a:gd name="connsiteX2353" fmla="*/ 932952 w 24377650"/>
              <a:gd name="connsiteY2353" fmla="*/ 4913099 h 8304597"/>
              <a:gd name="connsiteX2354" fmla="*/ 1046923 w 24377650"/>
              <a:gd name="connsiteY2354" fmla="*/ 4876182 h 8304597"/>
              <a:gd name="connsiteX2355" fmla="*/ 1046923 w 24377650"/>
              <a:gd name="connsiteY2355" fmla="*/ 4913099 h 8304597"/>
              <a:gd name="connsiteX2356" fmla="*/ 1162501 w 24377650"/>
              <a:gd name="connsiteY2356" fmla="*/ 4913099 h 8304597"/>
              <a:gd name="connsiteX2357" fmla="*/ 1202128 w 24377650"/>
              <a:gd name="connsiteY2357" fmla="*/ 4907858 h 8304597"/>
              <a:gd name="connsiteX2358" fmla="*/ 1162501 w 24377650"/>
              <a:gd name="connsiteY2358" fmla="*/ 4951620 h 8304597"/>
              <a:gd name="connsiteX2359" fmla="*/ 1314997 w 24377650"/>
              <a:gd name="connsiteY2359" fmla="*/ 4913099 h 8304597"/>
              <a:gd name="connsiteX2360" fmla="*/ 1467495 w 24377650"/>
              <a:gd name="connsiteY2360" fmla="*/ 4951620 h 8304597"/>
              <a:gd name="connsiteX2361" fmla="*/ 1695438 w 24377650"/>
              <a:gd name="connsiteY2361" fmla="*/ 4837661 h 8304597"/>
              <a:gd name="connsiteX2362" fmla="*/ 1732358 w 24377650"/>
              <a:gd name="connsiteY2362" fmla="*/ 4876182 h 8304597"/>
              <a:gd name="connsiteX2363" fmla="*/ 1732358 w 24377650"/>
              <a:gd name="connsiteY2363" fmla="*/ 4837661 h 8304597"/>
              <a:gd name="connsiteX2364" fmla="*/ 1732358 w 24377650"/>
              <a:gd name="connsiteY2364" fmla="*/ 4876182 h 8304597"/>
              <a:gd name="connsiteX2365" fmla="*/ 1695438 w 24377650"/>
              <a:gd name="connsiteY2365" fmla="*/ 4837661 h 8304597"/>
              <a:gd name="connsiteX2366" fmla="*/ 1390444 w 24377650"/>
              <a:gd name="connsiteY2366" fmla="*/ 4876182 h 8304597"/>
              <a:gd name="connsiteX2367" fmla="*/ 1542941 w 24377650"/>
              <a:gd name="connsiteY2367" fmla="*/ 4799139 h 8304597"/>
              <a:gd name="connsiteX2368" fmla="*/ 1467495 w 24377650"/>
              <a:gd name="connsiteY2368" fmla="*/ 4760617 h 8304597"/>
              <a:gd name="connsiteX2369" fmla="*/ 1351918 w 24377650"/>
              <a:gd name="connsiteY2369" fmla="*/ 4723701 h 8304597"/>
              <a:gd name="connsiteX2370" fmla="*/ 1390444 w 24377650"/>
              <a:gd name="connsiteY2370" fmla="*/ 4685179 h 8304597"/>
              <a:gd name="connsiteX2371" fmla="*/ 1504415 w 24377650"/>
              <a:gd name="connsiteY2371" fmla="*/ 4685179 h 8304597"/>
              <a:gd name="connsiteX2372" fmla="*/ 1259909 w 24377650"/>
              <a:gd name="connsiteY2372" fmla="*/ 4698346 h 8304597"/>
              <a:gd name="connsiteX2373" fmla="*/ 1271720 w 24377650"/>
              <a:gd name="connsiteY2373" fmla="*/ 4718367 h 8304597"/>
              <a:gd name="connsiteX2374" fmla="*/ 1266289 w 24377650"/>
              <a:gd name="connsiteY2374" fmla="*/ 4722533 h 8304597"/>
              <a:gd name="connsiteX2375" fmla="*/ 1230673 w 24377650"/>
              <a:gd name="connsiteY2375" fmla="*/ 4717682 h 8304597"/>
              <a:gd name="connsiteX2376" fmla="*/ 1204237 w 24377650"/>
              <a:gd name="connsiteY2376" fmla="*/ 4704440 h 8304597"/>
              <a:gd name="connsiteX2377" fmla="*/ 1187634 w 24377650"/>
              <a:gd name="connsiteY2377" fmla="*/ 4692997 h 8304597"/>
              <a:gd name="connsiteX2378" fmla="*/ 1219888 w 24377650"/>
              <a:gd name="connsiteY2378" fmla="*/ 4685179 h 8304597"/>
              <a:gd name="connsiteX2379" fmla="*/ 1237947 w 24377650"/>
              <a:gd name="connsiteY2379" fmla="*/ 4646657 h 8304597"/>
              <a:gd name="connsiteX2380" fmla="*/ 1390444 w 24377650"/>
              <a:gd name="connsiteY2380" fmla="*/ 4646657 h 8304597"/>
              <a:gd name="connsiteX2381" fmla="*/ 361489 w 24377650"/>
              <a:gd name="connsiteY2381" fmla="*/ 4609741 h 8304597"/>
              <a:gd name="connsiteX2382" fmla="*/ 247517 w 24377650"/>
              <a:gd name="connsiteY2382" fmla="*/ 4646657 h 8304597"/>
              <a:gd name="connsiteX2383" fmla="*/ 208992 w 24377650"/>
              <a:gd name="connsiteY2383" fmla="*/ 4723701 h 8304597"/>
              <a:gd name="connsiteX2384" fmla="*/ 170466 w 24377650"/>
              <a:gd name="connsiteY2384" fmla="*/ 4760617 h 8304597"/>
              <a:gd name="connsiteX2385" fmla="*/ 95020 w 24377650"/>
              <a:gd name="connsiteY2385" fmla="*/ 4685179 h 8304597"/>
              <a:gd name="connsiteX2386" fmla="*/ 46487 w 24377650"/>
              <a:gd name="connsiteY2386" fmla="*/ 4605277 h 8304597"/>
              <a:gd name="connsiteX2387" fmla="*/ 0 w 24377650"/>
              <a:gd name="connsiteY2387" fmla="*/ 4602459 h 8304597"/>
              <a:gd name="connsiteX2388" fmla="*/ 0 w 24377650"/>
              <a:gd name="connsiteY2388" fmla="*/ 4513602 h 8304597"/>
              <a:gd name="connsiteX2389" fmla="*/ 51882 w 24377650"/>
              <a:gd name="connsiteY2389" fmla="*/ 4506745 h 8304597"/>
              <a:gd name="connsiteX2390" fmla="*/ 95020 w 24377650"/>
              <a:gd name="connsiteY2390" fmla="*/ 4494177 h 8304597"/>
              <a:gd name="connsiteX2391" fmla="*/ 208992 w 24377650"/>
              <a:gd name="connsiteY2391" fmla="*/ 4494177 h 8304597"/>
              <a:gd name="connsiteX2392" fmla="*/ 133546 w 24377650"/>
              <a:gd name="connsiteY2392" fmla="*/ 4457260 h 8304597"/>
              <a:gd name="connsiteX2393" fmla="*/ 95020 w 24377650"/>
              <a:gd name="connsiteY2393" fmla="*/ 4494177 h 8304597"/>
              <a:gd name="connsiteX2394" fmla="*/ 54337 w 24377650"/>
              <a:gd name="connsiteY2394" fmla="*/ 4478603 h 8304597"/>
              <a:gd name="connsiteX2395" fmla="*/ 0 w 24377650"/>
              <a:gd name="connsiteY2395" fmla="*/ 4480318 h 8304597"/>
              <a:gd name="connsiteX2396" fmla="*/ 0 w 24377650"/>
              <a:gd name="connsiteY2396" fmla="*/ 4454990 h 8304597"/>
              <a:gd name="connsiteX2397" fmla="*/ 31287 w 24377650"/>
              <a:gd name="connsiteY2397" fmla="*/ 4451241 h 8304597"/>
              <a:gd name="connsiteX2398" fmla="*/ 133546 w 24377650"/>
              <a:gd name="connsiteY2398" fmla="*/ 4418739 h 8304597"/>
              <a:gd name="connsiteX2399" fmla="*/ 133546 w 24377650"/>
              <a:gd name="connsiteY2399" fmla="*/ 4380217 h 8304597"/>
              <a:gd name="connsiteX2400" fmla="*/ 666483 w 24377650"/>
              <a:gd name="connsiteY2400" fmla="*/ 4418739 h 8304597"/>
              <a:gd name="connsiteX2401" fmla="*/ 857506 w 24377650"/>
              <a:gd name="connsiteY2401" fmla="*/ 4457260 h 8304597"/>
              <a:gd name="connsiteX2402" fmla="*/ 818981 w 24377650"/>
              <a:gd name="connsiteY2402" fmla="*/ 4418739 h 8304597"/>
              <a:gd name="connsiteX2403" fmla="*/ 705009 w 24377650"/>
              <a:gd name="connsiteY2403" fmla="*/ 4418739 h 8304597"/>
              <a:gd name="connsiteX2404" fmla="*/ 894426 w 24377650"/>
              <a:gd name="connsiteY2404" fmla="*/ 4418739 h 8304597"/>
              <a:gd name="connsiteX2405" fmla="*/ 894426 w 24377650"/>
              <a:gd name="connsiteY2405" fmla="*/ 4457260 h 8304597"/>
              <a:gd name="connsiteX2406" fmla="*/ 1122370 w 24377650"/>
              <a:gd name="connsiteY2406" fmla="*/ 4457260 h 8304597"/>
              <a:gd name="connsiteX2407" fmla="*/ 1274867 w 24377650"/>
              <a:gd name="connsiteY2407" fmla="*/ 4341695 h 8304597"/>
              <a:gd name="connsiteX2408" fmla="*/ 1237947 w 24377650"/>
              <a:gd name="connsiteY2408" fmla="*/ 4266257 h 8304597"/>
              <a:gd name="connsiteX2409" fmla="*/ 1351918 w 24377650"/>
              <a:gd name="connsiteY2409" fmla="*/ 4266257 h 8304597"/>
              <a:gd name="connsiteX2410" fmla="*/ 1356734 w 24377650"/>
              <a:gd name="connsiteY2410" fmla="*/ 4266257 h 8304597"/>
              <a:gd name="connsiteX2411" fmla="*/ 1367821 w 24377650"/>
              <a:gd name="connsiteY2411" fmla="*/ 4266257 h 8304597"/>
              <a:gd name="connsiteX2412" fmla="*/ 1351918 w 24377650"/>
              <a:gd name="connsiteY2412" fmla="*/ 4304779 h 8304597"/>
              <a:gd name="connsiteX2413" fmla="*/ 1314997 w 24377650"/>
              <a:gd name="connsiteY2413" fmla="*/ 4304779 h 8304597"/>
              <a:gd name="connsiteX2414" fmla="*/ 1314997 w 24377650"/>
              <a:gd name="connsiteY2414" fmla="*/ 4457260 h 8304597"/>
              <a:gd name="connsiteX2415" fmla="*/ 1467495 w 24377650"/>
              <a:gd name="connsiteY2415" fmla="*/ 4457260 h 8304597"/>
              <a:gd name="connsiteX2416" fmla="*/ 1461224 w 24377650"/>
              <a:gd name="connsiteY2416" fmla="*/ 4434990 h 8304597"/>
              <a:gd name="connsiteX2417" fmla="*/ 1447888 w 24377650"/>
              <a:gd name="connsiteY2417" fmla="*/ 4423934 h 8304597"/>
              <a:gd name="connsiteX2418" fmla="*/ 1451141 w 24377650"/>
              <a:gd name="connsiteY2418" fmla="*/ 4424758 h 8304597"/>
              <a:gd name="connsiteX2419" fmla="*/ 1504415 w 24377650"/>
              <a:gd name="connsiteY2419" fmla="*/ 4457260 h 8304597"/>
              <a:gd name="connsiteX2420" fmla="*/ 1351918 w 24377650"/>
              <a:gd name="connsiteY2420" fmla="*/ 4494177 h 8304597"/>
              <a:gd name="connsiteX2421" fmla="*/ 1351918 w 24377650"/>
              <a:gd name="connsiteY2421" fmla="*/ 4532698 h 8304597"/>
              <a:gd name="connsiteX2422" fmla="*/ 1324278 w 24377650"/>
              <a:gd name="connsiteY2422" fmla="*/ 4532698 h 8304597"/>
              <a:gd name="connsiteX2423" fmla="*/ 1199421 w 24377650"/>
              <a:gd name="connsiteY2423" fmla="*/ 4532698 h 8304597"/>
              <a:gd name="connsiteX2424" fmla="*/ 1010004 w 24377650"/>
              <a:gd name="connsiteY2424" fmla="*/ 4571219 h 8304597"/>
              <a:gd name="connsiteX2425" fmla="*/ 1199421 w 24377650"/>
              <a:gd name="connsiteY2425" fmla="*/ 4532698 h 8304597"/>
              <a:gd name="connsiteX2426" fmla="*/ 1504415 w 24377650"/>
              <a:gd name="connsiteY2426" fmla="*/ 4609741 h 8304597"/>
              <a:gd name="connsiteX2427" fmla="*/ 1847935 w 24377650"/>
              <a:gd name="connsiteY2427" fmla="*/ 4571219 h 8304597"/>
              <a:gd name="connsiteX2428" fmla="*/ 2077483 w 24377650"/>
              <a:gd name="connsiteY2428" fmla="*/ 4571219 h 8304597"/>
              <a:gd name="connsiteX2429" fmla="*/ 1961505 w 24377650"/>
              <a:gd name="connsiteY2429" fmla="*/ 4527883 h 8304597"/>
              <a:gd name="connsiteX2430" fmla="*/ 1960709 w 24377650"/>
              <a:gd name="connsiteY2430" fmla="*/ 4528074 h 8304597"/>
              <a:gd name="connsiteX2431" fmla="*/ 1956138 w 24377650"/>
              <a:gd name="connsiteY2431" fmla="*/ 4510428 h 8304597"/>
              <a:gd name="connsiteX2432" fmla="*/ 1924986 w 24377650"/>
              <a:gd name="connsiteY2432" fmla="*/ 4494177 h 8304597"/>
              <a:gd name="connsiteX2433" fmla="*/ 2077483 w 24377650"/>
              <a:gd name="connsiteY2433" fmla="*/ 4532698 h 8304597"/>
              <a:gd name="connsiteX2434" fmla="*/ 2229981 w 24377650"/>
              <a:gd name="connsiteY2434" fmla="*/ 4571219 h 8304597"/>
              <a:gd name="connsiteX2435" fmla="*/ 2494844 w 24377650"/>
              <a:gd name="connsiteY2435" fmla="*/ 4532698 h 8304597"/>
              <a:gd name="connsiteX2436" fmla="*/ 2382478 w 24377650"/>
              <a:gd name="connsiteY2436" fmla="*/ 4571219 h 8304597"/>
              <a:gd name="connsiteX2437" fmla="*/ 2419399 w 24377650"/>
              <a:gd name="connsiteY2437" fmla="*/ 4532698 h 8304597"/>
              <a:gd name="connsiteX2438" fmla="*/ 2305426 w 24377650"/>
              <a:gd name="connsiteY2438" fmla="*/ 4532698 h 8304597"/>
              <a:gd name="connsiteX2439" fmla="*/ 2305426 w 24377650"/>
              <a:gd name="connsiteY2439" fmla="*/ 4571219 h 8304597"/>
              <a:gd name="connsiteX2440" fmla="*/ 2266901 w 24377650"/>
              <a:gd name="connsiteY2440" fmla="*/ 4571219 h 8304597"/>
              <a:gd name="connsiteX2441" fmla="*/ 2229981 w 24377650"/>
              <a:gd name="connsiteY2441" fmla="*/ 4494177 h 8304597"/>
              <a:gd name="connsiteX2442" fmla="*/ 2229981 w 24377650"/>
              <a:gd name="connsiteY2442" fmla="*/ 4571219 h 8304597"/>
              <a:gd name="connsiteX2443" fmla="*/ 2077483 w 24377650"/>
              <a:gd name="connsiteY2443" fmla="*/ 4532698 h 8304597"/>
              <a:gd name="connsiteX2444" fmla="*/ 2189850 w 24377650"/>
              <a:gd name="connsiteY2444" fmla="*/ 4494177 h 8304597"/>
              <a:gd name="connsiteX2445" fmla="*/ 1996219 w 24377650"/>
              <a:gd name="connsiteY2445" fmla="*/ 4452044 h 8304597"/>
              <a:gd name="connsiteX2446" fmla="*/ 1963039 w 24377650"/>
              <a:gd name="connsiteY2446" fmla="*/ 4456856 h 8304597"/>
              <a:gd name="connsiteX2447" fmla="*/ 1978762 w 24377650"/>
              <a:gd name="connsiteY2447" fmla="*/ 4451241 h 8304597"/>
              <a:gd name="connsiteX2448" fmla="*/ 2000433 w 24377650"/>
              <a:gd name="connsiteY2448" fmla="*/ 4418739 h 8304597"/>
              <a:gd name="connsiteX2449" fmla="*/ 2305426 w 24377650"/>
              <a:gd name="connsiteY2449" fmla="*/ 4418739 h 8304597"/>
              <a:gd name="connsiteX2450" fmla="*/ 2189850 w 24377650"/>
              <a:gd name="connsiteY2450" fmla="*/ 4380217 h 8304597"/>
              <a:gd name="connsiteX2451" fmla="*/ 2571895 w 24377650"/>
              <a:gd name="connsiteY2451" fmla="*/ 4418739 h 8304597"/>
              <a:gd name="connsiteX2452" fmla="*/ 2494844 w 24377650"/>
              <a:gd name="connsiteY2452" fmla="*/ 4380217 h 8304597"/>
              <a:gd name="connsiteX2453" fmla="*/ 2799839 w 24377650"/>
              <a:gd name="connsiteY2453" fmla="*/ 4341695 h 8304597"/>
              <a:gd name="connsiteX2454" fmla="*/ 2799839 w 24377650"/>
              <a:gd name="connsiteY2454" fmla="*/ 4304779 h 8304597"/>
              <a:gd name="connsiteX2455" fmla="*/ 2952336 w 24377650"/>
              <a:gd name="connsiteY2455" fmla="*/ 4304779 h 8304597"/>
              <a:gd name="connsiteX2456" fmla="*/ 2839970 w 24377650"/>
              <a:gd name="connsiteY2456" fmla="*/ 4380217 h 8304597"/>
              <a:gd name="connsiteX2457" fmla="*/ 2990861 w 24377650"/>
              <a:gd name="connsiteY2457" fmla="*/ 4418739 h 8304597"/>
              <a:gd name="connsiteX2458" fmla="*/ 2990861 w 24377650"/>
              <a:gd name="connsiteY2458" fmla="*/ 4341695 h 8304597"/>
              <a:gd name="connsiteX2459" fmla="*/ 3181884 w 24377650"/>
              <a:gd name="connsiteY2459" fmla="*/ 4341695 h 8304597"/>
              <a:gd name="connsiteX2460" fmla="*/ 3104833 w 24377650"/>
              <a:gd name="connsiteY2460" fmla="*/ 4380217 h 8304597"/>
              <a:gd name="connsiteX2461" fmla="*/ 3295856 w 24377650"/>
              <a:gd name="connsiteY2461" fmla="*/ 4380217 h 8304597"/>
              <a:gd name="connsiteX2462" fmla="*/ 3295856 w 24377650"/>
              <a:gd name="connsiteY2462" fmla="*/ 4418739 h 8304597"/>
              <a:gd name="connsiteX2463" fmla="*/ 3366286 w 24377650"/>
              <a:gd name="connsiteY2463" fmla="*/ 4407905 h 8304597"/>
              <a:gd name="connsiteX2464" fmla="*/ 3366975 w 24377650"/>
              <a:gd name="connsiteY2464" fmla="*/ 4408095 h 8304597"/>
              <a:gd name="connsiteX2465" fmla="*/ 3371959 w 24377650"/>
              <a:gd name="connsiteY2465" fmla="*/ 4413545 h 8304597"/>
              <a:gd name="connsiteX2466" fmla="*/ 3372907 w 24377650"/>
              <a:gd name="connsiteY2466" fmla="*/ 4418739 h 8304597"/>
              <a:gd name="connsiteX2467" fmla="*/ 3372305 w 24377650"/>
              <a:gd name="connsiteY2467" fmla="*/ 4413924 h 8304597"/>
              <a:gd name="connsiteX2468" fmla="*/ 3371959 w 24377650"/>
              <a:gd name="connsiteY2468" fmla="*/ 4413545 h 8304597"/>
              <a:gd name="connsiteX2469" fmla="*/ 3371177 w 24377650"/>
              <a:gd name="connsiteY2469" fmla="*/ 4409259 h 8304597"/>
              <a:gd name="connsiteX2470" fmla="*/ 3366975 w 24377650"/>
              <a:gd name="connsiteY2470" fmla="*/ 4408095 h 8304597"/>
              <a:gd name="connsiteX2471" fmla="*/ 3361846 w 24377650"/>
              <a:gd name="connsiteY2471" fmla="*/ 4402488 h 8304597"/>
              <a:gd name="connsiteX2472" fmla="*/ 3372907 w 24377650"/>
              <a:gd name="connsiteY2472" fmla="*/ 4380217 h 8304597"/>
              <a:gd name="connsiteX2473" fmla="*/ 3486879 w 24377650"/>
              <a:gd name="connsiteY2473" fmla="*/ 4380217 h 8304597"/>
              <a:gd name="connsiteX2474" fmla="*/ 3600851 w 24377650"/>
              <a:gd name="connsiteY2474" fmla="*/ 4380217 h 8304597"/>
              <a:gd name="connsiteX2475" fmla="*/ 3600851 w 24377650"/>
              <a:gd name="connsiteY2475" fmla="*/ 4457260 h 8304597"/>
              <a:gd name="connsiteX2476" fmla="*/ 3676296 w 24377650"/>
              <a:gd name="connsiteY2476" fmla="*/ 4457260 h 8304597"/>
              <a:gd name="connsiteX2477" fmla="*/ 3828793 w 24377650"/>
              <a:gd name="connsiteY2477" fmla="*/ 4418739 h 8304597"/>
              <a:gd name="connsiteX2478" fmla="*/ 3867319 w 24377650"/>
              <a:gd name="connsiteY2478" fmla="*/ 4457260 h 8304597"/>
              <a:gd name="connsiteX2479" fmla="*/ 3944371 w 24377650"/>
              <a:gd name="connsiteY2479" fmla="*/ 4418739 h 8304597"/>
              <a:gd name="connsiteX2480" fmla="*/ 4019817 w 24377650"/>
              <a:gd name="connsiteY2480" fmla="*/ 4380217 h 8304597"/>
              <a:gd name="connsiteX2481" fmla="*/ 4058342 w 24377650"/>
              <a:gd name="connsiteY2481" fmla="*/ 4380217 h 8304597"/>
              <a:gd name="connsiteX2482" fmla="*/ 4133788 w 24377650"/>
              <a:gd name="connsiteY2482" fmla="*/ 4418739 h 8304597"/>
              <a:gd name="connsiteX2483" fmla="*/ 4172314 w 24377650"/>
              <a:gd name="connsiteY2483" fmla="*/ 4341695 h 8304597"/>
              <a:gd name="connsiteX2484" fmla="*/ 4210839 w 24377650"/>
              <a:gd name="connsiteY2484" fmla="*/ 4380217 h 8304597"/>
              <a:gd name="connsiteX2485" fmla="*/ 4172314 w 24377650"/>
              <a:gd name="connsiteY2485" fmla="*/ 4457260 h 8304597"/>
              <a:gd name="connsiteX2486" fmla="*/ 4058342 w 24377650"/>
              <a:gd name="connsiteY2486" fmla="*/ 4418739 h 8304597"/>
              <a:gd name="connsiteX2487" fmla="*/ 4172314 w 24377650"/>
              <a:gd name="connsiteY2487" fmla="*/ 4457260 h 8304597"/>
              <a:gd name="connsiteX2488" fmla="*/ 4286285 w 24377650"/>
              <a:gd name="connsiteY2488" fmla="*/ 4457260 h 8304597"/>
              <a:gd name="connsiteX2489" fmla="*/ 4629805 w 24377650"/>
              <a:gd name="connsiteY2489" fmla="*/ 4457260 h 8304597"/>
              <a:gd name="connsiteX2490" fmla="*/ 4591280 w 24377650"/>
              <a:gd name="connsiteY2490" fmla="*/ 4418739 h 8304597"/>
              <a:gd name="connsiteX2491" fmla="*/ 4591280 w 24377650"/>
              <a:gd name="connsiteY2491" fmla="*/ 4380217 h 8304597"/>
              <a:gd name="connsiteX2492" fmla="*/ 4666726 w 24377650"/>
              <a:gd name="connsiteY2492" fmla="*/ 4418739 h 8304597"/>
              <a:gd name="connsiteX2493" fmla="*/ 4743777 w 24377650"/>
              <a:gd name="connsiteY2493" fmla="*/ 4380217 h 8304597"/>
              <a:gd name="connsiteX2494" fmla="*/ 5011851 w 24377650"/>
              <a:gd name="connsiteY2494" fmla="*/ 4380217 h 8304597"/>
              <a:gd name="connsiteX2495" fmla="*/ 5011851 w 24377650"/>
              <a:gd name="connsiteY2495" fmla="*/ 4341695 h 8304597"/>
              <a:gd name="connsiteX2496" fmla="*/ 5048771 w 24377650"/>
              <a:gd name="connsiteY2496" fmla="*/ 4304779 h 8304597"/>
              <a:gd name="connsiteX2497" fmla="*/ 5048771 w 24377650"/>
              <a:gd name="connsiteY2497" fmla="*/ 4380217 h 8304597"/>
              <a:gd name="connsiteX2498" fmla="*/ 5087296 w 24377650"/>
              <a:gd name="connsiteY2498" fmla="*/ 4380217 h 8304597"/>
              <a:gd name="connsiteX2499" fmla="*/ 5087296 w 24377650"/>
              <a:gd name="connsiteY2499" fmla="*/ 4341695 h 8304597"/>
              <a:gd name="connsiteX2500" fmla="*/ 5239794 w 24377650"/>
              <a:gd name="connsiteY2500" fmla="*/ 4380217 h 8304597"/>
              <a:gd name="connsiteX2501" fmla="*/ 5353766 w 24377650"/>
              <a:gd name="connsiteY2501" fmla="*/ 4380217 h 8304597"/>
              <a:gd name="connsiteX2502" fmla="*/ 5316845 w 24377650"/>
              <a:gd name="connsiteY2502" fmla="*/ 4304779 h 8304597"/>
              <a:gd name="connsiteX2503" fmla="*/ 5353766 w 24377650"/>
              <a:gd name="connsiteY2503" fmla="*/ 4341695 h 8304597"/>
              <a:gd name="connsiteX2504" fmla="*/ 5735811 w 24377650"/>
              <a:gd name="connsiteY2504" fmla="*/ 4341695 h 8304597"/>
              <a:gd name="connsiteX2505" fmla="*/ 5888308 w 24377650"/>
              <a:gd name="connsiteY2505" fmla="*/ 4380217 h 8304597"/>
              <a:gd name="connsiteX2506" fmla="*/ 5888308 w 24377650"/>
              <a:gd name="connsiteY2506" fmla="*/ 4304779 h 8304597"/>
              <a:gd name="connsiteX2507" fmla="*/ 6002280 w 24377650"/>
              <a:gd name="connsiteY2507" fmla="*/ 4304779 h 8304597"/>
              <a:gd name="connsiteX2508" fmla="*/ 6002280 w 24377650"/>
              <a:gd name="connsiteY2508" fmla="*/ 4380217 h 8304597"/>
              <a:gd name="connsiteX2509" fmla="*/ 6116251 w 24377650"/>
              <a:gd name="connsiteY2509" fmla="*/ 4341695 h 8304597"/>
              <a:gd name="connsiteX2510" fmla="*/ 6079331 w 24377650"/>
              <a:gd name="connsiteY2510" fmla="*/ 4304779 h 8304597"/>
              <a:gd name="connsiteX2511" fmla="*/ 6154777 w 24377650"/>
              <a:gd name="connsiteY2511" fmla="*/ 4266257 h 8304597"/>
              <a:gd name="connsiteX2512" fmla="*/ 6154777 w 24377650"/>
              <a:gd name="connsiteY2512" fmla="*/ 4341695 h 8304597"/>
              <a:gd name="connsiteX2513" fmla="*/ 6268749 w 24377650"/>
              <a:gd name="connsiteY2513" fmla="*/ 4266257 h 8304597"/>
              <a:gd name="connsiteX2514" fmla="*/ 6621583 w 24377650"/>
              <a:gd name="connsiteY2514" fmla="*/ 4249931 h 8304597"/>
              <a:gd name="connsiteX2515" fmla="*/ 6677351 w 24377650"/>
              <a:gd name="connsiteY2515" fmla="*/ 4231214 h 8304597"/>
              <a:gd name="connsiteX2516" fmla="*/ 6702362 w 24377650"/>
              <a:gd name="connsiteY2516" fmla="*/ 4232551 h 8304597"/>
              <a:gd name="connsiteX2517" fmla="*/ 6764766 w 24377650"/>
              <a:gd name="connsiteY2517" fmla="*/ 4266257 h 8304597"/>
              <a:gd name="connsiteX2518" fmla="*/ 6803291 w 24377650"/>
              <a:gd name="connsiteY2518" fmla="*/ 4266257 h 8304597"/>
              <a:gd name="connsiteX2519" fmla="*/ 6764766 w 24377650"/>
              <a:gd name="connsiteY2519" fmla="*/ 4153903 h 8304597"/>
              <a:gd name="connsiteX2520" fmla="*/ 6803291 w 24377650"/>
              <a:gd name="connsiteY2520" fmla="*/ 4153903 h 8304597"/>
              <a:gd name="connsiteX2521" fmla="*/ 7145206 w 24377650"/>
              <a:gd name="connsiteY2521" fmla="*/ 4115382 h 8304597"/>
              <a:gd name="connsiteX2522" fmla="*/ 7031235 w 24377650"/>
              <a:gd name="connsiteY2522" fmla="*/ 4078465 h 8304597"/>
              <a:gd name="connsiteX2523" fmla="*/ 6955789 w 24377650"/>
              <a:gd name="connsiteY2523" fmla="*/ 4115382 h 8304597"/>
              <a:gd name="connsiteX2524" fmla="*/ 6955789 w 24377650"/>
              <a:gd name="connsiteY2524" fmla="*/ 4078465 h 8304597"/>
              <a:gd name="connsiteX2525" fmla="*/ 6917263 w 24377650"/>
              <a:gd name="connsiteY2525" fmla="*/ 4078465 h 8304597"/>
              <a:gd name="connsiteX2526" fmla="*/ 6535217 w 24377650"/>
              <a:gd name="connsiteY2526" fmla="*/ 4001422 h 8304597"/>
              <a:gd name="connsiteX2527" fmla="*/ 6650794 w 24377650"/>
              <a:gd name="connsiteY2527" fmla="*/ 4115382 h 8304597"/>
              <a:gd name="connsiteX2528" fmla="*/ 6535217 w 24377650"/>
              <a:gd name="connsiteY2528" fmla="*/ 4115382 h 8304597"/>
              <a:gd name="connsiteX2529" fmla="*/ 6535217 w 24377650"/>
              <a:gd name="connsiteY2529" fmla="*/ 4153903 h 8304597"/>
              <a:gd name="connsiteX2530" fmla="*/ 6612269 w 24377650"/>
              <a:gd name="connsiteY2530" fmla="*/ 4153903 h 8304597"/>
              <a:gd name="connsiteX2531" fmla="*/ 6459771 w 24377650"/>
              <a:gd name="connsiteY2531" fmla="*/ 4153903 h 8304597"/>
              <a:gd name="connsiteX2532" fmla="*/ 5888308 w 24377650"/>
              <a:gd name="connsiteY2532" fmla="*/ 4078465 h 8304597"/>
              <a:gd name="connsiteX2533" fmla="*/ 6002280 w 24377650"/>
              <a:gd name="connsiteY2533" fmla="*/ 4115382 h 8304597"/>
              <a:gd name="connsiteX2534" fmla="*/ 5774337 w 24377650"/>
              <a:gd name="connsiteY2534" fmla="*/ 4038339 h 8304597"/>
              <a:gd name="connsiteX2535" fmla="*/ 5888308 w 24377650"/>
              <a:gd name="connsiteY2535" fmla="*/ 4038339 h 8304597"/>
              <a:gd name="connsiteX2536" fmla="*/ 5774337 w 24377650"/>
              <a:gd name="connsiteY2536" fmla="*/ 4038339 h 8304597"/>
              <a:gd name="connsiteX2537" fmla="*/ 5774337 w 24377650"/>
              <a:gd name="connsiteY2537" fmla="*/ 4115382 h 8304597"/>
              <a:gd name="connsiteX2538" fmla="*/ 5658760 w 24377650"/>
              <a:gd name="connsiteY2538" fmla="*/ 4038339 h 8304597"/>
              <a:gd name="connsiteX2539" fmla="*/ 5697285 w 24377650"/>
              <a:gd name="connsiteY2539" fmla="*/ 4001422 h 8304597"/>
              <a:gd name="connsiteX2540" fmla="*/ 5926834 w 24377650"/>
              <a:gd name="connsiteY2540" fmla="*/ 4001422 h 8304597"/>
              <a:gd name="connsiteX2541" fmla="*/ 6498297 w 24377650"/>
              <a:gd name="connsiteY2541" fmla="*/ 4038339 h 8304597"/>
              <a:gd name="connsiteX2542" fmla="*/ 6421246 w 24377650"/>
              <a:gd name="connsiteY2542" fmla="*/ 3962901 h 8304597"/>
              <a:gd name="connsiteX2543" fmla="*/ 6307274 w 24377650"/>
              <a:gd name="connsiteY2543" fmla="*/ 4001422 h 8304597"/>
              <a:gd name="connsiteX2544" fmla="*/ 6193303 w 24377650"/>
              <a:gd name="connsiteY2544" fmla="*/ 3925984 h 8304597"/>
              <a:gd name="connsiteX2545" fmla="*/ 6079331 w 24377650"/>
              <a:gd name="connsiteY2545" fmla="*/ 3962901 h 8304597"/>
              <a:gd name="connsiteX2546" fmla="*/ 6002280 w 24377650"/>
              <a:gd name="connsiteY2546" fmla="*/ 3962901 h 8304597"/>
              <a:gd name="connsiteX2547" fmla="*/ 6079331 w 24377650"/>
              <a:gd name="connsiteY2547" fmla="*/ 3925984 h 8304597"/>
              <a:gd name="connsiteX2548" fmla="*/ 6016927 w 24377650"/>
              <a:gd name="connsiteY2548" fmla="*/ 3890874 h 8304597"/>
              <a:gd name="connsiteX2549" fmla="*/ 6001398 w 24377650"/>
              <a:gd name="connsiteY2549" fmla="*/ 3889164 h 8304597"/>
              <a:gd name="connsiteX2550" fmla="*/ 6002280 w 24377650"/>
              <a:gd name="connsiteY2550" fmla="*/ 3885858 h 8304597"/>
              <a:gd name="connsiteX2551" fmla="*/ 5998207 w 24377650"/>
              <a:gd name="connsiteY2551" fmla="*/ 3888812 h 8304597"/>
              <a:gd name="connsiteX2552" fmla="*/ 5977073 w 24377650"/>
              <a:gd name="connsiteY2552" fmla="*/ 3886485 h 8304597"/>
              <a:gd name="connsiteX2553" fmla="*/ 5963877 w 24377650"/>
              <a:gd name="connsiteY2553" fmla="*/ 3886320 h 8304597"/>
              <a:gd name="connsiteX2554" fmla="*/ 5963754 w 24377650"/>
              <a:gd name="connsiteY2554" fmla="*/ 3885858 h 8304597"/>
              <a:gd name="connsiteX2555" fmla="*/ 5963436 w 24377650"/>
              <a:gd name="connsiteY2555" fmla="*/ 3886315 h 8304597"/>
              <a:gd name="connsiteX2556" fmla="*/ 5926834 w 24377650"/>
              <a:gd name="connsiteY2556" fmla="*/ 3885858 h 8304597"/>
              <a:gd name="connsiteX2557" fmla="*/ 5935662 w 24377650"/>
              <a:gd name="connsiteY2557" fmla="*/ 3900905 h 8304597"/>
              <a:gd name="connsiteX2558" fmla="*/ 5952607 w 24377650"/>
              <a:gd name="connsiteY2558" fmla="*/ 3901866 h 8304597"/>
              <a:gd name="connsiteX2559" fmla="*/ 5947601 w 24377650"/>
              <a:gd name="connsiteY2559" fmla="*/ 3909056 h 8304597"/>
              <a:gd name="connsiteX2560" fmla="*/ 5926834 w 24377650"/>
              <a:gd name="connsiteY2560" fmla="*/ 3925984 h 8304597"/>
              <a:gd name="connsiteX2561" fmla="*/ 5621840 w 24377650"/>
              <a:gd name="connsiteY2561" fmla="*/ 3810420 h 8304597"/>
              <a:gd name="connsiteX2562" fmla="*/ 5626454 w 24377650"/>
              <a:gd name="connsiteY2562" fmla="*/ 3810420 h 8304597"/>
              <a:gd name="connsiteX2563" fmla="*/ 5697285 w 24377650"/>
              <a:gd name="connsiteY2563" fmla="*/ 3810420 h 8304597"/>
              <a:gd name="connsiteX2564" fmla="*/ 5621840 w 24377650"/>
              <a:gd name="connsiteY2564" fmla="*/ 3773503 h 8304597"/>
              <a:gd name="connsiteX2565" fmla="*/ 5697285 w 24377650"/>
              <a:gd name="connsiteY2565" fmla="*/ 3773503 h 8304597"/>
              <a:gd name="connsiteX2566" fmla="*/ 5735811 w 24377650"/>
              <a:gd name="connsiteY2566" fmla="*/ 3810420 h 8304597"/>
              <a:gd name="connsiteX2567" fmla="*/ 5849783 w 24377650"/>
              <a:gd name="connsiteY2567" fmla="*/ 3848941 h 8304597"/>
              <a:gd name="connsiteX2568" fmla="*/ 5926834 w 24377650"/>
              <a:gd name="connsiteY2568" fmla="*/ 3810420 h 8304597"/>
              <a:gd name="connsiteX2569" fmla="*/ 6116251 w 24377650"/>
              <a:gd name="connsiteY2569" fmla="*/ 3885858 h 8304597"/>
              <a:gd name="connsiteX2570" fmla="*/ 6231828 w 24377650"/>
              <a:gd name="connsiteY2570" fmla="*/ 3885858 h 8304597"/>
              <a:gd name="connsiteX2571" fmla="*/ 6345800 w 24377650"/>
              <a:gd name="connsiteY2571" fmla="*/ 3962901 h 8304597"/>
              <a:gd name="connsiteX2572" fmla="*/ 6231828 w 24377650"/>
              <a:gd name="connsiteY2572" fmla="*/ 3885858 h 8304597"/>
              <a:gd name="connsiteX2573" fmla="*/ 6252596 w 24377650"/>
              <a:gd name="connsiteY2573" fmla="*/ 3838458 h 8304597"/>
              <a:gd name="connsiteX2574" fmla="*/ 6246634 w 24377650"/>
              <a:gd name="connsiteY2574" fmla="*/ 3839154 h 8304597"/>
              <a:gd name="connsiteX2575" fmla="*/ 6266391 w 24377650"/>
              <a:gd name="connsiteY2575" fmla="*/ 3826094 h 8304597"/>
              <a:gd name="connsiteX2576" fmla="*/ 6421246 w 24377650"/>
              <a:gd name="connsiteY2576" fmla="*/ 3773503 h 8304597"/>
              <a:gd name="connsiteX2577" fmla="*/ 6498297 w 24377650"/>
              <a:gd name="connsiteY2577" fmla="*/ 3810420 h 8304597"/>
              <a:gd name="connsiteX2578" fmla="*/ 6401456 w 24377650"/>
              <a:gd name="connsiteY2578" fmla="*/ 3757152 h 8304597"/>
              <a:gd name="connsiteX2579" fmla="*/ 6360840 w 24377650"/>
              <a:gd name="connsiteY2579" fmla="*/ 3739802 h 8304597"/>
              <a:gd name="connsiteX2580" fmla="*/ 6371985 w 24377650"/>
              <a:gd name="connsiteY2580" fmla="*/ 3738518 h 8304597"/>
              <a:gd name="connsiteX2581" fmla="*/ 6345800 w 24377650"/>
              <a:gd name="connsiteY2581" fmla="*/ 3657939 h 8304597"/>
              <a:gd name="connsiteX2582" fmla="*/ 6307274 w 24377650"/>
              <a:gd name="connsiteY2582" fmla="*/ 3733377 h 8304597"/>
              <a:gd name="connsiteX2583" fmla="*/ 6307274 w 24377650"/>
              <a:gd name="connsiteY2583" fmla="*/ 3696460 h 8304597"/>
              <a:gd name="connsiteX2584" fmla="*/ 6307274 w 24377650"/>
              <a:gd name="connsiteY2584" fmla="*/ 3657939 h 8304597"/>
              <a:gd name="connsiteX2585" fmla="*/ 6154777 w 24377650"/>
              <a:gd name="connsiteY2585" fmla="*/ 3733377 h 8304597"/>
              <a:gd name="connsiteX2586" fmla="*/ 6149359 w 24377650"/>
              <a:gd name="connsiteY2586" fmla="*/ 3685977 h 8304597"/>
              <a:gd name="connsiteX2587" fmla="*/ 6141204 w 24377650"/>
              <a:gd name="connsiteY2587" fmla="*/ 3686732 h 8304597"/>
              <a:gd name="connsiteX2588" fmla="*/ 6148757 w 24377650"/>
              <a:gd name="connsiteY2588" fmla="*/ 3680209 h 8304597"/>
              <a:gd name="connsiteX2589" fmla="*/ 6154777 w 24377650"/>
              <a:gd name="connsiteY2589" fmla="*/ 3657939 h 8304597"/>
              <a:gd name="connsiteX2590" fmla="*/ 6116251 w 24377650"/>
              <a:gd name="connsiteY2590" fmla="*/ 3621022 h 8304597"/>
              <a:gd name="connsiteX2591" fmla="*/ 6002280 w 24377650"/>
              <a:gd name="connsiteY2591" fmla="*/ 3733377 h 8304597"/>
              <a:gd name="connsiteX2592" fmla="*/ 5963754 w 24377650"/>
              <a:gd name="connsiteY2592" fmla="*/ 3696460 h 8304597"/>
              <a:gd name="connsiteX2593" fmla="*/ 5926834 w 24377650"/>
              <a:gd name="connsiteY2593" fmla="*/ 3773503 h 8304597"/>
              <a:gd name="connsiteX2594" fmla="*/ 5888308 w 24377650"/>
              <a:gd name="connsiteY2594" fmla="*/ 3773503 h 8304597"/>
              <a:gd name="connsiteX2595" fmla="*/ 5849783 w 24377650"/>
              <a:gd name="connsiteY2595" fmla="*/ 3773503 h 8304597"/>
              <a:gd name="connsiteX2596" fmla="*/ 5849783 w 24377650"/>
              <a:gd name="connsiteY2596" fmla="*/ 3733377 h 8304597"/>
              <a:gd name="connsiteX2597" fmla="*/ 5658760 w 24377650"/>
              <a:gd name="connsiteY2597" fmla="*/ 3733377 h 8304597"/>
              <a:gd name="connsiteX2598" fmla="*/ 5544788 w 24377650"/>
              <a:gd name="connsiteY2598" fmla="*/ 3733377 h 8304597"/>
              <a:gd name="connsiteX2599" fmla="*/ 5583314 w 24377650"/>
              <a:gd name="connsiteY2599" fmla="*/ 3696460 h 8304597"/>
              <a:gd name="connsiteX2600" fmla="*/ 5621840 w 24377650"/>
              <a:gd name="connsiteY2600" fmla="*/ 3733377 h 8304597"/>
              <a:gd name="connsiteX2601" fmla="*/ 5849783 w 24377650"/>
              <a:gd name="connsiteY2601" fmla="*/ 3657939 h 8304597"/>
              <a:gd name="connsiteX2602" fmla="*/ 5926834 w 24377650"/>
              <a:gd name="connsiteY2602" fmla="*/ 3696460 h 8304597"/>
              <a:gd name="connsiteX2603" fmla="*/ 5926834 w 24377650"/>
              <a:gd name="connsiteY2603" fmla="*/ 3657939 h 8304597"/>
              <a:gd name="connsiteX2604" fmla="*/ 6002280 w 24377650"/>
              <a:gd name="connsiteY2604" fmla="*/ 3657939 h 8304597"/>
              <a:gd name="connsiteX2605" fmla="*/ 5697285 w 24377650"/>
              <a:gd name="connsiteY2605" fmla="*/ 3657939 h 8304597"/>
              <a:gd name="connsiteX2606" fmla="*/ 5621840 w 24377650"/>
              <a:gd name="connsiteY2606" fmla="*/ 3580895 h 8304597"/>
              <a:gd name="connsiteX2607" fmla="*/ 5774337 w 24377650"/>
              <a:gd name="connsiteY2607" fmla="*/ 3621022 h 8304597"/>
              <a:gd name="connsiteX2608" fmla="*/ 5621840 w 24377650"/>
              <a:gd name="connsiteY2608" fmla="*/ 3580895 h 8304597"/>
              <a:gd name="connsiteX2609" fmla="*/ 5583314 w 24377650"/>
              <a:gd name="connsiteY2609" fmla="*/ 3657939 h 8304597"/>
              <a:gd name="connsiteX2610" fmla="*/ 5544788 w 24377650"/>
              <a:gd name="connsiteY2610" fmla="*/ 3580895 h 8304597"/>
              <a:gd name="connsiteX2611" fmla="*/ 5614540 w 24377650"/>
              <a:gd name="connsiteY2611" fmla="*/ 3533496 h 8304597"/>
              <a:gd name="connsiteX2612" fmla="*/ 5621077 w 24377650"/>
              <a:gd name="connsiteY2612" fmla="*/ 3533839 h 8304597"/>
              <a:gd name="connsiteX2613" fmla="*/ 5658760 w 24377650"/>
              <a:gd name="connsiteY2613" fmla="*/ 3543979 h 8304597"/>
              <a:gd name="connsiteX2614" fmla="*/ 5633781 w 24377650"/>
              <a:gd name="connsiteY2614" fmla="*/ 3534505 h 8304597"/>
              <a:gd name="connsiteX2615" fmla="*/ 5621077 w 24377650"/>
              <a:gd name="connsiteY2615" fmla="*/ 3533839 h 8304597"/>
              <a:gd name="connsiteX2616" fmla="*/ 5596130 w 24377650"/>
              <a:gd name="connsiteY2616" fmla="*/ 3527126 h 8304597"/>
              <a:gd name="connsiteX2617" fmla="*/ 5392291 w 24377650"/>
              <a:gd name="connsiteY2617" fmla="*/ 3505457 h 8304597"/>
              <a:gd name="connsiteX2618" fmla="*/ 5544788 w 24377650"/>
              <a:gd name="connsiteY2618" fmla="*/ 3468541 h 8304597"/>
              <a:gd name="connsiteX2619" fmla="*/ 5316845 w 24377650"/>
              <a:gd name="connsiteY2619" fmla="*/ 3468541 h 8304597"/>
              <a:gd name="connsiteX2620" fmla="*/ 5392291 w 24377650"/>
              <a:gd name="connsiteY2620" fmla="*/ 3543979 h 8304597"/>
              <a:gd name="connsiteX2621" fmla="*/ 5353766 w 24377650"/>
              <a:gd name="connsiteY2621" fmla="*/ 3580895 h 8304597"/>
              <a:gd name="connsiteX2622" fmla="*/ 5273303 w 24377650"/>
              <a:gd name="connsiteY2622" fmla="*/ 3557622 h 8304597"/>
              <a:gd name="connsiteX2623" fmla="*/ 5273631 w 24377650"/>
              <a:gd name="connsiteY2623" fmla="*/ 3547445 h 8304597"/>
              <a:gd name="connsiteX2624" fmla="*/ 5278320 w 24377650"/>
              <a:gd name="connsiteY2624" fmla="*/ 3543979 h 8304597"/>
              <a:gd name="connsiteX2625" fmla="*/ 5273826 w 24377650"/>
              <a:gd name="connsiteY2625" fmla="*/ 3541398 h 8304597"/>
              <a:gd name="connsiteX2626" fmla="*/ 5274081 w 24377650"/>
              <a:gd name="connsiteY2626" fmla="*/ 3533496 h 8304597"/>
              <a:gd name="connsiteX2627" fmla="*/ 5278320 w 24377650"/>
              <a:gd name="connsiteY2627" fmla="*/ 3505457 h 8304597"/>
              <a:gd name="connsiteX2628" fmla="*/ 5201268 w 24377650"/>
              <a:gd name="connsiteY2628" fmla="*/ 3543979 h 8304597"/>
              <a:gd name="connsiteX2629" fmla="*/ 5250027 w 24377650"/>
              <a:gd name="connsiteY2629" fmla="*/ 3527728 h 8304597"/>
              <a:gd name="connsiteX2630" fmla="*/ 5273826 w 24377650"/>
              <a:gd name="connsiteY2630" fmla="*/ 3541398 h 8304597"/>
              <a:gd name="connsiteX2631" fmla="*/ 5273631 w 24377650"/>
              <a:gd name="connsiteY2631" fmla="*/ 3547445 h 8304597"/>
              <a:gd name="connsiteX2632" fmla="*/ 5249450 w 24377650"/>
              <a:gd name="connsiteY2632" fmla="*/ 3565321 h 8304597"/>
              <a:gd name="connsiteX2633" fmla="*/ 5164348 w 24377650"/>
              <a:gd name="connsiteY2633" fmla="*/ 3580895 h 8304597"/>
              <a:gd name="connsiteX2634" fmla="*/ 5087296 w 24377650"/>
              <a:gd name="connsiteY2634" fmla="*/ 3505457 h 8304597"/>
              <a:gd name="connsiteX2635" fmla="*/ 5125822 w 24377650"/>
              <a:gd name="connsiteY2635" fmla="*/ 3505457 h 8304597"/>
              <a:gd name="connsiteX2636" fmla="*/ 5048771 w 24377650"/>
              <a:gd name="connsiteY2636" fmla="*/ 3468541 h 8304597"/>
              <a:gd name="connsiteX2637" fmla="*/ 5048771 w 24377650"/>
              <a:gd name="connsiteY2637" fmla="*/ 3505457 h 8304597"/>
              <a:gd name="connsiteX2638" fmla="*/ 5087296 w 24377650"/>
              <a:gd name="connsiteY2638" fmla="*/ 3505457 h 8304597"/>
              <a:gd name="connsiteX2639" fmla="*/ 5011851 w 24377650"/>
              <a:gd name="connsiteY2639" fmla="*/ 3543979 h 8304597"/>
              <a:gd name="connsiteX2640" fmla="*/ 4973325 w 24377650"/>
              <a:gd name="connsiteY2640" fmla="*/ 3468541 h 8304597"/>
              <a:gd name="connsiteX2641" fmla="*/ 4859354 w 24377650"/>
              <a:gd name="connsiteY2641" fmla="*/ 3543979 h 8304597"/>
              <a:gd name="connsiteX2642" fmla="*/ 4782302 w 24377650"/>
              <a:gd name="connsiteY2642" fmla="*/ 3580895 h 8304597"/>
              <a:gd name="connsiteX2643" fmla="*/ 4820828 w 24377650"/>
              <a:gd name="connsiteY2643" fmla="*/ 3543979 h 8304597"/>
              <a:gd name="connsiteX2644" fmla="*/ 4666726 w 24377650"/>
              <a:gd name="connsiteY2644" fmla="*/ 3543979 h 8304597"/>
              <a:gd name="connsiteX2645" fmla="*/ 4782302 w 24377650"/>
              <a:gd name="connsiteY2645" fmla="*/ 3543979 h 8304597"/>
              <a:gd name="connsiteX2646" fmla="*/ 4706856 w 24377650"/>
              <a:gd name="connsiteY2646" fmla="*/ 3505457 h 8304597"/>
              <a:gd name="connsiteX2647" fmla="*/ 4554359 w 24377650"/>
              <a:gd name="connsiteY2647" fmla="*/ 3468541 h 8304597"/>
              <a:gd name="connsiteX2648" fmla="*/ 4477308 w 24377650"/>
              <a:gd name="connsiteY2648" fmla="*/ 3543979 h 8304597"/>
              <a:gd name="connsiteX2649" fmla="*/ 4554359 w 24377650"/>
              <a:gd name="connsiteY2649" fmla="*/ 3543979 h 8304597"/>
              <a:gd name="connsiteX2650" fmla="*/ 4438782 w 24377650"/>
              <a:gd name="connsiteY2650" fmla="*/ 3580895 h 8304597"/>
              <a:gd name="connsiteX2651" fmla="*/ 4477308 w 24377650"/>
              <a:gd name="connsiteY2651" fmla="*/ 3428415 h 8304597"/>
              <a:gd name="connsiteX2652" fmla="*/ 4706856 w 24377650"/>
              <a:gd name="connsiteY2652" fmla="*/ 3428415 h 8304597"/>
              <a:gd name="connsiteX2653" fmla="*/ 4637304 w 24377650"/>
              <a:gd name="connsiteY2653" fmla="*/ 3412841 h 8304597"/>
              <a:gd name="connsiteX2654" fmla="*/ 4595903 w 24377650"/>
              <a:gd name="connsiteY2654" fmla="*/ 3413698 h 8304597"/>
              <a:gd name="connsiteX2655" fmla="*/ 4590928 w 24377650"/>
              <a:gd name="connsiteY2655" fmla="*/ 3406470 h 8304597"/>
              <a:gd name="connsiteX2656" fmla="*/ 4554359 w 24377650"/>
              <a:gd name="connsiteY2656" fmla="*/ 3352977 h 8304597"/>
              <a:gd name="connsiteX2657" fmla="*/ 4210839 w 24377650"/>
              <a:gd name="connsiteY2657" fmla="*/ 3316060 h 8304597"/>
              <a:gd name="connsiteX2658" fmla="*/ 4210839 w 24377650"/>
              <a:gd name="connsiteY2658" fmla="*/ 3391498 h 8304597"/>
              <a:gd name="connsiteX2659" fmla="*/ 4096868 w 24377650"/>
              <a:gd name="connsiteY2659" fmla="*/ 3391498 h 8304597"/>
              <a:gd name="connsiteX2660" fmla="*/ 4133788 w 24377650"/>
              <a:gd name="connsiteY2660" fmla="*/ 3391498 h 8304597"/>
              <a:gd name="connsiteX2661" fmla="*/ 4058342 w 24377650"/>
              <a:gd name="connsiteY2661" fmla="*/ 3428415 h 8304597"/>
              <a:gd name="connsiteX2662" fmla="*/ 4172314 w 24377650"/>
              <a:gd name="connsiteY2662" fmla="*/ 3428415 h 8304597"/>
              <a:gd name="connsiteX2663" fmla="*/ 4172313 w 24377650"/>
              <a:gd name="connsiteY2663" fmla="*/ 3477845 h 8304597"/>
              <a:gd name="connsiteX2664" fmla="*/ 4181885 w 24377650"/>
              <a:gd name="connsiteY2664" fmla="*/ 3477567 h 8304597"/>
              <a:gd name="connsiteX2665" fmla="*/ 4167497 w 24377650"/>
              <a:gd name="connsiteY2665" fmla="*/ 3484115 h 8304597"/>
              <a:gd name="connsiteX2666" fmla="*/ 4172314 w 24377650"/>
              <a:gd name="connsiteY2666" fmla="*/ 3505457 h 8304597"/>
              <a:gd name="connsiteX2667" fmla="*/ 4058342 w 24377650"/>
              <a:gd name="connsiteY2667" fmla="*/ 3468541 h 8304597"/>
              <a:gd name="connsiteX2668" fmla="*/ 3925108 w 24377650"/>
              <a:gd name="connsiteY2668" fmla="*/ 3468541 h 8304597"/>
              <a:gd name="connsiteX2669" fmla="*/ 3867319 w 24377650"/>
              <a:gd name="connsiteY2669" fmla="*/ 3468541 h 8304597"/>
              <a:gd name="connsiteX2670" fmla="*/ 3981290 w 24377650"/>
              <a:gd name="connsiteY2670" fmla="*/ 3428415 h 8304597"/>
              <a:gd name="connsiteX2671" fmla="*/ 3944371 w 24377650"/>
              <a:gd name="connsiteY2671" fmla="*/ 3391498 h 8304597"/>
              <a:gd name="connsiteX2672" fmla="*/ 3867319 w 24377650"/>
              <a:gd name="connsiteY2672" fmla="*/ 3468541 h 8304597"/>
              <a:gd name="connsiteX2673" fmla="*/ 3865563 w 24377650"/>
              <a:gd name="connsiteY2673" fmla="*/ 3468541 h 8304597"/>
              <a:gd name="connsiteX2674" fmla="*/ 3828793 w 24377650"/>
              <a:gd name="connsiteY2674" fmla="*/ 3468541 h 8304597"/>
              <a:gd name="connsiteX2675" fmla="*/ 3676296 w 24377650"/>
              <a:gd name="connsiteY2675" fmla="*/ 3468541 h 8304597"/>
              <a:gd name="connsiteX2676" fmla="*/ 3714822 w 24377650"/>
              <a:gd name="connsiteY2676" fmla="*/ 3468541 h 8304597"/>
              <a:gd name="connsiteX2677" fmla="*/ 3600851 w 24377650"/>
              <a:gd name="connsiteY2677" fmla="*/ 3505457 h 8304597"/>
              <a:gd name="connsiteX2678" fmla="*/ 3639376 w 24377650"/>
              <a:gd name="connsiteY2678" fmla="*/ 3468541 h 8304597"/>
              <a:gd name="connsiteX2679" fmla="*/ 3600851 w 24377650"/>
              <a:gd name="connsiteY2679" fmla="*/ 3428415 h 8304597"/>
              <a:gd name="connsiteX2680" fmla="*/ 3562324 w 24377650"/>
              <a:gd name="connsiteY2680" fmla="*/ 3468541 h 8304597"/>
              <a:gd name="connsiteX2681" fmla="*/ 3525405 w 24377650"/>
              <a:gd name="connsiteY2681" fmla="*/ 3468541 h 8304597"/>
              <a:gd name="connsiteX2682" fmla="*/ 3486879 w 24377650"/>
              <a:gd name="connsiteY2682" fmla="*/ 3468541 h 8304597"/>
              <a:gd name="connsiteX2683" fmla="*/ 3486879 w 24377650"/>
              <a:gd name="connsiteY2683" fmla="*/ 3428415 h 8304597"/>
              <a:gd name="connsiteX2684" fmla="*/ 3295856 w 24377650"/>
              <a:gd name="connsiteY2684" fmla="*/ 3543979 h 8304597"/>
              <a:gd name="connsiteX2685" fmla="*/ 3257531 w 24377650"/>
              <a:gd name="connsiteY2685" fmla="*/ 3524718 h 8304597"/>
              <a:gd name="connsiteX2686" fmla="*/ 3245370 w 24377650"/>
              <a:gd name="connsiteY2686" fmla="*/ 3514106 h 8304597"/>
              <a:gd name="connsiteX2687" fmla="*/ 3257330 w 24377650"/>
              <a:gd name="connsiteY2687" fmla="*/ 3505457 h 8304597"/>
              <a:gd name="connsiteX2688" fmla="*/ 3220410 w 24377650"/>
              <a:gd name="connsiteY2688" fmla="*/ 3505457 h 8304597"/>
              <a:gd name="connsiteX2689" fmla="*/ 3242356 w 24377650"/>
              <a:gd name="connsiteY2689" fmla="*/ 3511476 h 8304597"/>
              <a:gd name="connsiteX2690" fmla="*/ 3245370 w 24377650"/>
              <a:gd name="connsiteY2690" fmla="*/ 3514106 h 8304597"/>
              <a:gd name="connsiteX2691" fmla="*/ 3227379 w 24377650"/>
              <a:gd name="connsiteY2691" fmla="*/ 3527116 h 8304597"/>
              <a:gd name="connsiteX2692" fmla="*/ 3124698 w 24377650"/>
              <a:gd name="connsiteY2692" fmla="*/ 3533746 h 8304597"/>
              <a:gd name="connsiteX2693" fmla="*/ 3117871 w 24377650"/>
              <a:gd name="connsiteY2693" fmla="*/ 3532029 h 8304597"/>
              <a:gd name="connsiteX2694" fmla="*/ 3108696 w 24377650"/>
              <a:gd name="connsiteY2694" fmla="*/ 3527728 h 8304597"/>
              <a:gd name="connsiteX2695" fmla="*/ 3101933 w 24377650"/>
              <a:gd name="connsiteY2695" fmla="*/ 3528021 h 8304597"/>
              <a:gd name="connsiteX2696" fmla="*/ 3054394 w 24377650"/>
              <a:gd name="connsiteY2696" fmla="*/ 3516066 h 8304597"/>
              <a:gd name="connsiteX2697" fmla="*/ 2990861 w 24377650"/>
              <a:gd name="connsiteY2697" fmla="*/ 3505457 h 8304597"/>
              <a:gd name="connsiteX2698" fmla="*/ 2990861 w 24377650"/>
              <a:gd name="connsiteY2698" fmla="*/ 3543979 h 8304597"/>
              <a:gd name="connsiteX2699" fmla="*/ 3067110 w 24377650"/>
              <a:gd name="connsiteY2699" fmla="*/ 3529533 h 8304597"/>
              <a:gd name="connsiteX2700" fmla="*/ 3101933 w 24377650"/>
              <a:gd name="connsiteY2700" fmla="*/ 3528021 h 8304597"/>
              <a:gd name="connsiteX2701" fmla="*/ 3117871 w 24377650"/>
              <a:gd name="connsiteY2701" fmla="*/ 3532029 h 8304597"/>
              <a:gd name="connsiteX2702" fmla="*/ 3143358 w 24377650"/>
              <a:gd name="connsiteY2702" fmla="*/ 3543979 h 8304597"/>
              <a:gd name="connsiteX2703" fmla="*/ 3220410 w 24377650"/>
              <a:gd name="connsiteY2703" fmla="*/ 3543979 h 8304597"/>
              <a:gd name="connsiteX2704" fmla="*/ 3143358 w 24377650"/>
              <a:gd name="connsiteY2704" fmla="*/ 3580895 h 8304597"/>
              <a:gd name="connsiteX2705" fmla="*/ 2876890 w 24377650"/>
              <a:gd name="connsiteY2705" fmla="*/ 3505457 h 8304597"/>
              <a:gd name="connsiteX2706" fmla="*/ 2876890 w 24377650"/>
              <a:gd name="connsiteY2706" fmla="*/ 3543979 h 8304597"/>
              <a:gd name="connsiteX2707" fmla="*/ 2839970 w 24377650"/>
              <a:gd name="connsiteY2707" fmla="*/ 3505457 h 8304597"/>
              <a:gd name="connsiteX2708" fmla="*/ 2876890 w 24377650"/>
              <a:gd name="connsiteY2708" fmla="*/ 3468541 h 8304597"/>
              <a:gd name="connsiteX2709" fmla="*/ 2799839 w 24377650"/>
              <a:gd name="connsiteY2709" fmla="*/ 3505457 h 8304597"/>
              <a:gd name="connsiteX2710" fmla="*/ 2724392 w 24377650"/>
              <a:gd name="connsiteY2710" fmla="*/ 3468541 h 8304597"/>
              <a:gd name="connsiteX2711" fmla="*/ 2571895 w 24377650"/>
              <a:gd name="connsiteY2711" fmla="*/ 3543979 h 8304597"/>
              <a:gd name="connsiteX2712" fmla="*/ 2647342 w 24377650"/>
              <a:gd name="connsiteY2712" fmla="*/ 3468541 h 8304597"/>
              <a:gd name="connsiteX2713" fmla="*/ 2494844 w 24377650"/>
              <a:gd name="connsiteY2713" fmla="*/ 3468541 h 8304597"/>
              <a:gd name="connsiteX2714" fmla="*/ 2037353 w 24377650"/>
              <a:gd name="connsiteY2714" fmla="*/ 3468541 h 8304597"/>
              <a:gd name="connsiteX2715" fmla="*/ 1809410 w 24377650"/>
              <a:gd name="connsiteY2715" fmla="*/ 3543979 h 8304597"/>
              <a:gd name="connsiteX2716" fmla="*/ 1847935 w 24377650"/>
              <a:gd name="connsiteY2716" fmla="*/ 3505457 h 8304597"/>
              <a:gd name="connsiteX2717" fmla="*/ 1695438 w 24377650"/>
              <a:gd name="connsiteY2717" fmla="*/ 3468541 h 8304597"/>
              <a:gd name="connsiteX2718" fmla="*/ 1427364 w 24377650"/>
              <a:gd name="connsiteY2718" fmla="*/ 3505457 h 8304597"/>
              <a:gd name="connsiteX2719" fmla="*/ 1579861 w 24377650"/>
              <a:gd name="connsiteY2719" fmla="*/ 3428415 h 8304597"/>
              <a:gd name="connsiteX2720" fmla="*/ 1504415 w 24377650"/>
              <a:gd name="connsiteY2720" fmla="*/ 3428415 h 8304597"/>
              <a:gd name="connsiteX2721" fmla="*/ 1427364 w 24377650"/>
              <a:gd name="connsiteY2721" fmla="*/ 3428415 h 8304597"/>
              <a:gd name="connsiteX2722" fmla="*/ 1351918 w 24377650"/>
              <a:gd name="connsiteY2722" fmla="*/ 3428415 h 8304597"/>
              <a:gd name="connsiteX2723" fmla="*/ 1375796 w 24377650"/>
              <a:gd name="connsiteY2723" fmla="*/ 3390696 h 8304597"/>
              <a:gd name="connsiteX2724" fmla="*/ 1378574 w 24377650"/>
              <a:gd name="connsiteY2724" fmla="*/ 3385307 h 8304597"/>
              <a:gd name="connsiteX2725" fmla="*/ 1379157 w 24377650"/>
              <a:gd name="connsiteY2725" fmla="*/ 3384902 h 8304597"/>
              <a:gd name="connsiteX2726" fmla="*/ 1378980 w 24377650"/>
              <a:gd name="connsiteY2726" fmla="*/ 3384519 h 8304597"/>
              <a:gd name="connsiteX2727" fmla="*/ 1389164 w 24377650"/>
              <a:gd name="connsiteY2727" fmla="*/ 3364764 h 8304597"/>
              <a:gd name="connsiteX2728" fmla="*/ 1427364 w 24377650"/>
              <a:gd name="connsiteY2728" fmla="*/ 3352977 h 8304597"/>
              <a:gd name="connsiteX2729" fmla="*/ 1467495 w 24377650"/>
              <a:gd name="connsiteY2729" fmla="*/ 3428415 h 8304597"/>
              <a:gd name="connsiteX2730" fmla="*/ 1619992 w 24377650"/>
              <a:gd name="connsiteY2730" fmla="*/ 3428415 h 8304597"/>
              <a:gd name="connsiteX2731" fmla="*/ 1579861 w 24377650"/>
              <a:gd name="connsiteY2731" fmla="*/ 3468541 h 8304597"/>
              <a:gd name="connsiteX2732" fmla="*/ 1619992 w 24377650"/>
              <a:gd name="connsiteY2732" fmla="*/ 3468541 h 8304597"/>
              <a:gd name="connsiteX2733" fmla="*/ 1772489 w 24377650"/>
              <a:gd name="connsiteY2733" fmla="*/ 3391498 h 8304597"/>
              <a:gd name="connsiteX2734" fmla="*/ 1656913 w 24377650"/>
              <a:gd name="connsiteY2734" fmla="*/ 3391498 h 8304597"/>
              <a:gd name="connsiteX2735" fmla="*/ 1656913 w 24377650"/>
              <a:gd name="connsiteY2735" fmla="*/ 3352977 h 8304597"/>
              <a:gd name="connsiteX2736" fmla="*/ 1619992 w 24377650"/>
              <a:gd name="connsiteY2736" fmla="*/ 3391498 h 8304597"/>
              <a:gd name="connsiteX2737" fmla="*/ 1390444 w 24377650"/>
              <a:gd name="connsiteY2737" fmla="*/ 3316060 h 8304597"/>
              <a:gd name="connsiteX2738" fmla="*/ 1371181 w 24377650"/>
              <a:gd name="connsiteY2738" fmla="*/ 3367623 h 8304597"/>
              <a:gd name="connsiteX2739" fmla="*/ 1378980 w 24377650"/>
              <a:gd name="connsiteY2739" fmla="*/ 3384519 h 8304597"/>
              <a:gd name="connsiteX2740" fmla="*/ 1378574 w 24377650"/>
              <a:gd name="connsiteY2740" fmla="*/ 3385307 h 8304597"/>
              <a:gd name="connsiteX2741" fmla="*/ 1372140 w 24377650"/>
              <a:gd name="connsiteY2741" fmla="*/ 3389771 h 8304597"/>
              <a:gd name="connsiteX2742" fmla="*/ 1351918 w 24377650"/>
              <a:gd name="connsiteY2742" fmla="*/ 3391498 h 8304597"/>
              <a:gd name="connsiteX2743" fmla="*/ 1314997 w 24377650"/>
              <a:gd name="connsiteY2743" fmla="*/ 3352977 h 8304597"/>
              <a:gd name="connsiteX2744" fmla="*/ 1085449 w 24377650"/>
              <a:gd name="connsiteY2744" fmla="*/ 3391498 h 8304597"/>
              <a:gd name="connsiteX2745" fmla="*/ 1122370 w 24377650"/>
              <a:gd name="connsiteY2745" fmla="*/ 3352977 h 8304597"/>
              <a:gd name="connsiteX2746" fmla="*/ 969873 w 24377650"/>
              <a:gd name="connsiteY2746" fmla="*/ 3352977 h 8304597"/>
              <a:gd name="connsiteX2747" fmla="*/ 780455 w 24377650"/>
              <a:gd name="connsiteY2747" fmla="*/ 3352977 h 8304597"/>
              <a:gd name="connsiteX2748" fmla="*/ 818981 w 24377650"/>
              <a:gd name="connsiteY2748" fmla="*/ 3352977 h 8304597"/>
              <a:gd name="connsiteX2749" fmla="*/ 475460 w 24377650"/>
              <a:gd name="connsiteY2749" fmla="*/ 3352977 h 8304597"/>
              <a:gd name="connsiteX2750" fmla="*/ 400015 w 24377650"/>
              <a:gd name="connsiteY2750" fmla="*/ 3275933 h 8304597"/>
              <a:gd name="connsiteX2751" fmla="*/ 284438 w 24377650"/>
              <a:gd name="connsiteY2751" fmla="*/ 3275933 h 8304597"/>
              <a:gd name="connsiteX2752" fmla="*/ 247517 w 24377650"/>
              <a:gd name="connsiteY2752" fmla="*/ 3275933 h 8304597"/>
              <a:gd name="connsiteX2753" fmla="*/ 361489 w 24377650"/>
              <a:gd name="connsiteY2753" fmla="*/ 3352977 h 8304597"/>
              <a:gd name="connsiteX2754" fmla="*/ 89602 w 24377650"/>
              <a:gd name="connsiteY2754" fmla="*/ 3305627 h 8304597"/>
              <a:gd name="connsiteX2755" fmla="*/ 0 w 24377650"/>
              <a:gd name="connsiteY2755" fmla="*/ 3301865 h 8304597"/>
              <a:gd name="connsiteX2756" fmla="*/ 0 w 24377650"/>
              <a:gd name="connsiteY2756" fmla="*/ 3244393 h 8304597"/>
              <a:gd name="connsiteX2757" fmla="*/ 12579 w 24377650"/>
              <a:gd name="connsiteY2757" fmla="*/ 3247961 h 8304597"/>
              <a:gd name="connsiteX2758" fmla="*/ 247517 w 24377650"/>
              <a:gd name="connsiteY2758" fmla="*/ 3200495 h 8304597"/>
              <a:gd name="connsiteX2759" fmla="*/ 247517 w 24377650"/>
              <a:gd name="connsiteY2759" fmla="*/ 3239017 h 8304597"/>
              <a:gd name="connsiteX2760" fmla="*/ 322963 w 24377650"/>
              <a:gd name="connsiteY2760" fmla="*/ 3200495 h 8304597"/>
              <a:gd name="connsiteX2761" fmla="*/ 284438 w 24377650"/>
              <a:gd name="connsiteY2761" fmla="*/ 3200495 h 8304597"/>
              <a:gd name="connsiteX2762" fmla="*/ 247517 w 24377650"/>
              <a:gd name="connsiteY2762" fmla="*/ 3200495 h 8304597"/>
              <a:gd name="connsiteX2763" fmla="*/ 170466 w 24377650"/>
              <a:gd name="connsiteY2763" fmla="*/ 3200495 h 8304597"/>
              <a:gd name="connsiteX2764" fmla="*/ 475460 w 24377650"/>
              <a:gd name="connsiteY2764" fmla="*/ 3239017 h 8304597"/>
              <a:gd name="connsiteX2765" fmla="*/ 552512 w 24377650"/>
              <a:gd name="connsiteY2765" fmla="*/ 3200495 h 8304597"/>
              <a:gd name="connsiteX2766" fmla="*/ 513986 w 24377650"/>
              <a:gd name="connsiteY2766" fmla="*/ 3239017 h 8304597"/>
              <a:gd name="connsiteX2767" fmla="*/ 1085449 w 24377650"/>
              <a:gd name="connsiteY2767" fmla="*/ 3163579 h 8304597"/>
              <a:gd name="connsiteX2768" fmla="*/ 1010004 w 24377650"/>
              <a:gd name="connsiteY2768" fmla="*/ 3086536 h 8304597"/>
              <a:gd name="connsiteX2769" fmla="*/ 1122370 w 24377650"/>
              <a:gd name="connsiteY2769" fmla="*/ 3163579 h 8304597"/>
              <a:gd name="connsiteX2770" fmla="*/ 1542941 w 24377650"/>
              <a:gd name="connsiteY2770" fmla="*/ 3123453 h 8304597"/>
              <a:gd name="connsiteX2771" fmla="*/ 1619992 w 24377650"/>
              <a:gd name="connsiteY2771" fmla="*/ 3163579 h 8304597"/>
              <a:gd name="connsiteX2772" fmla="*/ 1695438 w 24377650"/>
              <a:gd name="connsiteY2772" fmla="*/ 3163579 h 8304597"/>
              <a:gd name="connsiteX2773" fmla="*/ 1695438 w 24377650"/>
              <a:gd name="connsiteY2773" fmla="*/ 3123453 h 8304597"/>
              <a:gd name="connsiteX2774" fmla="*/ 1772489 w 24377650"/>
              <a:gd name="connsiteY2774" fmla="*/ 3163579 h 8304597"/>
              <a:gd name="connsiteX2775" fmla="*/ 2152929 w 24377650"/>
              <a:gd name="connsiteY2775" fmla="*/ 3123453 h 8304597"/>
              <a:gd name="connsiteX2776" fmla="*/ 2152929 w 24377650"/>
              <a:gd name="connsiteY2776" fmla="*/ 3163579 h 8304597"/>
              <a:gd name="connsiteX2777" fmla="*/ 2382478 w 24377650"/>
              <a:gd name="connsiteY2777" fmla="*/ 3163579 h 8304597"/>
              <a:gd name="connsiteX2778" fmla="*/ 2419399 w 24377650"/>
              <a:gd name="connsiteY2778" fmla="*/ 3123453 h 8304597"/>
              <a:gd name="connsiteX2779" fmla="*/ 2762918 w 24377650"/>
              <a:gd name="connsiteY2779" fmla="*/ 3086536 h 8304597"/>
              <a:gd name="connsiteX2780" fmla="*/ 2762918 w 24377650"/>
              <a:gd name="connsiteY2780" fmla="*/ 3123453 h 8304597"/>
              <a:gd name="connsiteX2781" fmla="*/ 2799839 w 24377650"/>
              <a:gd name="connsiteY2781" fmla="*/ 3163579 h 8304597"/>
              <a:gd name="connsiteX2782" fmla="*/ 2839970 w 24377650"/>
              <a:gd name="connsiteY2782" fmla="*/ 3086536 h 8304597"/>
              <a:gd name="connsiteX2783" fmla="*/ 3067913 w 24377650"/>
              <a:gd name="connsiteY2783" fmla="*/ 3009493 h 8304597"/>
              <a:gd name="connsiteX2784" fmla="*/ 3029387 w 24377650"/>
              <a:gd name="connsiteY2784" fmla="*/ 2970972 h 8304597"/>
              <a:gd name="connsiteX2785" fmla="*/ 2915416 w 24377650"/>
              <a:gd name="connsiteY2785" fmla="*/ 2895534 h 8304597"/>
              <a:gd name="connsiteX2786" fmla="*/ 2915416 w 24377650"/>
              <a:gd name="connsiteY2786" fmla="*/ 2934055 h 8304597"/>
              <a:gd name="connsiteX2787" fmla="*/ 3029387 w 24377650"/>
              <a:gd name="connsiteY2787" fmla="*/ 2970972 h 8304597"/>
              <a:gd name="connsiteX2788" fmla="*/ 2990861 w 24377650"/>
              <a:gd name="connsiteY2788" fmla="*/ 3009493 h 8304597"/>
              <a:gd name="connsiteX2789" fmla="*/ 2915416 w 24377650"/>
              <a:gd name="connsiteY2789" fmla="*/ 3009493 h 8304597"/>
              <a:gd name="connsiteX2790" fmla="*/ 2952336 w 24377650"/>
              <a:gd name="connsiteY2790" fmla="*/ 3048015 h 8304597"/>
              <a:gd name="connsiteX2791" fmla="*/ 2799839 w 24377650"/>
              <a:gd name="connsiteY2791" fmla="*/ 3086536 h 8304597"/>
              <a:gd name="connsiteX2792" fmla="*/ 2839970 w 24377650"/>
              <a:gd name="connsiteY2792" fmla="*/ 3009493 h 8304597"/>
              <a:gd name="connsiteX2793" fmla="*/ 2990861 w 24377650"/>
              <a:gd name="connsiteY2793" fmla="*/ 2970972 h 8304597"/>
              <a:gd name="connsiteX2794" fmla="*/ 2876890 w 24377650"/>
              <a:gd name="connsiteY2794" fmla="*/ 2970972 h 8304597"/>
              <a:gd name="connsiteX2795" fmla="*/ 2839970 w 24377650"/>
              <a:gd name="connsiteY2795" fmla="*/ 2895534 h 8304597"/>
              <a:gd name="connsiteX2796" fmla="*/ 2762918 w 24377650"/>
              <a:gd name="connsiteY2796" fmla="*/ 2895534 h 8304597"/>
              <a:gd name="connsiteX2797" fmla="*/ 2876890 w 24377650"/>
              <a:gd name="connsiteY2797" fmla="*/ 2970972 h 8304597"/>
              <a:gd name="connsiteX2798" fmla="*/ 2762918 w 24377650"/>
              <a:gd name="connsiteY2798" fmla="*/ 3009493 h 8304597"/>
              <a:gd name="connsiteX2799" fmla="*/ 2724392 w 24377650"/>
              <a:gd name="connsiteY2799" fmla="*/ 2970972 h 8304597"/>
              <a:gd name="connsiteX2800" fmla="*/ 2762918 w 24377650"/>
              <a:gd name="connsiteY2800" fmla="*/ 2934055 h 8304597"/>
              <a:gd name="connsiteX2801" fmla="*/ 2534975 w 24377650"/>
              <a:gd name="connsiteY2801" fmla="*/ 2934055 h 8304597"/>
              <a:gd name="connsiteX2802" fmla="*/ 2571895 w 24377650"/>
              <a:gd name="connsiteY2802" fmla="*/ 2895534 h 8304597"/>
              <a:gd name="connsiteX2803" fmla="*/ 2457924 w 24377650"/>
              <a:gd name="connsiteY2803" fmla="*/ 2934055 h 8304597"/>
              <a:gd name="connsiteX2804" fmla="*/ 2342347 w 24377650"/>
              <a:gd name="connsiteY2804" fmla="*/ 2895534 h 8304597"/>
              <a:gd name="connsiteX2805" fmla="*/ 2342347 w 24377650"/>
              <a:gd name="connsiteY2805" fmla="*/ 2934055 h 8304597"/>
              <a:gd name="connsiteX2806" fmla="*/ 2189850 w 24377650"/>
              <a:gd name="connsiteY2806" fmla="*/ 2858617 h 8304597"/>
              <a:gd name="connsiteX2807" fmla="*/ 1961907 w 24377650"/>
              <a:gd name="connsiteY2807" fmla="*/ 2895534 h 8304597"/>
              <a:gd name="connsiteX2808" fmla="*/ 1884855 w 24377650"/>
              <a:gd name="connsiteY2808" fmla="*/ 2934055 h 8304597"/>
              <a:gd name="connsiteX2809" fmla="*/ 1695438 w 24377650"/>
              <a:gd name="connsiteY2809" fmla="*/ 2934055 h 8304597"/>
              <a:gd name="connsiteX2810" fmla="*/ 1809410 w 24377650"/>
              <a:gd name="connsiteY2810" fmla="*/ 2895534 h 8304597"/>
              <a:gd name="connsiteX2811" fmla="*/ 1656913 w 24377650"/>
              <a:gd name="connsiteY2811" fmla="*/ 2895534 h 8304597"/>
              <a:gd name="connsiteX2812" fmla="*/ 1656913 w 24377650"/>
              <a:gd name="connsiteY2812" fmla="*/ 2895534 h 8304597"/>
              <a:gd name="connsiteX2813" fmla="*/ 1542941 w 24377650"/>
              <a:gd name="connsiteY2813" fmla="*/ 2858617 h 8304597"/>
              <a:gd name="connsiteX2814" fmla="*/ 1314997 w 24377650"/>
              <a:gd name="connsiteY2814" fmla="*/ 2895534 h 8304597"/>
              <a:gd name="connsiteX2815" fmla="*/ 1390444 w 24377650"/>
              <a:gd name="connsiteY2815" fmla="*/ 2895534 h 8304597"/>
              <a:gd name="connsiteX2816" fmla="*/ 1162501 w 24377650"/>
              <a:gd name="connsiteY2816" fmla="*/ 2895534 h 8304597"/>
              <a:gd name="connsiteX2817" fmla="*/ 1162501 w 24377650"/>
              <a:gd name="connsiteY2817" fmla="*/ 2934055 h 8304597"/>
              <a:gd name="connsiteX2818" fmla="*/ 247517 w 24377650"/>
              <a:gd name="connsiteY2818" fmla="*/ 2895534 h 8304597"/>
              <a:gd name="connsiteX2819" fmla="*/ 13956 w 24377650"/>
              <a:gd name="connsiteY2819" fmla="*/ 2928638 h 8304597"/>
              <a:gd name="connsiteX2820" fmla="*/ 0 w 24377650"/>
              <a:gd name="connsiteY2820" fmla="*/ 2928001 h 8304597"/>
              <a:gd name="connsiteX2821" fmla="*/ 0 w 24377650"/>
              <a:gd name="connsiteY2821" fmla="*/ 2889285 h 8304597"/>
              <a:gd name="connsiteX2822" fmla="*/ 26403 w 24377650"/>
              <a:gd name="connsiteY2822" fmla="*/ 2880424 h 8304597"/>
              <a:gd name="connsiteX2823" fmla="*/ 56494 w 24377650"/>
              <a:gd name="connsiteY2823" fmla="*/ 2858617 h 8304597"/>
              <a:gd name="connsiteX2824" fmla="*/ 95020 w 24377650"/>
              <a:gd name="connsiteY2824" fmla="*/ 2895534 h 8304597"/>
              <a:gd name="connsiteX2825" fmla="*/ 322963 w 24377650"/>
              <a:gd name="connsiteY2825" fmla="*/ 2818491 h 8304597"/>
              <a:gd name="connsiteX2826" fmla="*/ 322963 w 24377650"/>
              <a:gd name="connsiteY2826" fmla="*/ 2895534 h 8304597"/>
              <a:gd name="connsiteX2827" fmla="*/ 436935 w 24377650"/>
              <a:gd name="connsiteY2827" fmla="*/ 2895534 h 8304597"/>
              <a:gd name="connsiteX2828" fmla="*/ 475460 w 24377650"/>
              <a:gd name="connsiteY2828" fmla="*/ 2818491 h 8304597"/>
              <a:gd name="connsiteX2829" fmla="*/ 513986 w 24377650"/>
              <a:gd name="connsiteY2829" fmla="*/ 2858617 h 8304597"/>
              <a:gd name="connsiteX2830" fmla="*/ 705009 w 24377650"/>
              <a:gd name="connsiteY2830" fmla="*/ 2895534 h 8304597"/>
              <a:gd name="connsiteX2831" fmla="*/ 666483 w 24377650"/>
              <a:gd name="connsiteY2831" fmla="*/ 2858617 h 8304597"/>
              <a:gd name="connsiteX2832" fmla="*/ 741929 w 24377650"/>
              <a:gd name="connsiteY2832" fmla="*/ 2818491 h 8304597"/>
              <a:gd name="connsiteX2833" fmla="*/ 1122370 w 24377650"/>
              <a:gd name="connsiteY2833" fmla="*/ 2818491 h 8304597"/>
              <a:gd name="connsiteX2834" fmla="*/ 1122370 w 24377650"/>
              <a:gd name="connsiteY2834" fmla="*/ 2858617 h 8304597"/>
              <a:gd name="connsiteX2835" fmla="*/ 1237947 w 24377650"/>
              <a:gd name="connsiteY2835" fmla="*/ 2858617 h 8304597"/>
              <a:gd name="connsiteX2836" fmla="*/ 1162501 w 24377650"/>
              <a:gd name="connsiteY2836" fmla="*/ 2781574 h 8304597"/>
              <a:gd name="connsiteX2837" fmla="*/ 1199421 w 24377650"/>
              <a:gd name="connsiteY2837" fmla="*/ 2743053 h 8304597"/>
              <a:gd name="connsiteX2838" fmla="*/ 1314997 w 24377650"/>
              <a:gd name="connsiteY2838" fmla="*/ 2743053 h 8304597"/>
              <a:gd name="connsiteX2839" fmla="*/ 1314997 w 24377650"/>
              <a:gd name="connsiteY2839" fmla="*/ 2818491 h 8304597"/>
              <a:gd name="connsiteX2840" fmla="*/ 1467495 w 24377650"/>
              <a:gd name="connsiteY2840" fmla="*/ 2743053 h 8304597"/>
              <a:gd name="connsiteX2841" fmla="*/ 1732358 w 24377650"/>
              <a:gd name="connsiteY2841" fmla="*/ 2781574 h 8304597"/>
              <a:gd name="connsiteX2842" fmla="*/ 1809410 w 24377650"/>
              <a:gd name="connsiteY2842" fmla="*/ 2818491 h 8304597"/>
              <a:gd name="connsiteX2843" fmla="*/ 1732358 w 24377650"/>
              <a:gd name="connsiteY2843" fmla="*/ 2818491 h 8304597"/>
              <a:gd name="connsiteX2844" fmla="*/ 1884855 w 24377650"/>
              <a:gd name="connsiteY2844" fmla="*/ 2818491 h 8304597"/>
              <a:gd name="connsiteX2845" fmla="*/ 1884855 w 24377650"/>
              <a:gd name="connsiteY2845" fmla="*/ 2781574 h 8304597"/>
              <a:gd name="connsiteX2846" fmla="*/ 2114404 w 24377650"/>
              <a:gd name="connsiteY2846" fmla="*/ 2781574 h 8304597"/>
              <a:gd name="connsiteX2847" fmla="*/ 2229981 w 24377650"/>
              <a:gd name="connsiteY2847" fmla="*/ 2743053 h 8304597"/>
              <a:gd name="connsiteX2848" fmla="*/ 2342347 w 24377650"/>
              <a:gd name="connsiteY2848" fmla="*/ 2706136 h 8304597"/>
              <a:gd name="connsiteX2849" fmla="*/ 2419399 w 24377650"/>
              <a:gd name="connsiteY2849" fmla="*/ 2743053 h 8304597"/>
              <a:gd name="connsiteX2850" fmla="*/ 2534975 w 24377650"/>
              <a:gd name="connsiteY2850" fmla="*/ 2743053 h 8304597"/>
              <a:gd name="connsiteX2851" fmla="*/ 2494844 w 24377650"/>
              <a:gd name="connsiteY2851" fmla="*/ 2667615 h 8304597"/>
              <a:gd name="connsiteX2852" fmla="*/ 2610421 w 24377650"/>
              <a:gd name="connsiteY2852" fmla="*/ 2667615 h 8304597"/>
              <a:gd name="connsiteX2853" fmla="*/ 2687472 w 24377650"/>
              <a:gd name="connsiteY2853" fmla="*/ 2629093 h 8304597"/>
              <a:gd name="connsiteX2854" fmla="*/ 2610421 w 24377650"/>
              <a:gd name="connsiteY2854" fmla="*/ 2629093 h 8304597"/>
              <a:gd name="connsiteX2855" fmla="*/ 2610421 w 24377650"/>
              <a:gd name="connsiteY2855" fmla="*/ 2553655 h 8304597"/>
              <a:gd name="connsiteX2856" fmla="*/ 2839970 w 24377650"/>
              <a:gd name="connsiteY2856" fmla="*/ 2629093 h 8304597"/>
              <a:gd name="connsiteX2857" fmla="*/ 3104833 w 24377650"/>
              <a:gd name="connsiteY2857" fmla="*/ 2515134 h 8304597"/>
              <a:gd name="connsiteX2858" fmla="*/ 2915416 w 24377650"/>
              <a:gd name="connsiteY2858" fmla="*/ 2629093 h 8304597"/>
              <a:gd name="connsiteX2859" fmla="*/ 3067913 w 24377650"/>
              <a:gd name="connsiteY2859" fmla="*/ 2706136 h 8304597"/>
              <a:gd name="connsiteX2860" fmla="*/ 2799839 w 24377650"/>
              <a:gd name="connsiteY2860" fmla="*/ 2667615 h 8304597"/>
              <a:gd name="connsiteX2861" fmla="*/ 2952336 w 24377650"/>
              <a:gd name="connsiteY2861" fmla="*/ 2706136 h 8304597"/>
              <a:gd name="connsiteX2862" fmla="*/ 2571895 w 24377650"/>
              <a:gd name="connsiteY2862" fmla="*/ 2706136 h 8304597"/>
              <a:gd name="connsiteX2863" fmla="*/ 2610421 w 24377650"/>
              <a:gd name="connsiteY2863" fmla="*/ 2818491 h 8304597"/>
              <a:gd name="connsiteX2864" fmla="*/ 2876890 w 24377650"/>
              <a:gd name="connsiteY2864" fmla="*/ 2818491 h 8304597"/>
              <a:gd name="connsiteX2865" fmla="*/ 2876890 w 24377650"/>
              <a:gd name="connsiteY2865" fmla="*/ 2781574 h 8304597"/>
              <a:gd name="connsiteX2866" fmla="*/ 2915416 w 24377650"/>
              <a:gd name="connsiteY2866" fmla="*/ 2743053 h 8304597"/>
              <a:gd name="connsiteX2867" fmla="*/ 3029387 w 24377650"/>
              <a:gd name="connsiteY2867" fmla="*/ 2781574 h 8304597"/>
              <a:gd name="connsiteX2868" fmla="*/ 2990861 w 24377650"/>
              <a:gd name="connsiteY2868" fmla="*/ 2743053 h 8304597"/>
              <a:gd name="connsiteX2869" fmla="*/ 3448353 w 24377650"/>
              <a:gd name="connsiteY2869" fmla="*/ 2743053 h 8304597"/>
              <a:gd name="connsiteX2870" fmla="*/ 3486879 w 24377650"/>
              <a:gd name="connsiteY2870" fmla="*/ 2743053 h 8304597"/>
              <a:gd name="connsiteX2871" fmla="*/ 3486879 w 24377650"/>
              <a:gd name="connsiteY2871" fmla="*/ 2781574 h 8304597"/>
              <a:gd name="connsiteX2872" fmla="*/ 3486879 w 24377650"/>
              <a:gd name="connsiteY2872" fmla="*/ 2818491 h 8304597"/>
              <a:gd name="connsiteX2873" fmla="*/ 3372907 w 24377650"/>
              <a:gd name="connsiteY2873" fmla="*/ 2781574 h 8304597"/>
              <a:gd name="connsiteX2874" fmla="*/ 3334382 w 24377650"/>
              <a:gd name="connsiteY2874" fmla="*/ 2781574 h 8304597"/>
              <a:gd name="connsiteX2875" fmla="*/ 3448353 w 24377650"/>
              <a:gd name="connsiteY2875" fmla="*/ 2818491 h 8304597"/>
              <a:gd name="connsiteX2876" fmla="*/ 3486879 w 24377650"/>
              <a:gd name="connsiteY2876" fmla="*/ 2858617 h 8304597"/>
              <a:gd name="connsiteX2877" fmla="*/ 3448353 w 24377650"/>
              <a:gd name="connsiteY2877" fmla="*/ 2858617 h 8304597"/>
              <a:gd name="connsiteX2878" fmla="*/ 3372907 w 24377650"/>
              <a:gd name="connsiteY2878" fmla="*/ 2818491 h 8304597"/>
              <a:gd name="connsiteX2879" fmla="*/ 3067913 w 24377650"/>
              <a:gd name="connsiteY2879" fmla="*/ 2895534 h 8304597"/>
              <a:gd name="connsiteX2880" fmla="*/ 3181884 w 24377650"/>
              <a:gd name="connsiteY2880" fmla="*/ 2970972 h 8304597"/>
              <a:gd name="connsiteX2881" fmla="*/ 3486879 w 24377650"/>
              <a:gd name="connsiteY2881" fmla="*/ 3009493 h 8304597"/>
              <a:gd name="connsiteX2882" fmla="*/ 3295856 w 24377650"/>
              <a:gd name="connsiteY2882" fmla="*/ 2970972 h 8304597"/>
              <a:gd name="connsiteX2883" fmla="*/ 3372907 w 24377650"/>
              <a:gd name="connsiteY2883" fmla="*/ 3009493 h 8304597"/>
              <a:gd name="connsiteX2884" fmla="*/ 3181884 w 24377650"/>
              <a:gd name="connsiteY2884" fmla="*/ 3048015 h 8304597"/>
              <a:gd name="connsiteX2885" fmla="*/ 3143358 w 24377650"/>
              <a:gd name="connsiteY2885" fmla="*/ 2970972 h 8304597"/>
              <a:gd name="connsiteX2886" fmla="*/ 2990861 w 24377650"/>
              <a:gd name="connsiteY2886" fmla="*/ 3086536 h 8304597"/>
              <a:gd name="connsiteX2887" fmla="*/ 3029387 w 24377650"/>
              <a:gd name="connsiteY2887" fmla="*/ 3123453 h 8304597"/>
              <a:gd name="connsiteX2888" fmla="*/ 2952336 w 24377650"/>
              <a:gd name="connsiteY2888" fmla="*/ 3123453 h 8304597"/>
              <a:gd name="connsiteX2889" fmla="*/ 2952336 w 24377650"/>
              <a:gd name="connsiteY2889" fmla="*/ 3163579 h 8304597"/>
              <a:gd name="connsiteX2890" fmla="*/ 3067913 w 24377650"/>
              <a:gd name="connsiteY2890" fmla="*/ 3163579 h 8304597"/>
              <a:gd name="connsiteX2891" fmla="*/ 3181884 w 24377650"/>
              <a:gd name="connsiteY2891" fmla="*/ 3163579 h 8304597"/>
              <a:gd name="connsiteX2892" fmla="*/ 3448353 w 24377650"/>
              <a:gd name="connsiteY2892" fmla="*/ 3123453 h 8304597"/>
              <a:gd name="connsiteX2893" fmla="*/ 3486879 w 24377650"/>
              <a:gd name="connsiteY2893" fmla="*/ 3123453 h 8304597"/>
              <a:gd name="connsiteX2894" fmla="*/ 3524727 w 24377650"/>
              <a:gd name="connsiteY2894" fmla="*/ 3123453 h 8304597"/>
              <a:gd name="connsiteX2895" fmla="*/ 3525405 w 24377650"/>
              <a:gd name="connsiteY2895" fmla="*/ 3123453 h 8304597"/>
              <a:gd name="connsiteX2896" fmla="*/ 3530020 w 24377650"/>
              <a:gd name="connsiteY2896" fmla="*/ 3123453 h 8304597"/>
              <a:gd name="connsiteX2897" fmla="*/ 3534434 w 24377650"/>
              <a:gd name="connsiteY2897" fmla="*/ 3123453 h 8304597"/>
              <a:gd name="connsiteX2898" fmla="*/ 3562324 w 24377650"/>
              <a:gd name="connsiteY2898" fmla="*/ 3123453 h 8304597"/>
              <a:gd name="connsiteX2899" fmla="*/ 3600851 w 24377650"/>
              <a:gd name="connsiteY2899" fmla="*/ 3123453 h 8304597"/>
              <a:gd name="connsiteX2900" fmla="*/ 3562324 w 24377650"/>
              <a:gd name="connsiteY2900" fmla="*/ 3163579 h 8304597"/>
              <a:gd name="connsiteX2901" fmla="*/ 3676296 w 24377650"/>
              <a:gd name="connsiteY2901" fmla="*/ 3163579 h 8304597"/>
              <a:gd name="connsiteX2902" fmla="*/ 3639376 w 24377650"/>
              <a:gd name="connsiteY2902" fmla="*/ 3123453 h 8304597"/>
              <a:gd name="connsiteX2903" fmla="*/ 3828793 w 24377650"/>
              <a:gd name="connsiteY2903" fmla="*/ 3163579 h 8304597"/>
              <a:gd name="connsiteX2904" fmla="*/ 3867319 w 24377650"/>
              <a:gd name="connsiteY2904" fmla="*/ 3123453 h 8304597"/>
              <a:gd name="connsiteX2905" fmla="*/ 3981290 w 24377650"/>
              <a:gd name="connsiteY2905" fmla="*/ 3123453 h 8304597"/>
              <a:gd name="connsiteX2906" fmla="*/ 3905845 w 24377650"/>
              <a:gd name="connsiteY2906" fmla="*/ 3086536 h 8304597"/>
              <a:gd name="connsiteX2907" fmla="*/ 4096868 w 24377650"/>
              <a:gd name="connsiteY2907" fmla="*/ 3086536 h 8304597"/>
              <a:gd name="connsiteX2908" fmla="*/ 4096868 w 24377650"/>
              <a:gd name="connsiteY2908" fmla="*/ 3048015 h 8304597"/>
              <a:gd name="connsiteX2909" fmla="*/ 4210839 w 24377650"/>
              <a:gd name="connsiteY2909" fmla="*/ 3048015 h 8304597"/>
              <a:gd name="connsiteX2910" fmla="*/ 4203170 w 24377650"/>
              <a:gd name="connsiteY2910" fmla="*/ 3069749 h 8304597"/>
              <a:gd name="connsiteX2911" fmla="*/ 4205165 w 24377650"/>
              <a:gd name="connsiteY2911" fmla="*/ 3074587 h 8304597"/>
              <a:gd name="connsiteX2912" fmla="*/ 4195188 w 24377650"/>
              <a:gd name="connsiteY2912" fmla="*/ 3070862 h 8304597"/>
              <a:gd name="connsiteX2913" fmla="*/ 4172314 w 24377650"/>
              <a:gd name="connsiteY2913" fmla="*/ 3086536 h 8304597"/>
              <a:gd name="connsiteX2914" fmla="*/ 4172314 w 24377650"/>
              <a:gd name="connsiteY2914" fmla="*/ 3123453 h 8304597"/>
              <a:gd name="connsiteX2915" fmla="*/ 4249365 w 24377650"/>
              <a:gd name="connsiteY2915" fmla="*/ 3123453 h 8304597"/>
              <a:gd name="connsiteX2916" fmla="*/ 4226490 w 24377650"/>
              <a:gd name="connsiteY2916" fmla="*/ 3096693 h 8304597"/>
              <a:gd name="connsiteX2917" fmla="*/ 4214868 w 24377650"/>
              <a:gd name="connsiteY2917" fmla="*/ 3081850 h 8304597"/>
              <a:gd name="connsiteX2918" fmla="*/ 4221844 w 24377650"/>
              <a:gd name="connsiteY2918" fmla="*/ 3083198 h 8304597"/>
              <a:gd name="connsiteX2919" fmla="*/ 4333081 w 24377650"/>
              <a:gd name="connsiteY2919" fmla="*/ 3076915 h 8304597"/>
              <a:gd name="connsiteX2920" fmla="*/ 4347878 w 24377650"/>
              <a:gd name="connsiteY2920" fmla="*/ 3081620 h 8304597"/>
              <a:gd name="connsiteX2921" fmla="*/ 4339257 w 24377650"/>
              <a:gd name="connsiteY2921" fmla="*/ 3086335 h 8304597"/>
              <a:gd name="connsiteX2922" fmla="*/ 4337905 w 24377650"/>
              <a:gd name="connsiteY2922" fmla="*/ 3086913 h 8304597"/>
              <a:gd name="connsiteX2923" fmla="*/ 4324434 w 24377650"/>
              <a:gd name="connsiteY2923" fmla="*/ 3087113 h 8304597"/>
              <a:gd name="connsiteX2924" fmla="*/ 4286285 w 24377650"/>
              <a:gd name="connsiteY2924" fmla="*/ 3123453 h 8304597"/>
              <a:gd name="connsiteX2925" fmla="*/ 4303741 w 24377650"/>
              <a:gd name="connsiteY2925" fmla="*/ 3101509 h 8304597"/>
              <a:gd name="connsiteX2926" fmla="*/ 4337905 w 24377650"/>
              <a:gd name="connsiteY2926" fmla="*/ 3086913 h 8304597"/>
              <a:gd name="connsiteX2927" fmla="*/ 4363336 w 24377650"/>
              <a:gd name="connsiteY2927" fmla="*/ 3086536 h 8304597"/>
              <a:gd name="connsiteX2928" fmla="*/ 4347878 w 24377650"/>
              <a:gd name="connsiteY2928" fmla="*/ 3081620 h 8304597"/>
              <a:gd name="connsiteX2929" fmla="*/ 4367550 w 24377650"/>
              <a:gd name="connsiteY2929" fmla="*/ 3070862 h 8304597"/>
              <a:gd name="connsiteX2930" fmla="*/ 4363336 w 24377650"/>
              <a:gd name="connsiteY2930" fmla="*/ 3048015 h 8304597"/>
              <a:gd name="connsiteX2931" fmla="*/ 3905845 w 24377650"/>
              <a:gd name="connsiteY2931" fmla="*/ 3009493 h 8304597"/>
              <a:gd name="connsiteX2932" fmla="*/ 3562324 w 24377650"/>
              <a:gd name="connsiteY2932" fmla="*/ 3009493 h 8304597"/>
              <a:gd name="connsiteX2933" fmla="*/ 3525405 w 24377650"/>
              <a:gd name="connsiteY2933" fmla="*/ 2934055 h 8304597"/>
              <a:gd name="connsiteX2934" fmla="*/ 3639376 w 24377650"/>
              <a:gd name="connsiteY2934" fmla="*/ 2895534 h 8304597"/>
              <a:gd name="connsiteX2935" fmla="*/ 3714822 w 24377650"/>
              <a:gd name="connsiteY2935" fmla="*/ 2895534 h 8304597"/>
              <a:gd name="connsiteX2936" fmla="*/ 3905845 w 24377650"/>
              <a:gd name="connsiteY2936" fmla="*/ 2858617 h 8304597"/>
              <a:gd name="connsiteX2937" fmla="*/ 3791873 w 24377650"/>
              <a:gd name="connsiteY2937" fmla="*/ 2858617 h 8304597"/>
              <a:gd name="connsiteX2938" fmla="*/ 3791873 w 24377650"/>
              <a:gd name="connsiteY2938" fmla="*/ 2895534 h 8304597"/>
              <a:gd name="connsiteX2939" fmla="*/ 3600851 w 24377650"/>
              <a:gd name="connsiteY2939" fmla="*/ 2858617 h 8304597"/>
              <a:gd name="connsiteX2940" fmla="*/ 3639376 w 24377650"/>
              <a:gd name="connsiteY2940" fmla="*/ 2781574 h 8304597"/>
              <a:gd name="connsiteX2941" fmla="*/ 3600851 w 24377650"/>
              <a:gd name="connsiteY2941" fmla="*/ 2781574 h 8304597"/>
              <a:gd name="connsiteX2942" fmla="*/ 3562324 w 24377650"/>
              <a:gd name="connsiteY2942" fmla="*/ 2781574 h 8304597"/>
              <a:gd name="connsiteX2943" fmla="*/ 3562324 w 24377650"/>
              <a:gd name="connsiteY2943" fmla="*/ 2743053 h 8304597"/>
              <a:gd name="connsiteX2944" fmla="*/ 3486879 w 24377650"/>
              <a:gd name="connsiteY2944" fmla="*/ 2743053 h 8304597"/>
              <a:gd name="connsiteX2945" fmla="*/ 3372907 w 24377650"/>
              <a:gd name="connsiteY2945" fmla="*/ 2706136 h 8304597"/>
              <a:gd name="connsiteX2946" fmla="*/ 3334382 w 24377650"/>
              <a:gd name="connsiteY2946" fmla="*/ 2667615 h 8304597"/>
              <a:gd name="connsiteX2947" fmla="*/ 3295856 w 24377650"/>
              <a:gd name="connsiteY2947" fmla="*/ 2743053 h 8304597"/>
              <a:gd name="connsiteX2948" fmla="*/ 3257330 w 24377650"/>
              <a:gd name="connsiteY2948" fmla="*/ 2667615 h 8304597"/>
              <a:gd name="connsiteX2949" fmla="*/ 3220410 w 24377650"/>
              <a:gd name="connsiteY2949" fmla="*/ 2706136 h 8304597"/>
              <a:gd name="connsiteX2950" fmla="*/ 3067913 w 24377650"/>
              <a:gd name="connsiteY2950" fmla="*/ 2629093 h 8304597"/>
              <a:gd name="connsiteX2951" fmla="*/ 3143358 w 24377650"/>
              <a:gd name="connsiteY2951" fmla="*/ 2590572 h 8304597"/>
              <a:gd name="connsiteX2952" fmla="*/ 3181884 w 24377650"/>
              <a:gd name="connsiteY2952" fmla="*/ 2629093 h 8304597"/>
              <a:gd name="connsiteX2953" fmla="*/ 3143358 w 24377650"/>
              <a:gd name="connsiteY2953" fmla="*/ 2553655 h 8304597"/>
              <a:gd name="connsiteX2954" fmla="*/ 3295856 w 24377650"/>
              <a:gd name="connsiteY2954" fmla="*/ 2553655 h 8304597"/>
              <a:gd name="connsiteX2955" fmla="*/ 3486879 w 24377650"/>
              <a:gd name="connsiteY2955" fmla="*/ 2629093 h 8304597"/>
              <a:gd name="connsiteX2956" fmla="*/ 3295856 w 24377650"/>
              <a:gd name="connsiteY2956" fmla="*/ 2553655 h 8304597"/>
              <a:gd name="connsiteX2957" fmla="*/ 3295856 w 24377650"/>
              <a:gd name="connsiteY2957" fmla="*/ 2515134 h 8304597"/>
              <a:gd name="connsiteX2958" fmla="*/ 2990861 w 24377650"/>
              <a:gd name="connsiteY2958" fmla="*/ 2476612 h 8304597"/>
              <a:gd name="connsiteX2959" fmla="*/ 2915416 w 24377650"/>
              <a:gd name="connsiteY2959" fmla="*/ 2553655 h 8304597"/>
              <a:gd name="connsiteX2960" fmla="*/ 2610421 w 24377650"/>
              <a:gd name="connsiteY2960" fmla="*/ 2515134 h 8304597"/>
              <a:gd name="connsiteX2961" fmla="*/ 2647342 w 24377650"/>
              <a:gd name="connsiteY2961" fmla="*/ 2476612 h 8304597"/>
              <a:gd name="connsiteX2962" fmla="*/ 2687472 w 24377650"/>
              <a:gd name="connsiteY2962" fmla="*/ 2476612 h 8304597"/>
              <a:gd name="connsiteX2963" fmla="*/ 2762918 w 24377650"/>
              <a:gd name="connsiteY2963" fmla="*/ 2515134 h 8304597"/>
              <a:gd name="connsiteX2964" fmla="*/ 2839970 w 24377650"/>
              <a:gd name="connsiteY2964" fmla="*/ 2476612 h 8304597"/>
              <a:gd name="connsiteX2965" fmla="*/ 2724392 w 24377650"/>
              <a:gd name="connsiteY2965" fmla="*/ 2476612 h 8304597"/>
              <a:gd name="connsiteX2966" fmla="*/ 2799839 w 24377650"/>
              <a:gd name="connsiteY2966" fmla="*/ 2438091 h 8304597"/>
              <a:gd name="connsiteX2967" fmla="*/ 2762918 w 24377650"/>
              <a:gd name="connsiteY2967" fmla="*/ 2399569 h 8304597"/>
              <a:gd name="connsiteX2968" fmla="*/ 2571895 w 24377650"/>
              <a:gd name="connsiteY2968" fmla="*/ 2438091 h 8304597"/>
              <a:gd name="connsiteX2969" fmla="*/ 2534975 w 24377650"/>
              <a:gd name="connsiteY2969" fmla="*/ 2476612 h 8304597"/>
              <a:gd name="connsiteX2970" fmla="*/ 2266901 w 24377650"/>
              <a:gd name="connsiteY2970" fmla="*/ 2476612 h 8304597"/>
              <a:gd name="connsiteX2971" fmla="*/ 2152929 w 24377650"/>
              <a:gd name="connsiteY2971" fmla="*/ 2476612 h 8304597"/>
              <a:gd name="connsiteX2972" fmla="*/ 2189850 w 24377650"/>
              <a:gd name="connsiteY2972" fmla="*/ 2438091 h 8304597"/>
              <a:gd name="connsiteX2973" fmla="*/ 2305426 w 24377650"/>
              <a:gd name="connsiteY2973" fmla="*/ 2399569 h 8304597"/>
              <a:gd name="connsiteX2974" fmla="*/ 2534975 w 24377650"/>
              <a:gd name="connsiteY2974" fmla="*/ 2399569 h 8304597"/>
              <a:gd name="connsiteX2975" fmla="*/ 2494844 w 24377650"/>
              <a:gd name="connsiteY2975" fmla="*/ 2324131 h 8304597"/>
              <a:gd name="connsiteX2976" fmla="*/ 2571895 w 24377650"/>
              <a:gd name="connsiteY2976" fmla="*/ 2399569 h 8304597"/>
              <a:gd name="connsiteX2977" fmla="*/ 2687472 w 24377650"/>
              <a:gd name="connsiteY2977" fmla="*/ 2362653 h 8304597"/>
              <a:gd name="connsiteX2978" fmla="*/ 2647342 w 24377650"/>
              <a:gd name="connsiteY2978" fmla="*/ 2324131 h 8304597"/>
              <a:gd name="connsiteX2979" fmla="*/ 2724392 w 24377650"/>
              <a:gd name="connsiteY2979" fmla="*/ 2362653 h 8304597"/>
              <a:gd name="connsiteX2980" fmla="*/ 2839970 w 24377650"/>
              <a:gd name="connsiteY2980" fmla="*/ 2285609 h 8304597"/>
              <a:gd name="connsiteX2981" fmla="*/ 2724392 w 24377650"/>
              <a:gd name="connsiteY2981" fmla="*/ 2285609 h 8304597"/>
              <a:gd name="connsiteX2982" fmla="*/ 2724392 w 24377650"/>
              <a:gd name="connsiteY2982" fmla="*/ 2248693 h 8304597"/>
              <a:gd name="connsiteX2983" fmla="*/ 2687472 w 24377650"/>
              <a:gd name="connsiteY2983" fmla="*/ 2285609 h 8304597"/>
              <a:gd name="connsiteX2984" fmla="*/ 2647342 w 24377650"/>
              <a:gd name="connsiteY2984" fmla="*/ 2248693 h 8304597"/>
              <a:gd name="connsiteX2985" fmla="*/ 2342347 w 24377650"/>
              <a:gd name="connsiteY2985" fmla="*/ 2210172 h 8304597"/>
              <a:gd name="connsiteX2986" fmla="*/ 2342347 w 24377650"/>
              <a:gd name="connsiteY2986" fmla="*/ 2171650 h 8304597"/>
              <a:gd name="connsiteX2987" fmla="*/ 2571895 w 24377650"/>
              <a:gd name="connsiteY2987" fmla="*/ 2171650 h 8304597"/>
              <a:gd name="connsiteX2988" fmla="*/ 2114404 w 24377650"/>
              <a:gd name="connsiteY2988" fmla="*/ 2019169 h 8304597"/>
              <a:gd name="connsiteX2989" fmla="*/ 2077483 w 24377650"/>
              <a:gd name="connsiteY2989" fmla="*/ 2096212 h 8304597"/>
              <a:gd name="connsiteX2990" fmla="*/ 2000433 w 24377650"/>
              <a:gd name="connsiteY2990" fmla="*/ 2057691 h 8304597"/>
              <a:gd name="connsiteX2991" fmla="*/ 2037353 w 24377650"/>
              <a:gd name="connsiteY2991" fmla="*/ 2057691 h 8304597"/>
              <a:gd name="connsiteX2992" fmla="*/ 1809410 w 24377650"/>
              <a:gd name="connsiteY2992" fmla="*/ 2019169 h 8304597"/>
              <a:gd name="connsiteX2993" fmla="*/ 1809410 w 24377650"/>
              <a:gd name="connsiteY2993" fmla="*/ 1943731 h 8304597"/>
              <a:gd name="connsiteX2994" fmla="*/ 1390444 w 24377650"/>
              <a:gd name="connsiteY2994" fmla="*/ 1982253 h 8304597"/>
              <a:gd name="connsiteX2995" fmla="*/ 1390444 w 24377650"/>
              <a:gd name="connsiteY2995" fmla="*/ 1943731 h 8304597"/>
              <a:gd name="connsiteX2996" fmla="*/ 1467495 w 24377650"/>
              <a:gd name="connsiteY2996" fmla="*/ 1905210 h 8304597"/>
              <a:gd name="connsiteX2997" fmla="*/ 1351918 w 24377650"/>
              <a:gd name="connsiteY2997" fmla="*/ 1905210 h 8304597"/>
              <a:gd name="connsiteX2998" fmla="*/ 1237947 w 24377650"/>
              <a:gd name="connsiteY2998" fmla="*/ 1866688 h 8304597"/>
              <a:gd name="connsiteX2999" fmla="*/ 1162501 w 24377650"/>
              <a:gd name="connsiteY2999" fmla="*/ 1905210 h 8304597"/>
              <a:gd name="connsiteX3000" fmla="*/ 1010004 w 24377650"/>
              <a:gd name="connsiteY3000" fmla="*/ 1905210 h 8304597"/>
              <a:gd name="connsiteX3001" fmla="*/ 969873 w 24377650"/>
              <a:gd name="connsiteY3001" fmla="*/ 1866688 h 8304597"/>
              <a:gd name="connsiteX3002" fmla="*/ 969873 w 24377650"/>
              <a:gd name="connsiteY3002" fmla="*/ 1789645 h 8304597"/>
              <a:gd name="connsiteX3003" fmla="*/ 1162501 w 24377650"/>
              <a:gd name="connsiteY3003" fmla="*/ 1752728 h 8304597"/>
              <a:gd name="connsiteX3004" fmla="*/ 1579861 w 24377650"/>
              <a:gd name="connsiteY3004" fmla="*/ 1789645 h 8304597"/>
              <a:gd name="connsiteX3005" fmla="*/ 1579861 w 24377650"/>
              <a:gd name="connsiteY3005" fmla="*/ 1829772 h 8304597"/>
              <a:gd name="connsiteX3006" fmla="*/ 1619992 w 24377650"/>
              <a:gd name="connsiteY3006" fmla="*/ 1789645 h 8304597"/>
              <a:gd name="connsiteX3007" fmla="*/ 1695438 w 24377650"/>
              <a:gd name="connsiteY3007" fmla="*/ 1829772 h 8304597"/>
              <a:gd name="connsiteX3008" fmla="*/ 1695438 w 24377650"/>
              <a:gd name="connsiteY3008" fmla="*/ 1789645 h 8304597"/>
              <a:gd name="connsiteX3009" fmla="*/ 1884855 w 24377650"/>
              <a:gd name="connsiteY3009" fmla="*/ 1829772 h 8304597"/>
              <a:gd name="connsiteX3010" fmla="*/ 2077483 w 24377650"/>
              <a:gd name="connsiteY3010" fmla="*/ 1789645 h 8304597"/>
              <a:gd name="connsiteX3011" fmla="*/ 2114404 w 24377650"/>
              <a:gd name="connsiteY3011" fmla="*/ 1829772 h 8304597"/>
              <a:gd name="connsiteX3012" fmla="*/ 2114404 w 24377650"/>
              <a:gd name="connsiteY3012" fmla="*/ 1752728 h 8304597"/>
              <a:gd name="connsiteX3013" fmla="*/ 2189850 w 24377650"/>
              <a:gd name="connsiteY3013" fmla="*/ 1752728 h 8304597"/>
              <a:gd name="connsiteX3014" fmla="*/ 2229981 w 24377650"/>
              <a:gd name="connsiteY3014" fmla="*/ 1829772 h 8304597"/>
              <a:gd name="connsiteX3015" fmla="*/ 2266901 w 24377650"/>
              <a:gd name="connsiteY3015" fmla="*/ 1752728 h 8304597"/>
              <a:gd name="connsiteX3016" fmla="*/ 2382478 w 24377650"/>
              <a:gd name="connsiteY3016" fmla="*/ 1752728 h 8304597"/>
              <a:gd name="connsiteX3017" fmla="*/ 2457924 w 24377650"/>
              <a:gd name="connsiteY3017" fmla="*/ 1829772 h 8304597"/>
              <a:gd name="connsiteX3018" fmla="*/ 2266901 w 24377650"/>
              <a:gd name="connsiteY3018" fmla="*/ 1752728 h 8304597"/>
              <a:gd name="connsiteX3019" fmla="*/ 2457924 w 24377650"/>
              <a:gd name="connsiteY3019" fmla="*/ 1714207 h 8304597"/>
              <a:gd name="connsiteX3020" fmla="*/ 2534975 w 24377650"/>
              <a:gd name="connsiteY3020" fmla="*/ 1829772 h 8304597"/>
              <a:gd name="connsiteX3021" fmla="*/ 2610421 w 24377650"/>
              <a:gd name="connsiteY3021" fmla="*/ 1752728 h 8304597"/>
              <a:gd name="connsiteX3022" fmla="*/ 2534975 w 24377650"/>
              <a:gd name="connsiteY3022" fmla="*/ 1789645 h 8304597"/>
              <a:gd name="connsiteX3023" fmla="*/ 2534975 w 24377650"/>
              <a:gd name="connsiteY3023" fmla="*/ 1714207 h 8304597"/>
              <a:gd name="connsiteX3024" fmla="*/ 2687472 w 24377650"/>
              <a:gd name="connsiteY3024" fmla="*/ 1714207 h 8304597"/>
              <a:gd name="connsiteX3025" fmla="*/ 2647342 w 24377650"/>
              <a:gd name="connsiteY3025" fmla="*/ 1789645 h 8304597"/>
              <a:gd name="connsiteX3026" fmla="*/ 2762918 w 24377650"/>
              <a:gd name="connsiteY3026" fmla="*/ 1752728 h 8304597"/>
              <a:gd name="connsiteX3027" fmla="*/ 2876890 w 24377650"/>
              <a:gd name="connsiteY3027" fmla="*/ 1714207 h 8304597"/>
              <a:gd name="connsiteX3028" fmla="*/ 3067913 w 24377650"/>
              <a:gd name="connsiteY3028" fmla="*/ 1677291 h 8304597"/>
              <a:gd name="connsiteX3029" fmla="*/ 3143358 w 24377650"/>
              <a:gd name="connsiteY3029" fmla="*/ 1677291 h 8304597"/>
              <a:gd name="connsiteX3030" fmla="*/ 3143358 w 24377650"/>
              <a:gd name="connsiteY3030" fmla="*/ 1829772 h 8304597"/>
              <a:gd name="connsiteX3031" fmla="*/ 3181884 w 24377650"/>
              <a:gd name="connsiteY3031" fmla="*/ 1714207 h 8304597"/>
              <a:gd name="connsiteX3032" fmla="*/ 3372907 w 24377650"/>
              <a:gd name="connsiteY3032" fmla="*/ 1789645 h 8304597"/>
              <a:gd name="connsiteX3033" fmla="*/ 3486879 w 24377650"/>
              <a:gd name="connsiteY3033" fmla="*/ 1752728 h 8304597"/>
              <a:gd name="connsiteX3034" fmla="*/ 3562324 w 24377650"/>
              <a:gd name="connsiteY3034" fmla="*/ 1714207 h 8304597"/>
              <a:gd name="connsiteX3035" fmla="*/ 3600851 w 24377650"/>
              <a:gd name="connsiteY3035" fmla="*/ 1752728 h 8304597"/>
              <a:gd name="connsiteX3036" fmla="*/ 3639376 w 24377650"/>
              <a:gd name="connsiteY3036" fmla="*/ 1752728 h 8304597"/>
              <a:gd name="connsiteX3037" fmla="*/ 3828793 w 24377650"/>
              <a:gd name="connsiteY3037" fmla="*/ 1714207 h 8304597"/>
              <a:gd name="connsiteX3038" fmla="*/ 3791873 w 24377650"/>
              <a:gd name="connsiteY3038" fmla="*/ 1677291 h 8304597"/>
              <a:gd name="connsiteX3039" fmla="*/ 3828793 w 24377650"/>
              <a:gd name="connsiteY3039" fmla="*/ 1677291 h 8304597"/>
              <a:gd name="connsiteX3040" fmla="*/ 3867319 w 24377650"/>
              <a:gd name="connsiteY3040" fmla="*/ 1714207 h 8304597"/>
              <a:gd name="connsiteX3041" fmla="*/ 4019817 w 24377650"/>
              <a:gd name="connsiteY3041" fmla="*/ 1677291 h 8304597"/>
              <a:gd name="connsiteX3042" fmla="*/ 3981290 w 24377650"/>
              <a:gd name="connsiteY3042" fmla="*/ 1714207 h 8304597"/>
              <a:gd name="connsiteX3043" fmla="*/ 4820828 w 24377650"/>
              <a:gd name="connsiteY3043" fmla="*/ 1714207 h 8304597"/>
              <a:gd name="connsiteX3044" fmla="*/ 4629805 w 24377650"/>
              <a:gd name="connsiteY3044" fmla="*/ 1677291 h 8304597"/>
              <a:gd name="connsiteX3045" fmla="*/ 5087296 w 24377650"/>
              <a:gd name="connsiteY3045" fmla="*/ 1638769 h 8304597"/>
              <a:gd name="connsiteX3046" fmla="*/ 5011851 w 24377650"/>
              <a:gd name="connsiteY3046" fmla="*/ 1600247 h 8304597"/>
              <a:gd name="connsiteX3047" fmla="*/ 5430817 w 24377650"/>
              <a:gd name="connsiteY3047" fmla="*/ 1561726 h 8304597"/>
              <a:gd name="connsiteX3048" fmla="*/ 5164348 w 24377650"/>
              <a:gd name="connsiteY3048" fmla="*/ 1447767 h 8304597"/>
              <a:gd name="connsiteX3049" fmla="*/ 5239794 w 24377650"/>
              <a:gd name="connsiteY3049" fmla="*/ 1447767 h 8304597"/>
              <a:gd name="connsiteX3050" fmla="*/ 5164348 w 24377650"/>
              <a:gd name="connsiteY3050" fmla="*/ 1372328 h 8304597"/>
              <a:gd name="connsiteX3051" fmla="*/ 5125822 w 24377650"/>
              <a:gd name="connsiteY3051" fmla="*/ 1409245 h 8304597"/>
              <a:gd name="connsiteX3052" fmla="*/ 4706856 w 24377650"/>
              <a:gd name="connsiteY3052" fmla="*/ 1372328 h 8304597"/>
              <a:gd name="connsiteX3053" fmla="*/ 4820828 w 24377650"/>
              <a:gd name="connsiteY3053" fmla="*/ 1295285 h 8304597"/>
              <a:gd name="connsiteX3054" fmla="*/ 4666726 w 24377650"/>
              <a:gd name="connsiteY3054" fmla="*/ 1219848 h 8304597"/>
              <a:gd name="connsiteX3055" fmla="*/ 4554359 w 24377650"/>
              <a:gd name="connsiteY3055" fmla="*/ 1256764 h 8304597"/>
              <a:gd name="connsiteX3056" fmla="*/ 4515834 w 24377650"/>
              <a:gd name="connsiteY3056" fmla="*/ 1219848 h 8304597"/>
              <a:gd name="connsiteX3057" fmla="*/ 4438782 w 24377650"/>
              <a:gd name="connsiteY3057" fmla="*/ 1256764 h 8304597"/>
              <a:gd name="connsiteX3058" fmla="*/ 4249365 w 24377650"/>
              <a:gd name="connsiteY3058" fmla="*/ 1256764 h 8304597"/>
              <a:gd name="connsiteX3059" fmla="*/ 3867319 w 24377650"/>
              <a:gd name="connsiteY3059" fmla="*/ 1179721 h 8304597"/>
              <a:gd name="connsiteX3060" fmla="*/ 3714822 w 24377650"/>
              <a:gd name="connsiteY3060" fmla="*/ 1219848 h 8304597"/>
              <a:gd name="connsiteX3061" fmla="*/ 3639376 w 24377650"/>
              <a:gd name="connsiteY3061" fmla="*/ 1179721 h 8304597"/>
              <a:gd name="connsiteX3062" fmla="*/ 3600851 w 24377650"/>
              <a:gd name="connsiteY3062" fmla="*/ 1179721 h 8304597"/>
              <a:gd name="connsiteX3063" fmla="*/ 3600851 w 24377650"/>
              <a:gd name="connsiteY3063" fmla="*/ 1219848 h 8304597"/>
              <a:gd name="connsiteX3064" fmla="*/ 3562324 w 24377650"/>
              <a:gd name="connsiteY3064" fmla="*/ 1219848 h 8304597"/>
              <a:gd name="connsiteX3065" fmla="*/ 3486879 w 24377650"/>
              <a:gd name="connsiteY3065" fmla="*/ 1179721 h 8304597"/>
              <a:gd name="connsiteX3066" fmla="*/ 3372907 w 24377650"/>
              <a:gd name="connsiteY3066" fmla="*/ 1179721 h 8304597"/>
              <a:gd name="connsiteX3067" fmla="*/ 3181884 w 24377650"/>
              <a:gd name="connsiteY3067" fmla="*/ 1219848 h 8304597"/>
              <a:gd name="connsiteX3068" fmla="*/ 3295856 w 24377650"/>
              <a:gd name="connsiteY3068" fmla="*/ 1179721 h 8304597"/>
              <a:gd name="connsiteX3069" fmla="*/ 3104833 w 24377650"/>
              <a:gd name="connsiteY3069" fmla="*/ 1104283 h 8304597"/>
              <a:gd name="connsiteX3070" fmla="*/ 3067913 w 24377650"/>
              <a:gd name="connsiteY3070" fmla="*/ 1142804 h 8304597"/>
              <a:gd name="connsiteX3071" fmla="*/ 2990861 w 24377650"/>
              <a:gd name="connsiteY3071" fmla="*/ 1067366 h 8304597"/>
              <a:gd name="connsiteX3072" fmla="*/ 3104833 w 24377650"/>
              <a:gd name="connsiteY3072" fmla="*/ 1067366 h 8304597"/>
              <a:gd name="connsiteX3073" fmla="*/ 3372907 w 24377650"/>
              <a:gd name="connsiteY3073" fmla="*/ 990324 h 8304597"/>
              <a:gd name="connsiteX3074" fmla="*/ 3448353 w 24377650"/>
              <a:gd name="connsiteY3074" fmla="*/ 990324 h 8304597"/>
              <a:gd name="connsiteX3075" fmla="*/ 3486879 w 24377650"/>
              <a:gd name="connsiteY3075" fmla="*/ 1028845 h 8304597"/>
              <a:gd name="connsiteX3076" fmla="*/ 3600851 w 24377650"/>
              <a:gd name="connsiteY3076" fmla="*/ 990324 h 8304597"/>
              <a:gd name="connsiteX3077" fmla="*/ 3600851 w 24377650"/>
              <a:gd name="connsiteY3077" fmla="*/ 1028845 h 8304597"/>
              <a:gd name="connsiteX3078" fmla="*/ 3639376 w 24377650"/>
              <a:gd name="connsiteY3078" fmla="*/ 1028845 h 8304597"/>
              <a:gd name="connsiteX3079" fmla="*/ 3714822 w 24377650"/>
              <a:gd name="connsiteY3079" fmla="*/ 990324 h 8304597"/>
              <a:gd name="connsiteX3080" fmla="*/ 3676296 w 24377650"/>
              <a:gd name="connsiteY3080" fmla="*/ 914885 h 8304597"/>
              <a:gd name="connsiteX3081" fmla="*/ 3981290 w 24377650"/>
              <a:gd name="connsiteY3081" fmla="*/ 876364 h 8304597"/>
              <a:gd name="connsiteX3082" fmla="*/ 4286285 w 24377650"/>
              <a:gd name="connsiteY3082" fmla="*/ 914885 h 8304597"/>
              <a:gd name="connsiteX3083" fmla="*/ 4629805 w 24377650"/>
              <a:gd name="connsiteY3083" fmla="*/ 876364 h 8304597"/>
              <a:gd name="connsiteX3084" fmla="*/ 4666726 w 24377650"/>
              <a:gd name="connsiteY3084" fmla="*/ 951802 h 8304597"/>
              <a:gd name="connsiteX3085" fmla="*/ 4706856 w 24377650"/>
              <a:gd name="connsiteY3085" fmla="*/ 951802 h 8304597"/>
              <a:gd name="connsiteX3086" fmla="*/ 5239794 w 24377650"/>
              <a:gd name="connsiteY3086" fmla="*/ 914885 h 8304597"/>
              <a:gd name="connsiteX3087" fmla="*/ 5544788 w 24377650"/>
              <a:gd name="connsiteY3087" fmla="*/ 914885 h 8304597"/>
              <a:gd name="connsiteX3088" fmla="*/ 5506262 w 24377650"/>
              <a:gd name="connsiteY3088" fmla="*/ 876364 h 8304597"/>
              <a:gd name="connsiteX3089" fmla="*/ 6040805 w 24377650"/>
              <a:gd name="connsiteY3089" fmla="*/ 762404 h 8304597"/>
              <a:gd name="connsiteX3090" fmla="*/ 6017705 w 24377650"/>
              <a:gd name="connsiteY3090" fmla="*/ 753849 h 8304597"/>
              <a:gd name="connsiteX3091" fmla="*/ 6039501 w 24377650"/>
              <a:gd name="connsiteY3091" fmla="*/ 749464 h 8304597"/>
              <a:gd name="connsiteX3092" fmla="*/ 6650794 w 24377650"/>
              <a:gd name="connsiteY3092" fmla="*/ 685361 h 8304597"/>
              <a:gd name="connsiteX3093" fmla="*/ 6955789 w 24377650"/>
              <a:gd name="connsiteY3093" fmla="*/ 723883 h 8304597"/>
              <a:gd name="connsiteX3094" fmla="*/ 7031235 w 24377650"/>
              <a:gd name="connsiteY3094" fmla="*/ 685361 h 8304597"/>
              <a:gd name="connsiteX3095" fmla="*/ 7108286 w 24377650"/>
              <a:gd name="connsiteY3095" fmla="*/ 723883 h 8304597"/>
              <a:gd name="connsiteX3096" fmla="*/ 7145206 w 24377650"/>
              <a:gd name="connsiteY3096" fmla="*/ 685361 h 8304597"/>
              <a:gd name="connsiteX3097" fmla="*/ 7260783 w 24377650"/>
              <a:gd name="connsiteY3097" fmla="*/ 723883 h 8304597"/>
              <a:gd name="connsiteX3098" fmla="*/ 7870772 w 24377650"/>
              <a:gd name="connsiteY3098" fmla="*/ 685361 h 8304597"/>
              <a:gd name="connsiteX3099" fmla="*/ 8440628 w 24377650"/>
              <a:gd name="connsiteY3099" fmla="*/ 685361 h 8304597"/>
              <a:gd name="connsiteX3100" fmla="*/ 8975172 w 24377650"/>
              <a:gd name="connsiteY3100" fmla="*/ 646840 h 8304597"/>
              <a:gd name="connsiteX3101" fmla="*/ 9471188 w 24377650"/>
              <a:gd name="connsiteY3101" fmla="*/ 609923 h 8304597"/>
              <a:gd name="connsiteX3102" fmla="*/ 9471188 w 24377650"/>
              <a:gd name="connsiteY3102" fmla="*/ 685361 h 8304597"/>
              <a:gd name="connsiteX3103" fmla="*/ 9546635 w 24377650"/>
              <a:gd name="connsiteY3103" fmla="*/ 609923 h 8304597"/>
              <a:gd name="connsiteX3104" fmla="*/ 9585161 w 24377650"/>
              <a:gd name="connsiteY3104" fmla="*/ 685361 h 8304597"/>
              <a:gd name="connsiteX3105" fmla="*/ 9699133 w 24377650"/>
              <a:gd name="connsiteY3105" fmla="*/ 646840 h 8304597"/>
              <a:gd name="connsiteX3106" fmla="*/ 9623686 w 24377650"/>
              <a:gd name="connsiteY3106" fmla="*/ 609923 h 8304597"/>
              <a:gd name="connsiteX3107" fmla="*/ 9813104 w 24377650"/>
              <a:gd name="connsiteY3107" fmla="*/ 685361 h 8304597"/>
              <a:gd name="connsiteX3108" fmla="*/ 9890154 w 24377650"/>
              <a:gd name="connsiteY3108" fmla="*/ 609923 h 8304597"/>
              <a:gd name="connsiteX3109" fmla="*/ 10305647 w 24377650"/>
              <a:gd name="connsiteY3109" fmla="*/ 656314 h 8304597"/>
              <a:gd name="connsiteX3110" fmla="*/ 10369487 w 24377650"/>
              <a:gd name="connsiteY3110" fmla="*/ 648650 h 8304597"/>
              <a:gd name="connsiteX3111" fmla="*/ 10370722 w 24377650"/>
              <a:gd name="connsiteY3111" fmla="*/ 651655 h 8304597"/>
              <a:gd name="connsiteX3112" fmla="*/ 10384567 w 24377650"/>
              <a:gd name="connsiteY3112" fmla="*/ 685361 h 8304597"/>
              <a:gd name="connsiteX3113" fmla="*/ 10500143 w 24377650"/>
              <a:gd name="connsiteY3113" fmla="*/ 646840 h 8304597"/>
              <a:gd name="connsiteX3114" fmla="*/ 10575589 w 24377650"/>
              <a:gd name="connsiteY3114" fmla="*/ 646840 h 8304597"/>
              <a:gd name="connsiteX3115" fmla="*/ 10766612 w 24377650"/>
              <a:gd name="connsiteY3115" fmla="*/ 609923 h 8304597"/>
              <a:gd name="connsiteX3116" fmla="*/ 10917504 w 24377650"/>
              <a:gd name="connsiteY3116" fmla="*/ 646840 h 8304597"/>
              <a:gd name="connsiteX3117" fmla="*/ 11031475 w 24377650"/>
              <a:gd name="connsiteY3117" fmla="*/ 609923 h 8304597"/>
              <a:gd name="connsiteX3118" fmla="*/ 10992950 w 24377650"/>
              <a:gd name="connsiteY3118" fmla="*/ 646840 h 8304597"/>
              <a:gd name="connsiteX3119" fmla="*/ 11413521 w 24377650"/>
              <a:gd name="connsiteY3119" fmla="*/ 609923 h 8304597"/>
              <a:gd name="connsiteX3120" fmla="*/ 11679990 w 24377650"/>
              <a:gd name="connsiteY3120" fmla="*/ 609923 h 8304597"/>
              <a:gd name="connsiteX3121" fmla="*/ 11830882 w 24377650"/>
              <a:gd name="connsiteY3121" fmla="*/ 646840 h 8304597"/>
              <a:gd name="connsiteX3122" fmla="*/ 12098956 w 24377650"/>
              <a:gd name="connsiteY3122" fmla="*/ 685361 h 8304597"/>
              <a:gd name="connsiteX3123" fmla="*/ 12708944 w 24377650"/>
              <a:gd name="connsiteY3123" fmla="*/ 646840 h 8304597"/>
              <a:gd name="connsiteX3124" fmla="*/ 12936888 w 24377650"/>
              <a:gd name="connsiteY3124" fmla="*/ 646840 h 8304597"/>
              <a:gd name="connsiteX3125" fmla="*/ 12975414 w 24377650"/>
              <a:gd name="connsiteY3125" fmla="*/ 609923 h 8304597"/>
              <a:gd name="connsiteX3126" fmla="*/ 13127910 w 24377650"/>
              <a:gd name="connsiteY3126" fmla="*/ 609923 h 8304597"/>
              <a:gd name="connsiteX3127" fmla="*/ 13165834 w 24377650"/>
              <a:gd name="connsiteY3127" fmla="*/ 609322 h 8304597"/>
              <a:gd name="connsiteX3128" fmla="*/ 13166408 w 24377650"/>
              <a:gd name="connsiteY3128" fmla="*/ 608875 h 8304597"/>
              <a:gd name="connsiteX3129" fmla="*/ 13166436 w 24377650"/>
              <a:gd name="connsiteY3129" fmla="*/ 609923 h 8304597"/>
              <a:gd name="connsiteX3130" fmla="*/ 13699374 w 24377650"/>
              <a:gd name="connsiteY3130" fmla="*/ 571402 h 8304597"/>
              <a:gd name="connsiteX3131" fmla="*/ 14004368 w 24377650"/>
              <a:gd name="connsiteY3131" fmla="*/ 532881 h 8304597"/>
              <a:gd name="connsiteX3132" fmla="*/ 14079814 w 24377650"/>
              <a:gd name="connsiteY3132" fmla="*/ 571402 h 8304597"/>
              <a:gd name="connsiteX3133" fmla="*/ 14156864 w 24377650"/>
              <a:gd name="connsiteY3133" fmla="*/ 532881 h 8304597"/>
              <a:gd name="connsiteX3134" fmla="*/ 14461860 w 24377650"/>
              <a:gd name="connsiteY3134" fmla="*/ 532881 h 8304597"/>
              <a:gd name="connsiteX3135" fmla="*/ 14652882 w 24377650"/>
              <a:gd name="connsiteY3135" fmla="*/ 494359 h 8304597"/>
              <a:gd name="connsiteX3136" fmla="*/ 15034928 w 24377650"/>
              <a:gd name="connsiteY3136" fmla="*/ 494359 h 8304597"/>
              <a:gd name="connsiteX3137" fmla="*/ 15034928 w 24377650"/>
              <a:gd name="connsiteY3137" fmla="*/ 457443 h 8304597"/>
              <a:gd name="connsiteX3138" fmla="*/ 15529340 w 24377650"/>
              <a:gd name="connsiteY3138" fmla="*/ 418921 h 8304597"/>
              <a:gd name="connsiteX3139" fmla="*/ 15643312 w 24377650"/>
              <a:gd name="connsiteY3139" fmla="*/ 494359 h 8304597"/>
              <a:gd name="connsiteX3140" fmla="*/ 15795808 w 24377650"/>
              <a:gd name="connsiteY3140" fmla="*/ 418921 h 8304597"/>
              <a:gd name="connsiteX3141" fmla="*/ 15948306 w 24377650"/>
              <a:gd name="connsiteY3141" fmla="*/ 457443 h 8304597"/>
              <a:gd name="connsiteX3142" fmla="*/ 16214774 w 24377650"/>
              <a:gd name="connsiteY3142" fmla="*/ 457443 h 8304597"/>
              <a:gd name="connsiteX3143" fmla="*/ 16328746 w 24377650"/>
              <a:gd name="connsiteY3143" fmla="*/ 494359 h 8304597"/>
              <a:gd name="connsiteX3144" fmla="*/ 16481242 w 24377650"/>
              <a:gd name="connsiteY3144" fmla="*/ 457443 h 8304597"/>
              <a:gd name="connsiteX3145" fmla="*/ 16672266 w 24377650"/>
              <a:gd name="connsiteY3145" fmla="*/ 494359 h 8304597"/>
              <a:gd name="connsiteX3146" fmla="*/ 17091232 w 24377650"/>
              <a:gd name="connsiteY3146" fmla="*/ 494359 h 8304597"/>
              <a:gd name="connsiteX3147" fmla="*/ 17129758 w 24377650"/>
              <a:gd name="connsiteY3147" fmla="*/ 532881 h 8304597"/>
              <a:gd name="connsiteX3148" fmla="*/ 17511802 w 24377650"/>
              <a:gd name="connsiteY3148" fmla="*/ 532881 h 8304597"/>
              <a:gd name="connsiteX3149" fmla="*/ 17434752 w 24377650"/>
              <a:gd name="connsiteY3149" fmla="*/ 457443 h 8304597"/>
              <a:gd name="connsiteX3150" fmla="*/ 17892244 w 24377650"/>
              <a:gd name="connsiteY3150" fmla="*/ 494359 h 8304597"/>
              <a:gd name="connsiteX3151" fmla="*/ 17739746 w 24377650"/>
              <a:gd name="connsiteY3151" fmla="*/ 418921 h 8304597"/>
              <a:gd name="connsiteX3152" fmla="*/ 17434752 w 24377650"/>
              <a:gd name="connsiteY3152" fmla="*/ 457443 h 8304597"/>
              <a:gd name="connsiteX3153" fmla="*/ 18349734 w 24377650"/>
              <a:gd name="connsiteY3153" fmla="*/ 304961 h 8304597"/>
              <a:gd name="connsiteX3154" fmla="*/ 17816798 w 24377650"/>
              <a:gd name="connsiteY3154" fmla="*/ 266440 h 8304597"/>
              <a:gd name="connsiteX3155" fmla="*/ 17587248 w 24377650"/>
              <a:gd name="connsiteY3155" fmla="*/ 304961 h 8304597"/>
              <a:gd name="connsiteX3156" fmla="*/ 17548724 w 24377650"/>
              <a:gd name="connsiteY3156" fmla="*/ 227918 h 8304597"/>
              <a:gd name="connsiteX3157" fmla="*/ 17129758 w 24377650"/>
              <a:gd name="connsiteY3157" fmla="*/ 341878 h 8304597"/>
              <a:gd name="connsiteX3158" fmla="*/ 16938734 w 24377650"/>
              <a:gd name="connsiteY3158" fmla="*/ 304961 h 8304597"/>
              <a:gd name="connsiteX3159" fmla="*/ 17015786 w 24377650"/>
              <a:gd name="connsiteY3159" fmla="*/ 304961 h 8304597"/>
              <a:gd name="connsiteX3160" fmla="*/ 16786238 w 24377650"/>
              <a:gd name="connsiteY3160" fmla="*/ 304961 h 8304597"/>
              <a:gd name="connsiteX3161" fmla="*/ 16405796 w 24377650"/>
              <a:gd name="connsiteY3161" fmla="*/ 341878 h 8304597"/>
              <a:gd name="connsiteX3162" fmla="*/ 15948306 w 24377650"/>
              <a:gd name="connsiteY3162" fmla="*/ 341878 h 8304597"/>
              <a:gd name="connsiteX3163" fmla="*/ 15872860 w 24377650"/>
              <a:gd name="connsiteY3163" fmla="*/ 304961 h 8304597"/>
              <a:gd name="connsiteX3164" fmla="*/ 15376842 w 24377650"/>
              <a:gd name="connsiteY3164" fmla="*/ 304961 h 8304597"/>
              <a:gd name="connsiteX3165" fmla="*/ 15795808 w 24377650"/>
              <a:gd name="connsiteY3165" fmla="*/ 227918 h 8304597"/>
              <a:gd name="connsiteX3166" fmla="*/ 15757282 w 24377650"/>
              <a:gd name="connsiteY3166" fmla="*/ 191002 h 8304597"/>
              <a:gd name="connsiteX3167" fmla="*/ 15604786 w 24377650"/>
              <a:gd name="connsiteY3167" fmla="*/ 191002 h 8304597"/>
              <a:gd name="connsiteX3168" fmla="*/ 15376842 w 24377650"/>
              <a:gd name="connsiteY3168" fmla="*/ 227918 h 8304597"/>
              <a:gd name="connsiteX3169" fmla="*/ 15147294 w 24377650"/>
              <a:gd name="connsiteY3169" fmla="*/ 304961 h 8304597"/>
              <a:gd name="connsiteX3170" fmla="*/ 15071848 w 24377650"/>
              <a:gd name="connsiteY3170" fmla="*/ 266440 h 8304597"/>
              <a:gd name="connsiteX3171" fmla="*/ 15909780 w 24377650"/>
              <a:gd name="connsiteY3171" fmla="*/ 152480 h 8304597"/>
              <a:gd name="connsiteX3172" fmla="*/ 16062278 w 24377650"/>
              <a:gd name="connsiteY3172" fmla="*/ 152480 h 8304597"/>
              <a:gd name="connsiteX3173" fmla="*/ 16176248 w 24377650"/>
              <a:gd name="connsiteY3173" fmla="*/ 227918 h 8304597"/>
              <a:gd name="connsiteX3174" fmla="*/ 16253300 w 24377650"/>
              <a:gd name="connsiteY3174" fmla="*/ 152480 h 8304597"/>
              <a:gd name="connsiteX3175" fmla="*/ 16291826 w 24377650"/>
              <a:gd name="connsiteY3175" fmla="*/ 191002 h 8304597"/>
              <a:gd name="connsiteX3176" fmla="*/ 16405796 w 24377650"/>
              <a:gd name="connsiteY3176" fmla="*/ 152480 h 8304597"/>
              <a:gd name="connsiteX3177" fmla="*/ 16444322 w 24377650"/>
              <a:gd name="connsiteY3177" fmla="*/ 152480 h 8304597"/>
              <a:gd name="connsiteX3178" fmla="*/ 17054312 w 24377650"/>
              <a:gd name="connsiteY3178" fmla="*/ 113959 h 8304597"/>
              <a:gd name="connsiteX3179" fmla="*/ 17587248 w 24377650"/>
              <a:gd name="connsiteY3179" fmla="*/ 113959 h 8304597"/>
              <a:gd name="connsiteX3180" fmla="*/ 17853718 w 24377650"/>
              <a:gd name="connsiteY3180" fmla="*/ 113959 h 8304597"/>
              <a:gd name="connsiteX3181" fmla="*/ 17930768 w 24377650"/>
              <a:gd name="connsiteY3181" fmla="*/ 75437 h 8304597"/>
              <a:gd name="connsiteX3182" fmla="*/ 17924748 w 24377650"/>
              <a:gd name="connsiteY3182" fmla="*/ 54095 h 8304597"/>
              <a:gd name="connsiteX3183" fmla="*/ 17924568 w 24377650"/>
              <a:gd name="connsiteY3183" fmla="*/ 53945 h 8304597"/>
              <a:gd name="connsiteX3184" fmla="*/ 17954646 w 24377650"/>
              <a:gd name="connsiteY3184" fmla="*/ 52365 h 8304597"/>
              <a:gd name="connsiteX3185" fmla="*/ 18044740 w 24377650"/>
              <a:gd name="connsiteY3185" fmla="*/ 38521 h 8304597"/>
              <a:gd name="connsiteX3186" fmla="*/ 18618788 w 24377650"/>
              <a:gd name="connsiteY3186" fmla="*/ 38521 h 8304597"/>
              <a:gd name="connsiteX3187" fmla="*/ 18730176 w 24377650"/>
              <a:gd name="connsiteY3187" fmla="*/ 38521 h 8304597"/>
              <a:gd name="connsiteX3188" fmla="*/ 18730176 w 24377650"/>
              <a:gd name="connsiteY3188" fmla="*/ 75437 h 8304597"/>
              <a:gd name="connsiteX3189" fmla="*/ 18768700 w 24377650"/>
              <a:gd name="connsiteY3189" fmla="*/ 75437 h 8304597"/>
              <a:gd name="connsiteX3190" fmla="*/ 18768700 w 24377650"/>
              <a:gd name="connsiteY3190" fmla="*/ 113959 h 8304597"/>
              <a:gd name="connsiteX3191" fmla="*/ 19264718 w 24377650"/>
              <a:gd name="connsiteY3191" fmla="*/ 113959 h 8304597"/>
              <a:gd name="connsiteX3192" fmla="*/ 19226192 w 24377650"/>
              <a:gd name="connsiteY3192" fmla="*/ 75437 h 8304597"/>
              <a:gd name="connsiteX3193" fmla="*/ 19797656 w 24377650"/>
              <a:gd name="connsiteY3193" fmla="*/ 38521 h 8304597"/>
              <a:gd name="connsiteX3194" fmla="*/ 19836180 w 24377650"/>
              <a:gd name="connsiteY3194" fmla="*/ 0 h 830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Lst>
            <a:rect l="l" t="t" r="r" b="b"/>
            <a:pathLst>
              <a:path w="24377650" h="8304597">
                <a:moveTo>
                  <a:pt x="13890396" y="7962719"/>
                </a:moveTo>
                <a:cubicBezTo>
                  <a:pt x="13814950" y="7962719"/>
                  <a:pt x="13851870" y="8039762"/>
                  <a:pt x="13814950" y="8039762"/>
                </a:cubicBezTo>
                <a:cubicBezTo>
                  <a:pt x="13890396" y="8039762"/>
                  <a:pt x="13890396" y="7999635"/>
                  <a:pt x="13890396" y="7962719"/>
                </a:cubicBezTo>
                <a:close/>
                <a:moveTo>
                  <a:pt x="14760458" y="7723063"/>
                </a:moveTo>
                <a:cubicBezTo>
                  <a:pt x="14764546" y="7722060"/>
                  <a:pt x="14766854" y="7724768"/>
                  <a:pt x="14766854" y="7734800"/>
                </a:cubicBezTo>
                <a:lnTo>
                  <a:pt x="14757792" y="7724707"/>
                </a:lnTo>
                <a:close/>
                <a:moveTo>
                  <a:pt x="17359306" y="7657757"/>
                </a:moveTo>
                <a:cubicBezTo>
                  <a:pt x="17282254" y="7657757"/>
                  <a:pt x="17320780" y="7694673"/>
                  <a:pt x="17243728" y="7694673"/>
                </a:cubicBezTo>
                <a:cubicBezTo>
                  <a:pt x="17282254" y="7734800"/>
                  <a:pt x="17359306" y="7694673"/>
                  <a:pt x="17320780" y="7734800"/>
                </a:cubicBezTo>
                <a:cubicBezTo>
                  <a:pt x="17320780" y="7734800"/>
                  <a:pt x="17320780" y="7734800"/>
                  <a:pt x="17396226" y="7734800"/>
                </a:cubicBezTo>
                <a:cubicBezTo>
                  <a:pt x="17396226" y="7694673"/>
                  <a:pt x="17359306" y="7694673"/>
                  <a:pt x="17359306" y="7657757"/>
                </a:cubicBezTo>
                <a:close/>
                <a:moveTo>
                  <a:pt x="13583520" y="7413486"/>
                </a:moveTo>
                <a:cubicBezTo>
                  <a:pt x="13558012" y="7409574"/>
                  <a:pt x="13479455" y="7439067"/>
                  <a:pt x="13508350" y="7466754"/>
                </a:cubicBezTo>
                <a:cubicBezTo>
                  <a:pt x="13546876" y="7429838"/>
                  <a:pt x="13546876" y="7429838"/>
                  <a:pt x="13585402" y="7429838"/>
                </a:cubicBezTo>
                <a:cubicBezTo>
                  <a:pt x="13594632" y="7419806"/>
                  <a:pt x="13592023" y="7414790"/>
                  <a:pt x="13583520" y="7413486"/>
                </a:cubicBezTo>
                <a:close/>
                <a:moveTo>
                  <a:pt x="15834334" y="7389711"/>
                </a:moveTo>
                <a:cubicBezTo>
                  <a:pt x="15872860" y="7389711"/>
                  <a:pt x="15872860" y="7429838"/>
                  <a:pt x="15948306" y="7429838"/>
                </a:cubicBezTo>
                <a:cubicBezTo>
                  <a:pt x="15909780" y="7429838"/>
                  <a:pt x="15872860" y="7429838"/>
                  <a:pt x="15872860" y="7429838"/>
                </a:cubicBezTo>
                <a:cubicBezTo>
                  <a:pt x="15834334" y="7389711"/>
                  <a:pt x="15795808" y="7429838"/>
                  <a:pt x="15757282" y="7429838"/>
                </a:cubicBezTo>
                <a:cubicBezTo>
                  <a:pt x="15795808" y="7389711"/>
                  <a:pt x="15834334" y="7389711"/>
                  <a:pt x="15834334" y="7389711"/>
                </a:cubicBezTo>
                <a:close/>
                <a:moveTo>
                  <a:pt x="18011594" y="7200313"/>
                </a:moveTo>
                <a:lnTo>
                  <a:pt x="18121792" y="7200313"/>
                </a:lnTo>
                <a:cubicBezTo>
                  <a:pt x="18102530" y="7218772"/>
                  <a:pt x="18064404" y="7218772"/>
                  <a:pt x="18031096" y="7209342"/>
                </a:cubicBezTo>
                <a:close/>
                <a:moveTo>
                  <a:pt x="17778272" y="7200313"/>
                </a:moveTo>
                <a:cubicBezTo>
                  <a:pt x="17816798" y="7237230"/>
                  <a:pt x="17816798" y="7200313"/>
                  <a:pt x="17853718" y="7200313"/>
                </a:cubicBezTo>
                <a:cubicBezTo>
                  <a:pt x="17853718" y="7237230"/>
                  <a:pt x="17816798" y="7237230"/>
                  <a:pt x="17816798" y="7237230"/>
                </a:cubicBezTo>
                <a:cubicBezTo>
                  <a:pt x="17778272" y="7237230"/>
                  <a:pt x="17778272" y="7200313"/>
                  <a:pt x="17778272" y="7200313"/>
                </a:cubicBezTo>
                <a:close/>
                <a:moveTo>
                  <a:pt x="18010608" y="7199857"/>
                </a:moveTo>
                <a:lnTo>
                  <a:pt x="18011594" y="7200313"/>
                </a:lnTo>
                <a:lnTo>
                  <a:pt x="18006214" y="7200313"/>
                </a:lnTo>
                <a:close/>
                <a:moveTo>
                  <a:pt x="17282254" y="7161792"/>
                </a:moveTo>
                <a:cubicBezTo>
                  <a:pt x="17282254" y="7161792"/>
                  <a:pt x="17282254" y="7161792"/>
                  <a:pt x="17282254" y="7200313"/>
                </a:cubicBezTo>
                <a:cubicBezTo>
                  <a:pt x="17320780" y="7200313"/>
                  <a:pt x="17359306" y="7161792"/>
                  <a:pt x="17396226" y="7161792"/>
                </a:cubicBezTo>
                <a:cubicBezTo>
                  <a:pt x="17359306" y="7161792"/>
                  <a:pt x="17320780" y="7161792"/>
                  <a:pt x="17282254" y="7161792"/>
                </a:cubicBezTo>
                <a:close/>
                <a:moveTo>
                  <a:pt x="17206808" y="7086354"/>
                </a:moveTo>
                <a:cubicBezTo>
                  <a:pt x="17168282" y="7086354"/>
                  <a:pt x="17129758" y="7086354"/>
                  <a:pt x="17091232" y="7124875"/>
                </a:cubicBezTo>
                <a:cubicBezTo>
                  <a:pt x="17168282" y="7086354"/>
                  <a:pt x="17129758" y="7161792"/>
                  <a:pt x="17206808" y="7161792"/>
                </a:cubicBezTo>
                <a:cubicBezTo>
                  <a:pt x="17206808" y="7124875"/>
                  <a:pt x="17243728" y="7124875"/>
                  <a:pt x="17206808" y="7086354"/>
                </a:cubicBezTo>
                <a:close/>
                <a:moveTo>
                  <a:pt x="10728086" y="7047833"/>
                </a:moveTo>
                <a:cubicBezTo>
                  <a:pt x="10689562" y="7086354"/>
                  <a:pt x="10652641" y="7086354"/>
                  <a:pt x="10652641" y="7086354"/>
                </a:cubicBezTo>
                <a:cubicBezTo>
                  <a:pt x="10689562" y="7124875"/>
                  <a:pt x="10766612" y="7124875"/>
                  <a:pt x="10728086" y="7047833"/>
                </a:cubicBezTo>
                <a:close/>
                <a:moveTo>
                  <a:pt x="21780118" y="6933873"/>
                </a:moveTo>
                <a:cubicBezTo>
                  <a:pt x="21703068" y="6972395"/>
                  <a:pt x="21666148" y="6895351"/>
                  <a:pt x="21666148" y="6972395"/>
                </a:cubicBezTo>
                <a:cubicBezTo>
                  <a:pt x="21741594" y="6972395"/>
                  <a:pt x="21780118" y="7009311"/>
                  <a:pt x="21780118" y="6933873"/>
                </a:cubicBezTo>
                <a:close/>
                <a:moveTo>
                  <a:pt x="18813768" y="6896986"/>
                </a:moveTo>
                <a:lnTo>
                  <a:pt x="18826490" y="6900166"/>
                </a:lnTo>
                <a:lnTo>
                  <a:pt x="18832052" y="6904970"/>
                </a:lnTo>
                <a:lnTo>
                  <a:pt x="18823478" y="6906186"/>
                </a:lnTo>
                <a:close/>
                <a:moveTo>
                  <a:pt x="16749316" y="6895351"/>
                </a:moveTo>
                <a:cubicBezTo>
                  <a:pt x="16749316" y="6933873"/>
                  <a:pt x="16633740" y="6933873"/>
                  <a:pt x="16672266" y="6972395"/>
                </a:cubicBezTo>
                <a:cubicBezTo>
                  <a:pt x="16710792" y="6933873"/>
                  <a:pt x="16824762" y="6933873"/>
                  <a:pt x="16749316" y="6895351"/>
                </a:cubicBezTo>
                <a:close/>
                <a:moveTo>
                  <a:pt x="18807828" y="6884517"/>
                </a:moveTo>
                <a:cubicBezTo>
                  <a:pt x="18808430" y="6885721"/>
                  <a:pt x="18809634" y="6890536"/>
                  <a:pt x="18812042" y="6895351"/>
                </a:cubicBezTo>
                <a:lnTo>
                  <a:pt x="18813768" y="6896986"/>
                </a:lnTo>
                <a:lnTo>
                  <a:pt x="18807226" y="6895351"/>
                </a:lnTo>
                <a:cubicBezTo>
                  <a:pt x="18807226" y="6885721"/>
                  <a:pt x="18807226" y="6883313"/>
                  <a:pt x="18807828" y="6884517"/>
                </a:cubicBezTo>
                <a:close/>
                <a:moveTo>
                  <a:pt x="9548756" y="6874222"/>
                </a:moveTo>
                <a:lnTo>
                  <a:pt x="9570714" y="6876091"/>
                </a:lnTo>
                <a:cubicBezTo>
                  <a:pt x="9594792" y="6876090"/>
                  <a:pt x="9623686" y="6876090"/>
                  <a:pt x="9623686" y="6895351"/>
                </a:cubicBezTo>
                <a:cubicBezTo>
                  <a:pt x="9594792" y="6909797"/>
                  <a:pt x="9576733" y="6902800"/>
                  <a:pt x="9561468" y="6888411"/>
                </a:cubicBezTo>
                <a:close/>
                <a:moveTo>
                  <a:pt x="9543709" y="6868532"/>
                </a:moveTo>
                <a:lnTo>
                  <a:pt x="9546835" y="6872078"/>
                </a:lnTo>
                <a:lnTo>
                  <a:pt x="9548756" y="6874222"/>
                </a:lnTo>
                <a:lnTo>
                  <a:pt x="9542421" y="6873683"/>
                </a:lnTo>
                <a:close/>
                <a:moveTo>
                  <a:pt x="18436784" y="6786879"/>
                </a:moveTo>
                <a:lnTo>
                  <a:pt x="18446938" y="6792452"/>
                </a:lnTo>
                <a:cubicBezTo>
                  <a:pt x="18459694" y="6800352"/>
                  <a:pt x="18452470" y="6799449"/>
                  <a:pt x="18445246" y="6795837"/>
                </a:cubicBezTo>
                <a:close/>
                <a:moveTo>
                  <a:pt x="18998250" y="6742871"/>
                </a:moveTo>
                <a:cubicBezTo>
                  <a:pt x="18998250" y="6781392"/>
                  <a:pt x="19035170" y="6781392"/>
                  <a:pt x="19035170" y="6819913"/>
                </a:cubicBezTo>
                <a:cubicBezTo>
                  <a:pt x="19073694" y="6819913"/>
                  <a:pt x="19073694" y="6856830"/>
                  <a:pt x="19150746" y="6819913"/>
                </a:cubicBezTo>
                <a:cubicBezTo>
                  <a:pt x="19112220" y="6781392"/>
                  <a:pt x="19187666" y="6781392"/>
                  <a:pt x="19226192" y="6781392"/>
                </a:cubicBezTo>
                <a:cubicBezTo>
                  <a:pt x="19187666" y="6704349"/>
                  <a:pt x="19073694" y="6781392"/>
                  <a:pt x="18998250" y="6742871"/>
                </a:cubicBezTo>
                <a:close/>
                <a:moveTo>
                  <a:pt x="9318691" y="6742871"/>
                </a:moveTo>
                <a:cubicBezTo>
                  <a:pt x="9346382" y="6771762"/>
                  <a:pt x="9396646" y="6800653"/>
                  <a:pt x="9451876" y="6797041"/>
                </a:cubicBezTo>
                <a:lnTo>
                  <a:pt x="9474508" y="6790743"/>
                </a:lnTo>
                <a:lnTo>
                  <a:pt x="9476957" y="6797643"/>
                </a:lnTo>
                <a:cubicBezTo>
                  <a:pt x="9487341" y="6803060"/>
                  <a:pt x="9508109" y="6781392"/>
                  <a:pt x="9508109" y="6781392"/>
                </a:cubicBezTo>
                <a:lnTo>
                  <a:pt x="9474508" y="6790743"/>
                </a:lnTo>
                <a:lnTo>
                  <a:pt x="9471188" y="6781392"/>
                </a:lnTo>
                <a:cubicBezTo>
                  <a:pt x="9508109" y="6781392"/>
                  <a:pt x="9585161" y="6781392"/>
                  <a:pt x="9585161" y="6742871"/>
                </a:cubicBezTo>
                <a:cubicBezTo>
                  <a:pt x="9471188" y="6781392"/>
                  <a:pt x="9394138" y="6742871"/>
                  <a:pt x="9318691" y="6742871"/>
                </a:cubicBezTo>
                <a:close/>
                <a:moveTo>
                  <a:pt x="18044740" y="6704349"/>
                </a:moveTo>
                <a:cubicBezTo>
                  <a:pt x="18121792" y="6704349"/>
                  <a:pt x="18083266" y="6742871"/>
                  <a:pt x="18158712" y="6742871"/>
                </a:cubicBezTo>
                <a:cubicBezTo>
                  <a:pt x="18121792" y="6742871"/>
                  <a:pt x="18083266" y="6742871"/>
                  <a:pt x="18044740" y="6704349"/>
                </a:cubicBezTo>
                <a:close/>
                <a:moveTo>
                  <a:pt x="17015786" y="6704349"/>
                </a:moveTo>
                <a:cubicBezTo>
                  <a:pt x="16977260" y="6704349"/>
                  <a:pt x="16977260" y="6742871"/>
                  <a:pt x="16977260" y="6742871"/>
                </a:cubicBezTo>
                <a:cubicBezTo>
                  <a:pt x="17015786" y="6704349"/>
                  <a:pt x="17091232" y="6742871"/>
                  <a:pt x="17091232" y="6704349"/>
                </a:cubicBezTo>
                <a:cubicBezTo>
                  <a:pt x="17091232" y="6704349"/>
                  <a:pt x="17091232" y="6704349"/>
                  <a:pt x="17015786" y="6704349"/>
                </a:cubicBezTo>
                <a:close/>
                <a:moveTo>
                  <a:pt x="16938734" y="6704349"/>
                </a:moveTo>
                <a:cubicBezTo>
                  <a:pt x="16901814" y="6704349"/>
                  <a:pt x="16863288" y="6704349"/>
                  <a:pt x="16863288" y="6742871"/>
                </a:cubicBezTo>
                <a:cubicBezTo>
                  <a:pt x="16901814" y="6704349"/>
                  <a:pt x="16901814" y="6742871"/>
                  <a:pt x="16938734" y="6742871"/>
                </a:cubicBezTo>
                <a:cubicBezTo>
                  <a:pt x="16938734" y="6742871"/>
                  <a:pt x="16938734" y="6742871"/>
                  <a:pt x="16938734" y="6704349"/>
                </a:cubicBezTo>
                <a:close/>
                <a:moveTo>
                  <a:pt x="18034462" y="6693797"/>
                </a:moveTo>
                <a:lnTo>
                  <a:pt x="18030292" y="6700337"/>
                </a:lnTo>
                <a:cubicBezTo>
                  <a:pt x="18025476" y="6714381"/>
                  <a:pt x="18025476" y="6723610"/>
                  <a:pt x="18006214" y="6704349"/>
                </a:cubicBezTo>
                <a:close/>
                <a:moveTo>
                  <a:pt x="17129758" y="6667433"/>
                </a:moveTo>
                <a:cubicBezTo>
                  <a:pt x="17129758" y="6704349"/>
                  <a:pt x="17091232" y="6704349"/>
                  <a:pt x="17091232" y="6742871"/>
                </a:cubicBezTo>
                <a:cubicBezTo>
                  <a:pt x="17168282" y="6742871"/>
                  <a:pt x="17129758" y="6781392"/>
                  <a:pt x="17168282" y="6781392"/>
                </a:cubicBezTo>
                <a:cubicBezTo>
                  <a:pt x="17206808" y="6781392"/>
                  <a:pt x="17243728" y="6742871"/>
                  <a:pt x="17282254" y="6742871"/>
                </a:cubicBezTo>
                <a:cubicBezTo>
                  <a:pt x="17359306" y="6819913"/>
                  <a:pt x="17206808" y="6819913"/>
                  <a:pt x="17282254" y="6856830"/>
                </a:cubicBezTo>
                <a:cubicBezTo>
                  <a:pt x="17129758" y="6895351"/>
                  <a:pt x="17015786" y="6856830"/>
                  <a:pt x="16786238" y="6895351"/>
                </a:cubicBezTo>
                <a:cubicBezTo>
                  <a:pt x="16786238" y="6933873"/>
                  <a:pt x="16824762" y="6895351"/>
                  <a:pt x="16824762" y="6933873"/>
                </a:cubicBezTo>
                <a:cubicBezTo>
                  <a:pt x="16749316" y="6933873"/>
                  <a:pt x="16710792" y="6972395"/>
                  <a:pt x="16710792" y="7009311"/>
                </a:cubicBezTo>
                <a:cubicBezTo>
                  <a:pt x="16786238" y="7047833"/>
                  <a:pt x="16863288" y="7009311"/>
                  <a:pt x="16824762" y="7086354"/>
                </a:cubicBezTo>
                <a:cubicBezTo>
                  <a:pt x="16901814" y="7047833"/>
                  <a:pt x="16901814" y="7086354"/>
                  <a:pt x="16938734" y="7086354"/>
                </a:cubicBezTo>
                <a:cubicBezTo>
                  <a:pt x="16977260" y="7047833"/>
                  <a:pt x="16938734" y="7047833"/>
                  <a:pt x="16901814" y="7047833"/>
                </a:cubicBezTo>
                <a:cubicBezTo>
                  <a:pt x="17054312" y="7047833"/>
                  <a:pt x="17168282" y="6972395"/>
                  <a:pt x="17243728" y="7009311"/>
                </a:cubicBezTo>
                <a:cubicBezTo>
                  <a:pt x="17282254" y="7047833"/>
                  <a:pt x="17243728" y="7047833"/>
                  <a:pt x="17243728" y="7047833"/>
                </a:cubicBezTo>
                <a:cubicBezTo>
                  <a:pt x="17282254" y="7086354"/>
                  <a:pt x="17320780" y="7047833"/>
                  <a:pt x="17359306" y="7047833"/>
                </a:cubicBezTo>
                <a:cubicBezTo>
                  <a:pt x="17320780" y="7047833"/>
                  <a:pt x="17320780" y="7086354"/>
                  <a:pt x="17359306" y="7086354"/>
                </a:cubicBezTo>
                <a:cubicBezTo>
                  <a:pt x="17359306" y="7047833"/>
                  <a:pt x="17359306" y="7047833"/>
                  <a:pt x="17359306" y="7047833"/>
                </a:cubicBezTo>
                <a:cubicBezTo>
                  <a:pt x="17396226" y="7047833"/>
                  <a:pt x="17396226" y="7086354"/>
                  <a:pt x="17473278" y="7086354"/>
                </a:cubicBezTo>
                <a:cubicBezTo>
                  <a:pt x="17396226" y="7009311"/>
                  <a:pt x="17511802" y="7047833"/>
                  <a:pt x="17511802" y="7009311"/>
                </a:cubicBezTo>
                <a:cubicBezTo>
                  <a:pt x="17434752" y="7009311"/>
                  <a:pt x="17396226" y="7009311"/>
                  <a:pt x="17359306" y="7009311"/>
                </a:cubicBezTo>
                <a:cubicBezTo>
                  <a:pt x="17396226" y="7009311"/>
                  <a:pt x="17359306" y="7009311"/>
                  <a:pt x="17359306" y="6972395"/>
                </a:cubicBezTo>
                <a:cubicBezTo>
                  <a:pt x="17396226" y="6972395"/>
                  <a:pt x="17434752" y="6972395"/>
                  <a:pt x="17434752" y="6933873"/>
                </a:cubicBezTo>
                <a:cubicBezTo>
                  <a:pt x="17320780" y="6933873"/>
                  <a:pt x="17320780" y="6895351"/>
                  <a:pt x="17282254" y="6895351"/>
                </a:cubicBezTo>
                <a:cubicBezTo>
                  <a:pt x="17359306" y="6895351"/>
                  <a:pt x="17396226" y="6895351"/>
                  <a:pt x="17434752" y="6856830"/>
                </a:cubicBezTo>
                <a:cubicBezTo>
                  <a:pt x="17434752" y="6856830"/>
                  <a:pt x="17359306" y="6856830"/>
                  <a:pt x="17320780" y="6856830"/>
                </a:cubicBezTo>
                <a:cubicBezTo>
                  <a:pt x="17359306" y="6819913"/>
                  <a:pt x="17396226" y="6819913"/>
                  <a:pt x="17434752" y="6819913"/>
                </a:cubicBezTo>
                <a:cubicBezTo>
                  <a:pt x="17434752" y="6819913"/>
                  <a:pt x="17473278" y="6819913"/>
                  <a:pt x="17473278" y="6781392"/>
                </a:cubicBezTo>
                <a:cubicBezTo>
                  <a:pt x="17473278" y="6742871"/>
                  <a:pt x="17473278" y="6704349"/>
                  <a:pt x="17434752" y="6704349"/>
                </a:cubicBezTo>
                <a:cubicBezTo>
                  <a:pt x="17434752" y="6742871"/>
                  <a:pt x="17396226" y="6742871"/>
                  <a:pt x="17434752" y="6781392"/>
                </a:cubicBezTo>
                <a:lnTo>
                  <a:pt x="17473278" y="6781392"/>
                </a:lnTo>
                <a:cubicBezTo>
                  <a:pt x="17434752" y="6781392"/>
                  <a:pt x="17359306" y="6819913"/>
                  <a:pt x="17359306" y="6781392"/>
                </a:cubicBezTo>
                <a:cubicBezTo>
                  <a:pt x="17396226" y="6742871"/>
                  <a:pt x="17320780" y="6781392"/>
                  <a:pt x="17320780" y="6704349"/>
                </a:cubicBezTo>
                <a:cubicBezTo>
                  <a:pt x="17282254" y="6704349"/>
                  <a:pt x="17168282" y="6704349"/>
                  <a:pt x="17168282" y="6742871"/>
                </a:cubicBezTo>
                <a:cubicBezTo>
                  <a:pt x="17168282" y="6704349"/>
                  <a:pt x="17206808" y="6704349"/>
                  <a:pt x="17168282" y="6704349"/>
                </a:cubicBezTo>
                <a:cubicBezTo>
                  <a:pt x="17091232" y="6704349"/>
                  <a:pt x="17206808" y="6667433"/>
                  <a:pt x="17129758" y="6667433"/>
                </a:cubicBezTo>
                <a:close/>
                <a:moveTo>
                  <a:pt x="19085734" y="6651182"/>
                </a:moveTo>
                <a:cubicBezTo>
                  <a:pt x="19078510" y="6652987"/>
                  <a:pt x="19073694" y="6657802"/>
                  <a:pt x="19073694" y="6667433"/>
                </a:cubicBezTo>
                <a:cubicBezTo>
                  <a:pt x="19073694" y="6667433"/>
                  <a:pt x="19150746" y="6704349"/>
                  <a:pt x="19150746" y="6667433"/>
                </a:cubicBezTo>
                <a:cubicBezTo>
                  <a:pt x="19150746" y="6667433"/>
                  <a:pt x="19107404" y="6645764"/>
                  <a:pt x="19085734" y="6651182"/>
                </a:cubicBezTo>
                <a:close/>
                <a:moveTo>
                  <a:pt x="21475124" y="6628911"/>
                </a:moveTo>
                <a:lnTo>
                  <a:pt x="21490406" y="6630963"/>
                </a:lnTo>
                <a:lnTo>
                  <a:pt x="21475124" y="6632030"/>
                </a:lnTo>
                <a:close/>
                <a:moveTo>
                  <a:pt x="22672674" y="6604740"/>
                </a:moveTo>
                <a:lnTo>
                  <a:pt x="22672830" y="6606064"/>
                </a:lnTo>
                <a:cubicBezTo>
                  <a:pt x="22671024" y="6612058"/>
                  <a:pt x="22666208" y="6619281"/>
                  <a:pt x="22656576" y="6628911"/>
                </a:cubicBezTo>
                <a:cubicBezTo>
                  <a:pt x="22656576" y="6619281"/>
                  <a:pt x="22661292" y="6612058"/>
                  <a:pt x="22668364" y="6606640"/>
                </a:cubicBezTo>
                <a:close/>
                <a:moveTo>
                  <a:pt x="22656576" y="6553473"/>
                </a:moveTo>
                <a:cubicBezTo>
                  <a:pt x="22695102" y="6553473"/>
                  <a:pt x="22732022" y="6590389"/>
                  <a:pt x="22732022" y="6590389"/>
                </a:cubicBezTo>
                <a:cubicBezTo>
                  <a:pt x="22732022" y="6590389"/>
                  <a:pt x="22713160" y="6590389"/>
                  <a:pt x="22694300" y="6595204"/>
                </a:cubicBezTo>
                <a:lnTo>
                  <a:pt x="22672674" y="6604740"/>
                </a:lnTo>
                <a:lnTo>
                  <a:pt x="22671024" y="6590590"/>
                </a:lnTo>
                <a:cubicBezTo>
                  <a:pt x="22666208" y="6581160"/>
                  <a:pt x="22656576" y="6571931"/>
                  <a:pt x="22656576" y="6553473"/>
                </a:cubicBezTo>
                <a:close/>
                <a:moveTo>
                  <a:pt x="6553275" y="6346821"/>
                </a:moveTo>
                <a:cubicBezTo>
                  <a:pt x="6542440" y="6348025"/>
                  <a:pt x="6535217" y="6352841"/>
                  <a:pt x="6535217" y="6362471"/>
                </a:cubicBezTo>
                <a:cubicBezTo>
                  <a:pt x="6612269" y="6362471"/>
                  <a:pt x="6612269" y="6400992"/>
                  <a:pt x="6650794" y="6400992"/>
                </a:cubicBezTo>
                <a:cubicBezTo>
                  <a:pt x="6650794" y="6372101"/>
                  <a:pt x="6585782" y="6343210"/>
                  <a:pt x="6553275" y="6346821"/>
                </a:cubicBezTo>
                <a:close/>
                <a:moveTo>
                  <a:pt x="1503075" y="6304489"/>
                </a:moveTo>
                <a:lnTo>
                  <a:pt x="1505218" y="6304688"/>
                </a:lnTo>
                <a:cubicBezTo>
                  <a:pt x="1524080" y="6304688"/>
                  <a:pt x="1542941" y="6304688"/>
                  <a:pt x="1542941" y="6323949"/>
                </a:cubicBezTo>
                <a:close/>
                <a:moveTo>
                  <a:pt x="1471110" y="6290596"/>
                </a:moveTo>
                <a:lnTo>
                  <a:pt x="1486682" y="6296487"/>
                </a:lnTo>
                <a:lnTo>
                  <a:pt x="1503075" y="6304489"/>
                </a:lnTo>
                <a:lnTo>
                  <a:pt x="1479283" y="6302280"/>
                </a:lnTo>
                <a:close/>
                <a:moveTo>
                  <a:pt x="7793720" y="6285427"/>
                </a:moveTo>
                <a:cubicBezTo>
                  <a:pt x="7755194" y="6285427"/>
                  <a:pt x="7718274" y="6285427"/>
                  <a:pt x="7678144" y="6323949"/>
                </a:cubicBezTo>
                <a:cubicBezTo>
                  <a:pt x="7718274" y="6323949"/>
                  <a:pt x="7830641" y="6323949"/>
                  <a:pt x="7793720" y="6285427"/>
                </a:cubicBezTo>
                <a:close/>
                <a:moveTo>
                  <a:pt x="5353766" y="6285427"/>
                </a:moveTo>
                <a:lnTo>
                  <a:pt x="5392291" y="6323949"/>
                </a:lnTo>
                <a:cubicBezTo>
                  <a:pt x="5392291" y="6323949"/>
                  <a:pt x="5392291" y="6323949"/>
                  <a:pt x="5278320" y="6323949"/>
                </a:cubicBezTo>
                <a:cubicBezTo>
                  <a:pt x="5278320" y="6285427"/>
                  <a:pt x="5353766" y="6323949"/>
                  <a:pt x="5353766" y="6285427"/>
                </a:cubicBezTo>
                <a:close/>
                <a:moveTo>
                  <a:pt x="1467495" y="6285427"/>
                </a:moveTo>
                <a:lnTo>
                  <a:pt x="1471110" y="6290596"/>
                </a:lnTo>
                <a:lnTo>
                  <a:pt x="1468484" y="6289602"/>
                </a:lnTo>
                <a:close/>
                <a:moveTo>
                  <a:pt x="1430883" y="6276051"/>
                </a:moveTo>
                <a:lnTo>
                  <a:pt x="1433584" y="6276399"/>
                </a:lnTo>
                <a:lnTo>
                  <a:pt x="1437251" y="6277786"/>
                </a:lnTo>
                <a:lnTo>
                  <a:pt x="1427364" y="6285427"/>
                </a:lnTo>
                <a:close/>
                <a:moveTo>
                  <a:pt x="6177050" y="6269853"/>
                </a:moveTo>
                <a:cubicBezTo>
                  <a:pt x="6171632" y="6271584"/>
                  <a:pt x="6164408" y="6276198"/>
                  <a:pt x="6154777" y="6285427"/>
                </a:cubicBezTo>
                <a:cubicBezTo>
                  <a:pt x="6154777" y="6323949"/>
                  <a:pt x="6268749" y="6323949"/>
                  <a:pt x="6268749" y="6285427"/>
                </a:cubicBezTo>
                <a:cubicBezTo>
                  <a:pt x="6231828" y="6248511"/>
                  <a:pt x="6231828" y="6285427"/>
                  <a:pt x="6193303" y="6285427"/>
                </a:cubicBezTo>
                <a:cubicBezTo>
                  <a:pt x="6193303" y="6285427"/>
                  <a:pt x="6193303" y="6264662"/>
                  <a:pt x="6177050" y="6269853"/>
                </a:cubicBezTo>
                <a:close/>
                <a:moveTo>
                  <a:pt x="1417065" y="6252275"/>
                </a:moveTo>
                <a:cubicBezTo>
                  <a:pt x="1429399" y="6250802"/>
                  <a:pt x="1436553" y="6253454"/>
                  <a:pt x="1435494" y="6263768"/>
                </a:cubicBezTo>
                <a:lnTo>
                  <a:pt x="1430883" y="6276051"/>
                </a:lnTo>
                <a:lnTo>
                  <a:pt x="1387409" y="6270455"/>
                </a:lnTo>
                <a:cubicBezTo>
                  <a:pt x="1373589" y="6271584"/>
                  <a:pt x="1361549" y="6276198"/>
                  <a:pt x="1351918" y="6285427"/>
                </a:cubicBezTo>
                <a:cubicBezTo>
                  <a:pt x="1351918" y="6314318"/>
                  <a:pt x="1373589" y="6299873"/>
                  <a:pt x="1416930" y="6290844"/>
                </a:cubicBezTo>
                <a:lnTo>
                  <a:pt x="1459665" y="6286266"/>
                </a:lnTo>
                <a:lnTo>
                  <a:pt x="1468484" y="6289602"/>
                </a:lnTo>
                <a:lnTo>
                  <a:pt x="1473129" y="6309202"/>
                </a:lnTo>
                <a:cubicBezTo>
                  <a:pt x="1468674" y="6353442"/>
                  <a:pt x="1351918" y="6323949"/>
                  <a:pt x="1351918" y="6323949"/>
                </a:cubicBezTo>
                <a:cubicBezTo>
                  <a:pt x="1314997" y="6285427"/>
                  <a:pt x="1237947" y="6323949"/>
                  <a:pt x="1162501" y="6323949"/>
                </a:cubicBezTo>
                <a:cubicBezTo>
                  <a:pt x="1199421" y="6285427"/>
                  <a:pt x="1274867" y="6323949"/>
                  <a:pt x="1274867" y="6285427"/>
                </a:cubicBezTo>
                <a:cubicBezTo>
                  <a:pt x="1323024" y="6285427"/>
                  <a:pt x="1386230" y="6255959"/>
                  <a:pt x="1417065" y="6252275"/>
                </a:cubicBezTo>
                <a:close/>
                <a:moveTo>
                  <a:pt x="6726240" y="6248511"/>
                </a:moveTo>
                <a:cubicBezTo>
                  <a:pt x="6726240" y="6285427"/>
                  <a:pt x="6764766" y="6323949"/>
                  <a:pt x="6840212" y="6323949"/>
                </a:cubicBezTo>
                <a:cubicBezTo>
                  <a:pt x="6840212" y="6248511"/>
                  <a:pt x="6764766" y="6285427"/>
                  <a:pt x="6726240" y="6248511"/>
                </a:cubicBezTo>
                <a:close/>
                <a:moveTo>
                  <a:pt x="3486879" y="6238231"/>
                </a:moveTo>
                <a:lnTo>
                  <a:pt x="3493042" y="6245201"/>
                </a:lnTo>
                <a:cubicBezTo>
                  <a:pt x="3493525" y="6247307"/>
                  <a:pt x="3491694" y="6248511"/>
                  <a:pt x="3486879" y="6248511"/>
                </a:cubicBezTo>
                <a:cubicBezTo>
                  <a:pt x="3486879" y="6248511"/>
                  <a:pt x="3486879" y="6248511"/>
                  <a:pt x="3486879" y="6243696"/>
                </a:cubicBezTo>
                <a:close/>
                <a:moveTo>
                  <a:pt x="0" y="6229099"/>
                </a:moveTo>
                <a:lnTo>
                  <a:pt x="17969" y="6248511"/>
                </a:lnTo>
                <a:lnTo>
                  <a:pt x="0" y="6248511"/>
                </a:lnTo>
                <a:close/>
                <a:moveTo>
                  <a:pt x="3448353" y="6209989"/>
                </a:moveTo>
                <a:cubicBezTo>
                  <a:pt x="3486879" y="6209989"/>
                  <a:pt x="3486879" y="6209989"/>
                  <a:pt x="3486879" y="6209989"/>
                </a:cubicBezTo>
                <a:cubicBezTo>
                  <a:pt x="3486879" y="6219619"/>
                  <a:pt x="3486879" y="6226842"/>
                  <a:pt x="3486879" y="6232259"/>
                </a:cubicBezTo>
                <a:lnTo>
                  <a:pt x="3486879" y="6238231"/>
                </a:lnTo>
                <a:lnTo>
                  <a:pt x="3485324" y="6236473"/>
                </a:lnTo>
                <a:lnTo>
                  <a:pt x="3448353" y="6212583"/>
                </a:lnTo>
                <a:close/>
                <a:moveTo>
                  <a:pt x="1085449" y="6209989"/>
                </a:moveTo>
                <a:cubicBezTo>
                  <a:pt x="1122370" y="6248511"/>
                  <a:pt x="1199421" y="6285427"/>
                  <a:pt x="1199421" y="6209989"/>
                </a:cubicBezTo>
                <a:cubicBezTo>
                  <a:pt x="1237947" y="6248511"/>
                  <a:pt x="1237947" y="6248511"/>
                  <a:pt x="1274867" y="6285427"/>
                </a:cubicBezTo>
                <a:cubicBezTo>
                  <a:pt x="1199421" y="6285427"/>
                  <a:pt x="1122370" y="6285427"/>
                  <a:pt x="1085449" y="6209989"/>
                </a:cubicBezTo>
                <a:close/>
                <a:moveTo>
                  <a:pt x="21015048" y="6193738"/>
                </a:moveTo>
                <a:cubicBezTo>
                  <a:pt x="21001580" y="6195544"/>
                  <a:pt x="20989942" y="6200359"/>
                  <a:pt x="20980712" y="6209989"/>
                </a:cubicBezTo>
                <a:cubicBezTo>
                  <a:pt x="21017632" y="6248511"/>
                  <a:pt x="21133210" y="6209989"/>
                  <a:pt x="21170130" y="6209989"/>
                </a:cubicBezTo>
                <a:cubicBezTo>
                  <a:pt x="21112342" y="6209989"/>
                  <a:pt x="21055456" y="6188321"/>
                  <a:pt x="21015048" y="6193738"/>
                </a:cubicBezTo>
                <a:close/>
                <a:moveTo>
                  <a:pt x="3372907" y="6171468"/>
                </a:moveTo>
                <a:cubicBezTo>
                  <a:pt x="3372907" y="6171468"/>
                  <a:pt x="3411032" y="6190729"/>
                  <a:pt x="3444340" y="6209990"/>
                </a:cubicBezTo>
                <a:lnTo>
                  <a:pt x="3448353" y="6212583"/>
                </a:lnTo>
                <a:lnTo>
                  <a:pt x="3448353" y="6214804"/>
                </a:lnTo>
                <a:cubicBezTo>
                  <a:pt x="3448353" y="6219619"/>
                  <a:pt x="3448353" y="6229250"/>
                  <a:pt x="3448353" y="6248511"/>
                </a:cubicBezTo>
                <a:cubicBezTo>
                  <a:pt x="3448353" y="6248511"/>
                  <a:pt x="3448353" y="6248511"/>
                  <a:pt x="3372907" y="6248511"/>
                </a:cubicBezTo>
                <a:cubicBezTo>
                  <a:pt x="3372907" y="6248511"/>
                  <a:pt x="3372907" y="6248511"/>
                  <a:pt x="3372907" y="6216008"/>
                </a:cubicBezTo>
                <a:lnTo>
                  <a:pt x="3372907" y="6209989"/>
                </a:lnTo>
                <a:cubicBezTo>
                  <a:pt x="3391769" y="6200359"/>
                  <a:pt x="3396384" y="6193136"/>
                  <a:pt x="3393901" y="6187117"/>
                </a:cubicBezTo>
                <a:lnTo>
                  <a:pt x="3372907" y="6171904"/>
                </a:lnTo>
                <a:close/>
                <a:moveTo>
                  <a:pt x="21589096" y="6132947"/>
                </a:moveTo>
                <a:cubicBezTo>
                  <a:pt x="21627622" y="6171468"/>
                  <a:pt x="21703068" y="6171468"/>
                  <a:pt x="21627622" y="6248511"/>
                </a:cubicBezTo>
                <a:cubicBezTo>
                  <a:pt x="21627622" y="6248511"/>
                  <a:pt x="21627622" y="6248511"/>
                  <a:pt x="21703068" y="6248511"/>
                </a:cubicBezTo>
                <a:cubicBezTo>
                  <a:pt x="21703068" y="6171468"/>
                  <a:pt x="21666148" y="6171468"/>
                  <a:pt x="21666148" y="6132947"/>
                </a:cubicBezTo>
                <a:cubicBezTo>
                  <a:pt x="21666148" y="6132947"/>
                  <a:pt x="21666148" y="6132947"/>
                  <a:pt x="21589096" y="6132947"/>
                </a:cubicBezTo>
                <a:close/>
                <a:moveTo>
                  <a:pt x="1390444" y="6132947"/>
                </a:moveTo>
                <a:cubicBezTo>
                  <a:pt x="1351918" y="6171468"/>
                  <a:pt x="1467495" y="6209989"/>
                  <a:pt x="1467495" y="6171468"/>
                </a:cubicBezTo>
                <a:cubicBezTo>
                  <a:pt x="1427364" y="6171468"/>
                  <a:pt x="1427364" y="6132947"/>
                  <a:pt x="1390444" y="6132947"/>
                </a:cubicBezTo>
                <a:close/>
                <a:moveTo>
                  <a:pt x="22199084" y="6013147"/>
                </a:moveTo>
                <a:lnTo>
                  <a:pt x="22199084" y="6018987"/>
                </a:lnTo>
                <a:lnTo>
                  <a:pt x="22177452" y="6016426"/>
                </a:lnTo>
                <a:close/>
                <a:moveTo>
                  <a:pt x="22160558" y="5791068"/>
                </a:moveTo>
                <a:cubicBezTo>
                  <a:pt x="22160558" y="5827985"/>
                  <a:pt x="22199084" y="5827985"/>
                  <a:pt x="22237610" y="5827985"/>
                </a:cubicBezTo>
                <a:cubicBezTo>
                  <a:pt x="22237610" y="5827985"/>
                  <a:pt x="22237610" y="5827985"/>
                  <a:pt x="22199084" y="5791068"/>
                </a:cubicBezTo>
                <a:cubicBezTo>
                  <a:pt x="22199084" y="5791068"/>
                  <a:pt x="22199084" y="5791068"/>
                  <a:pt x="22160558" y="5791068"/>
                </a:cubicBezTo>
                <a:close/>
                <a:moveTo>
                  <a:pt x="361489" y="5714025"/>
                </a:moveTo>
                <a:cubicBezTo>
                  <a:pt x="361489" y="5752547"/>
                  <a:pt x="475460" y="5791068"/>
                  <a:pt x="475460" y="5752547"/>
                </a:cubicBezTo>
                <a:cubicBezTo>
                  <a:pt x="400015" y="5752547"/>
                  <a:pt x="436935" y="5752547"/>
                  <a:pt x="361489" y="5714025"/>
                </a:cubicBezTo>
                <a:close/>
                <a:moveTo>
                  <a:pt x="0" y="5559064"/>
                </a:moveTo>
                <a:lnTo>
                  <a:pt x="17969" y="5561544"/>
                </a:lnTo>
                <a:cubicBezTo>
                  <a:pt x="17969" y="5561544"/>
                  <a:pt x="15662" y="5563951"/>
                  <a:pt x="11598" y="5567563"/>
                </a:cubicBezTo>
                <a:lnTo>
                  <a:pt x="0" y="5576647"/>
                </a:lnTo>
                <a:close/>
                <a:moveTo>
                  <a:pt x="23342010" y="5447585"/>
                </a:moveTo>
                <a:cubicBezTo>
                  <a:pt x="23342010" y="5486106"/>
                  <a:pt x="23342010" y="5486106"/>
                  <a:pt x="23380536" y="5486106"/>
                </a:cubicBezTo>
                <a:cubicBezTo>
                  <a:pt x="23419062" y="5486106"/>
                  <a:pt x="23457588" y="5486106"/>
                  <a:pt x="23494508" y="5447585"/>
                </a:cubicBezTo>
                <a:cubicBezTo>
                  <a:pt x="23419062" y="5486106"/>
                  <a:pt x="23419062" y="5447585"/>
                  <a:pt x="23342010" y="5447585"/>
                </a:cubicBezTo>
                <a:close/>
                <a:moveTo>
                  <a:pt x="889611" y="5442569"/>
                </a:moveTo>
                <a:cubicBezTo>
                  <a:pt x="827809" y="5447183"/>
                  <a:pt x="780455" y="5466043"/>
                  <a:pt x="780455" y="5523023"/>
                </a:cubicBezTo>
                <a:cubicBezTo>
                  <a:pt x="818981" y="5523023"/>
                  <a:pt x="894426" y="5523023"/>
                  <a:pt x="1010004" y="5523023"/>
                </a:cubicBezTo>
                <a:cubicBezTo>
                  <a:pt x="1046923" y="5486106"/>
                  <a:pt x="1085449" y="5486106"/>
                  <a:pt x="1085449" y="5447585"/>
                </a:cubicBezTo>
                <a:cubicBezTo>
                  <a:pt x="1027661" y="5447585"/>
                  <a:pt x="951412" y="5437954"/>
                  <a:pt x="889611" y="5442569"/>
                </a:cubicBezTo>
                <a:close/>
                <a:moveTo>
                  <a:pt x="1146147" y="5437352"/>
                </a:moveTo>
                <a:cubicBezTo>
                  <a:pt x="1139927" y="5435547"/>
                  <a:pt x="1132403" y="5437954"/>
                  <a:pt x="1122370" y="5447585"/>
                </a:cubicBezTo>
                <a:cubicBezTo>
                  <a:pt x="1122370" y="5447585"/>
                  <a:pt x="1122370" y="5447585"/>
                  <a:pt x="1122370" y="5486106"/>
                </a:cubicBezTo>
                <a:cubicBezTo>
                  <a:pt x="1162501" y="5486106"/>
                  <a:pt x="1162501" y="5486106"/>
                  <a:pt x="1199421" y="5486106"/>
                </a:cubicBezTo>
                <a:cubicBezTo>
                  <a:pt x="1171731" y="5486106"/>
                  <a:pt x="1164808" y="5442769"/>
                  <a:pt x="1146147" y="5437352"/>
                </a:cubicBezTo>
                <a:close/>
                <a:moveTo>
                  <a:pt x="8975172" y="5409063"/>
                </a:moveTo>
                <a:cubicBezTo>
                  <a:pt x="8938251" y="5409063"/>
                  <a:pt x="8938251" y="5409063"/>
                  <a:pt x="8898120" y="5447585"/>
                </a:cubicBezTo>
                <a:lnTo>
                  <a:pt x="8975172" y="5447585"/>
                </a:lnTo>
                <a:cubicBezTo>
                  <a:pt x="8975172" y="5447585"/>
                  <a:pt x="8975172" y="5447585"/>
                  <a:pt x="8975172" y="5409063"/>
                </a:cubicBezTo>
                <a:close/>
                <a:moveTo>
                  <a:pt x="5087296" y="5409063"/>
                </a:moveTo>
                <a:cubicBezTo>
                  <a:pt x="5011851" y="5409063"/>
                  <a:pt x="5011851" y="5486106"/>
                  <a:pt x="5087296" y="5447585"/>
                </a:cubicBezTo>
                <a:cubicBezTo>
                  <a:pt x="5087296" y="5486106"/>
                  <a:pt x="5164348" y="5486106"/>
                  <a:pt x="5239794" y="5486106"/>
                </a:cubicBezTo>
                <a:cubicBezTo>
                  <a:pt x="5239794" y="5447585"/>
                  <a:pt x="5201268" y="5486106"/>
                  <a:pt x="5239794" y="5447585"/>
                </a:cubicBezTo>
                <a:cubicBezTo>
                  <a:pt x="5164348" y="5447585"/>
                  <a:pt x="5125822" y="5486106"/>
                  <a:pt x="5087296" y="5447585"/>
                </a:cubicBezTo>
                <a:cubicBezTo>
                  <a:pt x="5087296" y="5447585"/>
                  <a:pt x="5087296" y="5447585"/>
                  <a:pt x="5087296" y="5409063"/>
                </a:cubicBezTo>
                <a:close/>
                <a:moveTo>
                  <a:pt x="8098715" y="5370541"/>
                </a:moveTo>
                <a:lnTo>
                  <a:pt x="8060189" y="5409063"/>
                </a:lnTo>
                <a:cubicBezTo>
                  <a:pt x="8098715" y="5409063"/>
                  <a:pt x="8175766" y="5447585"/>
                  <a:pt x="8212686" y="5409063"/>
                </a:cubicBezTo>
                <a:cubicBezTo>
                  <a:pt x="8175766" y="5409063"/>
                  <a:pt x="8135635" y="5370541"/>
                  <a:pt x="8098715" y="5370541"/>
                </a:cubicBezTo>
                <a:close/>
                <a:moveTo>
                  <a:pt x="475460" y="5370541"/>
                </a:moveTo>
                <a:cubicBezTo>
                  <a:pt x="480276" y="5380172"/>
                  <a:pt x="485669" y="5387996"/>
                  <a:pt x="491494" y="5394241"/>
                </a:cubicBezTo>
                <a:lnTo>
                  <a:pt x="509517" y="5407998"/>
                </a:lnTo>
                <a:lnTo>
                  <a:pt x="486296" y="5402467"/>
                </a:lnTo>
                <a:lnTo>
                  <a:pt x="470448" y="5389087"/>
                </a:lnTo>
                <a:close/>
                <a:moveTo>
                  <a:pt x="23289840" y="5342854"/>
                </a:moveTo>
                <a:cubicBezTo>
                  <a:pt x="23266164" y="5342854"/>
                  <a:pt x="23247302" y="5352083"/>
                  <a:pt x="23266564" y="5370541"/>
                </a:cubicBezTo>
                <a:lnTo>
                  <a:pt x="23342010" y="5370541"/>
                </a:lnTo>
                <a:cubicBezTo>
                  <a:pt x="23342010" y="5352083"/>
                  <a:pt x="23313518" y="5342854"/>
                  <a:pt x="23289840" y="5342854"/>
                </a:cubicBezTo>
                <a:close/>
                <a:moveTo>
                  <a:pt x="475460" y="5333625"/>
                </a:moveTo>
                <a:cubicBezTo>
                  <a:pt x="456198" y="5352083"/>
                  <a:pt x="456198" y="5370942"/>
                  <a:pt x="465829" y="5385187"/>
                </a:cubicBezTo>
                <a:lnTo>
                  <a:pt x="470448" y="5389087"/>
                </a:lnTo>
                <a:lnTo>
                  <a:pt x="469441" y="5392812"/>
                </a:lnTo>
                <a:cubicBezTo>
                  <a:pt x="458606" y="5409063"/>
                  <a:pt x="436935" y="5409063"/>
                  <a:pt x="436935" y="5409063"/>
                </a:cubicBezTo>
                <a:cubicBezTo>
                  <a:pt x="400015" y="5447585"/>
                  <a:pt x="475460" y="5333625"/>
                  <a:pt x="361489" y="5370541"/>
                </a:cubicBezTo>
                <a:cubicBezTo>
                  <a:pt x="361489" y="5333625"/>
                  <a:pt x="400015" y="5333625"/>
                  <a:pt x="475460" y="5333625"/>
                </a:cubicBezTo>
                <a:close/>
                <a:moveTo>
                  <a:pt x="23796568" y="5278852"/>
                </a:moveTo>
                <a:cubicBezTo>
                  <a:pt x="23790472" y="5280658"/>
                  <a:pt x="23790272" y="5285473"/>
                  <a:pt x="23799502" y="5295103"/>
                </a:cubicBezTo>
                <a:cubicBezTo>
                  <a:pt x="23799502" y="5333625"/>
                  <a:pt x="23838028" y="5256582"/>
                  <a:pt x="23876554" y="5333625"/>
                </a:cubicBezTo>
                <a:cubicBezTo>
                  <a:pt x="23838028" y="5333625"/>
                  <a:pt x="23799502" y="5370541"/>
                  <a:pt x="23762582" y="5409063"/>
                </a:cubicBezTo>
                <a:cubicBezTo>
                  <a:pt x="23799502" y="5370541"/>
                  <a:pt x="23838028" y="5409063"/>
                  <a:pt x="23876554" y="5409063"/>
                </a:cubicBezTo>
                <a:cubicBezTo>
                  <a:pt x="23876554" y="5370541"/>
                  <a:pt x="23952000" y="5370541"/>
                  <a:pt x="24029050" y="5370541"/>
                </a:cubicBezTo>
                <a:cubicBezTo>
                  <a:pt x="24029050" y="5295103"/>
                  <a:pt x="23915080" y="5333625"/>
                  <a:pt x="23915080" y="5295103"/>
                </a:cubicBezTo>
                <a:cubicBezTo>
                  <a:pt x="23886186" y="5295103"/>
                  <a:pt x="23814852" y="5273435"/>
                  <a:pt x="23796568" y="5278852"/>
                </a:cubicBezTo>
                <a:close/>
                <a:moveTo>
                  <a:pt x="3486879" y="5218061"/>
                </a:moveTo>
                <a:cubicBezTo>
                  <a:pt x="3562324" y="5218061"/>
                  <a:pt x="3486879" y="5256582"/>
                  <a:pt x="3486879" y="5256582"/>
                </a:cubicBezTo>
                <a:cubicBezTo>
                  <a:pt x="3486879" y="5218061"/>
                  <a:pt x="3486879" y="5218061"/>
                  <a:pt x="3486879" y="5218061"/>
                </a:cubicBezTo>
                <a:close/>
                <a:moveTo>
                  <a:pt x="3220410" y="5181144"/>
                </a:moveTo>
                <a:lnTo>
                  <a:pt x="3220881" y="5181205"/>
                </a:lnTo>
                <a:lnTo>
                  <a:pt x="3220526" y="5181311"/>
                </a:lnTo>
                <a:close/>
                <a:moveTo>
                  <a:pt x="3104833" y="5181144"/>
                </a:moveTo>
                <a:cubicBezTo>
                  <a:pt x="3124096" y="5181144"/>
                  <a:pt x="3162220" y="5190373"/>
                  <a:pt x="3190913" y="5190173"/>
                </a:cubicBezTo>
                <a:lnTo>
                  <a:pt x="3220526" y="5181311"/>
                </a:lnTo>
                <a:lnTo>
                  <a:pt x="3231597" y="5197295"/>
                </a:lnTo>
                <a:cubicBezTo>
                  <a:pt x="3251010" y="5204217"/>
                  <a:pt x="3286224" y="5190373"/>
                  <a:pt x="3257330" y="5218061"/>
                </a:cubicBezTo>
                <a:cubicBezTo>
                  <a:pt x="3220410" y="5181144"/>
                  <a:pt x="3181884" y="5218061"/>
                  <a:pt x="3104833" y="5181144"/>
                </a:cubicBezTo>
                <a:close/>
                <a:moveTo>
                  <a:pt x="1996219" y="5113732"/>
                </a:moveTo>
                <a:cubicBezTo>
                  <a:pt x="1963111" y="5113731"/>
                  <a:pt x="1924986" y="5123362"/>
                  <a:pt x="1924986" y="5142623"/>
                </a:cubicBezTo>
                <a:cubicBezTo>
                  <a:pt x="1961907" y="5142623"/>
                  <a:pt x="2000433" y="5142623"/>
                  <a:pt x="2037353" y="5142623"/>
                </a:cubicBezTo>
                <a:cubicBezTo>
                  <a:pt x="2057418" y="5123362"/>
                  <a:pt x="2029326" y="5113731"/>
                  <a:pt x="1996219" y="5113732"/>
                </a:cubicBezTo>
                <a:close/>
                <a:moveTo>
                  <a:pt x="3095879" y="5087850"/>
                </a:moveTo>
                <a:cubicBezTo>
                  <a:pt x="3093396" y="5089655"/>
                  <a:pt x="3095603" y="5094470"/>
                  <a:pt x="3104833" y="5104101"/>
                </a:cubicBezTo>
                <a:cubicBezTo>
                  <a:pt x="3143358" y="5142623"/>
                  <a:pt x="3220410" y="5142623"/>
                  <a:pt x="3181884" y="5104101"/>
                </a:cubicBezTo>
                <a:cubicBezTo>
                  <a:pt x="3152990" y="5104101"/>
                  <a:pt x="3103328" y="5082432"/>
                  <a:pt x="3095879" y="5087850"/>
                </a:cubicBezTo>
                <a:close/>
                <a:moveTo>
                  <a:pt x="2405152" y="5080025"/>
                </a:moveTo>
                <a:cubicBezTo>
                  <a:pt x="2381274" y="5075209"/>
                  <a:pt x="2362413" y="5084840"/>
                  <a:pt x="2382478" y="5104101"/>
                </a:cubicBezTo>
                <a:cubicBezTo>
                  <a:pt x="2419399" y="5104101"/>
                  <a:pt x="2382478" y="5142623"/>
                  <a:pt x="2457924" y="5142623"/>
                </a:cubicBezTo>
                <a:cubicBezTo>
                  <a:pt x="2457924" y="5104101"/>
                  <a:pt x="2429030" y="5084840"/>
                  <a:pt x="2405152" y="5080025"/>
                </a:cubicBezTo>
                <a:close/>
                <a:moveTo>
                  <a:pt x="2839970" y="5065579"/>
                </a:moveTo>
                <a:cubicBezTo>
                  <a:pt x="2799839" y="5065579"/>
                  <a:pt x="2687472" y="5065579"/>
                  <a:pt x="2724392" y="5104101"/>
                </a:cubicBezTo>
                <a:cubicBezTo>
                  <a:pt x="2762918" y="5104101"/>
                  <a:pt x="2876890" y="5142623"/>
                  <a:pt x="2839970" y="5065579"/>
                </a:cubicBezTo>
                <a:close/>
                <a:moveTo>
                  <a:pt x="2610421" y="5065579"/>
                </a:moveTo>
                <a:cubicBezTo>
                  <a:pt x="2571895" y="5104101"/>
                  <a:pt x="2610421" y="5104101"/>
                  <a:pt x="2647342" y="5181144"/>
                </a:cubicBezTo>
                <a:cubicBezTo>
                  <a:pt x="2494844" y="5181144"/>
                  <a:pt x="2494844" y="5142623"/>
                  <a:pt x="2382478" y="5181144"/>
                </a:cubicBezTo>
                <a:cubicBezTo>
                  <a:pt x="2382478" y="5181144"/>
                  <a:pt x="2382478" y="5142623"/>
                  <a:pt x="2342347" y="5142623"/>
                </a:cubicBezTo>
                <a:cubicBezTo>
                  <a:pt x="2305426" y="5181144"/>
                  <a:pt x="2229981" y="5181144"/>
                  <a:pt x="2189850" y="5218061"/>
                </a:cubicBezTo>
                <a:cubicBezTo>
                  <a:pt x="2266901" y="5256582"/>
                  <a:pt x="2305426" y="5295103"/>
                  <a:pt x="2382478" y="5295103"/>
                </a:cubicBezTo>
                <a:cubicBezTo>
                  <a:pt x="2419399" y="5256582"/>
                  <a:pt x="2382478" y="5218061"/>
                  <a:pt x="2382478" y="5218061"/>
                </a:cubicBezTo>
                <a:cubicBezTo>
                  <a:pt x="2419399" y="5218061"/>
                  <a:pt x="2457924" y="5256582"/>
                  <a:pt x="2534975" y="5256582"/>
                </a:cubicBezTo>
                <a:cubicBezTo>
                  <a:pt x="2494844" y="5295103"/>
                  <a:pt x="2494844" y="5256582"/>
                  <a:pt x="2419399" y="5256582"/>
                </a:cubicBezTo>
                <a:cubicBezTo>
                  <a:pt x="2419399" y="5333625"/>
                  <a:pt x="2494844" y="5295103"/>
                  <a:pt x="2610421" y="5295103"/>
                </a:cubicBezTo>
                <a:cubicBezTo>
                  <a:pt x="2610421" y="5218061"/>
                  <a:pt x="2687472" y="5295103"/>
                  <a:pt x="2762918" y="5218061"/>
                </a:cubicBezTo>
                <a:cubicBezTo>
                  <a:pt x="2724392" y="5295103"/>
                  <a:pt x="2876890" y="5256582"/>
                  <a:pt x="2915416" y="5256582"/>
                </a:cubicBezTo>
                <a:cubicBezTo>
                  <a:pt x="2915416" y="5266212"/>
                  <a:pt x="2915416" y="5273435"/>
                  <a:pt x="2914814" y="5278852"/>
                </a:cubicBezTo>
                <a:lnTo>
                  <a:pt x="2910983" y="5289248"/>
                </a:lnTo>
                <a:lnTo>
                  <a:pt x="2876890" y="5295103"/>
                </a:lnTo>
                <a:cubicBezTo>
                  <a:pt x="2896153" y="5295103"/>
                  <a:pt x="2905784" y="5295103"/>
                  <a:pt x="2910600" y="5290288"/>
                </a:cubicBezTo>
                <a:lnTo>
                  <a:pt x="2910983" y="5289248"/>
                </a:lnTo>
                <a:lnTo>
                  <a:pt x="3003051" y="5273435"/>
                </a:lnTo>
                <a:cubicBezTo>
                  <a:pt x="3138643" y="5258990"/>
                  <a:pt x="3295454" y="5266212"/>
                  <a:pt x="3409827" y="5295103"/>
                </a:cubicBezTo>
                <a:cubicBezTo>
                  <a:pt x="3409827" y="5333625"/>
                  <a:pt x="3295856" y="5295103"/>
                  <a:pt x="3257330" y="5333625"/>
                </a:cubicBezTo>
                <a:cubicBezTo>
                  <a:pt x="3029387" y="5295103"/>
                  <a:pt x="2799839" y="5295103"/>
                  <a:pt x="2534975" y="5370541"/>
                </a:cubicBezTo>
                <a:cubicBezTo>
                  <a:pt x="2534975" y="5333625"/>
                  <a:pt x="2534975" y="5333625"/>
                  <a:pt x="2534975" y="5333625"/>
                </a:cubicBezTo>
                <a:cubicBezTo>
                  <a:pt x="2494844" y="5333625"/>
                  <a:pt x="2494844" y="5370541"/>
                  <a:pt x="2457924" y="5370541"/>
                </a:cubicBezTo>
                <a:cubicBezTo>
                  <a:pt x="2382478" y="5370541"/>
                  <a:pt x="2305426" y="5295103"/>
                  <a:pt x="2229981" y="5333625"/>
                </a:cubicBezTo>
                <a:cubicBezTo>
                  <a:pt x="2305426" y="5333625"/>
                  <a:pt x="2494844" y="5370541"/>
                  <a:pt x="2419399" y="5409063"/>
                </a:cubicBezTo>
                <a:cubicBezTo>
                  <a:pt x="2457924" y="5447585"/>
                  <a:pt x="2610421" y="5447585"/>
                  <a:pt x="2687472" y="5409063"/>
                </a:cubicBezTo>
                <a:cubicBezTo>
                  <a:pt x="2724392" y="5447585"/>
                  <a:pt x="2647342" y="5486106"/>
                  <a:pt x="2724392" y="5447585"/>
                </a:cubicBezTo>
                <a:cubicBezTo>
                  <a:pt x="2799839" y="5409063"/>
                  <a:pt x="3029387" y="5447585"/>
                  <a:pt x="3104833" y="5447585"/>
                </a:cubicBezTo>
                <a:cubicBezTo>
                  <a:pt x="3220410" y="5409063"/>
                  <a:pt x="3295856" y="5447585"/>
                  <a:pt x="3334382" y="5486106"/>
                </a:cubicBezTo>
                <a:cubicBezTo>
                  <a:pt x="3372907" y="5486106"/>
                  <a:pt x="3409827" y="5486106"/>
                  <a:pt x="3448353" y="5486106"/>
                </a:cubicBezTo>
                <a:cubicBezTo>
                  <a:pt x="3448353" y="5486106"/>
                  <a:pt x="3448353" y="5486106"/>
                  <a:pt x="3486879" y="5486106"/>
                </a:cubicBezTo>
                <a:cubicBezTo>
                  <a:pt x="3486879" y="5486106"/>
                  <a:pt x="3486879" y="5486106"/>
                  <a:pt x="3486879" y="5523023"/>
                </a:cubicBezTo>
                <a:cubicBezTo>
                  <a:pt x="3486879" y="5523023"/>
                  <a:pt x="3525405" y="5486106"/>
                  <a:pt x="3562324" y="5486106"/>
                </a:cubicBezTo>
                <a:cubicBezTo>
                  <a:pt x="3639376" y="5486106"/>
                  <a:pt x="3753348" y="5523023"/>
                  <a:pt x="3828793" y="5523023"/>
                </a:cubicBezTo>
                <a:cubicBezTo>
                  <a:pt x="3867319" y="5486106"/>
                  <a:pt x="3828793" y="5486106"/>
                  <a:pt x="3905845" y="5486106"/>
                </a:cubicBezTo>
                <a:cubicBezTo>
                  <a:pt x="3981290" y="5523023"/>
                  <a:pt x="4210839" y="5523023"/>
                  <a:pt x="4210839" y="5447585"/>
                </a:cubicBezTo>
                <a:cubicBezTo>
                  <a:pt x="4249365" y="5486106"/>
                  <a:pt x="4286285" y="5486106"/>
                  <a:pt x="4324811" y="5523023"/>
                </a:cubicBezTo>
                <a:cubicBezTo>
                  <a:pt x="4477308" y="5447585"/>
                  <a:pt x="4515834" y="5447585"/>
                  <a:pt x="4666726" y="5447585"/>
                </a:cubicBezTo>
                <a:cubicBezTo>
                  <a:pt x="4591280" y="5333625"/>
                  <a:pt x="4973325" y="5409063"/>
                  <a:pt x="5048771" y="5333625"/>
                </a:cubicBezTo>
                <a:cubicBezTo>
                  <a:pt x="5087296" y="5370541"/>
                  <a:pt x="5125822" y="5370541"/>
                  <a:pt x="5125822" y="5333625"/>
                </a:cubicBezTo>
                <a:cubicBezTo>
                  <a:pt x="5164348" y="5370541"/>
                  <a:pt x="5164348" y="5370541"/>
                  <a:pt x="5164348" y="5370541"/>
                </a:cubicBezTo>
                <a:cubicBezTo>
                  <a:pt x="5278320" y="5370541"/>
                  <a:pt x="5353766" y="5409063"/>
                  <a:pt x="5430817" y="5370541"/>
                </a:cubicBezTo>
                <a:cubicBezTo>
                  <a:pt x="5392291" y="5370541"/>
                  <a:pt x="5353766" y="5370541"/>
                  <a:pt x="5353766" y="5333625"/>
                </a:cubicBezTo>
                <a:cubicBezTo>
                  <a:pt x="5392291" y="5333625"/>
                  <a:pt x="5469342" y="5333625"/>
                  <a:pt x="5469342" y="5333625"/>
                </a:cubicBezTo>
                <a:cubicBezTo>
                  <a:pt x="5469342" y="5333625"/>
                  <a:pt x="5506262" y="5333625"/>
                  <a:pt x="5544788" y="5295103"/>
                </a:cubicBezTo>
                <a:cubicBezTo>
                  <a:pt x="5430817" y="5295103"/>
                  <a:pt x="5316845" y="5256582"/>
                  <a:pt x="5239794" y="5295103"/>
                </a:cubicBezTo>
                <a:cubicBezTo>
                  <a:pt x="5164348" y="5256582"/>
                  <a:pt x="4973325" y="5295103"/>
                  <a:pt x="4934800" y="5333625"/>
                </a:cubicBezTo>
                <a:cubicBezTo>
                  <a:pt x="4934800" y="5333625"/>
                  <a:pt x="4896274" y="5333625"/>
                  <a:pt x="4896274" y="5295103"/>
                </a:cubicBezTo>
                <a:cubicBezTo>
                  <a:pt x="4934800" y="5333625"/>
                  <a:pt x="4973325" y="5333625"/>
                  <a:pt x="4934800" y="5295103"/>
                </a:cubicBezTo>
                <a:cubicBezTo>
                  <a:pt x="4820828" y="5218061"/>
                  <a:pt x="4477308" y="5333625"/>
                  <a:pt x="4401862" y="5256582"/>
                </a:cubicBezTo>
                <a:cubicBezTo>
                  <a:pt x="4324811" y="5256582"/>
                  <a:pt x="4324811" y="5256582"/>
                  <a:pt x="4286285" y="5295103"/>
                </a:cubicBezTo>
                <a:cubicBezTo>
                  <a:pt x="4286285" y="5218061"/>
                  <a:pt x="4133788" y="5218061"/>
                  <a:pt x="4133788" y="5256582"/>
                </a:cubicBezTo>
                <a:cubicBezTo>
                  <a:pt x="3944371" y="5218061"/>
                  <a:pt x="3753348" y="5295103"/>
                  <a:pt x="3600851" y="5218061"/>
                </a:cubicBezTo>
                <a:cubicBezTo>
                  <a:pt x="3562324" y="5218061"/>
                  <a:pt x="3600851" y="5295103"/>
                  <a:pt x="3525405" y="5256582"/>
                </a:cubicBezTo>
                <a:lnTo>
                  <a:pt x="3525405" y="5218061"/>
                </a:lnTo>
                <a:cubicBezTo>
                  <a:pt x="3525405" y="5218061"/>
                  <a:pt x="3525405" y="5218061"/>
                  <a:pt x="3486879" y="5218061"/>
                </a:cubicBezTo>
                <a:cubicBezTo>
                  <a:pt x="3448353" y="5218061"/>
                  <a:pt x="3448353" y="5218061"/>
                  <a:pt x="3409827" y="5181144"/>
                </a:cubicBezTo>
                <a:cubicBezTo>
                  <a:pt x="3372907" y="5218061"/>
                  <a:pt x="3448353" y="5256582"/>
                  <a:pt x="3409827" y="5256582"/>
                </a:cubicBezTo>
                <a:cubicBezTo>
                  <a:pt x="3372907" y="5218061"/>
                  <a:pt x="3334382" y="5295103"/>
                  <a:pt x="3334382" y="5256582"/>
                </a:cubicBezTo>
                <a:cubicBezTo>
                  <a:pt x="3334382" y="5218061"/>
                  <a:pt x="3409827" y="5256582"/>
                  <a:pt x="3372907" y="5218061"/>
                </a:cubicBezTo>
                <a:cubicBezTo>
                  <a:pt x="3315118" y="5218061"/>
                  <a:pt x="3300671" y="5197295"/>
                  <a:pt x="3265231" y="5186912"/>
                </a:cubicBezTo>
                <a:lnTo>
                  <a:pt x="3220881" y="5181205"/>
                </a:lnTo>
                <a:lnTo>
                  <a:pt x="3223344" y="5180467"/>
                </a:lnTo>
                <a:cubicBezTo>
                  <a:pt x="3229439" y="5173320"/>
                  <a:pt x="3229640" y="5161483"/>
                  <a:pt x="3220410" y="5142623"/>
                </a:cubicBezTo>
                <a:cubicBezTo>
                  <a:pt x="3143358" y="5181144"/>
                  <a:pt x="3143358" y="5181144"/>
                  <a:pt x="3104833" y="5142623"/>
                </a:cubicBezTo>
                <a:cubicBezTo>
                  <a:pt x="3104833" y="5218061"/>
                  <a:pt x="3029387" y="5181144"/>
                  <a:pt x="2952336" y="5181144"/>
                </a:cubicBezTo>
                <a:cubicBezTo>
                  <a:pt x="2952336" y="5181144"/>
                  <a:pt x="2952336" y="5218061"/>
                  <a:pt x="2990861" y="5218061"/>
                </a:cubicBezTo>
                <a:cubicBezTo>
                  <a:pt x="2952336" y="5218061"/>
                  <a:pt x="2915416" y="5218061"/>
                  <a:pt x="2915416" y="5218061"/>
                </a:cubicBezTo>
                <a:cubicBezTo>
                  <a:pt x="3029387" y="5181144"/>
                  <a:pt x="2762918" y="5181144"/>
                  <a:pt x="2839970" y="5142623"/>
                </a:cubicBezTo>
                <a:cubicBezTo>
                  <a:pt x="2839970" y="5181144"/>
                  <a:pt x="2915416" y="5181144"/>
                  <a:pt x="2915416" y="5142623"/>
                </a:cubicBezTo>
                <a:cubicBezTo>
                  <a:pt x="2799839" y="5104101"/>
                  <a:pt x="2762918" y="5218061"/>
                  <a:pt x="2647342" y="5181144"/>
                </a:cubicBezTo>
                <a:cubicBezTo>
                  <a:pt x="2687472" y="5142623"/>
                  <a:pt x="2647342" y="5142623"/>
                  <a:pt x="2647342" y="5142623"/>
                </a:cubicBezTo>
                <a:cubicBezTo>
                  <a:pt x="2724392" y="5142623"/>
                  <a:pt x="2724392" y="5181144"/>
                  <a:pt x="2762918" y="5142623"/>
                </a:cubicBezTo>
                <a:cubicBezTo>
                  <a:pt x="2687472" y="5104101"/>
                  <a:pt x="2724392" y="5104101"/>
                  <a:pt x="2610421" y="5065579"/>
                </a:cubicBezTo>
                <a:close/>
                <a:moveTo>
                  <a:pt x="1924986" y="5065579"/>
                </a:moveTo>
                <a:cubicBezTo>
                  <a:pt x="1847935" y="5104101"/>
                  <a:pt x="1772489" y="5104101"/>
                  <a:pt x="1772489" y="5104101"/>
                </a:cubicBezTo>
                <a:cubicBezTo>
                  <a:pt x="1809410" y="5104101"/>
                  <a:pt x="1924986" y="5142623"/>
                  <a:pt x="1924986" y="5065579"/>
                </a:cubicBezTo>
                <a:close/>
                <a:moveTo>
                  <a:pt x="2445386" y="5032427"/>
                </a:moveTo>
                <a:cubicBezTo>
                  <a:pt x="2430008" y="5030217"/>
                  <a:pt x="2419399" y="5037290"/>
                  <a:pt x="2419399" y="5065579"/>
                </a:cubicBezTo>
                <a:cubicBezTo>
                  <a:pt x="2475983" y="5065579"/>
                  <a:pt x="2469361" y="5087248"/>
                  <a:pt x="2495020" y="5098082"/>
                </a:cubicBezTo>
                <a:lnTo>
                  <a:pt x="2518860" y="5101673"/>
                </a:lnTo>
                <a:lnTo>
                  <a:pt x="2518045" y="5103499"/>
                </a:lnTo>
                <a:cubicBezTo>
                  <a:pt x="2519926" y="5104101"/>
                  <a:pt x="2524942" y="5104101"/>
                  <a:pt x="2534975" y="5104101"/>
                </a:cubicBezTo>
                <a:lnTo>
                  <a:pt x="2518860" y="5101673"/>
                </a:lnTo>
                <a:lnTo>
                  <a:pt x="2519926" y="5099286"/>
                </a:lnTo>
                <a:cubicBezTo>
                  <a:pt x="2524942" y="5094470"/>
                  <a:pt x="2534975" y="5084840"/>
                  <a:pt x="2534975" y="5065579"/>
                </a:cubicBezTo>
                <a:cubicBezTo>
                  <a:pt x="2509893" y="5065579"/>
                  <a:pt x="2471017" y="5036111"/>
                  <a:pt x="2445386" y="5032427"/>
                </a:cubicBezTo>
                <a:close/>
                <a:moveTo>
                  <a:pt x="2382478" y="5028663"/>
                </a:moveTo>
                <a:cubicBezTo>
                  <a:pt x="2342347" y="5065579"/>
                  <a:pt x="2305426" y="5065579"/>
                  <a:pt x="2266901" y="5065579"/>
                </a:cubicBezTo>
                <a:cubicBezTo>
                  <a:pt x="2305426" y="5104101"/>
                  <a:pt x="2382478" y="5065579"/>
                  <a:pt x="2382478" y="5028663"/>
                </a:cubicBezTo>
                <a:close/>
                <a:moveTo>
                  <a:pt x="1199421" y="4990141"/>
                </a:moveTo>
                <a:cubicBezTo>
                  <a:pt x="1162501" y="5028663"/>
                  <a:pt x="1162501" y="5028663"/>
                  <a:pt x="1162501" y="5065579"/>
                </a:cubicBezTo>
                <a:cubicBezTo>
                  <a:pt x="1274867" y="5065579"/>
                  <a:pt x="1314997" y="4990141"/>
                  <a:pt x="1199421" y="4990141"/>
                </a:cubicBezTo>
                <a:close/>
                <a:moveTo>
                  <a:pt x="1229636" y="4892919"/>
                </a:moveTo>
                <a:lnTo>
                  <a:pt x="1228516" y="4894641"/>
                </a:lnTo>
                <a:cubicBezTo>
                  <a:pt x="1223800" y="4899255"/>
                  <a:pt x="1216727" y="4903870"/>
                  <a:pt x="1206118" y="4907331"/>
                </a:cubicBezTo>
                <a:lnTo>
                  <a:pt x="1202128" y="4907858"/>
                </a:lnTo>
                <a:lnTo>
                  <a:pt x="1203083" y="4906804"/>
                </a:lnTo>
                <a:close/>
                <a:moveTo>
                  <a:pt x="1924986" y="4799139"/>
                </a:moveTo>
                <a:cubicBezTo>
                  <a:pt x="1847935" y="4799139"/>
                  <a:pt x="1847935" y="4876182"/>
                  <a:pt x="1924986" y="4876182"/>
                </a:cubicBezTo>
                <a:cubicBezTo>
                  <a:pt x="1961907" y="4876182"/>
                  <a:pt x="1884855" y="4837661"/>
                  <a:pt x="1924986" y="4799139"/>
                </a:cubicBezTo>
                <a:close/>
                <a:moveTo>
                  <a:pt x="1390444" y="4799139"/>
                </a:moveTo>
                <a:lnTo>
                  <a:pt x="1392627" y="4800068"/>
                </a:lnTo>
                <a:lnTo>
                  <a:pt x="1386280" y="4802197"/>
                </a:lnTo>
                <a:close/>
                <a:moveTo>
                  <a:pt x="1427364" y="4760617"/>
                </a:moveTo>
                <a:cubicBezTo>
                  <a:pt x="1467495" y="4799139"/>
                  <a:pt x="1542941" y="4799139"/>
                  <a:pt x="1542941" y="4799139"/>
                </a:cubicBezTo>
                <a:cubicBezTo>
                  <a:pt x="1514047" y="4828031"/>
                  <a:pt x="1486055" y="4835253"/>
                  <a:pt x="1441360" y="4820808"/>
                </a:cubicBezTo>
                <a:lnTo>
                  <a:pt x="1392627" y="4800068"/>
                </a:lnTo>
                <a:lnTo>
                  <a:pt x="1393604" y="4799741"/>
                </a:lnTo>
                <a:cubicBezTo>
                  <a:pt x="1406496" y="4791916"/>
                  <a:pt x="1418134" y="4779878"/>
                  <a:pt x="1427364" y="4760617"/>
                </a:cubicBezTo>
                <a:close/>
                <a:moveTo>
                  <a:pt x="1864966" y="4750460"/>
                </a:moveTo>
                <a:cubicBezTo>
                  <a:pt x="1780315" y="4754298"/>
                  <a:pt x="1637650" y="4789509"/>
                  <a:pt x="1579861" y="4760617"/>
                </a:cubicBezTo>
                <a:cubicBezTo>
                  <a:pt x="1579861" y="4779878"/>
                  <a:pt x="1589894" y="4789509"/>
                  <a:pt x="1594910" y="4794324"/>
                </a:cubicBezTo>
                <a:lnTo>
                  <a:pt x="1595503" y="4795652"/>
                </a:lnTo>
                <a:lnTo>
                  <a:pt x="1579861" y="4799139"/>
                </a:lnTo>
                <a:cubicBezTo>
                  <a:pt x="1589894" y="4799139"/>
                  <a:pt x="1594910" y="4799139"/>
                  <a:pt x="1596791" y="4798537"/>
                </a:cubicBezTo>
                <a:lnTo>
                  <a:pt x="1595503" y="4795652"/>
                </a:lnTo>
                <a:lnTo>
                  <a:pt x="1655458" y="4782286"/>
                </a:lnTo>
                <a:cubicBezTo>
                  <a:pt x="1745301" y="4775063"/>
                  <a:pt x="1867198" y="4789509"/>
                  <a:pt x="1924986" y="4760617"/>
                </a:cubicBezTo>
                <a:cubicBezTo>
                  <a:pt x="1914954" y="4751388"/>
                  <a:pt x="1893183" y="4749181"/>
                  <a:pt x="1864966" y="4750460"/>
                </a:cubicBezTo>
                <a:close/>
                <a:moveTo>
                  <a:pt x="1130316" y="4687298"/>
                </a:moveTo>
                <a:lnTo>
                  <a:pt x="1140428" y="4689994"/>
                </a:lnTo>
                <a:lnTo>
                  <a:pt x="1162296" y="4692645"/>
                </a:lnTo>
                <a:lnTo>
                  <a:pt x="1161873" y="4708026"/>
                </a:lnTo>
                <a:cubicBezTo>
                  <a:pt x="1159993" y="4726008"/>
                  <a:pt x="1152468" y="4732930"/>
                  <a:pt x="1122370" y="4760617"/>
                </a:cubicBezTo>
                <a:lnTo>
                  <a:pt x="1122370" y="4799139"/>
                </a:lnTo>
                <a:cubicBezTo>
                  <a:pt x="1010004" y="4760617"/>
                  <a:pt x="894426" y="4760617"/>
                  <a:pt x="818981" y="4837661"/>
                </a:cubicBezTo>
                <a:cubicBezTo>
                  <a:pt x="741929" y="4837661"/>
                  <a:pt x="932952" y="4760617"/>
                  <a:pt x="780455" y="4760617"/>
                </a:cubicBezTo>
                <a:cubicBezTo>
                  <a:pt x="857506" y="4723701"/>
                  <a:pt x="969873" y="4723701"/>
                  <a:pt x="1122370" y="4723701"/>
                </a:cubicBezTo>
                <a:cubicBezTo>
                  <a:pt x="1103909" y="4704440"/>
                  <a:pt x="1113942" y="4694810"/>
                  <a:pt x="1123574" y="4689994"/>
                </a:cubicBezTo>
                <a:close/>
                <a:moveTo>
                  <a:pt x="2152929" y="4685179"/>
                </a:moveTo>
                <a:cubicBezTo>
                  <a:pt x="2114404" y="4723701"/>
                  <a:pt x="2037353" y="4685179"/>
                  <a:pt x="2077483" y="4723701"/>
                </a:cubicBezTo>
                <a:cubicBezTo>
                  <a:pt x="2114404" y="4760617"/>
                  <a:pt x="2152929" y="4723701"/>
                  <a:pt x="2152929" y="4685179"/>
                </a:cubicBezTo>
                <a:close/>
                <a:moveTo>
                  <a:pt x="1314997" y="4685179"/>
                </a:moveTo>
                <a:cubicBezTo>
                  <a:pt x="1314997" y="4723701"/>
                  <a:pt x="1237947" y="4760617"/>
                  <a:pt x="1162501" y="4799139"/>
                </a:cubicBezTo>
                <a:cubicBezTo>
                  <a:pt x="1237947" y="4799139"/>
                  <a:pt x="1237947" y="4837661"/>
                  <a:pt x="1274867" y="4837661"/>
                </a:cubicBezTo>
                <a:cubicBezTo>
                  <a:pt x="1294932" y="4818400"/>
                  <a:pt x="1323826" y="4818400"/>
                  <a:pt x="1352319" y="4813585"/>
                </a:cubicBezTo>
                <a:lnTo>
                  <a:pt x="1386280" y="4802197"/>
                </a:lnTo>
                <a:lnTo>
                  <a:pt x="1328191" y="4844858"/>
                </a:lnTo>
                <a:cubicBezTo>
                  <a:pt x="1306169" y="4856871"/>
                  <a:pt x="1283495" y="4866451"/>
                  <a:pt x="1262025" y="4875981"/>
                </a:cubicBezTo>
                <a:lnTo>
                  <a:pt x="1229636" y="4892919"/>
                </a:lnTo>
                <a:lnTo>
                  <a:pt x="1236768" y="4881950"/>
                </a:lnTo>
                <a:cubicBezTo>
                  <a:pt x="1237947" y="4878489"/>
                  <a:pt x="1237947" y="4876182"/>
                  <a:pt x="1237947" y="4876182"/>
                </a:cubicBezTo>
                <a:cubicBezTo>
                  <a:pt x="1162501" y="4876182"/>
                  <a:pt x="1085449" y="4837661"/>
                  <a:pt x="1046923" y="4837661"/>
                </a:cubicBezTo>
                <a:cubicBezTo>
                  <a:pt x="1085449" y="4799139"/>
                  <a:pt x="1199421" y="4799139"/>
                  <a:pt x="1122370" y="4760617"/>
                </a:cubicBezTo>
                <a:cubicBezTo>
                  <a:pt x="1180158" y="4760617"/>
                  <a:pt x="1218282" y="4751388"/>
                  <a:pt x="1246976" y="4737344"/>
                </a:cubicBezTo>
                <a:lnTo>
                  <a:pt x="1266289" y="4722533"/>
                </a:lnTo>
                <a:lnTo>
                  <a:pt x="1274867" y="4723701"/>
                </a:lnTo>
                <a:lnTo>
                  <a:pt x="1271720" y="4718367"/>
                </a:lnTo>
                <a:close/>
                <a:moveTo>
                  <a:pt x="1162501" y="4685179"/>
                </a:moveTo>
                <a:cubicBezTo>
                  <a:pt x="1171731" y="4685179"/>
                  <a:pt x="1178653" y="4687587"/>
                  <a:pt x="1185024" y="4691198"/>
                </a:cubicBezTo>
                <a:lnTo>
                  <a:pt x="1187634" y="4692997"/>
                </a:lnTo>
                <a:lnTo>
                  <a:pt x="1180158" y="4694809"/>
                </a:lnTo>
                <a:lnTo>
                  <a:pt x="1162296" y="4692645"/>
                </a:lnTo>
                <a:close/>
                <a:moveTo>
                  <a:pt x="1122370" y="4685179"/>
                </a:moveTo>
                <a:cubicBezTo>
                  <a:pt x="1132403" y="4685179"/>
                  <a:pt x="1135111" y="4685179"/>
                  <a:pt x="1134108" y="4685781"/>
                </a:cubicBezTo>
                <a:lnTo>
                  <a:pt x="1130316" y="4687298"/>
                </a:lnTo>
                <a:close/>
                <a:moveTo>
                  <a:pt x="2313578" y="4631083"/>
                </a:moveTo>
                <a:cubicBezTo>
                  <a:pt x="2293287" y="4632813"/>
                  <a:pt x="2276533" y="4637428"/>
                  <a:pt x="2266901" y="4646657"/>
                </a:cubicBezTo>
                <a:cubicBezTo>
                  <a:pt x="2342347" y="4646657"/>
                  <a:pt x="2382478" y="4685179"/>
                  <a:pt x="2494844" y="4646657"/>
                </a:cubicBezTo>
                <a:cubicBezTo>
                  <a:pt x="2467154" y="4646657"/>
                  <a:pt x="2374452" y="4625892"/>
                  <a:pt x="2313578" y="4631083"/>
                </a:cubicBezTo>
                <a:close/>
                <a:moveTo>
                  <a:pt x="2000433" y="4609741"/>
                </a:moveTo>
                <a:cubicBezTo>
                  <a:pt x="1809410" y="4685179"/>
                  <a:pt x="1579861" y="4571219"/>
                  <a:pt x="1427364" y="4646657"/>
                </a:cubicBezTo>
                <a:cubicBezTo>
                  <a:pt x="1542941" y="4609741"/>
                  <a:pt x="1504415" y="4723701"/>
                  <a:pt x="1579861" y="4685179"/>
                </a:cubicBezTo>
                <a:cubicBezTo>
                  <a:pt x="1619992" y="4685179"/>
                  <a:pt x="1542941" y="4685179"/>
                  <a:pt x="1542941" y="4646657"/>
                </a:cubicBezTo>
                <a:cubicBezTo>
                  <a:pt x="1579861" y="4646657"/>
                  <a:pt x="1579861" y="4646657"/>
                  <a:pt x="1579861" y="4646657"/>
                </a:cubicBezTo>
                <a:cubicBezTo>
                  <a:pt x="1619992" y="4723701"/>
                  <a:pt x="1772489" y="4609741"/>
                  <a:pt x="1809410" y="4723701"/>
                </a:cubicBezTo>
                <a:cubicBezTo>
                  <a:pt x="1884855" y="4723701"/>
                  <a:pt x="1884855" y="4685179"/>
                  <a:pt x="1924986" y="4646657"/>
                </a:cubicBezTo>
                <a:cubicBezTo>
                  <a:pt x="1961907" y="4685179"/>
                  <a:pt x="1961907" y="4685179"/>
                  <a:pt x="2000433" y="4685179"/>
                </a:cubicBezTo>
                <a:cubicBezTo>
                  <a:pt x="1961907" y="4646657"/>
                  <a:pt x="2000433" y="4646657"/>
                  <a:pt x="2037353" y="4609741"/>
                </a:cubicBezTo>
                <a:close/>
                <a:moveTo>
                  <a:pt x="24181548" y="4532698"/>
                </a:moveTo>
                <a:cubicBezTo>
                  <a:pt x="24143022" y="4532698"/>
                  <a:pt x="24104496" y="4571219"/>
                  <a:pt x="24104496" y="4609741"/>
                </a:cubicBezTo>
                <a:cubicBezTo>
                  <a:pt x="24104496" y="4609741"/>
                  <a:pt x="24181548" y="4609741"/>
                  <a:pt x="24181548" y="4646657"/>
                </a:cubicBezTo>
                <a:cubicBezTo>
                  <a:pt x="24143022" y="4646657"/>
                  <a:pt x="24067576" y="4609741"/>
                  <a:pt x="24067576" y="4685179"/>
                </a:cubicBezTo>
                <a:cubicBezTo>
                  <a:pt x="24104496" y="4723701"/>
                  <a:pt x="24143022" y="4685179"/>
                  <a:pt x="24181548" y="4685179"/>
                </a:cubicBezTo>
                <a:cubicBezTo>
                  <a:pt x="24256994" y="4685179"/>
                  <a:pt x="24220074" y="4723701"/>
                  <a:pt x="24220074" y="4760617"/>
                </a:cubicBezTo>
                <a:cubicBezTo>
                  <a:pt x="24295520" y="4760617"/>
                  <a:pt x="24256994" y="4723701"/>
                  <a:pt x="24334046" y="4723701"/>
                </a:cubicBezTo>
                <a:cubicBezTo>
                  <a:pt x="24220074" y="4646657"/>
                  <a:pt x="24295520" y="4609741"/>
                  <a:pt x="24181548" y="4532698"/>
                </a:cubicBezTo>
                <a:close/>
                <a:moveTo>
                  <a:pt x="56494" y="4532698"/>
                </a:moveTo>
                <a:cubicBezTo>
                  <a:pt x="56494" y="4532698"/>
                  <a:pt x="56494" y="4532698"/>
                  <a:pt x="56494" y="4571219"/>
                </a:cubicBezTo>
                <a:cubicBezTo>
                  <a:pt x="133546" y="4571219"/>
                  <a:pt x="133546" y="4571219"/>
                  <a:pt x="170466" y="4609741"/>
                </a:cubicBezTo>
                <a:cubicBezTo>
                  <a:pt x="208992" y="4571219"/>
                  <a:pt x="247517" y="4609741"/>
                  <a:pt x="247517" y="4571219"/>
                </a:cubicBezTo>
                <a:cubicBezTo>
                  <a:pt x="208992" y="4532698"/>
                  <a:pt x="208992" y="4571219"/>
                  <a:pt x="247517" y="4532698"/>
                </a:cubicBezTo>
                <a:cubicBezTo>
                  <a:pt x="133546" y="4532698"/>
                  <a:pt x="133546" y="4532698"/>
                  <a:pt x="56494" y="4532698"/>
                </a:cubicBezTo>
                <a:close/>
                <a:moveTo>
                  <a:pt x="1960709" y="4528074"/>
                </a:moveTo>
                <a:lnTo>
                  <a:pt x="1961907" y="4532698"/>
                </a:lnTo>
                <a:cubicBezTo>
                  <a:pt x="1942644" y="4542328"/>
                  <a:pt x="1921174" y="4544736"/>
                  <a:pt x="1900381" y="4543532"/>
                </a:cubicBezTo>
                <a:lnTo>
                  <a:pt x="1898065" y="4543095"/>
                </a:lnTo>
                <a:close/>
                <a:moveTo>
                  <a:pt x="689960" y="4523068"/>
                </a:moveTo>
                <a:cubicBezTo>
                  <a:pt x="627958" y="4523068"/>
                  <a:pt x="570972" y="4532698"/>
                  <a:pt x="552512" y="4571219"/>
                </a:cubicBezTo>
                <a:cubicBezTo>
                  <a:pt x="666483" y="4532698"/>
                  <a:pt x="780455" y="4609741"/>
                  <a:pt x="857506" y="4532698"/>
                </a:cubicBezTo>
                <a:cubicBezTo>
                  <a:pt x="818981" y="4532698"/>
                  <a:pt x="751962" y="4523068"/>
                  <a:pt x="689960" y="4523068"/>
                </a:cubicBezTo>
                <a:close/>
                <a:moveTo>
                  <a:pt x="23013122" y="4522255"/>
                </a:moveTo>
                <a:lnTo>
                  <a:pt x="23032322" y="4525468"/>
                </a:lnTo>
                <a:lnTo>
                  <a:pt x="23027460" y="4527281"/>
                </a:lnTo>
                <a:cubicBezTo>
                  <a:pt x="23018656" y="4530290"/>
                  <a:pt x="23009326" y="4532698"/>
                  <a:pt x="23000096" y="4532698"/>
                </a:cubicBezTo>
                <a:close/>
                <a:moveTo>
                  <a:pt x="1806826" y="4521864"/>
                </a:moveTo>
                <a:cubicBezTo>
                  <a:pt x="1813372" y="4523068"/>
                  <a:pt x="1826365" y="4527883"/>
                  <a:pt x="1842919" y="4532698"/>
                </a:cubicBezTo>
                <a:lnTo>
                  <a:pt x="1898065" y="4543095"/>
                </a:lnTo>
                <a:lnTo>
                  <a:pt x="1893734" y="4544134"/>
                </a:lnTo>
                <a:cubicBezTo>
                  <a:pt x="1873619" y="4551959"/>
                  <a:pt x="1857165" y="4561589"/>
                  <a:pt x="1847935" y="4571219"/>
                </a:cubicBezTo>
                <a:cubicBezTo>
                  <a:pt x="1847935" y="4532698"/>
                  <a:pt x="1809410" y="4532698"/>
                  <a:pt x="1809410" y="4532698"/>
                </a:cubicBezTo>
                <a:cubicBezTo>
                  <a:pt x="1800179" y="4523068"/>
                  <a:pt x="1800280" y="4520660"/>
                  <a:pt x="1806826" y="4521864"/>
                </a:cubicBezTo>
                <a:close/>
                <a:moveTo>
                  <a:pt x="23068946" y="4516447"/>
                </a:moveTo>
                <a:cubicBezTo>
                  <a:pt x="23073134" y="4518253"/>
                  <a:pt x="23075542" y="4523068"/>
                  <a:pt x="23075542" y="4532698"/>
                </a:cubicBezTo>
                <a:lnTo>
                  <a:pt x="23032322" y="4525468"/>
                </a:lnTo>
                <a:lnTo>
                  <a:pt x="23051664" y="4518253"/>
                </a:lnTo>
                <a:cubicBezTo>
                  <a:pt x="23058788" y="4515845"/>
                  <a:pt x="23064756" y="4514641"/>
                  <a:pt x="23068946" y="4516447"/>
                </a:cubicBezTo>
                <a:close/>
                <a:moveTo>
                  <a:pt x="4706856" y="4494177"/>
                </a:moveTo>
                <a:cubicBezTo>
                  <a:pt x="4629805" y="4494177"/>
                  <a:pt x="4629805" y="4494177"/>
                  <a:pt x="4629805" y="4532698"/>
                </a:cubicBezTo>
                <a:cubicBezTo>
                  <a:pt x="4706856" y="4571219"/>
                  <a:pt x="4782302" y="4494177"/>
                  <a:pt x="4896274" y="4532698"/>
                </a:cubicBezTo>
                <a:cubicBezTo>
                  <a:pt x="4896274" y="4494177"/>
                  <a:pt x="4859354" y="4494177"/>
                  <a:pt x="4859354" y="4494177"/>
                </a:cubicBezTo>
                <a:cubicBezTo>
                  <a:pt x="4706856" y="4494177"/>
                  <a:pt x="4743777" y="4532698"/>
                  <a:pt x="4629805" y="4532698"/>
                </a:cubicBezTo>
                <a:cubicBezTo>
                  <a:pt x="4666726" y="4532698"/>
                  <a:pt x="4706856" y="4494177"/>
                  <a:pt x="4706856" y="4494177"/>
                </a:cubicBezTo>
                <a:close/>
                <a:moveTo>
                  <a:pt x="4591280" y="4494177"/>
                </a:moveTo>
                <a:cubicBezTo>
                  <a:pt x="4591280" y="4532698"/>
                  <a:pt x="4515834" y="4494177"/>
                  <a:pt x="4554359" y="4571219"/>
                </a:cubicBezTo>
                <a:cubicBezTo>
                  <a:pt x="4591280" y="4571219"/>
                  <a:pt x="4629805" y="4494177"/>
                  <a:pt x="4591280" y="4494177"/>
                </a:cubicBezTo>
                <a:close/>
                <a:moveTo>
                  <a:pt x="1010004" y="4494177"/>
                </a:moveTo>
                <a:cubicBezTo>
                  <a:pt x="969873" y="4571219"/>
                  <a:pt x="894426" y="4494177"/>
                  <a:pt x="857506" y="4571219"/>
                </a:cubicBezTo>
                <a:cubicBezTo>
                  <a:pt x="894426" y="4571219"/>
                  <a:pt x="932952" y="4532698"/>
                  <a:pt x="932952" y="4571219"/>
                </a:cubicBezTo>
                <a:cubicBezTo>
                  <a:pt x="969873" y="4571219"/>
                  <a:pt x="1046923" y="4532698"/>
                  <a:pt x="1010004" y="4494177"/>
                </a:cubicBezTo>
                <a:close/>
                <a:moveTo>
                  <a:pt x="276086" y="4478603"/>
                </a:moveTo>
                <a:cubicBezTo>
                  <a:pt x="266078" y="4480333"/>
                  <a:pt x="256748" y="4484948"/>
                  <a:pt x="247517" y="4494177"/>
                </a:cubicBezTo>
                <a:cubicBezTo>
                  <a:pt x="208992" y="4532698"/>
                  <a:pt x="322963" y="4494177"/>
                  <a:pt x="322963" y="4532698"/>
                </a:cubicBezTo>
                <a:cubicBezTo>
                  <a:pt x="284438" y="4532698"/>
                  <a:pt x="247517" y="4532698"/>
                  <a:pt x="284438" y="4571219"/>
                </a:cubicBezTo>
                <a:cubicBezTo>
                  <a:pt x="342226" y="4542328"/>
                  <a:pt x="356673" y="4556774"/>
                  <a:pt x="392114" y="4549551"/>
                </a:cubicBezTo>
                <a:lnTo>
                  <a:pt x="428650" y="4535813"/>
                </a:lnTo>
                <a:lnTo>
                  <a:pt x="437040" y="4536575"/>
                </a:lnTo>
                <a:lnTo>
                  <a:pt x="437537" y="4554968"/>
                </a:lnTo>
                <a:cubicBezTo>
                  <a:pt x="439343" y="4571219"/>
                  <a:pt x="446566" y="4571219"/>
                  <a:pt x="475460" y="4571219"/>
                </a:cubicBezTo>
                <a:cubicBezTo>
                  <a:pt x="494723" y="4551958"/>
                  <a:pt x="475862" y="4542328"/>
                  <a:pt x="447369" y="4537513"/>
                </a:cubicBezTo>
                <a:lnTo>
                  <a:pt x="437040" y="4536575"/>
                </a:lnTo>
                <a:lnTo>
                  <a:pt x="436935" y="4532698"/>
                </a:lnTo>
                <a:lnTo>
                  <a:pt x="428650" y="4535813"/>
                </a:lnTo>
                <a:lnTo>
                  <a:pt x="400968" y="4533300"/>
                </a:lnTo>
                <a:cubicBezTo>
                  <a:pt x="385467" y="4532698"/>
                  <a:pt x="371120" y="4532698"/>
                  <a:pt x="361489" y="4532698"/>
                </a:cubicBezTo>
                <a:cubicBezTo>
                  <a:pt x="361489" y="4494177"/>
                  <a:pt x="361489" y="4494177"/>
                  <a:pt x="400015" y="4494177"/>
                </a:cubicBezTo>
                <a:cubicBezTo>
                  <a:pt x="342226" y="4494177"/>
                  <a:pt x="306108" y="4473411"/>
                  <a:pt x="276086" y="4478603"/>
                </a:cubicBezTo>
                <a:close/>
                <a:moveTo>
                  <a:pt x="1609257" y="4462953"/>
                </a:moveTo>
                <a:cubicBezTo>
                  <a:pt x="1637850" y="4465888"/>
                  <a:pt x="1666544" y="4475317"/>
                  <a:pt x="1695438" y="4494177"/>
                </a:cubicBezTo>
                <a:cubicBezTo>
                  <a:pt x="1656913" y="4494177"/>
                  <a:pt x="1579861" y="4494177"/>
                  <a:pt x="1619992" y="4532698"/>
                </a:cubicBezTo>
                <a:cubicBezTo>
                  <a:pt x="1543743" y="4532698"/>
                  <a:pt x="1486356" y="4532698"/>
                  <a:pt x="1424154" y="4532698"/>
                </a:cubicBezTo>
                <a:lnTo>
                  <a:pt x="1351918" y="4532698"/>
                </a:lnTo>
                <a:cubicBezTo>
                  <a:pt x="1438601" y="4503807"/>
                  <a:pt x="1523477" y="4454151"/>
                  <a:pt x="1609257" y="4462953"/>
                </a:cubicBezTo>
                <a:close/>
                <a:moveTo>
                  <a:pt x="12975414" y="4457260"/>
                </a:moveTo>
                <a:cubicBezTo>
                  <a:pt x="12899968" y="4457260"/>
                  <a:pt x="12899968" y="4532698"/>
                  <a:pt x="12936888" y="4532698"/>
                </a:cubicBezTo>
                <a:cubicBezTo>
                  <a:pt x="12936888" y="4494177"/>
                  <a:pt x="12975414" y="4494177"/>
                  <a:pt x="12975414" y="4457260"/>
                </a:cubicBezTo>
                <a:close/>
                <a:moveTo>
                  <a:pt x="1963039" y="4456856"/>
                </a:moveTo>
                <a:lnTo>
                  <a:pt x="1961907" y="4457260"/>
                </a:lnTo>
                <a:lnTo>
                  <a:pt x="1961218" y="4457120"/>
                </a:lnTo>
                <a:close/>
                <a:moveTo>
                  <a:pt x="0" y="4422035"/>
                </a:moveTo>
                <a:lnTo>
                  <a:pt x="8739" y="4423554"/>
                </a:lnTo>
                <a:cubicBezTo>
                  <a:pt x="8739" y="4425962"/>
                  <a:pt x="6431" y="4429573"/>
                  <a:pt x="1816" y="4434990"/>
                </a:cubicBezTo>
                <a:lnTo>
                  <a:pt x="0" y="4436937"/>
                </a:lnTo>
                <a:close/>
                <a:moveTo>
                  <a:pt x="1427364" y="4418739"/>
                </a:moveTo>
                <a:cubicBezTo>
                  <a:pt x="1427364" y="4418739"/>
                  <a:pt x="1437397" y="4418739"/>
                  <a:pt x="1447429" y="4423554"/>
                </a:cubicBezTo>
                <a:lnTo>
                  <a:pt x="1447888" y="4423934"/>
                </a:lnTo>
                <a:close/>
                <a:moveTo>
                  <a:pt x="322963" y="4418739"/>
                </a:moveTo>
                <a:cubicBezTo>
                  <a:pt x="322963" y="4418739"/>
                  <a:pt x="322963" y="4457260"/>
                  <a:pt x="284438" y="4457260"/>
                </a:cubicBezTo>
                <a:cubicBezTo>
                  <a:pt x="436935" y="4457260"/>
                  <a:pt x="361489" y="4494177"/>
                  <a:pt x="475460" y="4494177"/>
                </a:cubicBezTo>
                <a:lnTo>
                  <a:pt x="480276" y="4494177"/>
                </a:lnTo>
                <a:cubicBezTo>
                  <a:pt x="494723" y="4494177"/>
                  <a:pt x="513986" y="4494177"/>
                  <a:pt x="513986" y="4494177"/>
                </a:cubicBezTo>
                <a:cubicBezTo>
                  <a:pt x="400015" y="4494177"/>
                  <a:pt x="436935" y="4418739"/>
                  <a:pt x="322963" y="4418739"/>
                </a:cubicBezTo>
                <a:close/>
                <a:moveTo>
                  <a:pt x="23859900" y="4407905"/>
                </a:moveTo>
                <a:cubicBezTo>
                  <a:pt x="23761780" y="4411516"/>
                  <a:pt x="23647406" y="4447630"/>
                  <a:pt x="23533034" y="4418739"/>
                </a:cubicBezTo>
                <a:cubicBezTo>
                  <a:pt x="23494508" y="4457260"/>
                  <a:pt x="23647006" y="4457260"/>
                  <a:pt x="23610084" y="4494177"/>
                </a:cubicBezTo>
                <a:cubicBezTo>
                  <a:pt x="23610084" y="4457260"/>
                  <a:pt x="23533034" y="4457260"/>
                  <a:pt x="23533034" y="4494177"/>
                </a:cubicBezTo>
                <a:cubicBezTo>
                  <a:pt x="23494508" y="4494177"/>
                  <a:pt x="23494508" y="4532698"/>
                  <a:pt x="23494508" y="4532698"/>
                </a:cubicBezTo>
                <a:cubicBezTo>
                  <a:pt x="23494508" y="4494177"/>
                  <a:pt x="23457588" y="4457260"/>
                  <a:pt x="23457588" y="4457260"/>
                </a:cubicBezTo>
                <a:cubicBezTo>
                  <a:pt x="23256734" y="4489562"/>
                  <a:pt x="23144366" y="4435843"/>
                  <a:pt x="23043062" y="4498252"/>
                </a:cubicBezTo>
                <a:lnTo>
                  <a:pt x="23013122" y="4522255"/>
                </a:lnTo>
                <a:lnTo>
                  <a:pt x="22978400" y="4516447"/>
                </a:lnTo>
                <a:cubicBezTo>
                  <a:pt x="22894352" y="4511030"/>
                  <a:pt x="22837166" y="4532698"/>
                  <a:pt x="22695102" y="4532698"/>
                </a:cubicBezTo>
                <a:cubicBezTo>
                  <a:pt x="22695102" y="4571219"/>
                  <a:pt x="22770548" y="4571219"/>
                  <a:pt x="22847598" y="4609741"/>
                </a:cubicBezTo>
                <a:cubicBezTo>
                  <a:pt x="22847598" y="4571219"/>
                  <a:pt x="22770548" y="4571219"/>
                  <a:pt x="22847598" y="4571219"/>
                </a:cubicBezTo>
                <a:cubicBezTo>
                  <a:pt x="22884520" y="4571219"/>
                  <a:pt x="22923044" y="4571219"/>
                  <a:pt x="22961570" y="4571219"/>
                </a:cubicBezTo>
                <a:cubicBezTo>
                  <a:pt x="23075542" y="4685179"/>
                  <a:pt x="23380536" y="4609741"/>
                  <a:pt x="23610084" y="4609741"/>
                </a:cubicBezTo>
                <a:cubicBezTo>
                  <a:pt x="23610084" y="4571219"/>
                  <a:pt x="23494508" y="4571219"/>
                  <a:pt x="23533034" y="4494177"/>
                </a:cubicBezTo>
                <a:cubicBezTo>
                  <a:pt x="23571560" y="4532698"/>
                  <a:pt x="23610084" y="4532698"/>
                  <a:pt x="23647006" y="4494177"/>
                </a:cubicBezTo>
                <a:cubicBezTo>
                  <a:pt x="23685530" y="4532698"/>
                  <a:pt x="23685530" y="4571219"/>
                  <a:pt x="23724056" y="4571219"/>
                </a:cubicBezTo>
                <a:cubicBezTo>
                  <a:pt x="23762582" y="4571219"/>
                  <a:pt x="23876554" y="4571219"/>
                  <a:pt x="23952000" y="4532698"/>
                </a:cubicBezTo>
                <a:cubicBezTo>
                  <a:pt x="23990526" y="4571219"/>
                  <a:pt x="23990526" y="4571219"/>
                  <a:pt x="24067576" y="4609741"/>
                </a:cubicBezTo>
                <a:cubicBezTo>
                  <a:pt x="24067576" y="4532698"/>
                  <a:pt x="24029050" y="4532698"/>
                  <a:pt x="24029050" y="4494177"/>
                </a:cubicBezTo>
                <a:cubicBezTo>
                  <a:pt x="23990526" y="4494177"/>
                  <a:pt x="23952000" y="4457260"/>
                  <a:pt x="23952000" y="4418739"/>
                </a:cubicBezTo>
                <a:cubicBezTo>
                  <a:pt x="23923508" y="4409108"/>
                  <a:pt x="23892606" y="4406701"/>
                  <a:pt x="23859900" y="4407905"/>
                </a:cubicBezTo>
                <a:close/>
                <a:moveTo>
                  <a:pt x="3944371" y="4341695"/>
                </a:moveTo>
                <a:cubicBezTo>
                  <a:pt x="3981290" y="4341695"/>
                  <a:pt x="4058342" y="4341695"/>
                  <a:pt x="4096868" y="4341695"/>
                </a:cubicBezTo>
                <a:cubicBezTo>
                  <a:pt x="4096868" y="4341695"/>
                  <a:pt x="4096868" y="4380217"/>
                  <a:pt x="4058342" y="4380217"/>
                </a:cubicBezTo>
                <a:cubicBezTo>
                  <a:pt x="4058342" y="4341695"/>
                  <a:pt x="3981290" y="4380217"/>
                  <a:pt x="3944371" y="4341695"/>
                </a:cubicBezTo>
                <a:close/>
                <a:moveTo>
                  <a:pt x="2037353" y="4341695"/>
                </a:moveTo>
                <a:cubicBezTo>
                  <a:pt x="2037353" y="4380217"/>
                  <a:pt x="2037353" y="4418739"/>
                  <a:pt x="2000433" y="4418739"/>
                </a:cubicBezTo>
                <a:cubicBezTo>
                  <a:pt x="1961907" y="4380217"/>
                  <a:pt x="1961907" y="4418739"/>
                  <a:pt x="1924986" y="4418739"/>
                </a:cubicBezTo>
                <a:cubicBezTo>
                  <a:pt x="1961907" y="4380217"/>
                  <a:pt x="1961907" y="4341695"/>
                  <a:pt x="2037353" y="4341695"/>
                </a:cubicBezTo>
                <a:close/>
                <a:moveTo>
                  <a:pt x="1772489" y="4341695"/>
                </a:moveTo>
                <a:cubicBezTo>
                  <a:pt x="1772489" y="4370587"/>
                  <a:pt x="1835695" y="4421146"/>
                  <a:pt x="1899804" y="4444620"/>
                </a:cubicBezTo>
                <a:lnTo>
                  <a:pt x="1961218" y="4457120"/>
                </a:lnTo>
                <a:lnTo>
                  <a:pt x="1886235" y="4467994"/>
                </a:lnTo>
                <a:cubicBezTo>
                  <a:pt x="1848738" y="4475618"/>
                  <a:pt x="1810613" y="4484948"/>
                  <a:pt x="1772489" y="4494177"/>
                </a:cubicBezTo>
                <a:cubicBezTo>
                  <a:pt x="1772489" y="4457260"/>
                  <a:pt x="1695438" y="4457260"/>
                  <a:pt x="1695438" y="4457260"/>
                </a:cubicBezTo>
                <a:cubicBezTo>
                  <a:pt x="1772489" y="4418739"/>
                  <a:pt x="1809410" y="4494177"/>
                  <a:pt x="1884855" y="4457260"/>
                </a:cubicBezTo>
                <a:cubicBezTo>
                  <a:pt x="1847935" y="4418739"/>
                  <a:pt x="1732358" y="4418739"/>
                  <a:pt x="1772489" y="4341695"/>
                </a:cubicBezTo>
                <a:close/>
                <a:moveTo>
                  <a:pt x="6878737" y="4266257"/>
                </a:moveTo>
                <a:cubicBezTo>
                  <a:pt x="6803291" y="4266257"/>
                  <a:pt x="6803291" y="4304779"/>
                  <a:pt x="6803291" y="4341695"/>
                </a:cubicBezTo>
                <a:cubicBezTo>
                  <a:pt x="6878737" y="4341695"/>
                  <a:pt x="6840212" y="4304779"/>
                  <a:pt x="6878737" y="4266257"/>
                </a:cubicBezTo>
                <a:close/>
                <a:moveTo>
                  <a:pt x="6535217" y="4266257"/>
                </a:moveTo>
                <a:cubicBezTo>
                  <a:pt x="6535217" y="4380217"/>
                  <a:pt x="6612269" y="4304779"/>
                  <a:pt x="6650794" y="4341695"/>
                </a:cubicBezTo>
                <a:cubicBezTo>
                  <a:pt x="6687715" y="4304779"/>
                  <a:pt x="6573743" y="4304779"/>
                  <a:pt x="6535217" y="4266257"/>
                </a:cubicBezTo>
                <a:close/>
                <a:moveTo>
                  <a:pt x="6382720" y="4266257"/>
                </a:moveTo>
                <a:cubicBezTo>
                  <a:pt x="6382720" y="4304779"/>
                  <a:pt x="6421246" y="4304779"/>
                  <a:pt x="6421246" y="4304779"/>
                </a:cubicBezTo>
                <a:cubicBezTo>
                  <a:pt x="6459771" y="4304779"/>
                  <a:pt x="6498297" y="4304779"/>
                  <a:pt x="6498297" y="4266257"/>
                </a:cubicBezTo>
                <a:cubicBezTo>
                  <a:pt x="6459771" y="4266257"/>
                  <a:pt x="6421246" y="4266257"/>
                  <a:pt x="6382720" y="4266257"/>
                </a:cubicBezTo>
                <a:close/>
                <a:moveTo>
                  <a:pt x="1376881" y="4255721"/>
                </a:moveTo>
                <a:lnTo>
                  <a:pt x="1390444" y="4266257"/>
                </a:lnTo>
                <a:lnTo>
                  <a:pt x="1367821" y="4266257"/>
                </a:lnTo>
                <a:lnTo>
                  <a:pt x="1370554" y="4259637"/>
                </a:lnTo>
                <a:close/>
                <a:moveTo>
                  <a:pt x="6687715" y="4227736"/>
                </a:moveTo>
                <a:lnTo>
                  <a:pt x="6677351" y="4231214"/>
                </a:lnTo>
                <a:lnTo>
                  <a:pt x="6671676" y="4230911"/>
                </a:lnTo>
                <a:close/>
                <a:moveTo>
                  <a:pt x="6612269" y="4227736"/>
                </a:moveTo>
                <a:lnTo>
                  <a:pt x="6671676" y="4230911"/>
                </a:lnTo>
                <a:lnTo>
                  <a:pt x="6660350" y="4233153"/>
                </a:lnTo>
                <a:cubicBezTo>
                  <a:pt x="6633939" y="4242181"/>
                  <a:pt x="6612269" y="4256627"/>
                  <a:pt x="6612269" y="4227736"/>
                </a:cubicBezTo>
                <a:close/>
                <a:moveTo>
                  <a:pt x="1464334" y="4180337"/>
                </a:moveTo>
                <a:cubicBezTo>
                  <a:pt x="1473213" y="4178381"/>
                  <a:pt x="1485152" y="4180387"/>
                  <a:pt x="1504415" y="4189215"/>
                </a:cubicBezTo>
                <a:cubicBezTo>
                  <a:pt x="1485955" y="4208476"/>
                  <a:pt x="1447831" y="4218106"/>
                  <a:pt x="1414321" y="4232551"/>
                </a:cubicBezTo>
                <a:lnTo>
                  <a:pt x="1376881" y="4255721"/>
                </a:lnTo>
                <a:lnTo>
                  <a:pt x="1361775" y="4243987"/>
                </a:lnTo>
                <a:cubicBezTo>
                  <a:pt x="1333257" y="4227736"/>
                  <a:pt x="1304965" y="4227736"/>
                  <a:pt x="1274867" y="4227736"/>
                </a:cubicBezTo>
                <a:cubicBezTo>
                  <a:pt x="1237947" y="4189215"/>
                  <a:pt x="1351918" y="4227736"/>
                  <a:pt x="1351918" y="4189215"/>
                </a:cubicBezTo>
                <a:cubicBezTo>
                  <a:pt x="1390444" y="4189215"/>
                  <a:pt x="1351918" y="4189215"/>
                  <a:pt x="1351918" y="4227736"/>
                </a:cubicBezTo>
                <a:cubicBezTo>
                  <a:pt x="1438601" y="4227736"/>
                  <a:pt x="1437698" y="4186205"/>
                  <a:pt x="1464334" y="4180337"/>
                </a:cubicBezTo>
                <a:close/>
                <a:moveTo>
                  <a:pt x="7220652" y="4115382"/>
                </a:moveTo>
                <a:cubicBezTo>
                  <a:pt x="7183732" y="4115382"/>
                  <a:pt x="7145206" y="4115382"/>
                  <a:pt x="7145206" y="4153903"/>
                </a:cubicBezTo>
                <a:cubicBezTo>
                  <a:pt x="7145206" y="4153903"/>
                  <a:pt x="7145206" y="4153903"/>
                  <a:pt x="7220652" y="4153903"/>
                </a:cubicBezTo>
                <a:cubicBezTo>
                  <a:pt x="7183732" y="4115382"/>
                  <a:pt x="7260783" y="4115382"/>
                  <a:pt x="7220652" y="4115382"/>
                </a:cubicBezTo>
                <a:close/>
                <a:moveTo>
                  <a:pt x="7979325" y="4092509"/>
                </a:moveTo>
                <a:cubicBezTo>
                  <a:pt x="7945816" y="4087694"/>
                  <a:pt x="7907692" y="4096923"/>
                  <a:pt x="7907692" y="4115382"/>
                </a:cubicBezTo>
                <a:cubicBezTo>
                  <a:pt x="7946218" y="4115382"/>
                  <a:pt x="7946218" y="4153903"/>
                  <a:pt x="8023269" y="4153903"/>
                </a:cubicBezTo>
                <a:cubicBezTo>
                  <a:pt x="8041729" y="4116184"/>
                  <a:pt x="8012834" y="4097325"/>
                  <a:pt x="7979325" y="4092509"/>
                </a:cubicBezTo>
                <a:close/>
                <a:moveTo>
                  <a:pt x="6815079" y="4022765"/>
                </a:moveTo>
                <a:cubicBezTo>
                  <a:pt x="6808006" y="4024495"/>
                  <a:pt x="6803291" y="4029110"/>
                  <a:pt x="6803291" y="4038339"/>
                </a:cubicBezTo>
                <a:cubicBezTo>
                  <a:pt x="6840212" y="4038339"/>
                  <a:pt x="6840212" y="4078465"/>
                  <a:pt x="6840212" y="4078465"/>
                </a:cubicBezTo>
                <a:cubicBezTo>
                  <a:pt x="6878737" y="4078465"/>
                  <a:pt x="6878737" y="4078465"/>
                  <a:pt x="6878737" y="4038339"/>
                </a:cubicBezTo>
                <a:cubicBezTo>
                  <a:pt x="6878737" y="4038339"/>
                  <a:pt x="6836298" y="4017573"/>
                  <a:pt x="6815079" y="4022765"/>
                </a:cubicBezTo>
                <a:close/>
                <a:moveTo>
                  <a:pt x="7031235" y="4001422"/>
                </a:moveTo>
                <a:cubicBezTo>
                  <a:pt x="6992709" y="4001422"/>
                  <a:pt x="6992709" y="4038339"/>
                  <a:pt x="6955789" y="4038339"/>
                </a:cubicBezTo>
                <a:cubicBezTo>
                  <a:pt x="6955789" y="4038339"/>
                  <a:pt x="6955789" y="4078465"/>
                  <a:pt x="6992709" y="4078465"/>
                </a:cubicBezTo>
                <a:cubicBezTo>
                  <a:pt x="7069760" y="4038339"/>
                  <a:pt x="7183732" y="4115382"/>
                  <a:pt x="7220652" y="4038339"/>
                </a:cubicBezTo>
                <a:cubicBezTo>
                  <a:pt x="7145206" y="4038339"/>
                  <a:pt x="7069760" y="4038339"/>
                  <a:pt x="7031235" y="4001422"/>
                </a:cubicBezTo>
                <a:close/>
                <a:moveTo>
                  <a:pt x="5742116" y="3953495"/>
                </a:moveTo>
                <a:lnTo>
                  <a:pt x="5737781" y="3956571"/>
                </a:lnTo>
                <a:lnTo>
                  <a:pt x="5740426" y="3953872"/>
                </a:lnTo>
                <a:close/>
                <a:moveTo>
                  <a:pt x="5811257" y="3925984"/>
                </a:moveTo>
                <a:cubicBezTo>
                  <a:pt x="5811257" y="3925984"/>
                  <a:pt x="5811257" y="3925984"/>
                  <a:pt x="5811257" y="3962901"/>
                </a:cubicBezTo>
                <a:cubicBezTo>
                  <a:pt x="5792395" y="3953672"/>
                  <a:pt x="5778249" y="3949057"/>
                  <a:pt x="5767037" y="3947929"/>
                </a:cubicBezTo>
                <a:lnTo>
                  <a:pt x="5742116" y="3953495"/>
                </a:lnTo>
                <a:lnTo>
                  <a:pt x="5754873" y="3944443"/>
                </a:lnTo>
                <a:cubicBezTo>
                  <a:pt x="5764304" y="3935213"/>
                  <a:pt x="5773534" y="3925984"/>
                  <a:pt x="5811257" y="3925984"/>
                </a:cubicBezTo>
                <a:close/>
                <a:moveTo>
                  <a:pt x="5839282" y="3911800"/>
                </a:moveTo>
                <a:lnTo>
                  <a:pt x="5844886" y="3914385"/>
                </a:lnTo>
                <a:cubicBezTo>
                  <a:pt x="5848002" y="3917206"/>
                  <a:pt x="5849783" y="3920968"/>
                  <a:pt x="5849783" y="3925984"/>
                </a:cubicBezTo>
                <a:close/>
                <a:moveTo>
                  <a:pt x="5998207" y="3888812"/>
                </a:moveTo>
                <a:lnTo>
                  <a:pt x="6001398" y="3889164"/>
                </a:lnTo>
                <a:lnTo>
                  <a:pt x="5996260" y="3908429"/>
                </a:lnTo>
                <a:cubicBezTo>
                  <a:pt x="5989036" y="3918460"/>
                  <a:pt x="5976997" y="3918460"/>
                  <a:pt x="5969773" y="3908429"/>
                </a:cubicBezTo>
                <a:lnTo>
                  <a:pt x="5968260" y="3902754"/>
                </a:lnTo>
                <a:lnTo>
                  <a:pt x="5968820" y="3902786"/>
                </a:lnTo>
                <a:cubicBezTo>
                  <a:pt x="5974765" y="3901846"/>
                  <a:pt x="5980722" y="3900122"/>
                  <a:pt x="5986397" y="3897378"/>
                </a:cubicBezTo>
                <a:close/>
                <a:moveTo>
                  <a:pt x="5963436" y="3886315"/>
                </a:moveTo>
                <a:lnTo>
                  <a:pt x="5963877" y="3886320"/>
                </a:lnTo>
                <a:lnTo>
                  <a:pt x="5968260" y="3902754"/>
                </a:lnTo>
                <a:lnTo>
                  <a:pt x="5952607" y="3901866"/>
                </a:lnTo>
                <a:close/>
                <a:moveTo>
                  <a:pt x="6246634" y="3839154"/>
                </a:moveTo>
                <a:lnTo>
                  <a:pt x="6231828" y="3848941"/>
                </a:lnTo>
                <a:cubicBezTo>
                  <a:pt x="6236443" y="3844126"/>
                  <a:pt x="6240481" y="3841091"/>
                  <a:pt x="6243942" y="3839468"/>
                </a:cubicBezTo>
                <a:close/>
                <a:moveTo>
                  <a:pt x="6402183" y="3820050"/>
                </a:moveTo>
                <a:cubicBezTo>
                  <a:pt x="6383121" y="3820050"/>
                  <a:pt x="6364260" y="3829681"/>
                  <a:pt x="6345800" y="3848941"/>
                </a:cubicBezTo>
                <a:cubicBezTo>
                  <a:pt x="6382720" y="3848941"/>
                  <a:pt x="6459771" y="3848941"/>
                  <a:pt x="6459771" y="3848941"/>
                </a:cubicBezTo>
                <a:cubicBezTo>
                  <a:pt x="6440508" y="3829681"/>
                  <a:pt x="6421245" y="3820050"/>
                  <a:pt x="6402183" y="3820050"/>
                </a:cubicBezTo>
                <a:close/>
                <a:moveTo>
                  <a:pt x="5506262" y="3810420"/>
                </a:moveTo>
                <a:cubicBezTo>
                  <a:pt x="5506262" y="3848941"/>
                  <a:pt x="5583314" y="3848941"/>
                  <a:pt x="5544788" y="3885858"/>
                </a:cubicBezTo>
                <a:cubicBezTo>
                  <a:pt x="5583314" y="3885858"/>
                  <a:pt x="5621840" y="3885858"/>
                  <a:pt x="5658760" y="3885858"/>
                </a:cubicBezTo>
                <a:cubicBezTo>
                  <a:pt x="5658760" y="3848941"/>
                  <a:pt x="5583314" y="3848941"/>
                  <a:pt x="5583314" y="3810420"/>
                </a:cubicBezTo>
                <a:lnTo>
                  <a:pt x="5621840" y="3810420"/>
                </a:lnTo>
                <a:cubicBezTo>
                  <a:pt x="5687854" y="3876428"/>
                  <a:pt x="5783366" y="3856415"/>
                  <a:pt x="5832021" y="3901993"/>
                </a:cubicBezTo>
                <a:lnTo>
                  <a:pt x="5839282" y="3911800"/>
                </a:lnTo>
                <a:lnTo>
                  <a:pt x="5831975" y="3908429"/>
                </a:lnTo>
                <a:cubicBezTo>
                  <a:pt x="5799920" y="3900905"/>
                  <a:pt x="5735811" y="3915953"/>
                  <a:pt x="5735811" y="3885858"/>
                </a:cubicBezTo>
                <a:cubicBezTo>
                  <a:pt x="5658760" y="3885858"/>
                  <a:pt x="5658760" y="3925984"/>
                  <a:pt x="5621840" y="3925984"/>
                </a:cubicBezTo>
                <a:cubicBezTo>
                  <a:pt x="5621840" y="3925984"/>
                  <a:pt x="5658760" y="3925984"/>
                  <a:pt x="5697285" y="3962901"/>
                </a:cubicBezTo>
                <a:cubicBezTo>
                  <a:pt x="5716548" y="3962901"/>
                  <a:pt x="5728587" y="3960594"/>
                  <a:pt x="5736989" y="3957133"/>
                </a:cubicBezTo>
                <a:lnTo>
                  <a:pt x="5737781" y="3956571"/>
                </a:lnTo>
                <a:lnTo>
                  <a:pt x="5720737" y="3973961"/>
                </a:lnTo>
                <a:cubicBezTo>
                  <a:pt x="5714140" y="3982262"/>
                  <a:pt x="5706916" y="3991792"/>
                  <a:pt x="5697285" y="4001422"/>
                </a:cubicBezTo>
                <a:cubicBezTo>
                  <a:pt x="5658760" y="3925984"/>
                  <a:pt x="5506262" y="3925984"/>
                  <a:pt x="5506262" y="3848941"/>
                </a:cubicBezTo>
                <a:cubicBezTo>
                  <a:pt x="5392291" y="3848941"/>
                  <a:pt x="5316845" y="3885858"/>
                  <a:pt x="5316845" y="3848941"/>
                </a:cubicBezTo>
                <a:cubicBezTo>
                  <a:pt x="5430817" y="3848941"/>
                  <a:pt x="5430817" y="3848941"/>
                  <a:pt x="5506262" y="3810420"/>
                </a:cubicBezTo>
                <a:close/>
                <a:moveTo>
                  <a:pt x="5780708" y="3756575"/>
                </a:moveTo>
                <a:cubicBezTo>
                  <a:pt x="5792897" y="3750932"/>
                  <a:pt x="5820888" y="3773503"/>
                  <a:pt x="5849783" y="3773503"/>
                </a:cubicBezTo>
                <a:lnTo>
                  <a:pt x="5774337" y="3773503"/>
                </a:lnTo>
                <a:cubicBezTo>
                  <a:pt x="5774337" y="3763471"/>
                  <a:pt x="5776644" y="3758456"/>
                  <a:pt x="5780708" y="3756575"/>
                </a:cubicBezTo>
                <a:close/>
                <a:moveTo>
                  <a:pt x="6345800" y="3733377"/>
                </a:moveTo>
                <a:lnTo>
                  <a:pt x="6360840" y="3739802"/>
                </a:lnTo>
                <a:lnTo>
                  <a:pt x="6344746" y="3741656"/>
                </a:lnTo>
                <a:lnTo>
                  <a:pt x="6337517" y="3740059"/>
                </a:lnTo>
                <a:close/>
                <a:moveTo>
                  <a:pt x="6193303" y="3733377"/>
                </a:moveTo>
                <a:cubicBezTo>
                  <a:pt x="6193303" y="3733377"/>
                  <a:pt x="6268749" y="3733377"/>
                  <a:pt x="6268749" y="3773503"/>
                </a:cubicBezTo>
                <a:cubicBezTo>
                  <a:pt x="6268749" y="3733377"/>
                  <a:pt x="6268749" y="3733377"/>
                  <a:pt x="6307274" y="3733377"/>
                </a:cubicBezTo>
                <a:lnTo>
                  <a:pt x="6337517" y="3740059"/>
                </a:lnTo>
                <a:lnTo>
                  <a:pt x="6316328" y="3757152"/>
                </a:lnTo>
                <a:cubicBezTo>
                  <a:pt x="6285704" y="3775810"/>
                  <a:pt x="6249887" y="3782732"/>
                  <a:pt x="6193303" y="3810420"/>
                </a:cubicBezTo>
                <a:cubicBezTo>
                  <a:pt x="6193303" y="3810420"/>
                  <a:pt x="6231828" y="3733377"/>
                  <a:pt x="6193303" y="3733377"/>
                </a:cubicBezTo>
                <a:close/>
                <a:moveTo>
                  <a:pt x="6706350" y="3717803"/>
                </a:moveTo>
                <a:cubicBezTo>
                  <a:pt x="6694938" y="3719533"/>
                  <a:pt x="6687715" y="3724148"/>
                  <a:pt x="6687715" y="3733377"/>
                </a:cubicBezTo>
                <a:cubicBezTo>
                  <a:pt x="6726240" y="3773503"/>
                  <a:pt x="6840212" y="3773503"/>
                  <a:pt x="6840212" y="3733377"/>
                </a:cubicBezTo>
                <a:cubicBezTo>
                  <a:pt x="6812521" y="3733377"/>
                  <a:pt x="6740587" y="3712611"/>
                  <a:pt x="6706350" y="3717803"/>
                </a:cubicBezTo>
                <a:close/>
                <a:moveTo>
                  <a:pt x="6580364" y="3717803"/>
                </a:moveTo>
                <a:cubicBezTo>
                  <a:pt x="6568927" y="3719533"/>
                  <a:pt x="6554480" y="3724148"/>
                  <a:pt x="6535217" y="3733377"/>
                </a:cubicBezTo>
                <a:cubicBezTo>
                  <a:pt x="6573743" y="3773503"/>
                  <a:pt x="6535217" y="3773503"/>
                  <a:pt x="6573743" y="3773503"/>
                </a:cubicBezTo>
                <a:cubicBezTo>
                  <a:pt x="6573743" y="3773503"/>
                  <a:pt x="6650794" y="3773503"/>
                  <a:pt x="6650794" y="3733377"/>
                </a:cubicBezTo>
                <a:cubicBezTo>
                  <a:pt x="6621900" y="3733377"/>
                  <a:pt x="6614677" y="3712611"/>
                  <a:pt x="6580364" y="3717803"/>
                </a:cubicBezTo>
                <a:close/>
                <a:moveTo>
                  <a:pt x="6141204" y="3686732"/>
                </a:moveTo>
                <a:lnTo>
                  <a:pt x="6135514" y="3691645"/>
                </a:lnTo>
                <a:cubicBezTo>
                  <a:pt x="6125882" y="3696460"/>
                  <a:pt x="6116251" y="3696460"/>
                  <a:pt x="6116251" y="3696460"/>
                </a:cubicBezTo>
                <a:cubicBezTo>
                  <a:pt x="6125882" y="3691645"/>
                  <a:pt x="6133106" y="3688610"/>
                  <a:pt x="6138449" y="3686987"/>
                </a:cubicBezTo>
                <a:close/>
                <a:moveTo>
                  <a:pt x="5388213" y="3613919"/>
                </a:moveTo>
                <a:lnTo>
                  <a:pt x="5387475" y="3616006"/>
                </a:lnTo>
                <a:lnTo>
                  <a:pt x="5381344" y="3618359"/>
                </a:lnTo>
                <a:close/>
                <a:moveTo>
                  <a:pt x="6154777" y="3580895"/>
                </a:moveTo>
                <a:cubicBezTo>
                  <a:pt x="6154777" y="3621022"/>
                  <a:pt x="6231828" y="3621022"/>
                  <a:pt x="6231828" y="3621022"/>
                </a:cubicBezTo>
                <a:cubicBezTo>
                  <a:pt x="6231828" y="3600959"/>
                  <a:pt x="6250689" y="3600959"/>
                  <a:pt x="6269551" y="3605974"/>
                </a:cubicBezTo>
                <a:lnTo>
                  <a:pt x="6293641" y="3614710"/>
                </a:lnTo>
                <a:lnTo>
                  <a:pt x="6307274" y="3621022"/>
                </a:lnTo>
                <a:cubicBezTo>
                  <a:pt x="6307274" y="3621022"/>
                  <a:pt x="6302558" y="3618514"/>
                  <a:pt x="6295485" y="3615379"/>
                </a:cubicBezTo>
                <a:lnTo>
                  <a:pt x="6293641" y="3614710"/>
                </a:lnTo>
                <a:lnTo>
                  <a:pt x="6282220" y="3609423"/>
                </a:lnTo>
                <a:cubicBezTo>
                  <a:pt x="6230624" y="3589673"/>
                  <a:pt x="6222196" y="3616006"/>
                  <a:pt x="6154777" y="3580895"/>
                </a:cubicBezTo>
                <a:close/>
                <a:moveTo>
                  <a:pt x="5811257" y="3580895"/>
                </a:moveTo>
                <a:cubicBezTo>
                  <a:pt x="5811257" y="3621022"/>
                  <a:pt x="5774337" y="3621022"/>
                  <a:pt x="5811257" y="3621022"/>
                </a:cubicBezTo>
                <a:cubicBezTo>
                  <a:pt x="5849783" y="3621022"/>
                  <a:pt x="5849783" y="3621022"/>
                  <a:pt x="5888308" y="3580895"/>
                </a:cubicBezTo>
                <a:cubicBezTo>
                  <a:pt x="5849783" y="3621022"/>
                  <a:pt x="5849783" y="3580895"/>
                  <a:pt x="5811257" y="3580895"/>
                </a:cubicBezTo>
                <a:close/>
                <a:moveTo>
                  <a:pt x="5430817" y="3580895"/>
                </a:moveTo>
                <a:lnTo>
                  <a:pt x="5445280" y="3595944"/>
                </a:lnTo>
                <a:lnTo>
                  <a:pt x="5445264" y="3595943"/>
                </a:lnTo>
                <a:lnTo>
                  <a:pt x="5423004" y="3587460"/>
                </a:lnTo>
                <a:close/>
                <a:moveTo>
                  <a:pt x="5392291" y="3580895"/>
                </a:moveTo>
                <a:cubicBezTo>
                  <a:pt x="5401922" y="3580895"/>
                  <a:pt x="5411554" y="3583403"/>
                  <a:pt x="5420583" y="3586538"/>
                </a:cubicBezTo>
                <a:lnTo>
                  <a:pt x="5423004" y="3587460"/>
                </a:lnTo>
                <a:lnTo>
                  <a:pt x="5402524" y="3604670"/>
                </a:lnTo>
                <a:lnTo>
                  <a:pt x="5388213" y="3613919"/>
                </a:lnTo>
                <a:lnTo>
                  <a:pt x="5391689" y="3604093"/>
                </a:lnTo>
                <a:cubicBezTo>
                  <a:pt x="5392291" y="3598451"/>
                  <a:pt x="5392291" y="3590927"/>
                  <a:pt x="5392291" y="3580895"/>
                </a:cubicBezTo>
                <a:close/>
                <a:moveTo>
                  <a:pt x="5239794" y="3580895"/>
                </a:moveTo>
                <a:cubicBezTo>
                  <a:pt x="5316845" y="3580895"/>
                  <a:pt x="5278320" y="3580895"/>
                  <a:pt x="5353766" y="3621022"/>
                </a:cubicBezTo>
                <a:cubicBezTo>
                  <a:pt x="5363397" y="3621022"/>
                  <a:pt x="5370620" y="3621022"/>
                  <a:pt x="5376038" y="3620395"/>
                </a:cubicBezTo>
                <a:lnTo>
                  <a:pt x="5381344" y="3618359"/>
                </a:lnTo>
                <a:lnTo>
                  <a:pt x="5377844" y="3620621"/>
                </a:lnTo>
                <a:cubicBezTo>
                  <a:pt x="5363397" y="3630251"/>
                  <a:pt x="5353766" y="3639480"/>
                  <a:pt x="5353766" y="3657939"/>
                </a:cubicBezTo>
                <a:cubicBezTo>
                  <a:pt x="5316845" y="3621022"/>
                  <a:pt x="5278320" y="3621022"/>
                  <a:pt x="5239794" y="3580895"/>
                </a:cubicBezTo>
                <a:close/>
                <a:moveTo>
                  <a:pt x="5491289" y="3565321"/>
                </a:moveTo>
                <a:cubicBezTo>
                  <a:pt x="5508670" y="3560130"/>
                  <a:pt x="5515894" y="3580895"/>
                  <a:pt x="5544788" y="3580895"/>
                </a:cubicBezTo>
                <a:cubicBezTo>
                  <a:pt x="5506262" y="3580895"/>
                  <a:pt x="5469342" y="3621022"/>
                  <a:pt x="5506262" y="3657939"/>
                </a:cubicBezTo>
                <a:cubicBezTo>
                  <a:pt x="5478572" y="3630251"/>
                  <a:pt x="5471649" y="3623329"/>
                  <a:pt x="5453666" y="3604670"/>
                </a:cubicBezTo>
                <a:lnTo>
                  <a:pt x="5445280" y="3595944"/>
                </a:lnTo>
                <a:lnTo>
                  <a:pt x="5462720" y="3597824"/>
                </a:lnTo>
                <a:cubicBezTo>
                  <a:pt x="5466934" y="3595943"/>
                  <a:pt x="5469342" y="3590927"/>
                  <a:pt x="5469342" y="3580895"/>
                </a:cubicBezTo>
                <a:cubicBezTo>
                  <a:pt x="5478572" y="3571666"/>
                  <a:pt x="5485495" y="3567052"/>
                  <a:pt x="5491289" y="3565321"/>
                </a:cubicBezTo>
                <a:close/>
                <a:moveTo>
                  <a:pt x="4204104" y="3471055"/>
                </a:moveTo>
                <a:lnTo>
                  <a:pt x="4187061" y="3477416"/>
                </a:lnTo>
                <a:lnTo>
                  <a:pt x="4181885" y="3477567"/>
                </a:lnTo>
                <a:lnTo>
                  <a:pt x="4191576" y="3473156"/>
                </a:lnTo>
                <a:close/>
                <a:moveTo>
                  <a:pt x="4210839" y="3468541"/>
                </a:moveTo>
                <a:cubicBezTo>
                  <a:pt x="4220470" y="3468541"/>
                  <a:pt x="4220470" y="3468541"/>
                  <a:pt x="4215655" y="3469118"/>
                </a:cubicBezTo>
                <a:lnTo>
                  <a:pt x="4204104" y="3471055"/>
                </a:lnTo>
                <a:close/>
                <a:moveTo>
                  <a:pt x="4058342" y="3468541"/>
                </a:moveTo>
                <a:cubicBezTo>
                  <a:pt x="4019817" y="3505457"/>
                  <a:pt x="4058342" y="3505457"/>
                  <a:pt x="4058342" y="3543979"/>
                </a:cubicBezTo>
                <a:cubicBezTo>
                  <a:pt x="4019817" y="3505457"/>
                  <a:pt x="3981290" y="3505457"/>
                  <a:pt x="3905845" y="3505457"/>
                </a:cubicBezTo>
                <a:cubicBezTo>
                  <a:pt x="3905845" y="3468541"/>
                  <a:pt x="3981290" y="3468541"/>
                  <a:pt x="4058342" y="3468541"/>
                </a:cubicBezTo>
                <a:close/>
                <a:moveTo>
                  <a:pt x="748886" y="3416083"/>
                </a:moveTo>
                <a:lnTo>
                  <a:pt x="756140" y="3428415"/>
                </a:lnTo>
                <a:lnTo>
                  <a:pt x="741929" y="3428415"/>
                </a:lnTo>
                <a:close/>
                <a:moveTo>
                  <a:pt x="4595903" y="3413698"/>
                </a:moveTo>
                <a:lnTo>
                  <a:pt x="4597594" y="3416154"/>
                </a:lnTo>
                <a:cubicBezTo>
                  <a:pt x="4597926" y="3419763"/>
                  <a:pt x="4596095" y="3423800"/>
                  <a:pt x="4591280" y="3428415"/>
                </a:cubicBezTo>
                <a:lnTo>
                  <a:pt x="4553789" y="3414570"/>
                </a:lnTo>
                <a:close/>
                <a:moveTo>
                  <a:pt x="5487150" y="3413467"/>
                </a:moveTo>
                <a:cubicBezTo>
                  <a:pt x="5476465" y="3414571"/>
                  <a:pt x="5469342" y="3419186"/>
                  <a:pt x="5469342" y="3428415"/>
                </a:cubicBezTo>
                <a:cubicBezTo>
                  <a:pt x="5506262" y="3428415"/>
                  <a:pt x="5506262" y="3468541"/>
                  <a:pt x="5583314" y="3468541"/>
                </a:cubicBezTo>
                <a:cubicBezTo>
                  <a:pt x="5583314" y="3438446"/>
                  <a:pt x="5519205" y="3410157"/>
                  <a:pt x="5487150" y="3413467"/>
                </a:cubicBezTo>
                <a:close/>
                <a:moveTo>
                  <a:pt x="4482123" y="3400727"/>
                </a:moveTo>
                <a:cubicBezTo>
                  <a:pt x="4498778" y="3400727"/>
                  <a:pt x="4516636" y="3403035"/>
                  <a:pt x="4535046" y="3407649"/>
                </a:cubicBezTo>
                <a:lnTo>
                  <a:pt x="4553789" y="3414570"/>
                </a:lnTo>
                <a:lnTo>
                  <a:pt x="4553757" y="3414571"/>
                </a:lnTo>
                <a:cubicBezTo>
                  <a:pt x="4496571" y="3419186"/>
                  <a:pt x="4439585" y="3428415"/>
                  <a:pt x="4401862" y="3428415"/>
                </a:cubicBezTo>
                <a:cubicBezTo>
                  <a:pt x="4420322" y="3409956"/>
                  <a:pt x="4448815" y="3400727"/>
                  <a:pt x="4482123" y="3400727"/>
                </a:cubicBezTo>
                <a:close/>
                <a:moveTo>
                  <a:pt x="2906687" y="3397943"/>
                </a:moveTo>
                <a:lnTo>
                  <a:pt x="2894322" y="3407072"/>
                </a:lnTo>
                <a:cubicBezTo>
                  <a:pt x="2890083" y="3408803"/>
                  <a:pt x="2888829" y="3407649"/>
                  <a:pt x="2891136" y="3405342"/>
                </a:cubicBezTo>
                <a:close/>
                <a:moveTo>
                  <a:pt x="2839970" y="3391498"/>
                </a:moveTo>
                <a:lnTo>
                  <a:pt x="2839970" y="3428415"/>
                </a:lnTo>
                <a:cubicBezTo>
                  <a:pt x="2915416" y="3428415"/>
                  <a:pt x="2952336" y="3428415"/>
                  <a:pt x="2952336" y="3391498"/>
                </a:cubicBezTo>
                <a:cubicBezTo>
                  <a:pt x="2933475" y="3391498"/>
                  <a:pt x="2919329" y="3393805"/>
                  <a:pt x="2909321" y="3396689"/>
                </a:cubicBezTo>
                <a:lnTo>
                  <a:pt x="2906687" y="3397943"/>
                </a:lnTo>
                <a:lnTo>
                  <a:pt x="2915416" y="3391498"/>
                </a:lnTo>
                <a:cubicBezTo>
                  <a:pt x="2876890" y="3391498"/>
                  <a:pt x="2876890" y="3391498"/>
                  <a:pt x="2839970" y="3391498"/>
                </a:cubicBezTo>
                <a:close/>
                <a:moveTo>
                  <a:pt x="2534975" y="3391498"/>
                </a:moveTo>
                <a:lnTo>
                  <a:pt x="2519728" y="3397269"/>
                </a:lnTo>
                <a:lnTo>
                  <a:pt x="2519926" y="3396113"/>
                </a:lnTo>
                <a:cubicBezTo>
                  <a:pt x="2524942" y="3391498"/>
                  <a:pt x="2534975" y="3391498"/>
                  <a:pt x="2534975" y="3391498"/>
                </a:cubicBezTo>
                <a:close/>
                <a:moveTo>
                  <a:pt x="741929" y="3391498"/>
                </a:moveTo>
                <a:cubicBezTo>
                  <a:pt x="741929" y="3391498"/>
                  <a:pt x="741929" y="3391498"/>
                  <a:pt x="818981" y="3391498"/>
                </a:cubicBezTo>
                <a:cubicBezTo>
                  <a:pt x="818981" y="3391498"/>
                  <a:pt x="775639" y="3391498"/>
                  <a:pt x="753968" y="3407072"/>
                </a:cubicBezTo>
                <a:lnTo>
                  <a:pt x="748886" y="3416083"/>
                </a:lnTo>
                <a:lnTo>
                  <a:pt x="747347" y="3413467"/>
                </a:lnTo>
                <a:cubicBezTo>
                  <a:pt x="744337" y="3407649"/>
                  <a:pt x="741929" y="3400727"/>
                  <a:pt x="741929" y="3391498"/>
                </a:cubicBezTo>
                <a:close/>
                <a:moveTo>
                  <a:pt x="5003540" y="3389314"/>
                </a:moveTo>
                <a:lnTo>
                  <a:pt x="5002736" y="3389843"/>
                </a:lnTo>
                <a:cubicBezTo>
                  <a:pt x="4997052" y="3390896"/>
                  <a:pt x="4987571" y="3391498"/>
                  <a:pt x="4973325" y="3391498"/>
                </a:cubicBezTo>
                <a:close/>
                <a:moveTo>
                  <a:pt x="6133707" y="3376451"/>
                </a:moveTo>
                <a:cubicBezTo>
                  <a:pt x="6123474" y="3377053"/>
                  <a:pt x="6116251" y="3381868"/>
                  <a:pt x="6116251" y="3391498"/>
                </a:cubicBezTo>
                <a:cubicBezTo>
                  <a:pt x="6193303" y="3391498"/>
                  <a:pt x="6154777" y="3468541"/>
                  <a:pt x="6193303" y="3468541"/>
                </a:cubicBezTo>
                <a:cubicBezTo>
                  <a:pt x="6222196" y="3410759"/>
                  <a:pt x="6164408" y="3374645"/>
                  <a:pt x="6133707" y="3376451"/>
                </a:cubicBezTo>
                <a:close/>
                <a:moveTo>
                  <a:pt x="4896274" y="3352977"/>
                </a:moveTo>
                <a:cubicBezTo>
                  <a:pt x="4934800" y="3352977"/>
                  <a:pt x="4934800" y="3391498"/>
                  <a:pt x="4934800" y="3391498"/>
                </a:cubicBezTo>
                <a:cubicBezTo>
                  <a:pt x="4896274" y="3428415"/>
                  <a:pt x="4859354" y="3391498"/>
                  <a:pt x="4859354" y="3391498"/>
                </a:cubicBezTo>
                <a:cubicBezTo>
                  <a:pt x="4896274" y="3391498"/>
                  <a:pt x="4896274" y="3352977"/>
                  <a:pt x="4896274" y="3352977"/>
                </a:cubicBezTo>
                <a:close/>
                <a:moveTo>
                  <a:pt x="4743777" y="3352977"/>
                </a:moveTo>
                <a:cubicBezTo>
                  <a:pt x="4706856" y="3352977"/>
                  <a:pt x="4782302" y="3391498"/>
                  <a:pt x="4743777" y="3391498"/>
                </a:cubicBezTo>
                <a:lnTo>
                  <a:pt x="4782302" y="3391498"/>
                </a:lnTo>
                <a:cubicBezTo>
                  <a:pt x="4782302" y="3391498"/>
                  <a:pt x="4782302" y="3352977"/>
                  <a:pt x="4743777" y="3352977"/>
                </a:cubicBezTo>
                <a:close/>
                <a:moveTo>
                  <a:pt x="3981290" y="3352977"/>
                </a:moveTo>
                <a:cubicBezTo>
                  <a:pt x="3981290" y="3428415"/>
                  <a:pt x="4096868" y="3352977"/>
                  <a:pt x="4019817" y="3352977"/>
                </a:cubicBezTo>
                <a:cubicBezTo>
                  <a:pt x="4019817" y="3352977"/>
                  <a:pt x="4019817" y="3352977"/>
                  <a:pt x="3981290" y="3352977"/>
                </a:cubicBezTo>
                <a:close/>
                <a:moveTo>
                  <a:pt x="1010004" y="3352977"/>
                </a:moveTo>
                <a:cubicBezTo>
                  <a:pt x="1010004" y="3391498"/>
                  <a:pt x="1046923" y="3428415"/>
                  <a:pt x="1122370" y="3428415"/>
                </a:cubicBezTo>
                <a:cubicBezTo>
                  <a:pt x="1199421" y="3391498"/>
                  <a:pt x="1122370" y="3391498"/>
                  <a:pt x="1237947" y="3391498"/>
                </a:cubicBezTo>
                <a:cubicBezTo>
                  <a:pt x="1237947" y="3391498"/>
                  <a:pt x="1237947" y="3391498"/>
                  <a:pt x="1237947" y="3428415"/>
                </a:cubicBezTo>
                <a:cubicBezTo>
                  <a:pt x="1274867" y="3391498"/>
                  <a:pt x="1314997" y="3428415"/>
                  <a:pt x="1351918" y="3428415"/>
                </a:cubicBezTo>
                <a:cubicBezTo>
                  <a:pt x="1467495" y="3468541"/>
                  <a:pt x="1390444" y="3468541"/>
                  <a:pt x="1314997" y="3468541"/>
                </a:cubicBezTo>
                <a:lnTo>
                  <a:pt x="1274867" y="3428415"/>
                </a:lnTo>
                <a:cubicBezTo>
                  <a:pt x="1122370" y="3468541"/>
                  <a:pt x="932952" y="3428415"/>
                  <a:pt x="741929" y="3468541"/>
                </a:cubicBezTo>
                <a:cubicBezTo>
                  <a:pt x="761192" y="3448478"/>
                  <a:pt x="761192" y="3438446"/>
                  <a:pt x="756376" y="3428816"/>
                </a:cubicBezTo>
                <a:lnTo>
                  <a:pt x="756140" y="3428415"/>
                </a:lnTo>
                <a:lnTo>
                  <a:pt x="842658" y="3428415"/>
                </a:lnTo>
                <a:cubicBezTo>
                  <a:pt x="875966" y="3428415"/>
                  <a:pt x="913689" y="3428415"/>
                  <a:pt x="969873" y="3428415"/>
                </a:cubicBezTo>
                <a:cubicBezTo>
                  <a:pt x="1010004" y="3428415"/>
                  <a:pt x="969873" y="3352977"/>
                  <a:pt x="1010004" y="3352977"/>
                </a:cubicBezTo>
                <a:close/>
                <a:moveTo>
                  <a:pt x="4863492" y="3337403"/>
                </a:moveTo>
                <a:cubicBezTo>
                  <a:pt x="4828051" y="3332211"/>
                  <a:pt x="4791933" y="3352977"/>
                  <a:pt x="4820828" y="3352977"/>
                </a:cubicBezTo>
                <a:cubicBezTo>
                  <a:pt x="4896274" y="3316060"/>
                  <a:pt x="4820828" y="3391498"/>
                  <a:pt x="4820828" y="3428415"/>
                </a:cubicBezTo>
                <a:cubicBezTo>
                  <a:pt x="4934800" y="3428415"/>
                  <a:pt x="5011851" y="3468541"/>
                  <a:pt x="5087296" y="3468541"/>
                </a:cubicBezTo>
                <a:cubicBezTo>
                  <a:pt x="5087296" y="3391498"/>
                  <a:pt x="5125822" y="3428415"/>
                  <a:pt x="5125822" y="3352977"/>
                </a:cubicBezTo>
                <a:cubicBezTo>
                  <a:pt x="5087296" y="3352977"/>
                  <a:pt x="5087296" y="3352977"/>
                  <a:pt x="5048771" y="3352977"/>
                </a:cubicBezTo>
                <a:cubicBezTo>
                  <a:pt x="5068034" y="3372238"/>
                  <a:pt x="5058804" y="3381868"/>
                  <a:pt x="5039942" y="3386683"/>
                </a:cubicBezTo>
                <a:lnTo>
                  <a:pt x="5003540" y="3389314"/>
                </a:lnTo>
                <a:lnTo>
                  <a:pt x="5009367" y="3385479"/>
                </a:lnTo>
                <a:cubicBezTo>
                  <a:pt x="5003724" y="3374645"/>
                  <a:pt x="4896274" y="3352977"/>
                  <a:pt x="4896274" y="3352977"/>
                </a:cubicBezTo>
                <a:cubicBezTo>
                  <a:pt x="4887044" y="3343748"/>
                  <a:pt x="4875306" y="3339133"/>
                  <a:pt x="4863492" y="3337403"/>
                </a:cubicBezTo>
                <a:close/>
                <a:moveTo>
                  <a:pt x="1892305" y="3337403"/>
                </a:moveTo>
                <a:cubicBezTo>
                  <a:pt x="1887364" y="3339133"/>
                  <a:pt x="1884855" y="3343748"/>
                  <a:pt x="1884855" y="3352977"/>
                </a:cubicBezTo>
                <a:cubicBezTo>
                  <a:pt x="1924986" y="3352977"/>
                  <a:pt x="2000433" y="3391498"/>
                  <a:pt x="2000433" y="3352977"/>
                </a:cubicBezTo>
                <a:cubicBezTo>
                  <a:pt x="1943848" y="3352977"/>
                  <a:pt x="1907128" y="3332211"/>
                  <a:pt x="1892305" y="3337403"/>
                </a:cubicBezTo>
                <a:close/>
                <a:moveTo>
                  <a:pt x="3676296" y="3316060"/>
                </a:moveTo>
                <a:cubicBezTo>
                  <a:pt x="3676296" y="3352977"/>
                  <a:pt x="3639376" y="3352977"/>
                  <a:pt x="3600851" y="3352977"/>
                </a:cubicBezTo>
                <a:cubicBezTo>
                  <a:pt x="3581588" y="3352977"/>
                  <a:pt x="3571956" y="3352977"/>
                  <a:pt x="3562525" y="3352977"/>
                </a:cubicBezTo>
                <a:lnTo>
                  <a:pt x="3562324" y="3352977"/>
                </a:lnTo>
                <a:cubicBezTo>
                  <a:pt x="3525405" y="3352977"/>
                  <a:pt x="3525405" y="3352977"/>
                  <a:pt x="3525405" y="3352977"/>
                </a:cubicBezTo>
                <a:cubicBezTo>
                  <a:pt x="3525405" y="3352977"/>
                  <a:pt x="3525405" y="3352977"/>
                  <a:pt x="3525405" y="3391498"/>
                </a:cubicBezTo>
                <a:cubicBezTo>
                  <a:pt x="3562324" y="3391498"/>
                  <a:pt x="3562324" y="3428415"/>
                  <a:pt x="3562324" y="3428415"/>
                </a:cubicBezTo>
                <a:cubicBezTo>
                  <a:pt x="3600851" y="3352977"/>
                  <a:pt x="3639376" y="3428415"/>
                  <a:pt x="3676296" y="3428415"/>
                </a:cubicBezTo>
                <a:cubicBezTo>
                  <a:pt x="3676296" y="3391498"/>
                  <a:pt x="3791873" y="3428415"/>
                  <a:pt x="3791873" y="3391498"/>
                </a:cubicBezTo>
                <a:cubicBezTo>
                  <a:pt x="3828793" y="3391498"/>
                  <a:pt x="3828793" y="3428415"/>
                  <a:pt x="3867319" y="3391498"/>
                </a:cubicBezTo>
                <a:cubicBezTo>
                  <a:pt x="3867319" y="3391498"/>
                  <a:pt x="3867319" y="3391498"/>
                  <a:pt x="3905845" y="3352977"/>
                </a:cubicBezTo>
                <a:cubicBezTo>
                  <a:pt x="3791873" y="3352977"/>
                  <a:pt x="3676296" y="3391498"/>
                  <a:pt x="3676296" y="3316060"/>
                </a:cubicBezTo>
                <a:close/>
                <a:moveTo>
                  <a:pt x="3181884" y="3316060"/>
                </a:moveTo>
                <a:lnTo>
                  <a:pt x="3184009" y="3318751"/>
                </a:lnTo>
                <a:lnTo>
                  <a:pt x="3179920" y="3318480"/>
                </a:lnTo>
                <a:close/>
                <a:moveTo>
                  <a:pt x="2839970" y="3316060"/>
                </a:moveTo>
                <a:cubicBezTo>
                  <a:pt x="2839970" y="3352977"/>
                  <a:pt x="2762918" y="3316060"/>
                  <a:pt x="2799839" y="3352977"/>
                </a:cubicBezTo>
                <a:cubicBezTo>
                  <a:pt x="2839970" y="3391498"/>
                  <a:pt x="2915416" y="3391498"/>
                  <a:pt x="2952336" y="3352977"/>
                </a:cubicBezTo>
                <a:cubicBezTo>
                  <a:pt x="2915416" y="3316060"/>
                  <a:pt x="2839970" y="3316060"/>
                  <a:pt x="2915416" y="3352977"/>
                </a:cubicBezTo>
                <a:cubicBezTo>
                  <a:pt x="2839970" y="3352977"/>
                  <a:pt x="2876890" y="3316060"/>
                  <a:pt x="2839970" y="3316060"/>
                </a:cubicBezTo>
                <a:close/>
                <a:moveTo>
                  <a:pt x="2692489" y="3299708"/>
                </a:moveTo>
                <a:cubicBezTo>
                  <a:pt x="2681051" y="3301012"/>
                  <a:pt x="2666604" y="3306028"/>
                  <a:pt x="2647342" y="3316060"/>
                </a:cubicBezTo>
                <a:cubicBezTo>
                  <a:pt x="2647342" y="3352977"/>
                  <a:pt x="2647342" y="3352977"/>
                  <a:pt x="2610421" y="3391498"/>
                </a:cubicBezTo>
                <a:cubicBezTo>
                  <a:pt x="2647342" y="3391498"/>
                  <a:pt x="2687472" y="3391498"/>
                  <a:pt x="2687472" y="3391498"/>
                </a:cubicBezTo>
                <a:cubicBezTo>
                  <a:pt x="2647342" y="3352977"/>
                  <a:pt x="2762918" y="3352977"/>
                  <a:pt x="2762918" y="3352977"/>
                </a:cubicBezTo>
                <a:cubicBezTo>
                  <a:pt x="2734024" y="3325289"/>
                  <a:pt x="2726800" y="3295796"/>
                  <a:pt x="2692489" y="3299708"/>
                </a:cubicBezTo>
                <a:close/>
                <a:moveTo>
                  <a:pt x="2354988" y="3299131"/>
                </a:moveTo>
                <a:cubicBezTo>
                  <a:pt x="2347163" y="3301012"/>
                  <a:pt x="2342347" y="3306028"/>
                  <a:pt x="2342347" y="3316060"/>
                </a:cubicBezTo>
                <a:cubicBezTo>
                  <a:pt x="2342347" y="3352977"/>
                  <a:pt x="2457924" y="3352977"/>
                  <a:pt x="2457924" y="3391498"/>
                </a:cubicBezTo>
                <a:cubicBezTo>
                  <a:pt x="2382478" y="3352977"/>
                  <a:pt x="2457924" y="3391498"/>
                  <a:pt x="2382478" y="3428415"/>
                </a:cubicBezTo>
                <a:cubicBezTo>
                  <a:pt x="2439063" y="3458510"/>
                  <a:pt x="2473976" y="3422696"/>
                  <a:pt x="2504827" y="3402909"/>
                </a:cubicBezTo>
                <a:lnTo>
                  <a:pt x="2519728" y="3397269"/>
                </a:lnTo>
                <a:lnTo>
                  <a:pt x="2518045" y="3407072"/>
                </a:lnTo>
                <a:cubicBezTo>
                  <a:pt x="2519926" y="3412264"/>
                  <a:pt x="2524942" y="3419186"/>
                  <a:pt x="2534975" y="3428415"/>
                </a:cubicBezTo>
                <a:cubicBezTo>
                  <a:pt x="2571895" y="3428415"/>
                  <a:pt x="2571895" y="3428415"/>
                  <a:pt x="2610421" y="3428415"/>
                </a:cubicBezTo>
                <a:cubicBezTo>
                  <a:pt x="2534975" y="3352977"/>
                  <a:pt x="2610421" y="3352977"/>
                  <a:pt x="2610421" y="3316060"/>
                </a:cubicBezTo>
                <a:cubicBezTo>
                  <a:pt x="2534975" y="3316060"/>
                  <a:pt x="2534975" y="3352977"/>
                  <a:pt x="2494844" y="3352977"/>
                </a:cubicBezTo>
                <a:cubicBezTo>
                  <a:pt x="2494844" y="3352977"/>
                  <a:pt x="2457924" y="3352977"/>
                  <a:pt x="2457924" y="3316060"/>
                </a:cubicBezTo>
                <a:cubicBezTo>
                  <a:pt x="2429030" y="3316060"/>
                  <a:pt x="2378465" y="3293489"/>
                  <a:pt x="2354988" y="3299131"/>
                </a:cubicBezTo>
                <a:close/>
                <a:moveTo>
                  <a:pt x="3409827" y="3275933"/>
                </a:moveTo>
                <a:cubicBezTo>
                  <a:pt x="3334382" y="3316060"/>
                  <a:pt x="3220410" y="3275933"/>
                  <a:pt x="3143358" y="3316060"/>
                </a:cubicBezTo>
                <a:lnTo>
                  <a:pt x="3179920" y="3318480"/>
                </a:lnTo>
                <a:lnTo>
                  <a:pt x="3164076" y="3338005"/>
                </a:lnTo>
                <a:cubicBezTo>
                  <a:pt x="3132022" y="3355385"/>
                  <a:pt x="3067913" y="3362607"/>
                  <a:pt x="3067913" y="3391498"/>
                </a:cubicBezTo>
                <a:cubicBezTo>
                  <a:pt x="3181884" y="3391498"/>
                  <a:pt x="3295856" y="3428415"/>
                  <a:pt x="3372907" y="3352977"/>
                </a:cubicBezTo>
                <a:cubicBezTo>
                  <a:pt x="3334382" y="3352977"/>
                  <a:pt x="3257330" y="3352977"/>
                  <a:pt x="3220410" y="3352977"/>
                </a:cubicBezTo>
                <a:cubicBezTo>
                  <a:pt x="3191516" y="3352977"/>
                  <a:pt x="3205963" y="3352977"/>
                  <a:pt x="3198739" y="3337403"/>
                </a:cubicBezTo>
                <a:lnTo>
                  <a:pt x="3184009" y="3318751"/>
                </a:lnTo>
                <a:lnTo>
                  <a:pt x="3212308" y="3320624"/>
                </a:lnTo>
                <a:cubicBezTo>
                  <a:pt x="3289435" y="3327396"/>
                  <a:pt x="3382137" y="3333716"/>
                  <a:pt x="3409827" y="3275933"/>
                </a:cubicBezTo>
                <a:close/>
                <a:moveTo>
                  <a:pt x="894426" y="3275933"/>
                </a:moveTo>
                <a:cubicBezTo>
                  <a:pt x="932952" y="3275933"/>
                  <a:pt x="1010004" y="3316060"/>
                  <a:pt x="1010004" y="3275933"/>
                </a:cubicBezTo>
                <a:cubicBezTo>
                  <a:pt x="932952" y="3275933"/>
                  <a:pt x="894426" y="3275933"/>
                  <a:pt x="894426" y="3275933"/>
                </a:cubicBezTo>
                <a:close/>
                <a:moveTo>
                  <a:pt x="652036" y="3229186"/>
                </a:moveTo>
                <a:cubicBezTo>
                  <a:pt x="599866" y="3228985"/>
                  <a:pt x="552512" y="3238214"/>
                  <a:pt x="552512" y="3275933"/>
                </a:cubicBezTo>
                <a:cubicBezTo>
                  <a:pt x="552512" y="3275933"/>
                  <a:pt x="741929" y="3316060"/>
                  <a:pt x="780455" y="3239017"/>
                </a:cubicBezTo>
                <a:cubicBezTo>
                  <a:pt x="761192" y="3239017"/>
                  <a:pt x="704206" y="3229387"/>
                  <a:pt x="652036" y="3229186"/>
                </a:cubicBezTo>
                <a:close/>
                <a:moveTo>
                  <a:pt x="56494" y="3123453"/>
                </a:moveTo>
                <a:cubicBezTo>
                  <a:pt x="95020" y="3123453"/>
                  <a:pt x="56494" y="3123453"/>
                  <a:pt x="95020" y="3163579"/>
                </a:cubicBezTo>
                <a:cubicBezTo>
                  <a:pt x="133546" y="3163579"/>
                  <a:pt x="95020" y="3123453"/>
                  <a:pt x="170466" y="3123453"/>
                </a:cubicBezTo>
                <a:cubicBezTo>
                  <a:pt x="170466" y="3163579"/>
                  <a:pt x="95020" y="3163579"/>
                  <a:pt x="133546" y="3200495"/>
                </a:cubicBezTo>
                <a:cubicBezTo>
                  <a:pt x="95020" y="3200495"/>
                  <a:pt x="56494" y="3200495"/>
                  <a:pt x="56494" y="3163579"/>
                </a:cubicBezTo>
                <a:cubicBezTo>
                  <a:pt x="37232" y="3163579"/>
                  <a:pt x="27600" y="3172808"/>
                  <a:pt x="18170" y="3186852"/>
                </a:cubicBezTo>
                <a:lnTo>
                  <a:pt x="0" y="3212385"/>
                </a:lnTo>
                <a:lnTo>
                  <a:pt x="0" y="3145666"/>
                </a:lnTo>
                <a:lnTo>
                  <a:pt x="4324" y="3143516"/>
                </a:lnTo>
                <a:cubicBezTo>
                  <a:pt x="28001" y="3133485"/>
                  <a:pt x="56494" y="3123453"/>
                  <a:pt x="56494" y="3123453"/>
                </a:cubicBezTo>
                <a:close/>
                <a:moveTo>
                  <a:pt x="3104833" y="3086536"/>
                </a:moveTo>
                <a:cubicBezTo>
                  <a:pt x="3104833" y="3086536"/>
                  <a:pt x="3104833" y="3123453"/>
                  <a:pt x="3067913" y="3163579"/>
                </a:cubicBezTo>
                <a:cubicBezTo>
                  <a:pt x="3067913" y="3123453"/>
                  <a:pt x="3029387" y="3086536"/>
                  <a:pt x="3104833" y="3086536"/>
                </a:cubicBezTo>
                <a:close/>
                <a:moveTo>
                  <a:pt x="4015602" y="3076053"/>
                </a:moveTo>
                <a:cubicBezTo>
                  <a:pt x="4002961" y="3074398"/>
                  <a:pt x="3990922" y="3076906"/>
                  <a:pt x="3981290" y="3086536"/>
                </a:cubicBezTo>
                <a:cubicBezTo>
                  <a:pt x="4019817" y="3086536"/>
                  <a:pt x="4019817" y="3123453"/>
                  <a:pt x="4096868" y="3123453"/>
                </a:cubicBezTo>
                <a:cubicBezTo>
                  <a:pt x="4096868" y="3123453"/>
                  <a:pt x="4053526" y="3081019"/>
                  <a:pt x="4015602" y="3076053"/>
                </a:cubicBezTo>
                <a:close/>
                <a:moveTo>
                  <a:pt x="4205165" y="3074587"/>
                </a:moveTo>
                <a:lnTo>
                  <a:pt x="4210839" y="3076705"/>
                </a:lnTo>
                <a:lnTo>
                  <a:pt x="4214868" y="3081850"/>
                </a:lnTo>
                <a:lnTo>
                  <a:pt x="4207578" y="3080442"/>
                </a:lnTo>
                <a:close/>
                <a:moveTo>
                  <a:pt x="3562324" y="3048015"/>
                </a:moveTo>
                <a:cubicBezTo>
                  <a:pt x="3600851" y="3048015"/>
                  <a:pt x="3600851" y="3048015"/>
                  <a:pt x="3639376" y="3048015"/>
                </a:cubicBezTo>
                <a:cubicBezTo>
                  <a:pt x="3600851" y="3048015"/>
                  <a:pt x="3562324" y="3048015"/>
                  <a:pt x="3562324" y="3086536"/>
                </a:cubicBezTo>
                <a:cubicBezTo>
                  <a:pt x="3562324" y="3086536"/>
                  <a:pt x="3562324" y="3086536"/>
                  <a:pt x="3557709" y="3086536"/>
                </a:cubicBezTo>
                <a:lnTo>
                  <a:pt x="3534961" y="3086536"/>
                </a:lnTo>
                <a:cubicBezTo>
                  <a:pt x="3536842" y="3086536"/>
                  <a:pt x="3534635" y="3086536"/>
                  <a:pt x="3525405" y="3086536"/>
                </a:cubicBezTo>
                <a:cubicBezTo>
                  <a:pt x="3525405" y="3086536"/>
                  <a:pt x="3525405" y="3086536"/>
                  <a:pt x="3562324" y="3048015"/>
                </a:cubicBezTo>
                <a:close/>
                <a:moveTo>
                  <a:pt x="3409827" y="3048015"/>
                </a:moveTo>
                <a:cubicBezTo>
                  <a:pt x="3448353" y="3048015"/>
                  <a:pt x="3448353" y="3048015"/>
                  <a:pt x="3486879" y="3048015"/>
                </a:cubicBezTo>
                <a:lnTo>
                  <a:pt x="3486879" y="3086536"/>
                </a:lnTo>
                <a:cubicBezTo>
                  <a:pt x="3486879" y="3123453"/>
                  <a:pt x="3448353" y="3123453"/>
                  <a:pt x="3448353" y="3123453"/>
                </a:cubicBezTo>
                <a:cubicBezTo>
                  <a:pt x="3409827" y="3123453"/>
                  <a:pt x="3409827" y="3123453"/>
                  <a:pt x="3409827" y="3086536"/>
                </a:cubicBezTo>
                <a:cubicBezTo>
                  <a:pt x="3486879" y="3123453"/>
                  <a:pt x="3448353" y="3086536"/>
                  <a:pt x="3409827" y="3048015"/>
                </a:cubicBezTo>
                <a:close/>
                <a:moveTo>
                  <a:pt x="4629805" y="3009493"/>
                </a:moveTo>
                <a:cubicBezTo>
                  <a:pt x="4629805" y="3048015"/>
                  <a:pt x="4629805" y="3048015"/>
                  <a:pt x="4629805" y="3048015"/>
                </a:cubicBezTo>
                <a:cubicBezTo>
                  <a:pt x="4629805" y="3048015"/>
                  <a:pt x="4706856" y="3086536"/>
                  <a:pt x="4706856" y="3009493"/>
                </a:cubicBezTo>
                <a:cubicBezTo>
                  <a:pt x="4706856" y="3009493"/>
                  <a:pt x="4666726" y="3009493"/>
                  <a:pt x="4629805" y="3009493"/>
                </a:cubicBezTo>
                <a:close/>
                <a:moveTo>
                  <a:pt x="4401862" y="3009493"/>
                </a:moveTo>
                <a:cubicBezTo>
                  <a:pt x="4401862" y="3048015"/>
                  <a:pt x="4401862" y="3086536"/>
                  <a:pt x="4438782" y="3123453"/>
                </a:cubicBezTo>
                <a:cubicBezTo>
                  <a:pt x="4438782" y="3123453"/>
                  <a:pt x="4438782" y="3123453"/>
                  <a:pt x="4515834" y="3086536"/>
                </a:cubicBezTo>
                <a:cubicBezTo>
                  <a:pt x="4515834" y="3086536"/>
                  <a:pt x="4554359" y="3086536"/>
                  <a:pt x="4554359" y="3048015"/>
                </a:cubicBezTo>
                <a:cubicBezTo>
                  <a:pt x="4477308" y="3048015"/>
                  <a:pt x="4477308" y="3009493"/>
                  <a:pt x="4401862" y="3009493"/>
                </a:cubicBezTo>
                <a:close/>
                <a:moveTo>
                  <a:pt x="3334382" y="3009493"/>
                </a:moveTo>
                <a:cubicBezTo>
                  <a:pt x="3334382" y="3048015"/>
                  <a:pt x="3372907" y="3048015"/>
                  <a:pt x="3372907" y="3086536"/>
                </a:cubicBezTo>
                <a:cubicBezTo>
                  <a:pt x="3334382" y="3086536"/>
                  <a:pt x="3257330" y="3086536"/>
                  <a:pt x="3257330" y="3086536"/>
                </a:cubicBezTo>
                <a:lnTo>
                  <a:pt x="3257330" y="3123453"/>
                </a:lnTo>
                <a:cubicBezTo>
                  <a:pt x="3257330" y="3123453"/>
                  <a:pt x="3257330" y="3123453"/>
                  <a:pt x="3295856" y="3123453"/>
                </a:cubicBezTo>
                <a:cubicBezTo>
                  <a:pt x="3295856" y="3123453"/>
                  <a:pt x="3372907" y="3086536"/>
                  <a:pt x="3372907" y="3123453"/>
                </a:cubicBezTo>
                <a:cubicBezTo>
                  <a:pt x="3334382" y="3163579"/>
                  <a:pt x="3220410" y="3086536"/>
                  <a:pt x="3181884" y="3163579"/>
                </a:cubicBezTo>
                <a:cubicBezTo>
                  <a:pt x="3181884" y="3123453"/>
                  <a:pt x="3104833" y="3163579"/>
                  <a:pt x="3104833" y="3123453"/>
                </a:cubicBezTo>
                <a:cubicBezTo>
                  <a:pt x="3143358" y="3123453"/>
                  <a:pt x="3143358" y="3123453"/>
                  <a:pt x="3220410" y="3123453"/>
                </a:cubicBezTo>
                <a:cubicBezTo>
                  <a:pt x="3220410" y="3086536"/>
                  <a:pt x="3143358" y="3123453"/>
                  <a:pt x="3143358" y="3086536"/>
                </a:cubicBezTo>
                <a:cubicBezTo>
                  <a:pt x="3220410" y="3086536"/>
                  <a:pt x="3295856" y="3086536"/>
                  <a:pt x="3334382" y="3009493"/>
                </a:cubicBezTo>
                <a:close/>
                <a:moveTo>
                  <a:pt x="3828793" y="2934055"/>
                </a:moveTo>
                <a:cubicBezTo>
                  <a:pt x="3791873" y="2934055"/>
                  <a:pt x="3676296" y="2934055"/>
                  <a:pt x="3714822" y="2970972"/>
                </a:cubicBezTo>
                <a:cubicBezTo>
                  <a:pt x="3753348" y="2970972"/>
                  <a:pt x="3828793" y="2970972"/>
                  <a:pt x="3828793" y="2934055"/>
                </a:cubicBezTo>
                <a:close/>
                <a:moveTo>
                  <a:pt x="3639376" y="2934055"/>
                </a:moveTo>
                <a:cubicBezTo>
                  <a:pt x="3639376" y="2934055"/>
                  <a:pt x="3639376" y="2934055"/>
                  <a:pt x="3562324" y="2970972"/>
                </a:cubicBezTo>
                <a:cubicBezTo>
                  <a:pt x="3562324" y="3009493"/>
                  <a:pt x="3639376" y="3009493"/>
                  <a:pt x="3639376" y="2934055"/>
                </a:cubicBezTo>
                <a:close/>
                <a:moveTo>
                  <a:pt x="3448353" y="2934055"/>
                </a:moveTo>
                <a:cubicBezTo>
                  <a:pt x="3486879" y="2934055"/>
                  <a:pt x="3486879" y="2934055"/>
                  <a:pt x="3486879" y="2934055"/>
                </a:cubicBezTo>
                <a:cubicBezTo>
                  <a:pt x="3486879" y="2934055"/>
                  <a:pt x="3486879" y="2934055"/>
                  <a:pt x="3486879" y="2970972"/>
                </a:cubicBezTo>
                <a:cubicBezTo>
                  <a:pt x="3448353" y="2970972"/>
                  <a:pt x="3448353" y="2934055"/>
                  <a:pt x="3448353" y="2934055"/>
                </a:cubicBezTo>
                <a:close/>
                <a:moveTo>
                  <a:pt x="3486879" y="2858617"/>
                </a:moveTo>
                <a:cubicBezTo>
                  <a:pt x="3525405" y="2858617"/>
                  <a:pt x="3525405" y="2858617"/>
                  <a:pt x="3525405" y="2858617"/>
                </a:cubicBezTo>
                <a:cubicBezTo>
                  <a:pt x="3525405" y="2895534"/>
                  <a:pt x="3525405" y="2895534"/>
                  <a:pt x="3525405" y="2895534"/>
                </a:cubicBezTo>
                <a:cubicBezTo>
                  <a:pt x="3525405" y="2895534"/>
                  <a:pt x="3525405" y="2895534"/>
                  <a:pt x="3525405" y="2934055"/>
                </a:cubicBezTo>
                <a:cubicBezTo>
                  <a:pt x="3525405" y="2934055"/>
                  <a:pt x="3525405" y="2934055"/>
                  <a:pt x="3486879" y="2895534"/>
                </a:cubicBezTo>
                <a:lnTo>
                  <a:pt x="3486879" y="2890919"/>
                </a:lnTo>
                <a:cubicBezTo>
                  <a:pt x="3486879" y="2888612"/>
                  <a:pt x="3486879" y="2885151"/>
                  <a:pt x="3486879" y="2879960"/>
                </a:cubicBezTo>
                <a:lnTo>
                  <a:pt x="3486879" y="2874191"/>
                </a:lnTo>
                <a:cubicBezTo>
                  <a:pt x="3486879" y="2869000"/>
                  <a:pt x="3486879" y="2865539"/>
                  <a:pt x="3486879" y="2863232"/>
                </a:cubicBezTo>
                <a:cubicBezTo>
                  <a:pt x="3486879" y="2858617"/>
                  <a:pt x="3486879" y="2858617"/>
                  <a:pt x="3486879" y="2858617"/>
                </a:cubicBezTo>
                <a:close/>
                <a:moveTo>
                  <a:pt x="1931357" y="2841689"/>
                </a:moveTo>
                <a:cubicBezTo>
                  <a:pt x="1927294" y="2843570"/>
                  <a:pt x="1924986" y="2848586"/>
                  <a:pt x="1924986" y="2858617"/>
                </a:cubicBezTo>
                <a:cubicBezTo>
                  <a:pt x="1924986" y="2858617"/>
                  <a:pt x="1884855" y="2858617"/>
                  <a:pt x="1884855" y="2895534"/>
                </a:cubicBezTo>
                <a:cubicBezTo>
                  <a:pt x="1924986" y="2858617"/>
                  <a:pt x="1961907" y="2858617"/>
                  <a:pt x="2000433" y="2858617"/>
                </a:cubicBezTo>
                <a:cubicBezTo>
                  <a:pt x="1971538" y="2858617"/>
                  <a:pt x="1943547" y="2836046"/>
                  <a:pt x="1931357" y="2841689"/>
                </a:cubicBezTo>
                <a:close/>
                <a:moveTo>
                  <a:pt x="3867319" y="2781574"/>
                </a:moveTo>
                <a:cubicBezTo>
                  <a:pt x="3791873" y="2818491"/>
                  <a:pt x="3676296" y="2743053"/>
                  <a:pt x="3676296" y="2818491"/>
                </a:cubicBezTo>
                <a:cubicBezTo>
                  <a:pt x="3791873" y="2818491"/>
                  <a:pt x="3828793" y="2818491"/>
                  <a:pt x="3867319" y="2781574"/>
                </a:cubicBezTo>
                <a:close/>
                <a:moveTo>
                  <a:pt x="1237947" y="2781574"/>
                </a:moveTo>
                <a:cubicBezTo>
                  <a:pt x="1237947" y="2781574"/>
                  <a:pt x="1199421" y="2781574"/>
                  <a:pt x="1199421" y="2818491"/>
                </a:cubicBezTo>
                <a:lnTo>
                  <a:pt x="1237947" y="2818491"/>
                </a:lnTo>
                <a:cubicBezTo>
                  <a:pt x="1274867" y="2818491"/>
                  <a:pt x="1274867" y="2781574"/>
                  <a:pt x="1237947" y="2781574"/>
                </a:cubicBezTo>
                <a:close/>
                <a:moveTo>
                  <a:pt x="24031208" y="2765323"/>
                </a:moveTo>
                <a:cubicBezTo>
                  <a:pt x="24014504" y="2767129"/>
                  <a:pt x="24000158" y="2771944"/>
                  <a:pt x="23990526" y="2781574"/>
                </a:cubicBezTo>
                <a:cubicBezTo>
                  <a:pt x="24067576" y="2781574"/>
                  <a:pt x="24029050" y="2818491"/>
                  <a:pt x="23990526" y="2818491"/>
                </a:cubicBezTo>
                <a:cubicBezTo>
                  <a:pt x="23915080" y="2781574"/>
                  <a:pt x="23724056" y="2781574"/>
                  <a:pt x="23762582" y="2858617"/>
                </a:cubicBezTo>
                <a:cubicBezTo>
                  <a:pt x="23838028" y="2818491"/>
                  <a:pt x="23952000" y="2818491"/>
                  <a:pt x="24029050" y="2858617"/>
                </a:cubicBezTo>
                <a:cubicBezTo>
                  <a:pt x="23990526" y="2858617"/>
                  <a:pt x="23915080" y="2858617"/>
                  <a:pt x="23915080" y="2895534"/>
                </a:cubicBezTo>
                <a:cubicBezTo>
                  <a:pt x="23915080" y="2858617"/>
                  <a:pt x="23876554" y="2858617"/>
                  <a:pt x="23799502" y="2858617"/>
                </a:cubicBezTo>
                <a:cubicBezTo>
                  <a:pt x="23799502" y="2895534"/>
                  <a:pt x="23876554" y="2895534"/>
                  <a:pt x="23915080" y="2895534"/>
                </a:cubicBezTo>
                <a:cubicBezTo>
                  <a:pt x="23990526" y="2970972"/>
                  <a:pt x="24143022" y="2934055"/>
                  <a:pt x="24256994" y="2934055"/>
                </a:cubicBezTo>
                <a:cubicBezTo>
                  <a:pt x="24256994" y="2858617"/>
                  <a:pt x="24143022" y="2895534"/>
                  <a:pt x="24067576" y="2858617"/>
                </a:cubicBezTo>
                <a:cubicBezTo>
                  <a:pt x="24104496" y="2818491"/>
                  <a:pt x="24067576" y="2858617"/>
                  <a:pt x="24029050" y="2818491"/>
                </a:cubicBezTo>
                <a:cubicBezTo>
                  <a:pt x="24067576" y="2818491"/>
                  <a:pt x="24181548" y="2858617"/>
                  <a:pt x="24181548" y="2781574"/>
                </a:cubicBezTo>
                <a:cubicBezTo>
                  <a:pt x="24152654" y="2781574"/>
                  <a:pt x="24081320" y="2759906"/>
                  <a:pt x="24031208" y="2765323"/>
                </a:cubicBezTo>
                <a:close/>
                <a:moveTo>
                  <a:pt x="1542941" y="2706136"/>
                </a:moveTo>
                <a:cubicBezTo>
                  <a:pt x="1579861" y="2743053"/>
                  <a:pt x="1504415" y="2743053"/>
                  <a:pt x="1467495" y="2743053"/>
                </a:cubicBezTo>
                <a:cubicBezTo>
                  <a:pt x="1467495" y="2743053"/>
                  <a:pt x="1504415" y="2743053"/>
                  <a:pt x="1542941" y="2706136"/>
                </a:cubicBezTo>
                <a:close/>
                <a:moveTo>
                  <a:pt x="1322091" y="2691079"/>
                </a:moveTo>
                <a:lnTo>
                  <a:pt x="1351918" y="2706136"/>
                </a:lnTo>
                <a:cubicBezTo>
                  <a:pt x="1351918" y="2706136"/>
                  <a:pt x="1342688" y="2706136"/>
                  <a:pt x="1333458" y="2701321"/>
                </a:cubicBezTo>
                <a:close/>
                <a:moveTo>
                  <a:pt x="23647006" y="2667615"/>
                </a:moveTo>
                <a:cubicBezTo>
                  <a:pt x="23685530" y="2706136"/>
                  <a:pt x="23724056" y="2706136"/>
                  <a:pt x="23762582" y="2706136"/>
                </a:cubicBezTo>
                <a:cubicBezTo>
                  <a:pt x="23762582" y="2667615"/>
                  <a:pt x="23647006" y="2667615"/>
                  <a:pt x="23647006" y="2667615"/>
                </a:cubicBezTo>
                <a:close/>
                <a:moveTo>
                  <a:pt x="1219311" y="2651364"/>
                </a:moveTo>
                <a:cubicBezTo>
                  <a:pt x="1230723" y="2653169"/>
                  <a:pt x="1237947" y="2657984"/>
                  <a:pt x="1237947" y="2667615"/>
                </a:cubicBezTo>
                <a:cubicBezTo>
                  <a:pt x="1199421" y="2667615"/>
                  <a:pt x="1199421" y="2667615"/>
                  <a:pt x="1162501" y="2667615"/>
                </a:cubicBezTo>
                <a:cubicBezTo>
                  <a:pt x="1162501" y="2667615"/>
                  <a:pt x="1122370" y="2706136"/>
                  <a:pt x="1162501" y="2706136"/>
                </a:cubicBezTo>
                <a:cubicBezTo>
                  <a:pt x="1085449" y="2743053"/>
                  <a:pt x="1122370" y="2667615"/>
                  <a:pt x="1085449" y="2667615"/>
                </a:cubicBezTo>
                <a:cubicBezTo>
                  <a:pt x="1113140" y="2667615"/>
                  <a:pt x="1185074" y="2645946"/>
                  <a:pt x="1219311" y="2651364"/>
                </a:cubicBezTo>
                <a:close/>
                <a:moveTo>
                  <a:pt x="4286718" y="2633758"/>
                </a:moveTo>
                <a:cubicBezTo>
                  <a:pt x="4249942" y="2637520"/>
                  <a:pt x="4196392" y="2667615"/>
                  <a:pt x="4172314" y="2667615"/>
                </a:cubicBezTo>
                <a:cubicBezTo>
                  <a:pt x="4249365" y="2706136"/>
                  <a:pt x="4249365" y="2667615"/>
                  <a:pt x="4324811" y="2667615"/>
                </a:cubicBezTo>
                <a:cubicBezTo>
                  <a:pt x="4324811" y="2638724"/>
                  <a:pt x="4308783" y="2631501"/>
                  <a:pt x="4286718" y="2633758"/>
                </a:cubicBezTo>
                <a:close/>
                <a:moveTo>
                  <a:pt x="21398074" y="2629093"/>
                </a:moveTo>
                <a:cubicBezTo>
                  <a:pt x="21361152" y="2629093"/>
                  <a:pt x="21285706" y="2629093"/>
                  <a:pt x="21285706" y="2667615"/>
                </a:cubicBezTo>
                <a:cubicBezTo>
                  <a:pt x="21322628" y="2667615"/>
                  <a:pt x="21398074" y="2667615"/>
                  <a:pt x="21398074" y="2629093"/>
                </a:cubicBezTo>
                <a:close/>
                <a:moveTo>
                  <a:pt x="4249365" y="2629093"/>
                </a:moveTo>
                <a:cubicBezTo>
                  <a:pt x="4133788" y="2629093"/>
                  <a:pt x="4019817" y="2629093"/>
                  <a:pt x="3981290" y="2667615"/>
                </a:cubicBezTo>
                <a:cubicBezTo>
                  <a:pt x="4019817" y="2667615"/>
                  <a:pt x="4096868" y="2667615"/>
                  <a:pt x="4133788" y="2667615"/>
                </a:cubicBezTo>
                <a:cubicBezTo>
                  <a:pt x="4096868" y="2629093"/>
                  <a:pt x="4210839" y="2667615"/>
                  <a:pt x="4249365" y="2629093"/>
                </a:cubicBezTo>
                <a:close/>
                <a:moveTo>
                  <a:pt x="22999294" y="2600202"/>
                </a:moveTo>
                <a:cubicBezTo>
                  <a:pt x="22980432" y="2600202"/>
                  <a:pt x="22961570" y="2609832"/>
                  <a:pt x="22961570" y="2629093"/>
                </a:cubicBezTo>
                <a:cubicBezTo>
                  <a:pt x="23000096" y="2629093"/>
                  <a:pt x="23000096" y="2629093"/>
                  <a:pt x="23037016" y="2629093"/>
                </a:cubicBezTo>
                <a:cubicBezTo>
                  <a:pt x="23037016" y="2609832"/>
                  <a:pt x="23018154" y="2600202"/>
                  <a:pt x="22999294" y="2600202"/>
                </a:cubicBezTo>
                <a:close/>
                <a:moveTo>
                  <a:pt x="23380536" y="2590572"/>
                </a:moveTo>
                <a:cubicBezTo>
                  <a:pt x="23419062" y="2590572"/>
                  <a:pt x="23457588" y="2590572"/>
                  <a:pt x="23457588" y="2590572"/>
                </a:cubicBezTo>
                <a:cubicBezTo>
                  <a:pt x="23428694" y="2590572"/>
                  <a:pt x="23407022" y="2592979"/>
                  <a:pt x="23388988" y="2596591"/>
                </a:cubicBezTo>
                <a:lnTo>
                  <a:pt x="23382648" y="2598385"/>
                </a:lnTo>
                <a:close/>
                <a:moveTo>
                  <a:pt x="22990060" y="2574349"/>
                </a:moveTo>
                <a:cubicBezTo>
                  <a:pt x="22988570" y="2574709"/>
                  <a:pt x="22984996" y="2575574"/>
                  <a:pt x="22980230" y="2576728"/>
                </a:cubicBezTo>
                <a:lnTo>
                  <a:pt x="22972490" y="2578602"/>
                </a:lnTo>
                <a:lnTo>
                  <a:pt x="22966828" y="2579973"/>
                </a:lnTo>
                <a:cubicBezTo>
                  <a:pt x="22956402" y="2582496"/>
                  <a:pt x="22942106" y="2585957"/>
                  <a:pt x="22923044" y="2590572"/>
                </a:cubicBezTo>
                <a:cubicBezTo>
                  <a:pt x="22923044" y="2590572"/>
                  <a:pt x="22932576" y="2588264"/>
                  <a:pt x="22944490" y="2585380"/>
                </a:cubicBezTo>
                <a:lnTo>
                  <a:pt x="22972490" y="2578602"/>
                </a:lnTo>
                <a:lnTo>
                  <a:pt x="22987380" y="2574998"/>
                </a:lnTo>
                <a:cubicBezTo>
                  <a:pt x="22990954" y="2574132"/>
                  <a:pt x="22991548" y="2573988"/>
                  <a:pt x="22990060" y="2574349"/>
                </a:cubicBezTo>
                <a:close/>
                <a:moveTo>
                  <a:pt x="22465554" y="2553655"/>
                </a:moveTo>
                <a:cubicBezTo>
                  <a:pt x="22470370" y="2553655"/>
                  <a:pt x="22470996" y="2554834"/>
                  <a:pt x="22468260" y="2556897"/>
                </a:cubicBezTo>
                <a:lnTo>
                  <a:pt x="22465554" y="2558219"/>
                </a:lnTo>
                <a:close/>
                <a:moveTo>
                  <a:pt x="22160558" y="2553655"/>
                </a:moveTo>
                <a:cubicBezTo>
                  <a:pt x="22160558" y="2590572"/>
                  <a:pt x="22160558" y="2590572"/>
                  <a:pt x="22123638" y="2590572"/>
                </a:cubicBezTo>
                <a:lnTo>
                  <a:pt x="22123638" y="2629093"/>
                </a:lnTo>
                <a:cubicBezTo>
                  <a:pt x="22160558" y="2629093"/>
                  <a:pt x="22199084" y="2590572"/>
                  <a:pt x="22160558" y="2553655"/>
                </a:cubicBezTo>
                <a:close/>
                <a:moveTo>
                  <a:pt x="1956891" y="2505503"/>
                </a:moveTo>
                <a:cubicBezTo>
                  <a:pt x="1913750" y="2505503"/>
                  <a:pt x="1884855" y="2515134"/>
                  <a:pt x="1884855" y="2553655"/>
                </a:cubicBezTo>
                <a:cubicBezTo>
                  <a:pt x="1961907" y="2553655"/>
                  <a:pt x="1961907" y="2553655"/>
                  <a:pt x="2037353" y="2553655"/>
                </a:cubicBezTo>
                <a:cubicBezTo>
                  <a:pt x="2037353" y="2515134"/>
                  <a:pt x="2077483" y="2553655"/>
                  <a:pt x="2114404" y="2515134"/>
                </a:cubicBezTo>
                <a:cubicBezTo>
                  <a:pt x="2057418" y="2515134"/>
                  <a:pt x="2000031" y="2505503"/>
                  <a:pt x="1956891" y="2505503"/>
                </a:cubicBezTo>
                <a:close/>
                <a:moveTo>
                  <a:pt x="23107446" y="2466380"/>
                </a:moveTo>
                <a:cubicBezTo>
                  <a:pt x="23118884" y="2464574"/>
                  <a:pt x="23133332" y="2466982"/>
                  <a:pt x="23152594" y="2476612"/>
                </a:cubicBezTo>
                <a:lnTo>
                  <a:pt x="23114068" y="2476612"/>
                </a:lnTo>
                <a:cubicBezTo>
                  <a:pt x="23152594" y="2515134"/>
                  <a:pt x="23152594" y="2515134"/>
                  <a:pt x="23228040" y="2515134"/>
                </a:cubicBezTo>
                <a:cubicBezTo>
                  <a:pt x="23152594" y="2553655"/>
                  <a:pt x="23189514" y="2553655"/>
                  <a:pt x="23075542" y="2590572"/>
                </a:cubicBezTo>
                <a:cubicBezTo>
                  <a:pt x="23075542" y="2553655"/>
                  <a:pt x="23037016" y="2553655"/>
                  <a:pt x="23075542" y="2515134"/>
                </a:cubicBezTo>
                <a:cubicBezTo>
                  <a:pt x="23075542" y="2515134"/>
                  <a:pt x="23075542" y="2515134"/>
                  <a:pt x="23037016" y="2515134"/>
                </a:cubicBezTo>
                <a:cubicBezTo>
                  <a:pt x="23065910" y="2515134"/>
                  <a:pt x="23073134" y="2471797"/>
                  <a:pt x="23107446" y="2466380"/>
                </a:cubicBezTo>
                <a:close/>
                <a:moveTo>
                  <a:pt x="2037353" y="2438091"/>
                </a:moveTo>
                <a:cubicBezTo>
                  <a:pt x="2000433" y="2438091"/>
                  <a:pt x="1847935" y="2438091"/>
                  <a:pt x="1961907" y="2476612"/>
                </a:cubicBezTo>
                <a:cubicBezTo>
                  <a:pt x="1924986" y="2476612"/>
                  <a:pt x="1884855" y="2438091"/>
                  <a:pt x="1847935" y="2476612"/>
                </a:cubicBezTo>
                <a:cubicBezTo>
                  <a:pt x="1884855" y="2476612"/>
                  <a:pt x="1924986" y="2476612"/>
                  <a:pt x="1961907" y="2476612"/>
                </a:cubicBezTo>
                <a:cubicBezTo>
                  <a:pt x="2000433" y="2476612"/>
                  <a:pt x="2037353" y="2476612"/>
                  <a:pt x="2037353" y="2438091"/>
                </a:cubicBezTo>
                <a:close/>
                <a:moveTo>
                  <a:pt x="1720144" y="2346401"/>
                </a:moveTo>
                <a:cubicBezTo>
                  <a:pt x="1671460" y="2340984"/>
                  <a:pt x="1628420" y="2362653"/>
                  <a:pt x="1542941" y="2362653"/>
                </a:cubicBezTo>
                <a:cubicBezTo>
                  <a:pt x="1619992" y="2438091"/>
                  <a:pt x="1695438" y="2362653"/>
                  <a:pt x="1732358" y="2399569"/>
                </a:cubicBezTo>
                <a:cubicBezTo>
                  <a:pt x="1695438" y="2362653"/>
                  <a:pt x="1772489" y="2362653"/>
                  <a:pt x="1772489" y="2362653"/>
                </a:cubicBezTo>
                <a:cubicBezTo>
                  <a:pt x="1753226" y="2353022"/>
                  <a:pt x="1736371" y="2348207"/>
                  <a:pt x="1720144" y="2346401"/>
                </a:cubicBezTo>
                <a:close/>
                <a:moveTo>
                  <a:pt x="2342347" y="2324131"/>
                </a:moveTo>
                <a:cubicBezTo>
                  <a:pt x="2342347" y="2362653"/>
                  <a:pt x="2342347" y="2362653"/>
                  <a:pt x="2305426" y="2399569"/>
                </a:cubicBezTo>
                <a:cubicBezTo>
                  <a:pt x="2305426" y="2362653"/>
                  <a:pt x="2266901" y="2399569"/>
                  <a:pt x="2229981" y="2399569"/>
                </a:cubicBezTo>
                <a:cubicBezTo>
                  <a:pt x="2229981" y="2362653"/>
                  <a:pt x="2266901" y="2362653"/>
                  <a:pt x="2305426" y="2362653"/>
                </a:cubicBezTo>
                <a:cubicBezTo>
                  <a:pt x="2342347" y="2362653"/>
                  <a:pt x="2266901" y="2324131"/>
                  <a:pt x="2342347" y="2324131"/>
                </a:cubicBezTo>
                <a:close/>
                <a:moveTo>
                  <a:pt x="2152929" y="2324131"/>
                </a:moveTo>
                <a:cubicBezTo>
                  <a:pt x="2152929" y="2324131"/>
                  <a:pt x="2189850" y="2362653"/>
                  <a:pt x="2152929" y="2362653"/>
                </a:cubicBezTo>
                <a:cubicBezTo>
                  <a:pt x="2152929" y="2324131"/>
                  <a:pt x="2114404" y="2324131"/>
                  <a:pt x="2114404" y="2362653"/>
                </a:cubicBezTo>
                <a:cubicBezTo>
                  <a:pt x="2037353" y="2324131"/>
                  <a:pt x="2152929" y="2324131"/>
                  <a:pt x="2152929" y="2324131"/>
                </a:cubicBezTo>
                <a:close/>
                <a:moveTo>
                  <a:pt x="21484756" y="2307880"/>
                </a:moveTo>
                <a:cubicBezTo>
                  <a:pt x="21487164" y="2309685"/>
                  <a:pt x="21484756" y="2314501"/>
                  <a:pt x="21475124" y="2324131"/>
                </a:cubicBezTo>
                <a:cubicBezTo>
                  <a:pt x="21446230" y="2324131"/>
                  <a:pt x="21439006" y="2324131"/>
                  <a:pt x="21405372" y="2324131"/>
                </a:cubicBezTo>
                <a:lnTo>
                  <a:pt x="21398074" y="2324131"/>
                </a:lnTo>
                <a:cubicBezTo>
                  <a:pt x="21426968" y="2324131"/>
                  <a:pt x="21477532" y="2302463"/>
                  <a:pt x="21484756" y="2307880"/>
                </a:cubicBezTo>
                <a:close/>
                <a:moveTo>
                  <a:pt x="21688832" y="2282416"/>
                </a:moveTo>
                <a:lnTo>
                  <a:pt x="21741594" y="2285609"/>
                </a:lnTo>
                <a:lnTo>
                  <a:pt x="21742676" y="2300513"/>
                </a:lnTo>
                <a:lnTo>
                  <a:pt x="21741594" y="2300256"/>
                </a:lnTo>
                <a:close/>
                <a:moveTo>
                  <a:pt x="21932616" y="2248693"/>
                </a:moveTo>
                <a:cubicBezTo>
                  <a:pt x="21894090" y="2285609"/>
                  <a:pt x="21932616" y="2285609"/>
                  <a:pt x="22008062" y="2285609"/>
                </a:cubicBezTo>
                <a:cubicBezTo>
                  <a:pt x="22008062" y="2285609"/>
                  <a:pt x="22008062" y="2285609"/>
                  <a:pt x="22008062" y="2248693"/>
                </a:cubicBezTo>
                <a:cubicBezTo>
                  <a:pt x="21971142" y="2248693"/>
                  <a:pt x="21932616" y="2248693"/>
                  <a:pt x="21932616" y="2248693"/>
                </a:cubicBezTo>
                <a:close/>
                <a:moveTo>
                  <a:pt x="21589096" y="2248693"/>
                </a:moveTo>
                <a:lnTo>
                  <a:pt x="21688832" y="2282416"/>
                </a:lnTo>
                <a:lnTo>
                  <a:pt x="21665346" y="2280995"/>
                </a:lnTo>
                <a:cubicBezTo>
                  <a:pt x="21636852" y="2276380"/>
                  <a:pt x="21608360" y="2267151"/>
                  <a:pt x="21589096" y="2248693"/>
                </a:cubicBezTo>
                <a:close/>
                <a:moveTo>
                  <a:pt x="1579861" y="2248693"/>
                </a:moveTo>
                <a:cubicBezTo>
                  <a:pt x="1619992" y="2285609"/>
                  <a:pt x="1579861" y="2285609"/>
                  <a:pt x="1619992" y="2324131"/>
                </a:cubicBezTo>
                <a:cubicBezTo>
                  <a:pt x="1656913" y="2285609"/>
                  <a:pt x="1732358" y="2285609"/>
                  <a:pt x="1732358" y="2324131"/>
                </a:cubicBezTo>
                <a:cubicBezTo>
                  <a:pt x="1772489" y="2324131"/>
                  <a:pt x="1772489" y="2324131"/>
                  <a:pt x="1772489" y="2285609"/>
                </a:cubicBezTo>
                <a:cubicBezTo>
                  <a:pt x="1847935" y="2324131"/>
                  <a:pt x="1924986" y="2285609"/>
                  <a:pt x="1961907" y="2324131"/>
                </a:cubicBezTo>
                <a:cubicBezTo>
                  <a:pt x="1961907" y="2324131"/>
                  <a:pt x="1924986" y="2324131"/>
                  <a:pt x="1884855" y="2324131"/>
                </a:cubicBezTo>
                <a:cubicBezTo>
                  <a:pt x="1924986" y="2438091"/>
                  <a:pt x="2037353" y="2285609"/>
                  <a:pt x="2077483" y="2324131"/>
                </a:cubicBezTo>
                <a:cubicBezTo>
                  <a:pt x="2077483" y="2362653"/>
                  <a:pt x="2000433" y="2324131"/>
                  <a:pt x="2000433" y="2362653"/>
                </a:cubicBezTo>
                <a:cubicBezTo>
                  <a:pt x="2037353" y="2362653"/>
                  <a:pt x="2077483" y="2362653"/>
                  <a:pt x="2114404" y="2399569"/>
                </a:cubicBezTo>
                <a:cubicBezTo>
                  <a:pt x="2152929" y="2362653"/>
                  <a:pt x="2114404" y="2362653"/>
                  <a:pt x="2152929" y="2362653"/>
                </a:cubicBezTo>
                <a:cubicBezTo>
                  <a:pt x="2152929" y="2399569"/>
                  <a:pt x="2189850" y="2399569"/>
                  <a:pt x="2189850" y="2438091"/>
                </a:cubicBezTo>
                <a:cubicBezTo>
                  <a:pt x="2189850" y="2399569"/>
                  <a:pt x="2152929" y="2438091"/>
                  <a:pt x="2114404" y="2438091"/>
                </a:cubicBezTo>
                <a:cubicBezTo>
                  <a:pt x="2077483" y="2438091"/>
                  <a:pt x="2114404" y="2476612"/>
                  <a:pt x="2077483" y="2476612"/>
                </a:cubicBezTo>
                <a:cubicBezTo>
                  <a:pt x="2114404" y="2476612"/>
                  <a:pt x="2152929" y="2515134"/>
                  <a:pt x="2189850" y="2515134"/>
                </a:cubicBezTo>
                <a:cubicBezTo>
                  <a:pt x="2189850" y="2553655"/>
                  <a:pt x="2152929" y="2553655"/>
                  <a:pt x="2189850" y="2590572"/>
                </a:cubicBezTo>
                <a:cubicBezTo>
                  <a:pt x="2189850" y="2590572"/>
                  <a:pt x="2229981" y="2590572"/>
                  <a:pt x="2266901" y="2590572"/>
                </a:cubicBezTo>
                <a:cubicBezTo>
                  <a:pt x="2152929" y="2553655"/>
                  <a:pt x="2382478" y="2590572"/>
                  <a:pt x="2382478" y="2553655"/>
                </a:cubicBezTo>
                <a:cubicBezTo>
                  <a:pt x="2382478" y="2629093"/>
                  <a:pt x="2457924" y="2590572"/>
                  <a:pt x="2534975" y="2590572"/>
                </a:cubicBezTo>
                <a:cubicBezTo>
                  <a:pt x="2534975" y="2590572"/>
                  <a:pt x="2494844" y="2590572"/>
                  <a:pt x="2494844" y="2553655"/>
                </a:cubicBezTo>
                <a:cubicBezTo>
                  <a:pt x="2571895" y="2553655"/>
                  <a:pt x="2534975" y="2590572"/>
                  <a:pt x="2571895" y="2629093"/>
                </a:cubicBezTo>
                <a:cubicBezTo>
                  <a:pt x="2534975" y="2629093"/>
                  <a:pt x="2457924" y="2629093"/>
                  <a:pt x="2419399" y="2629093"/>
                </a:cubicBezTo>
                <a:cubicBezTo>
                  <a:pt x="2419399" y="2667615"/>
                  <a:pt x="2419399" y="2667615"/>
                  <a:pt x="2457924" y="2667615"/>
                </a:cubicBezTo>
                <a:cubicBezTo>
                  <a:pt x="2457924" y="2706136"/>
                  <a:pt x="2382478" y="2706136"/>
                  <a:pt x="2382478" y="2706136"/>
                </a:cubicBezTo>
                <a:cubicBezTo>
                  <a:pt x="2342347" y="2706136"/>
                  <a:pt x="2457924" y="2706136"/>
                  <a:pt x="2419399" y="2667615"/>
                </a:cubicBezTo>
                <a:cubicBezTo>
                  <a:pt x="2382478" y="2667615"/>
                  <a:pt x="2305426" y="2629093"/>
                  <a:pt x="2305426" y="2706136"/>
                </a:cubicBezTo>
                <a:cubicBezTo>
                  <a:pt x="2266901" y="2706136"/>
                  <a:pt x="2266901" y="2667615"/>
                  <a:pt x="2266901" y="2667615"/>
                </a:cubicBezTo>
                <a:cubicBezTo>
                  <a:pt x="2189850" y="2667615"/>
                  <a:pt x="2114404" y="2706136"/>
                  <a:pt x="2077483" y="2667615"/>
                </a:cubicBezTo>
                <a:cubicBezTo>
                  <a:pt x="2000433" y="2629093"/>
                  <a:pt x="1809410" y="2667615"/>
                  <a:pt x="1695438" y="2706136"/>
                </a:cubicBezTo>
                <a:cubicBezTo>
                  <a:pt x="1579861" y="2706136"/>
                  <a:pt x="1542941" y="2706136"/>
                  <a:pt x="1314997" y="2667615"/>
                </a:cubicBezTo>
                <a:cubicBezTo>
                  <a:pt x="1314997" y="2677245"/>
                  <a:pt x="1317305" y="2684468"/>
                  <a:pt x="1320766" y="2689885"/>
                </a:cubicBezTo>
                <a:lnTo>
                  <a:pt x="1322091" y="2691079"/>
                </a:lnTo>
                <a:lnTo>
                  <a:pt x="1318534" y="2689283"/>
                </a:lnTo>
                <a:cubicBezTo>
                  <a:pt x="1281288" y="2682060"/>
                  <a:pt x="1237947" y="2696506"/>
                  <a:pt x="1237947" y="2667615"/>
                </a:cubicBezTo>
                <a:cubicBezTo>
                  <a:pt x="1274867" y="2667615"/>
                  <a:pt x="1390444" y="2667615"/>
                  <a:pt x="1427364" y="2629093"/>
                </a:cubicBezTo>
                <a:cubicBezTo>
                  <a:pt x="1467495" y="2629093"/>
                  <a:pt x="1467495" y="2667615"/>
                  <a:pt x="1467495" y="2667615"/>
                </a:cubicBezTo>
                <a:cubicBezTo>
                  <a:pt x="1579861" y="2629093"/>
                  <a:pt x="1732358" y="2667615"/>
                  <a:pt x="1809410" y="2590572"/>
                </a:cubicBezTo>
                <a:cubicBezTo>
                  <a:pt x="1732358" y="2590572"/>
                  <a:pt x="1656913" y="2590572"/>
                  <a:pt x="1542941" y="2590572"/>
                </a:cubicBezTo>
                <a:cubicBezTo>
                  <a:pt x="1542941" y="2553655"/>
                  <a:pt x="1695438" y="2590572"/>
                  <a:pt x="1732358" y="2553655"/>
                </a:cubicBezTo>
                <a:cubicBezTo>
                  <a:pt x="1695438" y="2553655"/>
                  <a:pt x="1619992" y="2553655"/>
                  <a:pt x="1656913" y="2515134"/>
                </a:cubicBezTo>
                <a:cubicBezTo>
                  <a:pt x="1579861" y="2515134"/>
                  <a:pt x="1619992" y="2553655"/>
                  <a:pt x="1542941" y="2515134"/>
                </a:cubicBezTo>
                <a:cubicBezTo>
                  <a:pt x="1656913" y="2515134"/>
                  <a:pt x="1772489" y="2438091"/>
                  <a:pt x="1619992" y="2399569"/>
                </a:cubicBezTo>
                <a:cubicBezTo>
                  <a:pt x="1542941" y="2399569"/>
                  <a:pt x="1619992" y="2438091"/>
                  <a:pt x="1579861" y="2476612"/>
                </a:cubicBezTo>
                <a:cubicBezTo>
                  <a:pt x="1542941" y="2476612"/>
                  <a:pt x="1542941" y="2438091"/>
                  <a:pt x="1542941" y="2438091"/>
                </a:cubicBezTo>
                <a:cubicBezTo>
                  <a:pt x="1504415" y="2476612"/>
                  <a:pt x="1427364" y="2399569"/>
                  <a:pt x="1427364" y="2438091"/>
                </a:cubicBezTo>
                <a:cubicBezTo>
                  <a:pt x="1351918" y="2438091"/>
                  <a:pt x="1427364" y="2399569"/>
                  <a:pt x="1390444" y="2362653"/>
                </a:cubicBezTo>
                <a:cubicBezTo>
                  <a:pt x="1390444" y="2399569"/>
                  <a:pt x="1467495" y="2438091"/>
                  <a:pt x="1504415" y="2399569"/>
                </a:cubicBezTo>
                <a:cubicBezTo>
                  <a:pt x="1504415" y="2399569"/>
                  <a:pt x="1427364" y="2362653"/>
                  <a:pt x="1504415" y="2362653"/>
                </a:cubicBezTo>
                <a:cubicBezTo>
                  <a:pt x="1504415" y="2324131"/>
                  <a:pt x="1427364" y="2362653"/>
                  <a:pt x="1427364" y="2324131"/>
                </a:cubicBezTo>
                <a:cubicBezTo>
                  <a:pt x="1467495" y="2324131"/>
                  <a:pt x="1504415" y="2324131"/>
                  <a:pt x="1542941" y="2324131"/>
                </a:cubicBezTo>
                <a:cubicBezTo>
                  <a:pt x="1542941" y="2285609"/>
                  <a:pt x="1504415" y="2285609"/>
                  <a:pt x="1504415" y="2285609"/>
                </a:cubicBezTo>
                <a:cubicBezTo>
                  <a:pt x="1504415" y="2285609"/>
                  <a:pt x="1579861" y="2285609"/>
                  <a:pt x="1579861" y="2248693"/>
                </a:cubicBezTo>
                <a:close/>
                <a:moveTo>
                  <a:pt x="21398074" y="2134734"/>
                </a:moveTo>
                <a:cubicBezTo>
                  <a:pt x="21436598" y="2210172"/>
                  <a:pt x="21398074" y="2171650"/>
                  <a:pt x="21322628" y="2171650"/>
                </a:cubicBezTo>
                <a:cubicBezTo>
                  <a:pt x="21361152" y="2248693"/>
                  <a:pt x="21513650" y="2134734"/>
                  <a:pt x="21475124" y="2248693"/>
                </a:cubicBezTo>
                <a:lnTo>
                  <a:pt x="21398074" y="2248693"/>
                </a:lnTo>
                <a:cubicBezTo>
                  <a:pt x="21398074" y="2248693"/>
                  <a:pt x="21398074" y="2248693"/>
                  <a:pt x="21398074" y="2324131"/>
                </a:cubicBezTo>
                <a:lnTo>
                  <a:pt x="21361152" y="2324131"/>
                </a:lnTo>
                <a:cubicBezTo>
                  <a:pt x="21398074" y="2362653"/>
                  <a:pt x="21245576" y="2324131"/>
                  <a:pt x="21285706" y="2399569"/>
                </a:cubicBezTo>
                <a:cubicBezTo>
                  <a:pt x="21285706" y="2399569"/>
                  <a:pt x="21322628" y="2362653"/>
                  <a:pt x="21361152" y="2399569"/>
                </a:cubicBezTo>
                <a:cubicBezTo>
                  <a:pt x="21398074" y="2438091"/>
                  <a:pt x="21322628" y="2399569"/>
                  <a:pt x="21322628" y="2438091"/>
                </a:cubicBezTo>
                <a:cubicBezTo>
                  <a:pt x="21361152" y="2438091"/>
                  <a:pt x="21361152" y="2476612"/>
                  <a:pt x="21398074" y="2438091"/>
                </a:cubicBezTo>
                <a:cubicBezTo>
                  <a:pt x="21436598" y="2438091"/>
                  <a:pt x="21436598" y="2438091"/>
                  <a:pt x="21436598" y="2476612"/>
                </a:cubicBezTo>
                <a:cubicBezTo>
                  <a:pt x="21398074" y="2476612"/>
                  <a:pt x="21398074" y="2476612"/>
                  <a:pt x="21361152" y="2476612"/>
                </a:cubicBezTo>
                <a:cubicBezTo>
                  <a:pt x="21322628" y="2476612"/>
                  <a:pt x="21285706" y="2438091"/>
                  <a:pt x="21245576" y="2438091"/>
                </a:cubicBezTo>
                <a:cubicBezTo>
                  <a:pt x="21245576" y="2476612"/>
                  <a:pt x="21322628" y="2438091"/>
                  <a:pt x="21285706" y="2515134"/>
                </a:cubicBezTo>
                <a:cubicBezTo>
                  <a:pt x="21361152" y="2515134"/>
                  <a:pt x="21361152" y="2515134"/>
                  <a:pt x="21436598" y="2515134"/>
                </a:cubicBezTo>
                <a:lnTo>
                  <a:pt x="21436598" y="2553655"/>
                </a:lnTo>
                <a:cubicBezTo>
                  <a:pt x="21494386" y="2581343"/>
                  <a:pt x="21572944" y="2567499"/>
                  <a:pt x="21689198" y="2574421"/>
                </a:cubicBezTo>
                <a:lnTo>
                  <a:pt x="21793776" y="2587469"/>
                </a:lnTo>
                <a:lnTo>
                  <a:pt x="21780118" y="2590572"/>
                </a:lnTo>
                <a:cubicBezTo>
                  <a:pt x="21780118" y="2590572"/>
                  <a:pt x="21780118" y="2590572"/>
                  <a:pt x="21818644" y="2590572"/>
                </a:cubicBezTo>
                <a:lnTo>
                  <a:pt x="21793776" y="2587469"/>
                </a:lnTo>
                <a:lnTo>
                  <a:pt x="21808160" y="2584202"/>
                </a:lnTo>
                <a:cubicBezTo>
                  <a:pt x="21834796" y="2572013"/>
                  <a:pt x="21855564" y="2544025"/>
                  <a:pt x="21855564" y="2515134"/>
                </a:cubicBezTo>
                <a:cubicBezTo>
                  <a:pt x="21818644" y="2515134"/>
                  <a:pt x="21741594" y="2553655"/>
                  <a:pt x="21780118" y="2515134"/>
                </a:cubicBezTo>
                <a:cubicBezTo>
                  <a:pt x="21666148" y="2476612"/>
                  <a:pt x="21627622" y="2553655"/>
                  <a:pt x="21550570" y="2515134"/>
                </a:cubicBezTo>
                <a:cubicBezTo>
                  <a:pt x="21627622" y="2476612"/>
                  <a:pt x="21741594" y="2476612"/>
                  <a:pt x="21780118" y="2438091"/>
                </a:cubicBezTo>
                <a:cubicBezTo>
                  <a:pt x="21855564" y="2438091"/>
                  <a:pt x="21818644" y="2476612"/>
                  <a:pt x="21818644" y="2515134"/>
                </a:cubicBezTo>
                <a:cubicBezTo>
                  <a:pt x="21855564" y="2476612"/>
                  <a:pt x="21971142" y="2515134"/>
                  <a:pt x="21971142" y="2438091"/>
                </a:cubicBezTo>
                <a:cubicBezTo>
                  <a:pt x="21894090" y="2438091"/>
                  <a:pt x="21894090" y="2476612"/>
                  <a:pt x="21855564" y="2476612"/>
                </a:cubicBezTo>
                <a:cubicBezTo>
                  <a:pt x="21818644" y="2399569"/>
                  <a:pt x="21894090" y="2438091"/>
                  <a:pt x="21894090" y="2399569"/>
                </a:cubicBezTo>
                <a:cubicBezTo>
                  <a:pt x="21780118" y="2399569"/>
                  <a:pt x="21627622" y="2438091"/>
                  <a:pt x="21589096" y="2399569"/>
                </a:cubicBezTo>
                <a:cubicBezTo>
                  <a:pt x="21703068" y="2362653"/>
                  <a:pt x="21780118" y="2399569"/>
                  <a:pt x="21818644" y="2362653"/>
                </a:cubicBezTo>
                <a:cubicBezTo>
                  <a:pt x="21784934" y="2328946"/>
                  <a:pt x="21751226" y="2354226"/>
                  <a:pt x="21743324" y="2309460"/>
                </a:cubicBezTo>
                <a:lnTo>
                  <a:pt x="21742676" y="2300513"/>
                </a:lnTo>
                <a:lnTo>
                  <a:pt x="21814380" y="2317535"/>
                </a:lnTo>
                <a:cubicBezTo>
                  <a:pt x="21839412" y="2321724"/>
                  <a:pt x="21865598" y="2324131"/>
                  <a:pt x="21894090" y="2324131"/>
                </a:cubicBezTo>
                <a:cubicBezTo>
                  <a:pt x="21894090" y="2285609"/>
                  <a:pt x="21855564" y="2248693"/>
                  <a:pt x="21855564" y="2210172"/>
                </a:cubicBezTo>
                <a:cubicBezTo>
                  <a:pt x="21780118" y="2210172"/>
                  <a:pt x="21894090" y="2248693"/>
                  <a:pt x="21818644" y="2248693"/>
                </a:cubicBezTo>
                <a:cubicBezTo>
                  <a:pt x="21741594" y="2210172"/>
                  <a:pt x="21627622" y="2210172"/>
                  <a:pt x="21550570" y="2248693"/>
                </a:cubicBezTo>
                <a:lnTo>
                  <a:pt x="21560272" y="2238992"/>
                </a:lnTo>
                <a:lnTo>
                  <a:pt x="21565018" y="2234248"/>
                </a:lnTo>
                <a:cubicBezTo>
                  <a:pt x="21567426" y="2231840"/>
                  <a:pt x="21568630" y="2230636"/>
                  <a:pt x="21566824" y="2232442"/>
                </a:cubicBezTo>
                <a:lnTo>
                  <a:pt x="21560272" y="2238992"/>
                </a:lnTo>
                <a:lnTo>
                  <a:pt x="21555988" y="2243276"/>
                </a:lnTo>
                <a:cubicBezTo>
                  <a:pt x="21552978" y="2246286"/>
                  <a:pt x="21550570" y="2248693"/>
                  <a:pt x="21550570" y="2248693"/>
                </a:cubicBezTo>
                <a:cubicBezTo>
                  <a:pt x="21532110" y="2248693"/>
                  <a:pt x="21513248" y="2248693"/>
                  <a:pt x="21489370" y="2248693"/>
                </a:cubicBezTo>
                <a:lnTo>
                  <a:pt x="21475124" y="2248693"/>
                </a:lnTo>
                <a:cubicBezTo>
                  <a:pt x="21550570" y="2248693"/>
                  <a:pt x="21550570" y="2210172"/>
                  <a:pt x="21627622" y="2210172"/>
                </a:cubicBezTo>
                <a:cubicBezTo>
                  <a:pt x="21589096" y="2171650"/>
                  <a:pt x="21589096" y="2134734"/>
                  <a:pt x="21513650" y="2134734"/>
                </a:cubicBezTo>
                <a:cubicBezTo>
                  <a:pt x="21475124" y="2210172"/>
                  <a:pt x="21475124" y="2134734"/>
                  <a:pt x="21398074" y="2134734"/>
                </a:cubicBezTo>
                <a:close/>
                <a:moveTo>
                  <a:pt x="21703068" y="2057691"/>
                </a:moveTo>
                <a:cubicBezTo>
                  <a:pt x="21666148" y="2134734"/>
                  <a:pt x="21589096" y="2096212"/>
                  <a:pt x="21550570" y="2134734"/>
                </a:cubicBezTo>
                <a:cubicBezTo>
                  <a:pt x="21589096" y="2171650"/>
                  <a:pt x="21818644" y="2096212"/>
                  <a:pt x="21855564" y="2134734"/>
                </a:cubicBezTo>
                <a:cubicBezTo>
                  <a:pt x="21818644" y="2171650"/>
                  <a:pt x="21741594" y="2171650"/>
                  <a:pt x="21666148" y="2210172"/>
                </a:cubicBezTo>
                <a:cubicBezTo>
                  <a:pt x="21780118" y="2210172"/>
                  <a:pt x="21855564" y="2210172"/>
                  <a:pt x="21932616" y="2171650"/>
                </a:cubicBezTo>
                <a:lnTo>
                  <a:pt x="21894090" y="2210172"/>
                </a:lnTo>
                <a:cubicBezTo>
                  <a:pt x="22008062" y="2210172"/>
                  <a:pt x="21932616" y="2210172"/>
                  <a:pt x="22008062" y="2210172"/>
                </a:cubicBezTo>
                <a:cubicBezTo>
                  <a:pt x="22008062" y="2210172"/>
                  <a:pt x="22046588" y="2171650"/>
                  <a:pt x="22046588" y="2134734"/>
                </a:cubicBezTo>
                <a:cubicBezTo>
                  <a:pt x="21971142" y="2171650"/>
                  <a:pt x="21894090" y="2171650"/>
                  <a:pt x="21855564" y="2096212"/>
                </a:cubicBezTo>
                <a:cubicBezTo>
                  <a:pt x="21894090" y="2096212"/>
                  <a:pt x="21971142" y="2134734"/>
                  <a:pt x="21932616" y="2096212"/>
                </a:cubicBezTo>
                <a:cubicBezTo>
                  <a:pt x="21922984" y="2096212"/>
                  <a:pt x="21908638" y="2096212"/>
                  <a:pt x="21891934" y="2096212"/>
                </a:cubicBezTo>
                <a:lnTo>
                  <a:pt x="21855564" y="2096212"/>
                </a:lnTo>
                <a:lnTo>
                  <a:pt x="21837104" y="2096212"/>
                </a:lnTo>
                <a:cubicBezTo>
                  <a:pt x="21798980" y="2096212"/>
                  <a:pt x="21760856" y="2096212"/>
                  <a:pt x="21741594" y="2096212"/>
                </a:cubicBezTo>
                <a:cubicBezTo>
                  <a:pt x="21703068" y="2096212"/>
                  <a:pt x="21780118" y="2057691"/>
                  <a:pt x="21703068" y="2057691"/>
                </a:cubicBezTo>
                <a:close/>
                <a:moveTo>
                  <a:pt x="2114404" y="1905210"/>
                </a:moveTo>
                <a:cubicBezTo>
                  <a:pt x="2037353" y="1905210"/>
                  <a:pt x="2077483" y="1943731"/>
                  <a:pt x="2037353" y="1943731"/>
                </a:cubicBezTo>
                <a:cubicBezTo>
                  <a:pt x="2037353" y="1943731"/>
                  <a:pt x="2000433" y="1943731"/>
                  <a:pt x="2000433" y="1982253"/>
                </a:cubicBezTo>
                <a:cubicBezTo>
                  <a:pt x="2000433" y="1982253"/>
                  <a:pt x="2037353" y="1982253"/>
                  <a:pt x="2077483" y="1982253"/>
                </a:cubicBezTo>
                <a:cubicBezTo>
                  <a:pt x="2077483" y="1943731"/>
                  <a:pt x="2077483" y="1943731"/>
                  <a:pt x="2114404" y="1943731"/>
                </a:cubicBezTo>
                <a:cubicBezTo>
                  <a:pt x="2114404" y="1943731"/>
                  <a:pt x="2114404" y="1943731"/>
                  <a:pt x="2114404" y="1905210"/>
                </a:cubicBezTo>
                <a:close/>
                <a:moveTo>
                  <a:pt x="22199084" y="1876319"/>
                </a:moveTo>
                <a:cubicBezTo>
                  <a:pt x="22179820" y="1876319"/>
                  <a:pt x="22160558" y="1885949"/>
                  <a:pt x="22160558" y="1905210"/>
                </a:cubicBezTo>
                <a:cubicBezTo>
                  <a:pt x="22199084" y="1905210"/>
                  <a:pt x="22199084" y="1943731"/>
                  <a:pt x="22237610" y="1905210"/>
                </a:cubicBezTo>
                <a:cubicBezTo>
                  <a:pt x="22237610" y="1885949"/>
                  <a:pt x="22218346" y="1876319"/>
                  <a:pt x="22199084" y="1876319"/>
                </a:cubicBezTo>
                <a:close/>
                <a:moveTo>
                  <a:pt x="1732358" y="1866688"/>
                </a:moveTo>
                <a:cubicBezTo>
                  <a:pt x="1732358" y="1905210"/>
                  <a:pt x="1619992" y="1866688"/>
                  <a:pt x="1656913" y="1905210"/>
                </a:cubicBezTo>
                <a:cubicBezTo>
                  <a:pt x="1695438" y="1905210"/>
                  <a:pt x="1619992" y="1943731"/>
                  <a:pt x="1656913" y="1943731"/>
                </a:cubicBezTo>
                <a:cubicBezTo>
                  <a:pt x="1732358" y="1943731"/>
                  <a:pt x="1809410" y="1905210"/>
                  <a:pt x="1772489" y="1943731"/>
                </a:cubicBezTo>
                <a:cubicBezTo>
                  <a:pt x="1847935" y="1905210"/>
                  <a:pt x="1924986" y="1982253"/>
                  <a:pt x="1961907" y="1943731"/>
                </a:cubicBezTo>
                <a:cubicBezTo>
                  <a:pt x="1924986" y="1943731"/>
                  <a:pt x="1924986" y="1943731"/>
                  <a:pt x="1884855" y="1943731"/>
                </a:cubicBezTo>
                <a:cubicBezTo>
                  <a:pt x="1924986" y="1943731"/>
                  <a:pt x="2000433" y="1943731"/>
                  <a:pt x="2000433" y="1905210"/>
                </a:cubicBezTo>
                <a:cubicBezTo>
                  <a:pt x="1884855" y="1866688"/>
                  <a:pt x="1961907" y="1905210"/>
                  <a:pt x="1884855" y="1905210"/>
                </a:cubicBezTo>
                <a:lnTo>
                  <a:pt x="1884855" y="1866688"/>
                </a:lnTo>
                <a:cubicBezTo>
                  <a:pt x="1847935" y="1866688"/>
                  <a:pt x="1847935" y="1866688"/>
                  <a:pt x="1847935" y="1866688"/>
                </a:cubicBezTo>
                <a:cubicBezTo>
                  <a:pt x="1772489" y="1866688"/>
                  <a:pt x="1847935" y="1905210"/>
                  <a:pt x="1809410" y="1905210"/>
                </a:cubicBezTo>
                <a:cubicBezTo>
                  <a:pt x="1772489" y="1905210"/>
                  <a:pt x="1772489" y="1866688"/>
                  <a:pt x="1732358" y="1866688"/>
                </a:cubicBezTo>
                <a:close/>
                <a:moveTo>
                  <a:pt x="1579861" y="1866688"/>
                </a:moveTo>
                <a:cubicBezTo>
                  <a:pt x="1542941" y="1905210"/>
                  <a:pt x="1504415" y="1905210"/>
                  <a:pt x="1467495" y="1943731"/>
                </a:cubicBezTo>
                <a:cubicBezTo>
                  <a:pt x="1504415" y="1943731"/>
                  <a:pt x="1542941" y="1943731"/>
                  <a:pt x="1579861" y="1943731"/>
                </a:cubicBezTo>
                <a:cubicBezTo>
                  <a:pt x="1579861" y="1905210"/>
                  <a:pt x="1619992" y="1866688"/>
                  <a:pt x="1579861" y="1866688"/>
                </a:cubicBezTo>
                <a:close/>
                <a:moveTo>
                  <a:pt x="22366030" y="1839001"/>
                </a:moveTo>
                <a:cubicBezTo>
                  <a:pt x="22351582" y="1839001"/>
                  <a:pt x="22332320" y="1848230"/>
                  <a:pt x="22313056" y="1866688"/>
                </a:cubicBezTo>
                <a:cubicBezTo>
                  <a:pt x="22313056" y="1866688"/>
                  <a:pt x="22313056" y="1905210"/>
                  <a:pt x="22351582" y="1905210"/>
                </a:cubicBezTo>
                <a:cubicBezTo>
                  <a:pt x="22351582" y="1866688"/>
                  <a:pt x="22427028" y="1866688"/>
                  <a:pt x="22390108" y="1866688"/>
                </a:cubicBezTo>
                <a:cubicBezTo>
                  <a:pt x="22390108" y="1848230"/>
                  <a:pt x="22380476" y="1839001"/>
                  <a:pt x="22366030" y="1839001"/>
                </a:cubicBezTo>
                <a:close/>
                <a:moveTo>
                  <a:pt x="1162501" y="1829772"/>
                </a:moveTo>
                <a:cubicBezTo>
                  <a:pt x="1162501" y="1829772"/>
                  <a:pt x="1085449" y="1829772"/>
                  <a:pt x="1085449" y="1866688"/>
                </a:cubicBezTo>
                <a:lnTo>
                  <a:pt x="1046923" y="1866688"/>
                </a:lnTo>
                <a:cubicBezTo>
                  <a:pt x="1046923" y="1866688"/>
                  <a:pt x="1122370" y="1905210"/>
                  <a:pt x="1122370" y="1866688"/>
                </a:cubicBezTo>
                <a:cubicBezTo>
                  <a:pt x="1085449" y="1866688"/>
                  <a:pt x="1199421" y="1866688"/>
                  <a:pt x="1162501" y="1829772"/>
                </a:cubicBezTo>
                <a:close/>
                <a:moveTo>
                  <a:pt x="2896780" y="1774071"/>
                </a:moveTo>
                <a:cubicBezTo>
                  <a:pt x="2862543" y="1768879"/>
                  <a:pt x="2790609" y="1789645"/>
                  <a:pt x="2762918" y="1789645"/>
                </a:cubicBezTo>
                <a:cubicBezTo>
                  <a:pt x="2762918" y="1829772"/>
                  <a:pt x="2724392" y="1829772"/>
                  <a:pt x="2724392" y="1866688"/>
                </a:cubicBezTo>
                <a:cubicBezTo>
                  <a:pt x="2799839" y="1829772"/>
                  <a:pt x="2762918" y="1789645"/>
                  <a:pt x="2915416" y="1789645"/>
                </a:cubicBezTo>
                <a:cubicBezTo>
                  <a:pt x="2915416" y="1780416"/>
                  <a:pt x="2908192" y="1775801"/>
                  <a:pt x="2896780" y="1774071"/>
                </a:cubicBezTo>
                <a:close/>
                <a:moveTo>
                  <a:pt x="21780118" y="1752728"/>
                </a:moveTo>
                <a:cubicBezTo>
                  <a:pt x="21741594" y="1789645"/>
                  <a:pt x="21855564" y="1789645"/>
                  <a:pt x="21855564" y="1789645"/>
                </a:cubicBezTo>
                <a:cubicBezTo>
                  <a:pt x="21818644" y="1789645"/>
                  <a:pt x="21818644" y="1752728"/>
                  <a:pt x="21780118" y="1752728"/>
                </a:cubicBezTo>
                <a:close/>
                <a:moveTo>
                  <a:pt x="2990861" y="1752728"/>
                </a:moveTo>
                <a:cubicBezTo>
                  <a:pt x="2952336" y="1789645"/>
                  <a:pt x="3067913" y="1829772"/>
                  <a:pt x="3067913" y="1789645"/>
                </a:cubicBezTo>
                <a:cubicBezTo>
                  <a:pt x="3029387" y="1789645"/>
                  <a:pt x="3067913" y="1752728"/>
                  <a:pt x="2990861" y="1752728"/>
                </a:cubicBezTo>
                <a:close/>
                <a:moveTo>
                  <a:pt x="19808766" y="1498075"/>
                </a:moveTo>
                <a:cubicBezTo>
                  <a:pt x="19787322" y="1498226"/>
                  <a:pt x="19758728" y="1505549"/>
                  <a:pt x="19720604" y="1524809"/>
                </a:cubicBezTo>
                <a:cubicBezTo>
                  <a:pt x="19797656" y="1524809"/>
                  <a:pt x="19720604" y="1524809"/>
                  <a:pt x="19720604" y="1561726"/>
                </a:cubicBezTo>
                <a:cubicBezTo>
                  <a:pt x="19778394" y="1561726"/>
                  <a:pt x="19792840" y="1583394"/>
                  <a:pt x="19828280" y="1594228"/>
                </a:cubicBezTo>
                <a:lnTo>
                  <a:pt x="19853680" y="1597639"/>
                </a:lnTo>
                <a:lnTo>
                  <a:pt x="19836180" y="1600247"/>
                </a:lnTo>
                <a:cubicBezTo>
                  <a:pt x="19873102" y="1600247"/>
                  <a:pt x="19873102" y="1600247"/>
                  <a:pt x="19873102" y="1600247"/>
                </a:cubicBezTo>
                <a:lnTo>
                  <a:pt x="19853680" y="1597639"/>
                </a:lnTo>
                <a:lnTo>
                  <a:pt x="19868486" y="1595432"/>
                </a:lnTo>
                <a:cubicBezTo>
                  <a:pt x="19873102" y="1590617"/>
                  <a:pt x="19873102" y="1580987"/>
                  <a:pt x="19873102" y="1561726"/>
                </a:cubicBezTo>
                <a:cubicBezTo>
                  <a:pt x="19873102" y="1561726"/>
                  <a:pt x="19873102" y="1497624"/>
                  <a:pt x="19808766" y="1498075"/>
                </a:cubicBezTo>
                <a:close/>
                <a:moveTo>
                  <a:pt x="21703068" y="1447767"/>
                </a:moveTo>
                <a:cubicBezTo>
                  <a:pt x="21703068" y="1486288"/>
                  <a:pt x="21780118" y="1524809"/>
                  <a:pt x="21780118" y="1486288"/>
                </a:cubicBezTo>
                <a:cubicBezTo>
                  <a:pt x="21770486" y="1486288"/>
                  <a:pt x="21775202" y="1486288"/>
                  <a:pt x="21787092" y="1485687"/>
                </a:cubicBezTo>
                <a:lnTo>
                  <a:pt x="21816878" y="1483177"/>
                </a:lnTo>
                <a:lnTo>
                  <a:pt x="21818644" y="1486288"/>
                </a:lnTo>
                <a:lnTo>
                  <a:pt x="21818644" y="1483028"/>
                </a:lnTo>
                <a:lnTo>
                  <a:pt x="21837104" y="1481473"/>
                </a:lnTo>
                <a:cubicBezTo>
                  <a:pt x="21875228" y="1476658"/>
                  <a:pt x="21913354" y="1467027"/>
                  <a:pt x="21894090" y="1447767"/>
                </a:cubicBezTo>
                <a:cubicBezTo>
                  <a:pt x="21894090" y="1447767"/>
                  <a:pt x="21855564" y="1447767"/>
                  <a:pt x="21818644" y="1447767"/>
                </a:cubicBezTo>
                <a:cubicBezTo>
                  <a:pt x="21818644" y="1447767"/>
                  <a:pt x="21818644" y="1447767"/>
                  <a:pt x="21818644" y="1464018"/>
                </a:cubicBezTo>
                <a:lnTo>
                  <a:pt x="21818644" y="1483028"/>
                </a:lnTo>
                <a:lnTo>
                  <a:pt x="21816878" y="1483177"/>
                </a:lnTo>
                <a:lnTo>
                  <a:pt x="21806002" y="1464018"/>
                </a:lnTo>
                <a:cubicBezTo>
                  <a:pt x="21782526" y="1447767"/>
                  <a:pt x="21731962" y="1447767"/>
                  <a:pt x="21703068" y="1447767"/>
                </a:cubicBezTo>
                <a:close/>
                <a:moveTo>
                  <a:pt x="21491378" y="1393671"/>
                </a:moveTo>
                <a:cubicBezTo>
                  <a:pt x="21496794" y="1388480"/>
                  <a:pt x="21475124" y="1409245"/>
                  <a:pt x="21475124" y="1409245"/>
                </a:cubicBezTo>
                <a:cubicBezTo>
                  <a:pt x="21484756" y="1400016"/>
                  <a:pt x="21489572" y="1395402"/>
                  <a:pt x="21491378" y="1393671"/>
                </a:cubicBezTo>
                <a:close/>
                <a:moveTo>
                  <a:pt x="21703068" y="1372328"/>
                </a:moveTo>
                <a:lnTo>
                  <a:pt x="21714720" y="1383201"/>
                </a:lnTo>
                <a:lnTo>
                  <a:pt x="21707884" y="1390787"/>
                </a:lnTo>
                <a:cubicBezTo>
                  <a:pt x="21703068" y="1400016"/>
                  <a:pt x="21703068" y="1409245"/>
                  <a:pt x="21703068" y="1409245"/>
                </a:cubicBezTo>
                <a:cubicBezTo>
                  <a:pt x="21703068" y="1447767"/>
                  <a:pt x="21780118" y="1447767"/>
                  <a:pt x="21780118" y="1409245"/>
                </a:cubicBezTo>
                <a:cubicBezTo>
                  <a:pt x="21751226" y="1409245"/>
                  <a:pt x="21744002" y="1409245"/>
                  <a:pt x="21725942" y="1393671"/>
                </a:cubicBezTo>
                <a:lnTo>
                  <a:pt x="21714720" y="1383201"/>
                </a:lnTo>
                <a:lnTo>
                  <a:pt x="21719322" y="1378097"/>
                </a:lnTo>
                <a:cubicBezTo>
                  <a:pt x="21724738" y="1374636"/>
                  <a:pt x="21731962" y="1372328"/>
                  <a:pt x="21741594" y="1372328"/>
                </a:cubicBezTo>
                <a:close/>
                <a:moveTo>
                  <a:pt x="19608238" y="1372328"/>
                </a:moveTo>
                <a:cubicBezTo>
                  <a:pt x="19617468" y="1381558"/>
                  <a:pt x="19619574" y="1388480"/>
                  <a:pt x="19618170" y="1393671"/>
                </a:cubicBezTo>
                <a:lnTo>
                  <a:pt x="19611948" y="1399795"/>
                </a:lnTo>
                <a:lnTo>
                  <a:pt x="19609972" y="1400226"/>
                </a:lnTo>
                <a:lnTo>
                  <a:pt x="19609612" y="1402092"/>
                </a:lnTo>
                <a:lnTo>
                  <a:pt x="19607034" y="1404631"/>
                </a:lnTo>
                <a:cubicBezTo>
                  <a:pt x="19597402" y="1409245"/>
                  <a:pt x="19588172" y="1409245"/>
                  <a:pt x="19608238" y="1409245"/>
                </a:cubicBezTo>
                <a:lnTo>
                  <a:pt x="19609612" y="1402092"/>
                </a:lnTo>
                <a:lnTo>
                  <a:pt x="19611948" y="1399795"/>
                </a:lnTo>
                <a:lnTo>
                  <a:pt x="19615186" y="1399088"/>
                </a:lnTo>
                <a:cubicBezTo>
                  <a:pt x="19629106" y="1402925"/>
                  <a:pt x="19664020" y="1438136"/>
                  <a:pt x="19720604" y="1409245"/>
                </a:cubicBezTo>
                <a:cubicBezTo>
                  <a:pt x="19683684" y="1372328"/>
                  <a:pt x="19645158" y="1372328"/>
                  <a:pt x="19608238" y="1372328"/>
                </a:cubicBezTo>
                <a:close/>
                <a:moveTo>
                  <a:pt x="21841870" y="1323575"/>
                </a:moveTo>
                <a:cubicBezTo>
                  <a:pt x="21828176" y="1321769"/>
                  <a:pt x="21818644" y="1324177"/>
                  <a:pt x="21818644" y="1333808"/>
                </a:cubicBezTo>
                <a:cubicBezTo>
                  <a:pt x="21855564" y="1372328"/>
                  <a:pt x="21855564" y="1372328"/>
                  <a:pt x="21932616" y="1372328"/>
                </a:cubicBezTo>
                <a:cubicBezTo>
                  <a:pt x="21961510" y="1372328"/>
                  <a:pt x="21882954" y="1328992"/>
                  <a:pt x="21841870" y="1323575"/>
                </a:cubicBezTo>
                <a:close/>
                <a:moveTo>
                  <a:pt x="21550570" y="1256764"/>
                </a:moveTo>
                <a:cubicBezTo>
                  <a:pt x="21560202" y="1256764"/>
                  <a:pt x="21574548" y="1256764"/>
                  <a:pt x="21590074" y="1257366"/>
                </a:cubicBezTo>
                <a:lnTo>
                  <a:pt x="21603366" y="1258569"/>
                </a:lnTo>
                <a:lnTo>
                  <a:pt x="21554724" y="1259967"/>
                </a:lnTo>
                <a:close/>
                <a:moveTo>
                  <a:pt x="19831966" y="1189753"/>
                </a:moveTo>
                <a:cubicBezTo>
                  <a:pt x="19798858" y="1189753"/>
                  <a:pt x="19760734" y="1199784"/>
                  <a:pt x="19760734" y="1219848"/>
                </a:cubicBezTo>
                <a:cubicBezTo>
                  <a:pt x="19836180" y="1256764"/>
                  <a:pt x="19797656" y="1219848"/>
                  <a:pt x="19873102" y="1219848"/>
                </a:cubicBezTo>
                <a:cubicBezTo>
                  <a:pt x="19893168" y="1199784"/>
                  <a:pt x="19865076" y="1189753"/>
                  <a:pt x="19831966" y="1189753"/>
                </a:cubicBezTo>
                <a:close/>
                <a:moveTo>
                  <a:pt x="20218226" y="914885"/>
                </a:moveTo>
                <a:cubicBezTo>
                  <a:pt x="20255146" y="951802"/>
                  <a:pt x="20178096" y="1028845"/>
                  <a:pt x="20218226" y="1028845"/>
                </a:cubicBezTo>
                <a:cubicBezTo>
                  <a:pt x="20218226" y="990324"/>
                  <a:pt x="20330592" y="990324"/>
                  <a:pt x="20330592" y="990324"/>
                </a:cubicBezTo>
                <a:cubicBezTo>
                  <a:pt x="20293672" y="951802"/>
                  <a:pt x="20255146" y="914885"/>
                  <a:pt x="20218226" y="914885"/>
                </a:cubicBezTo>
                <a:close/>
                <a:moveTo>
                  <a:pt x="5970575" y="763334"/>
                </a:moveTo>
                <a:lnTo>
                  <a:pt x="5963954" y="766417"/>
                </a:lnTo>
                <a:cubicBezTo>
                  <a:pt x="5944892" y="780461"/>
                  <a:pt x="5926031" y="799321"/>
                  <a:pt x="5888308" y="799321"/>
                </a:cubicBezTo>
                <a:cubicBezTo>
                  <a:pt x="5907370" y="785076"/>
                  <a:pt x="5929994" y="774392"/>
                  <a:pt x="5955439" y="766379"/>
                </a:cubicBezTo>
                <a:close/>
                <a:moveTo>
                  <a:pt x="5995081" y="751921"/>
                </a:moveTo>
                <a:cubicBezTo>
                  <a:pt x="6001088" y="751094"/>
                  <a:pt x="6007703" y="751307"/>
                  <a:pt x="6015225" y="752931"/>
                </a:cubicBezTo>
                <a:lnTo>
                  <a:pt x="6017705" y="753849"/>
                </a:lnTo>
                <a:lnTo>
                  <a:pt x="5970575" y="763334"/>
                </a:lnTo>
                <a:close/>
                <a:moveTo>
                  <a:pt x="10384567" y="646840"/>
                </a:moveTo>
                <a:lnTo>
                  <a:pt x="10369487" y="648650"/>
                </a:lnTo>
                <a:lnTo>
                  <a:pt x="10368991" y="647442"/>
                </a:lnTo>
                <a:cubicBezTo>
                  <a:pt x="10370722" y="646840"/>
                  <a:pt x="10375337" y="646840"/>
                  <a:pt x="10384567" y="646840"/>
                </a:cubicBezTo>
                <a:close/>
                <a:moveTo>
                  <a:pt x="13166210" y="601561"/>
                </a:moveTo>
                <a:lnTo>
                  <a:pt x="13171252" y="605108"/>
                </a:lnTo>
                <a:lnTo>
                  <a:pt x="13166408" y="608875"/>
                </a:lnTo>
                <a:close/>
                <a:moveTo>
                  <a:pt x="20025598" y="571402"/>
                </a:moveTo>
                <a:cubicBezTo>
                  <a:pt x="19988678" y="571402"/>
                  <a:pt x="19950152" y="571402"/>
                  <a:pt x="19950152" y="609923"/>
                </a:cubicBezTo>
                <a:cubicBezTo>
                  <a:pt x="20025598" y="571402"/>
                  <a:pt x="19988678" y="646840"/>
                  <a:pt x="20025598" y="609923"/>
                </a:cubicBezTo>
                <a:close/>
                <a:moveTo>
                  <a:pt x="13127910" y="571402"/>
                </a:moveTo>
                <a:cubicBezTo>
                  <a:pt x="13156805" y="571402"/>
                  <a:pt x="13164028" y="571402"/>
                  <a:pt x="13165834" y="587653"/>
                </a:cubicBezTo>
                <a:lnTo>
                  <a:pt x="13166210" y="601561"/>
                </a:lnTo>
                <a:lnTo>
                  <a:pt x="13154998" y="593672"/>
                </a:lnTo>
                <a:cubicBezTo>
                  <a:pt x="13147173" y="588255"/>
                  <a:pt x="13137542" y="581032"/>
                  <a:pt x="13127910" y="571402"/>
                </a:cubicBezTo>
                <a:close/>
                <a:moveTo>
                  <a:pt x="20434214" y="433534"/>
                </a:moveTo>
                <a:lnTo>
                  <a:pt x="20439574" y="435774"/>
                </a:lnTo>
                <a:cubicBezTo>
                  <a:pt x="20443762" y="440589"/>
                  <a:pt x="20446170" y="447812"/>
                  <a:pt x="20446170" y="457443"/>
                </a:cubicBezTo>
                <a:close/>
                <a:moveTo>
                  <a:pt x="20178096" y="380399"/>
                </a:moveTo>
                <a:cubicBezTo>
                  <a:pt x="20218226" y="380399"/>
                  <a:pt x="20178096" y="418921"/>
                  <a:pt x="20178096" y="418921"/>
                </a:cubicBezTo>
                <a:cubicBezTo>
                  <a:pt x="20102650" y="380399"/>
                  <a:pt x="20065730" y="418921"/>
                  <a:pt x="20025598" y="418921"/>
                </a:cubicBezTo>
                <a:cubicBezTo>
                  <a:pt x="20065730" y="457443"/>
                  <a:pt x="20102650" y="532881"/>
                  <a:pt x="20178096" y="571402"/>
                </a:cubicBezTo>
                <a:cubicBezTo>
                  <a:pt x="20255146" y="494359"/>
                  <a:pt x="20218226" y="457443"/>
                  <a:pt x="20255146" y="380399"/>
                </a:cubicBezTo>
                <a:cubicBezTo>
                  <a:pt x="20255146" y="380399"/>
                  <a:pt x="20226654" y="380399"/>
                  <a:pt x="20202776" y="380399"/>
                </a:cubicBezTo>
                <a:close/>
                <a:moveTo>
                  <a:pt x="18121792" y="380399"/>
                </a:moveTo>
                <a:cubicBezTo>
                  <a:pt x="18006214" y="418921"/>
                  <a:pt x="17853718" y="341878"/>
                  <a:pt x="17778272" y="418921"/>
                </a:cubicBezTo>
                <a:cubicBezTo>
                  <a:pt x="17892244" y="457443"/>
                  <a:pt x="18083266" y="457443"/>
                  <a:pt x="18121792" y="380399"/>
                </a:cubicBezTo>
                <a:close/>
                <a:moveTo>
                  <a:pt x="19950152" y="341878"/>
                </a:moveTo>
                <a:cubicBezTo>
                  <a:pt x="19797656" y="341878"/>
                  <a:pt x="19950152" y="418921"/>
                  <a:pt x="19873102" y="457443"/>
                </a:cubicBezTo>
                <a:cubicBezTo>
                  <a:pt x="19950152" y="457443"/>
                  <a:pt x="19950152" y="418921"/>
                  <a:pt x="19950152" y="341878"/>
                </a:cubicBezTo>
                <a:close/>
                <a:moveTo>
                  <a:pt x="19720604" y="341878"/>
                </a:moveTo>
                <a:cubicBezTo>
                  <a:pt x="19608238" y="457443"/>
                  <a:pt x="19378690" y="380399"/>
                  <a:pt x="19226192" y="457443"/>
                </a:cubicBezTo>
                <a:cubicBezTo>
                  <a:pt x="19303244" y="494359"/>
                  <a:pt x="19378690" y="418921"/>
                  <a:pt x="19417214" y="494359"/>
                </a:cubicBezTo>
                <a:cubicBezTo>
                  <a:pt x="19378690" y="532881"/>
                  <a:pt x="19303244" y="494359"/>
                  <a:pt x="19303244" y="532881"/>
                </a:cubicBezTo>
                <a:cubicBezTo>
                  <a:pt x="19417214" y="532881"/>
                  <a:pt x="19417214" y="571402"/>
                  <a:pt x="19455740" y="571402"/>
                </a:cubicBezTo>
                <a:cubicBezTo>
                  <a:pt x="19531186" y="532881"/>
                  <a:pt x="19608238" y="494359"/>
                  <a:pt x="19720604" y="532881"/>
                </a:cubicBezTo>
                <a:cubicBezTo>
                  <a:pt x="19760734" y="457443"/>
                  <a:pt x="19760734" y="418921"/>
                  <a:pt x="19797656" y="380399"/>
                </a:cubicBezTo>
                <a:cubicBezTo>
                  <a:pt x="19760734" y="380399"/>
                  <a:pt x="19797656" y="341878"/>
                  <a:pt x="19720604" y="341878"/>
                </a:cubicBezTo>
                <a:close/>
                <a:moveTo>
                  <a:pt x="19760734" y="266440"/>
                </a:moveTo>
                <a:cubicBezTo>
                  <a:pt x="19720604" y="266440"/>
                  <a:pt x="19608238" y="266440"/>
                  <a:pt x="19608238" y="304961"/>
                </a:cubicBezTo>
                <a:cubicBezTo>
                  <a:pt x="19683684" y="304961"/>
                  <a:pt x="19797656" y="266440"/>
                  <a:pt x="19760734" y="266440"/>
                </a:cubicBezTo>
                <a:close/>
                <a:moveTo>
                  <a:pt x="19492660" y="266440"/>
                </a:moveTo>
                <a:cubicBezTo>
                  <a:pt x="19455740" y="266440"/>
                  <a:pt x="19417214" y="266440"/>
                  <a:pt x="19417214" y="304961"/>
                </a:cubicBezTo>
                <a:cubicBezTo>
                  <a:pt x="19455740" y="304961"/>
                  <a:pt x="19492660" y="304961"/>
                  <a:pt x="19492660" y="266440"/>
                </a:cubicBezTo>
                <a:close/>
                <a:moveTo>
                  <a:pt x="18426786" y="266440"/>
                </a:moveTo>
                <a:cubicBezTo>
                  <a:pt x="18388260" y="304961"/>
                  <a:pt x="18502232" y="304961"/>
                  <a:pt x="18502232" y="266440"/>
                </a:cubicBezTo>
                <a:cubicBezTo>
                  <a:pt x="18502232" y="266440"/>
                  <a:pt x="18502232" y="266440"/>
                  <a:pt x="18426786" y="266440"/>
                </a:cubicBezTo>
                <a:close/>
                <a:moveTo>
                  <a:pt x="18283118" y="218890"/>
                </a:moveTo>
                <a:cubicBezTo>
                  <a:pt x="18254626" y="219091"/>
                  <a:pt x="18235764" y="228721"/>
                  <a:pt x="18235764" y="266440"/>
                </a:cubicBezTo>
                <a:cubicBezTo>
                  <a:pt x="18274288" y="266440"/>
                  <a:pt x="18388260" y="304961"/>
                  <a:pt x="18388260" y="227918"/>
                </a:cubicBezTo>
                <a:cubicBezTo>
                  <a:pt x="18349736" y="227918"/>
                  <a:pt x="18311612" y="218689"/>
                  <a:pt x="18283118" y="218890"/>
                </a:cubicBezTo>
                <a:close/>
                <a:moveTo>
                  <a:pt x="20255146" y="191002"/>
                </a:moveTo>
                <a:cubicBezTo>
                  <a:pt x="20255146" y="227918"/>
                  <a:pt x="20293672" y="227918"/>
                  <a:pt x="20255146" y="266440"/>
                </a:cubicBezTo>
                <a:cubicBezTo>
                  <a:pt x="20218226" y="266440"/>
                  <a:pt x="20178096" y="266440"/>
                  <a:pt x="20141176" y="266440"/>
                </a:cubicBezTo>
                <a:cubicBezTo>
                  <a:pt x="20141176" y="304961"/>
                  <a:pt x="20102650" y="341878"/>
                  <a:pt x="20141176" y="341878"/>
                </a:cubicBezTo>
                <a:cubicBezTo>
                  <a:pt x="20141176" y="304961"/>
                  <a:pt x="20218226" y="304961"/>
                  <a:pt x="20255146" y="266440"/>
                </a:cubicBezTo>
                <a:cubicBezTo>
                  <a:pt x="20293672" y="227918"/>
                  <a:pt x="20330592" y="266440"/>
                  <a:pt x="20330592" y="227918"/>
                </a:cubicBezTo>
                <a:cubicBezTo>
                  <a:pt x="20255146" y="227918"/>
                  <a:pt x="20293672" y="227918"/>
                  <a:pt x="20293672" y="191002"/>
                </a:cubicBezTo>
                <a:cubicBezTo>
                  <a:pt x="20293672" y="191002"/>
                  <a:pt x="20293672" y="191002"/>
                  <a:pt x="20255146" y="191002"/>
                </a:cubicBezTo>
                <a:close/>
                <a:moveTo>
                  <a:pt x="16558294" y="191002"/>
                </a:moveTo>
                <a:cubicBezTo>
                  <a:pt x="16481242" y="191002"/>
                  <a:pt x="16328746" y="227918"/>
                  <a:pt x="16214774" y="227918"/>
                </a:cubicBezTo>
                <a:cubicBezTo>
                  <a:pt x="16291826" y="304961"/>
                  <a:pt x="16519768" y="266440"/>
                  <a:pt x="16558294" y="191002"/>
                </a:cubicBezTo>
                <a:close/>
                <a:moveTo>
                  <a:pt x="15986832" y="191002"/>
                </a:moveTo>
                <a:cubicBezTo>
                  <a:pt x="15948306" y="191002"/>
                  <a:pt x="15720362" y="227918"/>
                  <a:pt x="15834334" y="266440"/>
                </a:cubicBezTo>
                <a:cubicBezTo>
                  <a:pt x="15872860" y="227918"/>
                  <a:pt x="15948306" y="266440"/>
                  <a:pt x="16023752" y="266440"/>
                </a:cubicBezTo>
                <a:cubicBezTo>
                  <a:pt x="16014522" y="256810"/>
                  <a:pt x="16009907" y="249587"/>
                  <a:pt x="16008176" y="244170"/>
                </a:cubicBezTo>
                <a:lnTo>
                  <a:pt x="16009193" y="237454"/>
                </a:lnTo>
                <a:lnTo>
                  <a:pt x="16009985" y="237392"/>
                </a:lnTo>
                <a:cubicBezTo>
                  <a:pt x="16014497" y="235768"/>
                  <a:pt x="16019137" y="232734"/>
                  <a:pt x="16023752" y="227918"/>
                </a:cubicBezTo>
                <a:cubicBezTo>
                  <a:pt x="16023752" y="227918"/>
                  <a:pt x="16014522" y="227918"/>
                  <a:pt x="16009907" y="232734"/>
                </a:cubicBezTo>
                <a:lnTo>
                  <a:pt x="16009193" y="237454"/>
                </a:lnTo>
                <a:lnTo>
                  <a:pt x="15996990" y="238402"/>
                </a:lnTo>
                <a:cubicBezTo>
                  <a:pt x="15972385" y="233436"/>
                  <a:pt x="15957938" y="191002"/>
                  <a:pt x="15986832" y="191002"/>
                </a:cubicBezTo>
                <a:close/>
                <a:moveTo>
                  <a:pt x="19126066" y="162111"/>
                </a:moveTo>
                <a:cubicBezTo>
                  <a:pt x="19102188" y="162111"/>
                  <a:pt x="19073694" y="171741"/>
                  <a:pt x="19073694" y="191002"/>
                </a:cubicBezTo>
                <a:cubicBezTo>
                  <a:pt x="19112220" y="191002"/>
                  <a:pt x="19112220" y="227918"/>
                  <a:pt x="19150746" y="191002"/>
                </a:cubicBezTo>
                <a:cubicBezTo>
                  <a:pt x="19169206" y="171741"/>
                  <a:pt x="19149944" y="162111"/>
                  <a:pt x="19126066" y="162111"/>
                </a:cubicBezTo>
                <a:close/>
                <a:moveTo>
                  <a:pt x="19378690" y="152480"/>
                </a:moveTo>
                <a:cubicBezTo>
                  <a:pt x="19226192" y="152480"/>
                  <a:pt x="19455740" y="227918"/>
                  <a:pt x="19417214" y="191002"/>
                </a:cubicBezTo>
                <a:cubicBezTo>
                  <a:pt x="19417214" y="191002"/>
                  <a:pt x="19417214" y="191002"/>
                  <a:pt x="19378690" y="191002"/>
                </a:cubicBezTo>
                <a:cubicBezTo>
                  <a:pt x="19417214" y="191002"/>
                  <a:pt x="19378690" y="191002"/>
                  <a:pt x="19378690" y="152480"/>
                </a:cubicBezTo>
                <a:close/>
                <a:moveTo>
                  <a:pt x="16824762" y="152480"/>
                </a:moveTo>
                <a:cubicBezTo>
                  <a:pt x="16786238" y="152480"/>
                  <a:pt x="16749316" y="152480"/>
                  <a:pt x="16749316" y="191002"/>
                </a:cubicBezTo>
                <a:cubicBezTo>
                  <a:pt x="16749316" y="191002"/>
                  <a:pt x="16824762" y="191002"/>
                  <a:pt x="16824762" y="152480"/>
                </a:cubicBezTo>
                <a:close/>
                <a:moveTo>
                  <a:pt x="20044430" y="88187"/>
                </a:moveTo>
                <a:lnTo>
                  <a:pt x="20063370" y="111103"/>
                </a:lnTo>
                <a:lnTo>
                  <a:pt x="20055790" y="110551"/>
                </a:lnTo>
                <a:lnTo>
                  <a:pt x="20048172" y="107940"/>
                </a:lnTo>
                <a:cubicBezTo>
                  <a:pt x="20045664" y="104329"/>
                  <a:pt x="20045664" y="99513"/>
                  <a:pt x="20045664" y="94698"/>
                </a:cubicBezTo>
                <a:close/>
                <a:moveTo>
                  <a:pt x="20037174" y="79406"/>
                </a:moveTo>
                <a:lnTo>
                  <a:pt x="20043156" y="81456"/>
                </a:lnTo>
                <a:lnTo>
                  <a:pt x="20044430" y="88187"/>
                </a:lnTo>
                <a:close/>
                <a:moveTo>
                  <a:pt x="20293672" y="75437"/>
                </a:moveTo>
                <a:cubicBezTo>
                  <a:pt x="20293672" y="104329"/>
                  <a:pt x="20251234" y="111551"/>
                  <a:pt x="20230014" y="97106"/>
                </a:cubicBezTo>
                <a:lnTo>
                  <a:pt x="20219992" y="78682"/>
                </a:lnTo>
                <a:close/>
                <a:moveTo>
                  <a:pt x="20218226" y="75437"/>
                </a:moveTo>
                <a:lnTo>
                  <a:pt x="20219992" y="78682"/>
                </a:lnTo>
                <a:lnTo>
                  <a:pt x="20217350" y="78798"/>
                </a:lnTo>
                <a:close/>
                <a:moveTo>
                  <a:pt x="19988678" y="75437"/>
                </a:moveTo>
                <a:cubicBezTo>
                  <a:pt x="19988678" y="113959"/>
                  <a:pt x="19873102" y="152480"/>
                  <a:pt x="19836180" y="113959"/>
                </a:cubicBezTo>
                <a:cubicBezTo>
                  <a:pt x="19913232" y="152480"/>
                  <a:pt x="19797656" y="152480"/>
                  <a:pt x="19797656" y="152480"/>
                </a:cubicBezTo>
                <a:cubicBezTo>
                  <a:pt x="19873102" y="152480"/>
                  <a:pt x="20025598" y="152480"/>
                  <a:pt x="19988678" y="75437"/>
                </a:cubicBezTo>
                <a:close/>
                <a:moveTo>
                  <a:pt x="18730176" y="38521"/>
                </a:moveTo>
                <a:lnTo>
                  <a:pt x="18807226" y="38521"/>
                </a:lnTo>
                <a:cubicBezTo>
                  <a:pt x="18807226" y="75437"/>
                  <a:pt x="18807226" y="75437"/>
                  <a:pt x="18730176" y="38521"/>
                </a:cubicBezTo>
                <a:close/>
                <a:moveTo>
                  <a:pt x="17892244" y="38521"/>
                </a:moveTo>
                <a:cubicBezTo>
                  <a:pt x="17892244" y="38521"/>
                  <a:pt x="17901874" y="38521"/>
                  <a:pt x="17911506" y="43136"/>
                </a:cubicBezTo>
                <a:lnTo>
                  <a:pt x="17924568" y="53945"/>
                </a:lnTo>
                <a:lnTo>
                  <a:pt x="17921714" y="54095"/>
                </a:lnTo>
                <a:cubicBezTo>
                  <a:pt x="17911506" y="52365"/>
                  <a:pt x="17901874" y="47750"/>
                  <a:pt x="17892244" y="38521"/>
                </a:cubicBezTo>
                <a:close/>
                <a:moveTo>
                  <a:pt x="19836180" y="0"/>
                </a:moveTo>
                <a:cubicBezTo>
                  <a:pt x="19797656" y="38521"/>
                  <a:pt x="19913232" y="38521"/>
                  <a:pt x="19913232" y="75437"/>
                </a:cubicBezTo>
                <a:cubicBezTo>
                  <a:pt x="19940922" y="47750"/>
                  <a:pt x="19990282" y="40828"/>
                  <a:pt x="20030164" y="70923"/>
                </a:cubicBezTo>
                <a:lnTo>
                  <a:pt x="20037174" y="79406"/>
                </a:lnTo>
                <a:lnTo>
                  <a:pt x="20025598" y="75437"/>
                </a:lnTo>
                <a:cubicBezTo>
                  <a:pt x="20007138" y="94698"/>
                  <a:pt x="20017172" y="104329"/>
                  <a:pt x="20036434" y="109144"/>
                </a:cubicBezTo>
                <a:lnTo>
                  <a:pt x="20055790" y="110551"/>
                </a:lnTo>
                <a:lnTo>
                  <a:pt x="20065730" y="113959"/>
                </a:lnTo>
                <a:cubicBezTo>
                  <a:pt x="20102650" y="191002"/>
                  <a:pt x="20025598" y="152480"/>
                  <a:pt x="20025598" y="191002"/>
                </a:cubicBezTo>
                <a:cubicBezTo>
                  <a:pt x="20065730" y="191002"/>
                  <a:pt x="20102650" y="152480"/>
                  <a:pt x="20141176" y="152480"/>
                </a:cubicBezTo>
                <a:cubicBezTo>
                  <a:pt x="20102650" y="152480"/>
                  <a:pt x="20102650" y="113959"/>
                  <a:pt x="20065730" y="113959"/>
                </a:cubicBezTo>
                <a:lnTo>
                  <a:pt x="20063370" y="111103"/>
                </a:lnTo>
                <a:lnTo>
                  <a:pt x="20102650" y="113959"/>
                </a:lnTo>
                <a:cubicBezTo>
                  <a:pt x="20121912" y="94698"/>
                  <a:pt x="20150806" y="85068"/>
                  <a:pt x="20184316" y="80253"/>
                </a:cubicBezTo>
                <a:lnTo>
                  <a:pt x="20217350" y="78798"/>
                </a:lnTo>
                <a:lnTo>
                  <a:pt x="20203178" y="133220"/>
                </a:lnTo>
                <a:cubicBezTo>
                  <a:pt x="20198162" y="152480"/>
                  <a:pt x="20198162" y="171741"/>
                  <a:pt x="20218226" y="191002"/>
                </a:cubicBezTo>
                <a:cubicBezTo>
                  <a:pt x="20255146" y="113959"/>
                  <a:pt x="20293672" y="191002"/>
                  <a:pt x="20330592" y="152480"/>
                </a:cubicBezTo>
                <a:cubicBezTo>
                  <a:pt x="20330592" y="191002"/>
                  <a:pt x="20370724" y="191002"/>
                  <a:pt x="20370724" y="191002"/>
                </a:cubicBezTo>
                <a:cubicBezTo>
                  <a:pt x="20330592" y="227918"/>
                  <a:pt x="20330592" y="266440"/>
                  <a:pt x="20255146" y="304961"/>
                </a:cubicBezTo>
                <a:cubicBezTo>
                  <a:pt x="20293672" y="304961"/>
                  <a:pt x="20293672" y="304961"/>
                  <a:pt x="20293672" y="341878"/>
                </a:cubicBezTo>
                <a:cubicBezTo>
                  <a:pt x="20330592" y="341878"/>
                  <a:pt x="20330592" y="341878"/>
                  <a:pt x="20370724" y="341878"/>
                </a:cubicBezTo>
                <a:cubicBezTo>
                  <a:pt x="20370724" y="341878"/>
                  <a:pt x="20407644" y="341878"/>
                  <a:pt x="20446170" y="341878"/>
                </a:cubicBezTo>
                <a:cubicBezTo>
                  <a:pt x="20426906" y="361139"/>
                  <a:pt x="20417276" y="380399"/>
                  <a:pt x="20417276" y="399660"/>
                </a:cubicBezTo>
                <a:lnTo>
                  <a:pt x="20434214" y="433534"/>
                </a:lnTo>
                <a:lnTo>
                  <a:pt x="20422292" y="428551"/>
                </a:lnTo>
                <a:cubicBezTo>
                  <a:pt x="20408046" y="428551"/>
                  <a:pt x="20389184" y="438182"/>
                  <a:pt x="20370724" y="457443"/>
                </a:cubicBezTo>
                <a:cubicBezTo>
                  <a:pt x="20446170" y="494359"/>
                  <a:pt x="20407644" y="532881"/>
                  <a:pt x="20330592" y="532881"/>
                </a:cubicBezTo>
                <a:cubicBezTo>
                  <a:pt x="20370724" y="571402"/>
                  <a:pt x="20370724" y="532881"/>
                  <a:pt x="20446170" y="532881"/>
                </a:cubicBezTo>
                <a:cubicBezTo>
                  <a:pt x="20446170" y="532881"/>
                  <a:pt x="20446170" y="532881"/>
                  <a:pt x="20446170" y="609923"/>
                </a:cubicBezTo>
                <a:cubicBezTo>
                  <a:pt x="20370724" y="609923"/>
                  <a:pt x="20370724" y="646840"/>
                  <a:pt x="20293672" y="646840"/>
                </a:cubicBezTo>
                <a:cubicBezTo>
                  <a:pt x="20255146" y="646840"/>
                  <a:pt x="20218226" y="685361"/>
                  <a:pt x="20218226" y="685361"/>
                </a:cubicBezTo>
                <a:cubicBezTo>
                  <a:pt x="20178096" y="685361"/>
                  <a:pt x="20178096" y="685361"/>
                  <a:pt x="20102650" y="723883"/>
                </a:cubicBezTo>
                <a:cubicBezTo>
                  <a:pt x="20102650" y="685361"/>
                  <a:pt x="19988678" y="685361"/>
                  <a:pt x="19950152" y="685361"/>
                </a:cubicBezTo>
                <a:cubicBezTo>
                  <a:pt x="19988678" y="723883"/>
                  <a:pt x="19988678" y="723883"/>
                  <a:pt x="20025598" y="723883"/>
                </a:cubicBezTo>
                <a:cubicBezTo>
                  <a:pt x="19988678" y="762404"/>
                  <a:pt x="20065730" y="799321"/>
                  <a:pt x="20141176" y="799321"/>
                </a:cubicBezTo>
                <a:cubicBezTo>
                  <a:pt x="20178096" y="799321"/>
                  <a:pt x="20178096" y="762404"/>
                  <a:pt x="20178096" y="762404"/>
                </a:cubicBezTo>
                <a:cubicBezTo>
                  <a:pt x="20255146" y="837842"/>
                  <a:pt x="20407644" y="799321"/>
                  <a:pt x="20446170" y="837842"/>
                </a:cubicBezTo>
                <a:cubicBezTo>
                  <a:pt x="20483090" y="799321"/>
                  <a:pt x="20560142" y="723883"/>
                  <a:pt x="20483090" y="723883"/>
                </a:cubicBezTo>
                <a:cubicBezTo>
                  <a:pt x="20483090" y="685361"/>
                  <a:pt x="20598666" y="723883"/>
                  <a:pt x="20635588" y="723883"/>
                </a:cubicBezTo>
                <a:cubicBezTo>
                  <a:pt x="20635588" y="762404"/>
                  <a:pt x="20560142" y="762404"/>
                  <a:pt x="20560142" y="762404"/>
                </a:cubicBezTo>
                <a:cubicBezTo>
                  <a:pt x="20560142" y="799321"/>
                  <a:pt x="20635588" y="799321"/>
                  <a:pt x="20560142" y="837842"/>
                </a:cubicBezTo>
                <a:cubicBezTo>
                  <a:pt x="20598666" y="837842"/>
                  <a:pt x="20635588" y="837842"/>
                  <a:pt x="20675718" y="837842"/>
                </a:cubicBezTo>
                <a:cubicBezTo>
                  <a:pt x="20675718" y="876364"/>
                  <a:pt x="20635588" y="876364"/>
                  <a:pt x="20675718" y="876364"/>
                </a:cubicBezTo>
                <a:cubicBezTo>
                  <a:pt x="20635588" y="876364"/>
                  <a:pt x="20560142" y="914885"/>
                  <a:pt x="20598666" y="951802"/>
                </a:cubicBezTo>
                <a:cubicBezTo>
                  <a:pt x="20560942" y="951802"/>
                  <a:pt x="20522818" y="951802"/>
                  <a:pt x="20479678" y="951802"/>
                </a:cubicBezTo>
                <a:lnTo>
                  <a:pt x="20446170" y="951802"/>
                </a:lnTo>
                <a:lnTo>
                  <a:pt x="20330592" y="951802"/>
                </a:lnTo>
                <a:cubicBezTo>
                  <a:pt x="20330592" y="990324"/>
                  <a:pt x="20407644" y="990324"/>
                  <a:pt x="20446170" y="951802"/>
                </a:cubicBezTo>
                <a:cubicBezTo>
                  <a:pt x="20446170" y="1028845"/>
                  <a:pt x="20523220" y="990324"/>
                  <a:pt x="20483090" y="1028845"/>
                </a:cubicBezTo>
                <a:cubicBezTo>
                  <a:pt x="20483090" y="1067366"/>
                  <a:pt x="20330592" y="1067366"/>
                  <a:pt x="20370724" y="1104283"/>
                </a:cubicBezTo>
                <a:cubicBezTo>
                  <a:pt x="20330592" y="1067366"/>
                  <a:pt x="20293672" y="1067366"/>
                  <a:pt x="20178096" y="1067366"/>
                </a:cubicBezTo>
                <a:cubicBezTo>
                  <a:pt x="20141176" y="1179721"/>
                  <a:pt x="19988678" y="1142804"/>
                  <a:pt x="19913232" y="1179721"/>
                </a:cubicBezTo>
                <a:cubicBezTo>
                  <a:pt x="19988678" y="1219848"/>
                  <a:pt x="19988678" y="1142804"/>
                  <a:pt x="20102650" y="1179721"/>
                </a:cubicBezTo>
                <a:cubicBezTo>
                  <a:pt x="20102650" y="1219848"/>
                  <a:pt x="20025598" y="1179721"/>
                  <a:pt x="20025598" y="1219848"/>
                </a:cubicBezTo>
                <a:cubicBezTo>
                  <a:pt x="20025598" y="1179721"/>
                  <a:pt x="19988678" y="1219848"/>
                  <a:pt x="20025598" y="1256764"/>
                </a:cubicBezTo>
                <a:cubicBezTo>
                  <a:pt x="19988678" y="1256764"/>
                  <a:pt x="19950152" y="1256764"/>
                  <a:pt x="19988678" y="1219848"/>
                </a:cubicBezTo>
                <a:cubicBezTo>
                  <a:pt x="19913232" y="1219848"/>
                  <a:pt x="19873102" y="1219848"/>
                  <a:pt x="19836180" y="1295285"/>
                </a:cubicBezTo>
                <a:cubicBezTo>
                  <a:pt x="19760734" y="1256764"/>
                  <a:pt x="19720604" y="1333808"/>
                  <a:pt x="19645158" y="1333808"/>
                </a:cubicBezTo>
                <a:cubicBezTo>
                  <a:pt x="19683684" y="1372328"/>
                  <a:pt x="19873102" y="1447767"/>
                  <a:pt x="19913232" y="1409245"/>
                </a:cubicBezTo>
                <a:cubicBezTo>
                  <a:pt x="19950152" y="1409245"/>
                  <a:pt x="19873102" y="1447767"/>
                  <a:pt x="19873102" y="1486288"/>
                </a:cubicBezTo>
                <a:cubicBezTo>
                  <a:pt x="19913232" y="1524809"/>
                  <a:pt x="19913232" y="1561726"/>
                  <a:pt x="19988678" y="1561726"/>
                </a:cubicBezTo>
                <a:cubicBezTo>
                  <a:pt x="20025598" y="1524809"/>
                  <a:pt x="20065730" y="1561726"/>
                  <a:pt x="20102650" y="1561726"/>
                </a:cubicBezTo>
                <a:cubicBezTo>
                  <a:pt x="20141176" y="1561726"/>
                  <a:pt x="20065730" y="1524809"/>
                  <a:pt x="20065730" y="1524809"/>
                </a:cubicBezTo>
                <a:cubicBezTo>
                  <a:pt x="20102650" y="1486288"/>
                  <a:pt x="20218226" y="1524809"/>
                  <a:pt x="20218226" y="1561726"/>
                </a:cubicBezTo>
                <a:cubicBezTo>
                  <a:pt x="20330592" y="1486288"/>
                  <a:pt x="20598666" y="1486288"/>
                  <a:pt x="20635588" y="1447767"/>
                </a:cubicBezTo>
                <a:cubicBezTo>
                  <a:pt x="20675718" y="1409245"/>
                  <a:pt x="20712638" y="1447767"/>
                  <a:pt x="20751164" y="1486288"/>
                </a:cubicBezTo>
                <a:cubicBezTo>
                  <a:pt x="20751164" y="1486288"/>
                  <a:pt x="20751164" y="1447767"/>
                  <a:pt x="20788084" y="1447767"/>
                </a:cubicBezTo>
                <a:cubicBezTo>
                  <a:pt x="20828216" y="1409245"/>
                  <a:pt x="20712638" y="1447767"/>
                  <a:pt x="20751164" y="1409245"/>
                </a:cubicBezTo>
                <a:cubicBezTo>
                  <a:pt x="20788084" y="1409245"/>
                  <a:pt x="20788084" y="1409245"/>
                  <a:pt x="20828216" y="1409245"/>
                </a:cubicBezTo>
                <a:cubicBezTo>
                  <a:pt x="20828216" y="1524809"/>
                  <a:pt x="21133210" y="1409245"/>
                  <a:pt x="21245576" y="1409245"/>
                </a:cubicBezTo>
                <a:cubicBezTo>
                  <a:pt x="21285706" y="1409245"/>
                  <a:pt x="21398074" y="1447767"/>
                  <a:pt x="21475124" y="1409245"/>
                </a:cubicBezTo>
                <a:cubicBezTo>
                  <a:pt x="21550570" y="1409245"/>
                  <a:pt x="21513650" y="1409245"/>
                  <a:pt x="21627622" y="1409245"/>
                </a:cubicBezTo>
                <a:cubicBezTo>
                  <a:pt x="21513650" y="1372328"/>
                  <a:pt x="21550570" y="1333808"/>
                  <a:pt x="21475124" y="1295285"/>
                </a:cubicBezTo>
                <a:cubicBezTo>
                  <a:pt x="21436598" y="1333808"/>
                  <a:pt x="21436598" y="1295285"/>
                  <a:pt x="21361152" y="1295285"/>
                </a:cubicBezTo>
                <a:cubicBezTo>
                  <a:pt x="21398874" y="1276025"/>
                  <a:pt x="21446230" y="1266395"/>
                  <a:pt x="21498600" y="1261580"/>
                </a:cubicBezTo>
                <a:lnTo>
                  <a:pt x="21554724" y="1259967"/>
                </a:lnTo>
                <a:lnTo>
                  <a:pt x="21579464" y="1279034"/>
                </a:lnTo>
                <a:cubicBezTo>
                  <a:pt x="21608360" y="1295285"/>
                  <a:pt x="21637254" y="1295285"/>
                  <a:pt x="21666148" y="1295285"/>
                </a:cubicBezTo>
                <a:cubicBezTo>
                  <a:pt x="21684608" y="1276025"/>
                  <a:pt x="21665346" y="1266395"/>
                  <a:pt x="21636652" y="1261580"/>
                </a:cubicBezTo>
                <a:lnTo>
                  <a:pt x="21603366" y="1258569"/>
                </a:lnTo>
                <a:lnTo>
                  <a:pt x="21666148" y="1256764"/>
                </a:lnTo>
                <a:cubicBezTo>
                  <a:pt x="21703068" y="1256764"/>
                  <a:pt x="21741594" y="1295285"/>
                  <a:pt x="21703068" y="1333808"/>
                </a:cubicBezTo>
                <a:cubicBezTo>
                  <a:pt x="21780118" y="1333808"/>
                  <a:pt x="21780118" y="1256764"/>
                  <a:pt x="21741594" y="1256764"/>
                </a:cubicBezTo>
                <a:cubicBezTo>
                  <a:pt x="21741594" y="1219848"/>
                  <a:pt x="21894090" y="1295285"/>
                  <a:pt x="21818644" y="1295285"/>
                </a:cubicBezTo>
                <a:cubicBezTo>
                  <a:pt x="21818644" y="1333808"/>
                  <a:pt x="21855564" y="1256764"/>
                  <a:pt x="21894090" y="1295285"/>
                </a:cubicBezTo>
                <a:cubicBezTo>
                  <a:pt x="21932616" y="1333808"/>
                  <a:pt x="22008062" y="1372328"/>
                  <a:pt x="22123638" y="1409245"/>
                </a:cubicBezTo>
                <a:cubicBezTo>
                  <a:pt x="22085112" y="1447767"/>
                  <a:pt x="21855564" y="1372328"/>
                  <a:pt x="21818644" y="1409245"/>
                </a:cubicBezTo>
                <a:cubicBezTo>
                  <a:pt x="21855564" y="1409245"/>
                  <a:pt x="21894090" y="1447767"/>
                  <a:pt x="22008062" y="1447767"/>
                </a:cubicBezTo>
                <a:cubicBezTo>
                  <a:pt x="22008062" y="1486288"/>
                  <a:pt x="21932616" y="1486288"/>
                  <a:pt x="21855564" y="1486288"/>
                </a:cubicBezTo>
                <a:cubicBezTo>
                  <a:pt x="21894090" y="1561726"/>
                  <a:pt x="21971142" y="1524809"/>
                  <a:pt x="22046588" y="1561726"/>
                </a:cubicBezTo>
                <a:cubicBezTo>
                  <a:pt x="22008062" y="1561726"/>
                  <a:pt x="21855564" y="1561726"/>
                  <a:pt x="21855564" y="1524809"/>
                </a:cubicBezTo>
                <a:cubicBezTo>
                  <a:pt x="21780118" y="1561726"/>
                  <a:pt x="21818644" y="1600247"/>
                  <a:pt x="21703068" y="1600247"/>
                </a:cubicBezTo>
                <a:cubicBezTo>
                  <a:pt x="21741594" y="1600247"/>
                  <a:pt x="21780118" y="1638769"/>
                  <a:pt x="21855564" y="1638769"/>
                </a:cubicBezTo>
                <a:cubicBezTo>
                  <a:pt x="21855564" y="1677291"/>
                  <a:pt x="21855564" y="1677291"/>
                  <a:pt x="21855564" y="1677291"/>
                </a:cubicBezTo>
                <a:cubicBezTo>
                  <a:pt x="21855564" y="1714207"/>
                  <a:pt x="21780118" y="1677291"/>
                  <a:pt x="21780118" y="1714207"/>
                </a:cubicBezTo>
                <a:cubicBezTo>
                  <a:pt x="21818644" y="1752728"/>
                  <a:pt x="21855564" y="1752728"/>
                  <a:pt x="21894090" y="1789645"/>
                </a:cubicBezTo>
                <a:cubicBezTo>
                  <a:pt x="22046588" y="1789645"/>
                  <a:pt x="22199084" y="1789645"/>
                  <a:pt x="22351582" y="1789645"/>
                </a:cubicBezTo>
                <a:cubicBezTo>
                  <a:pt x="22313056" y="1829772"/>
                  <a:pt x="22390108" y="1829772"/>
                  <a:pt x="22427028" y="1829772"/>
                </a:cubicBezTo>
                <a:cubicBezTo>
                  <a:pt x="22351582" y="1789645"/>
                  <a:pt x="22427028" y="1829772"/>
                  <a:pt x="22427028" y="1752728"/>
                </a:cubicBezTo>
                <a:cubicBezTo>
                  <a:pt x="22427028" y="1829772"/>
                  <a:pt x="22504078" y="1789645"/>
                  <a:pt x="22542604" y="1789645"/>
                </a:cubicBezTo>
                <a:cubicBezTo>
                  <a:pt x="22579524" y="1829772"/>
                  <a:pt x="22504078" y="1866688"/>
                  <a:pt x="22542604" y="1866688"/>
                </a:cubicBezTo>
                <a:lnTo>
                  <a:pt x="22504078" y="1866688"/>
                </a:lnTo>
                <a:cubicBezTo>
                  <a:pt x="22465554" y="1943731"/>
                  <a:pt x="22579524" y="1905210"/>
                  <a:pt x="22579524" y="1905210"/>
                </a:cubicBezTo>
                <a:cubicBezTo>
                  <a:pt x="22579524" y="1943731"/>
                  <a:pt x="22504078" y="1943731"/>
                  <a:pt x="22504078" y="1943731"/>
                </a:cubicBezTo>
                <a:cubicBezTo>
                  <a:pt x="22427028" y="1943731"/>
                  <a:pt x="22504078" y="2057691"/>
                  <a:pt x="22427028" y="2057691"/>
                </a:cubicBezTo>
                <a:cubicBezTo>
                  <a:pt x="22427028" y="2057691"/>
                  <a:pt x="22427028" y="2057691"/>
                  <a:pt x="22390108" y="1982253"/>
                </a:cubicBezTo>
                <a:cubicBezTo>
                  <a:pt x="22351582" y="2000711"/>
                  <a:pt x="22360812" y="2019571"/>
                  <a:pt x="22370242" y="2038631"/>
                </a:cubicBezTo>
                <a:lnTo>
                  <a:pt x="22378400" y="2066673"/>
                </a:lnTo>
                <a:lnTo>
                  <a:pt x="22361012" y="2076952"/>
                </a:lnTo>
                <a:cubicBezTo>
                  <a:pt x="22351582" y="2086582"/>
                  <a:pt x="22351582" y="2096212"/>
                  <a:pt x="22351582" y="2096212"/>
                </a:cubicBezTo>
                <a:cubicBezTo>
                  <a:pt x="22370444" y="2086582"/>
                  <a:pt x="22377466" y="2076952"/>
                  <a:pt x="22378594" y="2067346"/>
                </a:cubicBezTo>
                <a:lnTo>
                  <a:pt x="22378400" y="2066673"/>
                </a:lnTo>
                <a:lnTo>
                  <a:pt x="22383410" y="2063710"/>
                </a:lnTo>
                <a:cubicBezTo>
                  <a:pt x="22394020" y="2060098"/>
                  <a:pt x="22408166" y="2057691"/>
                  <a:pt x="22427028" y="2057691"/>
                </a:cubicBezTo>
                <a:cubicBezTo>
                  <a:pt x="22427028" y="2134734"/>
                  <a:pt x="22274530" y="2096212"/>
                  <a:pt x="22274530" y="2134734"/>
                </a:cubicBezTo>
                <a:cubicBezTo>
                  <a:pt x="22313056" y="2171650"/>
                  <a:pt x="22351582" y="2171650"/>
                  <a:pt x="22427028" y="2171650"/>
                </a:cubicBezTo>
                <a:cubicBezTo>
                  <a:pt x="22390108" y="2248693"/>
                  <a:pt x="22465554" y="2399569"/>
                  <a:pt x="22618050" y="2324131"/>
                </a:cubicBezTo>
                <a:cubicBezTo>
                  <a:pt x="22618050" y="2285609"/>
                  <a:pt x="22579524" y="2285609"/>
                  <a:pt x="22542604" y="2285609"/>
                </a:cubicBezTo>
                <a:cubicBezTo>
                  <a:pt x="22579524" y="2248693"/>
                  <a:pt x="22656576" y="2285609"/>
                  <a:pt x="22732022" y="2285609"/>
                </a:cubicBezTo>
                <a:cubicBezTo>
                  <a:pt x="22656576" y="2324131"/>
                  <a:pt x="22732022" y="2362653"/>
                  <a:pt x="22695102" y="2399569"/>
                </a:cubicBezTo>
                <a:cubicBezTo>
                  <a:pt x="22656576" y="2399569"/>
                  <a:pt x="22618050" y="2399569"/>
                  <a:pt x="22579524" y="2362653"/>
                </a:cubicBezTo>
                <a:cubicBezTo>
                  <a:pt x="22542604" y="2362653"/>
                  <a:pt x="22504078" y="2399569"/>
                  <a:pt x="22465554" y="2399569"/>
                </a:cubicBezTo>
                <a:cubicBezTo>
                  <a:pt x="22542604" y="2438091"/>
                  <a:pt x="22618050" y="2438091"/>
                  <a:pt x="22695102" y="2438091"/>
                </a:cubicBezTo>
                <a:cubicBezTo>
                  <a:pt x="22618050" y="2476612"/>
                  <a:pt x="22542604" y="2438091"/>
                  <a:pt x="22427028" y="2438091"/>
                </a:cubicBezTo>
                <a:lnTo>
                  <a:pt x="22465554" y="2476612"/>
                </a:lnTo>
                <a:cubicBezTo>
                  <a:pt x="22465554" y="2476612"/>
                  <a:pt x="22351582" y="2438091"/>
                  <a:pt x="22313056" y="2399569"/>
                </a:cubicBezTo>
                <a:cubicBezTo>
                  <a:pt x="22274530" y="2438091"/>
                  <a:pt x="22313056" y="2515134"/>
                  <a:pt x="22237610" y="2515134"/>
                </a:cubicBezTo>
                <a:cubicBezTo>
                  <a:pt x="22274530" y="2515134"/>
                  <a:pt x="22313056" y="2553655"/>
                  <a:pt x="22390108" y="2553655"/>
                </a:cubicBezTo>
                <a:cubicBezTo>
                  <a:pt x="22351582" y="2590572"/>
                  <a:pt x="22313056" y="2515134"/>
                  <a:pt x="22237610" y="2553655"/>
                </a:cubicBezTo>
                <a:cubicBezTo>
                  <a:pt x="22237610" y="2553655"/>
                  <a:pt x="22237610" y="2590572"/>
                  <a:pt x="22199084" y="2629093"/>
                </a:cubicBezTo>
                <a:cubicBezTo>
                  <a:pt x="22255668" y="2629093"/>
                  <a:pt x="22398936" y="2586659"/>
                  <a:pt x="22450780" y="2565442"/>
                </a:cubicBezTo>
                <a:lnTo>
                  <a:pt x="22465554" y="2558219"/>
                </a:lnTo>
                <a:lnTo>
                  <a:pt x="22465554" y="2574998"/>
                </a:lnTo>
                <a:cubicBezTo>
                  <a:pt x="22465554" y="2590572"/>
                  <a:pt x="22465554" y="2590572"/>
                  <a:pt x="22465554" y="2590572"/>
                </a:cubicBezTo>
                <a:cubicBezTo>
                  <a:pt x="22542604" y="2590572"/>
                  <a:pt x="22542604" y="2553655"/>
                  <a:pt x="22656576" y="2553655"/>
                </a:cubicBezTo>
                <a:cubicBezTo>
                  <a:pt x="22656576" y="2590572"/>
                  <a:pt x="22618050" y="2590572"/>
                  <a:pt x="22618050" y="2629093"/>
                </a:cubicBezTo>
                <a:cubicBezTo>
                  <a:pt x="22656576" y="2629093"/>
                  <a:pt x="22656576" y="2629093"/>
                  <a:pt x="22656576" y="2629093"/>
                </a:cubicBezTo>
                <a:cubicBezTo>
                  <a:pt x="22666208" y="2619463"/>
                  <a:pt x="22682962" y="2614648"/>
                  <a:pt x="22703254" y="2612240"/>
                </a:cubicBezTo>
                <a:lnTo>
                  <a:pt x="22752892" y="2610480"/>
                </a:lnTo>
                <a:lnTo>
                  <a:pt x="22754972" y="2617306"/>
                </a:lnTo>
                <a:cubicBezTo>
                  <a:pt x="22763926" y="2624378"/>
                  <a:pt x="22780580" y="2629093"/>
                  <a:pt x="22809074" y="2629093"/>
                </a:cubicBezTo>
                <a:lnTo>
                  <a:pt x="22801216" y="2608762"/>
                </a:lnTo>
                <a:lnTo>
                  <a:pt x="22838744" y="2607425"/>
                </a:lnTo>
                <a:cubicBezTo>
                  <a:pt x="22858836" y="2605017"/>
                  <a:pt x="22875290" y="2600202"/>
                  <a:pt x="22884520" y="2590572"/>
                </a:cubicBezTo>
                <a:cubicBezTo>
                  <a:pt x="22847598" y="2590572"/>
                  <a:pt x="22847598" y="2553655"/>
                  <a:pt x="22809074" y="2553655"/>
                </a:cubicBezTo>
                <a:cubicBezTo>
                  <a:pt x="22751284" y="2553655"/>
                  <a:pt x="22780180" y="2574421"/>
                  <a:pt x="22798238" y="2601055"/>
                </a:cubicBezTo>
                <a:lnTo>
                  <a:pt x="22801216" y="2608762"/>
                </a:lnTo>
                <a:lnTo>
                  <a:pt x="22771150" y="2609832"/>
                </a:lnTo>
                <a:lnTo>
                  <a:pt x="22752892" y="2610480"/>
                </a:lnTo>
                <a:lnTo>
                  <a:pt x="22747072" y="2591374"/>
                </a:lnTo>
                <a:cubicBezTo>
                  <a:pt x="22751686" y="2572515"/>
                  <a:pt x="22770548" y="2553655"/>
                  <a:pt x="22770548" y="2553655"/>
                </a:cubicBezTo>
                <a:cubicBezTo>
                  <a:pt x="22809074" y="2553655"/>
                  <a:pt x="22809074" y="2553655"/>
                  <a:pt x="22809074" y="2515134"/>
                </a:cubicBezTo>
                <a:cubicBezTo>
                  <a:pt x="22847598" y="2515134"/>
                  <a:pt x="22847598" y="2553655"/>
                  <a:pt x="22884520" y="2553655"/>
                </a:cubicBezTo>
                <a:cubicBezTo>
                  <a:pt x="22884520" y="2553655"/>
                  <a:pt x="22923044" y="2515134"/>
                  <a:pt x="22923044" y="2476612"/>
                </a:cubicBezTo>
                <a:lnTo>
                  <a:pt x="22923044" y="2515134"/>
                </a:lnTo>
                <a:cubicBezTo>
                  <a:pt x="22923044" y="2515134"/>
                  <a:pt x="22923044" y="2515134"/>
                  <a:pt x="23037016" y="2515134"/>
                </a:cubicBezTo>
                <a:cubicBezTo>
                  <a:pt x="23037016" y="2515134"/>
                  <a:pt x="23037016" y="2515134"/>
                  <a:pt x="23037016" y="2553655"/>
                </a:cubicBezTo>
                <a:cubicBezTo>
                  <a:pt x="23000096" y="2553655"/>
                  <a:pt x="23000096" y="2553655"/>
                  <a:pt x="23000096" y="2590572"/>
                </a:cubicBezTo>
                <a:cubicBezTo>
                  <a:pt x="23037016" y="2590572"/>
                  <a:pt x="23037016" y="2590572"/>
                  <a:pt x="23075542" y="2590572"/>
                </a:cubicBezTo>
                <a:cubicBezTo>
                  <a:pt x="23075542" y="2629093"/>
                  <a:pt x="23114068" y="2629093"/>
                  <a:pt x="23189514" y="2629093"/>
                </a:cubicBezTo>
                <a:cubicBezTo>
                  <a:pt x="23152594" y="2590572"/>
                  <a:pt x="23228040" y="2590572"/>
                  <a:pt x="23228040" y="2629093"/>
                </a:cubicBezTo>
                <a:cubicBezTo>
                  <a:pt x="23285024" y="2629093"/>
                  <a:pt x="23313518" y="2619463"/>
                  <a:pt x="23342210" y="2609832"/>
                </a:cubicBezTo>
                <a:lnTo>
                  <a:pt x="23382648" y="2598385"/>
                </a:lnTo>
                <a:lnTo>
                  <a:pt x="23386556" y="2612842"/>
                </a:lnTo>
                <a:cubicBezTo>
                  <a:pt x="23397392" y="2629093"/>
                  <a:pt x="23419062" y="2629093"/>
                  <a:pt x="23419062" y="2629093"/>
                </a:cubicBezTo>
                <a:cubicBezTo>
                  <a:pt x="23533034" y="2590572"/>
                  <a:pt x="23724056" y="2590572"/>
                  <a:pt x="23799502" y="2553655"/>
                </a:cubicBezTo>
                <a:cubicBezTo>
                  <a:pt x="23838028" y="2553655"/>
                  <a:pt x="23838028" y="2590572"/>
                  <a:pt x="23915080" y="2590572"/>
                </a:cubicBezTo>
                <a:cubicBezTo>
                  <a:pt x="23915080" y="2590572"/>
                  <a:pt x="23876554" y="2629093"/>
                  <a:pt x="23838028" y="2629093"/>
                </a:cubicBezTo>
                <a:cubicBezTo>
                  <a:pt x="23838028" y="2667615"/>
                  <a:pt x="23838028" y="2667615"/>
                  <a:pt x="23915080" y="2667615"/>
                </a:cubicBezTo>
                <a:lnTo>
                  <a:pt x="23890400" y="2667615"/>
                </a:lnTo>
                <a:cubicBezTo>
                  <a:pt x="23866522" y="2667615"/>
                  <a:pt x="23838028" y="2667615"/>
                  <a:pt x="23838028" y="2667615"/>
                </a:cubicBezTo>
                <a:cubicBezTo>
                  <a:pt x="23915080" y="2743053"/>
                  <a:pt x="24143022" y="2667615"/>
                  <a:pt x="24029050" y="2590572"/>
                </a:cubicBezTo>
                <a:cubicBezTo>
                  <a:pt x="24067576" y="2590572"/>
                  <a:pt x="24067576" y="2590572"/>
                  <a:pt x="24104496" y="2590572"/>
                </a:cubicBezTo>
                <a:cubicBezTo>
                  <a:pt x="24067576" y="2553655"/>
                  <a:pt x="24067576" y="2553655"/>
                  <a:pt x="24029050" y="2553655"/>
                </a:cubicBezTo>
                <a:cubicBezTo>
                  <a:pt x="24067576" y="2476612"/>
                  <a:pt x="24143022" y="2515134"/>
                  <a:pt x="24220074" y="2515134"/>
                </a:cubicBezTo>
                <a:cubicBezTo>
                  <a:pt x="24181548" y="2553655"/>
                  <a:pt x="24295520" y="2553655"/>
                  <a:pt x="24334046" y="2553655"/>
                </a:cubicBezTo>
                <a:cubicBezTo>
                  <a:pt x="24372570" y="2553655"/>
                  <a:pt x="24372570" y="2515134"/>
                  <a:pt x="24372570" y="2476612"/>
                </a:cubicBezTo>
                <a:lnTo>
                  <a:pt x="24377650" y="2479068"/>
                </a:lnTo>
                <a:lnTo>
                  <a:pt x="24377650" y="2783205"/>
                </a:lnTo>
                <a:lnTo>
                  <a:pt x="24319398" y="2786189"/>
                </a:lnTo>
                <a:cubicBezTo>
                  <a:pt x="24295520" y="2790803"/>
                  <a:pt x="24276258" y="2800033"/>
                  <a:pt x="24256994" y="2818491"/>
                </a:cubicBezTo>
                <a:cubicBezTo>
                  <a:pt x="24295520" y="2818491"/>
                  <a:pt x="24324414" y="2818491"/>
                  <a:pt x="24348292" y="2813876"/>
                </a:cubicBezTo>
                <a:lnTo>
                  <a:pt x="24377650" y="2804016"/>
                </a:lnTo>
                <a:lnTo>
                  <a:pt x="24377650" y="2901489"/>
                </a:lnTo>
                <a:lnTo>
                  <a:pt x="24377312" y="2901553"/>
                </a:lnTo>
                <a:cubicBezTo>
                  <a:pt x="24343676" y="2912387"/>
                  <a:pt x="24314782" y="2934055"/>
                  <a:pt x="24372570" y="2934055"/>
                </a:cubicBezTo>
                <a:cubicBezTo>
                  <a:pt x="24256994" y="2934055"/>
                  <a:pt x="24143022" y="2970972"/>
                  <a:pt x="23952000" y="2970972"/>
                </a:cubicBezTo>
                <a:cubicBezTo>
                  <a:pt x="23915080" y="2970972"/>
                  <a:pt x="23952000" y="2970972"/>
                  <a:pt x="23952000" y="3009493"/>
                </a:cubicBezTo>
                <a:cubicBezTo>
                  <a:pt x="23876554" y="3009493"/>
                  <a:pt x="23799502" y="3009493"/>
                  <a:pt x="23762582" y="3009493"/>
                </a:cubicBezTo>
                <a:cubicBezTo>
                  <a:pt x="23838028" y="3048015"/>
                  <a:pt x="23724056" y="3123453"/>
                  <a:pt x="23838028" y="3086536"/>
                </a:cubicBezTo>
                <a:cubicBezTo>
                  <a:pt x="23876554" y="3123453"/>
                  <a:pt x="23762582" y="3086536"/>
                  <a:pt x="23724056" y="3123453"/>
                </a:cubicBezTo>
                <a:cubicBezTo>
                  <a:pt x="23762582" y="3163579"/>
                  <a:pt x="23838028" y="3123453"/>
                  <a:pt x="23876554" y="3123453"/>
                </a:cubicBezTo>
                <a:cubicBezTo>
                  <a:pt x="23876554" y="3163579"/>
                  <a:pt x="23876554" y="3163579"/>
                  <a:pt x="23915080" y="3163579"/>
                </a:cubicBezTo>
                <a:cubicBezTo>
                  <a:pt x="23838028" y="3163579"/>
                  <a:pt x="23799502" y="3163579"/>
                  <a:pt x="23762582" y="3239017"/>
                </a:cubicBezTo>
                <a:cubicBezTo>
                  <a:pt x="23799502" y="3239017"/>
                  <a:pt x="23799502" y="3239017"/>
                  <a:pt x="23799502" y="3239017"/>
                </a:cubicBezTo>
                <a:cubicBezTo>
                  <a:pt x="23838028" y="3239017"/>
                  <a:pt x="23915080" y="3200495"/>
                  <a:pt x="23952000" y="3200495"/>
                </a:cubicBezTo>
                <a:cubicBezTo>
                  <a:pt x="23990526" y="3239017"/>
                  <a:pt x="24220074" y="3275933"/>
                  <a:pt x="24220074" y="3200495"/>
                </a:cubicBezTo>
                <a:cubicBezTo>
                  <a:pt x="24256994" y="3200495"/>
                  <a:pt x="24295520" y="3239017"/>
                  <a:pt x="24334046" y="3275933"/>
                </a:cubicBezTo>
                <a:cubicBezTo>
                  <a:pt x="24343476" y="3271318"/>
                  <a:pt x="24353534" y="3268485"/>
                  <a:pt x="24364062" y="3266908"/>
                </a:cubicBezTo>
                <a:lnTo>
                  <a:pt x="24377650" y="3266294"/>
                </a:lnTo>
                <a:lnTo>
                  <a:pt x="24377650" y="3532006"/>
                </a:lnTo>
                <a:lnTo>
                  <a:pt x="24363892" y="3527728"/>
                </a:lnTo>
                <a:cubicBezTo>
                  <a:pt x="24353208" y="3522310"/>
                  <a:pt x="24343676" y="3515087"/>
                  <a:pt x="24334046" y="3505457"/>
                </a:cubicBezTo>
                <a:cubicBezTo>
                  <a:pt x="24295520" y="3505457"/>
                  <a:pt x="24295520" y="3543979"/>
                  <a:pt x="24295520" y="3543979"/>
                </a:cubicBezTo>
                <a:cubicBezTo>
                  <a:pt x="24220074" y="3543979"/>
                  <a:pt x="24104496" y="3543979"/>
                  <a:pt x="24067576" y="3505457"/>
                </a:cubicBezTo>
                <a:cubicBezTo>
                  <a:pt x="24029050" y="3505457"/>
                  <a:pt x="24029050" y="3543979"/>
                  <a:pt x="23915080" y="3543979"/>
                </a:cubicBezTo>
                <a:cubicBezTo>
                  <a:pt x="23915080" y="3580895"/>
                  <a:pt x="23990526" y="3580895"/>
                  <a:pt x="23952000" y="3621022"/>
                </a:cubicBezTo>
                <a:cubicBezTo>
                  <a:pt x="23990526" y="3621022"/>
                  <a:pt x="24029050" y="3621022"/>
                  <a:pt x="24104496" y="3657939"/>
                </a:cubicBezTo>
                <a:cubicBezTo>
                  <a:pt x="24029050" y="3657939"/>
                  <a:pt x="24104496" y="3696460"/>
                  <a:pt x="24104496" y="3773503"/>
                </a:cubicBezTo>
                <a:cubicBezTo>
                  <a:pt x="24181548" y="3696460"/>
                  <a:pt x="24220074" y="3733377"/>
                  <a:pt x="24372570" y="3733377"/>
                </a:cubicBezTo>
                <a:cubicBezTo>
                  <a:pt x="24295520" y="3773503"/>
                  <a:pt x="24181548" y="3733377"/>
                  <a:pt x="24143022" y="3810420"/>
                </a:cubicBezTo>
                <a:cubicBezTo>
                  <a:pt x="24104496" y="3773503"/>
                  <a:pt x="24029050" y="3773503"/>
                  <a:pt x="23990526" y="3773503"/>
                </a:cubicBezTo>
                <a:cubicBezTo>
                  <a:pt x="23799502" y="3925984"/>
                  <a:pt x="24220074" y="3925984"/>
                  <a:pt x="24295520" y="4001422"/>
                </a:cubicBezTo>
                <a:cubicBezTo>
                  <a:pt x="24295520" y="4001422"/>
                  <a:pt x="24334046" y="4001422"/>
                  <a:pt x="24372570" y="4001422"/>
                </a:cubicBezTo>
                <a:lnTo>
                  <a:pt x="24372570" y="4038339"/>
                </a:lnTo>
                <a:lnTo>
                  <a:pt x="24377650" y="4044926"/>
                </a:lnTo>
                <a:lnTo>
                  <a:pt x="24377650" y="4056644"/>
                </a:lnTo>
                <a:lnTo>
                  <a:pt x="24367154" y="4058402"/>
                </a:lnTo>
                <a:cubicBezTo>
                  <a:pt x="24352908" y="4058402"/>
                  <a:pt x="24334046" y="4058402"/>
                  <a:pt x="24334046" y="4078465"/>
                </a:cubicBezTo>
                <a:cubicBezTo>
                  <a:pt x="24352908" y="4078465"/>
                  <a:pt x="24364746" y="4078465"/>
                  <a:pt x="24372472" y="4079042"/>
                </a:cubicBezTo>
                <a:lnTo>
                  <a:pt x="24377650" y="4080563"/>
                </a:lnTo>
                <a:lnTo>
                  <a:pt x="24377650" y="5115369"/>
                </a:lnTo>
                <a:lnTo>
                  <a:pt x="24371768" y="5113732"/>
                </a:lnTo>
                <a:cubicBezTo>
                  <a:pt x="24352908" y="5113731"/>
                  <a:pt x="24334046" y="5123362"/>
                  <a:pt x="24334046" y="5142623"/>
                </a:cubicBezTo>
                <a:cubicBezTo>
                  <a:pt x="24343676" y="5152253"/>
                  <a:pt x="24353208" y="5157068"/>
                  <a:pt x="24362688" y="5158874"/>
                </a:cubicBezTo>
                <a:lnTo>
                  <a:pt x="24377650" y="5157921"/>
                </a:lnTo>
                <a:lnTo>
                  <a:pt x="24377650" y="5181144"/>
                </a:lnTo>
                <a:lnTo>
                  <a:pt x="24371768" y="5181144"/>
                </a:lnTo>
                <a:cubicBezTo>
                  <a:pt x="24343276" y="5181144"/>
                  <a:pt x="24314784" y="5181144"/>
                  <a:pt x="24295520" y="5181144"/>
                </a:cubicBezTo>
                <a:cubicBezTo>
                  <a:pt x="24295520" y="5218061"/>
                  <a:pt x="24372570" y="5218061"/>
                  <a:pt x="24334046" y="5256582"/>
                </a:cubicBezTo>
                <a:cubicBezTo>
                  <a:pt x="24334046" y="5295103"/>
                  <a:pt x="24295520" y="5295103"/>
                  <a:pt x="24256994" y="5295103"/>
                </a:cubicBezTo>
                <a:cubicBezTo>
                  <a:pt x="24295520" y="5333625"/>
                  <a:pt x="24295520" y="5333625"/>
                  <a:pt x="24256994" y="5370541"/>
                </a:cubicBezTo>
                <a:cubicBezTo>
                  <a:pt x="24295520" y="5370541"/>
                  <a:pt x="24334046" y="5370541"/>
                  <a:pt x="24372570" y="5409063"/>
                </a:cubicBezTo>
                <a:cubicBezTo>
                  <a:pt x="24372570" y="5447585"/>
                  <a:pt x="24372570" y="5476075"/>
                  <a:pt x="24377186" y="5504564"/>
                </a:cubicBezTo>
                <a:lnTo>
                  <a:pt x="24377650" y="5506429"/>
                </a:lnTo>
                <a:lnTo>
                  <a:pt x="24377650" y="5602784"/>
                </a:lnTo>
                <a:lnTo>
                  <a:pt x="24353108" y="5604880"/>
                </a:lnTo>
                <a:cubicBezTo>
                  <a:pt x="24334046" y="5609696"/>
                  <a:pt x="24314784" y="5619326"/>
                  <a:pt x="24295520" y="5638587"/>
                </a:cubicBezTo>
                <a:cubicBezTo>
                  <a:pt x="24334046" y="5638587"/>
                  <a:pt x="24334046" y="5638587"/>
                  <a:pt x="24372570" y="5638587"/>
                </a:cubicBezTo>
                <a:lnTo>
                  <a:pt x="24377650" y="5647171"/>
                </a:lnTo>
                <a:lnTo>
                  <a:pt x="24377650" y="5655428"/>
                </a:lnTo>
                <a:lnTo>
                  <a:pt x="24367154" y="5657045"/>
                </a:lnTo>
                <a:cubicBezTo>
                  <a:pt x="24352908" y="5657045"/>
                  <a:pt x="24334046" y="5657045"/>
                  <a:pt x="24334046" y="5675503"/>
                </a:cubicBezTo>
                <a:cubicBezTo>
                  <a:pt x="24295520" y="5675503"/>
                  <a:pt x="24256994" y="5675503"/>
                  <a:pt x="24220074" y="5714025"/>
                </a:cubicBezTo>
                <a:cubicBezTo>
                  <a:pt x="24295520" y="5675503"/>
                  <a:pt x="24334046" y="5827985"/>
                  <a:pt x="24220074" y="5827985"/>
                </a:cubicBezTo>
                <a:cubicBezTo>
                  <a:pt x="24220074" y="5791068"/>
                  <a:pt x="24256994" y="5752547"/>
                  <a:pt x="24181548" y="5714025"/>
                </a:cubicBezTo>
                <a:cubicBezTo>
                  <a:pt x="24143022" y="5752547"/>
                  <a:pt x="24104496" y="5752547"/>
                  <a:pt x="24067576" y="5827985"/>
                </a:cubicBezTo>
                <a:cubicBezTo>
                  <a:pt x="24181548" y="5827985"/>
                  <a:pt x="24220074" y="5905027"/>
                  <a:pt x="24067576" y="5905027"/>
                </a:cubicBezTo>
                <a:cubicBezTo>
                  <a:pt x="24104496" y="5943549"/>
                  <a:pt x="24143022" y="5980465"/>
                  <a:pt x="24143022" y="5980465"/>
                </a:cubicBezTo>
                <a:cubicBezTo>
                  <a:pt x="24143022" y="6018987"/>
                  <a:pt x="24104496" y="6018987"/>
                  <a:pt x="24104496" y="6018987"/>
                </a:cubicBezTo>
                <a:lnTo>
                  <a:pt x="24143022" y="6018987"/>
                </a:lnTo>
                <a:cubicBezTo>
                  <a:pt x="24181548" y="6057509"/>
                  <a:pt x="24104496" y="6057509"/>
                  <a:pt x="24104496" y="6096030"/>
                </a:cubicBezTo>
                <a:cubicBezTo>
                  <a:pt x="24181548" y="6132947"/>
                  <a:pt x="24143022" y="6057509"/>
                  <a:pt x="24220074" y="6057509"/>
                </a:cubicBezTo>
                <a:cubicBezTo>
                  <a:pt x="24143022" y="6132947"/>
                  <a:pt x="24143022" y="6209989"/>
                  <a:pt x="24104496" y="6285427"/>
                </a:cubicBezTo>
                <a:cubicBezTo>
                  <a:pt x="24067576" y="6285427"/>
                  <a:pt x="24067576" y="6323949"/>
                  <a:pt x="23990526" y="6323949"/>
                </a:cubicBezTo>
                <a:cubicBezTo>
                  <a:pt x="23990526" y="6362471"/>
                  <a:pt x="24029050" y="6362471"/>
                  <a:pt x="24067576" y="6362471"/>
                </a:cubicBezTo>
                <a:cubicBezTo>
                  <a:pt x="24029050" y="6400992"/>
                  <a:pt x="24067576" y="6476430"/>
                  <a:pt x="23990526" y="6514951"/>
                </a:cubicBezTo>
                <a:cubicBezTo>
                  <a:pt x="23952000" y="6476430"/>
                  <a:pt x="23990526" y="6437909"/>
                  <a:pt x="23990526" y="6437909"/>
                </a:cubicBezTo>
                <a:cubicBezTo>
                  <a:pt x="23915080" y="6437909"/>
                  <a:pt x="23915080" y="6437909"/>
                  <a:pt x="23915080" y="6476430"/>
                </a:cubicBezTo>
                <a:cubicBezTo>
                  <a:pt x="23838028" y="6437909"/>
                  <a:pt x="23952000" y="6400992"/>
                  <a:pt x="23990526" y="6362471"/>
                </a:cubicBezTo>
                <a:cubicBezTo>
                  <a:pt x="23915080" y="6362471"/>
                  <a:pt x="23876554" y="6248511"/>
                  <a:pt x="23915080" y="6171468"/>
                </a:cubicBezTo>
                <a:cubicBezTo>
                  <a:pt x="23876554" y="6171468"/>
                  <a:pt x="23838430" y="6171468"/>
                  <a:pt x="23805120" y="6171468"/>
                </a:cubicBezTo>
                <a:lnTo>
                  <a:pt x="23762582" y="6171468"/>
                </a:lnTo>
                <a:cubicBezTo>
                  <a:pt x="23762582" y="6209989"/>
                  <a:pt x="23685530" y="6209989"/>
                  <a:pt x="23685530" y="6248511"/>
                </a:cubicBezTo>
                <a:cubicBezTo>
                  <a:pt x="23647006" y="6248511"/>
                  <a:pt x="23647006" y="6248511"/>
                  <a:pt x="23647006" y="6248511"/>
                </a:cubicBezTo>
                <a:cubicBezTo>
                  <a:pt x="23571560" y="6285427"/>
                  <a:pt x="23647006" y="6323949"/>
                  <a:pt x="23647006" y="6323949"/>
                </a:cubicBezTo>
                <a:cubicBezTo>
                  <a:pt x="23610084" y="6323949"/>
                  <a:pt x="23533034" y="6285427"/>
                  <a:pt x="23571560" y="6323949"/>
                </a:cubicBezTo>
                <a:cubicBezTo>
                  <a:pt x="23419062" y="6362471"/>
                  <a:pt x="23342010" y="6285427"/>
                  <a:pt x="23228040" y="6323949"/>
                </a:cubicBezTo>
                <a:cubicBezTo>
                  <a:pt x="23266564" y="6285427"/>
                  <a:pt x="23228040" y="6248511"/>
                  <a:pt x="23152594" y="6285427"/>
                </a:cubicBezTo>
                <a:cubicBezTo>
                  <a:pt x="23189514" y="6248511"/>
                  <a:pt x="23189514" y="6248511"/>
                  <a:pt x="23152594" y="6209989"/>
                </a:cubicBezTo>
                <a:cubicBezTo>
                  <a:pt x="23228040" y="6209989"/>
                  <a:pt x="23266564" y="6248511"/>
                  <a:pt x="23305090" y="6209989"/>
                </a:cubicBezTo>
                <a:cubicBezTo>
                  <a:pt x="23266564" y="6171468"/>
                  <a:pt x="23152594" y="6209989"/>
                  <a:pt x="23189514" y="6171468"/>
                </a:cubicBezTo>
                <a:cubicBezTo>
                  <a:pt x="23114068" y="6171468"/>
                  <a:pt x="23075542" y="6209989"/>
                  <a:pt x="23000096" y="6209989"/>
                </a:cubicBezTo>
                <a:cubicBezTo>
                  <a:pt x="23037016" y="6248511"/>
                  <a:pt x="23075542" y="6248511"/>
                  <a:pt x="23114068" y="6285427"/>
                </a:cubicBezTo>
                <a:cubicBezTo>
                  <a:pt x="23075542" y="6285427"/>
                  <a:pt x="22961570" y="6248511"/>
                  <a:pt x="22923044" y="6285427"/>
                </a:cubicBezTo>
                <a:cubicBezTo>
                  <a:pt x="22961570" y="6323949"/>
                  <a:pt x="22961570" y="6285427"/>
                  <a:pt x="23037016" y="6285427"/>
                </a:cubicBezTo>
                <a:cubicBezTo>
                  <a:pt x="23037016" y="6323949"/>
                  <a:pt x="23000096" y="6323949"/>
                  <a:pt x="23075542" y="6362471"/>
                </a:cubicBezTo>
                <a:cubicBezTo>
                  <a:pt x="23037016" y="6400992"/>
                  <a:pt x="23037016" y="6323949"/>
                  <a:pt x="23000096" y="6323949"/>
                </a:cubicBezTo>
                <a:cubicBezTo>
                  <a:pt x="22923044" y="6323949"/>
                  <a:pt x="23000096" y="6362471"/>
                  <a:pt x="22961570" y="6362471"/>
                </a:cubicBezTo>
                <a:cubicBezTo>
                  <a:pt x="23000096" y="6400992"/>
                  <a:pt x="23037016" y="6400992"/>
                  <a:pt x="23075542" y="6437909"/>
                </a:cubicBezTo>
                <a:cubicBezTo>
                  <a:pt x="23037016" y="6437909"/>
                  <a:pt x="23000096" y="6514951"/>
                  <a:pt x="22961570" y="6476430"/>
                </a:cubicBezTo>
                <a:cubicBezTo>
                  <a:pt x="22923044" y="6476430"/>
                  <a:pt x="22961570" y="6476430"/>
                  <a:pt x="22961570" y="6514951"/>
                </a:cubicBezTo>
                <a:cubicBezTo>
                  <a:pt x="23000096" y="6514951"/>
                  <a:pt x="23037016" y="6514951"/>
                  <a:pt x="23037016" y="6514951"/>
                </a:cubicBezTo>
                <a:cubicBezTo>
                  <a:pt x="23000096" y="6590389"/>
                  <a:pt x="22923044" y="6476430"/>
                  <a:pt x="22847598" y="6514951"/>
                </a:cubicBezTo>
                <a:cubicBezTo>
                  <a:pt x="22847598" y="6553473"/>
                  <a:pt x="22884520" y="6553473"/>
                  <a:pt x="22923044" y="6553473"/>
                </a:cubicBezTo>
                <a:cubicBezTo>
                  <a:pt x="22884520" y="6590389"/>
                  <a:pt x="22961570" y="6590389"/>
                  <a:pt x="22923044" y="6590389"/>
                </a:cubicBezTo>
                <a:cubicBezTo>
                  <a:pt x="22884520" y="6590389"/>
                  <a:pt x="22923044" y="6590389"/>
                  <a:pt x="22884520" y="6553473"/>
                </a:cubicBezTo>
                <a:cubicBezTo>
                  <a:pt x="22809074" y="6553473"/>
                  <a:pt x="22847598" y="6590389"/>
                  <a:pt x="22770548" y="6590389"/>
                </a:cubicBezTo>
                <a:cubicBezTo>
                  <a:pt x="22770548" y="6590389"/>
                  <a:pt x="22732022" y="6553473"/>
                  <a:pt x="22770548" y="6553473"/>
                </a:cubicBezTo>
                <a:cubicBezTo>
                  <a:pt x="22656576" y="6553473"/>
                  <a:pt x="22656576" y="6476430"/>
                  <a:pt x="22542604" y="6514951"/>
                </a:cubicBezTo>
                <a:cubicBezTo>
                  <a:pt x="22542604" y="6553473"/>
                  <a:pt x="22618050" y="6590389"/>
                  <a:pt x="22656576" y="6628911"/>
                </a:cubicBezTo>
                <a:cubicBezTo>
                  <a:pt x="22732022" y="6590389"/>
                  <a:pt x="22695102" y="6667433"/>
                  <a:pt x="22770548" y="6667433"/>
                </a:cubicBezTo>
                <a:cubicBezTo>
                  <a:pt x="22732022" y="6742871"/>
                  <a:pt x="22732022" y="6742871"/>
                  <a:pt x="22770548" y="6781392"/>
                </a:cubicBezTo>
                <a:cubicBezTo>
                  <a:pt x="22732022" y="6781392"/>
                  <a:pt x="22695102" y="6781392"/>
                  <a:pt x="22656576" y="6742871"/>
                </a:cubicBezTo>
                <a:cubicBezTo>
                  <a:pt x="22656576" y="6704349"/>
                  <a:pt x="22732022" y="6742871"/>
                  <a:pt x="22732022" y="6704349"/>
                </a:cubicBezTo>
                <a:cubicBezTo>
                  <a:pt x="22695102" y="6667433"/>
                  <a:pt x="22656576" y="6667433"/>
                  <a:pt x="22695102" y="6667433"/>
                </a:cubicBezTo>
                <a:cubicBezTo>
                  <a:pt x="22656576" y="6628911"/>
                  <a:pt x="22542604" y="6667433"/>
                  <a:pt x="22618050" y="6628911"/>
                </a:cubicBezTo>
                <a:cubicBezTo>
                  <a:pt x="22542604" y="6628911"/>
                  <a:pt x="22504078" y="6628911"/>
                  <a:pt x="22465554" y="6590389"/>
                </a:cubicBezTo>
                <a:cubicBezTo>
                  <a:pt x="22465554" y="6553473"/>
                  <a:pt x="22465554" y="6476430"/>
                  <a:pt x="22390108" y="6437909"/>
                </a:cubicBezTo>
                <a:cubicBezTo>
                  <a:pt x="22427028" y="6437909"/>
                  <a:pt x="22504078" y="6400992"/>
                  <a:pt x="22504078" y="6362471"/>
                </a:cubicBezTo>
                <a:lnTo>
                  <a:pt x="22465554" y="6362471"/>
                </a:lnTo>
                <a:cubicBezTo>
                  <a:pt x="22427028" y="6323949"/>
                  <a:pt x="22465554" y="6323949"/>
                  <a:pt x="22465554" y="6285427"/>
                </a:cubicBezTo>
                <a:cubicBezTo>
                  <a:pt x="22542604" y="6323949"/>
                  <a:pt x="22542604" y="6285427"/>
                  <a:pt x="22618050" y="6285427"/>
                </a:cubicBezTo>
                <a:cubicBezTo>
                  <a:pt x="22618050" y="6323949"/>
                  <a:pt x="22579524" y="6323949"/>
                  <a:pt x="22579524" y="6362471"/>
                </a:cubicBezTo>
                <a:cubicBezTo>
                  <a:pt x="22656576" y="6400992"/>
                  <a:pt x="22770548" y="6323949"/>
                  <a:pt x="22847598" y="6285427"/>
                </a:cubicBezTo>
                <a:cubicBezTo>
                  <a:pt x="22770548" y="6285427"/>
                  <a:pt x="22732022" y="6248511"/>
                  <a:pt x="22618050" y="6248511"/>
                </a:cubicBezTo>
                <a:cubicBezTo>
                  <a:pt x="22618050" y="6209989"/>
                  <a:pt x="22656576" y="6248511"/>
                  <a:pt x="22695102" y="6248511"/>
                </a:cubicBezTo>
                <a:cubicBezTo>
                  <a:pt x="22695102" y="6209989"/>
                  <a:pt x="22656576" y="6209989"/>
                  <a:pt x="22618050" y="6171468"/>
                </a:cubicBezTo>
                <a:cubicBezTo>
                  <a:pt x="22542604" y="6209989"/>
                  <a:pt x="22618050" y="6209989"/>
                  <a:pt x="22579524" y="6248511"/>
                </a:cubicBezTo>
                <a:cubicBezTo>
                  <a:pt x="22504078" y="6209989"/>
                  <a:pt x="22465554" y="6171468"/>
                  <a:pt x="22427028" y="6096030"/>
                </a:cubicBezTo>
                <a:cubicBezTo>
                  <a:pt x="22351582" y="6132947"/>
                  <a:pt x="22351582" y="6096030"/>
                  <a:pt x="22274530" y="6096030"/>
                </a:cubicBezTo>
                <a:cubicBezTo>
                  <a:pt x="22313056" y="6057509"/>
                  <a:pt x="22274530" y="6018987"/>
                  <a:pt x="22274530" y="5980465"/>
                </a:cubicBezTo>
                <a:cubicBezTo>
                  <a:pt x="22217946" y="5980465"/>
                  <a:pt x="22225470" y="6002134"/>
                  <a:pt x="22200262" y="6012968"/>
                </a:cubicBezTo>
                <a:lnTo>
                  <a:pt x="22199084" y="6013147"/>
                </a:lnTo>
                <a:lnTo>
                  <a:pt x="22199084" y="5996717"/>
                </a:lnTo>
                <a:cubicBezTo>
                  <a:pt x="22199084" y="5980465"/>
                  <a:pt x="22199084" y="5980465"/>
                  <a:pt x="22199084" y="5980465"/>
                </a:cubicBezTo>
                <a:cubicBezTo>
                  <a:pt x="22160558" y="5980465"/>
                  <a:pt x="22123638" y="5980465"/>
                  <a:pt x="22085112" y="5980465"/>
                </a:cubicBezTo>
                <a:cubicBezTo>
                  <a:pt x="22046588" y="5943549"/>
                  <a:pt x="22046588" y="5905027"/>
                  <a:pt x="22008062" y="5905027"/>
                </a:cubicBezTo>
                <a:cubicBezTo>
                  <a:pt x="21932616" y="5905027"/>
                  <a:pt x="22008062" y="5943549"/>
                  <a:pt x="22008062" y="5980465"/>
                </a:cubicBezTo>
                <a:cubicBezTo>
                  <a:pt x="22065850" y="5980465"/>
                  <a:pt x="22101968" y="6002134"/>
                  <a:pt x="22148244" y="6012968"/>
                </a:cubicBezTo>
                <a:lnTo>
                  <a:pt x="22177452" y="6016426"/>
                </a:lnTo>
                <a:lnTo>
                  <a:pt x="22160558" y="6018987"/>
                </a:lnTo>
                <a:cubicBezTo>
                  <a:pt x="22199084" y="6096030"/>
                  <a:pt x="22123638" y="6132947"/>
                  <a:pt x="22199084" y="6132947"/>
                </a:cubicBezTo>
                <a:cubicBezTo>
                  <a:pt x="22160558" y="6132947"/>
                  <a:pt x="22160558" y="6171468"/>
                  <a:pt x="22123638" y="6171468"/>
                </a:cubicBezTo>
                <a:cubicBezTo>
                  <a:pt x="22123638" y="6132947"/>
                  <a:pt x="22085112" y="6096030"/>
                  <a:pt x="22085112" y="6057509"/>
                </a:cubicBezTo>
                <a:cubicBezTo>
                  <a:pt x="22008062" y="6096030"/>
                  <a:pt x="21932616" y="6096030"/>
                  <a:pt x="21855564" y="6096030"/>
                </a:cubicBezTo>
                <a:cubicBezTo>
                  <a:pt x="21855564" y="6132947"/>
                  <a:pt x="21932616" y="6132947"/>
                  <a:pt x="21971142" y="6132947"/>
                </a:cubicBezTo>
                <a:cubicBezTo>
                  <a:pt x="21932616" y="6132947"/>
                  <a:pt x="21894090" y="6171468"/>
                  <a:pt x="21971142" y="6171468"/>
                </a:cubicBezTo>
                <a:cubicBezTo>
                  <a:pt x="21894090" y="6171468"/>
                  <a:pt x="21780118" y="6209989"/>
                  <a:pt x="21741594" y="6171468"/>
                </a:cubicBezTo>
                <a:cubicBezTo>
                  <a:pt x="21741594" y="6171468"/>
                  <a:pt x="21741594" y="6248511"/>
                  <a:pt x="21780118" y="6248511"/>
                </a:cubicBezTo>
                <a:cubicBezTo>
                  <a:pt x="21741594" y="6248511"/>
                  <a:pt x="21666148" y="6285427"/>
                  <a:pt x="21627622" y="6285427"/>
                </a:cubicBezTo>
                <a:cubicBezTo>
                  <a:pt x="21627622" y="6323949"/>
                  <a:pt x="21666148" y="6285427"/>
                  <a:pt x="21666148" y="6323949"/>
                </a:cubicBezTo>
                <a:cubicBezTo>
                  <a:pt x="21589096" y="6323949"/>
                  <a:pt x="21550570" y="6362471"/>
                  <a:pt x="21513650" y="6323949"/>
                </a:cubicBezTo>
                <a:cubicBezTo>
                  <a:pt x="21436598" y="6362471"/>
                  <a:pt x="21550570" y="6400992"/>
                  <a:pt x="21589096" y="6437909"/>
                </a:cubicBezTo>
                <a:cubicBezTo>
                  <a:pt x="21627622" y="6437909"/>
                  <a:pt x="21627622" y="6437909"/>
                  <a:pt x="21666148" y="6400992"/>
                </a:cubicBezTo>
                <a:cubicBezTo>
                  <a:pt x="21741594" y="6437909"/>
                  <a:pt x="21589096" y="6437909"/>
                  <a:pt x="21666148" y="6476430"/>
                </a:cubicBezTo>
                <a:cubicBezTo>
                  <a:pt x="21627622" y="6476430"/>
                  <a:pt x="21627622" y="6514951"/>
                  <a:pt x="21589096" y="6514951"/>
                </a:cubicBezTo>
                <a:cubicBezTo>
                  <a:pt x="21627622" y="6514951"/>
                  <a:pt x="21627622" y="6553473"/>
                  <a:pt x="21666148" y="6553473"/>
                </a:cubicBezTo>
                <a:cubicBezTo>
                  <a:pt x="21703068" y="6590389"/>
                  <a:pt x="21666148" y="6590389"/>
                  <a:pt x="21627622" y="6628911"/>
                </a:cubicBezTo>
                <a:cubicBezTo>
                  <a:pt x="21741594" y="6667433"/>
                  <a:pt x="21703068" y="6590389"/>
                  <a:pt x="21780118" y="6553473"/>
                </a:cubicBezTo>
                <a:cubicBezTo>
                  <a:pt x="21780118" y="6553473"/>
                  <a:pt x="21822556" y="6617575"/>
                  <a:pt x="21795694" y="6633375"/>
                </a:cubicBezTo>
                <a:lnTo>
                  <a:pt x="21795112" y="6633474"/>
                </a:lnTo>
                <a:lnTo>
                  <a:pt x="21741594" y="6628911"/>
                </a:lnTo>
                <a:cubicBezTo>
                  <a:pt x="21755840" y="6633726"/>
                  <a:pt x="21767126" y="6636159"/>
                  <a:pt x="21775972" y="6636730"/>
                </a:cubicBezTo>
                <a:lnTo>
                  <a:pt x="21795112" y="6633474"/>
                </a:lnTo>
                <a:lnTo>
                  <a:pt x="21805126" y="6634328"/>
                </a:lnTo>
                <a:cubicBezTo>
                  <a:pt x="21873222" y="6643357"/>
                  <a:pt x="21951478" y="6657802"/>
                  <a:pt x="22008062" y="6628911"/>
                </a:cubicBezTo>
                <a:cubicBezTo>
                  <a:pt x="22008062" y="6667433"/>
                  <a:pt x="22046588" y="6667433"/>
                  <a:pt x="22123638" y="6704349"/>
                </a:cubicBezTo>
                <a:cubicBezTo>
                  <a:pt x="22065850" y="6704349"/>
                  <a:pt x="22051404" y="6683584"/>
                  <a:pt x="22015962" y="6688775"/>
                </a:cubicBezTo>
                <a:lnTo>
                  <a:pt x="21979770" y="6701351"/>
                </a:lnTo>
                <a:lnTo>
                  <a:pt x="21971142" y="6701105"/>
                </a:lnTo>
                <a:lnTo>
                  <a:pt x="21971142" y="6699734"/>
                </a:lnTo>
                <a:cubicBezTo>
                  <a:pt x="21971142" y="6695120"/>
                  <a:pt x="21971142" y="6685891"/>
                  <a:pt x="21971142" y="6667433"/>
                </a:cubicBezTo>
                <a:cubicBezTo>
                  <a:pt x="21855564" y="6667433"/>
                  <a:pt x="21894090" y="6704349"/>
                  <a:pt x="21818644" y="6667433"/>
                </a:cubicBezTo>
                <a:cubicBezTo>
                  <a:pt x="21837104" y="6685891"/>
                  <a:pt x="21875228" y="6695120"/>
                  <a:pt x="21922984" y="6699734"/>
                </a:cubicBezTo>
                <a:lnTo>
                  <a:pt x="21971142" y="6701105"/>
                </a:lnTo>
                <a:lnTo>
                  <a:pt x="21971142" y="6704349"/>
                </a:lnTo>
                <a:lnTo>
                  <a:pt x="21979770" y="6701351"/>
                </a:lnTo>
                <a:lnTo>
                  <a:pt x="22085112" y="6704349"/>
                </a:lnTo>
                <a:cubicBezTo>
                  <a:pt x="22085112" y="6704349"/>
                  <a:pt x="22085112" y="6704349"/>
                  <a:pt x="22085112" y="6742871"/>
                </a:cubicBezTo>
                <a:cubicBezTo>
                  <a:pt x="22046588" y="6742871"/>
                  <a:pt x="22046588" y="6742871"/>
                  <a:pt x="22046588" y="6742871"/>
                </a:cubicBezTo>
                <a:cubicBezTo>
                  <a:pt x="22046588" y="6781392"/>
                  <a:pt x="22085112" y="6781392"/>
                  <a:pt x="22085112" y="6781392"/>
                </a:cubicBezTo>
                <a:cubicBezTo>
                  <a:pt x="22085112" y="6819913"/>
                  <a:pt x="22085112" y="6819913"/>
                  <a:pt x="22046588" y="6819913"/>
                </a:cubicBezTo>
                <a:cubicBezTo>
                  <a:pt x="21971142" y="6781392"/>
                  <a:pt x="21932616" y="6819913"/>
                  <a:pt x="21894090" y="6781392"/>
                </a:cubicBezTo>
                <a:cubicBezTo>
                  <a:pt x="21855564" y="6742871"/>
                  <a:pt x="21971142" y="6781392"/>
                  <a:pt x="21971142" y="6742871"/>
                </a:cubicBezTo>
                <a:cubicBezTo>
                  <a:pt x="21932616" y="6742871"/>
                  <a:pt x="21818644" y="6781392"/>
                  <a:pt x="21780118" y="6781392"/>
                </a:cubicBezTo>
                <a:lnTo>
                  <a:pt x="21780118" y="6819913"/>
                </a:lnTo>
                <a:cubicBezTo>
                  <a:pt x="21780118" y="6856830"/>
                  <a:pt x="21894090" y="6856830"/>
                  <a:pt x="21780118" y="6895351"/>
                </a:cubicBezTo>
                <a:cubicBezTo>
                  <a:pt x="21818644" y="6933873"/>
                  <a:pt x="21818644" y="6895351"/>
                  <a:pt x="21894090" y="6895351"/>
                </a:cubicBezTo>
                <a:lnTo>
                  <a:pt x="21894090" y="6933873"/>
                </a:lnTo>
                <a:cubicBezTo>
                  <a:pt x="21932616" y="6972395"/>
                  <a:pt x="22046588" y="6895351"/>
                  <a:pt x="22046588" y="6856830"/>
                </a:cubicBezTo>
                <a:cubicBezTo>
                  <a:pt x="22085112" y="6895351"/>
                  <a:pt x="22046588" y="6856830"/>
                  <a:pt x="22123638" y="6895351"/>
                </a:cubicBezTo>
                <a:cubicBezTo>
                  <a:pt x="22160558" y="6933873"/>
                  <a:pt x="22085112" y="6895351"/>
                  <a:pt x="22046588" y="6895351"/>
                </a:cubicBezTo>
                <a:cubicBezTo>
                  <a:pt x="22046588" y="6933873"/>
                  <a:pt x="22046588" y="6972395"/>
                  <a:pt x="22085112" y="6972395"/>
                </a:cubicBezTo>
                <a:cubicBezTo>
                  <a:pt x="22046588" y="7009311"/>
                  <a:pt x="22046588" y="7086354"/>
                  <a:pt x="22123638" y="7161792"/>
                </a:cubicBezTo>
                <a:cubicBezTo>
                  <a:pt x="22085112" y="7124875"/>
                  <a:pt x="22046588" y="7086354"/>
                  <a:pt x="22008062" y="7086354"/>
                </a:cubicBezTo>
                <a:cubicBezTo>
                  <a:pt x="21932616" y="7086354"/>
                  <a:pt x="21971142" y="7124875"/>
                  <a:pt x="22008062" y="7161792"/>
                </a:cubicBezTo>
                <a:cubicBezTo>
                  <a:pt x="21932616" y="7161792"/>
                  <a:pt x="21894090" y="7124875"/>
                  <a:pt x="21855564" y="7124875"/>
                </a:cubicBezTo>
                <a:cubicBezTo>
                  <a:pt x="21855564" y="7086354"/>
                  <a:pt x="21932616" y="7124875"/>
                  <a:pt x="21932616" y="7086354"/>
                </a:cubicBezTo>
                <a:cubicBezTo>
                  <a:pt x="21932616" y="7086354"/>
                  <a:pt x="21932616" y="7047833"/>
                  <a:pt x="21894090" y="7047833"/>
                </a:cubicBezTo>
                <a:cubicBezTo>
                  <a:pt x="21855564" y="7047833"/>
                  <a:pt x="21855564" y="7086354"/>
                  <a:pt x="21818644" y="7124875"/>
                </a:cubicBezTo>
                <a:cubicBezTo>
                  <a:pt x="21780118" y="7124875"/>
                  <a:pt x="21855564" y="7086354"/>
                  <a:pt x="21818644" y="7047833"/>
                </a:cubicBezTo>
                <a:cubicBezTo>
                  <a:pt x="21741594" y="7009311"/>
                  <a:pt x="21780118" y="7047833"/>
                  <a:pt x="21741594" y="7047833"/>
                </a:cubicBezTo>
                <a:cubicBezTo>
                  <a:pt x="21741594" y="7009311"/>
                  <a:pt x="21627622" y="6972395"/>
                  <a:pt x="21550570" y="6933873"/>
                </a:cubicBezTo>
                <a:cubicBezTo>
                  <a:pt x="21550570" y="6933873"/>
                  <a:pt x="21627622" y="6933873"/>
                  <a:pt x="21589096" y="6895351"/>
                </a:cubicBezTo>
                <a:cubicBezTo>
                  <a:pt x="21589096" y="6856830"/>
                  <a:pt x="21513650" y="6856830"/>
                  <a:pt x="21436598" y="6819913"/>
                </a:cubicBezTo>
                <a:cubicBezTo>
                  <a:pt x="21436598" y="6781392"/>
                  <a:pt x="21513650" y="6819913"/>
                  <a:pt x="21550570" y="6781392"/>
                </a:cubicBezTo>
                <a:cubicBezTo>
                  <a:pt x="21550570" y="6819913"/>
                  <a:pt x="21589096" y="6856830"/>
                  <a:pt x="21666148" y="6819913"/>
                </a:cubicBezTo>
                <a:cubicBezTo>
                  <a:pt x="21550570" y="6781392"/>
                  <a:pt x="21475124" y="6742871"/>
                  <a:pt x="21398074" y="6667433"/>
                </a:cubicBezTo>
                <a:cubicBezTo>
                  <a:pt x="21398074" y="6648172"/>
                  <a:pt x="21417336" y="6638541"/>
                  <a:pt x="21450846" y="6633726"/>
                </a:cubicBezTo>
                <a:lnTo>
                  <a:pt x="21475124" y="6632030"/>
                </a:lnTo>
                <a:lnTo>
                  <a:pt x="21475124" y="6651758"/>
                </a:lnTo>
                <a:cubicBezTo>
                  <a:pt x="21475124" y="6669740"/>
                  <a:pt x="21475124" y="6676662"/>
                  <a:pt x="21475124" y="6704349"/>
                </a:cubicBezTo>
                <a:cubicBezTo>
                  <a:pt x="21550570" y="6704349"/>
                  <a:pt x="21627622" y="6704349"/>
                  <a:pt x="21627622" y="6667433"/>
                </a:cubicBezTo>
                <a:cubicBezTo>
                  <a:pt x="21569834" y="6667433"/>
                  <a:pt x="21555386" y="6645764"/>
                  <a:pt x="21519946" y="6634930"/>
                </a:cubicBezTo>
                <a:lnTo>
                  <a:pt x="21490406" y="6630963"/>
                </a:lnTo>
                <a:lnTo>
                  <a:pt x="21511168" y="6629513"/>
                </a:lnTo>
                <a:cubicBezTo>
                  <a:pt x="21534418" y="6628911"/>
                  <a:pt x="21560604" y="6628911"/>
                  <a:pt x="21589096" y="6628911"/>
                </a:cubicBezTo>
                <a:cubicBezTo>
                  <a:pt x="21627622" y="6628911"/>
                  <a:pt x="21589096" y="6590389"/>
                  <a:pt x="21627622" y="6590389"/>
                </a:cubicBezTo>
                <a:cubicBezTo>
                  <a:pt x="21627622" y="6553473"/>
                  <a:pt x="21513650" y="6590389"/>
                  <a:pt x="21550570" y="6590389"/>
                </a:cubicBezTo>
                <a:cubicBezTo>
                  <a:pt x="21513650" y="6553473"/>
                  <a:pt x="21436598" y="6553473"/>
                  <a:pt x="21398074" y="6553473"/>
                </a:cubicBezTo>
                <a:cubicBezTo>
                  <a:pt x="21407704" y="6553473"/>
                  <a:pt x="21410212" y="6551065"/>
                  <a:pt x="21409134" y="6547454"/>
                </a:cubicBezTo>
                <a:lnTo>
                  <a:pt x="21406910" y="6544638"/>
                </a:lnTo>
                <a:lnTo>
                  <a:pt x="21436598" y="6514951"/>
                </a:lnTo>
                <a:cubicBezTo>
                  <a:pt x="21436598" y="6514951"/>
                  <a:pt x="21436598" y="6514951"/>
                  <a:pt x="21398074" y="6514951"/>
                </a:cubicBezTo>
                <a:cubicBezTo>
                  <a:pt x="21379612" y="6514951"/>
                  <a:pt x="21389244" y="6524581"/>
                  <a:pt x="21398674" y="6534212"/>
                </a:cubicBezTo>
                <a:lnTo>
                  <a:pt x="21406910" y="6544638"/>
                </a:lnTo>
                <a:lnTo>
                  <a:pt x="21398074" y="6553473"/>
                </a:lnTo>
                <a:cubicBezTo>
                  <a:pt x="21285706" y="6514951"/>
                  <a:pt x="21208656" y="6553473"/>
                  <a:pt x="21093078" y="6553473"/>
                </a:cubicBezTo>
                <a:cubicBezTo>
                  <a:pt x="21133210" y="6553473"/>
                  <a:pt x="21093078" y="6514951"/>
                  <a:pt x="21056158" y="6514951"/>
                </a:cubicBezTo>
                <a:cubicBezTo>
                  <a:pt x="20940582" y="6514951"/>
                  <a:pt x="20865136" y="6590389"/>
                  <a:pt x="20828216" y="6514951"/>
                </a:cubicBezTo>
                <a:cubicBezTo>
                  <a:pt x="20865136" y="6476430"/>
                  <a:pt x="21170130" y="6476430"/>
                  <a:pt x="21093078" y="6400992"/>
                </a:cubicBezTo>
                <a:cubicBezTo>
                  <a:pt x="21133210" y="6400992"/>
                  <a:pt x="21208656" y="6437909"/>
                  <a:pt x="21245576" y="6362471"/>
                </a:cubicBezTo>
                <a:cubicBezTo>
                  <a:pt x="21245576" y="6362471"/>
                  <a:pt x="21170130" y="6362471"/>
                  <a:pt x="21208656" y="6323949"/>
                </a:cubicBezTo>
                <a:cubicBezTo>
                  <a:pt x="21133210" y="6323949"/>
                  <a:pt x="21093078" y="6362471"/>
                  <a:pt x="21017632" y="6362471"/>
                </a:cubicBezTo>
                <a:cubicBezTo>
                  <a:pt x="21093078" y="6362471"/>
                  <a:pt x="21056158" y="6285427"/>
                  <a:pt x="20940582" y="6323949"/>
                </a:cubicBezTo>
                <a:cubicBezTo>
                  <a:pt x="20940582" y="6285427"/>
                  <a:pt x="20980712" y="6285427"/>
                  <a:pt x="20980712" y="6285427"/>
                </a:cubicBezTo>
                <a:cubicBezTo>
                  <a:pt x="20980712" y="6248511"/>
                  <a:pt x="20940582" y="6248511"/>
                  <a:pt x="20903662" y="6209989"/>
                </a:cubicBezTo>
                <a:cubicBezTo>
                  <a:pt x="20828216" y="6248511"/>
                  <a:pt x="20751164" y="6285427"/>
                  <a:pt x="20712638" y="6362471"/>
                </a:cubicBezTo>
                <a:cubicBezTo>
                  <a:pt x="20712638" y="6362471"/>
                  <a:pt x="20712638" y="6323949"/>
                  <a:pt x="20675718" y="6323949"/>
                </a:cubicBezTo>
                <a:cubicBezTo>
                  <a:pt x="20523220" y="6323949"/>
                  <a:pt x="20560142" y="6400992"/>
                  <a:pt x="20446170" y="6400992"/>
                </a:cubicBezTo>
                <a:cubicBezTo>
                  <a:pt x="20446170" y="6437909"/>
                  <a:pt x="20483090" y="6437909"/>
                  <a:pt x="20483090" y="6437909"/>
                </a:cubicBezTo>
                <a:cubicBezTo>
                  <a:pt x="20446170" y="6476430"/>
                  <a:pt x="20370724" y="6553473"/>
                  <a:pt x="20407644" y="6590389"/>
                </a:cubicBezTo>
                <a:cubicBezTo>
                  <a:pt x="20330592" y="6590389"/>
                  <a:pt x="20407644" y="6476430"/>
                  <a:pt x="20293672" y="6476430"/>
                </a:cubicBezTo>
                <a:cubicBezTo>
                  <a:pt x="20293672" y="6476430"/>
                  <a:pt x="20330592" y="6476430"/>
                  <a:pt x="20370724" y="6476430"/>
                </a:cubicBezTo>
                <a:cubicBezTo>
                  <a:pt x="20370724" y="6437909"/>
                  <a:pt x="20330592" y="6400992"/>
                  <a:pt x="20293672" y="6400992"/>
                </a:cubicBezTo>
                <a:lnTo>
                  <a:pt x="20370724" y="6400992"/>
                </a:lnTo>
                <a:cubicBezTo>
                  <a:pt x="20293672" y="6323949"/>
                  <a:pt x="20330592" y="6400992"/>
                  <a:pt x="20370724" y="6285427"/>
                </a:cubicBezTo>
                <a:cubicBezTo>
                  <a:pt x="20293672" y="6285427"/>
                  <a:pt x="20218226" y="6285427"/>
                  <a:pt x="20255146" y="6209989"/>
                </a:cubicBezTo>
                <a:cubicBezTo>
                  <a:pt x="20141176" y="6209989"/>
                  <a:pt x="20102650" y="6209989"/>
                  <a:pt x="19950152" y="6209989"/>
                </a:cubicBezTo>
                <a:cubicBezTo>
                  <a:pt x="19950152" y="6248511"/>
                  <a:pt x="19988678" y="6248511"/>
                  <a:pt x="19988678" y="6285427"/>
                </a:cubicBezTo>
                <a:cubicBezTo>
                  <a:pt x="19913232" y="6248511"/>
                  <a:pt x="19950152" y="6209989"/>
                  <a:pt x="19873102" y="6171468"/>
                </a:cubicBezTo>
                <a:lnTo>
                  <a:pt x="19873102" y="6209989"/>
                </a:lnTo>
                <a:cubicBezTo>
                  <a:pt x="19836180" y="6209989"/>
                  <a:pt x="19797656" y="6209989"/>
                  <a:pt x="19797656" y="6171468"/>
                </a:cubicBezTo>
                <a:cubicBezTo>
                  <a:pt x="19760734" y="6171468"/>
                  <a:pt x="19797656" y="6209989"/>
                  <a:pt x="19797656" y="6209989"/>
                </a:cubicBezTo>
                <a:cubicBezTo>
                  <a:pt x="19720604" y="6209989"/>
                  <a:pt x="19720604" y="6248511"/>
                  <a:pt x="19683684" y="6209989"/>
                </a:cubicBezTo>
                <a:cubicBezTo>
                  <a:pt x="19568106" y="6285427"/>
                  <a:pt x="19531186" y="6362471"/>
                  <a:pt x="19492660" y="6476430"/>
                </a:cubicBezTo>
                <a:cubicBezTo>
                  <a:pt x="19455740" y="6476430"/>
                  <a:pt x="19417214" y="6437909"/>
                  <a:pt x="19417214" y="6476430"/>
                </a:cubicBezTo>
                <a:cubicBezTo>
                  <a:pt x="19378690" y="6476430"/>
                  <a:pt x="19264718" y="6514951"/>
                  <a:pt x="19340164" y="6476430"/>
                </a:cubicBezTo>
                <a:cubicBezTo>
                  <a:pt x="19264718" y="6476430"/>
                  <a:pt x="19340164" y="6476430"/>
                  <a:pt x="19303244" y="6514951"/>
                </a:cubicBezTo>
                <a:cubicBezTo>
                  <a:pt x="19264718" y="6514951"/>
                  <a:pt x="19264718" y="6476430"/>
                  <a:pt x="19187666" y="6476430"/>
                </a:cubicBezTo>
                <a:cubicBezTo>
                  <a:pt x="19150746" y="6476430"/>
                  <a:pt x="19187666" y="6514951"/>
                  <a:pt x="19226192" y="6514951"/>
                </a:cubicBezTo>
                <a:cubicBezTo>
                  <a:pt x="19206930" y="6514951"/>
                  <a:pt x="19188068" y="6514951"/>
                  <a:pt x="19164390" y="6514951"/>
                </a:cubicBezTo>
                <a:lnTo>
                  <a:pt x="19105598" y="6514951"/>
                </a:lnTo>
                <a:lnTo>
                  <a:pt x="19097772" y="6514951"/>
                </a:lnTo>
                <a:lnTo>
                  <a:pt x="19073694" y="6514951"/>
                </a:lnTo>
                <a:lnTo>
                  <a:pt x="19068278" y="6514951"/>
                </a:lnTo>
                <a:cubicBezTo>
                  <a:pt x="19056840" y="6514951"/>
                  <a:pt x="19044802" y="6514951"/>
                  <a:pt x="19035170" y="6514951"/>
                </a:cubicBezTo>
                <a:cubicBezTo>
                  <a:pt x="19035170" y="6514951"/>
                  <a:pt x="18998250" y="6553473"/>
                  <a:pt x="18959724" y="6514951"/>
                </a:cubicBezTo>
                <a:cubicBezTo>
                  <a:pt x="18998250" y="6553473"/>
                  <a:pt x="19035170" y="6553473"/>
                  <a:pt x="19112220" y="6553473"/>
                </a:cubicBezTo>
                <a:cubicBezTo>
                  <a:pt x="19073694" y="6553473"/>
                  <a:pt x="19112220" y="6553473"/>
                  <a:pt x="19150746" y="6590389"/>
                </a:cubicBezTo>
                <a:cubicBezTo>
                  <a:pt x="19150746" y="6590389"/>
                  <a:pt x="19112220" y="6590389"/>
                  <a:pt x="19112220" y="6628911"/>
                </a:cubicBezTo>
                <a:cubicBezTo>
                  <a:pt x="19073694" y="6553473"/>
                  <a:pt x="19073694" y="6628911"/>
                  <a:pt x="18998250" y="6590389"/>
                </a:cubicBezTo>
                <a:cubicBezTo>
                  <a:pt x="18998250" y="6628911"/>
                  <a:pt x="18959724" y="6590389"/>
                  <a:pt x="18959724" y="6667433"/>
                </a:cubicBezTo>
                <a:cubicBezTo>
                  <a:pt x="19035170" y="6628911"/>
                  <a:pt x="19150746" y="6628911"/>
                  <a:pt x="19226192" y="6628911"/>
                </a:cubicBezTo>
                <a:cubicBezTo>
                  <a:pt x="19340164" y="6667433"/>
                  <a:pt x="19378690" y="6590389"/>
                  <a:pt x="19492660" y="6590389"/>
                </a:cubicBezTo>
                <a:cubicBezTo>
                  <a:pt x="19492660" y="6628911"/>
                  <a:pt x="19531186" y="6628911"/>
                  <a:pt x="19608238" y="6628911"/>
                </a:cubicBezTo>
                <a:cubicBezTo>
                  <a:pt x="19608238" y="6667433"/>
                  <a:pt x="19531186" y="6628911"/>
                  <a:pt x="19568106" y="6667433"/>
                </a:cubicBezTo>
                <a:cubicBezTo>
                  <a:pt x="19492660" y="6667433"/>
                  <a:pt x="19492660" y="6667433"/>
                  <a:pt x="19455740" y="6667433"/>
                </a:cubicBezTo>
                <a:cubicBezTo>
                  <a:pt x="19492660" y="6704349"/>
                  <a:pt x="19568106" y="6667433"/>
                  <a:pt x="19608238" y="6667433"/>
                </a:cubicBezTo>
                <a:cubicBezTo>
                  <a:pt x="19608238" y="6704349"/>
                  <a:pt x="19608238" y="6704349"/>
                  <a:pt x="19608238" y="6704349"/>
                </a:cubicBezTo>
                <a:cubicBezTo>
                  <a:pt x="19531186" y="6704349"/>
                  <a:pt x="19492660" y="6781392"/>
                  <a:pt x="19531186" y="6856830"/>
                </a:cubicBezTo>
                <a:cubicBezTo>
                  <a:pt x="19455740" y="6895351"/>
                  <a:pt x="19455740" y="6895351"/>
                  <a:pt x="19492660" y="6933873"/>
                </a:cubicBezTo>
                <a:cubicBezTo>
                  <a:pt x="19417214" y="6933873"/>
                  <a:pt x="19378690" y="6933873"/>
                  <a:pt x="19340164" y="6933873"/>
                </a:cubicBezTo>
                <a:cubicBezTo>
                  <a:pt x="19303244" y="6972395"/>
                  <a:pt x="19112220" y="6972395"/>
                  <a:pt x="19187666" y="7047833"/>
                </a:cubicBezTo>
                <a:cubicBezTo>
                  <a:pt x="19187666" y="7047833"/>
                  <a:pt x="19150746" y="7047833"/>
                  <a:pt x="19073694" y="7086354"/>
                </a:cubicBezTo>
                <a:cubicBezTo>
                  <a:pt x="19073694" y="7047833"/>
                  <a:pt x="19112220" y="7047833"/>
                  <a:pt x="19150746" y="7047833"/>
                </a:cubicBezTo>
                <a:cubicBezTo>
                  <a:pt x="19150746" y="7009311"/>
                  <a:pt x="19112220" y="7009311"/>
                  <a:pt x="19073694" y="7009311"/>
                </a:cubicBezTo>
                <a:cubicBezTo>
                  <a:pt x="19073694" y="6972395"/>
                  <a:pt x="19187666" y="7009311"/>
                  <a:pt x="19150746" y="6972395"/>
                </a:cubicBezTo>
                <a:cubicBezTo>
                  <a:pt x="19112220" y="6933873"/>
                  <a:pt x="18959724" y="6933873"/>
                  <a:pt x="18959724" y="6933873"/>
                </a:cubicBezTo>
                <a:cubicBezTo>
                  <a:pt x="18921198" y="6933873"/>
                  <a:pt x="18882672" y="6895351"/>
                  <a:pt x="18845752" y="6933873"/>
                </a:cubicBezTo>
                <a:cubicBezTo>
                  <a:pt x="18845752" y="6924243"/>
                  <a:pt x="18843344" y="6917020"/>
                  <a:pt x="18839732" y="6911603"/>
                </a:cubicBezTo>
                <a:lnTo>
                  <a:pt x="18832052" y="6904970"/>
                </a:lnTo>
                <a:lnTo>
                  <a:pt x="18833036" y="6904831"/>
                </a:lnTo>
                <a:cubicBezTo>
                  <a:pt x="18836722" y="6903176"/>
                  <a:pt x="18840936" y="6900166"/>
                  <a:pt x="18845752" y="6895351"/>
                </a:cubicBezTo>
                <a:cubicBezTo>
                  <a:pt x="18882672" y="6895351"/>
                  <a:pt x="18807226" y="6856830"/>
                  <a:pt x="18730176" y="6856830"/>
                </a:cubicBezTo>
                <a:cubicBezTo>
                  <a:pt x="18768700" y="6856830"/>
                  <a:pt x="18768700" y="6819913"/>
                  <a:pt x="18768700" y="6819913"/>
                </a:cubicBezTo>
                <a:cubicBezTo>
                  <a:pt x="18654730" y="6819913"/>
                  <a:pt x="18579284" y="6742871"/>
                  <a:pt x="18463706" y="6781392"/>
                </a:cubicBezTo>
                <a:cubicBezTo>
                  <a:pt x="18444844" y="6781392"/>
                  <a:pt x="18437822" y="6783800"/>
                  <a:pt x="18436718" y="6786809"/>
                </a:cubicBezTo>
                <a:lnTo>
                  <a:pt x="18436784" y="6786879"/>
                </a:lnTo>
                <a:lnTo>
                  <a:pt x="18426786" y="6781392"/>
                </a:lnTo>
                <a:cubicBezTo>
                  <a:pt x="18388260" y="6781392"/>
                  <a:pt x="18426786" y="6742871"/>
                  <a:pt x="18274288" y="6742871"/>
                </a:cubicBezTo>
                <a:cubicBezTo>
                  <a:pt x="18311210" y="6704349"/>
                  <a:pt x="18235764" y="6704349"/>
                  <a:pt x="18235764" y="6667433"/>
                </a:cubicBezTo>
                <a:cubicBezTo>
                  <a:pt x="18197238" y="6667433"/>
                  <a:pt x="18158712" y="6704349"/>
                  <a:pt x="18158712" y="6742871"/>
                </a:cubicBezTo>
                <a:cubicBezTo>
                  <a:pt x="18158712" y="6713980"/>
                  <a:pt x="18094602" y="6685991"/>
                  <a:pt x="18046294" y="6689377"/>
                </a:cubicBezTo>
                <a:lnTo>
                  <a:pt x="18034462" y="6693797"/>
                </a:lnTo>
                <a:lnTo>
                  <a:pt x="18044138" y="6678618"/>
                </a:lnTo>
                <a:cubicBezTo>
                  <a:pt x="18051964" y="6672148"/>
                  <a:pt x="18064004" y="6667433"/>
                  <a:pt x="18083266" y="6667433"/>
                </a:cubicBezTo>
                <a:cubicBezTo>
                  <a:pt x="17969294" y="6590389"/>
                  <a:pt x="17778272" y="6667433"/>
                  <a:pt x="17739746" y="6553473"/>
                </a:cubicBezTo>
                <a:cubicBezTo>
                  <a:pt x="17664300" y="6628911"/>
                  <a:pt x="17664300" y="6590389"/>
                  <a:pt x="17625774" y="6590389"/>
                </a:cubicBezTo>
                <a:cubicBezTo>
                  <a:pt x="17625774" y="6590389"/>
                  <a:pt x="17625774" y="6628911"/>
                  <a:pt x="17664300" y="6628911"/>
                </a:cubicBezTo>
                <a:cubicBezTo>
                  <a:pt x="17625774" y="6628911"/>
                  <a:pt x="17511802" y="6628911"/>
                  <a:pt x="17434752" y="6628911"/>
                </a:cubicBezTo>
                <a:cubicBezTo>
                  <a:pt x="17434752" y="6628911"/>
                  <a:pt x="17434752" y="6628911"/>
                  <a:pt x="17434752" y="6667433"/>
                </a:cubicBezTo>
                <a:cubicBezTo>
                  <a:pt x="17473278" y="6704349"/>
                  <a:pt x="17473278" y="6667433"/>
                  <a:pt x="17473278" y="6667433"/>
                </a:cubicBezTo>
                <a:cubicBezTo>
                  <a:pt x="17511802" y="6628911"/>
                  <a:pt x="17511802" y="6704349"/>
                  <a:pt x="17587248" y="6667433"/>
                </a:cubicBezTo>
                <a:cubicBezTo>
                  <a:pt x="17548724" y="6667433"/>
                  <a:pt x="17548724" y="6742871"/>
                  <a:pt x="17587248" y="6742871"/>
                </a:cubicBezTo>
                <a:cubicBezTo>
                  <a:pt x="17664300" y="6781392"/>
                  <a:pt x="17853718" y="6704349"/>
                  <a:pt x="17930768" y="6704349"/>
                </a:cubicBezTo>
                <a:cubicBezTo>
                  <a:pt x="17816798" y="6742871"/>
                  <a:pt x="17664300" y="6819913"/>
                  <a:pt x="17548724" y="6819913"/>
                </a:cubicBezTo>
                <a:cubicBezTo>
                  <a:pt x="17511802" y="6819913"/>
                  <a:pt x="17548724" y="6856830"/>
                  <a:pt x="17548724" y="6856830"/>
                </a:cubicBezTo>
                <a:cubicBezTo>
                  <a:pt x="17548724" y="6856830"/>
                  <a:pt x="17434752" y="6856830"/>
                  <a:pt x="17511802" y="6895351"/>
                </a:cubicBezTo>
                <a:cubicBezTo>
                  <a:pt x="17511802" y="6933873"/>
                  <a:pt x="17473278" y="6895351"/>
                  <a:pt x="17434752" y="6895351"/>
                </a:cubicBezTo>
                <a:cubicBezTo>
                  <a:pt x="17473278" y="6933873"/>
                  <a:pt x="17587248" y="6933873"/>
                  <a:pt x="17587248" y="6972395"/>
                </a:cubicBezTo>
                <a:cubicBezTo>
                  <a:pt x="17664300" y="6972395"/>
                  <a:pt x="17664300" y="7009311"/>
                  <a:pt x="17739746" y="7009311"/>
                </a:cubicBezTo>
                <a:cubicBezTo>
                  <a:pt x="17778272" y="6933873"/>
                  <a:pt x="17548724" y="6933873"/>
                  <a:pt x="17548724" y="6895351"/>
                </a:cubicBezTo>
                <a:cubicBezTo>
                  <a:pt x="17625774" y="6895351"/>
                  <a:pt x="17625774" y="6933873"/>
                  <a:pt x="17664300" y="6933873"/>
                </a:cubicBezTo>
                <a:cubicBezTo>
                  <a:pt x="17701220" y="6895351"/>
                  <a:pt x="17625774" y="6856830"/>
                  <a:pt x="17625774" y="6819913"/>
                </a:cubicBezTo>
                <a:cubicBezTo>
                  <a:pt x="17701220" y="6856830"/>
                  <a:pt x="17739746" y="6895351"/>
                  <a:pt x="17778272" y="6933873"/>
                </a:cubicBezTo>
                <a:cubicBezTo>
                  <a:pt x="17816798" y="6933873"/>
                  <a:pt x="17816798" y="6933873"/>
                  <a:pt x="17853718" y="6933873"/>
                </a:cubicBezTo>
                <a:cubicBezTo>
                  <a:pt x="17853718" y="6933873"/>
                  <a:pt x="17853718" y="6972395"/>
                  <a:pt x="17892244" y="6972395"/>
                </a:cubicBezTo>
                <a:cubicBezTo>
                  <a:pt x="17892244" y="6972395"/>
                  <a:pt x="17930768" y="7009311"/>
                  <a:pt x="17892244" y="7047833"/>
                </a:cubicBezTo>
                <a:cubicBezTo>
                  <a:pt x="17930768" y="7009311"/>
                  <a:pt x="17892244" y="7124875"/>
                  <a:pt x="17969294" y="7124875"/>
                </a:cubicBezTo>
                <a:cubicBezTo>
                  <a:pt x="18044740" y="7086354"/>
                  <a:pt x="18121792" y="7086354"/>
                  <a:pt x="18197238" y="7124875"/>
                </a:cubicBezTo>
                <a:cubicBezTo>
                  <a:pt x="18235764" y="7086354"/>
                  <a:pt x="18158712" y="7086354"/>
                  <a:pt x="18158712" y="7047833"/>
                </a:cubicBezTo>
                <a:cubicBezTo>
                  <a:pt x="18197238" y="7086354"/>
                  <a:pt x="18274288" y="7086354"/>
                  <a:pt x="18274288" y="7124875"/>
                </a:cubicBezTo>
                <a:cubicBezTo>
                  <a:pt x="18216500" y="7152563"/>
                  <a:pt x="18137944" y="7181153"/>
                  <a:pt x="18069772" y="7193717"/>
                </a:cubicBezTo>
                <a:lnTo>
                  <a:pt x="18010608" y="7199857"/>
                </a:lnTo>
                <a:lnTo>
                  <a:pt x="17987704" y="7189253"/>
                </a:lnTo>
                <a:cubicBezTo>
                  <a:pt x="17976418" y="7180952"/>
                  <a:pt x="17969294" y="7171422"/>
                  <a:pt x="17969294" y="7161792"/>
                </a:cubicBezTo>
                <a:cubicBezTo>
                  <a:pt x="17892244" y="7200313"/>
                  <a:pt x="17853718" y="7161792"/>
                  <a:pt x="17778272" y="7200313"/>
                </a:cubicBezTo>
                <a:cubicBezTo>
                  <a:pt x="17778272" y="7200313"/>
                  <a:pt x="17778272" y="7200313"/>
                  <a:pt x="17739746" y="7200313"/>
                </a:cubicBezTo>
                <a:cubicBezTo>
                  <a:pt x="17701220" y="7200313"/>
                  <a:pt x="17816798" y="7237230"/>
                  <a:pt x="17739746" y="7237230"/>
                </a:cubicBezTo>
                <a:cubicBezTo>
                  <a:pt x="17739746" y="7237230"/>
                  <a:pt x="17739746" y="7200313"/>
                  <a:pt x="17701220" y="7161792"/>
                </a:cubicBezTo>
                <a:cubicBezTo>
                  <a:pt x="17664300" y="7200313"/>
                  <a:pt x="17587248" y="7237230"/>
                  <a:pt x="17511802" y="7200313"/>
                </a:cubicBezTo>
                <a:cubicBezTo>
                  <a:pt x="17587248" y="7200313"/>
                  <a:pt x="17664300" y="7200313"/>
                  <a:pt x="17664300" y="7161792"/>
                </a:cubicBezTo>
                <a:cubicBezTo>
                  <a:pt x="17587248" y="7161792"/>
                  <a:pt x="17473278" y="7086354"/>
                  <a:pt x="17359306" y="7124875"/>
                </a:cubicBezTo>
                <a:cubicBezTo>
                  <a:pt x="17396226" y="7124875"/>
                  <a:pt x="17434752" y="7124875"/>
                  <a:pt x="17473278" y="7161792"/>
                </a:cubicBezTo>
                <a:cubicBezTo>
                  <a:pt x="17434752" y="7237230"/>
                  <a:pt x="17243728" y="7200313"/>
                  <a:pt x="17129758" y="7237230"/>
                </a:cubicBezTo>
                <a:cubicBezTo>
                  <a:pt x="17168282" y="7237230"/>
                  <a:pt x="17168282" y="7277357"/>
                  <a:pt x="17168282" y="7277357"/>
                </a:cubicBezTo>
                <a:cubicBezTo>
                  <a:pt x="17091232" y="7277357"/>
                  <a:pt x="17091232" y="7314273"/>
                  <a:pt x="17015786" y="7277357"/>
                </a:cubicBezTo>
                <a:cubicBezTo>
                  <a:pt x="17015786" y="7314273"/>
                  <a:pt x="17091232" y="7314273"/>
                  <a:pt x="17091232" y="7352795"/>
                </a:cubicBezTo>
                <a:cubicBezTo>
                  <a:pt x="17054312" y="7352795"/>
                  <a:pt x="16938734" y="7277357"/>
                  <a:pt x="16901814" y="7352795"/>
                </a:cubicBezTo>
                <a:cubicBezTo>
                  <a:pt x="16938734" y="7389711"/>
                  <a:pt x="16938734" y="7314273"/>
                  <a:pt x="16977260" y="7352795"/>
                </a:cubicBezTo>
                <a:cubicBezTo>
                  <a:pt x="16938734" y="7389711"/>
                  <a:pt x="16901814" y="7389711"/>
                  <a:pt x="16824762" y="7389711"/>
                </a:cubicBezTo>
                <a:cubicBezTo>
                  <a:pt x="16901814" y="7352795"/>
                  <a:pt x="16863288" y="7352795"/>
                  <a:pt x="16824762" y="7314273"/>
                </a:cubicBezTo>
                <a:cubicBezTo>
                  <a:pt x="16786238" y="7314273"/>
                  <a:pt x="16786238" y="7352795"/>
                  <a:pt x="16749316" y="7352795"/>
                </a:cubicBezTo>
                <a:cubicBezTo>
                  <a:pt x="16710792" y="7314273"/>
                  <a:pt x="16596820" y="7314273"/>
                  <a:pt x="16558294" y="7277357"/>
                </a:cubicBezTo>
                <a:cubicBezTo>
                  <a:pt x="16672266" y="7314273"/>
                  <a:pt x="16901814" y="7314273"/>
                  <a:pt x="17054312" y="7237230"/>
                </a:cubicBezTo>
                <a:cubicBezTo>
                  <a:pt x="17015786" y="7237230"/>
                  <a:pt x="16901814" y="7237230"/>
                  <a:pt x="16824762" y="7277357"/>
                </a:cubicBezTo>
                <a:cubicBezTo>
                  <a:pt x="16824762" y="7237230"/>
                  <a:pt x="16749316" y="7277357"/>
                  <a:pt x="16749316" y="7237230"/>
                </a:cubicBezTo>
                <a:cubicBezTo>
                  <a:pt x="16558294" y="7237230"/>
                  <a:pt x="16444322" y="7237230"/>
                  <a:pt x="16367272" y="7277357"/>
                </a:cubicBezTo>
                <a:cubicBezTo>
                  <a:pt x="16328746" y="7277357"/>
                  <a:pt x="16328746" y="7237230"/>
                  <a:pt x="16328746" y="7237230"/>
                </a:cubicBezTo>
                <a:cubicBezTo>
                  <a:pt x="16253300" y="7277357"/>
                  <a:pt x="16176248" y="7237230"/>
                  <a:pt x="16100802" y="7277357"/>
                </a:cubicBezTo>
                <a:cubicBezTo>
                  <a:pt x="16100802" y="7314273"/>
                  <a:pt x="16214774" y="7277357"/>
                  <a:pt x="16176248" y="7314273"/>
                </a:cubicBezTo>
                <a:cubicBezTo>
                  <a:pt x="16139328" y="7352795"/>
                  <a:pt x="16139328" y="7314273"/>
                  <a:pt x="16062278" y="7314273"/>
                </a:cubicBezTo>
                <a:cubicBezTo>
                  <a:pt x="16023752" y="7314273"/>
                  <a:pt x="16100802" y="7352795"/>
                  <a:pt x="16062278" y="7352795"/>
                </a:cubicBezTo>
                <a:cubicBezTo>
                  <a:pt x="15986832" y="7389711"/>
                  <a:pt x="15986832" y="7389711"/>
                  <a:pt x="15909780" y="7352795"/>
                </a:cubicBezTo>
                <a:cubicBezTo>
                  <a:pt x="15720362" y="7389711"/>
                  <a:pt x="15643312" y="7389711"/>
                  <a:pt x="15757282" y="7505275"/>
                </a:cubicBezTo>
                <a:cubicBezTo>
                  <a:pt x="15795808" y="7466754"/>
                  <a:pt x="15834334" y="7466754"/>
                  <a:pt x="15872860" y="7429838"/>
                </a:cubicBezTo>
                <a:cubicBezTo>
                  <a:pt x="15872860" y="7466754"/>
                  <a:pt x="15872860" y="7466754"/>
                  <a:pt x="15834334" y="7466754"/>
                </a:cubicBezTo>
                <a:cubicBezTo>
                  <a:pt x="15872860" y="7505275"/>
                  <a:pt x="15948306" y="7505275"/>
                  <a:pt x="15986832" y="7429838"/>
                </a:cubicBezTo>
                <a:cubicBezTo>
                  <a:pt x="15986832" y="7466754"/>
                  <a:pt x="16100802" y="7466754"/>
                  <a:pt x="16100802" y="7429838"/>
                </a:cubicBezTo>
                <a:cubicBezTo>
                  <a:pt x="16139328" y="7466754"/>
                  <a:pt x="16214774" y="7505275"/>
                  <a:pt x="16291826" y="7466754"/>
                </a:cubicBezTo>
                <a:cubicBezTo>
                  <a:pt x="16291826" y="7429838"/>
                  <a:pt x="16214774" y="7466754"/>
                  <a:pt x="16214774" y="7429838"/>
                </a:cubicBezTo>
                <a:cubicBezTo>
                  <a:pt x="16328746" y="7389711"/>
                  <a:pt x="16405796" y="7429838"/>
                  <a:pt x="16481242" y="7429838"/>
                </a:cubicBezTo>
                <a:cubicBezTo>
                  <a:pt x="16481242" y="7582319"/>
                  <a:pt x="16938734" y="7542192"/>
                  <a:pt x="17129758" y="7542192"/>
                </a:cubicBezTo>
                <a:cubicBezTo>
                  <a:pt x="17091232" y="7582319"/>
                  <a:pt x="17054312" y="7582319"/>
                  <a:pt x="17054312" y="7619235"/>
                </a:cubicBezTo>
                <a:cubicBezTo>
                  <a:pt x="17129758" y="7582319"/>
                  <a:pt x="17168282" y="7582319"/>
                  <a:pt x="17282254" y="7542192"/>
                </a:cubicBezTo>
                <a:cubicBezTo>
                  <a:pt x="17282254" y="7582319"/>
                  <a:pt x="17282254" y="7582319"/>
                  <a:pt x="17282254" y="7619235"/>
                </a:cubicBezTo>
                <a:cubicBezTo>
                  <a:pt x="17206808" y="7582319"/>
                  <a:pt x="17091232" y="7582319"/>
                  <a:pt x="17091232" y="7657757"/>
                </a:cubicBezTo>
                <a:cubicBezTo>
                  <a:pt x="17168282" y="7657757"/>
                  <a:pt x="17206808" y="7619235"/>
                  <a:pt x="17168282" y="7694673"/>
                </a:cubicBezTo>
                <a:cubicBezTo>
                  <a:pt x="17129758" y="7734800"/>
                  <a:pt x="17091232" y="7734800"/>
                  <a:pt x="17091232" y="7771717"/>
                </a:cubicBezTo>
                <a:cubicBezTo>
                  <a:pt x="17129758" y="7771717"/>
                  <a:pt x="17168282" y="7734800"/>
                  <a:pt x="17168282" y="7694673"/>
                </a:cubicBezTo>
                <a:cubicBezTo>
                  <a:pt x="17243728" y="7694673"/>
                  <a:pt x="17206808" y="7657757"/>
                  <a:pt x="17206808" y="7619235"/>
                </a:cubicBezTo>
                <a:cubicBezTo>
                  <a:pt x="17282254" y="7657757"/>
                  <a:pt x="17320780" y="7657757"/>
                  <a:pt x="17359306" y="7619235"/>
                </a:cubicBezTo>
                <a:cubicBezTo>
                  <a:pt x="17396226" y="7619235"/>
                  <a:pt x="17396226" y="7694673"/>
                  <a:pt x="17434752" y="7694673"/>
                </a:cubicBezTo>
                <a:cubicBezTo>
                  <a:pt x="17396226" y="7734800"/>
                  <a:pt x="17396226" y="7771717"/>
                  <a:pt x="17282254" y="7771717"/>
                </a:cubicBezTo>
                <a:cubicBezTo>
                  <a:pt x="17282254" y="7771717"/>
                  <a:pt x="17282254" y="7771717"/>
                  <a:pt x="17320780" y="7847155"/>
                </a:cubicBezTo>
                <a:cubicBezTo>
                  <a:pt x="17243728" y="7847155"/>
                  <a:pt x="17243728" y="7847155"/>
                  <a:pt x="17206808" y="7847155"/>
                </a:cubicBezTo>
                <a:cubicBezTo>
                  <a:pt x="17282254" y="7887281"/>
                  <a:pt x="17206808" y="7924197"/>
                  <a:pt x="17129758" y="7962719"/>
                </a:cubicBezTo>
                <a:cubicBezTo>
                  <a:pt x="17129758" y="7924197"/>
                  <a:pt x="17168282" y="7924197"/>
                  <a:pt x="17168282" y="7887281"/>
                </a:cubicBezTo>
                <a:cubicBezTo>
                  <a:pt x="16824762" y="7962719"/>
                  <a:pt x="16519768" y="7887281"/>
                  <a:pt x="16291826" y="7847155"/>
                </a:cubicBezTo>
                <a:cubicBezTo>
                  <a:pt x="16253300" y="7847155"/>
                  <a:pt x="16214774" y="7887281"/>
                  <a:pt x="16100802" y="7887281"/>
                </a:cubicBezTo>
                <a:cubicBezTo>
                  <a:pt x="16100802" y="7847155"/>
                  <a:pt x="16100802" y="7847155"/>
                  <a:pt x="16062278" y="7847155"/>
                </a:cubicBezTo>
                <a:cubicBezTo>
                  <a:pt x="16062278" y="7847155"/>
                  <a:pt x="16100802" y="7847155"/>
                  <a:pt x="16139328" y="7847155"/>
                </a:cubicBezTo>
                <a:cubicBezTo>
                  <a:pt x="16023752" y="7771717"/>
                  <a:pt x="15986832" y="7771717"/>
                  <a:pt x="15757282" y="7771717"/>
                </a:cubicBezTo>
                <a:cubicBezTo>
                  <a:pt x="15757282" y="7810238"/>
                  <a:pt x="15834334" y="7810238"/>
                  <a:pt x="15834334" y="7847155"/>
                </a:cubicBezTo>
                <a:cubicBezTo>
                  <a:pt x="15795808" y="7810238"/>
                  <a:pt x="15795808" y="7810238"/>
                  <a:pt x="15720362" y="7847155"/>
                </a:cubicBezTo>
                <a:cubicBezTo>
                  <a:pt x="15720362" y="7837926"/>
                  <a:pt x="15722670" y="7831004"/>
                  <a:pt x="15726131" y="7825812"/>
                </a:cubicBezTo>
                <a:lnTo>
                  <a:pt x="15737865" y="7815679"/>
                </a:lnTo>
                <a:lnTo>
                  <a:pt x="15757282" y="7810238"/>
                </a:lnTo>
                <a:cubicBezTo>
                  <a:pt x="15757282" y="7810238"/>
                  <a:pt x="15748052" y="7810238"/>
                  <a:pt x="15738822" y="7814852"/>
                </a:cubicBezTo>
                <a:lnTo>
                  <a:pt x="15737865" y="7815679"/>
                </a:lnTo>
                <a:lnTo>
                  <a:pt x="15730501" y="7817743"/>
                </a:lnTo>
                <a:cubicBezTo>
                  <a:pt x="15671026" y="7822001"/>
                  <a:pt x="15629065" y="7744230"/>
                  <a:pt x="15529340" y="7810238"/>
                </a:cubicBezTo>
                <a:cubicBezTo>
                  <a:pt x="15452288" y="7810238"/>
                  <a:pt x="15604786" y="7771717"/>
                  <a:pt x="15529340" y="7734800"/>
                </a:cubicBezTo>
                <a:cubicBezTo>
                  <a:pt x="15529340" y="7734800"/>
                  <a:pt x="15643312" y="7734800"/>
                  <a:pt x="15681836" y="7734800"/>
                </a:cubicBezTo>
                <a:cubicBezTo>
                  <a:pt x="15720362" y="7734800"/>
                  <a:pt x="15795808" y="7734800"/>
                  <a:pt x="15795808" y="7694673"/>
                </a:cubicBezTo>
                <a:cubicBezTo>
                  <a:pt x="15757282" y="7694673"/>
                  <a:pt x="15681836" y="7694673"/>
                  <a:pt x="15681836" y="7734800"/>
                </a:cubicBezTo>
                <a:cubicBezTo>
                  <a:pt x="15643312" y="7657757"/>
                  <a:pt x="15529340" y="7734800"/>
                  <a:pt x="15490814" y="7694673"/>
                </a:cubicBezTo>
                <a:cubicBezTo>
                  <a:pt x="15576293" y="7666986"/>
                  <a:pt x="15511882" y="7660064"/>
                  <a:pt x="15490588" y="7658334"/>
                </a:cubicBezTo>
                <a:lnTo>
                  <a:pt x="15486854" y="7658028"/>
                </a:lnTo>
                <a:lnTo>
                  <a:pt x="15490814" y="7657757"/>
                </a:lnTo>
                <a:cubicBezTo>
                  <a:pt x="15485998" y="7657757"/>
                  <a:pt x="15484167" y="7657757"/>
                  <a:pt x="15484428" y="7657829"/>
                </a:cubicBezTo>
                <a:lnTo>
                  <a:pt x="15486854" y="7658028"/>
                </a:lnTo>
                <a:lnTo>
                  <a:pt x="15423720" y="7662346"/>
                </a:lnTo>
                <a:cubicBezTo>
                  <a:pt x="15372026" y="7669193"/>
                  <a:pt x="15357580" y="7675814"/>
                  <a:pt x="15299792" y="7619235"/>
                </a:cubicBezTo>
                <a:cubicBezTo>
                  <a:pt x="15262870" y="7619235"/>
                  <a:pt x="15224346" y="7657757"/>
                  <a:pt x="15224346" y="7657757"/>
                </a:cubicBezTo>
                <a:cubicBezTo>
                  <a:pt x="15224346" y="7694673"/>
                  <a:pt x="15299792" y="7694673"/>
                  <a:pt x="15338316" y="7694673"/>
                </a:cubicBezTo>
                <a:cubicBezTo>
                  <a:pt x="15262870" y="7771717"/>
                  <a:pt x="15147294" y="7619235"/>
                  <a:pt x="14994796" y="7619235"/>
                </a:cubicBezTo>
                <a:cubicBezTo>
                  <a:pt x="15071848" y="7542192"/>
                  <a:pt x="15224346" y="7657757"/>
                  <a:pt x="15376842" y="7582319"/>
                </a:cubicBezTo>
                <a:cubicBezTo>
                  <a:pt x="15490814" y="7619235"/>
                  <a:pt x="15490814" y="7542192"/>
                  <a:pt x="15604786" y="7582319"/>
                </a:cubicBezTo>
                <a:cubicBezTo>
                  <a:pt x="15567866" y="7582319"/>
                  <a:pt x="15529340" y="7582319"/>
                  <a:pt x="15490814" y="7619235"/>
                </a:cubicBezTo>
                <a:cubicBezTo>
                  <a:pt x="15567866" y="7657757"/>
                  <a:pt x="15643312" y="7582319"/>
                  <a:pt x="15757282" y="7619235"/>
                </a:cubicBezTo>
                <a:cubicBezTo>
                  <a:pt x="15681836" y="7582319"/>
                  <a:pt x="15604786" y="7542192"/>
                  <a:pt x="15490814" y="7505275"/>
                </a:cubicBezTo>
                <a:cubicBezTo>
                  <a:pt x="15452288" y="7505275"/>
                  <a:pt x="15490814" y="7542192"/>
                  <a:pt x="15415368" y="7542192"/>
                </a:cubicBezTo>
                <a:cubicBezTo>
                  <a:pt x="15415368" y="7542192"/>
                  <a:pt x="15415368" y="7542192"/>
                  <a:pt x="15415368" y="7505275"/>
                </a:cubicBezTo>
                <a:cubicBezTo>
                  <a:pt x="15338316" y="7505275"/>
                  <a:pt x="15338316" y="7542192"/>
                  <a:pt x="15262870" y="7542192"/>
                </a:cubicBezTo>
                <a:cubicBezTo>
                  <a:pt x="15338316" y="7505275"/>
                  <a:pt x="15262870" y="7505275"/>
                  <a:pt x="15262870" y="7466754"/>
                </a:cubicBezTo>
                <a:cubicBezTo>
                  <a:pt x="15147294" y="7466754"/>
                  <a:pt x="15224346" y="7466754"/>
                  <a:pt x="15187424" y="7505275"/>
                </a:cubicBezTo>
                <a:cubicBezTo>
                  <a:pt x="15034928" y="7542192"/>
                  <a:pt x="14957876" y="7505275"/>
                  <a:pt x="14842300" y="7505275"/>
                </a:cubicBezTo>
                <a:cubicBezTo>
                  <a:pt x="14805380" y="7505275"/>
                  <a:pt x="14805380" y="7542192"/>
                  <a:pt x="14805380" y="7542192"/>
                </a:cubicBezTo>
                <a:cubicBezTo>
                  <a:pt x="14882430" y="7542192"/>
                  <a:pt x="14957876" y="7505275"/>
                  <a:pt x="14994796" y="7542192"/>
                </a:cubicBezTo>
                <a:cubicBezTo>
                  <a:pt x="14994796" y="7542192"/>
                  <a:pt x="14805380" y="7582319"/>
                  <a:pt x="14882430" y="7619235"/>
                </a:cubicBezTo>
                <a:cubicBezTo>
                  <a:pt x="14842300" y="7619235"/>
                  <a:pt x="14842300" y="7619235"/>
                  <a:pt x="14766854" y="7657757"/>
                </a:cubicBezTo>
                <a:cubicBezTo>
                  <a:pt x="14766854" y="7657757"/>
                  <a:pt x="14766854" y="7657757"/>
                  <a:pt x="14766854" y="7619235"/>
                </a:cubicBezTo>
                <a:cubicBezTo>
                  <a:pt x="14729934" y="7619235"/>
                  <a:pt x="14729934" y="7619235"/>
                  <a:pt x="14729934" y="7657757"/>
                </a:cubicBezTo>
                <a:cubicBezTo>
                  <a:pt x="14729934" y="7685444"/>
                  <a:pt x="14729934" y="7692366"/>
                  <a:pt x="14745509" y="7711025"/>
                </a:cubicBezTo>
                <a:lnTo>
                  <a:pt x="14757792" y="7724707"/>
                </a:lnTo>
                <a:lnTo>
                  <a:pt x="14743378" y="7733596"/>
                </a:lnTo>
                <a:cubicBezTo>
                  <a:pt x="14729131" y="7743227"/>
                  <a:pt x="14709868" y="7753259"/>
                  <a:pt x="14689802" y="7734800"/>
                </a:cubicBezTo>
                <a:cubicBezTo>
                  <a:pt x="14575830" y="7847155"/>
                  <a:pt x="14424938" y="7924197"/>
                  <a:pt x="14195390" y="7924197"/>
                </a:cubicBezTo>
                <a:cubicBezTo>
                  <a:pt x="14119944" y="7999635"/>
                  <a:pt x="13890396" y="8039762"/>
                  <a:pt x="13814950" y="8115200"/>
                </a:cubicBezTo>
                <a:cubicBezTo>
                  <a:pt x="13737898" y="8115200"/>
                  <a:pt x="13662452" y="8115200"/>
                  <a:pt x="13662452" y="8152117"/>
                </a:cubicBezTo>
                <a:cubicBezTo>
                  <a:pt x="13622322" y="8152117"/>
                  <a:pt x="13585402" y="8152117"/>
                  <a:pt x="13585402" y="8152117"/>
                </a:cubicBezTo>
                <a:cubicBezTo>
                  <a:pt x="13508350" y="8152117"/>
                  <a:pt x="13662452" y="8152117"/>
                  <a:pt x="13585402" y="8192243"/>
                </a:cubicBezTo>
                <a:cubicBezTo>
                  <a:pt x="13508350" y="8192243"/>
                  <a:pt x="13585402" y="8152117"/>
                  <a:pt x="13546876" y="8152117"/>
                </a:cubicBezTo>
                <a:cubicBezTo>
                  <a:pt x="13546876" y="8192243"/>
                  <a:pt x="13508350" y="8229159"/>
                  <a:pt x="13469824" y="8229159"/>
                </a:cubicBezTo>
                <a:cubicBezTo>
                  <a:pt x="13357458" y="8267681"/>
                  <a:pt x="13089384" y="8267681"/>
                  <a:pt x="12975414" y="8304597"/>
                </a:cubicBezTo>
                <a:cubicBezTo>
                  <a:pt x="12936888" y="8304597"/>
                  <a:pt x="12899968" y="8267681"/>
                  <a:pt x="12899968" y="8267681"/>
                </a:cubicBezTo>
                <a:cubicBezTo>
                  <a:pt x="12556448" y="8344724"/>
                  <a:pt x="12289978" y="8229159"/>
                  <a:pt x="11984984" y="8267681"/>
                </a:cubicBezTo>
                <a:cubicBezTo>
                  <a:pt x="11946458" y="8229159"/>
                  <a:pt x="11871012" y="8267681"/>
                  <a:pt x="11755436" y="8267681"/>
                </a:cubicBezTo>
                <a:cubicBezTo>
                  <a:pt x="11755436" y="8229159"/>
                  <a:pt x="11755436" y="8229159"/>
                  <a:pt x="11755436" y="8192243"/>
                </a:cubicBezTo>
                <a:cubicBezTo>
                  <a:pt x="11566018" y="8267681"/>
                  <a:pt x="11413521" y="8152117"/>
                  <a:pt x="11183972" y="8192243"/>
                </a:cubicBezTo>
                <a:cubicBezTo>
                  <a:pt x="11183972" y="8152117"/>
                  <a:pt x="11183972" y="8152117"/>
                  <a:pt x="11183972" y="8152117"/>
                </a:cubicBezTo>
                <a:cubicBezTo>
                  <a:pt x="11070001" y="8192243"/>
                  <a:pt x="11070001" y="8115200"/>
                  <a:pt x="10956029" y="8152117"/>
                </a:cubicBezTo>
                <a:cubicBezTo>
                  <a:pt x="10956029" y="8115200"/>
                  <a:pt x="10878978" y="8115200"/>
                  <a:pt x="10803532" y="8152117"/>
                </a:cubicBezTo>
                <a:cubicBezTo>
                  <a:pt x="10840453" y="8115200"/>
                  <a:pt x="10803532" y="8115200"/>
                  <a:pt x="10803532" y="8076679"/>
                </a:cubicBezTo>
                <a:cubicBezTo>
                  <a:pt x="10728086" y="8076679"/>
                  <a:pt x="10766612" y="8115200"/>
                  <a:pt x="10689562" y="8115200"/>
                </a:cubicBezTo>
                <a:cubicBezTo>
                  <a:pt x="10575589" y="8039762"/>
                  <a:pt x="10347646" y="7999635"/>
                  <a:pt x="10118098" y="7999635"/>
                </a:cubicBezTo>
                <a:cubicBezTo>
                  <a:pt x="10079573" y="7962719"/>
                  <a:pt x="9965601" y="7924197"/>
                  <a:pt x="9851630" y="7887281"/>
                </a:cubicBezTo>
                <a:cubicBezTo>
                  <a:pt x="9890154" y="7887281"/>
                  <a:pt x="9890154" y="7847155"/>
                  <a:pt x="9890154" y="7810238"/>
                </a:cubicBezTo>
                <a:cubicBezTo>
                  <a:pt x="9737657" y="7734800"/>
                  <a:pt x="9432664" y="7847155"/>
                  <a:pt x="9318691" y="7771717"/>
                </a:cubicBezTo>
                <a:cubicBezTo>
                  <a:pt x="9585161" y="7771717"/>
                  <a:pt x="9965601" y="7771717"/>
                  <a:pt x="10195149" y="7734800"/>
                </a:cubicBezTo>
                <a:cubicBezTo>
                  <a:pt x="10575589" y="7619235"/>
                  <a:pt x="11031475" y="7694673"/>
                  <a:pt x="11450441" y="7657757"/>
                </a:cubicBezTo>
                <a:cubicBezTo>
                  <a:pt x="11830882" y="7734800"/>
                  <a:pt x="12212928" y="7657757"/>
                  <a:pt x="12631894" y="7582319"/>
                </a:cubicBezTo>
                <a:cubicBezTo>
                  <a:pt x="12631894" y="7542192"/>
                  <a:pt x="12517922" y="7542192"/>
                  <a:pt x="12517922" y="7466754"/>
                </a:cubicBezTo>
                <a:cubicBezTo>
                  <a:pt x="12690083" y="7466754"/>
                  <a:pt x="12818903" y="7488422"/>
                  <a:pt x="12968717" y="7467431"/>
                </a:cubicBezTo>
                <a:lnTo>
                  <a:pt x="13032753" y="7455491"/>
                </a:lnTo>
                <a:lnTo>
                  <a:pt x="13038192" y="7456020"/>
                </a:lnTo>
                <a:cubicBezTo>
                  <a:pt x="13049743" y="7455820"/>
                  <a:pt x="13060233" y="7453989"/>
                  <a:pt x="13068990" y="7449851"/>
                </a:cubicBezTo>
                <a:lnTo>
                  <a:pt x="13073798" y="7445133"/>
                </a:lnTo>
                <a:lnTo>
                  <a:pt x="13127910" y="7429838"/>
                </a:lnTo>
                <a:lnTo>
                  <a:pt x="13089384" y="7429838"/>
                </a:lnTo>
                <a:lnTo>
                  <a:pt x="13073798" y="7445133"/>
                </a:lnTo>
                <a:lnTo>
                  <a:pt x="13045670" y="7453083"/>
                </a:lnTo>
                <a:lnTo>
                  <a:pt x="13032753" y="7455491"/>
                </a:lnTo>
                <a:lnTo>
                  <a:pt x="13001037" y="7452409"/>
                </a:lnTo>
                <a:cubicBezTo>
                  <a:pt x="12936060" y="7440496"/>
                  <a:pt x="12861442" y="7404759"/>
                  <a:pt x="12861442" y="7429838"/>
                </a:cubicBezTo>
                <a:cubicBezTo>
                  <a:pt x="12670418" y="7352795"/>
                  <a:pt x="12440870" y="7466754"/>
                  <a:pt x="12251452" y="7352795"/>
                </a:cubicBezTo>
                <a:cubicBezTo>
                  <a:pt x="12212928" y="7352795"/>
                  <a:pt x="12251452" y="7389711"/>
                  <a:pt x="12212928" y="7429838"/>
                </a:cubicBezTo>
                <a:cubicBezTo>
                  <a:pt x="12212928" y="7352795"/>
                  <a:pt x="12060430" y="7389711"/>
                  <a:pt x="11984984" y="7429838"/>
                </a:cubicBezTo>
                <a:cubicBezTo>
                  <a:pt x="12060430" y="7314273"/>
                  <a:pt x="11793961" y="7352795"/>
                  <a:pt x="11718515" y="7352795"/>
                </a:cubicBezTo>
                <a:cubicBezTo>
                  <a:pt x="11718515" y="7314273"/>
                  <a:pt x="11755436" y="7352795"/>
                  <a:pt x="11755436" y="7314273"/>
                </a:cubicBezTo>
                <a:cubicBezTo>
                  <a:pt x="11679990" y="7314273"/>
                  <a:pt x="11641464" y="7314273"/>
                  <a:pt x="11602938" y="7352795"/>
                </a:cubicBezTo>
                <a:cubicBezTo>
                  <a:pt x="11566018" y="7352795"/>
                  <a:pt x="11602938" y="7314273"/>
                  <a:pt x="11566018" y="7277357"/>
                </a:cubicBezTo>
                <a:cubicBezTo>
                  <a:pt x="11413521" y="7314273"/>
                  <a:pt x="11261024" y="7237230"/>
                  <a:pt x="11070001" y="7277357"/>
                </a:cubicBezTo>
                <a:cubicBezTo>
                  <a:pt x="11108527" y="7237230"/>
                  <a:pt x="11070001" y="7237230"/>
                  <a:pt x="11070001" y="7200313"/>
                </a:cubicBezTo>
                <a:cubicBezTo>
                  <a:pt x="11031475" y="7200313"/>
                  <a:pt x="10956029" y="7200313"/>
                  <a:pt x="10956029" y="7200313"/>
                </a:cubicBezTo>
                <a:cubicBezTo>
                  <a:pt x="10917504" y="7161792"/>
                  <a:pt x="10878978" y="7200313"/>
                  <a:pt x="10917504" y="7200313"/>
                </a:cubicBezTo>
                <a:cubicBezTo>
                  <a:pt x="10917504" y="7237230"/>
                  <a:pt x="10878978" y="7200313"/>
                  <a:pt x="10840453" y="7200313"/>
                </a:cubicBezTo>
                <a:cubicBezTo>
                  <a:pt x="10803532" y="7200313"/>
                  <a:pt x="10840453" y="7200313"/>
                  <a:pt x="10803532" y="7161792"/>
                </a:cubicBezTo>
                <a:cubicBezTo>
                  <a:pt x="10766612" y="7200313"/>
                  <a:pt x="10614115" y="7161792"/>
                  <a:pt x="10614115" y="7200313"/>
                </a:cubicBezTo>
                <a:cubicBezTo>
                  <a:pt x="10575589" y="7124875"/>
                  <a:pt x="10500143" y="7161792"/>
                  <a:pt x="10384567" y="7124875"/>
                </a:cubicBezTo>
                <a:cubicBezTo>
                  <a:pt x="10423092" y="7124875"/>
                  <a:pt x="10500143" y="7124875"/>
                  <a:pt x="10537064" y="7124875"/>
                </a:cubicBezTo>
                <a:cubicBezTo>
                  <a:pt x="10575589" y="7086354"/>
                  <a:pt x="10500143" y="7047833"/>
                  <a:pt x="10461617" y="7047833"/>
                </a:cubicBezTo>
                <a:cubicBezTo>
                  <a:pt x="10500143" y="7009311"/>
                  <a:pt x="10575589" y="7086354"/>
                  <a:pt x="10652641" y="7047833"/>
                </a:cubicBezTo>
                <a:cubicBezTo>
                  <a:pt x="10614115" y="7009311"/>
                  <a:pt x="10500143" y="7047833"/>
                  <a:pt x="10500143" y="7009311"/>
                </a:cubicBezTo>
                <a:cubicBezTo>
                  <a:pt x="10461617" y="7009311"/>
                  <a:pt x="10461617" y="7047833"/>
                  <a:pt x="10384567" y="7009311"/>
                </a:cubicBezTo>
                <a:cubicBezTo>
                  <a:pt x="10347646" y="7047833"/>
                  <a:pt x="10423092" y="7047833"/>
                  <a:pt x="10423092" y="7086354"/>
                </a:cubicBezTo>
                <a:cubicBezTo>
                  <a:pt x="10347646" y="7047833"/>
                  <a:pt x="10309120" y="7047833"/>
                  <a:pt x="10270596" y="6972395"/>
                </a:cubicBezTo>
                <a:cubicBezTo>
                  <a:pt x="10309120" y="6972395"/>
                  <a:pt x="10309120" y="6972395"/>
                  <a:pt x="10309120" y="6972395"/>
                </a:cubicBezTo>
                <a:cubicBezTo>
                  <a:pt x="10347646" y="6933873"/>
                  <a:pt x="10309120" y="6933873"/>
                  <a:pt x="10309120" y="6933873"/>
                </a:cubicBezTo>
                <a:cubicBezTo>
                  <a:pt x="10232070" y="6972395"/>
                  <a:pt x="10232070" y="6933873"/>
                  <a:pt x="10156623" y="6933873"/>
                </a:cubicBezTo>
                <a:cubicBezTo>
                  <a:pt x="10195149" y="6933873"/>
                  <a:pt x="10195149" y="6856830"/>
                  <a:pt x="10079573" y="6895351"/>
                </a:cubicBezTo>
                <a:cubicBezTo>
                  <a:pt x="10004126" y="6856830"/>
                  <a:pt x="10156623" y="6856830"/>
                  <a:pt x="10195149" y="6856830"/>
                </a:cubicBezTo>
                <a:cubicBezTo>
                  <a:pt x="10118098" y="6819913"/>
                  <a:pt x="10004126" y="6856830"/>
                  <a:pt x="9890154" y="6856830"/>
                </a:cubicBezTo>
                <a:cubicBezTo>
                  <a:pt x="9890154" y="6819913"/>
                  <a:pt x="9851630" y="6781392"/>
                  <a:pt x="9927076" y="6781392"/>
                </a:cubicBezTo>
                <a:cubicBezTo>
                  <a:pt x="9813104" y="6781392"/>
                  <a:pt x="9737657" y="6781392"/>
                  <a:pt x="9737657" y="6856830"/>
                </a:cubicBezTo>
                <a:cubicBezTo>
                  <a:pt x="9660607" y="6856830"/>
                  <a:pt x="9585161" y="6819913"/>
                  <a:pt x="9546635" y="6856830"/>
                </a:cubicBezTo>
                <a:lnTo>
                  <a:pt x="9543709" y="6868532"/>
                </a:lnTo>
                <a:lnTo>
                  <a:pt x="9516010" y="6837117"/>
                </a:lnTo>
                <a:cubicBezTo>
                  <a:pt x="9504196" y="6827036"/>
                  <a:pt x="9490050" y="6819913"/>
                  <a:pt x="9471188" y="6819913"/>
                </a:cubicBezTo>
                <a:cubicBezTo>
                  <a:pt x="9432664" y="6819913"/>
                  <a:pt x="9394138" y="6856830"/>
                  <a:pt x="9432664" y="6856830"/>
                </a:cubicBezTo>
                <a:cubicBezTo>
                  <a:pt x="9394138" y="6895351"/>
                  <a:pt x="9355612" y="6819913"/>
                  <a:pt x="9432664" y="6819913"/>
                </a:cubicBezTo>
                <a:cubicBezTo>
                  <a:pt x="9355612" y="6781392"/>
                  <a:pt x="9280167" y="6856830"/>
                  <a:pt x="9280167" y="6781392"/>
                </a:cubicBezTo>
                <a:cubicBezTo>
                  <a:pt x="9241641" y="6781392"/>
                  <a:pt x="9241641" y="6819913"/>
                  <a:pt x="9241641" y="6856830"/>
                </a:cubicBezTo>
                <a:cubicBezTo>
                  <a:pt x="9203114" y="6856830"/>
                  <a:pt x="9089143" y="6819913"/>
                  <a:pt x="9013698" y="6819913"/>
                </a:cubicBezTo>
                <a:cubicBezTo>
                  <a:pt x="9050617" y="6781392"/>
                  <a:pt x="9127669" y="6856830"/>
                  <a:pt x="9166195" y="6819913"/>
                </a:cubicBezTo>
                <a:cubicBezTo>
                  <a:pt x="9166195" y="6819913"/>
                  <a:pt x="9166195" y="6781392"/>
                  <a:pt x="9127669" y="6781392"/>
                </a:cubicBezTo>
                <a:cubicBezTo>
                  <a:pt x="9166195" y="6742871"/>
                  <a:pt x="9203114" y="6781392"/>
                  <a:pt x="9203114" y="6781392"/>
                </a:cubicBezTo>
                <a:cubicBezTo>
                  <a:pt x="9241641" y="6819913"/>
                  <a:pt x="9241641" y="6781392"/>
                  <a:pt x="9241641" y="6742871"/>
                </a:cubicBezTo>
                <a:cubicBezTo>
                  <a:pt x="8938251" y="6742871"/>
                  <a:pt x="8440628" y="6667433"/>
                  <a:pt x="8098715" y="6704349"/>
                </a:cubicBezTo>
                <a:cubicBezTo>
                  <a:pt x="8135635" y="6628911"/>
                  <a:pt x="7793720" y="6628911"/>
                  <a:pt x="7755194" y="6667433"/>
                </a:cubicBezTo>
                <a:cubicBezTo>
                  <a:pt x="7755194" y="6667433"/>
                  <a:pt x="7755194" y="6628911"/>
                  <a:pt x="7718274" y="6628911"/>
                </a:cubicBezTo>
                <a:cubicBezTo>
                  <a:pt x="7678144" y="6667433"/>
                  <a:pt x="7641223" y="6628911"/>
                  <a:pt x="7565777" y="6628911"/>
                </a:cubicBezTo>
                <a:cubicBezTo>
                  <a:pt x="7488726" y="6628911"/>
                  <a:pt x="7641223" y="6628911"/>
                  <a:pt x="7602698" y="6590389"/>
                </a:cubicBezTo>
                <a:cubicBezTo>
                  <a:pt x="7565777" y="6553473"/>
                  <a:pt x="7525646" y="6667433"/>
                  <a:pt x="7450200" y="6628911"/>
                </a:cubicBezTo>
                <a:cubicBezTo>
                  <a:pt x="7450200" y="6590389"/>
                  <a:pt x="7488726" y="6590389"/>
                  <a:pt x="7488726" y="6590389"/>
                </a:cubicBezTo>
                <a:cubicBezTo>
                  <a:pt x="7450200" y="6553473"/>
                  <a:pt x="7297703" y="6553473"/>
                  <a:pt x="7297703" y="6628911"/>
                </a:cubicBezTo>
                <a:cubicBezTo>
                  <a:pt x="7260783" y="6553473"/>
                  <a:pt x="7260783" y="6514951"/>
                  <a:pt x="7145206" y="6476430"/>
                </a:cubicBezTo>
                <a:cubicBezTo>
                  <a:pt x="7108286" y="6476430"/>
                  <a:pt x="7108286" y="6514951"/>
                  <a:pt x="7069760" y="6514951"/>
                </a:cubicBezTo>
                <a:cubicBezTo>
                  <a:pt x="7031235" y="6476430"/>
                  <a:pt x="6955789" y="6476430"/>
                  <a:pt x="6878737" y="6476430"/>
                </a:cubicBezTo>
                <a:cubicBezTo>
                  <a:pt x="6878737" y="6362471"/>
                  <a:pt x="6650794" y="6437909"/>
                  <a:pt x="6535217" y="6400992"/>
                </a:cubicBezTo>
                <a:cubicBezTo>
                  <a:pt x="6459771" y="6437909"/>
                  <a:pt x="6116251" y="6437909"/>
                  <a:pt x="6079331" y="6400992"/>
                </a:cubicBezTo>
                <a:cubicBezTo>
                  <a:pt x="6116251" y="6362471"/>
                  <a:pt x="6116251" y="6362471"/>
                  <a:pt x="6154777" y="6400992"/>
                </a:cubicBezTo>
                <a:cubicBezTo>
                  <a:pt x="6193303" y="6400992"/>
                  <a:pt x="6116251" y="6362471"/>
                  <a:pt x="6231828" y="6362471"/>
                </a:cubicBezTo>
                <a:cubicBezTo>
                  <a:pt x="6193303" y="6362471"/>
                  <a:pt x="6193303" y="6400992"/>
                  <a:pt x="6231828" y="6400992"/>
                </a:cubicBezTo>
                <a:cubicBezTo>
                  <a:pt x="6231828" y="6362471"/>
                  <a:pt x="6307274" y="6400992"/>
                  <a:pt x="6382720" y="6400992"/>
                </a:cubicBezTo>
                <a:cubicBezTo>
                  <a:pt x="6421246" y="6400992"/>
                  <a:pt x="6421246" y="6400992"/>
                  <a:pt x="6421246" y="6362471"/>
                </a:cubicBezTo>
                <a:cubicBezTo>
                  <a:pt x="6382720" y="6323949"/>
                  <a:pt x="6193303" y="6323949"/>
                  <a:pt x="6154777" y="6362471"/>
                </a:cubicBezTo>
                <a:cubicBezTo>
                  <a:pt x="6116251" y="6323949"/>
                  <a:pt x="6040805" y="6323949"/>
                  <a:pt x="6002280" y="6362471"/>
                </a:cubicBezTo>
                <a:cubicBezTo>
                  <a:pt x="5926834" y="6323949"/>
                  <a:pt x="6079331" y="6323949"/>
                  <a:pt x="6116251" y="6323949"/>
                </a:cubicBezTo>
                <a:cubicBezTo>
                  <a:pt x="6116251" y="6323949"/>
                  <a:pt x="6116251" y="6323949"/>
                  <a:pt x="6116251" y="6285427"/>
                </a:cubicBezTo>
                <a:cubicBezTo>
                  <a:pt x="6079331" y="6285427"/>
                  <a:pt x="6079331" y="6323949"/>
                  <a:pt x="6040805" y="6323949"/>
                </a:cubicBezTo>
                <a:cubicBezTo>
                  <a:pt x="6116251" y="6248511"/>
                  <a:pt x="5963754" y="6285427"/>
                  <a:pt x="5888308" y="6285427"/>
                </a:cubicBezTo>
                <a:cubicBezTo>
                  <a:pt x="5888308" y="6248511"/>
                  <a:pt x="6040805" y="6248511"/>
                  <a:pt x="6079331" y="6248511"/>
                </a:cubicBezTo>
                <a:cubicBezTo>
                  <a:pt x="6079331" y="6209989"/>
                  <a:pt x="6079331" y="6209989"/>
                  <a:pt x="6040805" y="6209989"/>
                </a:cubicBezTo>
                <a:cubicBezTo>
                  <a:pt x="6040805" y="6248511"/>
                  <a:pt x="5697285" y="6248511"/>
                  <a:pt x="5658760" y="6209989"/>
                </a:cubicBezTo>
                <a:cubicBezTo>
                  <a:pt x="5506262" y="6248511"/>
                  <a:pt x="5278320" y="6209989"/>
                  <a:pt x="5164348" y="6248511"/>
                </a:cubicBezTo>
                <a:cubicBezTo>
                  <a:pt x="5201268" y="6285427"/>
                  <a:pt x="5239794" y="6248511"/>
                  <a:pt x="5278320" y="6248511"/>
                </a:cubicBezTo>
                <a:cubicBezTo>
                  <a:pt x="5316845" y="6285427"/>
                  <a:pt x="5239794" y="6285427"/>
                  <a:pt x="5201268" y="6285427"/>
                </a:cubicBezTo>
                <a:cubicBezTo>
                  <a:pt x="5201268" y="6323949"/>
                  <a:pt x="5239794" y="6323949"/>
                  <a:pt x="5278320" y="6323949"/>
                </a:cubicBezTo>
                <a:cubicBezTo>
                  <a:pt x="5278320" y="6362471"/>
                  <a:pt x="5392291" y="6323949"/>
                  <a:pt x="5392291" y="6362471"/>
                </a:cubicBezTo>
                <a:cubicBezTo>
                  <a:pt x="5164348" y="6362471"/>
                  <a:pt x="5201268" y="6362471"/>
                  <a:pt x="4973325" y="6362471"/>
                </a:cubicBezTo>
                <a:cubicBezTo>
                  <a:pt x="5011851" y="6323949"/>
                  <a:pt x="5048771" y="6323949"/>
                  <a:pt x="5011851" y="6285427"/>
                </a:cubicBezTo>
                <a:cubicBezTo>
                  <a:pt x="5087296" y="6285427"/>
                  <a:pt x="5087296" y="6285427"/>
                  <a:pt x="5125822" y="6285427"/>
                </a:cubicBezTo>
                <a:cubicBezTo>
                  <a:pt x="5125822" y="6248511"/>
                  <a:pt x="5087296" y="6248511"/>
                  <a:pt x="5087296" y="6209989"/>
                </a:cubicBezTo>
                <a:cubicBezTo>
                  <a:pt x="5048771" y="6248511"/>
                  <a:pt x="4934800" y="6209989"/>
                  <a:pt x="4934800" y="6248511"/>
                </a:cubicBezTo>
                <a:cubicBezTo>
                  <a:pt x="4896274" y="6209989"/>
                  <a:pt x="4896274" y="6209989"/>
                  <a:pt x="4820828" y="6248511"/>
                </a:cubicBezTo>
                <a:cubicBezTo>
                  <a:pt x="4859354" y="6209989"/>
                  <a:pt x="4743777" y="6209989"/>
                  <a:pt x="4820828" y="6209989"/>
                </a:cubicBezTo>
                <a:cubicBezTo>
                  <a:pt x="4743777" y="6171468"/>
                  <a:pt x="4591280" y="6209989"/>
                  <a:pt x="4477308" y="6209989"/>
                </a:cubicBezTo>
                <a:cubicBezTo>
                  <a:pt x="4706856" y="6132947"/>
                  <a:pt x="4058342" y="6132947"/>
                  <a:pt x="3944371" y="6171468"/>
                </a:cubicBezTo>
                <a:cubicBezTo>
                  <a:pt x="3905845" y="6171468"/>
                  <a:pt x="3791873" y="6171468"/>
                  <a:pt x="3714822" y="6171468"/>
                </a:cubicBezTo>
                <a:cubicBezTo>
                  <a:pt x="3639376" y="6171468"/>
                  <a:pt x="3600851" y="6171468"/>
                  <a:pt x="3562324" y="6171468"/>
                </a:cubicBezTo>
                <a:cubicBezTo>
                  <a:pt x="3525405" y="6171468"/>
                  <a:pt x="3525405" y="6209989"/>
                  <a:pt x="3486879" y="6209989"/>
                </a:cubicBezTo>
                <a:lnTo>
                  <a:pt x="3486879" y="6171468"/>
                </a:lnTo>
                <a:cubicBezTo>
                  <a:pt x="3486879" y="6171468"/>
                  <a:pt x="3409827" y="6171468"/>
                  <a:pt x="3372907" y="6132947"/>
                </a:cubicBezTo>
                <a:cubicBezTo>
                  <a:pt x="3334381" y="6152208"/>
                  <a:pt x="3353243" y="6161838"/>
                  <a:pt x="3372305" y="6171468"/>
                </a:cubicBezTo>
                <a:lnTo>
                  <a:pt x="3372907" y="6171904"/>
                </a:lnTo>
                <a:lnTo>
                  <a:pt x="3372907" y="6209989"/>
                </a:lnTo>
                <a:cubicBezTo>
                  <a:pt x="3372907" y="6171468"/>
                  <a:pt x="3334382" y="6171468"/>
                  <a:pt x="3257330" y="6171468"/>
                </a:cubicBezTo>
                <a:cubicBezTo>
                  <a:pt x="3295856" y="6171468"/>
                  <a:pt x="3295856" y="6132947"/>
                  <a:pt x="3295856" y="6132947"/>
                </a:cubicBezTo>
                <a:cubicBezTo>
                  <a:pt x="3220410" y="6171468"/>
                  <a:pt x="3104833" y="6171468"/>
                  <a:pt x="3067913" y="6132947"/>
                </a:cubicBezTo>
                <a:cubicBezTo>
                  <a:pt x="2876890" y="6171468"/>
                  <a:pt x="2724392" y="6132947"/>
                  <a:pt x="2534975" y="6132947"/>
                </a:cubicBezTo>
                <a:cubicBezTo>
                  <a:pt x="2571895" y="6096030"/>
                  <a:pt x="2457924" y="6096030"/>
                  <a:pt x="2457924" y="6171468"/>
                </a:cubicBezTo>
                <a:cubicBezTo>
                  <a:pt x="2419399" y="6132947"/>
                  <a:pt x="2382478" y="6132947"/>
                  <a:pt x="2419399" y="6096030"/>
                </a:cubicBezTo>
                <a:cubicBezTo>
                  <a:pt x="2362413" y="6096030"/>
                  <a:pt x="2315058" y="6096030"/>
                  <a:pt x="2267503" y="6096030"/>
                </a:cubicBezTo>
                <a:lnTo>
                  <a:pt x="2266901" y="6096030"/>
                </a:lnTo>
                <a:lnTo>
                  <a:pt x="2114404" y="6096030"/>
                </a:lnTo>
                <a:cubicBezTo>
                  <a:pt x="2114404" y="6132947"/>
                  <a:pt x="2229981" y="6132947"/>
                  <a:pt x="2266901" y="6096030"/>
                </a:cubicBezTo>
                <a:cubicBezTo>
                  <a:pt x="2342347" y="6132947"/>
                  <a:pt x="2152929" y="6132947"/>
                  <a:pt x="2152929" y="6171468"/>
                </a:cubicBezTo>
                <a:cubicBezTo>
                  <a:pt x="2152929" y="6171468"/>
                  <a:pt x="2152929" y="6171468"/>
                  <a:pt x="2152929" y="6132947"/>
                </a:cubicBezTo>
                <a:cubicBezTo>
                  <a:pt x="2077483" y="6132947"/>
                  <a:pt x="2000433" y="6132947"/>
                  <a:pt x="1884855" y="6171468"/>
                </a:cubicBezTo>
                <a:cubicBezTo>
                  <a:pt x="1732358" y="6132947"/>
                  <a:pt x="1619992" y="6057509"/>
                  <a:pt x="1467495" y="6132947"/>
                </a:cubicBezTo>
                <a:cubicBezTo>
                  <a:pt x="1467495" y="6171468"/>
                  <a:pt x="1504415" y="6171468"/>
                  <a:pt x="1504415" y="6209989"/>
                </a:cubicBezTo>
                <a:cubicBezTo>
                  <a:pt x="1579861" y="6171468"/>
                  <a:pt x="1504415" y="6132947"/>
                  <a:pt x="1579861" y="6132947"/>
                </a:cubicBezTo>
                <a:cubicBezTo>
                  <a:pt x="1504415" y="6209989"/>
                  <a:pt x="1732358" y="6248511"/>
                  <a:pt x="1732358" y="6171468"/>
                </a:cubicBezTo>
                <a:cubicBezTo>
                  <a:pt x="1772489" y="6248511"/>
                  <a:pt x="1961907" y="6209989"/>
                  <a:pt x="2037353" y="6171468"/>
                </a:cubicBezTo>
                <a:cubicBezTo>
                  <a:pt x="2077483" y="6209989"/>
                  <a:pt x="2037353" y="6209989"/>
                  <a:pt x="2037353" y="6248511"/>
                </a:cubicBezTo>
                <a:cubicBezTo>
                  <a:pt x="2037353" y="6248511"/>
                  <a:pt x="2189850" y="6171468"/>
                  <a:pt x="2152929" y="6248511"/>
                </a:cubicBezTo>
                <a:lnTo>
                  <a:pt x="2189850" y="6248511"/>
                </a:lnTo>
                <a:cubicBezTo>
                  <a:pt x="2229981" y="6285427"/>
                  <a:pt x="2266901" y="6248511"/>
                  <a:pt x="2382478" y="6285427"/>
                </a:cubicBezTo>
                <a:cubicBezTo>
                  <a:pt x="2342347" y="6285427"/>
                  <a:pt x="2305426" y="6285427"/>
                  <a:pt x="2305426" y="6323949"/>
                </a:cubicBezTo>
                <a:cubicBezTo>
                  <a:pt x="2189850" y="6285427"/>
                  <a:pt x="2077483" y="6323949"/>
                  <a:pt x="2077483" y="6323949"/>
                </a:cubicBezTo>
                <a:cubicBezTo>
                  <a:pt x="2037353" y="6323949"/>
                  <a:pt x="2037353" y="6285427"/>
                  <a:pt x="2000433" y="6285427"/>
                </a:cubicBezTo>
                <a:cubicBezTo>
                  <a:pt x="1924986" y="6285427"/>
                  <a:pt x="1924986" y="6323949"/>
                  <a:pt x="1884855" y="6362471"/>
                </a:cubicBezTo>
                <a:cubicBezTo>
                  <a:pt x="1847935" y="6323949"/>
                  <a:pt x="1809410" y="6323949"/>
                  <a:pt x="1772489" y="6362471"/>
                </a:cubicBezTo>
                <a:cubicBezTo>
                  <a:pt x="1732358" y="6323949"/>
                  <a:pt x="1809410" y="6323949"/>
                  <a:pt x="1809410" y="6285427"/>
                </a:cubicBezTo>
                <a:cubicBezTo>
                  <a:pt x="1809410" y="6285427"/>
                  <a:pt x="1772489" y="6248511"/>
                  <a:pt x="1732358" y="6248511"/>
                </a:cubicBezTo>
                <a:lnTo>
                  <a:pt x="1695438" y="6285427"/>
                </a:lnTo>
                <a:cubicBezTo>
                  <a:pt x="1619992" y="6285427"/>
                  <a:pt x="1619992" y="6248511"/>
                  <a:pt x="1504415" y="6248511"/>
                </a:cubicBezTo>
                <a:cubicBezTo>
                  <a:pt x="1504415" y="6248511"/>
                  <a:pt x="1504415" y="6248511"/>
                  <a:pt x="1467495" y="6285427"/>
                </a:cubicBezTo>
                <a:lnTo>
                  <a:pt x="1459665" y="6286266"/>
                </a:lnTo>
                <a:lnTo>
                  <a:pt x="1437251" y="6277786"/>
                </a:lnTo>
                <a:lnTo>
                  <a:pt x="1455756" y="6263483"/>
                </a:lnTo>
                <a:cubicBezTo>
                  <a:pt x="1481340" y="6246103"/>
                  <a:pt x="1495185" y="6238881"/>
                  <a:pt x="1467495" y="6209989"/>
                </a:cubicBezTo>
                <a:lnTo>
                  <a:pt x="1351918" y="6209989"/>
                </a:lnTo>
                <a:cubicBezTo>
                  <a:pt x="1314997" y="6209989"/>
                  <a:pt x="1390444" y="6171468"/>
                  <a:pt x="1351918" y="6132947"/>
                </a:cubicBezTo>
                <a:cubicBezTo>
                  <a:pt x="1314997" y="6171468"/>
                  <a:pt x="1314997" y="6171468"/>
                  <a:pt x="1274867" y="6132947"/>
                </a:cubicBezTo>
                <a:cubicBezTo>
                  <a:pt x="1162501" y="6132947"/>
                  <a:pt x="1274867" y="6209989"/>
                  <a:pt x="1162501" y="6209989"/>
                </a:cubicBezTo>
                <a:cubicBezTo>
                  <a:pt x="1199421" y="6171468"/>
                  <a:pt x="1199421" y="6171468"/>
                  <a:pt x="1199421" y="6132947"/>
                </a:cubicBezTo>
                <a:cubicBezTo>
                  <a:pt x="1162501" y="6132947"/>
                  <a:pt x="1162501" y="6132947"/>
                  <a:pt x="1122370" y="6132947"/>
                </a:cubicBezTo>
                <a:cubicBezTo>
                  <a:pt x="1085449" y="6209989"/>
                  <a:pt x="969873" y="6171468"/>
                  <a:pt x="857506" y="6171468"/>
                </a:cubicBezTo>
                <a:cubicBezTo>
                  <a:pt x="857506" y="6209989"/>
                  <a:pt x="969873" y="6171468"/>
                  <a:pt x="932952" y="6248511"/>
                </a:cubicBezTo>
                <a:cubicBezTo>
                  <a:pt x="1010004" y="6248511"/>
                  <a:pt x="969873" y="6209989"/>
                  <a:pt x="1046923" y="6209989"/>
                </a:cubicBezTo>
                <a:cubicBezTo>
                  <a:pt x="1010004" y="6248511"/>
                  <a:pt x="1046923" y="6248511"/>
                  <a:pt x="1046923" y="6285427"/>
                </a:cubicBezTo>
                <a:cubicBezTo>
                  <a:pt x="1046923" y="6285427"/>
                  <a:pt x="969873" y="6285427"/>
                  <a:pt x="1010004" y="6323949"/>
                </a:cubicBezTo>
                <a:cubicBezTo>
                  <a:pt x="857506" y="6323949"/>
                  <a:pt x="741929" y="6285427"/>
                  <a:pt x="627957" y="6248511"/>
                </a:cubicBezTo>
                <a:cubicBezTo>
                  <a:pt x="552512" y="6285427"/>
                  <a:pt x="284438" y="6285427"/>
                  <a:pt x="208992" y="6209989"/>
                </a:cubicBezTo>
                <a:cubicBezTo>
                  <a:pt x="247517" y="6248511"/>
                  <a:pt x="475460" y="6248511"/>
                  <a:pt x="513986" y="6209989"/>
                </a:cubicBezTo>
                <a:cubicBezTo>
                  <a:pt x="627957" y="6209989"/>
                  <a:pt x="705009" y="6248511"/>
                  <a:pt x="780455" y="6209989"/>
                </a:cubicBezTo>
                <a:cubicBezTo>
                  <a:pt x="780455" y="6171468"/>
                  <a:pt x="705009" y="6209989"/>
                  <a:pt x="741929" y="6132947"/>
                </a:cubicBezTo>
                <a:cubicBezTo>
                  <a:pt x="705009" y="6132947"/>
                  <a:pt x="666483" y="6171468"/>
                  <a:pt x="705009" y="6171468"/>
                </a:cubicBezTo>
                <a:cubicBezTo>
                  <a:pt x="705009" y="6171468"/>
                  <a:pt x="705009" y="6171468"/>
                  <a:pt x="589432" y="6209989"/>
                </a:cubicBezTo>
                <a:cubicBezTo>
                  <a:pt x="627957" y="6171468"/>
                  <a:pt x="627957" y="6171468"/>
                  <a:pt x="627957" y="6132947"/>
                </a:cubicBezTo>
                <a:cubicBezTo>
                  <a:pt x="475460" y="6209989"/>
                  <a:pt x="208992" y="6171468"/>
                  <a:pt x="17969" y="6171468"/>
                </a:cubicBezTo>
                <a:lnTo>
                  <a:pt x="0" y="6174682"/>
                </a:lnTo>
                <a:lnTo>
                  <a:pt x="0" y="5785312"/>
                </a:lnTo>
                <a:lnTo>
                  <a:pt x="12727" y="5781447"/>
                </a:lnTo>
                <a:cubicBezTo>
                  <a:pt x="94017" y="5769049"/>
                  <a:pt x="223238" y="5818555"/>
                  <a:pt x="322963" y="5752547"/>
                </a:cubicBezTo>
                <a:cubicBezTo>
                  <a:pt x="237485" y="5752547"/>
                  <a:pt x="130335" y="5752547"/>
                  <a:pt x="34021" y="5720044"/>
                </a:cubicBezTo>
                <a:lnTo>
                  <a:pt x="0" y="5703483"/>
                </a:lnTo>
                <a:lnTo>
                  <a:pt x="0" y="5647681"/>
                </a:lnTo>
                <a:lnTo>
                  <a:pt x="103849" y="5633170"/>
                </a:lnTo>
                <a:cubicBezTo>
                  <a:pt x="180097" y="5618925"/>
                  <a:pt x="265977" y="5600065"/>
                  <a:pt x="361489" y="5600065"/>
                </a:cubicBezTo>
                <a:cubicBezTo>
                  <a:pt x="400015" y="5600065"/>
                  <a:pt x="475460" y="5600065"/>
                  <a:pt x="475460" y="5561544"/>
                </a:cubicBezTo>
                <a:cubicBezTo>
                  <a:pt x="436935" y="5561544"/>
                  <a:pt x="361489" y="5561544"/>
                  <a:pt x="361489" y="5600065"/>
                </a:cubicBezTo>
                <a:cubicBezTo>
                  <a:pt x="322963" y="5600065"/>
                  <a:pt x="322963" y="5561544"/>
                  <a:pt x="322963" y="5561544"/>
                </a:cubicBezTo>
                <a:cubicBezTo>
                  <a:pt x="400015" y="5523023"/>
                  <a:pt x="513986" y="5486106"/>
                  <a:pt x="589432" y="5447585"/>
                </a:cubicBezTo>
                <a:cubicBezTo>
                  <a:pt x="627957" y="5447585"/>
                  <a:pt x="552512" y="5447585"/>
                  <a:pt x="552512" y="5486106"/>
                </a:cubicBezTo>
                <a:cubicBezTo>
                  <a:pt x="589432" y="5523023"/>
                  <a:pt x="627957" y="5447585"/>
                  <a:pt x="705009" y="5447585"/>
                </a:cubicBezTo>
                <a:cubicBezTo>
                  <a:pt x="705009" y="5486106"/>
                  <a:pt x="627957" y="5486106"/>
                  <a:pt x="666483" y="5486106"/>
                </a:cubicBezTo>
                <a:cubicBezTo>
                  <a:pt x="741929" y="5486106"/>
                  <a:pt x="818981" y="5447585"/>
                  <a:pt x="818981" y="5409063"/>
                </a:cubicBezTo>
                <a:cubicBezTo>
                  <a:pt x="857506" y="5409063"/>
                  <a:pt x="932952" y="5409063"/>
                  <a:pt x="969873" y="5370541"/>
                </a:cubicBezTo>
                <a:cubicBezTo>
                  <a:pt x="857506" y="5333625"/>
                  <a:pt x="666483" y="5409063"/>
                  <a:pt x="627957" y="5370541"/>
                </a:cubicBezTo>
                <a:cubicBezTo>
                  <a:pt x="599063" y="5399432"/>
                  <a:pt x="549401" y="5428324"/>
                  <a:pt x="510123" y="5408461"/>
                </a:cubicBezTo>
                <a:lnTo>
                  <a:pt x="509517" y="5407998"/>
                </a:lnTo>
                <a:lnTo>
                  <a:pt x="513986" y="5409063"/>
                </a:lnTo>
                <a:cubicBezTo>
                  <a:pt x="552512" y="5370541"/>
                  <a:pt x="552512" y="5333625"/>
                  <a:pt x="513986" y="5333625"/>
                </a:cubicBezTo>
                <a:cubicBezTo>
                  <a:pt x="513986" y="5295103"/>
                  <a:pt x="666483" y="5295103"/>
                  <a:pt x="589432" y="5295103"/>
                </a:cubicBezTo>
                <a:cubicBezTo>
                  <a:pt x="666483" y="5256582"/>
                  <a:pt x="780455" y="5295103"/>
                  <a:pt x="818981" y="5218061"/>
                </a:cubicBezTo>
                <a:cubicBezTo>
                  <a:pt x="627957" y="5181144"/>
                  <a:pt x="475460" y="5181144"/>
                  <a:pt x="322963" y="5218061"/>
                </a:cubicBezTo>
                <a:cubicBezTo>
                  <a:pt x="247517" y="5181144"/>
                  <a:pt x="284438" y="5181144"/>
                  <a:pt x="284438" y="5142623"/>
                </a:cubicBezTo>
                <a:cubicBezTo>
                  <a:pt x="208992" y="5181144"/>
                  <a:pt x="170466" y="5142623"/>
                  <a:pt x="133546" y="5142623"/>
                </a:cubicBezTo>
                <a:cubicBezTo>
                  <a:pt x="170466" y="5142623"/>
                  <a:pt x="170466" y="5104101"/>
                  <a:pt x="247517" y="5104101"/>
                </a:cubicBezTo>
                <a:cubicBezTo>
                  <a:pt x="208992" y="5065579"/>
                  <a:pt x="95020" y="5104101"/>
                  <a:pt x="56494" y="5104101"/>
                </a:cubicBezTo>
                <a:cubicBezTo>
                  <a:pt x="66126" y="5085241"/>
                  <a:pt x="61410" y="5071097"/>
                  <a:pt x="48920" y="5059285"/>
                </a:cubicBezTo>
                <a:lnTo>
                  <a:pt x="0" y="5031479"/>
                </a:lnTo>
                <a:lnTo>
                  <a:pt x="0" y="4915963"/>
                </a:lnTo>
                <a:lnTo>
                  <a:pt x="17969" y="4913099"/>
                </a:lnTo>
                <a:lnTo>
                  <a:pt x="0" y="4899884"/>
                </a:lnTo>
                <a:lnTo>
                  <a:pt x="0" y="4795698"/>
                </a:lnTo>
                <a:lnTo>
                  <a:pt x="54964" y="4803700"/>
                </a:lnTo>
                <a:cubicBezTo>
                  <a:pt x="115085" y="4809597"/>
                  <a:pt x="175884" y="4803954"/>
                  <a:pt x="247517" y="4760617"/>
                </a:cubicBezTo>
                <a:cubicBezTo>
                  <a:pt x="247517" y="4760617"/>
                  <a:pt x="247517" y="4799139"/>
                  <a:pt x="247517" y="4837661"/>
                </a:cubicBezTo>
                <a:cubicBezTo>
                  <a:pt x="284438" y="4837661"/>
                  <a:pt x="322963" y="4799139"/>
                  <a:pt x="322963" y="4799139"/>
                </a:cubicBezTo>
                <a:cubicBezTo>
                  <a:pt x="361489" y="4799139"/>
                  <a:pt x="322963" y="4837661"/>
                  <a:pt x="361489" y="4799139"/>
                </a:cubicBezTo>
                <a:cubicBezTo>
                  <a:pt x="400015" y="4837661"/>
                  <a:pt x="361489" y="4837661"/>
                  <a:pt x="436935" y="4876182"/>
                </a:cubicBezTo>
                <a:cubicBezTo>
                  <a:pt x="436935" y="4837661"/>
                  <a:pt x="436935" y="4837661"/>
                  <a:pt x="475460" y="4837661"/>
                </a:cubicBezTo>
                <a:cubicBezTo>
                  <a:pt x="475460" y="4837661"/>
                  <a:pt x="436935" y="4799139"/>
                  <a:pt x="400015" y="4799139"/>
                </a:cubicBezTo>
                <a:cubicBezTo>
                  <a:pt x="475460" y="4799139"/>
                  <a:pt x="627957" y="4799139"/>
                  <a:pt x="627957" y="4876182"/>
                </a:cubicBezTo>
                <a:cubicBezTo>
                  <a:pt x="627957" y="4913099"/>
                  <a:pt x="627957" y="4913099"/>
                  <a:pt x="627957" y="4951620"/>
                </a:cubicBezTo>
                <a:cubicBezTo>
                  <a:pt x="666483" y="4951620"/>
                  <a:pt x="705009" y="4913099"/>
                  <a:pt x="705009" y="4913099"/>
                </a:cubicBezTo>
                <a:cubicBezTo>
                  <a:pt x="705009" y="4913099"/>
                  <a:pt x="741929" y="4913099"/>
                  <a:pt x="741929" y="4951620"/>
                </a:cubicBezTo>
                <a:cubicBezTo>
                  <a:pt x="627957" y="4951620"/>
                  <a:pt x="436935" y="4951620"/>
                  <a:pt x="361489" y="4990141"/>
                </a:cubicBezTo>
                <a:cubicBezTo>
                  <a:pt x="361489" y="5028663"/>
                  <a:pt x="322963" y="5028663"/>
                  <a:pt x="322963" y="5065579"/>
                </a:cubicBezTo>
                <a:cubicBezTo>
                  <a:pt x="400015" y="5104101"/>
                  <a:pt x="513986" y="5065579"/>
                  <a:pt x="589432" y="5104101"/>
                </a:cubicBezTo>
                <a:cubicBezTo>
                  <a:pt x="552512" y="5065579"/>
                  <a:pt x="589432" y="5065579"/>
                  <a:pt x="627957" y="5065579"/>
                </a:cubicBezTo>
                <a:cubicBezTo>
                  <a:pt x="666483" y="5065579"/>
                  <a:pt x="705009" y="5028663"/>
                  <a:pt x="666483" y="5028663"/>
                </a:cubicBezTo>
                <a:cubicBezTo>
                  <a:pt x="705009" y="5028663"/>
                  <a:pt x="705009" y="4990141"/>
                  <a:pt x="741929" y="4951620"/>
                </a:cubicBezTo>
                <a:cubicBezTo>
                  <a:pt x="894426" y="4951620"/>
                  <a:pt x="818981" y="5028663"/>
                  <a:pt x="969873" y="5028663"/>
                </a:cubicBezTo>
                <a:cubicBezTo>
                  <a:pt x="969873" y="5065579"/>
                  <a:pt x="932952" y="5065579"/>
                  <a:pt x="932952" y="5065579"/>
                </a:cubicBezTo>
                <a:cubicBezTo>
                  <a:pt x="1046923" y="5028663"/>
                  <a:pt x="1046923" y="5065579"/>
                  <a:pt x="1122370" y="5065579"/>
                </a:cubicBezTo>
                <a:cubicBezTo>
                  <a:pt x="1162501" y="5065579"/>
                  <a:pt x="1085449" y="5028663"/>
                  <a:pt x="1085449" y="4990141"/>
                </a:cubicBezTo>
                <a:cubicBezTo>
                  <a:pt x="1010004" y="5028663"/>
                  <a:pt x="857506" y="4951620"/>
                  <a:pt x="741929" y="4913099"/>
                </a:cubicBezTo>
                <a:cubicBezTo>
                  <a:pt x="818981" y="4913099"/>
                  <a:pt x="894426" y="4876182"/>
                  <a:pt x="932952" y="4837661"/>
                </a:cubicBezTo>
                <a:cubicBezTo>
                  <a:pt x="932952" y="4837661"/>
                  <a:pt x="932952" y="4837661"/>
                  <a:pt x="932952" y="4913099"/>
                </a:cubicBezTo>
                <a:cubicBezTo>
                  <a:pt x="1010004" y="4913099"/>
                  <a:pt x="1010004" y="4876182"/>
                  <a:pt x="1046923" y="4876182"/>
                </a:cubicBezTo>
                <a:cubicBezTo>
                  <a:pt x="1046923" y="4876182"/>
                  <a:pt x="1046923" y="4876182"/>
                  <a:pt x="1046923" y="4913099"/>
                </a:cubicBezTo>
                <a:cubicBezTo>
                  <a:pt x="1122370" y="4876182"/>
                  <a:pt x="1085449" y="4913099"/>
                  <a:pt x="1162501" y="4913099"/>
                </a:cubicBezTo>
                <a:lnTo>
                  <a:pt x="1202128" y="4907858"/>
                </a:lnTo>
                <a:lnTo>
                  <a:pt x="1162501" y="4951620"/>
                </a:lnTo>
                <a:cubicBezTo>
                  <a:pt x="1199421" y="4990141"/>
                  <a:pt x="1274867" y="4951620"/>
                  <a:pt x="1314997" y="4913099"/>
                </a:cubicBezTo>
                <a:cubicBezTo>
                  <a:pt x="1351918" y="4913099"/>
                  <a:pt x="1427364" y="4951620"/>
                  <a:pt x="1467495" y="4951620"/>
                </a:cubicBezTo>
                <a:cubicBezTo>
                  <a:pt x="1467495" y="4876182"/>
                  <a:pt x="1619992" y="4913099"/>
                  <a:pt x="1695438" y="4837661"/>
                </a:cubicBezTo>
                <a:cubicBezTo>
                  <a:pt x="1656913" y="4876182"/>
                  <a:pt x="1695438" y="4913099"/>
                  <a:pt x="1732358" y="4876182"/>
                </a:cubicBezTo>
                <a:cubicBezTo>
                  <a:pt x="1847935" y="4913099"/>
                  <a:pt x="1847935" y="4837661"/>
                  <a:pt x="1732358" y="4837661"/>
                </a:cubicBezTo>
                <a:cubicBezTo>
                  <a:pt x="1732358" y="4837661"/>
                  <a:pt x="1732358" y="4837661"/>
                  <a:pt x="1732358" y="4876182"/>
                </a:cubicBezTo>
                <a:cubicBezTo>
                  <a:pt x="1695438" y="4876182"/>
                  <a:pt x="1732358" y="4876182"/>
                  <a:pt x="1695438" y="4837661"/>
                </a:cubicBezTo>
                <a:cubicBezTo>
                  <a:pt x="1619992" y="4837661"/>
                  <a:pt x="1467495" y="4913099"/>
                  <a:pt x="1390444" y="4876182"/>
                </a:cubicBezTo>
                <a:cubicBezTo>
                  <a:pt x="1467495" y="4876182"/>
                  <a:pt x="1542941" y="4837661"/>
                  <a:pt x="1542941" y="4799139"/>
                </a:cubicBezTo>
                <a:cubicBezTo>
                  <a:pt x="1467495" y="4799139"/>
                  <a:pt x="1504415" y="4760617"/>
                  <a:pt x="1467495" y="4760617"/>
                </a:cubicBezTo>
                <a:cubicBezTo>
                  <a:pt x="1427364" y="4723701"/>
                  <a:pt x="1351918" y="4760617"/>
                  <a:pt x="1351918" y="4723701"/>
                </a:cubicBezTo>
                <a:cubicBezTo>
                  <a:pt x="1390444" y="4723701"/>
                  <a:pt x="1351918" y="4723701"/>
                  <a:pt x="1390444" y="4685179"/>
                </a:cubicBezTo>
                <a:cubicBezTo>
                  <a:pt x="1427364" y="4685179"/>
                  <a:pt x="1504415" y="4723701"/>
                  <a:pt x="1504415" y="4685179"/>
                </a:cubicBezTo>
                <a:cubicBezTo>
                  <a:pt x="1436995" y="4651472"/>
                  <a:pt x="1254049" y="4647259"/>
                  <a:pt x="1259909" y="4698346"/>
                </a:cubicBezTo>
                <a:lnTo>
                  <a:pt x="1271720" y="4718367"/>
                </a:lnTo>
                <a:lnTo>
                  <a:pt x="1266289" y="4722533"/>
                </a:lnTo>
                <a:lnTo>
                  <a:pt x="1230673" y="4717682"/>
                </a:lnTo>
                <a:cubicBezTo>
                  <a:pt x="1219486" y="4714071"/>
                  <a:pt x="1211260" y="4709255"/>
                  <a:pt x="1204237" y="4704440"/>
                </a:cubicBezTo>
                <a:lnTo>
                  <a:pt x="1187634" y="4692997"/>
                </a:lnTo>
                <a:lnTo>
                  <a:pt x="1219888" y="4685179"/>
                </a:lnTo>
                <a:cubicBezTo>
                  <a:pt x="1230723" y="4677956"/>
                  <a:pt x="1237947" y="4665918"/>
                  <a:pt x="1237947" y="4646657"/>
                </a:cubicBezTo>
                <a:cubicBezTo>
                  <a:pt x="1314997" y="4646657"/>
                  <a:pt x="1314997" y="4646657"/>
                  <a:pt x="1390444" y="4646657"/>
                </a:cubicBezTo>
                <a:cubicBezTo>
                  <a:pt x="1046923" y="4609741"/>
                  <a:pt x="705009" y="4685179"/>
                  <a:pt x="361489" y="4609741"/>
                </a:cubicBezTo>
                <a:cubicBezTo>
                  <a:pt x="361489" y="4646657"/>
                  <a:pt x="284438" y="4646657"/>
                  <a:pt x="247517" y="4646657"/>
                </a:cubicBezTo>
                <a:cubicBezTo>
                  <a:pt x="208992" y="4646657"/>
                  <a:pt x="247517" y="4685179"/>
                  <a:pt x="208992" y="4723701"/>
                </a:cubicBezTo>
                <a:cubicBezTo>
                  <a:pt x="170466" y="4723701"/>
                  <a:pt x="170466" y="4723701"/>
                  <a:pt x="170466" y="4760617"/>
                </a:cubicBezTo>
                <a:cubicBezTo>
                  <a:pt x="133546" y="4760617"/>
                  <a:pt x="95020" y="4760617"/>
                  <a:pt x="95020" y="4685179"/>
                </a:cubicBezTo>
                <a:cubicBezTo>
                  <a:pt x="265977" y="4685179"/>
                  <a:pt x="158828" y="4621077"/>
                  <a:pt x="46487" y="4605277"/>
                </a:cubicBezTo>
                <a:lnTo>
                  <a:pt x="0" y="4602459"/>
                </a:lnTo>
                <a:lnTo>
                  <a:pt x="0" y="4513602"/>
                </a:lnTo>
                <a:lnTo>
                  <a:pt x="51882" y="4506745"/>
                </a:lnTo>
                <a:cubicBezTo>
                  <a:pt x="70415" y="4503205"/>
                  <a:pt x="85389" y="4498992"/>
                  <a:pt x="95020" y="4494177"/>
                </a:cubicBezTo>
                <a:cubicBezTo>
                  <a:pt x="133546" y="4494177"/>
                  <a:pt x="208992" y="4494177"/>
                  <a:pt x="208992" y="4494177"/>
                </a:cubicBezTo>
                <a:cubicBezTo>
                  <a:pt x="208992" y="4457260"/>
                  <a:pt x="170466" y="4457260"/>
                  <a:pt x="133546" y="4457260"/>
                </a:cubicBezTo>
                <a:cubicBezTo>
                  <a:pt x="133546" y="4494177"/>
                  <a:pt x="95020" y="4494177"/>
                  <a:pt x="95020" y="4494177"/>
                </a:cubicBezTo>
                <a:cubicBezTo>
                  <a:pt x="85389" y="4484948"/>
                  <a:pt x="71042" y="4480333"/>
                  <a:pt x="54337" y="4478603"/>
                </a:cubicBezTo>
                <a:lnTo>
                  <a:pt x="0" y="4480318"/>
                </a:lnTo>
                <a:lnTo>
                  <a:pt x="0" y="4454990"/>
                </a:lnTo>
                <a:lnTo>
                  <a:pt x="31287" y="4451241"/>
                </a:lnTo>
                <a:cubicBezTo>
                  <a:pt x="75757" y="4440407"/>
                  <a:pt x="104651" y="4418739"/>
                  <a:pt x="133546" y="4418739"/>
                </a:cubicBezTo>
                <a:cubicBezTo>
                  <a:pt x="208992" y="4418739"/>
                  <a:pt x="133546" y="4418739"/>
                  <a:pt x="133546" y="4380217"/>
                </a:cubicBezTo>
                <a:cubicBezTo>
                  <a:pt x="400015" y="4380217"/>
                  <a:pt x="475460" y="4418739"/>
                  <a:pt x="666483" y="4418739"/>
                </a:cubicBezTo>
                <a:cubicBezTo>
                  <a:pt x="666483" y="4457260"/>
                  <a:pt x="705009" y="4494177"/>
                  <a:pt x="857506" y="4457260"/>
                </a:cubicBezTo>
                <a:cubicBezTo>
                  <a:pt x="857506" y="4457260"/>
                  <a:pt x="780455" y="4457260"/>
                  <a:pt x="818981" y="4418739"/>
                </a:cubicBezTo>
                <a:cubicBezTo>
                  <a:pt x="741929" y="4418739"/>
                  <a:pt x="705009" y="4457260"/>
                  <a:pt x="705009" y="4418739"/>
                </a:cubicBezTo>
                <a:cubicBezTo>
                  <a:pt x="705009" y="4380217"/>
                  <a:pt x="857506" y="4418739"/>
                  <a:pt x="894426" y="4418739"/>
                </a:cubicBezTo>
                <a:cubicBezTo>
                  <a:pt x="894426" y="4418739"/>
                  <a:pt x="894426" y="4418739"/>
                  <a:pt x="894426" y="4457260"/>
                </a:cubicBezTo>
                <a:cubicBezTo>
                  <a:pt x="1010004" y="4418739"/>
                  <a:pt x="1085449" y="4418739"/>
                  <a:pt x="1122370" y="4457260"/>
                </a:cubicBezTo>
                <a:cubicBezTo>
                  <a:pt x="1274867" y="4494177"/>
                  <a:pt x="1199421" y="4380217"/>
                  <a:pt x="1274867" y="4341695"/>
                </a:cubicBezTo>
                <a:cubicBezTo>
                  <a:pt x="1274867" y="4266257"/>
                  <a:pt x="1237947" y="4341695"/>
                  <a:pt x="1237947" y="4266257"/>
                </a:cubicBezTo>
                <a:cubicBezTo>
                  <a:pt x="1274867" y="4266257"/>
                  <a:pt x="1274867" y="4304779"/>
                  <a:pt x="1351918" y="4266257"/>
                </a:cubicBezTo>
                <a:cubicBezTo>
                  <a:pt x="1351918" y="4266257"/>
                  <a:pt x="1351918" y="4266257"/>
                  <a:pt x="1356734" y="4266257"/>
                </a:cubicBezTo>
                <a:lnTo>
                  <a:pt x="1367821" y="4266257"/>
                </a:lnTo>
                <a:lnTo>
                  <a:pt x="1351918" y="4304779"/>
                </a:lnTo>
                <a:cubicBezTo>
                  <a:pt x="1314997" y="4341695"/>
                  <a:pt x="1314997" y="4304779"/>
                  <a:pt x="1314997" y="4304779"/>
                </a:cubicBezTo>
                <a:cubicBezTo>
                  <a:pt x="1314997" y="4380217"/>
                  <a:pt x="1274867" y="4380217"/>
                  <a:pt x="1314997" y="4457260"/>
                </a:cubicBezTo>
                <a:cubicBezTo>
                  <a:pt x="1351918" y="4457260"/>
                  <a:pt x="1390444" y="4457260"/>
                  <a:pt x="1467495" y="4457260"/>
                </a:cubicBezTo>
                <a:cubicBezTo>
                  <a:pt x="1467495" y="4447630"/>
                  <a:pt x="1464987" y="4440407"/>
                  <a:pt x="1461224" y="4434990"/>
                </a:cubicBezTo>
                <a:lnTo>
                  <a:pt x="1447888" y="4423934"/>
                </a:lnTo>
                <a:lnTo>
                  <a:pt x="1451141" y="4424758"/>
                </a:lnTo>
                <a:cubicBezTo>
                  <a:pt x="1469802" y="4435592"/>
                  <a:pt x="1476725" y="4457260"/>
                  <a:pt x="1504415" y="4457260"/>
                </a:cubicBezTo>
                <a:cubicBezTo>
                  <a:pt x="1427364" y="4457260"/>
                  <a:pt x="1427364" y="4494177"/>
                  <a:pt x="1351918" y="4494177"/>
                </a:cubicBezTo>
                <a:cubicBezTo>
                  <a:pt x="1351918" y="4494177"/>
                  <a:pt x="1351918" y="4494177"/>
                  <a:pt x="1351918" y="4532698"/>
                </a:cubicBezTo>
                <a:lnTo>
                  <a:pt x="1324278" y="4532698"/>
                </a:lnTo>
                <a:cubicBezTo>
                  <a:pt x="1287809" y="4532698"/>
                  <a:pt x="1247177" y="4532698"/>
                  <a:pt x="1199421" y="4532698"/>
                </a:cubicBezTo>
                <a:cubicBezTo>
                  <a:pt x="1122370" y="4494177"/>
                  <a:pt x="1046923" y="4532698"/>
                  <a:pt x="1010004" y="4571219"/>
                </a:cubicBezTo>
                <a:cubicBezTo>
                  <a:pt x="1085449" y="4532698"/>
                  <a:pt x="1162501" y="4571219"/>
                  <a:pt x="1199421" y="4532698"/>
                </a:cubicBezTo>
                <a:cubicBezTo>
                  <a:pt x="1237947" y="4609741"/>
                  <a:pt x="1467495" y="4532698"/>
                  <a:pt x="1504415" y="4609741"/>
                </a:cubicBezTo>
                <a:cubicBezTo>
                  <a:pt x="1619992" y="4532698"/>
                  <a:pt x="1695438" y="4571219"/>
                  <a:pt x="1847935" y="4571219"/>
                </a:cubicBezTo>
                <a:cubicBezTo>
                  <a:pt x="1961907" y="4571219"/>
                  <a:pt x="1961907" y="4571219"/>
                  <a:pt x="2077483" y="4571219"/>
                </a:cubicBezTo>
                <a:cubicBezTo>
                  <a:pt x="2057418" y="4532698"/>
                  <a:pt x="2009261" y="4523068"/>
                  <a:pt x="1961505" y="4527883"/>
                </a:cubicBezTo>
                <a:lnTo>
                  <a:pt x="1960709" y="4528074"/>
                </a:lnTo>
                <a:lnTo>
                  <a:pt x="1956138" y="4510428"/>
                </a:lnTo>
                <a:cubicBezTo>
                  <a:pt x="1945754" y="4494177"/>
                  <a:pt x="1924986" y="4494177"/>
                  <a:pt x="1924986" y="4494177"/>
                </a:cubicBezTo>
                <a:cubicBezTo>
                  <a:pt x="1961907" y="4494177"/>
                  <a:pt x="2037353" y="4532698"/>
                  <a:pt x="2077483" y="4532698"/>
                </a:cubicBezTo>
                <a:cubicBezTo>
                  <a:pt x="2077483" y="4609741"/>
                  <a:pt x="2229981" y="4646657"/>
                  <a:pt x="2229981" y="4571219"/>
                </a:cubicBezTo>
                <a:cubicBezTo>
                  <a:pt x="2305426" y="4609741"/>
                  <a:pt x="2419399" y="4609741"/>
                  <a:pt x="2494844" y="4532698"/>
                </a:cubicBezTo>
                <a:cubicBezTo>
                  <a:pt x="2419399" y="4532698"/>
                  <a:pt x="2382478" y="4571219"/>
                  <a:pt x="2382478" y="4571219"/>
                </a:cubicBezTo>
                <a:cubicBezTo>
                  <a:pt x="2382478" y="4532698"/>
                  <a:pt x="2419399" y="4532698"/>
                  <a:pt x="2419399" y="4532698"/>
                </a:cubicBezTo>
                <a:cubicBezTo>
                  <a:pt x="2342347" y="4532698"/>
                  <a:pt x="2342347" y="4532698"/>
                  <a:pt x="2305426" y="4532698"/>
                </a:cubicBezTo>
                <a:cubicBezTo>
                  <a:pt x="2305426" y="4532698"/>
                  <a:pt x="2342347" y="4532698"/>
                  <a:pt x="2305426" y="4571219"/>
                </a:cubicBezTo>
                <a:cubicBezTo>
                  <a:pt x="2305426" y="4571219"/>
                  <a:pt x="2305426" y="4571219"/>
                  <a:pt x="2266901" y="4571219"/>
                </a:cubicBezTo>
                <a:cubicBezTo>
                  <a:pt x="2266901" y="4532698"/>
                  <a:pt x="2266901" y="4494177"/>
                  <a:pt x="2229981" y="4494177"/>
                </a:cubicBezTo>
                <a:cubicBezTo>
                  <a:pt x="2189850" y="4532698"/>
                  <a:pt x="2305426" y="4532698"/>
                  <a:pt x="2229981" y="4571219"/>
                </a:cubicBezTo>
                <a:cubicBezTo>
                  <a:pt x="2152929" y="4571219"/>
                  <a:pt x="2152929" y="4532698"/>
                  <a:pt x="2077483" y="4532698"/>
                </a:cubicBezTo>
                <a:cubicBezTo>
                  <a:pt x="2152929" y="4494177"/>
                  <a:pt x="2077483" y="4457260"/>
                  <a:pt x="2189850" y="4494177"/>
                </a:cubicBezTo>
                <a:cubicBezTo>
                  <a:pt x="2133667" y="4456458"/>
                  <a:pt x="2067451" y="4447229"/>
                  <a:pt x="1996219" y="4452044"/>
                </a:cubicBezTo>
                <a:lnTo>
                  <a:pt x="1963039" y="4456856"/>
                </a:lnTo>
                <a:lnTo>
                  <a:pt x="1978762" y="4451241"/>
                </a:lnTo>
                <a:cubicBezTo>
                  <a:pt x="1985985" y="4440407"/>
                  <a:pt x="1971538" y="4418739"/>
                  <a:pt x="2000433" y="4418739"/>
                </a:cubicBezTo>
                <a:cubicBezTo>
                  <a:pt x="2152929" y="4418739"/>
                  <a:pt x="2229981" y="4457260"/>
                  <a:pt x="2305426" y="4418739"/>
                </a:cubicBezTo>
                <a:cubicBezTo>
                  <a:pt x="2266901" y="4418739"/>
                  <a:pt x="2229981" y="4418739"/>
                  <a:pt x="2189850" y="4380217"/>
                </a:cubicBezTo>
                <a:cubicBezTo>
                  <a:pt x="2305426" y="4380217"/>
                  <a:pt x="2457924" y="4457260"/>
                  <a:pt x="2571895" y="4418739"/>
                </a:cubicBezTo>
                <a:cubicBezTo>
                  <a:pt x="2571895" y="4380217"/>
                  <a:pt x="2494844" y="4380217"/>
                  <a:pt x="2494844" y="4380217"/>
                </a:cubicBezTo>
                <a:cubicBezTo>
                  <a:pt x="2571895" y="4380217"/>
                  <a:pt x="2724392" y="4304779"/>
                  <a:pt x="2799839" y="4341695"/>
                </a:cubicBezTo>
                <a:cubicBezTo>
                  <a:pt x="2839970" y="4304779"/>
                  <a:pt x="2762918" y="4304779"/>
                  <a:pt x="2799839" y="4304779"/>
                </a:cubicBezTo>
                <a:cubicBezTo>
                  <a:pt x="2839970" y="4304779"/>
                  <a:pt x="2915416" y="4304779"/>
                  <a:pt x="2952336" y="4304779"/>
                </a:cubicBezTo>
                <a:cubicBezTo>
                  <a:pt x="2990861" y="4341695"/>
                  <a:pt x="2915416" y="4418739"/>
                  <a:pt x="2839970" y="4380217"/>
                </a:cubicBezTo>
                <a:cubicBezTo>
                  <a:pt x="2876890" y="4457260"/>
                  <a:pt x="2915416" y="4418739"/>
                  <a:pt x="2990861" y="4418739"/>
                </a:cubicBezTo>
                <a:cubicBezTo>
                  <a:pt x="2990861" y="4380217"/>
                  <a:pt x="2990861" y="4380217"/>
                  <a:pt x="2990861" y="4341695"/>
                </a:cubicBezTo>
                <a:cubicBezTo>
                  <a:pt x="3067913" y="4380217"/>
                  <a:pt x="3104833" y="4304779"/>
                  <a:pt x="3181884" y="4341695"/>
                </a:cubicBezTo>
                <a:cubicBezTo>
                  <a:pt x="3181884" y="4380217"/>
                  <a:pt x="3104833" y="4341695"/>
                  <a:pt x="3104833" y="4380217"/>
                </a:cubicBezTo>
                <a:cubicBezTo>
                  <a:pt x="3104833" y="4418739"/>
                  <a:pt x="3220410" y="4380217"/>
                  <a:pt x="3295856" y="4380217"/>
                </a:cubicBezTo>
                <a:lnTo>
                  <a:pt x="3295856" y="4418739"/>
                </a:lnTo>
                <a:cubicBezTo>
                  <a:pt x="3324750" y="4447630"/>
                  <a:pt x="3353644" y="4411516"/>
                  <a:pt x="3366286" y="4407905"/>
                </a:cubicBezTo>
                <a:lnTo>
                  <a:pt x="3366975" y="4408095"/>
                </a:lnTo>
                <a:lnTo>
                  <a:pt x="3371959" y="4413545"/>
                </a:lnTo>
                <a:lnTo>
                  <a:pt x="3372907" y="4418739"/>
                </a:lnTo>
                <a:cubicBezTo>
                  <a:pt x="3391367" y="4418739"/>
                  <a:pt x="3381736" y="4418739"/>
                  <a:pt x="3372305" y="4413924"/>
                </a:cubicBezTo>
                <a:lnTo>
                  <a:pt x="3371959" y="4413545"/>
                </a:lnTo>
                <a:lnTo>
                  <a:pt x="3371177" y="4409259"/>
                </a:lnTo>
                <a:lnTo>
                  <a:pt x="3366975" y="4408095"/>
                </a:lnTo>
                <a:lnTo>
                  <a:pt x="3361846" y="4402488"/>
                </a:lnTo>
                <a:cubicBezTo>
                  <a:pt x="3360768" y="4397070"/>
                  <a:pt x="3363276" y="4389847"/>
                  <a:pt x="3372907" y="4380217"/>
                </a:cubicBezTo>
                <a:cubicBezTo>
                  <a:pt x="3409827" y="4380217"/>
                  <a:pt x="3448353" y="4380217"/>
                  <a:pt x="3486879" y="4380217"/>
                </a:cubicBezTo>
                <a:cubicBezTo>
                  <a:pt x="3525405" y="4380217"/>
                  <a:pt x="3562324" y="4380217"/>
                  <a:pt x="3600851" y="4380217"/>
                </a:cubicBezTo>
                <a:cubicBezTo>
                  <a:pt x="3600851" y="4418739"/>
                  <a:pt x="3639376" y="4418739"/>
                  <a:pt x="3600851" y="4457260"/>
                </a:cubicBezTo>
                <a:cubicBezTo>
                  <a:pt x="3600851" y="4457260"/>
                  <a:pt x="3639376" y="4457260"/>
                  <a:pt x="3676296" y="4457260"/>
                </a:cubicBezTo>
                <a:cubicBezTo>
                  <a:pt x="3600851" y="4380217"/>
                  <a:pt x="3753348" y="4457260"/>
                  <a:pt x="3828793" y="4418739"/>
                </a:cubicBezTo>
                <a:cubicBezTo>
                  <a:pt x="3828793" y="4418739"/>
                  <a:pt x="3828793" y="4418739"/>
                  <a:pt x="3867319" y="4457260"/>
                </a:cubicBezTo>
                <a:cubicBezTo>
                  <a:pt x="3944371" y="4418739"/>
                  <a:pt x="3867319" y="4418739"/>
                  <a:pt x="3944371" y="4418739"/>
                </a:cubicBezTo>
                <a:cubicBezTo>
                  <a:pt x="4019817" y="4457260"/>
                  <a:pt x="3981290" y="4380217"/>
                  <a:pt x="4019817" y="4380217"/>
                </a:cubicBezTo>
                <a:cubicBezTo>
                  <a:pt x="4019817" y="4457260"/>
                  <a:pt x="4058342" y="4380217"/>
                  <a:pt x="4058342" y="4380217"/>
                </a:cubicBezTo>
                <a:cubicBezTo>
                  <a:pt x="4096868" y="4418739"/>
                  <a:pt x="4133788" y="4418739"/>
                  <a:pt x="4133788" y="4418739"/>
                </a:cubicBezTo>
                <a:cubicBezTo>
                  <a:pt x="4210839" y="4418739"/>
                  <a:pt x="4096868" y="4341695"/>
                  <a:pt x="4172314" y="4341695"/>
                </a:cubicBezTo>
                <a:cubicBezTo>
                  <a:pt x="4249365" y="4341695"/>
                  <a:pt x="4133788" y="4380217"/>
                  <a:pt x="4210839" y="4380217"/>
                </a:cubicBezTo>
                <a:cubicBezTo>
                  <a:pt x="4210839" y="4380217"/>
                  <a:pt x="4172314" y="4418739"/>
                  <a:pt x="4172314" y="4457260"/>
                </a:cubicBezTo>
                <a:cubicBezTo>
                  <a:pt x="4096868" y="4457260"/>
                  <a:pt x="4096868" y="4418739"/>
                  <a:pt x="4058342" y="4418739"/>
                </a:cubicBezTo>
                <a:cubicBezTo>
                  <a:pt x="4058342" y="4457260"/>
                  <a:pt x="4133788" y="4457260"/>
                  <a:pt x="4172314" y="4457260"/>
                </a:cubicBezTo>
                <a:cubicBezTo>
                  <a:pt x="4096868" y="4532698"/>
                  <a:pt x="4249365" y="4457260"/>
                  <a:pt x="4286285" y="4457260"/>
                </a:cubicBezTo>
                <a:cubicBezTo>
                  <a:pt x="4401862" y="4457260"/>
                  <a:pt x="4554359" y="4532698"/>
                  <a:pt x="4629805" y="4457260"/>
                </a:cubicBezTo>
                <a:cubicBezTo>
                  <a:pt x="4629805" y="4418739"/>
                  <a:pt x="4591280" y="4418739"/>
                  <a:pt x="4591280" y="4418739"/>
                </a:cubicBezTo>
                <a:cubicBezTo>
                  <a:pt x="4591280" y="4418739"/>
                  <a:pt x="4591280" y="4418739"/>
                  <a:pt x="4591280" y="4380217"/>
                </a:cubicBezTo>
                <a:cubicBezTo>
                  <a:pt x="4666726" y="4380217"/>
                  <a:pt x="4629805" y="4418739"/>
                  <a:pt x="4666726" y="4418739"/>
                </a:cubicBezTo>
                <a:cubicBezTo>
                  <a:pt x="4666726" y="4418739"/>
                  <a:pt x="4743777" y="4418739"/>
                  <a:pt x="4743777" y="4380217"/>
                </a:cubicBezTo>
                <a:cubicBezTo>
                  <a:pt x="4859354" y="4418739"/>
                  <a:pt x="4934800" y="4380217"/>
                  <a:pt x="5011851" y="4380217"/>
                </a:cubicBezTo>
                <a:cubicBezTo>
                  <a:pt x="5011851" y="4380217"/>
                  <a:pt x="4973325" y="4380217"/>
                  <a:pt x="5011851" y="4341695"/>
                </a:cubicBezTo>
                <a:cubicBezTo>
                  <a:pt x="5087296" y="4341695"/>
                  <a:pt x="5011851" y="4304779"/>
                  <a:pt x="5048771" y="4304779"/>
                </a:cubicBezTo>
                <a:cubicBezTo>
                  <a:pt x="5048771" y="4341695"/>
                  <a:pt x="5048771" y="4341695"/>
                  <a:pt x="5048771" y="4380217"/>
                </a:cubicBezTo>
                <a:cubicBezTo>
                  <a:pt x="5048771" y="4380217"/>
                  <a:pt x="5048771" y="4380217"/>
                  <a:pt x="5087296" y="4380217"/>
                </a:cubicBezTo>
                <a:cubicBezTo>
                  <a:pt x="5125822" y="4380217"/>
                  <a:pt x="5087296" y="4341695"/>
                  <a:pt x="5087296" y="4341695"/>
                </a:cubicBezTo>
                <a:cubicBezTo>
                  <a:pt x="5125822" y="4380217"/>
                  <a:pt x="5201268" y="4304779"/>
                  <a:pt x="5239794" y="4380217"/>
                </a:cubicBezTo>
                <a:cubicBezTo>
                  <a:pt x="5278320" y="4341695"/>
                  <a:pt x="5316845" y="4380217"/>
                  <a:pt x="5353766" y="4380217"/>
                </a:cubicBezTo>
                <a:cubicBezTo>
                  <a:pt x="5353766" y="4341695"/>
                  <a:pt x="5353766" y="4341695"/>
                  <a:pt x="5316845" y="4304779"/>
                </a:cubicBezTo>
                <a:cubicBezTo>
                  <a:pt x="5316845" y="4266257"/>
                  <a:pt x="5392291" y="4341695"/>
                  <a:pt x="5353766" y="4341695"/>
                </a:cubicBezTo>
                <a:cubicBezTo>
                  <a:pt x="5506262" y="4341695"/>
                  <a:pt x="5658760" y="4380217"/>
                  <a:pt x="5735811" y="4341695"/>
                </a:cubicBezTo>
                <a:cubicBezTo>
                  <a:pt x="5774337" y="4341695"/>
                  <a:pt x="5849783" y="4341695"/>
                  <a:pt x="5888308" y="4380217"/>
                </a:cubicBezTo>
                <a:cubicBezTo>
                  <a:pt x="5926834" y="4341695"/>
                  <a:pt x="5849783" y="4341695"/>
                  <a:pt x="5888308" y="4304779"/>
                </a:cubicBezTo>
                <a:cubicBezTo>
                  <a:pt x="5963754" y="4304779"/>
                  <a:pt x="5926834" y="4304779"/>
                  <a:pt x="6002280" y="4304779"/>
                </a:cubicBezTo>
                <a:cubicBezTo>
                  <a:pt x="6040805" y="4341695"/>
                  <a:pt x="5963754" y="4341695"/>
                  <a:pt x="6002280" y="4380217"/>
                </a:cubicBezTo>
                <a:cubicBezTo>
                  <a:pt x="6079331" y="4380217"/>
                  <a:pt x="6116251" y="4341695"/>
                  <a:pt x="6116251" y="4341695"/>
                </a:cubicBezTo>
                <a:cubicBezTo>
                  <a:pt x="6040805" y="4341695"/>
                  <a:pt x="6079331" y="4304779"/>
                  <a:pt x="6079331" y="4304779"/>
                </a:cubicBezTo>
                <a:cubicBezTo>
                  <a:pt x="6040805" y="4304779"/>
                  <a:pt x="6079331" y="4227736"/>
                  <a:pt x="6154777" y="4266257"/>
                </a:cubicBezTo>
                <a:cubicBezTo>
                  <a:pt x="6079331" y="4266257"/>
                  <a:pt x="6154777" y="4304779"/>
                  <a:pt x="6154777" y="4341695"/>
                </a:cubicBezTo>
                <a:cubicBezTo>
                  <a:pt x="6154777" y="4304779"/>
                  <a:pt x="6231828" y="4304779"/>
                  <a:pt x="6268749" y="4266257"/>
                </a:cubicBezTo>
                <a:cubicBezTo>
                  <a:pt x="6402184" y="4232551"/>
                  <a:pt x="6477855" y="4287324"/>
                  <a:pt x="6621583" y="4249931"/>
                </a:cubicBezTo>
                <a:lnTo>
                  <a:pt x="6677351" y="4231214"/>
                </a:lnTo>
                <a:lnTo>
                  <a:pt x="6702362" y="4232551"/>
                </a:lnTo>
                <a:cubicBezTo>
                  <a:pt x="6726240" y="4237366"/>
                  <a:pt x="6745503" y="4246997"/>
                  <a:pt x="6764766" y="4266257"/>
                </a:cubicBezTo>
                <a:cubicBezTo>
                  <a:pt x="6803291" y="4227736"/>
                  <a:pt x="6764766" y="4227736"/>
                  <a:pt x="6803291" y="4266257"/>
                </a:cubicBezTo>
                <a:cubicBezTo>
                  <a:pt x="6840212" y="4227736"/>
                  <a:pt x="6764766" y="4227736"/>
                  <a:pt x="6764766" y="4153903"/>
                </a:cubicBezTo>
                <a:cubicBezTo>
                  <a:pt x="6803291" y="4153903"/>
                  <a:pt x="6803291" y="4153903"/>
                  <a:pt x="6803291" y="4153903"/>
                </a:cubicBezTo>
                <a:cubicBezTo>
                  <a:pt x="6955789" y="4153903"/>
                  <a:pt x="7108286" y="4153903"/>
                  <a:pt x="7145206" y="4115382"/>
                </a:cubicBezTo>
                <a:cubicBezTo>
                  <a:pt x="7108286" y="4078465"/>
                  <a:pt x="7031235" y="4115382"/>
                  <a:pt x="7031235" y="4078465"/>
                </a:cubicBezTo>
                <a:cubicBezTo>
                  <a:pt x="6992709" y="4078465"/>
                  <a:pt x="6992709" y="4115382"/>
                  <a:pt x="6955789" y="4115382"/>
                </a:cubicBezTo>
                <a:cubicBezTo>
                  <a:pt x="6917263" y="4115382"/>
                  <a:pt x="6992709" y="4078465"/>
                  <a:pt x="6955789" y="4078465"/>
                </a:cubicBezTo>
                <a:cubicBezTo>
                  <a:pt x="6955789" y="4078465"/>
                  <a:pt x="6955789" y="4078465"/>
                  <a:pt x="6917263" y="4078465"/>
                </a:cubicBezTo>
                <a:cubicBezTo>
                  <a:pt x="6917263" y="4189215"/>
                  <a:pt x="6687715" y="4038339"/>
                  <a:pt x="6535217" y="4001422"/>
                </a:cubicBezTo>
                <a:cubicBezTo>
                  <a:pt x="6535217" y="4078465"/>
                  <a:pt x="6650794" y="4038339"/>
                  <a:pt x="6650794" y="4115382"/>
                </a:cubicBezTo>
                <a:cubicBezTo>
                  <a:pt x="6650794" y="4115382"/>
                  <a:pt x="6650794" y="4115382"/>
                  <a:pt x="6535217" y="4115382"/>
                </a:cubicBezTo>
                <a:cubicBezTo>
                  <a:pt x="6498297" y="4115382"/>
                  <a:pt x="6612269" y="4115382"/>
                  <a:pt x="6535217" y="4153903"/>
                </a:cubicBezTo>
                <a:cubicBezTo>
                  <a:pt x="6535217" y="4153903"/>
                  <a:pt x="6573743" y="4153903"/>
                  <a:pt x="6612269" y="4153903"/>
                </a:cubicBezTo>
                <a:cubicBezTo>
                  <a:pt x="6535217" y="4227736"/>
                  <a:pt x="6498297" y="4115382"/>
                  <a:pt x="6459771" y="4153903"/>
                </a:cubicBezTo>
                <a:cubicBezTo>
                  <a:pt x="6421246" y="4038339"/>
                  <a:pt x="6154777" y="4078465"/>
                  <a:pt x="5888308" y="4078465"/>
                </a:cubicBezTo>
                <a:cubicBezTo>
                  <a:pt x="5888308" y="4115382"/>
                  <a:pt x="5963754" y="4115382"/>
                  <a:pt x="6002280" y="4115382"/>
                </a:cubicBezTo>
                <a:cubicBezTo>
                  <a:pt x="5926834" y="4153903"/>
                  <a:pt x="5811257" y="4078465"/>
                  <a:pt x="5774337" y="4038339"/>
                </a:cubicBezTo>
                <a:cubicBezTo>
                  <a:pt x="5849783" y="4038339"/>
                  <a:pt x="5888308" y="4038339"/>
                  <a:pt x="5888308" y="4038339"/>
                </a:cubicBezTo>
                <a:cubicBezTo>
                  <a:pt x="5849783" y="4001422"/>
                  <a:pt x="5811257" y="4038339"/>
                  <a:pt x="5774337" y="4038339"/>
                </a:cubicBezTo>
                <a:cubicBezTo>
                  <a:pt x="5735811" y="4038339"/>
                  <a:pt x="5774337" y="4078465"/>
                  <a:pt x="5774337" y="4115382"/>
                </a:cubicBezTo>
                <a:cubicBezTo>
                  <a:pt x="5735811" y="4115382"/>
                  <a:pt x="5735811" y="4038339"/>
                  <a:pt x="5658760" y="4038339"/>
                </a:cubicBezTo>
                <a:cubicBezTo>
                  <a:pt x="5697285" y="4038339"/>
                  <a:pt x="5697285" y="4038339"/>
                  <a:pt x="5697285" y="4001422"/>
                </a:cubicBezTo>
                <a:cubicBezTo>
                  <a:pt x="5774337" y="4001422"/>
                  <a:pt x="5811257" y="4001422"/>
                  <a:pt x="5926834" y="4001422"/>
                </a:cubicBezTo>
                <a:cubicBezTo>
                  <a:pt x="6002280" y="4078465"/>
                  <a:pt x="6268749" y="4038339"/>
                  <a:pt x="6498297" y="4038339"/>
                </a:cubicBezTo>
                <a:cubicBezTo>
                  <a:pt x="6459771" y="4001422"/>
                  <a:pt x="6382720" y="4038339"/>
                  <a:pt x="6421246" y="3962901"/>
                </a:cubicBezTo>
                <a:cubicBezTo>
                  <a:pt x="6345800" y="3962901"/>
                  <a:pt x="6345800" y="4001422"/>
                  <a:pt x="6307274" y="4001422"/>
                </a:cubicBezTo>
                <a:cubicBezTo>
                  <a:pt x="6382720" y="3962901"/>
                  <a:pt x="6079331" y="3962901"/>
                  <a:pt x="6193303" y="3925984"/>
                </a:cubicBezTo>
                <a:cubicBezTo>
                  <a:pt x="6154777" y="3885858"/>
                  <a:pt x="6079331" y="3962901"/>
                  <a:pt x="6079331" y="3962901"/>
                </a:cubicBezTo>
                <a:cubicBezTo>
                  <a:pt x="6079331" y="3962901"/>
                  <a:pt x="6040805" y="3962901"/>
                  <a:pt x="6002280" y="3962901"/>
                </a:cubicBezTo>
                <a:cubicBezTo>
                  <a:pt x="6002280" y="3925984"/>
                  <a:pt x="6079331" y="3925984"/>
                  <a:pt x="6079331" y="3925984"/>
                </a:cubicBezTo>
                <a:cubicBezTo>
                  <a:pt x="6060068" y="3905921"/>
                  <a:pt x="6040805" y="3895889"/>
                  <a:pt x="6016927" y="3890874"/>
                </a:cubicBezTo>
                <a:lnTo>
                  <a:pt x="6001398" y="3889164"/>
                </a:lnTo>
                <a:lnTo>
                  <a:pt x="6002280" y="3885858"/>
                </a:lnTo>
                <a:lnTo>
                  <a:pt x="5998207" y="3888812"/>
                </a:lnTo>
                <a:lnTo>
                  <a:pt x="5977073" y="3886485"/>
                </a:lnTo>
                <a:lnTo>
                  <a:pt x="5963877" y="3886320"/>
                </a:lnTo>
                <a:lnTo>
                  <a:pt x="5963754" y="3885858"/>
                </a:lnTo>
                <a:lnTo>
                  <a:pt x="5963436" y="3886315"/>
                </a:lnTo>
                <a:lnTo>
                  <a:pt x="5926834" y="3885858"/>
                </a:lnTo>
                <a:cubicBezTo>
                  <a:pt x="5907571" y="3885858"/>
                  <a:pt x="5916801" y="3895889"/>
                  <a:pt x="5935662" y="3900905"/>
                </a:cubicBezTo>
                <a:lnTo>
                  <a:pt x="5952607" y="3901866"/>
                </a:lnTo>
                <a:lnTo>
                  <a:pt x="5947601" y="3909056"/>
                </a:lnTo>
                <a:cubicBezTo>
                  <a:pt x="5940679" y="3925984"/>
                  <a:pt x="5954524" y="3925984"/>
                  <a:pt x="5926834" y="3925984"/>
                </a:cubicBezTo>
                <a:cubicBezTo>
                  <a:pt x="5849783" y="3848941"/>
                  <a:pt x="5697285" y="3848941"/>
                  <a:pt x="5621840" y="3810420"/>
                </a:cubicBezTo>
                <a:lnTo>
                  <a:pt x="5626454" y="3810420"/>
                </a:lnTo>
                <a:cubicBezTo>
                  <a:pt x="5640701" y="3810420"/>
                  <a:pt x="5659562" y="3810420"/>
                  <a:pt x="5697285" y="3810420"/>
                </a:cubicBezTo>
                <a:cubicBezTo>
                  <a:pt x="5658760" y="3773503"/>
                  <a:pt x="5658760" y="3773503"/>
                  <a:pt x="5621840" y="3773503"/>
                </a:cubicBezTo>
                <a:cubicBezTo>
                  <a:pt x="5583314" y="3733377"/>
                  <a:pt x="5697285" y="3810420"/>
                  <a:pt x="5697285" y="3773503"/>
                </a:cubicBezTo>
                <a:cubicBezTo>
                  <a:pt x="5735811" y="3773503"/>
                  <a:pt x="5774337" y="3810420"/>
                  <a:pt x="5735811" y="3810420"/>
                </a:cubicBezTo>
                <a:cubicBezTo>
                  <a:pt x="5774337" y="3848941"/>
                  <a:pt x="5849783" y="3810420"/>
                  <a:pt x="5849783" y="3848941"/>
                </a:cubicBezTo>
                <a:cubicBezTo>
                  <a:pt x="5849783" y="3848941"/>
                  <a:pt x="5849783" y="3810420"/>
                  <a:pt x="5926834" y="3810420"/>
                </a:cubicBezTo>
                <a:cubicBezTo>
                  <a:pt x="5963754" y="3848941"/>
                  <a:pt x="6079331" y="3810420"/>
                  <a:pt x="6116251" y="3885858"/>
                </a:cubicBezTo>
                <a:cubicBezTo>
                  <a:pt x="6079331" y="3848941"/>
                  <a:pt x="6193303" y="3885858"/>
                  <a:pt x="6231828" y="3885858"/>
                </a:cubicBezTo>
                <a:cubicBezTo>
                  <a:pt x="6193303" y="3962901"/>
                  <a:pt x="6307274" y="3962901"/>
                  <a:pt x="6345800" y="3962901"/>
                </a:cubicBezTo>
                <a:cubicBezTo>
                  <a:pt x="6268749" y="3962901"/>
                  <a:pt x="6307274" y="3885858"/>
                  <a:pt x="6231828" y="3885858"/>
                </a:cubicBezTo>
                <a:cubicBezTo>
                  <a:pt x="6259518" y="3885858"/>
                  <a:pt x="6266441" y="3843424"/>
                  <a:pt x="6252596" y="3838458"/>
                </a:cubicBezTo>
                <a:lnTo>
                  <a:pt x="6246634" y="3839154"/>
                </a:lnTo>
                <a:lnTo>
                  <a:pt x="6266391" y="3826094"/>
                </a:lnTo>
                <a:cubicBezTo>
                  <a:pt x="6307174" y="3808113"/>
                  <a:pt x="6364661" y="3801191"/>
                  <a:pt x="6421246" y="3773503"/>
                </a:cubicBezTo>
                <a:cubicBezTo>
                  <a:pt x="6459771" y="3773503"/>
                  <a:pt x="6459771" y="3810420"/>
                  <a:pt x="6498297" y="3810420"/>
                </a:cubicBezTo>
                <a:cubicBezTo>
                  <a:pt x="6498297" y="3782732"/>
                  <a:pt x="6454956" y="3775810"/>
                  <a:pt x="6401456" y="3757152"/>
                </a:cubicBezTo>
                <a:lnTo>
                  <a:pt x="6360840" y="3739802"/>
                </a:lnTo>
                <a:lnTo>
                  <a:pt x="6371985" y="3738518"/>
                </a:lnTo>
                <a:cubicBezTo>
                  <a:pt x="6416530" y="3722944"/>
                  <a:pt x="6402384" y="3657939"/>
                  <a:pt x="6345800" y="3657939"/>
                </a:cubicBezTo>
                <a:cubicBezTo>
                  <a:pt x="6345800" y="3696460"/>
                  <a:pt x="6345800" y="3696460"/>
                  <a:pt x="6307274" y="3733377"/>
                </a:cubicBezTo>
                <a:cubicBezTo>
                  <a:pt x="6307274" y="3696460"/>
                  <a:pt x="6231828" y="3696460"/>
                  <a:pt x="6307274" y="3696460"/>
                </a:cubicBezTo>
                <a:cubicBezTo>
                  <a:pt x="6268749" y="3696460"/>
                  <a:pt x="6268749" y="3696460"/>
                  <a:pt x="6307274" y="3657939"/>
                </a:cubicBezTo>
                <a:cubicBezTo>
                  <a:pt x="6231828" y="3696460"/>
                  <a:pt x="6193303" y="3657939"/>
                  <a:pt x="6154777" y="3733377"/>
                </a:cubicBezTo>
                <a:cubicBezTo>
                  <a:pt x="6125882" y="3733377"/>
                  <a:pt x="6162000" y="3690943"/>
                  <a:pt x="6149359" y="3685977"/>
                </a:cubicBezTo>
                <a:lnTo>
                  <a:pt x="6141204" y="3686732"/>
                </a:lnTo>
                <a:lnTo>
                  <a:pt x="6148757" y="3680209"/>
                </a:lnTo>
                <a:cubicBezTo>
                  <a:pt x="6152369" y="3674792"/>
                  <a:pt x="6154777" y="3667569"/>
                  <a:pt x="6154777" y="3657939"/>
                </a:cubicBezTo>
                <a:cubicBezTo>
                  <a:pt x="6154777" y="3657939"/>
                  <a:pt x="6116251" y="3657939"/>
                  <a:pt x="6116251" y="3621022"/>
                </a:cubicBezTo>
                <a:cubicBezTo>
                  <a:pt x="6079331" y="3657939"/>
                  <a:pt x="6040805" y="3696460"/>
                  <a:pt x="6002280" y="3733377"/>
                </a:cubicBezTo>
                <a:cubicBezTo>
                  <a:pt x="5926834" y="3733377"/>
                  <a:pt x="6002280" y="3733377"/>
                  <a:pt x="5963754" y="3696460"/>
                </a:cubicBezTo>
                <a:cubicBezTo>
                  <a:pt x="5926834" y="3696460"/>
                  <a:pt x="5926834" y="3733377"/>
                  <a:pt x="5926834" y="3773503"/>
                </a:cubicBezTo>
                <a:cubicBezTo>
                  <a:pt x="5926834" y="3733377"/>
                  <a:pt x="5888308" y="3773503"/>
                  <a:pt x="5888308" y="3773503"/>
                </a:cubicBezTo>
                <a:lnTo>
                  <a:pt x="5849783" y="3773503"/>
                </a:lnTo>
                <a:lnTo>
                  <a:pt x="5849783" y="3733377"/>
                </a:lnTo>
                <a:cubicBezTo>
                  <a:pt x="5774337" y="3773503"/>
                  <a:pt x="5658760" y="3696460"/>
                  <a:pt x="5658760" y="3733377"/>
                </a:cubicBezTo>
                <a:cubicBezTo>
                  <a:pt x="5621840" y="3773503"/>
                  <a:pt x="5583314" y="3696460"/>
                  <a:pt x="5544788" y="3733377"/>
                </a:cubicBezTo>
                <a:cubicBezTo>
                  <a:pt x="5469342" y="3733377"/>
                  <a:pt x="5583314" y="3733377"/>
                  <a:pt x="5583314" y="3696460"/>
                </a:cubicBezTo>
                <a:cubicBezTo>
                  <a:pt x="5583314" y="3696460"/>
                  <a:pt x="5621840" y="3696460"/>
                  <a:pt x="5621840" y="3733377"/>
                </a:cubicBezTo>
                <a:cubicBezTo>
                  <a:pt x="5697285" y="3696460"/>
                  <a:pt x="5849783" y="3696460"/>
                  <a:pt x="5849783" y="3657939"/>
                </a:cubicBezTo>
                <a:cubicBezTo>
                  <a:pt x="5926834" y="3621022"/>
                  <a:pt x="5888308" y="3696460"/>
                  <a:pt x="5926834" y="3696460"/>
                </a:cubicBezTo>
                <a:lnTo>
                  <a:pt x="5926834" y="3657939"/>
                </a:lnTo>
                <a:cubicBezTo>
                  <a:pt x="5926834" y="3621022"/>
                  <a:pt x="5963754" y="3696460"/>
                  <a:pt x="6002280" y="3657939"/>
                </a:cubicBezTo>
                <a:cubicBezTo>
                  <a:pt x="5888308" y="3621022"/>
                  <a:pt x="5774337" y="3657939"/>
                  <a:pt x="5697285" y="3657939"/>
                </a:cubicBezTo>
                <a:cubicBezTo>
                  <a:pt x="5735811" y="3657939"/>
                  <a:pt x="5621840" y="3621022"/>
                  <a:pt x="5621840" y="3580895"/>
                </a:cubicBezTo>
                <a:cubicBezTo>
                  <a:pt x="5658760" y="3621022"/>
                  <a:pt x="5697285" y="3621022"/>
                  <a:pt x="5774337" y="3621022"/>
                </a:cubicBezTo>
                <a:cubicBezTo>
                  <a:pt x="5774337" y="3580895"/>
                  <a:pt x="5697285" y="3580895"/>
                  <a:pt x="5621840" y="3580895"/>
                </a:cubicBezTo>
                <a:cubicBezTo>
                  <a:pt x="5583314" y="3621022"/>
                  <a:pt x="5544788" y="3621022"/>
                  <a:pt x="5583314" y="3657939"/>
                </a:cubicBezTo>
                <a:cubicBezTo>
                  <a:pt x="5506262" y="3621022"/>
                  <a:pt x="5583314" y="3621022"/>
                  <a:pt x="5544788" y="3580895"/>
                </a:cubicBezTo>
                <a:cubicBezTo>
                  <a:pt x="5573682" y="3580895"/>
                  <a:pt x="5580906" y="3538461"/>
                  <a:pt x="5614540" y="3533496"/>
                </a:cubicBezTo>
                <a:lnTo>
                  <a:pt x="5621077" y="3533839"/>
                </a:lnTo>
                <a:lnTo>
                  <a:pt x="5658760" y="3543979"/>
                </a:lnTo>
                <a:cubicBezTo>
                  <a:pt x="5649329" y="3539164"/>
                  <a:pt x="5641077" y="3536129"/>
                  <a:pt x="5633781" y="3534505"/>
                </a:cubicBezTo>
                <a:lnTo>
                  <a:pt x="5621077" y="3533839"/>
                </a:lnTo>
                <a:lnTo>
                  <a:pt x="5596130" y="3527126"/>
                </a:lnTo>
                <a:cubicBezTo>
                  <a:pt x="5528635" y="3519903"/>
                  <a:pt x="5450079" y="3534348"/>
                  <a:pt x="5392291" y="3505457"/>
                </a:cubicBezTo>
                <a:cubicBezTo>
                  <a:pt x="5392291" y="3505457"/>
                  <a:pt x="5469342" y="3505457"/>
                  <a:pt x="5544788" y="3468541"/>
                </a:cubicBezTo>
                <a:cubicBezTo>
                  <a:pt x="5469342" y="3468541"/>
                  <a:pt x="5430817" y="3468541"/>
                  <a:pt x="5316845" y="3468541"/>
                </a:cubicBezTo>
                <a:cubicBezTo>
                  <a:pt x="5316845" y="3505457"/>
                  <a:pt x="5353766" y="3505457"/>
                  <a:pt x="5392291" y="3543979"/>
                </a:cubicBezTo>
                <a:cubicBezTo>
                  <a:pt x="5353766" y="3580895"/>
                  <a:pt x="5278320" y="3505457"/>
                  <a:pt x="5353766" y="3580895"/>
                </a:cubicBezTo>
                <a:cubicBezTo>
                  <a:pt x="5296780" y="3580895"/>
                  <a:pt x="5277918" y="3571666"/>
                  <a:pt x="5273303" y="3557622"/>
                </a:cubicBezTo>
                <a:lnTo>
                  <a:pt x="5273631" y="3547445"/>
                </a:lnTo>
                <a:lnTo>
                  <a:pt x="5278320" y="3543979"/>
                </a:lnTo>
                <a:lnTo>
                  <a:pt x="5273826" y="3541398"/>
                </a:lnTo>
                <a:lnTo>
                  <a:pt x="5274081" y="3533496"/>
                </a:lnTo>
                <a:cubicBezTo>
                  <a:pt x="5275912" y="3524618"/>
                  <a:pt x="5278320" y="3515087"/>
                  <a:pt x="5278320" y="3505457"/>
                </a:cubicBezTo>
                <a:cubicBezTo>
                  <a:pt x="5278320" y="3468541"/>
                  <a:pt x="5201268" y="3505457"/>
                  <a:pt x="5201268" y="3543979"/>
                </a:cubicBezTo>
                <a:cubicBezTo>
                  <a:pt x="5201268" y="3543979"/>
                  <a:pt x="5222939" y="3522310"/>
                  <a:pt x="5250027" y="3527728"/>
                </a:cubicBezTo>
                <a:lnTo>
                  <a:pt x="5273826" y="3541398"/>
                </a:lnTo>
                <a:lnTo>
                  <a:pt x="5273631" y="3547445"/>
                </a:lnTo>
                <a:lnTo>
                  <a:pt x="5249450" y="3565321"/>
                </a:lnTo>
                <a:cubicBezTo>
                  <a:pt x="5220631" y="3580895"/>
                  <a:pt x="5192038" y="3580895"/>
                  <a:pt x="5164348" y="3580895"/>
                </a:cubicBezTo>
                <a:cubicBezTo>
                  <a:pt x="5164348" y="3543979"/>
                  <a:pt x="5087296" y="3543979"/>
                  <a:pt x="5087296" y="3505457"/>
                </a:cubicBezTo>
                <a:lnTo>
                  <a:pt x="5125822" y="3505457"/>
                </a:lnTo>
                <a:cubicBezTo>
                  <a:pt x="5087296" y="3505457"/>
                  <a:pt x="5087296" y="3468541"/>
                  <a:pt x="5048771" y="3468541"/>
                </a:cubicBezTo>
                <a:cubicBezTo>
                  <a:pt x="5048771" y="3505457"/>
                  <a:pt x="5011851" y="3505457"/>
                  <a:pt x="5048771" y="3505457"/>
                </a:cubicBezTo>
                <a:lnTo>
                  <a:pt x="5087296" y="3505457"/>
                </a:lnTo>
                <a:cubicBezTo>
                  <a:pt x="5048771" y="3505457"/>
                  <a:pt x="5048771" y="3543979"/>
                  <a:pt x="5011851" y="3543979"/>
                </a:cubicBezTo>
                <a:cubicBezTo>
                  <a:pt x="5011851" y="3505457"/>
                  <a:pt x="5011851" y="3505457"/>
                  <a:pt x="4973325" y="3468541"/>
                </a:cubicBezTo>
                <a:cubicBezTo>
                  <a:pt x="4859354" y="3468541"/>
                  <a:pt x="4782302" y="3543979"/>
                  <a:pt x="4859354" y="3543979"/>
                </a:cubicBezTo>
                <a:cubicBezTo>
                  <a:pt x="4859354" y="3580895"/>
                  <a:pt x="4820828" y="3580895"/>
                  <a:pt x="4782302" y="3580895"/>
                </a:cubicBezTo>
                <a:cubicBezTo>
                  <a:pt x="4820828" y="3580895"/>
                  <a:pt x="4820828" y="3543979"/>
                  <a:pt x="4820828" y="3543979"/>
                </a:cubicBezTo>
                <a:cubicBezTo>
                  <a:pt x="4743777" y="3543979"/>
                  <a:pt x="4706856" y="3621022"/>
                  <a:pt x="4666726" y="3543979"/>
                </a:cubicBezTo>
                <a:cubicBezTo>
                  <a:pt x="4743777" y="3543979"/>
                  <a:pt x="4743777" y="3580895"/>
                  <a:pt x="4782302" y="3543979"/>
                </a:cubicBezTo>
                <a:cubicBezTo>
                  <a:pt x="4782302" y="3505457"/>
                  <a:pt x="4706856" y="3543979"/>
                  <a:pt x="4706856" y="3505457"/>
                </a:cubicBezTo>
                <a:cubicBezTo>
                  <a:pt x="4629805" y="3505457"/>
                  <a:pt x="4629805" y="3505457"/>
                  <a:pt x="4554359" y="3468541"/>
                </a:cubicBezTo>
                <a:cubicBezTo>
                  <a:pt x="4515834" y="3505457"/>
                  <a:pt x="4477308" y="3505457"/>
                  <a:pt x="4477308" y="3543979"/>
                </a:cubicBezTo>
                <a:cubicBezTo>
                  <a:pt x="4515834" y="3580895"/>
                  <a:pt x="4515834" y="3505457"/>
                  <a:pt x="4554359" y="3543979"/>
                </a:cubicBezTo>
                <a:cubicBezTo>
                  <a:pt x="4591280" y="3543979"/>
                  <a:pt x="4515834" y="3580895"/>
                  <a:pt x="4438782" y="3580895"/>
                </a:cubicBezTo>
                <a:cubicBezTo>
                  <a:pt x="4477308" y="3505457"/>
                  <a:pt x="4515834" y="3505457"/>
                  <a:pt x="4477308" y="3428415"/>
                </a:cubicBezTo>
                <a:cubicBezTo>
                  <a:pt x="4591280" y="3468541"/>
                  <a:pt x="4591280" y="3468541"/>
                  <a:pt x="4706856" y="3428415"/>
                </a:cubicBezTo>
                <a:cubicBezTo>
                  <a:pt x="4687593" y="3419186"/>
                  <a:pt x="4663615" y="3414571"/>
                  <a:pt x="4637304" y="3412841"/>
                </a:cubicBezTo>
                <a:lnTo>
                  <a:pt x="4595903" y="3413698"/>
                </a:lnTo>
                <a:lnTo>
                  <a:pt x="4590928" y="3406470"/>
                </a:lnTo>
                <a:cubicBezTo>
                  <a:pt x="4567903" y="3389090"/>
                  <a:pt x="4496571" y="3381868"/>
                  <a:pt x="4554359" y="3352977"/>
                </a:cubicBezTo>
                <a:cubicBezTo>
                  <a:pt x="4401862" y="3352977"/>
                  <a:pt x="4324811" y="3352977"/>
                  <a:pt x="4210839" y="3316060"/>
                </a:cubicBezTo>
                <a:cubicBezTo>
                  <a:pt x="4133788" y="3352977"/>
                  <a:pt x="4210839" y="3352977"/>
                  <a:pt x="4210839" y="3391498"/>
                </a:cubicBezTo>
                <a:cubicBezTo>
                  <a:pt x="4133788" y="3391498"/>
                  <a:pt x="4133788" y="3352977"/>
                  <a:pt x="4096868" y="3391498"/>
                </a:cubicBezTo>
                <a:cubicBezTo>
                  <a:pt x="4096868" y="3391498"/>
                  <a:pt x="4133788" y="3428415"/>
                  <a:pt x="4133788" y="3391498"/>
                </a:cubicBezTo>
                <a:cubicBezTo>
                  <a:pt x="4210839" y="3391498"/>
                  <a:pt x="4096868" y="3428415"/>
                  <a:pt x="4058342" y="3428415"/>
                </a:cubicBezTo>
                <a:cubicBezTo>
                  <a:pt x="4058342" y="3468541"/>
                  <a:pt x="4172314" y="3428415"/>
                  <a:pt x="4172314" y="3428415"/>
                </a:cubicBezTo>
                <a:cubicBezTo>
                  <a:pt x="4172314" y="3428415"/>
                  <a:pt x="4150643" y="3471751"/>
                  <a:pt x="4172313" y="3477845"/>
                </a:cubicBezTo>
                <a:lnTo>
                  <a:pt x="4181885" y="3477567"/>
                </a:lnTo>
                <a:lnTo>
                  <a:pt x="4167497" y="3484115"/>
                </a:lnTo>
                <a:cubicBezTo>
                  <a:pt x="4162682" y="3489306"/>
                  <a:pt x="4162682" y="3496228"/>
                  <a:pt x="4172314" y="3505457"/>
                </a:cubicBezTo>
                <a:cubicBezTo>
                  <a:pt x="4172314" y="3505457"/>
                  <a:pt x="4058342" y="3505457"/>
                  <a:pt x="4058342" y="3468541"/>
                </a:cubicBezTo>
                <a:cubicBezTo>
                  <a:pt x="4001356" y="3468541"/>
                  <a:pt x="3963232" y="3468541"/>
                  <a:pt x="3925108" y="3468541"/>
                </a:cubicBezTo>
                <a:lnTo>
                  <a:pt x="3867319" y="3468541"/>
                </a:lnTo>
                <a:cubicBezTo>
                  <a:pt x="3905845" y="3468541"/>
                  <a:pt x="3944371" y="3428415"/>
                  <a:pt x="3981290" y="3428415"/>
                </a:cubicBezTo>
                <a:cubicBezTo>
                  <a:pt x="3944371" y="3428415"/>
                  <a:pt x="3981290" y="3391498"/>
                  <a:pt x="3944371" y="3391498"/>
                </a:cubicBezTo>
                <a:cubicBezTo>
                  <a:pt x="3944371" y="3428415"/>
                  <a:pt x="3867319" y="3428415"/>
                  <a:pt x="3867319" y="3468541"/>
                </a:cubicBezTo>
                <a:lnTo>
                  <a:pt x="3865563" y="3468541"/>
                </a:lnTo>
                <a:lnTo>
                  <a:pt x="3828793" y="3468541"/>
                </a:lnTo>
                <a:cubicBezTo>
                  <a:pt x="3753348" y="3505457"/>
                  <a:pt x="3753348" y="3428415"/>
                  <a:pt x="3676296" y="3468541"/>
                </a:cubicBezTo>
                <a:cubicBezTo>
                  <a:pt x="3639376" y="3468541"/>
                  <a:pt x="3676296" y="3505457"/>
                  <a:pt x="3714822" y="3468541"/>
                </a:cubicBezTo>
                <a:cubicBezTo>
                  <a:pt x="3714822" y="3505457"/>
                  <a:pt x="3600851" y="3505457"/>
                  <a:pt x="3600851" y="3505457"/>
                </a:cubicBezTo>
                <a:cubicBezTo>
                  <a:pt x="3562324" y="3505457"/>
                  <a:pt x="3639376" y="3468541"/>
                  <a:pt x="3639376" y="3468541"/>
                </a:cubicBezTo>
                <a:lnTo>
                  <a:pt x="3600851" y="3428415"/>
                </a:lnTo>
                <a:cubicBezTo>
                  <a:pt x="3562324" y="3428415"/>
                  <a:pt x="3562324" y="3428415"/>
                  <a:pt x="3562324" y="3468541"/>
                </a:cubicBezTo>
                <a:cubicBezTo>
                  <a:pt x="3525405" y="3468541"/>
                  <a:pt x="3525405" y="3468541"/>
                  <a:pt x="3525405" y="3468541"/>
                </a:cubicBezTo>
                <a:cubicBezTo>
                  <a:pt x="3525405" y="3468541"/>
                  <a:pt x="3525405" y="3468541"/>
                  <a:pt x="3486879" y="3468541"/>
                </a:cubicBezTo>
                <a:lnTo>
                  <a:pt x="3486879" y="3428415"/>
                </a:lnTo>
                <a:cubicBezTo>
                  <a:pt x="3486879" y="3543979"/>
                  <a:pt x="3257330" y="3468541"/>
                  <a:pt x="3295856" y="3543979"/>
                </a:cubicBezTo>
                <a:cubicBezTo>
                  <a:pt x="3276593" y="3543979"/>
                  <a:pt x="3266961" y="3534348"/>
                  <a:pt x="3257531" y="3524718"/>
                </a:cubicBezTo>
                <a:lnTo>
                  <a:pt x="3245370" y="3514106"/>
                </a:lnTo>
                <a:lnTo>
                  <a:pt x="3257330" y="3505457"/>
                </a:lnTo>
                <a:lnTo>
                  <a:pt x="3220410" y="3505457"/>
                </a:lnTo>
                <a:cubicBezTo>
                  <a:pt x="3229640" y="3505457"/>
                  <a:pt x="3236563" y="3507865"/>
                  <a:pt x="3242356" y="3511476"/>
                </a:cubicBezTo>
                <a:lnTo>
                  <a:pt x="3245370" y="3514106"/>
                </a:lnTo>
                <a:lnTo>
                  <a:pt x="3227379" y="3527116"/>
                </a:lnTo>
                <a:cubicBezTo>
                  <a:pt x="3195917" y="3542587"/>
                  <a:pt x="3160364" y="3540819"/>
                  <a:pt x="3124698" y="3533746"/>
                </a:cubicBezTo>
                <a:lnTo>
                  <a:pt x="3117871" y="3532029"/>
                </a:lnTo>
                <a:lnTo>
                  <a:pt x="3108696" y="3527728"/>
                </a:lnTo>
                <a:lnTo>
                  <a:pt x="3101933" y="3528021"/>
                </a:lnTo>
                <a:lnTo>
                  <a:pt x="3054394" y="3516066"/>
                </a:lnTo>
                <a:cubicBezTo>
                  <a:pt x="3031695" y="3510172"/>
                  <a:pt x="3010124" y="3505457"/>
                  <a:pt x="2990861" y="3505457"/>
                </a:cubicBezTo>
                <a:cubicBezTo>
                  <a:pt x="2990861" y="3505457"/>
                  <a:pt x="2990861" y="3505457"/>
                  <a:pt x="2990861" y="3543979"/>
                </a:cubicBezTo>
                <a:cubicBezTo>
                  <a:pt x="3010124" y="3543979"/>
                  <a:pt x="3038617" y="3534348"/>
                  <a:pt x="3067110" y="3529533"/>
                </a:cubicBezTo>
                <a:lnTo>
                  <a:pt x="3101933" y="3528021"/>
                </a:lnTo>
                <a:lnTo>
                  <a:pt x="3117871" y="3532029"/>
                </a:lnTo>
                <a:lnTo>
                  <a:pt x="3143358" y="3543979"/>
                </a:lnTo>
                <a:cubicBezTo>
                  <a:pt x="3067913" y="3580895"/>
                  <a:pt x="3181884" y="3543979"/>
                  <a:pt x="3220410" y="3543979"/>
                </a:cubicBezTo>
                <a:cubicBezTo>
                  <a:pt x="3257330" y="3621022"/>
                  <a:pt x="3143358" y="3543979"/>
                  <a:pt x="3143358" y="3580895"/>
                </a:cubicBezTo>
                <a:cubicBezTo>
                  <a:pt x="3029387" y="3580895"/>
                  <a:pt x="2915416" y="3543979"/>
                  <a:pt x="2876890" y="3505457"/>
                </a:cubicBezTo>
                <a:cubicBezTo>
                  <a:pt x="2876890" y="3505457"/>
                  <a:pt x="2876890" y="3505457"/>
                  <a:pt x="2876890" y="3543979"/>
                </a:cubicBezTo>
                <a:cubicBezTo>
                  <a:pt x="2839970" y="3543979"/>
                  <a:pt x="2839970" y="3505457"/>
                  <a:pt x="2839970" y="3505457"/>
                </a:cubicBezTo>
                <a:cubicBezTo>
                  <a:pt x="2839970" y="3505457"/>
                  <a:pt x="2876890" y="3505457"/>
                  <a:pt x="2876890" y="3468541"/>
                </a:cubicBezTo>
                <a:cubicBezTo>
                  <a:pt x="2876890" y="3468541"/>
                  <a:pt x="2799839" y="3468541"/>
                  <a:pt x="2799839" y="3505457"/>
                </a:cubicBezTo>
                <a:cubicBezTo>
                  <a:pt x="2762918" y="3505457"/>
                  <a:pt x="2762918" y="3468541"/>
                  <a:pt x="2724392" y="3468541"/>
                </a:cubicBezTo>
                <a:cubicBezTo>
                  <a:pt x="2687472" y="3505457"/>
                  <a:pt x="2647342" y="3505457"/>
                  <a:pt x="2571895" y="3543979"/>
                </a:cubicBezTo>
                <a:cubicBezTo>
                  <a:pt x="2534975" y="3468541"/>
                  <a:pt x="2647342" y="3505457"/>
                  <a:pt x="2647342" y="3468541"/>
                </a:cubicBezTo>
                <a:cubicBezTo>
                  <a:pt x="2610421" y="3468541"/>
                  <a:pt x="2494844" y="3468541"/>
                  <a:pt x="2494844" y="3468541"/>
                </a:cubicBezTo>
                <a:cubicBezTo>
                  <a:pt x="2342347" y="3391498"/>
                  <a:pt x="2152929" y="3543979"/>
                  <a:pt x="2037353" y="3468541"/>
                </a:cubicBezTo>
                <a:cubicBezTo>
                  <a:pt x="1961907" y="3543979"/>
                  <a:pt x="1884855" y="3505457"/>
                  <a:pt x="1809410" y="3543979"/>
                </a:cubicBezTo>
                <a:cubicBezTo>
                  <a:pt x="1732358" y="3543979"/>
                  <a:pt x="1847935" y="3505457"/>
                  <a:pt x="1847935" y="3505457"/>
                </a:cubicBezTo>
                <a:cubicBezTo>
                  <a:pt x="1847935" y="3468541"/>
                  <a:pt x="1656913" y="3543979"/>
                  <a:pt x="1695438" y="3468541"/>
                </a:cubicBezTo>
                <a:cubicBezTo>
                  <a:pt x="1619992" y="3505457"/>
                  <a:pt x="1504415" y="3543979"/>
                  <a:pt x="1427364" y="3505457"/>
                </a:cubicBezTo>
                <a:cubicBezTo>
                  <a:pt x="1467495" y="3468541"/>
                  <a:pt x="1619992" y="3468541"/>
                  <a:pt x="1579861" y="3428415"/>
                </a:cubicBezTo>
                <a:cubicBezTo>
                  <a:pt x="1579861" y="3428415"/>
                  <a:pt x="1504415" y="3468541"/>
                  <a:pt x="1504415" y="3428415"/>
                </a:cubicBezTo>
                <a:cubicBezTo>
                  <a:pt x="1542941" y="3468541"/>
                  <a:pt x="1427364" y="3468541"/>
                  <a:pt x="1427364" y="3428415"/>
                </a:cubicBezTo>
                <a:cubicBezTo>
                  <a:pt x="1390444" y="3428415"/>
                  <a:pt x="1390444" y="3428415"/>
                  <a:pt x="1351918" y="3428415"/>
                </a:cubicBezTo>
                <a:cubicBezTo>
                  <a:pt x="1371181" y="3428415"/>
                  <a:pt x="1371181" y="3409555"/>
                  <a:pt x="1375796" y="3390696"/>
                </a:cubicBezTo>
                <a:lnTo>
                  <a:pt x="1378574" y="3385307"/>
                </a:lnTo>
                <a:lnTo>
                  <a:pt x="1379157" y="3384902"/>
                </a:lnTo>
                <a:lnTo>
                  <a:pt x="1378980" y="3384519"/>
                </a:lnTo>
                <a:lnTo>
                  <a:pt x="1389164" y="3364764"/>
                </a:lnTo>
                <a:cubicBezTo>
                  <a:pt x="1396764" y="3357692"/>
                  <a:pt x="1408502" y="3352977"/>
                  <a:pt x="1427364" y="3352977"/>
                </a:cubicBezTo>
                <a:cubicBezTo>
                  <a:pt x="1427364" y="3391498"/>
                  <a:pt x="1427364" y="3391498"/>
                  <a:pt x="1467495" y="3428415"/>
                </a:cubicBezTo>
                <a:cubicBezTo>
                  <a:pt x="1542941" y="3391498"/>
                  <a:pt x="1542941" y="3391498"/>
                  <a:pt x="1619992" y="3428415"/>
                </a:cubicBezTo>
                <a:cubicBezTo>
                  <a:pt x="1656913" y="3428415"/>
                  <a:pt x="1579861" y="3428415"/>
                  <a:pt x="1579861" y="3468541"/>
                </a:cubicBezTo>
                <a:lnTo>
                  <a:pt x="1619992" y="3468541"/>
                </a:lnTo>
                <a:cubicBezTo>
                  <a:pt x="1732358" y="3468541"/>
                  <a:pt x="1656913" y="3391498"/>
                  <a:pt x="1772489" y="3391498"/>
                </a:cubicBezTo>
                <a:cubicBezTo>
                  <a:pt x="1809410" y="3352977"/>
                  <a:pt x="1656913" y="3352977"/>
                  <a:pt x="1656913" y="3391498"/>
                </a:cubicBezTo>
                <a:cubicBezTo>
                  <a:pt x="1619992" y="3428415"/>
                  <a:pt x="1656913" y="3352977"/>
                  <a:pt x="1656913" y="3352977"/>
                </a:cubicBezTo>
                <a:cubicBezTo>
                  <a:pt x="1619992" y="3352977"/>
                  <a:pt x="1579861" y="3352977"/>
                  <a:pt x="1619992" y="3391498"/>
                </a:cubicBezTo>
                <a:cubicBezTo>
                  <a:pt x="1542941" y="3316060"/>
                  <a:pt x="1427364" y="3391498"/>
                  <a:pt x="1390444" y="3316060"/>
                </a:cubicBezTo>
                <a:cubicBezTo>
                  <a:pt x="1352720" y="3334519"/>
                  <a:pt x="1361951" y="3353378"/>
                  <a:pt x="1371181" y="3367623"/>
                </a:cubicBezTo>
                <a:lnTo>
                  <a:pt x="1378980" y="3384519"/>
                </a:lnTo>
                <a:lnTo>
                  <a:pt x="1378574" y="3385307"/>
                </a:lnTo>
                <a:lnTo>
                  <a:pt x="1372140" y="3389771"/>
                </a:lnTo>
                <a:cubicBezTo>
                  <a:pt x="1367845" y="3390896"/>
                  <a:pt x="1361349" y="3391498"/>
                  <a:pt x="1351918" y="3391498"/>
                </a:cubicBezTo>
                <a:cubicBezTo>
                  <a:pt x="1314997" y="3391498"/>
                  <a:pt x="1314997" y="3352977"/>
                  <a:pt x="1314997" y="3352977"/>
                </a:cubicBezTo>
                <a:cubicBezTo>
                  <a:pt x="1199421" y="3352977"/>
                  <a:pt x="1122370" y="3352977"/>
                  <a:pt x="1085449" y="3391498"/>
                </a:cubicBezTo>
                <a:cubicBezTo>
                  <a:pt x="1046923" y="3391498"/>
                  <a:pt x="1122370" y="3352977"/>
                  <a:pt x="1122370" y="3352977"/>
                </a:cubicBezTo>
                <a:cubicBezTo>
                  <a:pt x="1085449" y="3316060"/>
                  <a:pt x="969873" y="3352977"/>
                  <a:pt x="969873" y="3352977"/>
                </a:cubicBezTo>
                <a:cubicBezTo>
                  <a:pt x="969873" y="3391498"/>
                  <a:pt x="894426" y="3391498"/>
                  <a:pt x="780455" y="3352977"/>
                </a:cubicBezTo>
                <a:lnTo>
                  <a:pt x="818981" y="3352977"/>
                </a:lnTo>
                <a:cubicBezTo>
                  <a:pt x="705009" y="3316060"/>
                  <a:pt x="552512" y="3275933"/>
                  <a:pt x="475460" y="3352977"/>
                </a:cubicBezTo>
                <a:cubicBezTo>
                  <a:pt x="436935" y="3352977"/>
                  <a:pt x="400015" y="3316060"/>
                  <a:pt x="400015" y="3275933"/>
                </a:cubicBezTo>
                <a:cubicBezTo>
                  <a:pt x="322963" y="3316060"/>
                  <a:pt x="284438" y="3316060"/>
                  <a:pt x="284438" y="3275933"/>
                </a:cubicBezTo>
                <a:cubicBezTo>
                  <a:pt x="247517" y="3275933"/>
                  <a:pt x="247517" y="3275933"/>
                  <a:pt x="247517" y="3275933"/>
                </a:cubicBezTo>
                <a:cubicBezTo>
                  <a:pt x="247517" y="3316060"/>
                  <a:pt x="361489" y="3316060"/>
                  <a:pt x="361489" y="3352977"/>
                </a:cubicBezTo>
                <a:cubicBezTo>
                  <a:pt x="265977" y="3334519"/>
                  <a:pt x="180097" y="3315257"/>
                  <a:pt x="89602" y="3305627"/>
                </a:cubicBezTo>
                <a:lnTo>
                  <a:pt x="0" y="3301865"/>
                </a:lnTo>
                <a:lnTo>
                  <a:pt x="0" y="3244393"/>
                </a:lnTo>
                <a:lnTo>
                  <a:pt x="12579" y="3247961"/>
                </a:lnTo>
                <a:cubicBezTo>
                  <a:pt x="92838" y="3258252"/>
                  <a:pt x="213808" y="3200495"/>
                  <a:pt x="247517" y="3200495"/>
                </a:cubicBezTo>
                <a:cubicBezTo>
                  <a:pt x="284438" y="3239017"/>
                  <a:pt x="247517" y="3200495"/>
                  <a:pt x="247517" y="3239017"/>
                </a:cubicBezTo>
                <a:cubicBezTo>
                  <a:pt x="322963" y="3239017"/>
                  <a:pt x="284438" y="3200495"/>
                  <a:pt x="322963" y="3200495"/>
                </a:cubicBezTo>
                <a:lnTo>
                  <a:pt x="284438" y="3200495"/>
                </a:lnTo>
                <a:cubicBezTo>
                  <a:pt x="284438" y="3200495"/>
                  <a:pt x="284438" y="3200495"/>
                  <a:pt x="247517" y="3200495"/>
                </a:cubicBezTo>
                <a:cubicBezTo>
                  <a:pt x="247517" y="3200495"/>
                  <a:pt x="208992" y="3200495"/>
                  <a:pt x="170466" y="3200495"/>
                </a:cubicBezTo>
                <a:cubicBezTo>
                  <a:pt x="247517" y="3123453"/>
                  <a:pt x="361489" y="3200495"/>
                  <a:pt x="475460" y="3239017"/>
                </a:cubicBezTo>
                <a:cubicBezTo>
                  <a:pt x="513986" y="3239017"/>
                  <a:pt x="475460" y="3163579"/>
                  <a:pt x="552512" y="3200495"/>
                </a:cubicBezTo>
                <a:cubicBezTo>
                  <a:pt x="552512" y="3200495"/>
                  <a:pt x="513986" y="3200495"/>
                  <a:pt x="513986" y="3239017"/>
                </a:cubicBezTo>
                <a:cubicBezTo>
                  <a:pt x="705009" y="3200495"/>
                  <a:pt x="932952" y="3123453"/>
                  <a:pt x="1085449" y="3163579"/>
                </a:cubicBezTo>
                <a:cubicBezTo>
                  <a:pt x="1085449" y="3123453"/>
                  <a:pt x="1010004" y="3123453"/>
                  <a:pt x="1010004" y="3086536"/>
                </a:cubicBezTo>
                <a:cubicBezTo>
                  <a:pt x="1046923" y="3086536"/>
                  <a:pt x="1122370" y="3086536"/>
                  <a:pt x="1122370" y="3163579"/>
                </a:cubicBezTo>
                <a:cubicBezTo>
                  <a:pt x="1237947" y="3123453"/>
                  <a:pt x="1390444" y="3239017"/>
                  <a:pt x="1542941" y="3123453"/>
                </a:cubicBezTo>
                <a:cubicBezTo>
                  <a:pt x="1542941" y="3163579"/>
                  <a:pt x="1579861" y="3163579"/>
                  <a:pt x="1619992" y="3163579"/>
                </a:cubicBezTo>
                <a:cubicBezTo>
                  <a:pt x="1695438" y="3163579"/>
                  <a:pt x="1656913" y="3123453"/>
                  <a:pt x="1695438" y="3163579"/>
                </a:cubicBezTo>
                <a:cubicBezTo>
                  <a:pt x="1732358" y="3163579"/>
                  <a:pt x="1656913" y="3123453"/>
                  <a:pt x="1695438" y="3123453"/>
                </a:cubicBezTo>
                <a:cubicBezTo>
                  <a:pt x="1732358" y="3086536"/>
                  <a:pt x="1732358" y="3163579"/>
                  <a:pt x="1772489" y="3163579"/>
                </a:cubicBezTo>
                <a:cubicBezTo>
                  <a:pt x="1809410" y="3123453"/>
                  <a:pt x="2114404" y="3200495"/>
                  <a:pt x="2152929" y="3123453"/>
                </a:cubicBezTo>
                <a:cubicBezTo>
                  <a:pt x="2152929" y="3123453"/>
                  <a:pt x="2152929" y="3123453"/>
                  <a:pt x="2152929" y="3163579"/>
                </a:cubicBezTo>
                <a:cubicBezTo>
                  <a:pt x="2229981" y="3123453"/>
                  <a:pt x="2305426" y="3163579"/>
                  <a:pt x="2382478" y="3163579"/>
                </a:cubicBezTo>
                <a:cubicBezTo>
                  <a:pt x="2457924" y="3163579"/>
                  <a:pt x="2342347" y="3123453"/>
                  <a:pt x="2419399" y="3123453"/>
                </a:cubicBezTo>
                <a:cubicBezTo>
                  <a:pt x="2494844" y="3163579"/>
                  <a:pt x="2724392" y="3200495"/>
                  <a:pt x="2762918" y="3086536"/>
                </a:cubicBezTo>
                <a:cubicBezTo>
                  <a:pt x="2799839" y="3086536"/>
                  <a:pt x="2762918" y="3086536"/>
                  <a:pt x="2762918" y="3123453"/>
                </a:cubicBezTo>
                <a:cubicBezTo>
                  <a:pt x="2799839" y="3163579"/>
                  <a:pt x="2799839" y="3163579"/>
                  <a:pt x="2799839" y="3163579"/>
                </a:cubicBezTo>
                <a:cubicBezTo>
                  <a:pt x="2876890" y="3163579"/>
                  <a:pt x="2839970" y="3123453"/>
                  <a:pt x="2839970" y="3086536"/>
                </a:cubicBezTo>
                <a:cubicBezTo>
                  <a:pt x="2952336" y="3086536"/>
                  <a:pt x="3029387" y="3086536"/>
                  <a:pt x="3067913" y="3009493"/>
                </a:cubicBezTo>
                <a:cubicBezTo>
                  <a:pt x="3067913" y="2970972"/>
                  <a:pt x="3029387" y="2970972"/>
                  <a:pt x="3029387" y="2970972"/>
                </a:cubicBezTo>
                <a:cubicBezTo>
                  <a:pt x="2990861" y="2934055"/>
                  <a:pt x="2990861" y="2858617"/>
                  <a:pt x="2915416" y="2895534"/>
                </a:cubicBezTo>
                <a:cubicBezTo>
                  <a:pt x="2952336" y="2895534"/>
                  <a:pt x="2952336" y="2934055"/>
                  <a:pt x="2915416" y="2934055"/>
                </a:cubicBezTo>
                <a:cubicBezTo>
                  <a:pt x="2990861" y="2934055"/>
                  <a:pt x="2990861" y="2970972"/>
                  <a:pt x="3029387" y="2970972"/>
                </a:cubicBezTo>
                <a:cubicBezTo>
                  <a:pt x="2990861" y="2970972"/>
                  <a:pt x="2990861" y="3009493"/>
                  <a:pt x="2990861" y="3009493"/>
                </a:cubicBezTo>
                <a:cubicBezTo>
                  <a:pt x="2990861" y="2970972"/>
                  <a:pt x="2952336" y="3009493"/>
                  <a:pt x="2915416" y="3009493"/>
                </a:cubicBezTo>
                <a:cubicBezTo>
                  <a:pt x="2876890" y="3009493"/>
                  <a:pt x="2876890" y="3048015"/>
                  <a:pt x="2952336" y="3048015"/>
                </a:cubicBezTo>
                <a:cubicBezTo>
                  <a:pt x="2915416" y="3048015"/>
                  <a:pt x="2876890" y="3086536"/>
                  <a:pt x="2799839" y="3086536"/>
                </a:cubicBezTo>
                <a:cubicBezTo>
                  <a:pt x="2839970" y="3048015"/>
                  <a:pt x="2915416" y="3048015"/>
                  <a:pt x="2839970" y="3009493"/>
                </a:cubicBezTo>
                <a:cubicBezTo>
                  <a:pt x="2915416" y="3009493"/>
                  <a:pt x="2952336" y="2970972"/>
                  <a:pt x="2990861" y="2970972"/>
                </a:cubicBezTo>
                <a:cubicBezTo>
                  <a:pt x="2990861" y="2934055"/>
                  <a:pt x="2915416" y="2970972"/>
                  <a:pt x="2876890" y="2970972"/>
                </a:cubicBezTo>
                <a:cubicBezTo>
                  <a:pt x="2952336" y="2934055"/>
                  <a:pt x="2839970" y="2934055"/>
                  <a:pt x="2839970" y="2895534"/>
                </a:cubicBezTo>
                <a:cubicBezTo>
                  <a:pt x="2799839" y="2934055"/>
                  <a:pt x="2839970" y="2934055"/>
                  <a:pt x="2762918" y="2895534"/>
                </a:cubicBezTo>
                <a:cubicBezTo>
                  <a:pt x="2762918" y="2934055"/>
                  <a:pt x="2839970" y="2934055"/>
                  <a:pt x="2876890" y="2970972"/>
                </a:cubicBezTo>
                <a:cubicBezTo>
                  <a:pt x="2876890" y="2970972"/>
                  <a:pt x="2799839" y="2970972"/>
                  <a:pt x="2762918" y="3009493"/>
                </a:cubicBezTo>
                <a:cubicBezTo>
                  <a:pt x="2799839" y="2970972"/>
                  <a:pt x="2724392" y="2970972"/>
                  <a:pt x="2724392" y="2970972"/>
                </a:cubicBezTo>
                <a:cubicBezTo>
                  <a:pt x="2724392" y="2970972"/>
                  <a:pt x="2762918" y="2970972"/>
                  <a:pt x="2762918" y="2934055"/>
                </a:cubicBezTo>
                <a:cubicBezTo>
                  <a:pt x="2724392" y="2895534"/>
                  <a:pt x="2610421" y="2934055"/>
                  <a:pt x="2534975" y="2934055"/>
                </a:cubicBezTo>
                <a:cubicBezTo>
                  <a:pt x="2571895" y="2895534"/>
                  <a:pt x="2571895" y="2895534"/>
                  <a:pt x="2571895" y="2895534"/>
                </a:cubicBezTo>
                <a:cubicBezTo>
                  <a:pt x="2494844" y="2934055"/>
                  <a:pt x="2419399" y="2895534"/>
                  <a:pt x="2457924" y="2934055"/>
                </a:cubicBezTo>
                <a:cubicBezTo>
                  <a:pt x="2419399" y="2934055"/>
                  <a:pt x="2382478" y="2895534"/>
                  <a:pt x="2342347" y="2895534"/>
                </a:cubicBezTo>
                <a:cubicBezTo>
                  <a:pt x="2305426" y="2895534"/>
                  <a:pt x="2342347" y="2934055"/>
                  <a:pt x="2342347" y="2934055"/>
                </a:cubicBezTo>
                <a:cubicBezTo>
                  <a:pt x="2266901" y="2934055"/>
                  <a:pt x="2229981" y="2895534"/>
                  <a:pt x="2189850" y="2858617"/>
                </a:cubicBezTo>
                <a:cubicBezTo>
                  <a:pt x="2152929" y="2895534"/>
                  <a:pt x="2037353" y="2970972"/>
                  <a:pt x="1961907" y="2895534"/>
                </a:cubicBezTo>
                <a:cubicBezTo>
                  <a:pt x="1924986" y="2895534"/>
                  <a:pt x="1884855" y="2934055"/>
                  <a:pt x="1884855" y="2934055"/>
                </a:cubicBezTo>
                <a:cubicBezTo>
                  <a:pt x="1847935" y="2934055"/>
                  <a:pt x="1809410" y="2934055"/>
                  <a:pt x="1695438" y="2934055"/>
                </a:cubicBezTo>
                <a:cubicBezTo>
                  <a:pt x="1656913" y="2895534"/>
                  <a:pt x="1732358" y="2895534"/>
                  <a:pt x="1809410" y="2895534"/>
                </a:cubicBezTo>
                <a:cubicBezTo>
                  <a:pt x="1772489" y="2858617"/>
                  <a:pt x="1732358" y="2895534"/>
                  <a:pt x="1656913" y="2895534"/>
                </a:cubicBezTo>
                <a:cubicBezTo>
                  <a:pt x="1656913" y="2858617"/>
                  <a:pt x="1619992" y="2895534"/>
                  <a:pt x="1656913" y="2895534"/>
                </a:cubicBezTo>
                <a:cubicBezTo>
                  <a:pt x="1619992" y="2934055"/>
                  <a:pt x="1542941" y="2895534"/>
                  <a:pt x="1542941" y="2858617"/>
                </a:cubicBezTo>
                <a:cubicBezTo>
                  <a:pt x="1467495" y="2858617"/>
                  <a:pt x="1390444" y="2858617"/>
                  <a:pt x="1314997" y="2895534"/>
                </a:cubicBezTo>
                <a:cubicBezTo>
                  <a:pt x="1314997" y="2934055"/>
                  <a:pt x="1390444" y="2858617"/>
                  <a:pt x="1390444" y="2895534"/>
                </a:cubicBezTo>
                <a:cubicBezTo>
                  <a:pt x="1314997" y="2934055"/>
                  <a:pt x="1274867" y="2895534"/>
                  <a:pt x="1162501" y="2895534"/>
                </a:cubicBezTo>
                <a:cubicBezTo>
                  <a:pt x="1162501" y="2895534"/>
                  <a:pt x="1199421" y="2934055"/>
                  <a:pt x="1162501" y="2934055"/>
                </a:cubicBezTo>
                <a:cubicBezTo>
                  <a:pt x="857506" y="2858617"/>
                  <a:pt x="552512" y="2970972"/>
                  <a:pt x="247517" y="2895534"/>
                </a:cubicBezTo>
                <a:cubicBezTo>
                  <a:pt x="190532" y="2933253"/>
                  <a:pt x="104652" y="2933253"/>
                  <a:pt x="13956" y="2928638"/>
                </a:cubicBezTo>
                <a:lnTo>
                  <a:pt x="0" y="2928001"/>
                </a:lnTo>
                <a:lnTo>
                  <a:pt x="0" y="2889285"/>
                </a:lnTo>
                <a:lnTo>
                  <a:pt x="26403" y="2880424"/>
                </a:lnTo>
                <a:cubicBezTo>
                  <a:pt x="37006" y="2875119"/>
                  <a:pt x="47064" y="2868047"/>
                  <a:pt x="56494" y="2858617"/>
                </a:cubicBezTo>
                <a:cubicBezTo>
                  <a:pt x="95020" y="2858617"/>
                  <a:pt x="56494" y="2895534"/>
                  <a:pt x="95020" y="2895534"/>
                </a:cubicBezTo>
                <a:cubicBezTo>
                  <a:pt x="95020" y="2858617"/>
                  <a:pt x="284438" y="2858617"/>
                  <a:pt x="322963" y="2818491"/>
                </a:cubicBezTo>
                <a:cubicBezTo>
                  <a:pt x="361489" y="2858617"/>
                  <a:pt x="284438" y="2895534"/>
                  <a:pt x="322963" y="2895534"/>
                </a:cubicBezTo>
                <a:cubicBezTo>
                  <a:pt x="361489" y="2895534"/>
                  <a:pt x="400015" y="2858617"/>
                  <a:pt x="436935" y="2895534"/>
                </a:cubicBezTo>
                <a:cubicBezTo>
                  <a:pt x="400015" y="2858617"/>
                  <a:pt x="475460" y="2858617"/>
                  <a:pt x="475460" y="2818491"/>
                </a:cubicBezTo>
                <a:cubicBezTo>
                  <a:pt x="513986" y="2818491"/>
                  <a:pt x="513986" y="2858617"/>
                  <a:pt x="513986" y="2858617"/>
                </a:cubicBezTo>
                <a:cubicBezTo>
                  <a:pt x="589432" y="2818491"/>
                  <a:pt x="627957" y="2895534"/>
                  <a:pt x="705009" y="2895534"/>
                </a:cubicBezTo>
                <a:cubicBezTo>
                  <a:pt x="741929" y="2895534"/>
                  <a:pt x="666483" y="2858617"/>
                  <a:pt x="666483" y="2858617"/>
                </a:cubicBezTo>
                <a:cubicBezTo>
                  <a:pt x="666483" y="2818491"/>
                  <a:pt x="741929" y="2858617"/>
                  <a:pt x="741929" y="2818491"/>
                </a:cubicBezTo>
                <a:cubicBezTo>
                  <a:pt x="894426" y="2858617"/>
                  <a:pt x="969873" y="2895534"/>
                  <a:pt x="1122370" y="2818491"/>
                </a:cubicBezTo>
                <a:cubicBezTo>
                  <a:pt x="1122370" y="2818491"/>
                  <a:pt x="1122370" y="2818491"/>
                  <a:pt x="1122370" y="2858617"/>
                </a:cubicBezTo>
                <a:cubicBezTo>
                  <a:pt x="1162501" y="2818491"/>
                  <a:pt x="1162501" y="2858617"/>
                  <a:pt x="1237947" y="2858617"/>
                </a:cubicBezTo>
                <a:cubicBezTo>
                  <a:pt x="1274867" y="2858617"/>
                  <a:pt x="1162501" y="2818491"/>
                  <a:pt x="1162501" y="2781574"/>
                </a:cubicBezTo>
                <a:cubicBezTo>
                  <a:pt x="1199421" y="2781574"/>
                  <a:pt x="1237947" y="2781574"/>
                  <a:pt x="1199421" y="2743053"/>
                </a:cubicBezTo>
                <a:cubicBezTo>
                  <a:pt x="1237947" y="2706136"/>
                  <a:pt x="1314997" y="2781574"/>
                  <a:pt x="1314997" y="2743053"/>
                </a:cubicBezTo>
                <a:cubicBezTo>
                  <a:pt x="1390444" y="2743053"/>
                  <a:pt x="1314997" y="2781574"/>
                  <a:pt x="1314997" y="2818491"/>
                </a:cubicBezTo>
                <a:cubicBezTo>
                  <a:pt x="1390444" y="2818491"/>
                  <a:pt x="1427364" y="2781574"/>
                  <a:pt x="1467495" y="2743053"/>
                </a:cubicBezTo>
                <a:cubicBezTo>
                  <a:pt x="1390444" y="2858617"/>
                  <a:pt x="1695438" y="2858617"/>
                  <a:pt x="1732358" y="2781574"/>
                </a:cubicBezTo>
                <a:cubicBezTo>
                  <a:pt x="1809410" y="2781574"/>
                  <a:pt x="1695438" y="2818491"/>
                  <a:pt x="1809410" y="2818491"/>
                </a:cubicBezTo>
                <a:cubicBezTo>
                  <a:pt x="1809410" y="2818491"/>
                  <a:pt x="1772489" y="2818491"/>
                  <a:pt x="1732358" y="2818491"/>
                </a:cubicBezTo>
                <a:cubicBezTo>
                  <a:pt x="1809410" y="2858617"/>
                  <a:pt x="1847935" y="2781574"/>
                  <a:pt x="1884855" y="2818491"/>
                </a:cubicBezTo>
                <a:cubicBezTo>
                  <a:pt x="1924986" y="2818491"/>
                  <a:pt x="1884855" y="2818491"/>
                  <a:pt x="1884855" y="2781574"/>
                </a:cubicBezTo>
                <a:cubicBezTo>
                  <a:pt x="2000433" y="2818491"/>
                  <a:pt x="2037353" y="2743053"/>
                  <a:pt x="2114404" y="2781574"/>
                </a:cubicBezTo>
                <a:cubicBezTo>
                  <a:pt x="2114404" y="2743053"/>
                  <a:pt x="2189850" y="2781574"/>
                  <a:pt x="2229981" y="2743053"/>
                </a:cubicBezTo>
                <a:cubicBezTo>
                  <a:pt x="2266901" y="2781574"/>
                  <a:pt x="2342347" y="2743053"/>
                  <a:pt x="2342347" y="2706136"/>
                </a:cubicBezTo>
                <a:cubicBezTo>
                  <a:pt x="2419399" y="2706136"/>
                  <a:pt x="2342347" y="2743053"/>
                  <a:pt x="2419399" y="2743053"/>
                </a:cubicBezTo>
                <a:cubicBezTo>
                  <a:pt x="2494844" y="2743053"/>
                  <a:pt x="2457924" y="2706136"/>
                  <a:pt x="2534975" y="2743053"/>
                </a:cubicBezTo>
                <a:cubicBezTo>
                  <a:pt x="2610421" y="2706136"/>
                  <a:pt x="2494844" y="2706136"/>
                  <a:pt x="2494844" y="2667615"/>
                </a:cubicBezTo>
                <a:cubicBezTo>
                  <a:pt x="2534975" y="2667615"/>
                  <a:pt x="2534975" y="2667615"/>
                  <a:pt x="2610421" y="2667615"/>
                </a:cubicBezTo>
                <a:cubicBezTo>
                  <a:pt x="2610421" y="2629093"/>
                  <a:pt x="2687472" y="2667615"/>
                  <a:pt x="2687472" y="2629093"/>
                </a:cubicBezTo>
                <a:cubicBezTo>
                  <a:pt x="2687472" y="2590572"/>
                  <a:pt x="2687472" y="2629093"/>
                  <a:pt x="2610421" y="2629093"/>
                </a:cubicBezTo>
                <a:cubicBezTo>
                  <a:pt x="2647342" y="2553655"/>
                  <a:pt x="2647342" y="2590572"/>
                  <a:pt x="2610421" y="2553655"/>
                </a:cubicBezTo>
                <a:cubicBezTo>
                  <a:pt x="2724392" y="2590572"/>
                  <a:pt x="2762918" y="2553655"/>
                  <a:pt x="2839970" y="2629093"/>
                </a:cubicBezTo>
                <a:cubicBezTo>
                  <a:pt x="2915416" y="2553655"/>
                  <a:pt x="3029387" y="2553655"/>
                  <a:pt x="3104833" y="2515134"/>
                </a:cubicBezTo>
                <a:cubicBezTo>
                  <a:pt x="3067913" y="2590572"/>
                  <a:pt x="2876890" y="2553655"/>
                  <a:pt x="2915416" y="2629093"/>
                </a:cubicBezTo>
                <a:cubicBezTo>
                  <a:pt x="2990861" y="2667615"/>
                  <a:pt x="3067913" y="2667615"/>
                  <a:pt x="3067913" y="2706136"/>
                </a:cubicBezTo>
                <a:cubicBezTo>
                  <a:pt x="2990861" y="2706136"/>
                  <a:pt x="2952336" y="2667615"/>
                  <a:pt x="2799839" y="2667615"/>
                </a:cubicBezTo>
                <a:cubicBezTo>
                  <a:pt x="2839970" y="2706136"/>
                  <a:pt x="2915416" y="2667615"/>
                  <a:pt x="2952336" y="2706136"/>
                </a:cubicBezTo>
                <a:cubicBezTo>
                  <a:pt x="2876890" y="2743053"/>
                  <a:pt x="2687472" y="2667615"/>
                  <a:pt x="2571895" y="2706136"/>
                </a:cubicBezTo>
                <a:cubicBezTo>
                  <a:pt x="2610421" y="2743053"/>
                  <a:pt x="2687472" y="2781574"/>
                  <a:pt x="2610421" y="2818491"/>
                </a:cubicBezTo>
                <a:cubicBezTo>
                  <a:pt x="2687472" y="2858617"/>
                  <a:pt x="2762918" y="2818491"/>
                  <a:pt x="2876890" y="2818491"/>
                </a:cubicBezTo>
                <a:cubicBezTo>
                  <a:pt x="2876890" y="2781574"/>
                  <a:pt x="2876890" y="2781574"/>
                  <a:pt x="2876890" y="2781574"/>
                </a:cubicBezTo>
                <a:cubicBezTo>
                  <a:pt x="2915416" y="2781574"/>
                  <a:pt x="2915416" y="2781574"/>
                  <a:pt x="2915416" y="2743053"/>
                </a:cubicBezTo>
                <a:cubicBezTo>
                  <a:pt x="2952336" y="2743053"/>
                  <a:pt x="2990861" y="2781574"/>
                  <a:pt x="3029387" y="2781574"/>
                </a:cubicBezTo>
                <a:cubicBezTo>
                  <a:pt x="3067913" y="2781574"/>
                  <a:pt x="3029387" y="2743053"/>
                  <a:pt x="2990861" y="2743053"/>
                </a:cubicBezTo>
                <a:cubicBezTo>
                  <a:pt x="3104833" y="2743053"/>
                  <a:pt x="3257330" y="2781574"/>
                  <a:pt x="3448353" y="2743053"/>
                </a:cubicBezTo>
                <a:cubicBezTo>
                  <a:pt x="3448353" y="2743053"/>
                  <a:pt x="3448353" y="2743053"/>
                  <a:pt x="3486879" y="2743053"/>
                </a:cubicBezTo>
                <a:cubicBezTo>
                  <a:pt x="3486879" y="2743053"/>
                  <a:pt x="3486879" y="2743053"/>
                  <a:pt x="3486879" y="2781574"/>
                </a:cubicBezTo>
                <a:cubicBezTo>
                  <a:pt x="3486879" y="2781574"/>
                  <a:pt x="3525405" y="2818491"/>
                  <a:pt x="3486879" y="2818491"/>
                </a:cubicBezTo>
                <a:cubicBezTo>
                  <a:pt x="3448353" y="2781574"/>
                  <a:pt x="3448353" y="2781574"/>
                  <a:pt x="3372907" y="2781574"/>
                </a:cubicBezTo>
                <a:cubicBezTo>
                  <a:pt x="3409827" y="2781574"/>
                  <a:pt x="3334382" y="2743053"/>
                  <a:pt x="3334382" y="2781574"/>
                </a:cubicBezTo>
                <a:cubicBezTo>
                  <a:pt x="3372907" y="2781574"/>
                  <a:pt x="3409827" y="2818491"/>
                  <a:pt x="3448353" y="2818491"/>
                </a:cubicBezTo>
                <a:cubicBezTo>
                  <a:pt x="3448353" y="2818491"/>
                  <a:pt x="3486879" y="2818491"/>
                  <a:pt x="3486879" y="2858617"/>
                </a:cubicBezTo>
                <a:cubicBezTo>
                  <a:pt x="3448353" y="2858617"/>
                  <a:pt x="3448353" y="2858617"/>
                  <a:pt x="3448353" y="2858617"/>
                </a:cubicBezTo>
                <a:cubicBezTo>
                  <a:pt x="3409827" y="2858617"/>
                  <a:pt x="3372907" y="2818491"/>
                  <a:pt x="3372907" y="2818491"/>
                </a:cubicBezTo>
                <a:cubicBezTo>
                  <a:pt x="3372907" y="2858617"/>
                  <a:pt x="3181884" y="2934055"/>
                  <a:pt x="3067913" y="2895534"/>
                </a:cubicBezTo>
                <a:cubicBezTo>
                  <a:pt x="3104833" y="2934055"/>
                  <a:pt x="3143358" y="2970972"/>
                  <a:pt x="3181884" y="2970972"/>
                </a:cubicBezTo>
                <a:cubicBezTo>
                  <a:pt x="3295856" y="2858617"/>
                  <a:pt x="3448353" y="2970972"/>
                  <a:pt x="3486879" y="3009493"/>
                </a:cubicBezTo>
                <a:cubicBezTo>
                  <a:pt x="3409827" y="3048015"/>
                  <a:pt x="3372907" y="2934055"/>
                  <a:pt x="3295856" y="2970972"/>
                </a:cubicBezTo>
                <a:cubicBezTo>
                  <a:pt x="3372907" y="2970972"/>
                  <a:pt x="3372907" y="2970972"/>
                  <a:pt x="3372907" y="3009493"/>
                </a:cubicBezTo>
                <a:cubicBezTo>
                  <a:pt x="3257330" y="2970972"/>
                  <a:pt x="3295856" y="3048015"/>
                  <a:pt x="3181884" y="3048015"/>
                </a:cubicBezTo>
                <a:cubicBezTo>
                  <a:pt x="3181884" y="3009493"/>
                  <a:pt x="3143358" y="3009493"/>
                  <a:pt x="3143358" y="2970972"/>
                </a:cubicBezTo>
                <a:cubicBezTo>
                  <a:pt x="3104833" y="3048015"/>
                  <a:pt x="3067913" y="3086536"/>
                  <a:pt x="2990861" y="3086536"/>
                </a:cubicBezTo>
                <a:cubicBezTo>
                  <a:pt x="3029387" y="3123453"/>
                  <a:pt x="2990861" y="3123453"/>
                  <a:pt x="3029387" y="3123453"/>
                </a:cubicBezTo>
                <a:cubicBezTo>
                  <a:pt x="2990861" y="3123453"/>
                  <a:pt x="2952336" y="3123453"/>
                  <a:pt x="2952336" y="3123453"/>
                </a:cubicBezTo>
                <a:cubicBezTo>
                  <a:pt x="2990861" y="3163579"/>
                  <a:pt x="2952336" y="3163579"/>
                  <a:pt x="2952336" y="3163579"/>
                </a:cubicBezTo>
                <a:cubicBezTo>
                  <a:pt x="2990861" y="3163579"/>
                  <a:pt x="2990861" y="3163579"/>
                  <a:pt x="3067913" y="3163579"/>
                </a:cubicBezTo>
                <a:cubicBezTo>
                  <a:pt x="3104833" y="3163579"/>
                  <a:pt x="3104833" y="3163579"/>
                  <a:pt x="3181884" y="3163579"/>
                </a:cubicBezTo>
                <a:cubicBezTo>
                  <a:pt x="3295856" y="3200495"/>
                  <a:pt x="3372907" y="3123453"/>
                  <a:pt x="3448353" y="3123453"/>
                </a:cubicBezTo>
                <a:lnTo>
                  <a:pt x="3486879" y="3123453"/>
                </a:lnTo>
                <a:cubicBezTo>
                  <a:pt x="3505740" y="3123453"/>
                  <a:pt x="3517579" y="3123453"/>
                  <a:pt x="3524727" y="3123453"/>
                </a:cubicBezTo>
                <a:lnTo>
                  <a:pt x="3525405" y="3123453"/>
                </a:lnTo>
                <a:cubicBezTo>
                  <a:pt x="3525405" y="3123453"/>
                  <a:pt x="3525405" y="3123453"/>
                  <a:pt x="3530020" y="3123453"/>
                </a:cubicBezTo>
                <a:lnTo>
                  <a:pt x="3534434" y="3123453"/>
                </a:lnTo>
                <a:lnTo>
                  <a:pt x="3562324" y="3123453"/>
                </a:lnTo>
                <a:cubicBezTo>
                  <a:pt x="3562324" y="3123453"/>
                  <a:pt x="3562324" y="3086536"/>
                  <a:pt x="3600851" y="3123453"/>
                </a:cubicBezTo>
                <a:cubicBezTo>
                  <a:pt x="3600851" y="3123453"/>
                  <a:pt x="3562324" y="3123453"/>
                  <a:pt x="3562324" y="3163579"/>
                </a:cubicBezTo>
                <a:cubicBezTo>
                  <a:pt x="3639376" y="3123453"/>
                  <a:pt x="3639376" y="3200495"/>
                  <a:pt x="3676296" y="3163579"/>
                </a:cubicBezTo>
                <a:cubicBezTo>
                  <a:pt x="3676296" y="3163579"/>
                  <a:pt x="3562324" y="3123453"/>
                  <a:pt x="3639376" y="3123453"/>
                </a:cubicBezTo>
                <a:cubicBezTo>
                  <a:pt x="3714822" y="3163579"/>
                  <a:pt x="3753348" y="3163579"/>
                  <a:pt x="3828793" y="3163579"/>
                </a:cubicBezTo>
                <a:cubicBezTo>
                  <a:pt x="3867319" y="3163579"/>
                  <a:pt x="3828793" y="3123453"/>
                  <a:pt x="3867319" y="3123453"/>
                </a:cubicBezTo>
                <a:cubicBezTo>
                  <a:pt x="3867319" y="3163579"/>
                  <a:pt x="3944371" y="3123453"/>
                  <a:pt x="3981290" y="3123453"/>
                </a:cubicBezTo>
                <a:cubicBezTo>
                  <a:pt x="3944371" y="3123453"/>
                  <a:pt x="3905845" y="3086536"/>
                  <a:pt x="3905845" y="3086536"/>
                </a:cubicBezTo>
                <a:cubicBezTo>
                  <a:pt x="4019817" y="3048015"/>
                  <a:pt x="4058342" y="3048015"/>
                  <a:pt x="4096868" y="3086536"/>
                </a:cubicBezTo>
                <a:cubicBezTo>
                  <a:pt x="4133788" y="3086536"/>
                  <a:pt x="4058342" y="3048015"/>
                  <a:pt x="4096868" y="3048015"/>
                </a:cubicBezTo>
                <a:cubicBezTo>
                  <a:pt x="4172314" y="3048015"/>
                  <a:pt x="4133788" y="3048015"/>
                  <a:pt x="4210839" y="3048015"/>
                </a:cubicBezTo>
                <a:cubicBezTo>
                  <a:pt x="4206023" y="3057445"/>
                  <a:pt x="4203590" y="3064517"/>
                  <a:pt x="4203170" y="3069749"/>
                </a:cubicBezTo>
                <a:lnTo>
                  <a:pt x="4205165" y="3074587"/>
                </a:lnTo>
                <a:lnTo>
                  <a:pt x="4195188" y="3070862"/>
                </a:lnTo>
                <a:cubicBezTo>
                  <a:pt x="4189168" y="3072091"/>
                  <a:pt x="4181945" y="3076906"/>
                  <a:pt x="4172314" y="3086536"/>
                </a:cubicBezTo>
                <a:cubicBezTo>
                  <a:pt x="4172314" y="3086536"/>
                  <a:pt x="4210839" y="3086536"/>
                  <a:pt x="4172314" y="3123453"/>
                </a:cubicBezTo>
                <a:cubicBezTo>
                  <a:pt x="4172314" y="3123453"/>
                  <a:pt x="4210839" y="3123453"/>
                  <a:pt x="4249365" y="3123453"/>
                </a:cubicBezTo>
                <a:cubicBezTo>
                  <a:pt x="4239733" y="3114224"/>
                  <a:pt x="4232510" y="3104894"/>
                  <a:pt x="4226490" y="3096693"/>
                </a:cubicBezTo>
                <a:lnTo>
                  <a:pt x="4214868" y="3081850"/>
                </a:lnTo>
                <a:lnTo>
                  <a:pt x="4221844" y="3083198"/>
                </a:lnTo>
                <a:cubicBezTo>
                  <a:pt x="4246449" y="3082960"/>
                  <a:pt x="4291420" y="3069831"/>
                  <a:pt x="4333081" y="3076915"/>
                </a:cubicBezTo>
                <a:lnTo>
                  <a:pt x="4347878" y="3081620"/>
                </a:lnTo>
                <a:lnTo>
                  <a:pt x="4339257" y="3086335"/>
                </a:lnTo>
                <a:lnTo>
                  <a:pt x="4337905" y="3086913"/>
                </a:lnTo>
                <a:lnTo>
                  <a:pt x="4324434" y="3087113"/>
                </a:lnTo>
                <a:cubicBezTo>
                  <a:pt x="4279663" y="3088843"/>
                  <a:pt x="4229700" y="3095765"/>
                  <a:pt x="4286285" y="3123453"/>
                </a:cubicBezTo>
                <a:cubicBezTo>
                  <a:pt x="4286285" y="3114224"/>
                  <a:pt x="4293508" y="3107302"/>
                  <a:pt x="4303741" y="3101509"/>
                </a:cubicBezTo>
                <a:lnTo>
                  <a:pt x="4337905" y="3086913"/>
                </a:lnTo>
                <a:lnTo>
                  <a:pt x="4363336" y="3086536"/>
                </a:lnTo>
                <a:lnTo>
                  <a:pt x="4347878" y="3081620"/>
                </a:lnTo>
                <a:lnTo>
                  <a:pt x="4367550" y="3070862"/>
                </a:lnTo>
                <a:cubicBezTo>
                  <a:pt x="4372967" y="3064868"/>
                  <a:pt x="4372967" y="3057645"/>
                  <a:pt x="4363336" y="3048015"/>
                </a:cubicBezTo>
                <a:cubicBezTo>
                  <a:pt x="4249365" y="2970972"/>
                  <a:pt x="4096868" y="3009493"/>
                  <a:pt x="3905845" y="3009493"/>
                </a:cubicBezTo>
                <a:cubicBezTo>
                  <a:pt x="3828793" y="2970972"/>
                  <a:pt x="3676296" y="2970972"/>
                  <a:pt x="3562324" y="3009493"/>
                </a:cubicBezTo>
                <a:cubicBezTo>
                  <a:pt x="3562324" y="2970972"/>
                  <a:pt x="3525405" y="2970972"/>
                  <a:pt x="3525405" y="2934055"/>
                </a:cubicBezTo>
                <a:cubicBezTo>
                  <a:pt x="3562324" y="2934055"/>
                  <a:pt x="3639376" y="2934055"/>
                  <a:pt x="3639376" y="2895534"/>
                </a:cubicBezTo>
                <a:cubicBezTo>
                  <a:pt x="3639376" y="2934055"/>
                  <a:pt x="3676296" y="2895534"/>
                  <a:pt x="3714822" y="2895534"/>
                </a:cubicBezTo>
                <a:cubicBezTo>
                  <a:pt x="3753348" y="2934055"/>
                  <a:pt x="3828793" y="2895534"/>
                  <a:pt x="3905845" y="2858617"/>
                </a:cubicBezTo>
                <a:cubicBezTo>
                  <a:pt x="3867319" y="2858617"/>
                  <a:pt x="3828793" y="2858617"/>
                  <a:pt x="3791873" y="2858617"/>
                </a:cubicBezTo>
                <a:cubicBezTo>
                  <a:pt x="3753348" y="2858617"/>
                  <a:pt x="3828793" y="2858617"/>
                  <a:pt x="3791873" y="2895534"/>
                </a:cubicBezTo>
                <a:cubicBezTo>
                  <a:pt x="3714822" y="2858617"/>
                  <a:pt x="3639376" y="2858617"/>
                  <a:pt x="3600851" y="2858617"/>
                </a:cubicBezTo>
                <a:cubicBezTo>
                  <a:pt x="3639376" y="2818491"/>
                  <a:pt x="3639376" y="2818491"/>
                  <a:pt x="3639376" y="2781574"/>
                </a:cubicBezTo>
                <a:lnTo>
                  <a:pt x="3600851" y="2781574"/>
                </a:lnTo>
                <a:cubicBezTo>
                  <a:pt x="3600851" y="2781574"/>
                  <a:pt x="3600851" y="2781574"/>
                  <a:pt x="3562324" y="2781574"/>
                </a:cubicBezTo>
                <a:cubicBezTo>
                  <a:pt x="3562324" y="2781574"/>
                  <a:pt x="3562324" y="2781574"/>
                  <a:pt x="3562324" y="2743053"/>
                </a:cubicBezTo>
                <a:cubicBezTo>
                  <a:pt x="3562324" y="2743053"/>
                  <a:pt x="3562324" y="2743053"/>
                  <a:pt x="3486879" y="2743053"/>
                </a:cubicBezTo>
                <a:cubicBezTo>
                  <a:pt x="3448353" y="2706136"/>
                  <a:pt x="3409827" y="2706136"/>
                  <a:pt x="3372907" y="2706136"/>
                </a:cubicBezTo>
                <a:cubicBezTo>
                  <a:pt x="3486879" y="2706136"/>
                  <a:pt x="3409827" y="2667615"/>
                  <a:pt x="3334382" y="2667615"/>
                </a:cubicBezTo>
                <a:cubicBezTo>
                  <a:pt x="3334382" y="2667615"/>
                  <a:pt x="3372907" y="2706136"/>
                  <a:pt x="3295856" y="2743053"/>
                </a:cubicBezTo>
                <a:cubicBezTo>
                  <a:pt x="3257330" y="2706136"/>
                  <a:pt x="3295856" y="2667615"/>
                  <a:pt x="3257330" y="2667615"/>
                </a:cubicBezTo>
                <a:cubicBezTo>
                  <a:pt x="3220410" y="2667615"/>
                  <a:pt x="3220410" y="2706136"/>
                  <a:pt x="3220410" y="2706136"/>
                </a:cubicBezTo>
                <a:cubicBezTo>
                  <a:pt x="3104833" y="2667615"/>
                  <a:pt x="3181884" y="2590572"/>
                  <a:pt x="3067913" y="2629093"/>
                </a:cubicBezTo>
                <a:cubicBezTo>
                  <a:pt x="3029387" y="2590572"/>
                  <a:pt x="3104833" y="2590572"/>
                  <a:pt x="3143358" y="2590572"/>
                </a:cubicBezTo>
                <a:cubicBezTo>
                  <a:pt x="3181884" y="2590572"/>
                  <a:pt x="3181884" y="2629093"/>
                  <a:pt x="3181884" y="2629093"/>
                </a:cubicBezTo>
                <a:cubicBezTo>
                  <a:pt x="3372907" y="2667615"/>
                  <a:pt x="3295856" y="2515134"/>
                  <a:pt x="3143358" y="2553655"/>
                </a:cubicBezTo>
                <a:cubicBezTo>
                  <a:pt x="3143358" y="2553655"/>
                  <a:pt x="3295856" y="2515134"/>
                  <a:pt x="3295856" y="2553655"/>
                </a:cubicBezTo>
                <a:cubicBezTo>
                  <a:pt x="3295856" y="2629093"/>
                  <a:pt x="3372907" y="2667615"/>
                  <a:pt x="3486879" y="2629093"/>
                </a:cubicBezTo>
                <a:cubicBezTo>
                  <a:pt x="3372907" y="2629093"/>
                  <a:pt x="3409827" y="2590572"/>
                  <a:pt x="3295856" y="2553655"/>
                </a:cubicBezTo>
                <a:cubicBezTo>
                  <a:pt x="3334382" y="2553655"/>
                  <a:pt x="3257330" y="2515134"/>
                  <a:pt x="3295856" y="2515134"/>
                </a:cubicBezTo>
                <a:cubicBezTo>
                  <a:pt x="3143358" y="2515134"/>
                  <a:pt x="3104833" y="2476612"/>
                  <a:pt x="2990861" y="2476612"/>
                </a:cubicBezTo>
                <a:cubicBezTo>
                  <a:pt x="2990861" y="2515134"/>
                  <a:pt x="2876890" y="2553655"/>
                  <a:pt x="2915416" y="2553655"/>
                </a:cubicBezTo>
                <a:cubicBezTo>
                  <a:pt x="2839970" y="2553655"/>
                  <a:pt x="2724392" y="2515134"/>
                  <a:pt x="2610421" y="2515134"/>
                </a:cubicBezTo>
                <a:cubicBezTo>
                  <a:pt x="2687472" y="2515134"/>
                  <a:pt x="2687472" y="2515134"/>
                  <a:pt x="2647342" y="2476612"/>
                </a:cubicBezTo>
                <a:cubicBezTo>
                  <a:pt x="2687472" y="2438091"/>
                  <a:pt x="2724392" y="2476612"/>
                  <a:pt x="2687472" y="2476612"/>
                </a:cubicBezTo>
                <a:cubicBezTo>
                  <a:pt x="2762918" y="2476612"/>
                  <a:pt x="2799839" y="2476612"/>
                  <a:pt x="2762918" y="2515134"/>
                </a:cubicBezTo>
                <a:cubicBezTo>
                  <a:pt x="2839970" y="2515134"/>
                  <a:pt x="2799839" y="2476612"/>
                  <a:pt x="2839970" y="2476612"/>
                </a:cubicBezTo>
                <a:cubicBezTo>
                  <a:pt x="2839970" y="2438091"/>
                  <a:pt x="2724392" y="2476612"/>
                  <a:pt x="2724392" y="2476612"/>
                </a:cubicBezTo>
                <a:cubicBezTo>
                  <a:pt x="2687472" y="2399569"/>
                  <a:pt x="2799839" y="2438091"/>
                  <a:pt x="2799839" y="2438091"/>
                </a:cubicBezTo>
                <a:cubicBezTo>
                  <a:pt x="2799839" y="2399569"/>
                  <a:pt x="2762918" y="2399569"/>
                  <a:pt x="2762918" y="2399569"/>
                </a:cubicBezTo>
                <a:cubicBezTo>
                  <a:pt x="2762918" y="2438091"/>
                  <a:pt x="2647342" y="2438091"/>
                  <a:pt x="2571895" y="2438091"/>
                </a:cubicBezTo>
                <a:cubicBezTo>
                  <a:pt x="2647342" y="2438091"/>
                  <a:pt x="2610421" y="2438091"/>
                  <a:pt x="2534975" y="2476612"/>
                </a:cubicBezTo>
                <a:cubicBezTo>
                  <a:pt x="2571895" y="2399569"/>
                  <a:pt x="2305426" y="2438091"/>
                  <a:pt x="2266901" y="2476612"/>
                </a:cubicBezTo>
                <a:cubicBezTo>
                  <a:pt x="2189850" y="2515134"/>
                  <a:pt x="2189850" y="2476612"/>
                  <a:pt x="2152929" y="2476612"/>
                </a:cubicBezTo>
                <a:cubicBezTo>
                  <a:pt x="2152929" y="2438091"/>
                  <a:pt x="2189850" y="2476612"/>
                  <a:pt x="2189850" y="2438091"/>
                </a:cubicBezTo>
                <a:cubicBezTo>
                  <a:pt x="2266901" y="2438091"/>
                  <a:pt x="2266901" y="2399569"/>
                  <a:pt x="2305426" y="2399569"/>
                </a:cubicBezTo>
                <a:cubicBezTo>
                  <a:pt x="2342347" y="2438091"/>
                  <a:pt x="2457924" y="2399569"/>
                  <a:pt x="2534975" y="2399569"/>
                </a:cubicBezTo>
                <a:cubicBezTo>
                  <a:pt x="2534975" y="2399569"/>
                  <a:pt x="2571895" y="2362653"/>
                  <a:pt x="2494844" y="2324131"/>
                </a:cubicBezTo>
                <a:cubicBezTo>
                  <a:pt x="2571895" y="2324131"/>
                  <a:pt x="2610421" y="2362653"/>
                  <a:pt x="2571895" y="2399569"/>
                </a:cubicBezTo>
                <a:cubicBezTo>
                  <a:pt x="2610421" y="2399569"/>
                  <a:pt x="2647342" y="2362653"/>
                  <a:pt x="2687472" y="2362653"/>
                </a:cubicBezTo>
                <a:cubicBezTo>
                  <a:pt x="2647342" y="2362653"/>
                  <a:pt x="2687472" y="2324131"/>
                  <a:pt x="2647342" y="2324131"/>
                </a:cubicBezTo>
                <a:cubicBezTo>
                  <a:pt x="2687472" y="2285609"/>
                  <a:pt x="2647342" y="2362653"/>
                  <a:pt x="2724392" y="2362653"/>
                </a:cubicBezTo>
                <a:cubicBezTo>
                  <a:pt x="2799839" y="2324131"/>
                  <a:pt x="2724392" y="2285609"/>
                  <a:pt x="2839970" y="2285609"/>
                </a:cubicBezTo>
                <a:cubicBezTo>
                  <a:pt x="2799839" y="2248693"/>
                  <a:pt x="2724392" y="2248693"/>
                  <a:pt x="2724392" y="2285609"/>
                </a:cubicBezTo>
                <a:cubicBezTo>
                  <a:pt x="2687472" y="2285609"/>
                  <a:pt x="2687472" y="2285609"/>
                  <a:pt x="2724392" y="2248693"/>
                </a:cubicBezTo>
                <a:cubicBezTo>
                  <a:pt x="2687472" y="2248693"/>
                  <a:pt x="2687472" y="2248693"/>
                  <a:pt x="2687472" y="2285609"/>
                </a:cubicBezTo>
                <a:cubicBezTo>
                  <a:pt x="2647342" y="2285609"/>
                  <a:pt x="2647342" y="2248693"/>
                  <a:pt x="2647342" y="2248693"/>
                </a:cubicBezTo>
                <a:cubicBezTo>
                  <a:pt x="2534975" y="2210172"/>
                  <a:pt x="2457924" y="2210172"/>
                  <a:pt x="2342347" y="2210172"/>
                </a:cubicBezTo>
                <a:cubicBezTo>
                  <a:pt x="2305426" y="2171650"/>
                  <a:pt x="2342347" y="2171650"/>
                  <a:pt x="2342347" y="2171650"/>
                </a:cubicBezTo>
                <a:cubicBezTo>
                  <a:pt x="2457924" y="2210172"/>
                  <a:pt x="2494844" y="2134734"/>
                  <a:pt x="2571895" y="2171650"/>
                </a:cubicBezTo>
                <a:cubicBezTo>
                  <a:pt x="2534975" y="2057691"/>
                  <a:pt x="2266901" y="2057691"/>
                  <a:pt x="2114404" y="2019169"/>
                </a:cubicBezTo>
                <a:cubicBezTo>
                  <a:pt x="2077483" y="2057691"/>
                  <a:pt x="2114404" y="2057691"/>
                  <a:pt x="2077483" y="2096212"/>
                </a:cubicBezTo>
                <a:cubicBezTo>
                  <a:pt x="2037353" y="2057691"/>
                  <a:pt x="2000433" y="2096212"/>
                  <a:pt x="2000433" y="2057691"/>
                </a:cubicBezTo>
                <a:lnTo>
                  <a:pt x="2037353" y="2057691"/>
                </a:lnTo>
                <a:cubicBezTo>
                  <a:pt x="1961907" y="2019169"/>
                  <a:pt x="1847935" y="1982253"/>
                  <a:pt x="1809410" y="2019169"/>
                </a:cubicBezTo>
                <a:cubicBezTo>
                  <a:pt x="1772489" y="2019169"/>
                  <a:pt x="1847935" y="1982253"/>
                  <a:pt x="1809410" y="1943731"/>
                </a:cubicBezTo>
                <a:cubicBezTo>
                  <a:pt x="1619992" y="1982253"/>
                  <a:pt x="1619992" y="1982253"/>
                  <a:pt x="1390444" y="1982253"/>
                </a:cubicBezTo>
                <a:cubicBezTo>
                  <a:pt x="1467495" y="1943731"/>
                  <a:pt x="1467495" y="1905210"/>
                  <a:pt x="1390444" y="1943731"/>
                </a:cubicBezTo>
                <a:cubicBezTo>
                  <a:pt x="1351918" y="1905210"/>
                  <a:pt x="1467495" y="1905210"/>
                  <a:pt x="1467495" y="1905210"/>
                </a:cubicBezTo>
                <a:cubicBezTo>
                  <a:pt x="1467495" y="1866688"/>
                  <a:pt x="1351918" y="1905210"/>
                  <a:pt x="1351918" y="1905210"/>
                </a:cubicBezTo>
                <a:cubicBezTo>
                  <a:pt x="1314997" y="1905210"/>
                  <a:pt x="1274867" y="1905210"/>
                  <a:pt x="1237947" y="1866688"/>
                </a:cubicBezTo>
                <a:cubicBezTo>
                  <a:pt x="1237947" y="1905210"/>
                  <a:pt x="1162501" y="1866688"/>
                  <a:pt x="1162501" y="1905210"/>
                </a:cubicBezTo>
                <a:cubicBezTo>
                  <a:pt x="1085449" y="1905210"/>
                  <a:pt x="1085449" y="1905210"/>
                  <a:pt x="1010004" y="1905210"/>
                </a:cubicBezTo>
                <a:cubicBezTo>
                  <a:pt x="1010004" y="1866688"/>
                  <a:pt x="1046923" y="1829772"/>
                  <a:pt x="969873" y="1866688"/>
                </a:cubicBezTo>
                <a:cubicBezTo>
                  <a:pt x="969873" y="1829772"/>
                  <a:pt x="1010004" y="1829772"/>
                  <a:pt x="969873" y="1789645"/>
                </a:cubicBezTo>
                <a:cubicBezTo>
                  <a:pt x="1046923" y="1789645"/>
                  <a:pt x="1162501" y="1829772"/>
                  <a:pt x="1162501" y="1752728"/>
                </a:cubicBezTo>
                <a:cubicBezTo>
                  <a:pt x="1314997" y="1829772"/>
                  <a:pt x="1390444" y="1829772"/>
                  <a:pt x="1579861" y="1789645"/>
                </a:cubicBezTo>
                <a:cubicBezTo>
                  <a:pt x="1619992" y="1829772"/>
                  <a:pt x="1579861" y="1829772"/>
                  <a:pt x="1579861" y="1829772"/>
                </a:cubicBezTo>
                <a:cubicBezTo>
                  <a:pt x="1619992" y="1829772"/>
                  <a:pt x="1619992" y="1829772"/>
                  <a:pt x="1619992" y="1789645"/>
                </a:cubicBezTo>
                <a:cubicBezTo>
                  <a:pt x="1656913" y="1789645"/>
                  <a:pt x="1656913" y="1829772"/>
                  <a:pt x="1695438" y="1829772"/>
                </a:cubicBezTo>
                <a:cubicBezTo>
                  <a:pt x="1732358" y="1829772"/>
                  <a:pt x="1695438" y="1789645"/>
                  <a:pt x="1695438" y="1789645"/>
                </a:cubicBezTo>
                <a:cubicBezTo>
                  <a:pt x="1772489" y="1829772"/>
                  <a:pt x="1847935" y="1752728"/>
                  <a:pt x="1884855" y="1829772"/>
                </a:cubicBezTo>
                <a:cubicBezTo>
                  <a:pt x="1961907" y="1829772"/>
                  <a:pt x="2000433" y="1789645"/>
                  <a:pt x="2077483" y="1789645"/>
                </a:cubicBezTo>
                <a:cubicBezTo>
                  <a:pt x="2077483" y="1829772"/>
                  <a:pt x="2077483" y="1829772"/>
                  <a:pt x="2114404" y="1829772"/>
                </a:cubicBezTo>
                <a:cubicBezTo>
                  <a:pt x="2152929" y="1829772"/>
                  <a:pt x="2077483" y="1789645"/>
                  <a:pt x="2114404" y="1752728"/>
                </a:cubicBezTo>
                <a:cubicBezTo>
                  <a:pt x="2152929" y="1752728"/>
                  <a:pt x="2152929" y="1789645"/>
                  <a:pt x="2189850" y="1752728"/>
                </a:cubicBezTo>
                <a:cubicBezTo>
                  <a:pt x="2152929" y="1789645"/>
                  <a:pt x="2152929" y="1829772"/>
                  <a:pt x="2229981" y="1829772"/>
                </a:cubicBezTo>
                <a:cubicBezTo>
                  <a:pt x="2189850" y="1789645"/>
                  <a:pt x="2189850" y="1752728"/>
                  <a:pt x="2266901" y="1752728"/>
                </a:cubicBezTo>
                <a:cubicBezTo>
                  <a:pt x="2229981" y="1829772"/>
                  <a:pt x="2342347" y="1789645"/>
                  <a:pt x="2382478" y="1752728"/>
                </a:cubicBezTo>
                <a:cubicBezTo>
                  <a:pt x="2419399" y="1752728"/>
                  <a:pt x="2382478" y="1829772"/>
                  <a:pt x="2457924" y="1829772"/>
                </a:cubicBezTo>
                <a:cubicBezTo>
                  <a:pt x="2494844" y="1752728"/>
                  <a:pt x="2382478" y="1714207"/>
                  <a:pt x="2266901" y="1752728"/>
                </a:cubicBezTo>
                <a:cubicBezTo>
                  <a:pt x="2342347" y="1714207"/>
                  <a:pt x="2419399" y="1752728"/>
                  <a:pt x="2457924" y="1714207"/>
                </a:cubicBezTo>
                <a:cubicBezTo>
                  <a:pt x="2457924" y="1752728"/>
                  <a:pt x="2494844" y="1829772"/>
                  <a:pt x="2534975" y="1829772"/>
                </a:cubicBezTo>
                <a:cubicBezTo>
                  <a:pt x="2610421" y="1829772"/>
                  <a:pt x="2610421" y="1789645"/>
                  <a:pt x="2610421" y="1752728"/>
                </a:cubicBezTo>
                <a:cubicBezTo>
                  <a:pt x="2571895" y="1752728"/>
                  <a:pt x="2571895" y="1789645"/>
                  <a:pt x="2534975" y="1789645"/>
                </a:cubicBezTo>
                <a:cubicBezTo>
                  <a:pt x="2457924" y="1752728"/>
                  <a:pt x="2647342" y="1714207"/>
                  <a:pt x="2534975" y="1714207"/>
                </a:cubicBezTo>
                <a:cubicBezTo>
                  <a:pt x="2534975" y="1677291"/>
                  <a:pt x="2647342" y="1714207"/>
                  <a:pt x="2687472" y="1714207"/>
                </a:cubicBezTo>
                <a:cubicBezTo>
                  <a:pt x="2687472" y="1714207"/>
                  <a:pt x="2571895" y="1714207"/>
                  <a:pt x="2647342" y="1789645"/>
                </a:cubicBezTo>
                <a:cubicBezTo>
                  <a:pt x="2724392" y="1789645"/>
                  <a:pt x="2762918" y="1752728"/>
                  <a:pt x="2762918" y="1752728"/>
                </a:cubicBezTo>
                <a:cubicBezTo>
                  <a:pt x="2762918" y="1789645"/>
                  <a:pt x="2915416" y="1752728"/>
                  <a:pt x="2876890" y="1714207"/>
                </a:cubicBezTo>
                <a:cubicBezTo>
                  <a:pt x="2990861" y="1714207"/>
                  <a:pt x="3104833" y="1714207"/>
                  <a:pt x="3067913" y="1677291"/>
                </a:cubicBezTo>
                <a:cubicBezTo>
                  <a:pt x="3104833" y="1677291"/>
                  <a:pt x="3104833" y="1677291"/>
                  <a:pt x="3143358" y="1677291"/>
                </a:cubicBezTo>
                <a:cubicBezTo>
                  <a:pt x="3029387" y="1714207"/>
                  <a:pt x="3104833" y="1789645"/>
                  <a:pt x="3143358" y="1829772"/>
                </a:cubicBezTo>
                <a:cubicBezTo>
                  <a:pt x="3220410" y="1789645"/>
                  <a:pt x="3181884" y="1789645"/>
                  <a:pt x="3181884" y="1714207"/>
                </a:cubicBezTo>
                <a:cubicBezTo>
                  <a:pt x="3220410" y="1752728"/>
                  <a:pt x="3334382" y="1752728"/>
                  <a:pt x="3372907" y="1789645"/>
                </a:cubicBezTo>
                <a:cubicBezTo>
                  <a:pt x="3409827" y="1752728"/>
                  <a:pt x="3448353" y="1752728"/>
                  <a:pt x="3486879" y="1752728"/>
                </a:cubicBezTo>
                <a:cubicBezTo>
                  <a:pt x="3486879" y="1752728"/>
                  <a:pt x="3486879" y="1752728"/>
                  <a:pt x="3562324" y="1714207"/>
                </a:cubicBezTo>
                <a:cubicBezTo>
                  <a:pt x="3562324" y="1714207"/>
                  <a:pt x="3562324" y="1714207"/>
                  <a:pt x="3600851" y="1752728"/>
                </a:cubicBezTo>
                <a:lnTo>
                  <a:pt x="3639376" y="1752728"/>
                </a:lnTo>
                <a:cubicBezTo>
                  <a:pt x="3714822" y="1752728"/>
                  <a:pt x="3791873" y="1752728"/>
                  <a:pt x="3828793" y="1714207"/>
                </a:cubicBezTo>
                <a:cubicBezTo>
                  <a:pt x="3828793" y="1714207"/>
                  <a:pt x="3753348" y="1714207"/>
                  <a:pt x="3791873" y="1677291"/>
                </a:cubicBezTo>
                <a:cubicBezTo>
                  <a:pt x="3791873" y="1714207"/>
                  <a:pt x="3828793" y="1714207"/>
                  <a:pt x="3828793" y="1677291"/>
                </a:cubicBezTo>
                <a:cubicBezTo>
                  <a:pt x="3867319" y="1677291"/>
                  <a:pt x="3867319" y="1714207"/>
                  <a:pt x="3867319" y="1714207"/>
                </a:cubicBezTo>
                <a:cubicBezTo>
                  <a:pt x="3944371" y="1714207"/>
                  <a:pt x="3944371" y="1677291"/>
                  <a:pt x="4019817" y="1677291"/>
                </a:cubicBezTo>
                <a:cubicBezTo>
                  <a:pt x="4019817" y="1677291"/>
                  <a:pt x="4019817" y="1677291"/>
                  <a:pt x="3981290" y="1714207"/>
                </a:cubicBezTo>
                <a:cubicBezTo>
                  <a:pt x="4324811" y="1677291"/>
                  <a:pt x="4477308" y="1714207"/>
                  <a:pt x="4820828" y="1714207"/>
                </a:cubicBezTo>
                <a:cubicBezTo>
                  <a:pt x="4743777" y="1677291"/>
                  <a:pt x="4706856" y="1677291"/>
                  <a:pt x="4629805" y="1677291"/>
                </a:cubicBezTo>
                <a:cubicBezTo>
                  <a:pt x="4743777" y="1600247"/>
                  <a:pt x="4934800" y="1714207"/>
                  <a:pt x="5087296" y="1638769"/>
                </a:cubicBezTo>
                <a:cubicBezTo>
                  <a:pt x="5048771" y="1638769"/>
                  <a:pt x="5011851" y="1638769"/>
                  <a:pt x="5011851" y="1600247"/>
                </a:cubicBezTo>
                <a:cubicBezTo>
                  <a:pt x="5201268" y="1600247"/>
                  <a:pt x="5353766" y="1638769"/>
                  <a:pt x="5430817" y="1561726"/>
                </a:cubicBezTo>
                <a:cubicBezTo>
                  <a:pt x="5316845" y="1524809"/>
                  <a:pt x="5164348" y="1561726"/>
                  <a:pt x="5164348" y="1447767"/>
                </a:cubicBezTo>
                <a:cubicBezTo>
                  <a:pt x="5201268" y="1447767"/>
                  <a:pt x="5239794" y="1447767"/>
                  <a:pt x="5239794" y="1447767"/>
                </a:cubicBezTo>
                <a:cubicBezTo>
                  <a:pt x="5239794" y="1409245"/>
                  <a:pt x="5201268" y="1372328"/>
                  <a:pt x="5164348" y="1372328"/>
                </a:cubicBezTo>
                <a:cubicBezTo>
                  <a:pt x="5087296" y="1372328"/>
                  <a:pt x="5201268" y="1409245"/>
                  <a:pt x="5125822" y="1409245"/>
                </a:cubicBezTo>
                <a:cubicBezTo>
                  <a:pt x="5087296" y="1295285"/>
                  <a:pt x="4782302" y="1256764"/>
                  <a:pt x="4706856" y="1372328"/>
                </a:cubicBezTo>
                <a:cubicBezTo>
                  <a:pt x="4629805" y="1333808"/>
                  <a:pt x="4782302" y="1333808"/>
                  <a:pt x="4820828" y="1295285"/>
                </a:cubicBezTo>
                <a:cubicBezTo>
                  <a:pt x="4782302" y="1256764"/>
                  <a:pt x="4706856" y="1256764"/>
                  <a:pt x="4666726" y="1219848"/>
                </a:cubicBezTo>
                <a:cubicBezTo>
                  <a:pt x="4629805" y="1256764"/>
                  <a:pt x="4591280" y="1219848"/>
                  <a:pt x="4554359" y="1256764"/>
                </a:cubicBezTo>
                <a:cubicBezTo>
                  <a:pt x="4515834" y="1256764"/>
                  <a:pt x="4554359" y="1219848"/>
                  <a:pt x="4515834" y="1219848"/>
                </a:cubicBezTo>
                <a:cubicBezTo>
                  <a:pt x="4477308" y="1219848"/>
                  <a:pt x="4515834" y="1256764"/>
                  <a:pt x="4438782" y="1256764"/>
                </a:cubicBezTo>
                <a:cubicBezTo>
                  <a:pt x="4401862" y="1179721"/>
                  <a:pt x="4324811" y="1219848"/>
                  <a:pt x="4249365" y="1256764"/>
                </a:cubicBezTo>
                <a:cubicBezTo>
                  <a:pt x="4133788" y="1179721"/>
                  <a:pt x="3944371" y="1219848"/>
                  <a:pt x="3867319" y="1179721"/>
                </a:cubicBezTo>
                <a:cubicBezTo>
                  <a:pt x="3791873" y="1179721"/>
                  <a:pt x="3791873" y="1219848"/>
                  <a:pt x="3714822" y="1219848"/>
                </a:cubicBezTo>
                <a:cubicBezTo>
                  <a:pt x="3714822" y="1219848"/>
                  <a:pt x="3639376" y="1219848"/>
                  <a:pt x="3639376" y="1179721"/>
                </a:cubicBezTo>
                <a:lnTo>
                  <a:pt x="3600851" y="1179721"/>
                </a:lnTo>
                <a:cubicBezTo>
                  <a:pt x="3600851" y="1179721"/>
                  <a:pt x="3600851" y="1179721"/>
                  <a:pt x="3600851" y="1219848"/>
                </a:cubicBezTo>
                <a:cubicBezTo>
                  <a:pt x="3600851" y="1219848"/>
                  <a:pt x="3600851" y="1219848"/>
                  <a:pt x="3562324" y="1219848"/>
                </a:cubicBezTo>
                <a:cubicBezTo>
                  <a:pt x="3562324" y="1219848"/>
                  <a:pt x="3562324" y="1219848"/>
                  <a:pt x="3486879" y="1179721"/>
                </a:cubicBezTo>
                <a:cubicBezTo>
                  <a:pt x="3448353" y="1179721"/>
                  <a:pt x="3409827" y="1179721"/>
                  <a:pt x="3372907" y="1179721"/>
                </a:cubicBezTo>
                <a:cubicBezTo>
                  <a:pt x="3334382" y="1179721"/>
                  <a:pt x="3295856" y="1179721"/>
                  <a:pt x="3181884" y="1219848"/>
                </a:cubicBezTo>
                <a:cubicBezTo>
                  <a:pt x="3181884" y="1179721"/>
                  <a:pt x="3257330" y="1179721"/>
                  <a:pt x="3295856" y="1179721"/>
                </a:cubicBezTo>
                <a:cubicBezTo>
                  <a:pt x="3220410" y="1142804"/>
                  <a:pt x="3181884" y="1104283"/>
                  <a:pt x="3104833" y="1104283"/>
                </a:cubicBezTo>
                <a:lnTo>
                  <a:pt x="3067913" y="1142804"/>
                </a:lnTo>
                <a:cubicBezTo>
                  <a:pt x="3029387" y="1142804"/>
                  <a:pt x="2990861" y="1104283"/>
                  <a:pt x="2990861" y="1067366"/>
                </a:cubicBezTo>
                <a:cubicBezTo>
                  <a:pt x="3029387" y="1067366"/>
                  <a:pt x="3104833" y="1104283"/>
                  <a:pt x="3104833" y="1067366"/>
                </a:cubicBezTo>
                <a:cubicBezTo>
                  <a:pt x="3181884" y="1067366"/>
                  <a:pt x="3372907" y="1067366"/>
                  <a:pt x="3372907" y="990324"/>
                </a:cubicBezTo>
                <a:cubicBezTo>
                  <a:pt x="3409827" y="990324"/>
                  <a:pt x="3409827" y="990324"/>
                  <a:pt x="3448353" y="990324"/>
                </a:cubicBezTo>
                <a:cubicBezTo>
                  <a:pt x="3448353" y="1028845"/>
                  <a:pt x="3486879" y="1028845"/>
                  <a:pt x="3486879" y="1028845"/>
                </a:cubicBezTo>
                <a:cubicBezTo>
                  <a:pt x="3525405" y="1028845"/>
                  <a:pt x="3562324" y="990324"/>
                  <a:pt x="3600851" y="990324"/>
                </a:cubicBezTo>
                <a:cubicBezTo>
                  <a:pt x="3600851" y="990324"/>
                  <a:pt x="3600851" y="990324"/>
                  <a:pt x="3600851" y="1028845"/>
                </a:cubicBezTo>
                <a:lnTo>
                  <a:pt x="3639376" y="1028845"/>
                </a:lnTo>
                <a:cubicBezTo>
                  <a:pt x="3676296" y="990324"/>
                  <a:pt x="3639376" y="951802"/>
                  <a:pt x="3714822" y="990324"/>
                </a:cubicBezTo>
                <a:cubicBezTo>
                  <a:pt x="3714822" y="951802"/>
                  <a:pt x="3676296" y="951802"/>
                  <a:pt x="3676296" y="914885"/>
                </a:cubicBezTo>
                <a:cubicBezTo>
                  <a:pt x="3753348" y="951802"/>
                  <a:pt x="3944371" y="951802"/>
                  <a:pt x="3981290" y="876364"/>
                </a:cubicBezTo>
                <a:cubicBezTo>
                  <a:pt x="4058342" y="914885"/>
                  <a:pt x="4210839" y="876364"/>
                  <a:pt x="4286285" y="914885"/>
                </a:cubicBezTo>
                <a:cubicBezTo>
                  <a:pt x="4363336" y="837842"/>
                  <a:pt x="4554359" y="951802"/>
                  <a:pt x="4629805" y="876364"/>
                </a:cubicBezTo>
                <a:cubicBezTo>
                  <a:pt x="4629805" y="876364"/>
                  <a:pt x="4629805" y="914885"/>
                  <a:pt x="4666726" y="951802"/>
                </a:cubicBezTo>
                <a:cubicBezTo>
                  <a:pt x="4666726" y="914885"/>
                  <a:pt x="4706856" y="914885"/>
                  <a:pt x="4706856" y="951802"/>
                </a:cubicBezTo>
                <a:cubicBezTo>
                  <a:pt x="4859354" y="914885"/>
                  <a:pt x="5125822" y="990324"/>
                  <a:pt x="5239794" y="914885"/>
                </a:cubicBezTo>
                <a:cubicBezTo>
                  <a:pt x="5278320" y="951802"/>
                  <a:pt x="5469342" y="951802"/>
                  <a:pt x="5544788" y="914885"/>
                </a:cubicBezTo>
                <a:cubicBezTo>
                  <a:pt x="5544788" y="914885"/>
                  <a:pt x="5506262" y="914885"/>
                  <a:pt x="5506262" y="876364"/>
                </a:cubicBezTo>
                <a:cubicBezTo>
                  <a:pt x="5735811" y="837842"/>
                  <a:pt x="5926834" y="914885"/>
                  <a:pt x="6040805" y="762404"/>
                </a:cubicBezTo>
                <a:lnTo>
                  <a:pt x="6017705" y="753849"/>
                </a:lnTo>
                <a:lnTo>
                  <a:pt x="6039501" y="749464"/>
                </a:lnTo>
                <a:cubicBezTo>
                  <a:pt x="6221594" y="728096"/>
                  <a:pt x="6478633" y="770831"/>
                  <a:pt x="6650794" y="685361"/>
                </a:cubicBezTo>
                <a:cubicBezTo>
                  <a:pt x="6764766" y="762404"/>
                  <a:pt x="6878737" y="609923"/>
                  <a:pt x="6955789" y="723883"/>
                </a:cubicBezTo>
                <a:cubicBezTo>
                  <a:pt x="6992709" y="723883"/>
                  <a:pt x="6992709" y="685361"/>
                  <a:pt x="7031235" y="685361"/>
                </a:cubicBezTo>
                <a:cubicBezTo>
                  <a:pt x="7069760" y="685361"/>
                  <a:pt x="7069760" y="723883"/>
                  <a:pt x="7108286" y="723883"/>
                </a:cubicBezTo>
                <a:cubicBezTo>
                  <a:pt x="7145206" y="723883"/>
                  <a:pt x="7145206" y="685361"/>
                  <a:pt x="7145206" y="685361"/>
                </a:cubicBezTo>
                <a:cubicBezTo>
                  <a:pt x="7183732" y="685361"/>
                  <a:pt x="7220652" y="685361"/>
                  <a:pt x="7260783" y="723883"/>
                </a:cubicBezTo>
                <a:cubicBezTo>
                  <a:pt x="7488726" y="723883"/>
                  <a:pt x="7641223" y="685361"/>
                  <a:pt x="7870772" y="685361"/>
                </a:cubicBezTo>
                <a:cubicBezTo>
                  <a:pt x="7983138" y="646840"/>
                  <a:pt x="8251212" y="685361"/>
                  <a:pt x="8440628" y="685361"/>
                </a:cubicBezTo>
                <a:cubicBezTo>
                  <a:pt x="8633257" y="646840"/>
                  <a:pt x="8822675" y="646840"/>
                  <a:pt x="8975172" y="646840"/>
                </a:cubicBezTo>
                <a:cubicBezTo>
                  <a:pt x="9166195" y="646840"/>
                  <a:pt x="9318691" y="646840"/>
                  <a:pt x="9471188" y="609923"/>
                </a:cubicBezTo>
                <a:cubicBezTo>
                  <a:pt x="9471188" y="646840"/>
                  <a:pt x="9508109" y="646840"/>
                  <a:pt x="9471188" y="685361"/>
                </a:cubicBezTo>
                <a:cubicBezTo>
                  <a:pt x="9546635" y="685361"/>
                  <a:pt x="9546635" y="646840"/>
                  <a:pt x="9546635" y="609923"/>
                </a:cubicBezTo>
                <a:cubicBezTo>
                  <a:pt x="9585161" y="646840"/>
                  <a:pt x="9585161" y="646840"/>
                  <a:pt x="9585161" y="685361"/>
                </a:cubicBezTo>
                <a:cubicBezTo>
                  <a:pt x="9623686" y="609923"/>
                  <a:pt x="9623686" y="646840"/>
                  <a:pt x="9699133" y="646840"/>
                </a:cubicBezTo>
                <a:cubicBezTo>
                  <a:pt x="9699133" y="609923"/>
                  <a:pt x="9623686" y="646840"/>
                  <a:pt x="9623686" y="609923"/>
                </a:cubicBezTo>
                <a:cubicBezTo>
                  <a:pt x="9699133" y="609923"/>
                  <a:pt x="9851630" y="646840"/>
                  <a:pt x="9813104" y="685361"/>
                </a:cubicBezTo>
                <a:cubicBezTo>
                  <a:pt x="9890154" y="685361"/>
                  <a:pt x="9890154" y="646840"/>
                  <a:pt x="9890154" y="609923"/>
                </a:cubicBezTo>
                <a:cubicBezTo>
                  <a:pt x="10055895" y="609923"/>
                  <a:pt x="10135605" y="667681"/>
                  <a:pt x="10305647" y="656314"/>
                </a:cubicBezTo>
                <a:lnTo>
                  <a:pt x="10369487" y="648650"/>
                </a:lnTo>
                <a:lnTo>
                  <a:pt x="10370722" y="651655"/>
                </a:lnTo>
                <a:cubicBezTo>
                  <a:pt x="10375337" y="656470"/>
                  <a:pt x="10384567" y="666101"/>
                  <a:pt x="10384567" y="685361"/>
                </a:cubicBezTo>
                <a:cubicBezTo>
                  <a:pt x="10423092" y="685361"/>
                  <a:pt x="10461617" y="646840"/>
                  <a:pt x="10500143" y="646840"/>
                </a:cubicBezTo>
                <a:cubicBezTo>
                  <a:pt x="10537064" y="609923"/>
                  <a:pt x="10537064" y="646840"/>
                  <a:pt x="10575589" y="646840"/>
                </a:cubicBezTo>
                <a:cubicBezTo>
                  <a:pt x="10652641" y="646840"/>
                  <a:pt x="10652641" y="609923"/>
                  <a:pt x="10766612" y="609923"/>
                </a:cubicBezTo>
                <a:cubicBezTo>
                  <a:pt x="10689562" y="646840"/>
                  <a:pt x="10878978" y="609923"/>
                  <a:pt x="10917504" y="646840"/>
                </a:cubicBezTo>
                <a:cubicBezTo>
                  <a:pt x="10992950" y="646840"/>
                  <a:pt x="10992950" y="609923"/>
                  <a:pt x="11031475" y="609923"/>
                </a:cubicBezTo>
                <a:cubicBezTo>
                  <a:pt x="11070001" y="609923"/>
                  <a:pt x="10992950" y="609923"/>
                  <a:pt x="10992950" y="646840"/>
                </a:cubicBezTo>
                <a:cubicBezTo>
                  <a:pt x="11183972" y="646840"/>
                  <a:pt x="11222498" y="609923"/>
                  <a:pt x="11413521" y="609923"/>
                </a:cubicBezTo>
                <a:cubicBezTo>
                  <a:pt x="11527492" y="646840"/>
                  <a:pt x="11641464" y="609923"/>
                  <a:pt x="11679990" y="609923"/>
                </a:cubicBezTo>
                <a:cubicBezTo>
                  <a:pt x="11755436" y="609923"/>
                  <a:pt x="11755436" y="646840"/>
                  <a:pt x="11830882" y="646840"/>
                </a:cubicBezTo>
                <a:cubicBezTo>
                  <a:pt x="11907932" y="685361"/>
                  <a:pt x="12098956" y="609923"/>
                  <a:pt x="12098956" y="685361"/>
                </a:cubicBezTo>
                <a:cubicBezTo>
                  <a:pt x="12289978" y="646840"/>
                  <a:pt x="12440870" y="646840"/>
                  <a:pt x="12708944" y="646840"/>
                </a:cubicBezTo>
                <a:cubicBezTo>
                  <a:pt x="12708944" y="609923"/>
                  <a:pt x="12899968" y="646840"/>
                  <a:pt x="12936888" y="646840"/>
                </a:cubicBezTo>
                <a:cubicBezTo>
                  <a:pt x="13013938" y="646840"/>
                  <a:pt x="12975414" y="646840"/>
                  <a:pt x="12975414" y="609923"/>
                </a:cubicBezTo>
                <a:cubicBezTo>
                  <a:pt x="13013938" y="609923"/>
                  <a:pt x="13052464" y="646840"/>
                  <a:pt x="13127910" y="609923"/>
                </a:cubicBezTo>
                <a:cubicBezTo>
                  <a:pt x="13147173" y="609923"/>
                  <a:pt x="13159212" y="609923"/>
                  <a:pt x="13165834" y="609322"/>
                </a:cubicBezTo>
                <a:lnTo>
                  <a:pt x="13166408" y="608875"/>
                </a:lnTo>
                <a:lnTo>
                  <a:pt x="13166436" y="609923"/>
                </a:lnTo>
                <a:cubicBezTo>
                  <a:pt x="13357458" y="646840"/>
                  <a:pt x="13546876" y="532881"/>
                  <a:pt x="13699374" y="571402"/>
                </a:cubicBezTo>
                <a:cubicBezTo>
                  <a:pt x="13774820" y="532881"/>
                  <a:pt x="13967448" y="609923"/>
                  <a:pt x="14004368" y="532881"/>
                </a:cubicBezTo>
                <a:cubicBezTo>
                  <a:pt x="14042894" y="532881"/>
                  <a:pt x="14079814" y="532881"/>
                  <a:pt x="14079814" y="571402"/>
                </a:cubicBezTo>
                <a:cubicBezTo>
                  <a:pt x="14156864" y="571402"/>
                  <a:pt x="14119944" y="532881"/>
                  <a:pt x="14156864" y="532881"/>
                </a:cubicBezTo>
                <a:cubicBezTo>
                  <a:pt x="14156864" y="609923"/>
                  <a:pt x="14347888" y="532881"/>
                  <a:pt x="14461860" y="532881"/>
                </a:cubicBezTo>
                <a:cubicBezTo>
                  <a:pt x="14537306" y="532881"/>
                  <a:pt x="14614356" y="571402"/>
                  <a:pt x="14652882" y="494359"/>
                </a:cubicBezTo>
                <a:cubicBezTo>
                  <a:pt x="14766854" y="571402"/>
                  <a:pt x="14882430" y="532881"/>
                  <a:pt x="15034928" y="494359"/>
                </a:cubicBezTo>
                <a:cubicBezTo>
                  <a:pt x="15071848" y="494359"/>
                  <a:pt x="15034928" y="494359"/>
                  <a:pt x="15034928" y="457443"/>
                </a:cubicBezTo>
                <a:cubicBezTo>
                  <a:pt x="15262870" y="494359"/>
                  <a:pt x="15376842" y="457443"/>
                  <a:pt x="15529340" y="418921"/>
                </a:cubicBezTo>
                <a:cubicBezTo>
                  <a:pt x="15604786" y="418921"/>
                  <a:pt x="15643312" y="457443"/>
                  <a:pt x="15643312" y="494359"/>
                </a:cubicBezTo>
                <a:cubicBezTo>
                  <a:pt x="15757282" y="494359"/>
                  <a:pt x="15757282" y="457443"/>
                  <a:pt x="15795808" y="418921"/>
                </a:cubicBezTo>
                <a:cubicBezTo>
                  <a:pt x="15795808" y="494359"/>
                  <a:pt x="15948306" y="418921"/>
                  <a:pt x="15948306" y="457443"/>
                </a:cubicBezTo>
                <a:cubicBezTo>
                  <a:pt x="16023752" y="418921"/>
                  <a:pt x="16139328" y="457443"/>
                  <a:pt x="16214774" y="457443"/>
                </a:cubicBezTo>
                <a:cubicBezTo>
                  <a:pt x="16176248" y="457443"/>
                  <a:pt x="16291826" y="494359"/>
                  <a:pt x="16328746" y="494359"/>
                </a:cubicBezTo>
                <a:cubicBezTo>
                  <a:pt x="16405796" y="494359"/>
                  <a:pt x="16444322" y="457443"/>
                  <a:pt x="16481242" y="457443"/>
                </a:cubicBezTo>
                <a:cubicBezTo>
                  <a:pt x="16558294" y="457443"/>
                  <a:pt x="16633740" y="494359"/>
                  <a:pt x="16672266" y="494359"/>
                </a:cubicBezTo>
                <a:cubicBezTo>
                  <a:pt x="16786238" y="494359"/>
                  <a:pt x="16938734" y="494359"/>
                  <a:pt x="17091232" y="494359"/>
                </a:cubicBezTo>
                <a:cubicBezTo>
                  <a:pt x="17129758" y="494359"/>
                  <a:pt x="17129758" y="494359"/>
                  <a:pt x="17129758" y="532881"/>
                </a:cubicBezTo>
                <a:cubicBezTo>
                  <a:pt x="17243728" y="457443"/>
                  <a:pt x="17359306" y="532881"/>
                  <a:pt x="17511802" y="532881"/>
                </a:cubicBezTo>
                <a:cubicBezTo>
                  <a:pt x="17473278" y="494359"/>
                  <a:pt x="17434752" y="494359"/>
                  <a:pt x="17434752" y="457443"/>
                </a:cubicBezTo>
                <a:cubicBezTo>
                  <a:pt x="17473278" y="532881"/>
                  <a:pt x="17739746" y="457443"/>
                  <a:pt x="17892244" y="494359"/>
                </a:cubicBezTo>
                <a:cubicBezTo>
                  <a:pt x="17892244" y="418921"/>
                  <a:pt x="17739746" y="457443"/>
                  <a:pt x="17739746" y="418921"/>
                </a:cubicBezTo>
                <a:cubicBezTo>
                  <a:pt x="17664300" y="457443"/>
                  <a:pt x="17548724" y="418921"/>
                  <a:pt x="17434752" y="457443"/>
                </a:cubicBezTo>
                <a:cubicBezTo>
                  <a:pt x="17739746" y="341878"/>
                  <a:pt x="18158712" y="341878"/>
                  <a:pt x="18349734" y="304961"/>
                </a:cubicBezTo>
                <a:cubicBezTo>
                  <a:pt x="18274288" y="227918"/>
                  <a:pt x="17930768" y="380399"/>
                  <a:pt x="17816798" y="266440"/>
                </a:cubicBezTo>
                <a:cubicBezTo>
                  <a:pt x="17701220" y="266440"/>
                  <a:pt x="17701220" y="266440"/>
                  <a:pt x="17587248" y="304961"/>
                </a:cubicBezTo>
                <a:cubicBezTo>
                  <a:pt x="17625774" y="266440"/>
                  <a:pt x="17625774" y="266440"/>
                  <a:pt x="17548724" y="227918"/>
                </a:cubicBezTo>
                <a:cubicBezTo>
                  <a:pt x="17473278" y="341878"/>
                  <a:pt x="17206808" y="227918"/>
                  <a:pt x="17129758" y="341878"/>
                </a:cubicBezTo>
                <a:cubicBezTo>
                  <a:pt x="17091232" y="266440"/>
                  <a:pt x="17015786" y="341878"/>
                  <a:pt x="16938734" y="304961"/>
                </a:cubicBezTo>
                <a:cubicBezTo>
                  <a:pt x="16977260" y="304961"/>
                  <a:pt x="17015786" y="304961"/>
                  <a:pt x="17015786" y="304961"/>
                </a:cubicBezTo>
                <a:cubicBezTo>
                  <a:pt x="16977260" y="227918"/>
                  <a:pt x="16749316" y="266440"/>
                  <a:pt x="16786238" y="304961"/>
                </a:cubicBezTo>
                <a:cubicBezTo>
                  <a:pt x="16672266" y="266440"/>
                  <a:pt x="16558294" y="304961"/>
                  <a:pt x="16405796" y="341878"/>
                </a:cubicBezTo>
                <a:cubicBezTo>
                  <a:pt x="16328746" y="304961"/>
                  <a:pt x="15986832" y="266440"/>
                  <a:pt x="15948306" y="341878"/>
                </a:cubicBezTo>
                <a:cubicBezTo>
                  <a:pt x="15909780" y="341878"/>
                  <a:pt x="15872860" y="341878"/>
                  <a:pt x="15872860" y="304961"/>
                </a:cubicBezTo>
                <a:cubicBezTo>
                  <a:pt x="15681836" y="304961"/>
                  <a:pt x="15567866" y="341878"/>
                  <a:pt x="15376842" y="304961"/>
                </a:cubicBezTo>
                <a:cubicBezTo>
                  <a:pt x="15529340" y="266440"/>
                  <a:pt x="15681836" y="304961"/>
                  <a:pt x="15795808" y="227918"/>
                </a:cubicBezTo>
                <a:cubicBezTo>
                  <a:pt x="15757282" y="227918"/>
                  <a:pt x="15757282" y="227918"/>
                  <a:pt x="15757282" y="191002"/>
                </a:cubicBezTo>
                <a:cubicBezTo>
                  <a:pt x="15681836" y="227918"/>
                  <a:pt x="15681836" y="227918"/>
                  <a:pt x="15604786" y="191002"/>
                </a:cubicBezTo>
                <a:cubicBezTo>
                  <a:pt x="15567866" y="227918"/>
                  <a:pt x="15452288" y="266440"/>
                  <a:pt x="15376842" y="227918"/>
                </a:cubicBezTo>
                <a:cubicBezTo>
                  <a:pt x="15338316" y="266440"/>
                  <a:pt x="15224346" y="266440"/>
                  <a:pt x="15147294" y="304961"/>
                </a:cubicBezTo>
                <a:cubicBezTo>
                  <a:pt x="15224346" y="266440"/>
                  <a:pt x="15110374" y="266440"/>
                  <a:pt x="15071848" y="266440"/>
                </a:cubicBezTo>
                <a:cubicBezTo>
                  <a:pt x="15338316" y="191002"/>
                  <a:pt x="15681836" y="191002"/>
                  <a:pt x="15909780" y="152480"/>
                </a:cubicBezTo>
                <a:cubicBezTo>
                  <a:pt x="15948306" y="152480"/>
                  <a:pt x="16023752" y="227918"/>
                  <a:pt x="16062278" y="152480"/>
                </a:cubicBezTo>
                <a:cubicBezTo>
                  <a:pt x="16100802" y="152480"/>
                  <a:pt x="16139328" y="191002"/>
                  <a:pt x="16176248" y="227918"/>
                </a:cubicBezTo>
                <a:cubicBezTo>
                  <a:pt x="16139328" y="191002"/>
                  <a:pt x="16176248" y="191002"/>
                  <a:pt x="16253300" y="152480"/>
                </a:cubicBezTo>
                <a:cubicBezTo>
                  <a:pt x="16253300" y="152480"/>
                  <a:pt x="16253300" y="191002"/>
                  <a:pt x="16291826" y="191002"/>
                </a:cubicBezTo>
                <a:cubicBezTo>
                  <a:pt x="16367272" y="191002"/>
                  <a:pt x="16328746" y="152480"/>
                  <a:pt x="16405796" y="152480"/>
                </a:cubicBezTo>
                <a:cubicBezTo>
                  <a:pt x="16405796" y="152480"/>
                  <a:pt x="16405796" y="152480"/>
                  <a:pt x="16444322" y="152480"/>
                </a:cubicBezTo>
                <a:cubicBezTo>
                  <a:pt x="16596820" y="75437"/>
                  <a:pt x="16938734" y="152480"/>
                  <a:pt x="17054312" y="113959"/>
                </a:cubicBezTo>
                <a:cubicBezTo>
                  <a:pt x="17206808" y="152480"/>
                  <a:pt x="17359306" y="75437"/>
                  <a:pt x="17587248" y="113959"/>
                </a:cubicBezTo>
                <a:cubicBezTo>
                  <a:pt x="17701220" y="75437"/>
                  <a:pt x="17816798" y="38521"/>
                  <a:pt x="17853718" y="113959"/>
                </a:cubicBezTo>
                <a:cubicBezTo>
                  <a:pt x="17892244" y="75437"/>
                  <a:pt x="17930768" y="75437"/>
                  <a:pt x="17930768" y="75437"/>
                </a:cubicBezTo>
                <a:cubicBezTo>
                  <a:pt x="17930768" y="66208"/>
                  <a:pt x="17928360" y="59286"/>
                  <a:pt x="17924748" y="54095"/>
                </a:cubicBezTo>
                <a:lnTo>
                  <a:pt x="17924568" y="53945"/>
                </a:lnTo>
                <a:lnTo>
                  <a:pt x="17954646" y="52365"/>
                </a:lnTo>
                <a:cubicBezTo>
                  <a:pt x="17978524" y="47750"/>
                  <a:pt x="18007018" y="38521"/>
                  <a:pt x="18044740" y="38521"/>
                </a:cubicBezTo>
                <a:cubicBezTo>
                  <a:pt x="18188008" y="38521"/>
                  <a:pt x="18417054" y="38521"/>
                  <a:pt x="18618788" y="38521"/>
                </a:cubicBezTo>
                <a:lnTo>
                  <a:pt x="18730176" y="38521"/>
                </a:lnTo>
                <a:cubicBezTo>
                  <a:pt x="18730176" y="75437"/>
                  <a:pt x="18730176" y="75437"/>
                  <a:pt x="18730176" y="75437"/>
                </a:cubicBezTo>
                <a:lnTo>
                  <a:pt x="18768700" y="75437"/>
                </a:lnTo>
                <a:cubicBezTo>
                  <a:pt x="18807226" y="75437"/>
                  <a:pt x="18730176" y="113959"/>
                  <a:pt x="18768700" y="113959"/>
                </a:cubicBezTo>
                <a:cubicBezTo>
                  <a:pt x="18882672" y="0"/>
                  <a:pt x="19112220" y="113959"/>
                  <a:pt x="19264718" y="113959"/>
                </a:cubicBezTo>
                <a:cubicBezTo>
                  <a:pt x="19264718" y="75437"/>
                  <a:pt x="19226192" y="75437"/>
                  <a:pt x="19226192" y="75437"/>
                </a:cubicBezTo>
                <a:cubicBezTo>
                  <a:pt x="19417214" y="38521"/>
                  <a:pt x="19683684" y="0"/>
                  <a:pt x="19797656" y="38521"/>
                </a:cubicBezTo>
                <a:cubicBezTo>
                  <a:pt x="19836180" y="38521"/>
                  <a:pt x="19797656" y="0"/>
                  <a:pt x="19836180" y="0"/>
                </a:cubicBezTo>
                <a:close/>
              </a:path>
            </a:pathLst>
          </a:custGeom>
          <a:solidFill>
            <a:schemeClr val="bg1">
              <a:lumMod val="95000"/>
            </a:schemeClr>
          </a:solidFill>
        </p:spPr>
        <p:txBody>
          <a:bodyPr wrap="square">
            <a:noAutofit/>
          </a:bodyPr>
          <a:lstStyle>
            <a:lvl1pPr>
              <a:defRPr sz="2800"/>
            </a:lvl1pPr>
          </a:lstStyle>
          <a:p>
            <a:endParaRPr lang="en-US"/>
          </a:p>
        </p:txBody>
      </p:sp>
    </p:spTree>
    <p:extLst>
      <p:ext uri="{BB962C8B-B14F-4D97-AF65-F5344CB8AC3E}">
        <p14:creationId xmlns:p14="http://schemas.microsoft.com/office/powerpoint/2010/main" val="16000286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0_Placeholder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4644088" y="1"/>
            <a:ext cx="4946852" cy="13716000"/>
          </a:xfrm>
          <a:custGeom>
            <a:avLst/>
            <a:gdLst>
              <a:gd name="connsiteX0" fmla="*/ 3814104 w 4946852"/>
              <a:gd name="connsiteY0" fmla="*/ 11540901 h 13716000"/>
              <a:gd name="connsiteX1" fmla="*/ 3832578 w 4946852"/>
              <a:gd name="connsiteY1" fmla="*/ 11577834 h 13716000"/>
              <a:gd name="connsiteX2" fmla="*/ 3872728 w 4946852"/>
              <a:gd name="connsiteY2" fmla="*/ 11698239 h 13716000"/>
              <a:gd name="connsiteX3" fmla="*/ 3698782 w 4946852"/>
              <a:gd name="connsiteY3" fmla="*/ 11214745 h 13716000"/>
              <a:gd name="connsiteX4" fmla="*/ 3774362 w 4946852"/>
              <a:gd name="connsiteY4" fmla="*/ 11434240 h 13716000"/>
              <a:gd name="connsiteX5" fmla="*/ 3814104 w 4946852"/>
              <a:gd name="connsiteY5" fmla="*/ 11540901 h 13716000"/>
              <a:gd name="connsiteX6" fmla="*/ 3772352 w 4946852"/>
              <a:gd name="connsiteY6" fmla="*/ 11457429 h 13716000"/>
              <a:gd name="connsiteX7" fmla="*/ 3692052 w 4946852"/>
              <a:gd name="connsiteY7" fmla="*/ 11217531 h 13716000"/>
              <a:gd name="connsiteX8" fmla="*/ 514535 w 4946852"/>
              <a:gd name="connsiteY8" fmla="*/ 0 h 13716000"/>
              <a:gd name="connsiteX9" fmla="*/ 4946852 w 4946852"/>
              <a:gd name="connsiteY9" fmla="*/ 0 h 13716000"/>
              <a:gd name="connsiteX10" fmla="*/ 4935802 w 4946852"/>
              <a:gd name="connsiteY10" fmla="*/ 488713 h 13716000"/>
              <a:gd name="connsiteX11" fmla="*/ 4756038 w 4946852"/>
              <a:gd name="connsiteY11" fmla="*/ 2012931 h 13716000"/>
              <a:gd name="connsiteX12" fmla="*/ 4515134 w 4946852"/>
              <a:gd name="connsiteY12" fmla="*/ 2474484 h 13716000"/>
              <a:gd name="connsiteX13" fmla="*/ 4333546 w 4946852"/>
              <a:gd name="connsiteY13" fmla="*/ 3938500 h 13716000"/>
              <a:gd name="connsiteX14" fmla="*/ 4294308 w 4946852"/>
              <a:gd name="connsiteY14" fmla="*/ 5442650 h 13716000"/>
              <a:gd name="connsiteX15" fmla="*/ 4374608 w 4946852"/>
              <a:gd name="connsiteY15" fmla="*/ 6965956 h 13716000"/>
              <a:gd name="connsiteX16" fmla="*/ 4493326 w 4946852"/>
              <a:gd name="connsiteY16" fmla="*/ 8459773 h 13716000"/>
              <a:gd name="connsiteX17" fmla="*/ 4484794 w 4946852"/>
              <a:gd name="connsiteY17" fmla="*/ 8421990 h 13716000"/>
              <a:gd name="connsiteX18" fmla="*/ 4413846 w 4946852"/>
              <a:gd name="connsiteY18" fmla="*/ 8128959 h 13716000"/>
              <a:gd name="connsiteX19" fmla="*/ 4494148 w 4946852"/>
              <a:gd name="connsiteY19" fmla="*/ 8470107 h 13716000"/>
              <a:gd name="connsiteX20" fmla="*/ 4493326 w 4946852"/>
              <a:gd name="connsiteY20" fmla="*/ 8459773 h 13716000"/>
              <a:gd name="connsiteX21" fmla="*/ 4554372 w 4946852"/>
              <a:gd name="connsiteY21" fmla="*/ 8730073 h 13716000"/>
              <a:gd name="connsiteX22" fmla="*/ 4595436 w 4946852"/>
              <a:gd name="connsiteY22" fmla="*/ 8990950 h 13716000"/>
              <a:gd name="connsiteX23" fmla="*/ 4595436 w 4946852"/>
              <a:gd name="connsiteY23" fmla="*/ 9151490 h 13716000"/>
              <a:gd name="connsiteX24" fmla="*/ 4474984 w 4946852"/>
              <a:gd name="connsiteY24" fmla="*/ 9492638 h 13716000"/>
              <a:gd name="connsiteX25" fmla="*/ 4434834 w 4946852"/>
              <a:gd name="connsiteY25" fmla="*/ 9833785 h 13716000"/>
              <a:gd name="connsiteX26" fmla="*/ 4474984 w 4946852"/>
              <a:gd name="connsiteY26" fmla="*/ 10214156 h 13716000"/>
              <a:gd name="connsiteX27" fmla="*/ 4515134 w 4946852"/>
              <a:gd name="connsiteY27" fmla="*/ 10414831 h 13716000"/>
              <a:gd name="connsiteX28" fmla="*/ 4595436 w 4946852"/>
              <a:gd name="connsiteY28" fmla="*/ 10615506 h 13716000"/>
              <a:gd name="connsiteX29" fmla="*/ 4474984 w 4946852"/>
              <a:gd name="connsiteY29" fmla="*/ 10916519 h 13716000"/>
              <a:gd name="connsiteX30" fmla="*/ 4654748 w 4946852"/>
              <a:gd name="connsiteY30" fmla="*/ 11477497 h 13716000"/>
              <a:gd name="connsiteX31" fmla="*/ 4776112 w 4946852"/>
              <a:gd name="connsiteY31" fmla="*/ 11738374 h 13716000"/>
              <a:gd name="connsiteX32" fmla="*/ 4836338 w 4946852"/>
              <a:gd name="connsiteY32" fmla="*/ 11878847 h 13716000"/>
              <a:gd name="connsiteX33" fmla="*/ 4895652 w 4946852"/>
              <a:gd name="connsiteY33" fmla="*/ 11999252 h 13716000"/>
              <a:gd name="connsiteX34" fmla="*/ 4776112 w 4946852"/>
              <a:gd name="connsiteY34" fmla="*/ 11858779 h 13716000"/>
              <a:gd name="connsiteX35" fmla="*/ 4714974 w 4946852"/>
              <a:gd name="connsiteY35" fmla="*/ 11698239 h 13716000"/>
              <a:gd name="connsiteX36" fmla="*/ 4634674 w 4946852"/>
              <a:gd name="connsiteY36" fmla="*/ 11798577 h 13716000"/>
              <a:gd name="connsiteX37" fmla="*/ 4554372 w 4946852"/>
              <a:gd name="connsiteY37" fmla="*/ 11898914 h 13716000"/>
              <a:gd name="connsiteX38" fmla="*/ 4374608 w 4946852"/>
              <a:gd name="connsiteY38" fmla="*/ 11537699 h 13716000"/>
              <a:gd name="connsiteX39" fmla="*/ 4254158 w 4946852"/>
              <a:gd name="connsiteY39" fmla="*/ 11137261 h 13716000"/>
              <a:gd name="connsiteX40" fmla="*/ 4153782 w 4946852"/>
              <a:gd name="connsiteY40" fmla="*/ 11176484 h 13716000"/>
              <a:gd name="connsiteX41" fmla="*/ 4234082 w 4946852"/>
              <a:gd name="connsiteY41" fmla="*/ 11417294 h 13716000"/>
              <a:gd name="connsiteX42" fmla="*/ 4314382 w 4946852"/>
              <a:gd name="connsiteY42" fmla="*/ 11617969 h 13716000"/>
              <a:gd name="connsiteX43" fmla="*/ 4354534 w 4946852"/>
              <a:gd name="connsiteY43" fmla="*/ 11718307 h 13716000"/>
              <a:gd name="connsiteX44" fmla="*/ 4394684 w 4946852"/>
              <a:gd name="connsiteY44" fmla="*/ 11838712 h 13716000"/>
              <a:gd name="connsiteX45" fmla="*/ 4494148 w 4946852"/>
              <a:gd name="connsiteY45" fmla="*/ 12059454 h 13716000"/>
              <a:gd name="connsiteX46" fmla="*/ 4394684 w 4946852"/>
              <a:gd name="connsiteY46" fmla="*/ 12521007 h 13716000"/>
              <a:gd name="connsiteX47" fmla="*/ 4193932 w 4946852"/>
              <a:gd name="connsiteY47" fmla="*/ 12199927 h 13716000"/>
              <a:gd name="connsiteX48" fmla="*/ 4033330 w 4946852"/>
              <a:gd name="connsiteY48" fmla="*/ 11818644 h 13716000"/>
              <a:gd name="connsiteX49" fmla="*/ 3892804 w 4946852"/>
              <a:gd name="connsiteY49" fmla="*/ 11438274 h 13716000"/>
              <a:gd name="connsiteX50" fmla="*/ 3752276 w 4946852"/>
              <a:gd name="connsiteY50" fmla="*/ 11056991 h 13716000"/>
              <a:gd name="connsiteX51" fmla="*/ 3732516 w 4946852"/>
              <a:gd name="connsiteY51" fmla="*/ 11200785 h 13716000"/>
              <a:gd name="connsiteX52" fmla="*/ 3698782 w 4946852"/>
              <a:gd name="connsiteY52" fmla="*/ 11214745 h 13716000"/>
              <a:gd name="connsiteX53" fmla="*/ 3687374 w 4946852"/>
              <a:gd name="connsiteY53" fmla="*/ 11181615 h 13716000"/>
              <a:gd name="connsiteX54" fmla="*/ 3531450 w 4946852"/>
              <a:gd name="connsiteY54" fmla="*/ 10695776 h 13716000"/>
              <a:gd name="connsiteX55" fmla="*/ 3231234 w 4946852"/>
              <a:gd name="connsiteY55" fmla="*/ 9673245 h 13716000"/>
              <a:gd name="connsiteX56" fmla="*/ 3129946 w 4946852"/>
              <a:gd name="connsiteY56" fmla="*/ 9693313 h 13716000"/>
              <a:gd name="connsiteX57" fmla="*/ 3191084 w 4946852"/>
              <a:gd name="connsiteY57" fmla="*/ 9953278 h 13716000"/>
              <a:gd name="connsiteX58" fmla="*/ 2990332 w 4946852"/>
              <a:gd name="connsiteY58" fmla="*/ 10014393 h 13716000"/>
              <a:gd name="connsiteX59" fmla="*/ 2809654 w 4946852"/>
              <a:gd name="connsiteY59" fmla="*/ 9452503 h 13716000"/>
              <a:gd name="connsiteX60" fmla="*/ 2769504 w 4946852"/>
              <a:gd name="connsiteY60" fmla="*/ 9291963 h 13716000"/>
              <a:gd name="connsiteX61" fmla="*/ 2729354 w 4946852"/>
              <a:gd name="connsiteY61" fmla="*/ 9131423 h 13716000"/>
              <a:gd name="connsiteX62" fmla="*/ 2628978 w 4946852"/>
              <a:gd name="connsiteY62" fmla="*/ 8830410 h 13716000"/>
              <a:gd name="connsiteX63" fmla="*/ 2548676 w 4946852"/>
              <a:gd name="connsiteY63" fmla="*/ 8570445 h 13716000"/>
              <a:gd name="connsiteX64" fmla="*/ 2448300 w 4946852"/>
              <a:gd name="connsiteY64" fmla="*/ 8389837 h 13716000"/>
              <a:gd name="connsiteX65" fmla="*/ 2227474 w 4946852"/>
              <a:gd name="connsiteY65" fmla="*/ 8349702 h 13716000"/>
              <a:gd name="connsiteX66" fmla="*/ 2268536 w 4946852"/>
              <a:gd name="connsiteY66" fmla="*/ 8609667 h 13716000"/>
              <a:gd name="connsiteX67" fmla="*/ 2107935 w 4946852"/>
              <a:gd name="connsiteY67" fmla="*/ 8630647 h 13716000"/>
              <a:gd name="connsiteX68" fmla="*/ 2147172 w 4946852"/>
              <a:gd name="connsiteY68" fmla="*/ 9051153 h 13716000"/>
              <a:gd name="connsiteX69" fmla="*/ 2207398 w 4946852"/>
              <a:gd name="connsiteY69" fmla="*/ 9492638 h 13716000"/>
              <a:gd name="connsiteX70" fmla="*/ 2327850 w 4946852"/>
              <a:gd name="connsiteY70" fmla="*/ 10334561 h 13716000"/>
              <a:gd name="connsiteX71" fmla="*/ 2167248 w 4946852"/>
              <a:gd name="connsiteY71" fmla="*/ 10394763 h 13716000"/>
              <a:gd name="connsiteX72" fmla="*/ 2066872 w 4946852"/>
              <a:gd name="connsiteY72" fmla="*/ 10014393 h 13716000"/>
              <a:gd name="connsiteX73" fmla="*/ 2107935 w 4946852"/>
              <a:gd name="connsiteY73" fmla="*/ 10254291 h 13716000"/>
              <a:gd name="connsiteX74" fmla="*/ 2086947 w 4946852"/>
              <a:gd name="connsiteY74" fmla="*/ 10454966 h 13716000"/>
              <a:gd name="connsiteX75" fmla="*/ 2027634 w 4946852"/>
              <a:gd name="connsiteY75" fmla="*/ 10715844 h 13716000"/>
              <a:gd name="connsiteX76" fmla="*/ 2047710 w 4946852"/>
              <a:gd name="connsiteY76" fmla="*/ 11137261 h 13716000"/>
              <a:gd name="connsiteX77" fmla="*/ 2167248 w 4946852"/>
              <a:gd name="connsiteY77" fmla="*/ 11658104 h 13716000"/>
              <a:gd name="connsiteX78" fmla="*/ 2608902 w 4946852"/>
              <a:gd name="connsiteY78" fmla="*/ 12841175 h 13716000"/>
              <a:gd name="connsiteX79" fmla="*/ 2508526 w 4946852"/>
              <a:gd name="connsiteY79" fmla="*/ 13042762 h 13716000"/>
              <a:gd name="connsiteX80" fmla="*/ 2689204 w 4946852"/>
              <a:gd name="connsiteY80" fmla="*/ 13403066 h 13716000"/>
              <a:gd name="connsiteX81" fmla="*/ 2793554 w 4946852"/>
              <a:gd name="connsiteY81" fmla="*/ 13716000 h 13716000"/>
              <a:gd name="connsiteX82" fmla="*/ 2642784 w 4946852"/>
              <a:gd name="connsiteY82" fmla="*/ 13716000 h 13716000"/>
              <a:gd name="connsiteX83" fmla="*/ 2480924 w 4946852"/>
              <a:gd name="connsiteY83" fmla="*/ 13389254 h 13716000"/>
              <a:gd name="connsiteX84" fmla="*/ 2307774 w 4946852"/>
              <a:gd name="connsiteY84" fmla="*/ 13001715 h 13716000"/>
              <a:gd name="connsiteX85" fmla="*/ 1746581 w 4946852"/>
              <a:gd name="connsiteY85" fmla="*/ 11397227 h 13716000"/>
              <a:gd name="connsiteX86" fmla="*/ 1284852 w 4946852"/>
              <a:gd name="connsiteY86" fmla="*/ 9793650 h 13716000"/>
              <a:gd name="connsiteX87" fmla="*/ 863272 w 4946852"/>
              <a:gd name="connsiteY87" fmla="*/ 8208317 h 13716000"/>
              <a:gd name="connsiteX88" fmla="*/ 642445 w 4946852"/>
              <a:gd name="connsiteY88" fmla="*/ 7827947 h 13716000"/>
              <a:gd name="connsiteX89" fmla="*/ 583132 w 4946852"/>
              <a:gd name="connsiteY89" fmla="*/ 7427509 h 13716000"/>
              <a:gd name="connsiteX90" fmla="*/ 342229 w 4946852"/>
              <a:gd name="connsiteY90" fmla="*/ 7306192 h 13716000"/>
              <a:gd name="connsiteX91" fmla="*/ 41101 w 4946852"/>
              <a:gd name="connsiteY91" fmla="*/ 5422584 h 13716000"/>
              <a:gd name="connsiteX92" fmla="*/ 81252 w 4946852"/>
              <a:gd name="connsiteY92" fmla="*/ 3637487 h 13716000"/>
              <a:gd name="connsiteX93" fmla="*/ 201703 w 4946852"/>
              <a:gd name="connsiteY93" fmla="*/ 2273809 h 13716000"/>
              <a:gd name="connsiteX94" fmla="*/ 81252 w 4946852"/>
              <a:gd name="connsiteY94" fmla="*/ 2273809 h 13716000"/>
              <a:gd name="connsiteX95" fmla="*/ 141477 w 4946852"/>
              <a:gd name="connsiteY95" fmla="*/ 1872458 h 13716000"/>
              <a:gd name="connsiteX96" fmla="*/ 261928 w 4946852"/>
              <a:gd name="connsiteY96" fmla="*/ 1872458 h 13716000"/>
              <a:gd name="connsiteX97" fmla="*/ 321242 w 4946852"/>
              <a:gd name="connsiteY97" fmla="*/ 1611581 h 13716000"/>
              <a:gd name="connsiteX98" fmla="*/ 422530 w 4946852"/>
              <a:gd name="connsiteY98" fmla="*/ 1611581 h 13716000"/>
              <a:gd name="connsiteX99" fmla="*/ 401542 w 4946852"/>
              <a:gd name="connsiteY99" fmla="*/ 809793 h 13716000"/>
              <a:gd name="connsiteX100" fmla="*/ 522906 w 4946852"/>
              <a:gd name="connsiteY100" fmla="*/ 829860 h 13716000"/>
              <a:gd name="connsiteX101" fmla="*/ 502831 w 4946852"/>
              <a:gd name="connsiteY101" fmla="*/ 288950 h 13716000"/>
              <a:gd name="connsiteX102" fmla="*/ 603207 w 4946852"/>
              <a:gd name="connsiteY102" fmla="*/ 288950 h 13716000"/>
              <a:gd name="connsiteX103" fmla="*/ 502831 w 4946852"/>
              <a:gd name="connsiteY103" fmla="*/ 148477 h 13716000"/>
              <a:gd name="connsiteX104" fmla="*/ 514123 w 4946852"/>
              <a:gd name="connsiteY104" fmla="*/ 1201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46852" h="13716000">
                <a:moveTo>
                  <a:pt x="3814104" y="11540901"/>
                </a:moveTo>
                <a:lnTo>
                  <a:pt x="3832578" y="11577834"/>
                </a:lnTo>
                <a:cubicBezTo>
                  <a:pt x="3852654" y="11617969"/>
                  <a:pt x="3852654" y="11658104"/>
                  <a:pt x="3872728" y="11698239"/>
                </a:cubicBezTo>
                <a:close/>
                <a:moveTo>
                  <a:pt x="3698782" y="11214745"/>
                </a:moveTo>
                <a:lnTo>
                  <a:pt x="3774362" y="11434240"/>
                </a:lnTo>
                <a:lnTo>
                  <a:pt x="3814104" y="11540901"/>
                </a:lnTo>
                <a:lnTo>
                  <a:pt x="3772352" y="11457429"/>
                </a:lnTo>
                <a:cubicBezTo>
                  <a:pt x="3752276" y="11378071"/>
                  <a:pt x="3712126" y="11277734"/>
                  <a:pt x="3692052" y="11217531"/>
                </a:cubicBezTo>
                <a:close/>
                <a:moveTo>
                  <a:pt x="514535" y="0"/>
                </a:moveTo>
                <a:lnTo>
                  <a:pt x="4946852" y="0"/>
                </a:lnTo>
                <a:lnTo>
                  <a:pt x="4935802" y="488713"/>
                </a:lnTo>
                <a:cubicBezTo>
                  <a:pt x="4895652" y="1030535"/>
                  <a:pt x="4855500" y="1551378"/>
                  <a:pt x="4756038" y="2012931"/>
                </a:cubicBezTo>
                <a:cubicBezTo>
                  <a:pt x="4695812" y="2133336"/>
                  <a:pt x="4574448" y="2374146"/>
                  <a:pt x="4515134" y="2474484"/>
                </a:cubicBezTo>
                <a:cubicBezTo>
                  <a:pt x="4413846" y="2956104"/>
                  <a:pt x="4354534" y="3436812"/>
                  <a:pt x="4333546" y="3938500"/>
                </a:cubicBezTo>
                <a:cubicBezTo>
                  <a:pt x="4294308" y="4439275"/>
                  <a:pt x="4294308" y="4940963"/>
                  <a:pt x="4294308" y="5442650"/>
                </a:cubicBezTo>
                <a:cubicBezTo>
                  <a:pt x="4314382" y="5962581"/>
                  <a:pt x="4333546" y="6464269"/>
                  <a:pt x="4374608" y="6965956"/>
                </a:cubicBezTo>
                <a:lnTo>
                  <a:pt x="4493326" y="8459773"/>
                </a:lnTo>
                <a:lnTo>
                  <a:pt x="4484794" y="8421990"/>
                </a:lnTo>
                <a:cubicBezTo>
                  <a:pt x="4459700" y="8319373"/>
                  <a:pt x="4434378" y="8219263"/>
                  <a:pt x="4413846" y="8128959"/>
                </a:cubicBezTo>
                <a:cubicBezTo>
                  <a:pt x="4434834" y="8249365"/>
                  <a:pt x="4454910" y="8349702"/>
                  <a:pt x="4494148" y="8470107"/>
                </a:cubicBezTo>
                <a:lnTo>
                  <a:pt x="4493326" y="8459773"/>
                </a:lnTo>
                <a:lnTo>
                  <a:pt x="4554372" y="8730073"/>
                </a:lnTo>
                <a:cubicBezTo>
                  <a:pt x="4574448" y="8830410"/>
                  <a:pt x="4595436" y="8910680"/>
                  <a:pt x="4595436" y="8990950"/>
                </a:cubicBezTo>
                <a:cubicBezTo>
                  <a:pt x="4615510" y="9071220"/>
                  <a:pt x="4615510" y="9131423"/>
                  <a:pt x="4595436" y="9151490"/>
                </a:cubicBezTo>
                <a:cubicBezTo>
                  <a:pt x="4535210" y="9271895"/>
                  <a:pt x="4494148" y="9372233"/>
                  <a:pt x="4474984" y="9492638"/>
                </a:cubicBezTo>
                <a:cubicBezTo>
                  <a:pt x="4454910" y="9592975"/>
                  <a:pt x="4434834" y="9713380"/>
                  <a:pt x="4434834" y="9833785"/>
                </a:cubicBezTo>
                <a:cubicBezTo>
                  <a:pt x="4434834" y="9953278"/>
                  <a:pt x="4454910" y="10093751"/>
                  <a:pt x="4474984" y="10214156"/>
                </a:cubicBezTo>
                <a:cubicBezTo>
                  <a:pt x="4494148" y="10274358"/>
                  <a:pt x="4494148" y="10354628"/>
                  <a:pt x="4515134" y="10414831"/>
                </a:cubicBezTo>
                <a:cubicBezTo>
                  <a:pt x="4554372" y="10475033"/>
                  <a:pt x="4574448" y="10555303"/>
                  <a:pt x="4595436" y="10615506"/>
                </a:cubicBezTo>
                <a:cubicBezTo>
                  <a:pt x="4494148" y="10655641"/>
                  <a:pt x="4474984" y="10776046"/>
                  <a:pt x="4474984" y="10916519"/>
                </a:cubicBezTo>
                <a:cubicBezTo>
                  <a:pt x="4494148" y="11096214"/>
                  <a:pt x="4574448" y="11277734"/>
                  <a:pt x="4654748" y="11477497"/>
                </a:cubicBezTo>
                <a:cubicBezTo>
                  <a:pt x="4695812" y="11557767"/>
                  <a:pt x="4735050" y="11658104"/>
                  <a:pt x="4776112" y="11738374"/>
                </a:cubicBezTo>
                <a:cubicBezTo>
                  <a:pt x="4795276" y="11798577"/>
                  <a:pt x="4815350" y="11838712"/>
                  <a:pt x="4836338" y="11878847"/>
                </a:cubicBezTo>
                <a:cubicBezTo>
                  <a:pt x="4855500" y="11918982"/>
                  <a:pt x="4875576" y="11959117"/>
                  <a:pt x="4895652" y="11999252"/>
                </a:cubicBezTo>
                <a:cubicBezTo>
                  <a:pt x="4855500" y="11959117"/>
                  <a:pt x="4815350" y="11918982"/>
                  <a:pt x="4776112" y="11858779"/>
                </a:cubicBezTo>
                <a:cubicBezTo>
                  <a:pt x="4756038" y="11818644"/>
                  <a:pt x="4735050" y="11758442"/>
                  <a:pt x="4714974" y="11698239"/>
                </a:cubicBezTo>
                <a:cubicBezTo>
                  <a:pt x="4654748" y="11658104"/>
                  <a:pt x="4634674" y="11738374"/>
                  <a:pt x="4634674" y="11798577"/>
                </a:cubicBezTo>
                <a:cubicBezTo>
                  <a:pt x="4615510" y="11878847"/>
                  <a:pt x="4595436" y="11959117"/>
                  <a:pt x="4554372" y="11898914"/>
                </a:cubicBezTo>
                <a:cubicBezTo>
                  <a:pt x="4474984" y="11818644"/>
                  <a:pt x="4413846" y="11679084"/>
                  <a:pt x="4374608" y="11537699"/>
                </a:cubicBezTo>
                <a:cubicBezTo>
                  <a:pt x="4333546" y="11397227"/>
                  <a:pt x="4294308" y="11236687"/>
                  <a:pt x="4254158" y="11137261"/>
                </a:cubicBezTo>
                <a:cubicBezTo>
                  <a:pt x="4254158" y="11137261"/>
                  <a:pt x="4254158" y="11137261"/>
                  <a:pt x="4153782" y="11176484"/>
                </a:cubicBezTo>
                <a:cubicBezTo>
                  <a:pt x="4173856" y="11256754"/>
                  <a:pt x="4214006" y="11337024"/>
                  <a:pt x="4234082" y="11417294"/>
                </a:cubicBezTo>
                <a:cubicBezTo>
                  <a:pt x="4254158" y="11477497"/>
                  <a:pt x="4294308" y="11557767"/>
                  <a:pt x="4314382" y="11617969"/>
                </a:cubicBezTo>
                <a:cubicBezTo>
                  <a:pt x="4333546" y="11658104"/>
                  <a:pt x="4354534" y="11698239"/>
                  <a:pt x="4354534" y="11718307"/>
                </a:cubicBezTo>
                <a:cubicBezTo>
                  <a:pt x="4374608" y="11758442"/>
                  <a:pt x="4394684" y="11798577"/>
                  <a:pt x="4394684" y="11838712"/>
                </a:cubicBezTo>
                <a:cubicBezTo>
                  <a:pt x="4434834" y="11898914"/>
                  <a:pt x="4454910" y="11979184"/>
                  <a:pt x="4494148" y="12059454"/>
                </a:cubicBezTo>
                <a:cubicBezTo>
                  <a:pt x="4595436" y="12420669"/>
                  <a:pt x="4494148" y="12600365"/>
                  <a:pt x="4394684" y="12521007"/>
                </a:cubicBezTo>
                <a:cubicBezTo>
                  <a:pt x="4314382" y="12420669"/>
                  <a:pt x="4254158" y="12320332"/>
                  <a:pt x="4193932" y="12199927"/>
                </a:cubicBezTo>
                <a:cubicBezTo>
                  <a:pt x="4133706" y="12079522"/>
                  <a:pt x="4073480" y="11959117"/>
                  <a:pt x="4033330" y="11818644"/>
                </a:cubicBezTo>
                <a:cubicBezTo>
                  <a:pt x="3973104" y="11698239"/>
                  <a:pt x="3932954" y="11557767"/>
                  <a:pt x="3892804" y="11438274"/>
                </a:cubicBezTo>
                <a:cubicBezTo>
                  <a:pt x="3832578" y="11297801"/>
                  <a:pt x="3792428" y="11176484"/>
                  <a:pt x="3752276" y="11056991"/>
                </a:cubicBezTo>
                <a:cubicBezTo>
                  <a:pt x="3782390" y="11146611"/>
                  <a:pt x="3767332" y="11180817"/>
                  <a:pt x="3732516" y="11200785"/>
                </a:cubicBezTo>
                <a:lnTo>
                  <a:pt x="3698782" y="11214745"/>
                </a:lnTo>
                <a:lnTo>
                  <a:pt x="3687374" y="11181615"/>
                </a:lnTo>
                <a:cubicBezTo>
                  <a:pt x="3632282" y="11016172"/>
                  <a:pt x="3582094" y="10855860"/>
                  <a:pt x="3531450" y="10695776"/>
                </a:cubicBezTo>
                <a:cubicBezTo>
                  <a:pt x="3431074" y="10354628"/>
                  <a:pt x="3331610" y="10033548"/>
                  <a:pt x="3231234" y="9673245"/>
                </a:cubicBezTo>
                <a:cubicBezTo>
                  <a:pt x="3231234" y="9673245"/>
                  <a:pt x="3231234" y="9673245"/>
                  <a:pt x="3129946" y="9693313"/>
                </a:cubicBezTo>
                <a:cubicBezTo>
                  <a:pt x="3129946" y="9693313"/>
                  <a:pt x="3129946" y="9693313"/>
                  <a:pt x="3191084" y="9953278"/>
                </a:cubicBezTo>
                <a:cubicBezTo>
                  <a:pt x="3129946" y="9953278"/>
                  <a:pt x="3030482" y="9994325"/>
                  <a:pt x="2990332" y="10014393"/>
                </a:cubicBezTo>
                <a:cubicBezTo>
                  <a:pt x="2930106" y="9853853"/>
                  <a:pt x="2869880" y="9652266"/>
                  <a:pt x="2809654" y="9452503"/>
                </a:cubicBezTo>
                <a:cubicBezTo>
                  <a:pt x="2789580" y="9392300"/>
                  <a:pt x="2789580" y="9352165"/>
                  <a:pt x="2769504" y="9291963"/>
                </a:cubicBezTo>
                <a:cubicBezTo>
                  <a:pt x="2749430" y="9231760"/>
                  <a:pt x="2749430" y="9191625"/>
                  <a:pt x="2729354" y="9131423"/>
                </a:cubicBezTo>
                <a:cubicBezTo>
                  <a:pt x="2689204" y="9031085"/>
                  <a:pt x="2669128" y="8930748"/>
                  <a:pt x="2628978" y="8830410"/>
                </a:cubicBezTo>
                <a:cubicBezTo>
                  <a:pt x="2608902" y="8730073"/>
                  <a:pt x="2568752" y="8650715"/>
                  <a:pt x="2548676" y="8570445"/>
                </a:cubicBezTo>
                <a:cubicBezTo>
                  <a:pt x="2508526" y="8490175"/>
                  <a:pt x="2488452" y="8429972"/>
                  <a:pt x="2448300" y="8389837"/>
                </a:cubicBezTo>
                <a:cubicBezTo>
                  <a:pt x="2388076" y="8288587"/>
                  <a:pt x="2307774" y="8269432"/>
                  <a:pt x="2227474" y="8349702"/>
                </a:cubicBezTo>
                <a:cubicBezTo>
                  <a:pt x="2227474" y="8349702"/>
                  <a:pt x="2227474" y="8349702"/>
                  <a:pt x="2268536" y="8609667"/>
                </a:cubicBezTo>
                <a:cubicBezTo>
                  <a:pt x="2207398" y="8609667"/>
                  <a:pt x="2107935" y="8630647"/>
                  <a:pt x="2107935" y="8630647"/>
                </a:cubicBezTo>
                <a:cubicBezTo>
                  <a:pt x="2127098" y="8770208"/>
                  <a:pt x="2127098" y="8910680"/>
                  <a:pt x="2147172" y="9051153"/>
                </a:cubicBezTo>
                <a:cubicBezTo>
                  <a:pt x="2167248" y="9191625"/>
                  <a:pt x="2188236" y="9332098"/>
                  <a:pt x="2207398" y="9492638"/>
                </a:cubicBezTo>
                <a:cubicBezTo>
                  <a:pt x="2247548" y="9793650"/>
                  <a:pt x="2287700" y="10074595"/>
                  <a:pt x="2327850" y="10334561"/>
                </a:cubicBezTo>
                <a:cubicBezTo>
                  <a:pt x="2327850" y="10334561"/>
                  <a:pt x="2227474" y="10374696"/>
                  <a:pt x="2167248" y="10394763"/>
                </a:cubicBezTo>
                <a:cubicBezTo>
                  <a:pt x="2127098" y="10254291"/>
                  <a:pt x="2107935" y="10133886"/>
                  <a:pt x="2066872" y="10014393"/>
                </a:cubicBezTo>
                <a:cubicBezTo>
                  <a:pt x="2086947" y="10093751"/>
                  <a:pt x="2107935" y="10194088"/>
                  <a:pt x="2107935" y="10254291"/>
                </a:cubicBezTo>
                <a:cubicBezTo>
                  <a:pt x="2107935" y="10334561"/>
                  <a:pt x="2107935" y="10394763"/>
                  <a:pt x="2086947" y="10454966"/>
                </a:cubicBezTo>
                <a:cubicBezTo>
                  <a:pt x="2066872" y="10555303"/>
                  <a:pt x="2047710" y="10655641"/>
                  <a:pt x="2027634" y="10715844"/>
                </a:cubicBezTo>
                <a:cubicBezTo>
                  <a:pt x="2006646" y="10836249"/>
                  <a:pt x="2006646" y="10976721"/>
                  <a:pt x="2047710" y="11137261"/>
                </a:cubicBezTo>
                <a:cubicBezTo>
                  <a:pt x="2066872" y="11297801"/>
                  <a:pt x="2107935" y="11477497"/>
                  <a:pt x="2167248" y="11658104"/>
                </a:cubicBezTo>
                <a:cubicBezTo>
                  <a:pt x="2287700" y="12039387"/>
                  <a:pt x="2468376" y="12459892"/>
                  <a:pt x="2608902" y="12841175"/>
                </a:cubicBezTo>
                <a:cubicBezTo>
                  <a:pt x="2649052" y="12981647"/>
                  <a:pt x="2548676" y="13021782"/>
                  <a:pt x="2508526" y="13042762"/>
                </a:cubicBezTo>
                <a:cubicBezTo>
                  <a:pt x="2568752" y="13182323"/>
                  <a:pt x="2628978" y="13282660"/>
                  <a:pt x="2689204" y="13403066"/>
                </a:cubicBezTo>
                <a:lnTo>
                  <a:pt x="2793554" y="13716000"/>
                </a:lnTo>
                <a:lnTo>
                  <a:pt x="2642784" y="13716000"/>
                </a:lnTo>
                <a:lnTo>
                  <a:pt x="2480924" y="13389254"/>
                </a:lnTo>
                <a:cubicBezTo>
                  <a:pt x="2420698" y="13261338"/>
                  <a:pt x="2362982" y="13132154"/>
                  <a:pt x="2307774" y="13001715"/>
                </a:cubicBezTo>
                <a:cubicBezTo>
                  <a:pt x="2086947" y="12480872"/>
                  <a:pt x="1906270" y="11939049"/>
                  <a:pt x="1746581" y="11397227"/>
                </a:cubicBezTo>
                <a:cubicBezTo>
                  <a:pt x="1565904" y="10876384"/>
                  <a:pt x="1425378" y="10334561"/>
                  <a:pt x="1284852" y="9793650"/>
                </a:cubicBezTo>
                <a:cubicBezTo>
                  <a:pt x="1164400" y="9271895"/>
                  <a:pt x="1023874" y="8730073"/>
                  <a:pt x="863272" y="8208317"/>
                </a:cubicBezTo>
                <a:cubicBezTo>
                  <a:pt x="824034" y="7928284"/>
                  <a:pt x="683508" y="8108892"/>
                  <a:pt x="642445" y="7827947"/>
                </a:cubicBezTo>
                <a:cubicBezTo>
                  <a:pt x="622370" y="7687474"/>
                  <a:pt x="603207" y="7547002"/>
                  <a:pt x="583132" y="7427509"/>
                </a:cubicBezTo>
                <a:cubicBezTo>
                  <a:pt x="481843" y="7567069"/>
                  <a:pt x="362304" y="7446664"/>
                  <a:pt x="342229" y="7306192"/>
                </a:cubicBezTo>
                <a:cubicBezTo>
                  <a:pt x="201703" y="6704166"/>
                  <a:pt x="101327" y="6063831"/>
                  <a:pt x="41101" y="5422584"/>
                </a:cubicBezTo>
                <a:cubicBezTo>
                  <a:pt x="-19124" y="4800491"/>
                  <a:pt x="-19124" y="4179310"/>
                  <a:pt x="81252" y="3637487"/>
                </a:cubicBezTo>
                <a:cubicBezTo>
                  <a:pt x="141477" y="3216069"/>
                  <a:pt x="181628" y="2815632"/>
                  <a:pt x="201703" y="2273809"/>
                </a:cubicBezTo>
                <a:cubicBezTo>
                  <a:pt x="141477" y="2273809"/>
                  <a:pt x="141477" y="2273809"/>
                  <a:pt x="81252" y="2273809"/>
                </a:cubicBezTo>
                <a:cubicBezTo>
                  <a:pt x="201703" y="2273809"/>
                  <a:pt x="81252" y="2012931"/>
                  <a:pt x="141477" y="1872458"/>
                </a:cubicBezTo>
                <a:cubicBezTo>
                  <a:pt x="201703" y="1872458"/>
                  <a:pt x="201703" y="1872458"/>
                  <a:pt x="261928" y="1872458"/>
                </a:cubicBezTo>
                <a:cubicBezTo>
                  <a:pt x="302079" y="1872458"/>
                  <a:pt x="321242" y="1752053"/>
                  <a:pt x="321242" y="1611581"/>
                </a:cubicBezTo>
                <a:cubicBezTo>
                  <a:pt x="382380" y="1611581"/>
                  <a:pt x="382380" y="1611581"/>
                  <a:pt x="422530" y="1611581"/>
                </a:cubicBezTo>
                <a:cubicBezTo>
                  <a:pt x="382380" y="1351615"/>
                  <a:pt x="502831" y="1090738"/>
                  <a:pt x="401542" y="809793"/>
                </a:cubicBezTo>
                <a:cubicBezTo>
                  <a:pt x="462680" y="829860"/>
                  <a:pt x="462680" y="829860"/>
                  <a:pt x="522906" y="829860"/>
                </a:cubicBezTo>
                <a:cubicBezTo>
                  <a:pt x="462680" y="689388"/>
                  <a:pt x="603207" y="428510"/>
                  <a:pt x="502831" y="288950"/>
                </a:cubicBezTo>
                <a:cubicBezTo>
                  <a:pt x="542069" y="288950"/>
                  <a:pt x="542069" y="288950"/>
                  <a:pt x="603207" y="288950"/>
                </a:cubicBezTo>
                <a:cubicBezTo>
                  <a:pt x="542069" y="288950"/>
                  <a:pt x="502831" y="288950"/>
                  <a:pt x="502831" y="148477"/>
                </a:cubicBezTo>
                <a:cubicBezTo>
                  <a:pt x="507850" y="98080"/>
                  <a:pt x="511614" y="52814"/>
                  <a:pt x="514123" y="12010"/>
                </a:cubicBezTo>
                <a:close/>
              </a:path>
            </a:pathLst>
          </a:custGeom>
          <a:solidFill>
            <a:schemeClr val="bg1">
              <a:lumMod val="95000"/>
            </a:schemeClr>
          </a:solidFill>
        </p:spPr>
        <p:txBody>
          <a:bodyPr wrap="square">
            <a:noAutofit/>
          </a:bodyPr>
          <a:lstStyle>
            <a:lvl1pPr>
              <a:defRPr sz="2800"/>
            </a:lvl1pPr>
          </a:lstStyle>
          <a:p>
            <a:endParaRPr lang="en-US"/>
          </a:p>
        </p:txBody>
      </p:sp>
    </p:spTree>
    <p:extLst>
      <p:ext uri="{BB962C8B-B14F-4D97-AF65-F5344CB8AC3E}">
        <p14:creationId xmlns:p14="http://schemas.microsoft.com/office/powerpoint/2010/main" val="20403328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1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700847"/>
            <a:ext cx="24377649" cy="4457642"/>
          </a:xfrm>
          <a:solidFill>
            <a:schemeClr val="bg1">
              <a:lumMod val="95000"/>
            </a:schemeClr>
          </a:solidFill>
        </p:spPr>
        <p:txBody>
          <a:bodyPr>
            <a:normAutofit/>
          </a:bodyPr>
          <a:lstStyle>
            <a:lvl1pPr>
              <a:defRPr sz="2000"/>
            </a:lvl1pPr>
          </a:lstStyle>
          <a:p>
            <a:endParaRPr lang="en-US"/>
          </a:p>
        </p:txBody>
      </p:sp>
    </p:spTree>
    <p:extLst>
      <p:ext uri="{BB962C8B-B14F-4D97-AF65-F5344CB8AC3E}">
        <p14:creationId xmlns:p14="http://schemas.microsoft.com/office/powerpoint/2010/main" val="2077486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7_Placeholder">
    <p:spTree>
      <p:nvGrpSpPr>
        <p:cNvPr id="1" name=""/>
        <p:cNvGrpSpPr/>
        <p:nvPr/>
      </p:nvGrpSpPr>
      <p:grpSpPr>
        <a:xfrm>
          <a:off x="0" y="0"/>
          <a:ext cx="0" cy="0"/>
          <a:chOff x="0" y="0"/>
          <a:chExt cx="0" cy="0"/>
        </a:xfrm>
      </p:grpSpPr>
      <p:sp>
        <p:nvSpPr>
          <p:cNvPr id="5" name="Picture Placeholder 2"/>
          <p:cNvSpPr>
            <a:spLocks noGrp="1"/>
          </p:cNvSpPr>
          <p:nvPr>
            <p:ph type="pic" sz="quarter" idx="26"/>
          </p:nvPr>
        </p:nvSpPr>
        <p:spPr>
          <a:xfrm>
            <a:off x="0" y="8382000"/>
            <a:ext cx="24377649" cy="4457642"/>
          </a:xfrm>
          <a:solidFill>
            <a:schemeClr val="bg1">
              <a:lumMod val="95000"/>
            </a:schemeClr>
          </a:solidFill>
        </p:spPr>
        <p:txBody>
          <a:bodyPr>
            <a:normAutofit/>
          </a:bodyPr>
          <a:lstStyle>
            <a:lvl1pPr>
              <a:defRPr sz="2000"/>
            </a:lvl1pPr>
          </a:lstStyle>
          <a:p>
            <a:endParaRPr lang="en-US"/>
          </a:p>
        </p:txBody>
      </p:sp>
    </p:spTree>
    <p:extLst>
      <p:ext uri="{BB962C8B-B14F-4D97-AF65-F5344CB8AC3E}">
        <p14:creationId xmlns:p14="http://schemas.microsoft.com/office/powerpoint/2010/main" val="17172260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Placeholder Slide">
    <p:spTree>
      <p:nvGrpSpPr>
        <p:cNvPr id="1" name=""/>
        <p:cNvGrpSpPr/>
        <p:nvPr/>
      </p:nvGrpSpPr>
      <p:grpSpPr>
        <a:xfrm>
          <a:off x="0" y="0"/>
          <a:ext cx="0" cy="0"/>
          <a:chOff x="0" y="0"/>
          <a:chExt cx="0" cy="0"/>
        </a:xfrm>
      </p:grpSpPr>
      <p:sp>
        <p:nvSpPr>
          <p:cNvPr id="8" name="Picture Placeholder 8"/>
          <p:cNvSpPr>
            <a:spLocks noGrp="1"/>
          </p:cNvSpPr>
          <p:nvPr>
            <p:ph type="pic" sz="quarter" idx="11"/>
          </p:nvPr>
        </p:nvSpPr>
        <p:spPr>
          <a:xfrm>
            <a:off x="9829127" y="4837778"/>
            <a:ext cx="4797610" cy="4112956"/>
          </a:xfrm>
          <a:prstGeom prst="triangle">
            <a:avLst/>
          </a:prstGeom>
          <a:solidFill>
            <a:schemeClr val="bg1">
              <a:lumMod val="95000"/>
            </a:schemeClr>
          </a:solidFill>
        </p:spPr>
        <p:txBody>
          <a:bodyPr>
            <a:normAutofit/>
          </a:bodyPr>
          <a:lstStyle>
            <a:lvl1pPr>
              <a:defRPr sz="2800"/>
            </a:lvl1pPr>
          </a:lstStyle>
          <a:p>
            <a:endParaRPr lang="en-US"/>
          </a:p>
        </p:txBody>
      </p:sp>
      <p:sp>
        <p:nvSpPr>
          <p:cNvPr id="13" name="Picture Placeholder 8"/>
          <p:cNvSpPr>
            <a:spLocks noGrp="1"/>
          </p:cNvSpPr>
          <p:nvPr>
            <p:ph type="pic" sz="quarter" idx="12"/>
          </p:nvPr>
        </p:nvSpPr>
        <p:spPr>
          <a:xfrm>
            <a:off x="16504370" y="4837778"/>
            <a:ext cx="4797610" cy="4112956"/>
          </a:xfrm>
          <a:prstGeom prst="triangle">
            <a:avLst/>
          </a:prstGeom>
          <a:solidFill>
            <a:schemeClr val="bg1">
              <a:lumMod val="95000"/>
            </a:schemeClr>
          </a:solidFill>
        </p:spPr>
        <p:txBody>
          <a:bodyPr>
            <a:normAutofit/>
          </a:bodyPr>
          <a:lstStyle>
            <a:lvl1pPr>
              <a:defRPr sz="2800"/>
            </a:lvl1pPr>
          </a:lstStyle>
          <a:p>
            <a:endParaRPr lang="en-US"/>
          </a:p>
        </p:txBody>
      </p:sp>
      <p:sp>
        <p:nvSpPr>
          <p:cNvPr id="10" name="Picture Placeholder 8"/>
          <p:cNvSpPr>
            <a:spLocks noGrp="1"/>
          </p:cNvSpPr>
          <p:nvPr>
            <p:ph type="pic" sz="quarter" idx="10"/>
          </p:nvPr>
        </p:nvSpPr>
        <p:spPr>
          <a:xfrm>
            <a:off x="3153884" y="4837778"/>
            <a:ext cx="4797610" cy="4112956"/>
          </a:xfrm>
          <a:prstGeom prst="triangle">
            <a:avLst/>
          </a:prstGeo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1379499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6_Portfolio Three">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0"/>
            <a:ext cx="4054581" cy="6858000"/>
          </a:xfrm>
        </p:spPr>
        <p:txBody>
          <a:bodyPr>
            <a:normAutofit/>
          </a:bodyPr>
          <a:lstStyle>
            <a:lvl1pPr>
              <a:defRPr sz="1600"/>
            </a:lvl1pPr>
          </a:lstStyle>
          <a:p>
            <a:endParaRPr lang="en-US"/>
          </a:p>
        </p:txBody>
      </p:sp>
      <p:sp>
        <p:nvSpPr>
          <p:cNvPr id="15" name="Picture Placeholder 2"/>
          <p:cNvSpPr>
            <a:spLocks noGrp="1"/>
          </p:cNvSpPr>
          <p:nvPr>
            <p:ph type="pic" sz="quarter" idx="11"/>
          </p:nvPr>
        </p:nvSpPr>
        <p:spPr>
          <a:xfrm>
            <a:off x="4054581" y="0"/>
            <a:ext cx="4060850" cy="6858000"/>
          </a:xfrm>
        </p:spPr>
        <p:txBody>
          <a:bodyPr>
            <a:normAutofit/>
          </a:bodyPr>
          <a:lstStyle>
            <a:lvl1pPr>
              <a:defRPr sz="1600"/>
            </a:lvl1pPr>
          </a:lstStyle>
          <a:p>
            <a:endParaRPr lang="en-US"/>
          </a:p>
        </p:txBody>
      </p:sp>
      <p:sp>
        <p:nvSpPr>
          <p:cNvPr id="16" name="Picture Placeholder 2"/>
          <p:cNvSpPr>
            <a:spLocks noGrp="1"/>
          </p:cNvSpPr>
          <p:nvPr>
            <p:ph type="pic" sz="quarter" idx="12"/>
          </p:nvPr>
        </p:nvSpPr>
        <p:spPr>
          <a:xfrm>
            <a:off x="8126403" y="0"/>
            <a:ext cx="4081412" cy="6858000"/>
          </a:xfrm>
        </p:spPr>
        <p:txBody>
          <a:bodyPr>
            <a:normAutofit/>
          </a:bodyPr>
          <a:lstStyle>
            <a:lvl1pPr>
              <a:defRPr sz="1600"/>
            </a:lvl1pPr>
          </a:lstStyle>
          <a:p>
            <a:endParaRPr lang="en-US"/>
          </a:p>
        </p:txBody>
      </p:sp>
      <p:sp>
        <p:nvSpPr>
          <p:cNvPr id="19" name="Picture Placeholder 2"/>
          <p:cNvSpPr>
            <a:spLocks noGrp="1"/>
          </p:cNvSpPr>
          <p:nvPr>
            <p:ph type="pic" sz="quarter" idx="15"/>
          </p:nvPr>
        </p:nvSpPr>
        <p:spPr>
          <a:xfrm>
            <a:off x="20278817" y="0"/>
            <a:ext cx="4054581" cy="6858000"/>
          </a:xfrm>
        </p:spPr>
        <p:txBody>
          <a:bodyPr>
            <a:normAutofit/>
          </a:bodyPr>
          <a:lstStyle>
            <a:lvl1pPr>
              <a:defRPr sz="1600"/>
            </a:lvl1pPr>
          </a:lstStyle>
          <a:p>
            <a:endParaRPr lang="en-US"/>
          </a:p>
        </p:txBody>
      </p:sp>
      <p:sp>
        <p:nvSpPr>
          <p:cNvPr id="20" name="Picture Placeholder 2"/>
          <p:cNvSpPr>
            <a:spLocks noGrp="1"/>
          </p:cNvSpPr>
          <p:nvPr>
            <p:ph type="pic" sz="quarter" idx="16"/>
          </p:nvPr>
        </p:nvSpPr>
        <p:spPr>
          <a:xfrm>
            <a:off x="0" y="6858000"/>
            <a:ext cx="4054581" cy="6858000"/>
          </a:xfrm>
        </p:spPr>
        <p:txBody>
          <a:bodyPr>
            <a:normAutofit/>
          </a:bodyPr>
          <a:lstStyle>
            <a:lvl1pPr>
              <a:defRPr sz="1600"/>
            </a:lvl1pPr>
          </a:lstStyle>
          <a:p>
            <a:endParaRPr lang="en-US"/>
          </a:p>
        </p:txBody>
      </p:sp>
      <p:sp>
        <p:nvSpPr>
          <p:cNvPr id="21" name="Picture Placeholder 2"/>
          <p:cNvSpPr>
            <a:spLocks noGrp="1"/>
          </p:cNvSpPr>
          <p:nvPr>
            <p:ph type="pic" sz="quarter" idx="17"/>
          </p:nvPr>
        </p:nvSpPr>
        <p:spPr>
          <a:xfrm>
            <a:off x="4054581" y="6858000"/>
            <a:ext cx="4060850" cy="6858000"/>
          </a:xfrm>
        </p:spPr>
        <p:txBody>
          <a:bodyPr>
            <a:normAutofit/>
          </a:bodyPr>
          <a:lstStyle>
            <a:lvl1pPr>
              <a:defRPr sz="1600"/>
            </a:lvl1pPr>
          </a:lstStyle>
          <a:p>
            <a:endParaRPr lang="en-US"/>
          </a:p>
        </p:txBody>
      </p:sp>
      <p:sp>
        <p:nvSpPr>
          <p:cNvPr id="22" name="Picture Placeholder 2"/>
          <p:cNvSpPr>
            <a:spLocks noGrp="1"/>
          </p:cNvSpPr>
          <p:nvPr>
            <p:ph type="pic" sz="quarter" idx="18"/>
          </p:nvPr>
        </p:nvSpPr>
        <p:spPr>
          <a:xfrm>
            <a:off x="8109162" y="6858000"/>
            <a:ext cx="4087855" cy="6858000"/>
          </a:xfrm>
        </p:spPr>
        <p:txBody>
          <a:bodyPr>
            <a:normAutofit/>
          </a:bodyPr>
          <a:lstStyle>
            <a:lvl1pPr>
              <a:defRPr sz="1600"/>
            </a:lvl1pPr>
          </a:lstStyle>
          <a:p>
            <a:endParaRPr lang="en-US"/>
          </a:p>
        </p:txBody>
      </p:sp>
      <p:sp>
        <p:nvSpPr>
          <p:cNvPr id="25" name="Picture Placeholder 2"/>
          <p:cNvSpPr>
            <a:spLocks noGrp="1"/>
          </p:cNvSpPr>
          <p:nvPr>
            <p:ph type="pic" sz="quarter" idx="21"/>
          </p:nvPr>
        </p:nvSpPr>
        <p:spPr>
          <a:xfrm>
            <a:off x="20278817" y="6858000"/>
            <a:ext cx="4054581" cy="6858000"/>
          </a:xfrm>
        </p:spPr>
        <p:txBody>
          <a:bodyPr>
            <a:normAutofit/>
          </a:bodyPr>
          <a:lstStyle>
            <a:lvl1pPr>
              <a:defRPr sz="1600"/>
            </a:lvl1pPr>
          </a:lstStyle>
          <a:p>
            <a:endParaRPr lang="en-US"/>
          </a:p>
        </p:txBody>
      </p:sp>
    </p:spTree>
    <p:extLst>
      <p:ext uri="{BB962C8B-B14F-4D97-AF65-F5344CB8AC3E}">
        <p14:creationId xmlns:p14="http://schemas.microsoft.com/office/powerpoint/2010/main" val="200747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0_Placeholder">
    <p:spTree>
      <p:nvGrpSpPr>
        <p:cNvPr id="1" name=""/>
        <p:cNvGrpSpPr/>
        <p:nvPr/>
      </p:nvGrpSpPr>
      <p:grpSpPr>
        <a:xfrm>
          <a:off x="0" y="0"/>
          <a:ext cx="0" cy="0"/>
          <a:chOff x="0" y="0"/>
          <a:chExt cx="0" cy="0"/>
        </a:xfrm>
      </p:grpSpPr>
      <p:sp>
        <p:nvSpPr>
          <p:cNvPr id="18" name="Picture Placeholder 2"/>
          <p:cNvSpPr>
            <a:spLocks noGrp="1"/>
          </p:cNvSpPr>
          <p:nvPr>
            <p:ph type="pic" sz="quarter" idx="26"/>
          </p:nvPr>
        </p:nvSpPr>
        <p:spPr>
          <a:xfrm>
            <a:off x="-1" y="0"/>
            <a:ext cx="12188825" cy="6858000"/>
          </a:xfrm>
          <a:prstGeom prst="rect">
            <a:avLst/>
          </a:prstGeo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27"/>
          </p:nvPr>
        </p:nvSpPr>
        <p:spPr>
          <a:xfrm>
            <a:off x="12188825" y="6858000"/>
            <a:ext cx="12188825" cy="6858000"/>
          </a:xfrm>
          <a:prstGeom prst="rect">
            <a:avLst/>
          </a:prstGeom>
          <a:solidFill>
            <a:schemeClr val="bg1">
              <a:lumMod val="95000"/>
            </a:schemeClr>
          </a:solidFill>
        </p:spPr>
        <p:txBody>
          <a:bodyPr>
            <a:normAutofit/>
          </a:bodyPr>
          <a:lstStyle>
            <a:lvl1pPr>
              <a:defRPr sz="2800"/>
            </a:lvl1pPr>
          </a:lstStyle>
          <a:p>
            <a:endParaRPr lang="en-US"/>
          </a:p>
        </p:txBody>
      </p:sp>
      <p:sp>
        <p:nvSpPr>
          <p:cNvPr id="23" name="Picture Placeholder 2"/>
          <p:cNvSpPr>
            <a:spLocks noGrp="1"/>
          </p:cNvSpPr>
          <p:nvPr>
            <p:ph type="pic" sz="quarter" idx="28"/>
          </p:nvPr>
        </p:nvSpPr>
        <p:spPr>
          <a:xfrm>
            <a:off x="12188825" y="0"/>
            <a:ext cx="12188825" cy="6858000"/>
          </a:xfrm>
          <a:prstGeom prst="rect">
            <a:avLst/>
          </a:prstGeom>
          <a:solidFill>
            <a:schemeClr val="bg1">
              <a:lumMod val="95000"/>
            </a:schemeClr>
          </a:solidFill>
        </p:spPr>
        <p:txBody>
          <a:bodyPr>
            <a:normAutofit/>
          </a:bodyPr>
          <a:lstStyle>
            <a:lvl1pPr>
              <a:defRPr sz="2800"/>
            </a:lvl1pPr>
          </a:lstStyle>
          <a:p>
            <a:endParaRPr lang="en-US"/>
          </a:p>
        </p:txBody>
      </p:sp>
      <p:sp>
        <p:nvSpPr>
          <p:cNvPr id="24" name="Picture Placeholder 2"/>
          <p:cNvSpPr>
            <a:spLocks noGrp="1"/>
          </p:cNvSpPr>
          <p:nvPr>
            <p:ph type="pic" sz="quarter" idx="29"/>
          </p:nvPr>
        </p:nvSpPr>
        <p:spPr>
          <a:xfrm>
            <a:off x="0" y="6858000"/>
            <a:ext cx="12188825" cy="6858000"/>
          </a:xfrm>
          <a:prstGeom prst="rect">
            <a:avLst/>
          </a:prstGeo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186452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3_Placeholder">
    <p:spTree>
      <p:nvGrpSpPr>
        <p:cNvPr id="1" name=""/>
        <p:cNvGrpSpPr/>
        <p:nvPr/>
      </p:nvGrpSpPr>
      <p:grpSpPr>
        <a:xfrm>
          <a:off x="0" y="0"/>
          <a:ext cx="0" cy="0"/>
          <a:chOff x="0" y="0"/>
          <a:chExt cx="0" cy="0"/>
        </a:xfrm>
      </p:grpSpPr>
      <p:sp>
        <p:nvSpPr>
          <p:cNvPr id="7" name="Picture Placeholder 2"/>
          <p:cNvSpPr>
            <a:spLocks noGrp="1"/>
          </p:cNvSpPr>
          <p:nvPr>
            <p:ph type="pic" sz="quarter" idx="26"/>
          </p:nvPr>
        </p:nvSpPr>
        <p:spPr>
          <a:xfrm>
            <a:off x="-1" y="0"/>
            <a:ext cx="24377651" cy="6896100"/>
          </a:xfrm>
          <a:prstGeom prst="rect">
            <a:avLst/>
          </a:prstGeom>
          <a:solidFill>
            <a:schemeClr val="bg1">
              <a:lumMod val="95000"/>
            </a:schemeClr>
          </a:solidFill>
        </p:spPr>
        <p:txBody>
          <a:bodyPr>
            <a:normAutofit/>
          </a:bodyPr>
          <a:lstStyle>
            <a:lvl1pPr>
              <a:defRPr sz="2800"/>
            </a:lvl1pPr>
          </a:lstStyle>
          <a:p>
            <a:endParaRPr lang="en-US"/>
          </a:p>
        </p:txBody>
      </p:sp>
      <p:sp>
        <p:nvSpPr>
          <p:cNvPr id="8" name="Picture Placeholder 2"/>
          <p:cNvSpPr>
            <a:spLocks noGrp="1"/>
          </p:cNvSpPr>
          <p:nvPr>
            <p:ph type="pic" sz="quarter" idx="27"/>
          </p:nvPr>
        </p:nvSpPr>
        <p:spPr>
          <a:xfrm>
            <a:off x="-1" y="6896100"/>
            <a:ext cx="24377651" cy="6819900"/>
          </a:xfrm>
          <a:prstGeom prst="rect">
            <a:avLst/>
          </a:prstGeo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476153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8_Placeholder">
    <p:spTree>
      <p:nvGrpSpPr>
        <p:cNvPr id="1" name=""/>
        <p:cNvGrpSpPr/>
        <p:nvPr/>
      </p:nvGrpSpPr>
      <p:grpSpPr>
        <a:xfrm>
          <a:off x="0" y="0"/>
          <a:ext cx="0" cy="0"/>
          <a:chOff x="0" y="0"/>
          <a:chExt cx="0" cy="0"/>
        </a:xfrm>
      </p:grpSpPr>
      <p:sp>
        <p:nvSpPr>
          <p:cNvPr id="17" name="Picture Placeholder 2"/>
          <p:cNvSpPr>
            <a:spLocks noGrp="1"/>
          </p:cNvSpPr>
          <p:nvPr>
            <p:ph type="pic" sz="quarter" idx="29"/>
          </p:nvPr>
        </p:nvSpPr>
        <p:spPr>
          <a:xfrm>
            <a:off x="0" y="0"/>
            <a:ext cx="8125883" cy="6858000"/>
          </a:xfrm>
          <a:prstGeom prst="rect">
            <a:avLst/>
          </a:prstGeom>
          <a:solidFill>
            <a:schemeClr val="bg1">
              <a:lumMod val="95000"/>
            </a:schemeClr>
          </a:solidFill>
        </p:spPr>
        <p:txBody>
          <a:bodyPr>
            <a:normAutofit/>
          </a:bodyPr>
          <a:lstStyle>
            <a:lvl1pPr>
              <a:defRPr sz="2800"/>
            </a:lvl1pPr>
          </a:lstStyle>
          <a:p>
            <a:endParaRPr lang="en-US"/>
          </a:p>
        </p:txBody>
      </p:sp>
      <p:sp>
        <p:nvSpPr>
          <p:cNvPr id="20" name="Picture Placeholder 2"/>
          <p:cNvSpPr>
            <a:spLocks noGrp="1"/>
          </p:cNvSpPr>
          <p:nvPr>
            <p:ph type="pic" sz="quarter" idx="30"/>
          </p:nvPr>
        </p:nvSpPr>
        <p:spPr>
          <a:xfrm>
            <a:off x="8125882" y="0"/>
            <a:ext cx="8125883" cy="6858000"/>
          </a:xfrm>
          <a:prstGeom prst="rect">
            <a:avLst/>
          </a:prstGeom>
          <a:solidFill>
            <a:srgbClr val="3C3C41"/>
          </a:solidFill>
        </p:spPr>
        <p:txBody>
          <a:bodyPr>
            <a:normAutofit/>
          </a:bodyPr>
          <a:lstStyle>
            <a:lvl1pPr>
              <a:defRPr sz="2800"/>
            </a:lvl1pPr>
          </a:lstStyle>
          <a:p>
            <a:endParaRPr lang="en-US"/>
          </a:p>
        </p:txBody>
      </p:sp>
      <p:sp>
        <p:nvSpPr>
          <p:cNvPr id="21" name="Picture Placeholder 2"/>
          <p:cNvSpPr>
            <a:spLocks noGrp="1"/>
          </p:cNvSpPr>
          <p:nvPr>
            <p:ph type="pic" sz="quarter" idx="31"/>
          </p:nvPr>
        </p:nvSpPr>
        <p:spPr>
          <a:xfrm>
            <a:off x="16251766" y="0"/>
            <a:ext cx="8125883" cy="6858000"/>
          </a:xfrm>
          <a:prstGeom prst="rect">
            <a:avLst/>
          </a:prstGeom>
          <a:solidFill>
            <a:schemeClr val="bg1">
              <a:lumMod val="95000"/>
            </a:schemeClr>
          </a:solidFill>
        </p:spPr>
        <p:txBody>
          <a:bodyPr>
            <a:normAutofit/>
          </a:bodyPr>
          <a:lstStyle>
            <a:lvl1pPr>
              <a:defRPr sz="2800"/>
            </a:lvl1pPr>
          </a:lstStyle>
          <a:p>
            <a:endParaRPr lang="en-US"/>
          </a:p>
        </p:txBody>
      </p:sp>
      <p:sp>
        <p:nvSpPr>
          <p:cNvPr id="22" name="Picture Placeholder 2"/>
          <p:cNvSpPr>
            <a:spLocks noGrp="1"/>
          </p:cNvSpPr>
          <p:nvPr>
            <p:ph type="pic" sz="quarter" idx="32"/>
          </p:nvPr>
        </p:nvSpPr>
        <p:spPr>
          <a:xfrm>
            <a:off x="0" y="6858000"/>
            <a:ext cx="8125883" cy="6858000"/>
          </a:xfrm>
          <a:prstGeom prst="rect">
            <a:avLst/>
          </a:prstGeom>
          <a:solidFill>
            <a:srgbClr val="3C3C41"/>
          </a:solidFill>
        </p:spPr>
        <p:txBody>
          <a:bodyPr>
            <a:normAutofit/>
          </a:bodyPr>
          <a:lstStyle>
            <a:lvl1pPr>
              <a:defRPr sz="2800"/>
            </a:lvl1pPr>
          </a:lstStyle>
          <a:p>
            <a:endParaRPr lang="en-US"/>
          </a:p>
        </p:txBody>
      </p:sp>
      <p:sp>
        <p:nvSpPr>
          <p:cNvPr id="25" name="Picture Placeholder 2"/>
          <p:cNvSpPr>
            <a:spLocks noGrp="1"/>
          </p:cNvSpPr>
          <p:nvPr>
            <p:ph type="pic" sz="quarter" idx="33"/>
          </p:nvPr>
        </p:nvSpPr>
        <p:spPr>
          <a:xfrm>
            <a:off x="8125882" y="6858000"/>
            <a:ext cx="8125883" cy="6858000"/>
          </a:xfrm>
          <a:prstGeom prst="rect">
            <a:avLst/>
          </a:prstGeom>
          <a:solidFill>
            <a:schemeClr val="bg1">
              <a:lumMod val="95000"/>
            </a:schemeClr>
          </a:solidFill>
        </p:spPr>
        <p:txBody>
          <a:bodyPr>
            <a:normAutofit/>
          </a:bodyPr>
          <a:lstStyle>
            <a:lvl1pPr>
              <a:defRPr sz="2800"/>
            </a:lvl1pPr>
          </a:lstStyle>
          <a:p>
            <a:endParaRPr lang="en-US"/>
          </a:p>
        </p:txBody>
      </p:sp>
      <p:sp>
        <p:nvSpPr>
          <p:cNvPr id="26" name="Picture Placeholder 2"/>
          <p:cNvSpPr>
            <a:spLocks noGrp="1"/>
          </p:cNvSpPr>
          <p:nvPr>
            <p:ph type="pic" sz="quarter" idx="34"/>
          </p:nvPr>
        </p:nvSpPr>
        <p:spPr>
          <a:xfrm>
            <a:off x="16251766" y="6858000"/>
            <a:ext cx="8125883" cy="6858000"/>
          </a:xfrm>
          <a:prstGeom prst="rect">
            <a:avLst/>
          </a:prstGeom>
          <a:solidFill>
            <a:srgbClr val="3C3C41"/>
          </a:solidFill>
        </p:spPr>
        <p:txBody>
          <a:bodyPr>
            <a:normAutofit/>
          </a:bodyPr>
          <a:lstStyle>
            <a:lvl1pPr>
              <a:defRPr sz="2800"/>
            </a:lvl1pPr>
          </a:lstStyle>
          <a:p>
            <a:endParaRPr lang="en-US"/>
          </a:p>
        </p:txBody>
      </p:sp>
    </p:spTree>
    <p:extLst>
      <p:ext uri="{BB962C8B-B14F-4D97-AF65-F5344CB8AC3E}">
        <p14:creationId xmlns:p14="http://schemas.microsoft.com/office/powerpoint/2010/main" val="11399014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0_Big Image Placeholder">
    <p:spTree>
      <p:nvGrpSpPr>
        <p:cNvPr id="1" name=""/>
        <p:cNvGrpSpPr/>
        <p:nvPr/>
      </p:nvGrpSpPr>
      <p:grpSpPr>
        <a:xfrm>
          <a:off x="0" y="0"/>
          <a:ext cx="0" cy="0"/>
          <a:chOff x="0" y="0"/>
          <a:chExt cx="0" cy="0"/>
        </a:xfrm>
      </p:grpSpPr>
      <p:sp>
        <p:nvSpPr>
          <p:cNvPr id="11" name="Picture Placeholder 2"/>
          <p:cNvSpPr>
            <a:spLocks noGrp="1"/>
          </p:cNvSpPr>
          <p:nvPr>
            <p:ph type="pic" sz="quarter" idx="19"/>
          </p:nvPr>
        </p:nvSpPr>
        <p:spPr>
          <a:xfrm>
            <a:off x="-36656" y="0"/>
            <a:ext cx="8138102" cy="13716000"/>
          </a:xfrm>
        </p:spPr>
        <p:txBody>
          <a:bodyPr>
            <a:normAutofit/>
          </a:bodyPr>
          <a:lstStyle>
            <a:lvl1pPr>
              <a:defRPr sz="2800"/>
            </a:lvl1pPr>
          </a:lstStyle>
          <a:p>
            <a:endParaRPr lang="en-US"/>
          </a:p>
        </p:txBody>
      </p:sp>
      <p:sp>
        <p:nvSpPr>
          <p:cNvPr id="12" name="Picture Placeholder 2"/>
          <p:cNvSpPr>
            <a:spLocks noGrp="1"/>
          </p:cNvSpPr>
          <p:nvPr>
            <p:ph type="pic" sz="quarter" idx="20"/>
          </p:nvPr>
        </p:nvSpPr>
        <p:spPr>
          <a:xfrm>
            <a:off x="8138103" y="0"/>
            <a:ext cx="8101445" cy="13716000"/>
          </a:xfrm>
        </p:spPr>
        <p:txBody>
          <a:bodyPr>
            <a:normAutofit/>
          </a:bodyPr>
          <a:lstStyle>
            <a:lvl1pPr>
              <a:defRPr sz="2800"/>
            </a:lvl1pPr>
          </a:lstStyle>
          <a:p>
            <a:endParaRPr lang="en-US"/>
          </a:p>
        </p:txBody>
      </p:sp>
      <p:sp>
        <p:nvSpPr>
          <p:cNvPr id="13" name="Picture Placeholder 2"/>
          <p:cNvSpPr>
            <a:spLocks noGrp="1"/>
          </p:cNvSpPr>
          <p:nvPr>
            <p:ph type="pic" sz="quarter" idx="21"/>
          </p:nvPr>
        </p:nvSpPr>
        <p:spPr>
          <a:xfrm>
            <a:off x="16276205" y="0"/>
            <a:ext cx="8101445" cy="13716000"/>
          </a:xfrm>
        </p:spPr>
        <p:txBody>
          <a:bodyPr>
            <a:normAutofit/>
          </a:bodyPr>
          <a:lstStyle>
            <a:lvl1pPr>
              <a:defRPr sz="2800"/>
            </a:lvl1pPr>
          </a:lstStyle>
          <a:p>
            <a:endParaRPr lang="en-US"/>
          </a:p>
        </p:txBody>
      </p:sp>
    </p:spTree>
    <p:extLst>
      <p:ext uri="{BB962C8B-B14F-4D97-AF65-F5344CB8AC3E}">
        <p14:creationId xmlns:p14="http://schemas.microsoft.com/office/powerpoint/2010/main" val="6534688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9_Placeholder">
    <p:spTree>
      <p:nvGrpSpPr>
        <p:cNvPr id="1" name=""/>
        <p:cNvGrpSpPr/>
        <p:nvPr/>
      </p:nvGrpSpPr>
      <p:grpSpPr>
        <a:xfrm>
          <a:off x="0" y="0"/>
          <a:ext cx="0" cy="0"/>
          <a:chOff x="0" y="0"/>
          <a:chExt cx="0" cy="0"/>
        </a:xfrm>
      </p:grpSpPr>
      <p:sp>
        <p:nvSpPr>
          <p:cNvPr id="12" name="Picture Placeholder 2"/>
          <p:cNvSpPr>
            <a:spLocks noGrp="1"/>
          </p:cNvSpPr>
          <p:nvPr>
            <p:ph type="pic" sz="quarter" idx="18"/>
          </p:nvPr>
        </p:nvSpPr>
        <p:spPr>
          <a:xfrm>
            <a:off x="0" y="0"/>
            <a:ext cx="7159624" cy="6721618"/>
          </a:xfrm>
          <a:solidFill>
            <a:schemeClr val="bg1">
              <a:lumMod val="95000"/>
            </a:schemeClr>
          </a:solidFill>
        </p:spPr>
        <p:txBody>
          <a:bodyPr>
            <a:normAutofit/>
          </a:bodyPr>
          <a:lstStyle>
            <a:lvl1pPr>
              <a:defRPr sz="2800"/>
            </a:lvl1pPr>
          </a:lstStyle>
          <a:p>
            <a:endParaRPr lang="en-US"/>
          </a:p>
        </p:txBody>
      </p:sp>
      <p:sp>
        <p:nvSpPr>
          <p:cNvPr id="13" name="Picture Placeholder 2"/>
          <p:cNvSpPr>
            <a:spLocks noGrp="1"/>
          </p:cNvSpPr>
          <p:nvPr>
            <p:ph type="pic" sz="quarter" idx="20"/>
          </p:nvPr>
        </p:nvSpPr>
        <p:spPr>
          <a:xfrm>
            <a:off x="0" y="6994383"/>
            <a:ext cx="7159624" cy="6721618"/>
          </a:xfrm>
          <a:solidFill>
            <a:schemeClr val="bg1">
              <a:lumMod val="95000"/>
            </a:schemeClr>
          </a:solidFill>
        </p:spPr>
        <p:txBody>
          <a:bodyPr>
            <a:normAutofit/>
          </a:bodyPr>
          <a:lstStyle>
            <a:lvl1pPr>
              <a:defRPr sz="2800"/>
            </a:lvl1pPr>
          </a:lstStyle>
          <a:p>
            <a:endParaRPr lang="en-US"/>
          </a:p>
        </p:txBody>
      </p:sp>
      <p:sp>
        <p:nvSpPr>
          <p:cNvPr id="14" name="Picture Placeholder 2"/>
          <p:cNvSpPr>
            <a:spLocks noGrp="1"/>
          </p:cNvSpPr>
          <p:nvPr>
            <p:ph type="pic" sz="quarter" idx="24"/>
          </p:nvPr>
        </p:nvSpPr>
        <p:spPr>
          <a:xfrm>
            <a:off x="7439720" y="0"/>
            <a:ext cx="8956418" cy="137160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2390360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9_Placeholder">
    <p:spTree>
      <p:nvGrpSpPr>
        <p:cNvPr id="1" name=""/>
        <p:cNvGrpSpPr/>
        <p:nvPr/>
      </p:nvGrpSpPr>
      <p:grpSpPr>
        <a:xfrm>
          <a:off x="0" y="0"/>
          <a:ext cx="0" cy="0"/>
          <a:chOff x="0" y="0"/>
          <a:chExt cx="0" cy="0"/>
        </a:xfrm>
      </p:grpSpPr>
      <p:sp>
        <p:nvSpPr>
          <p:cNvPr id="5" name="Picture Placeholder 2"/>
          <p:cNvSpPr>
            <a:spLocks noGrp="1"/>
          </p:cNvSpPr>
          <p:nvPr>
            <p:ph type="pic" sz="quarter" idx="24"/>
          </p:nvPr>
        </p:nvSpPr>
        <p:spPr>
          <a:xfrm>
            <a:off x="7988360" y="0"/>
            <a:ext cx="8956418" cy="13716000"/>
          </a:xfrm>
          <a:solidFill>
            <a:schemeClr val="bg1">
              <a:lumMod val="95000"/>
            </a:schemeClr>
          </a:solidFill>
        </p:spPr>
        <p:txBody>
          <a:bodyPr>
            <a:normAutofit/>
          </a:bodyPr>
          <a:lstStyle>
            <a:lvl1pPr>
              <a:defRPr sz="2800"/>
            </a:lvl1pPr>
          </a:lstStyle>
          <a:p>
            <a:endParaRPr lang="en-US"/>
          </a:p>
        </p:txBody>
      </p:sp>
      <p:sp>
        <p:nvSpPr>
          <p:cNvPr id="6" name="Picture Placeholder 2"/>
          <p:cNvSpPr>
            <a:spLocks noGrp="1"/>
          </p:cNvSpPr>
          <p:nvPr>
            <p:ph type="pic" sz="quarter" idx="18"/>
          </p:nvPr>
        </p:nvSpPr>
        <p:spPr>
          <a:xfrm>
            <a:off x="17218026" y="0"/>
            <a:ext cx="7159624" cy="6721618"/>
          </a:xfrm>
          <a:solidFill>
            <a:schemeClr val="bg1">
              <a:lumMod val="95000"/>
            </a:schemeClr>
          </a:solidFill>
        </p:spPr>
        <p:txBody>
          <a:bodyPr>
            <a:normAutofit/>
          </a:bodyPr>
          <a:lstStyle>
            <a:lvl1pPr>
              <a:defRPr sz="2800"/>
            </a:lvl1pPr>
          </a:lstStyle>
          <a:p>
            <a:endParaRPr lang="en-US"/>
          </a:p>
        </p:txBody>
      </p:sp>
      <p:sp>
        <p:nvSpPr>
          <p:cNvPr id="7" name="Picture Placeholder 2"/>
          <p:cNvSpPr>
            <a:spLocks noGrp="1"/>
          </p:cNvSpPr>
          <p:nvPr>
            <p:ph type="pic" sz="quarter" idx="20"/>
          </p:nvPr>
        </p:nvSpPr>
        <p:spPr>
          <a:xfrm>
            <a:off x="17218026" y="6994383"/>
            <a:ext cx="7159624" cy="6721618"/>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6059082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0_Placeholder">
    <p:spTree>
      <p:nvGrpSpPr>
        <p:cNvPr id="1" name=""/>
        <p:cNvGrpSpPr/>
        <p:nvPr/>
      </p:nvGrpSpPr>
      <p:grpSpPr>
        <a:xfrm>
          <a:off x="0" y="0"/>
          <a:ext cx="0" cy="0"/>
          <a:chOff x="0" y="0"/>
          <a:chExt cx="0" cy="0"/>
        </a:xfrm>
      </p:grpSpPr>
      <p:sp>
        <p:nvSpPr>
          <p:cNvPr id="14" name="Picture Placeholder 2"/>
          <p:cNvSpPr>
            <a:spLocks noGrp="1"/>
          </p:cNvSpPr>
          <p:nvPr>
            <p:ph type="pic" sz="quarter" idx="16"/>
          </p:nvPr>
        </p:nvSpPr>
        <p:spPr>
          <a:xfrm>
            <a:off x="-1" y="7924800"/>
            <a:ext cx="6091253" cy="5791200"/>
          </a:xfrm>
          <a:solidFill>
            <a:schemeClr val="bg1">
              <a:lumMod val="95000"/>
            </a:schemeClr>
          </a:solidFill>
        </p:spPr>
        <p:txBody>
          <a:bodyPr>
            <a:normAutofit/>
          </a:bodyPr>
          <a:lstStyle>
            <a:lvl1pPr>
              <a:defRPr sz="2800"/>
            </a:lvl1pPr>
          </a:lstStyle>
          <a:p>
            <a:endParaRPr lang="en-US"/>
          </a:p>
        </p:txBody>
      </p:sp>
      <p:sp>
        <p:nvSpPr>
          <p:cNvPr id="15" name="Picture Placeholder 2"/>
          <p:cNvSpPr>
            <a:spLocks noGrp="1"/>
          </p:cNvSpPr>
          <p:nvPr>
            <p:ph type="pic" sz="quarter" idx="17"/>
          </p:nvPr>
        </p:nvSpPr>
        <p:spPr>
          <a:xfrm>
            <a:off x="6091253" y="7924800"/>
            <a:ext cx="6091253" cy="5791200"/>
          </a:xfrm>
          <a:solidFill>
            <a:schemeClr val="bg1">
              <a:lumMod val="95000"/>
            </a:schemeClr>
          </a:solidFill>
        </p:spPr>
        <p:txBody>
          <a:bodyPr>
            <a:normAutofit/>
          </a:bodyPr>
          <a:lstStyle>
            <a:lvl1pPr>
              <a:defRPr sz="2800"/>
            </a:lvl1pPr>
          </a:lstStyle>
          <a:p>
            <a:endParaRPr lang="en-US"/>
          </a:p>
        </p:txBody>
      </p:sp>
      <p:sp>
        <p:nvSpPr>
          <p:cNvPr id="19" name="Picture Placeholder 2"/>
          <p:cNvSpPr>
            <a:spLocks noGrp="1"/>
          </p:cNvSpPr>
          <p:nvPr>
            <p:ph type="pic" sz="quarter" idx="18"/>
          </p:nvPr>
        </p:nvSpPr>
        <p:spPr>
          <a:xfrm>
            <a:off x="12188824" y="7924800"/>
            <a:ext cx="6091253" cy="5791200"/>
          </a:xfrm>
          <a:solidFill>
            <a:schemeClr val="bg1">
              <a:lumMod val="95000"/>
            </a:schemeClr>
          </a:solidFill>
        </p:spPr>
        <p:txBody>
          <a:bodyPr>
            <a:normAutofit/>
          </a:bodyPr>
          <a:lstStyle>
            <a:lvl1pPr>
              <a:defRPr sz="2800"/>
            </a:lvl1pPr>
          </a:lstStyle>
          <a:p>
            <a:endParaRPr lang="en-US"/>
          </a:p>
        </p:txBody>
      </p:sp>
      <p:sp>
        <p:nvSpPr>
          <p:cNvPr id="20" name="Picture Placeholder 2"/>
          <p:cNvSpPr>
            <a:spLocks noGrp="1"/>
          </p:cNvSpPr>
          <p:nvPr>
            <p:ph type="pic" sz="quarter" idx="19"/>
          </p:nvPr>
        </p:nvSpPr>
        <p:spPr>
          <a:xfrm>
            <a:off x="18280078" y="7924800"/>
            <a:ext cx="6091253" cy="5791200"/>
          </a:xfrm>
          <a:solidFill>
            <a:schemeClr val="bg1">
              <a:lumMod val="95000"/>
            </a:schemeClr>
          </a:solidFill>
        </p:spPr>
        <p:txBody>
          <a:bodyPr>
            <a:normAutofit/>
          </a:bodyPr>
          <a:lstStyle>
            <a:lvl1pPr>
              <a:defRPr sz="2800"/>
            </a:lvl1pPr>
          </a:lstStyle>
          <a:p>
            <a:endParaRPr lang="en-US"/>
          </a:p>
        </p:txBody>
      </p:sp>
    </p:spTree>
    <p:extLst>
      <p:ext uri="{BB962C8B-B14F-4D97-AF65-F5344CB8AC3E}">
        <p14:creationId xmlns:p14="http://schemas.microsoft.com/office/powerpoint/2010/main" val="1789366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Portfolio Four">
    <p:spTree>
      <p:nvGrpSpPr>
        <p:cNvPr id="1" name=""/>
        <p:cNvGrpSpPr/>
        <p:nvPr/>
      </p:nvGrpSpPr>
      <p:grpSpPr>
        <a:xfrm>
          <a:off x="0" y="0"/>
          <a:ext cx="0" cy="0"/>
          <a:chOff x="0" y="0"/>
          <a:chExt cx="0" cy="0"/>
        </a:xfrm>
      </p:grpSpPr>
      <p:sp>
        <p:nvSpPr>
          <p:cNvPr id="3" name="Picture Placeholder 2"/>
          <p:cNvSpPr>
            <a:spLocks noGrp="1"/>
          </p:cNvSpPr>
          <p:nvPr>
            <p:ph type="pic" sz="quarter" idx="15"/>
          </p:nvPr>
        </p:nvSpPr>
        <p:spPr>
          <a:xfrm>
            <a:off x="3747638" y="4139253"/>
            <a:ext cx="3338587" cy="5949759"/>
          </a:xfrm>
        </p:spPr>
        <p:txBody>
          <a:bodyPr>
            <a:normAutofit/>
          </a:bodyPr>
          <a:lstStyle>
            <a:lvl1pPr>
              <a:defRPr sz="3199"/>
            </a:lvl1pPr>
          </a:lstStyle>
          <a:p>
            <a:endParaRPr lang="en-US"/>
          </a:p>
        </p:txBody>
      </p:sp>
      <p:sp>
        <p:nvSpPr>
          <p:cNvPr id="7" name="Picture Placeholder 2"/>
          <p:cNvSpPr>
            <a:spLocks noGrp="1"/>
          </p:cNvSpPr>
          <p:nvPr>
            <p:ph type="pic" sz="quarter" idx="16"/>
          </p:nvPr>
        </p:nvSpPr>
        <p:spPr>
          <a:xfrm>
            <a:off x="10462111" y="4139253"/>
            <a:ext cx="3338587" cy="5949759"/>
          </a:xfrm>
        </p:spPr>
        <p:txBody>
          <a:bodyPr>
            <a:normAutofit/>
          </a:bodyPr>
          <a:lstStyle>
            <a:lvl1pPr>
              <a:defRPr sz="3199"/>
            </a:lvl1pPr>
          </a:lstStyle>
          <a:p>
            <a:endParaRPr lang="en-US"/>
          </a:p>
        </p:txBody>
      </p:sp>
      <p:sp>
        <p:nvSpPr>
          <p:cNvPr id="8" name="Picture Placeholder 2"/>
          <p:cNvSpPr>
            <a:spLocks noGrp="1"/>
          </p:cNvSpPr>
          <p:nvPr>
            <p:ph type="pic" sz="quarter" idx="17"/>
          </p:nvPr>
        </p:nvSpPr>
        <p:spPr>
          <a:xfrm>
            <a:off x="17178842" y="4139253"/>
            <a:ext cx="3338587" cy="5949759"/>
          </a:xfrm>
        </p:spPr>
        <p:txBody>
          <a:bodyPr>
            <a:normAutofit/>
          </a:bodyPr>
          <a:lstStyle>
            <a:lvl1pPr>
              <a:defRPr sz="3199"/>
            </a:lvl1pPr>
          </a:lstStyle>
          <a:p>
            <a:endParaRPr lang="en-US"/>
          </a:p>
        </p:txBody>
      </p:sp>
    </p:spTree>
    <p:extLst>
      <p:ext uri="{BB962C8B-B14F-4D97-AF65-F5344CB8AC3E}">
        <p14:creationId xmlns:p14="http://schemas.microsoft.com/office/powerpoint/2010/main" val="1782436840"/>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Responsive Design">
    <p:spTree>
      <p:nvGrpSpPr>
        <p:cNvPr id="1" name=""/>
        <p:cNvGrpSpPr/>
        <p:nvPr/>
      </p:nvGrpSpPr>
      <p:grpSpPr>
        <a:xfrm>
          <a:off x="0" y="0"/>
          <a:ext cx="0" cy="0"/>
          <a:chOff x="0" y="0"/>
          <a:chExt cx="0" cy="0"/>
        </a:xfrm>
      </p:grpSpPr>
      <p:sp>
        <p:nvSpPr>
          <p:cNvPr id="11" name="Picture Placeholder 2"/>
          <p:cNvSpPr>
            <a:spLocks noGrp="1" noChangeAspect="1"/>
          </p:cNvSpPr>
          <p:nvPr>
            <p:ph type="pic" sz="quarter" idx="27"/>
          </p:nvPr>
        </p:nvSpPr>
        <p:spPr>
          <a:xfrm>
            <a:off x="4486964" y="8875587"/>
            <a:ext cx="441690" cy="557901"/>
          </a:xfrm>
        </p:spPr>
        <p:txBody>
          <a:bodyPr anchor="t">
            <a:normAutofit/>
          </a:bodyPr>
          <a:lstStyle>
            <a:lvl1pPr marL="0" indent="0" algn="ctr">
              <a:lnSpc>
                <a:spcPct val="50000"/>
              </a:lnSpc>
              <a:buNone/>
              <a:defRPr sz="100">
                <a:latin typeface="Calibri Light"/>
                <a:cs typeface="Calibri Light"/>
              </a:defRPr>
            </a:lvl1pPr>
          </a:lstStyle>
          <a:p>
            <a:endParaRPr lang="id-ID" dirty="0" smtClean="0"/>
          </a:p>
        </p:txBody>
      </p:sp>
      <p:sp>
        <p:nvSpPr>
          <p:cNvPr id="9" name="Picture Placeholder 2"/>
          <p:cNvSpPr>
            <a:spLocks noGrp="1" noChangeAspect="1"/>
          </p:cNvSpPr>
          <p:nvPr>
            <p:ph type="pic" sz="quarter" idx="25"/>
          </p:nvPr>
        </p:nvSpPr>
        <p:spPr>
          <a:xfrm>
            <a:off x="8434174" y="4108581"/>
            <a:ext cx="6679466" cy="3785477"/>
          </a:xfrm>
        </p:spPr>
        <p:txBody>
          <a:bodyPr anchor="t">
            <a:normAutofit/>
          </a:bodyPr>
          <a:lstStyle>
            <a:lvl1pPr marL="0" indent="0" algn="ctr">
              <a:buNone/>
              <a:defRPr sz="2199">
                <a:latin typeface="Calibri Light"/>
                <a:cs typeface="Calibri Light"/>
              </a:defRPr>
            </a:lvl1pPr>
          </a:lstStyle>
          <a:p>
            <a:endParaRPr lang="id-ID" dirty="0"/>
          </a:p>
        </p:txBody>
      </p:sp>
      <p:sp>
        <p:nvSpPr>
          <p:cNvPr id="17" name="Picture Placeholder 2"/>
          <p:cNvSpPr>
            <a:spLocks noGrp="1" noChangeAspect="1"/>
          </p:cNvSpPr>
          <p:nvPr>
            <p:ph type="pic" sz="quarter" idx="22" hasCustomPrompt="1"/>
          </p:nvPr>
        </p:nvSpPr>
        <p:spPr>
          <a:xfrm>
            <a:off x="5309276" y="7728365"/>
            <a:ext cx="1013634" cy="1768937"/>
          </a:xfrm>
        </p:spPr>
        <p:txBody>
          <a:bodyPr anchor="t">
            <a:normAutofit/>
          </a:bodyPr>
          <a:lstStyle>
            <a:lvl1pPr marL="0" indent="0" algn="l">
              <a:lnSpc>
                <a:spcPct val="50000"/>
              </a:lnSpc>
              <a:buNone/>
              <a:defRPr sz="700">
                <a:latin typeface="Calibri Light"/>
                <a:cs typeface="Calibri Light"/>
              </a:defRPr>
            </a:lvl1pPr>
          </a:lstStyle>
          <a:p>
            <a:r>
              <a:rPr lang="id-ID" dirty="0" smtClean="0"/>
              <a:t>Picture</a:t>
            </a:r>
          </a:p>
        </p:txBody>
      </p:sp>
      <p:sp>
        <p:nvSpPr>
          <p:cNvPr id="10" name="Picture Placeholder 2"/>
          <p:cNvSpPr>
            <a:spLocks noGrp="1" noChangeAspect="1"/>
          </p:cNvSpPr>
          <p:nvPr>
            <p:ph type="pic" sz="quarter" idx="26"/>
          </p:nvPr>
        </p:nvSpPr>
        <p:spPr>
          <a:xfrm>
            <a:off x="14158152" y="6712182"/>
            <a:ext cx="4254887" cy="2712449"/>
          </a:xfrm>
        </p:spPr>
        <p:txBody>
          <a:bodyPr anchor="t">
            <a:normAutofit/>
          </a:bodyPr>
          <a:lstStyle>
            <a:lvl1pPr marL="0" indent="0" algn="ctr">
              <a:buNone/>
              <a:defRPr sz="1999">
                <a:latin typeface="Calibri Light"/>
                <a:cs typeface="Calibri Light"/>
              </a:defRPr>
            </a:lvl1pPr>
          </a:lstStyle>
          <a:p>
            <a:endParaRPr lang="id-ID" dirty="0"/>
          </a:p>
        </p:txBody>
      </p:sp>
      <p:sp>
        <p:nvSpPr>
          <p:cNvPr id="8" name="Picture Placeholder 2"/>
          <p:cNvSpPr>
            <a:spLocks noGrp="1" noChangeAspect="1"/>
          </p:cNvSpPr>
          <p:nvPr>
            <p:ph type="pic" sz="quarter" idx="24"/>
          </p:nvPr>
        </p:nvSpPr>
        <p:spPr>
          <a:xfrm>
            <a:off x="6642100" y="6558177"/>
            <a:ext cx="2254062" cy="2902541"/>
          </a:xfrm>
        </p:spPr>
        <p:txBody>
          <a:bodyPr anchor="t">
            <a:normAutofit/>
          </a:bodyPr>
          <a:lstStyle>
            <a:lvl1pPr marL="0" indent="0" algn="ctr">
              <a:buNone/>
              <a:defRPr sz="1999">
                <a:latin typeface="Calibri Light"/>
                <a:cs typeface="Calibri Light"/>
              </a:defRPr>
            </a:lvl1pPr>
          </a:lstStyle>
          <a:p>
            <a:endParaRPr lang="id-ID" dirty="0"/>
          </a:p>
        </p:txBody>
      </p:sp>
    </p:spTree>
    <p:extLst>
      <p:ext uri="{BB962C8B-B14F-4D97-AF65-F5344CB8AC3E}">
        <p14:creationId xmlns:p14="http://schemas.microsoft.com/office/powerpoint/2010/main" val="165344818"/>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32_Blank">
    <p:spTree>
      <p:nvGrpSpPr>
        <p:cNvPr id="1" name=""/>
        <p:cNvGrpSpPr/>
        <p:nvPr/>
      </p:nvGrpSpPr>
      <p:grpSpPr>
        <a:xfrm>
          <a:off x="0" y="0"/>
          <a:ext cx="0" cy="0"/>
          <a:chOff x="0" y="0"/>
          <a:chExt cx="0" cy="0"/>
        </a:xfrm>
      </p:grpSpPr>
      <p:sp>
        <p:nvSpPr>
          <p:cNvPr id="6" name="Picture Placeholder 17"/>
          <p:cNvSpPr>
            <a:spLocks noGrp="1"/>
          </p:cNvSpPr>
          <p:nvPr>
            <p:ph type="pic" sz="quarter" idx="14"/>
          </p:nvPr>
        </p:nvSpPr>
        <p:spPr>
          <a:xfrm>
            <a:off x="2804738" y="5533107"/>
            <a:ext cx="8061857" cy="4526280"/>
          </a:xfrm>
          <a:noFill/>
        </p:spPr>
        <p:txBody>
          <a:bodyPr rtlCol="0">
            <a:normAutofit/>
          </a:bodyPr>
          <a:lstStyle>
            <a:lvl1pPr marL="0" indent="0" algn="ctr">
              <a:buNone/>
              <a:defRPr sz="1800" b="0" i="0">
                <a:solidFill>
                  <a:schemeClr val="bg1">
                    <a:lumMod val="75000"/>
                  </a:schemeClr>
                </a:solidFill>
                <a:latin typeface="Montserrat Light" charset="0"/>
                <a:ea typeface="Montserrat Light" charset="0"/>
                <a:cs typeface="Montserrat Light" charset="0"/>
              </a:defRPr>
            </a:lvl1pPr>
          </a:lstStyle>
          <a:p>
            <a:pPr lvl="0"/>
            <a:endParaRPr lang="en-US" noProof="0"/>
          </a:p>
        </p:txBody>
      </p:sp>
      <p:sp>
        <p:nvSpPr>
          <p:cNvPr id="7" name="Picture Placeholder 17"/>
          <p:cNvSpPr>
            <a:spLocks noGrp="1"/>
          </p:cNvSpPr>
          <p:nvPr>
            <p:ph type="pic" sz="quarter" idx="16"/>
          </p:nvPr>
        </p:nvSpPr>
        <p:spPr>
          <a:xfrm>
            <a:off x="13459208" y="5533107"/>
            <a:ext cx="8061857" cy="4526280"/>
          </a:xfrm>
          <a:noFill/>
        </p:spPr>
        <p:txBody>
          <a:bodyPr rtlCol="0">
            <a:normAutofit/>
          </a:bodyPr>
          <a:lstStyle>
            <a:lvl1pPr marL="0" indent="0" algn="ctr">
              <a:buNone/>
              <a:defRPr sz="1800" b="0" i="0">
                <a:solidFill>
                  <a:schemeClr val="bg1">
                    <a:lumMod val="75000"/>
                  </a:schemeClr>
                </a:solidFill>
                <a:latin typeface="Montserrat Light" charset="0"/>
                <a:ea typeface="Montserrat Light" charset="0"/>
                <a:cs typeface="Montserrat Light" charset="0"/>
              </a:defRPr>
            </a:lvl1pPr>
          </a:lstStyle>
          <a:p>
            <a:pPr lvl="0"/>
            <a:endParaRPr lang="en-US" noProof="0" dirty="0"/>
          </a:p>
        </p:txBody>
      </p:sp>
    </p:spTree>
    <p:extLst>
      <p:ext uri="{BB962C8B-B14F-4D97-AF65-F5344CB8AC3E}">
        <p14:creationId xmlns:p14="http://schemas.microsoft.com/office/powerpoint/2010/main" val="1351797369"/>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hree Laptops">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10156032" y="6240500"/>
            <a:ext cx="4013220" cy="5216525"/>
          </a:xfrm>
        </p:spPr>
        <p:txBody>
          <a:bodyPr>
            <a:normAutofit/>
          </a:bodyPr>
          <a:lstStyle>
            <a:lvl1pPr>
              <a:defRPr sz="2800"/>
            </a:lvl1pPr>
          </a:lstStyle>
          <a:p>
            <a:endParaRPr lang="en-US"/>
          </a:p>
        </p:txBody>
      </p:sp>
    </p:spTree>
    <p:extLst>
      <p:ext uri="{BB962C8B-B14F-4D97-AF65-F5344CB8AC3E}">
        <p14:creationId xmlns:p14="http://schemas.microsoft.com/office/powerpoint/2010/main" val="680466996"/>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hree Laptops">
    <p:spTree>
      <p:nvGrpSpPr>
        <p:cNvPr id="1" name=""/>
        <p:cNvGrpSpPr/>
        <p:nvPr/>
      </p:nvGrpSpPr>
      <p:grpSpPr>
        <a:xfrm>
          <a:off x="0" y="0"/>
          <a:ext cx="0" cy="0"/>
          <a:chOff x="0" y="0"/>
          <a:chExt cx="0" cy="0"/>
        </a:xfrm>
      </p:grpSpPr>
      <p:sp>
        <p:nvSpPr>
          <p:cNvPr id="4" name="Picture Placeholder 2"/>
          <p:cNvSpPr>
            <a:spLocks noGrp="1"/>
          </p:cNvSpPr>
          <p:nvPr>
            <p:ph type="pic" sz="quarter" idx="10"/>
          </p:nvPr>
        </p:nvSpPr>
        <p:spPr>
          <a:xfrm>
            <a:off x="0" y="1"/>
            <a:ext cx="24377650" cy="7189076"/>
          </a:xfrm>
        </p:spPr>
        <p:txBody>
          <a:bodyPr>
            <a:normAutofit/>
          </a:bodyPr>
          <a:lstStyle>
            <a:lvl1pPr>
              <a:defRPr sz="2800"/>
            </a:lvl1pPr>
          </a:lstStyle>
          <a:p>
            <a:endParaRPr lang="en-US"/>
          </a:p>
        </p:txBody>
      </p:sp>
    </p:spTree>
    <p:extLst>
      <p:ext uri="{BB962C8B-B14F-4D97-AF65-F5344CB8AC3E}">
        <p14:creationId xmlns:p14="http://schemas.microsoft.com/office/powerpoint/2010/main" val="93202630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5" name="Oval 4"/>
          <p:cNvSpPr/>
          <p:nvPr userDrawn="1"/>
        </p:nvSpPr>
        <p:spPr>
          <a:xfrm rot="16200000">
            <a:off x="22199868" y="666271"/>
            <a:ext cx="521207" cy="52391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ext Placeholder 2"/>
          <p:cNvSpPr>
            <a:spLocks noGrp="1"/>
          </p:cNvSpPr>
          <p:nvPr>
            <p:ph type="body" idx="1"/>
          </p:nvPr>
        </p:nvSpPr>
        <p:spPr>
          <a:xfrm>
            <a:off x="1675964" y="3651250"/>
            <a:ext cx="21025723" cy="8702676"/>
          </a:xfrm>
          <a:prstGeom prst="rect">
            <a:avLst/>
          </a:prstGeom>
        </p:spPr>
        <p:txBody>
          <a:bodyPr vert="horz" lIns="182843" tIns="91422" rIns="182843" bIns="91422"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Box 9"/>
          <p:cNvSpPr txBox="1"/>
          <p:nvPr userDrawn="1"/>
        </p:nvSpPr>
        <p:spPr>
          <a:xfrm>
            <a:off x="22130252" y="668286"/>
            <a:ext cx="786038" cy="461628"/>
          </a:xfrm>
          <a:prstGeom prst="rect">
            <a:avLst/>
          </a:prstGeom>
          <a:noFill/>
        </p:spPr>
        <p:txBody>
          <a:bodyPr wrap="none" lIns="182843" tIns="91422" rIns="182843" bIns="91422" rtlCol="0">
            <a:spAutoFit/>
          </a:bodyPr>
          <a:lstStyle/>
          <a:p>
            <a:pPr algn="ctr"/>
            <a:fld id="{260E2A6B-A809-4840-BF14-8648BC0BDF87}" type="slidenum">
              <a:rPr lang="id-ID" sz="1800" b="0" i="0" smtClean="0">
                <a:solidFill>
                  <a:schemeClr val="bg1"/>
                </a:solidFill>
                <a:latin typeface="Montserrat Light" charset="0"/>
                <a:ea typeface="Montserrat Light" charset="0"/>
                <a:cs typeface="Montserrat Light" charset="0"/>
              </a:rPr>
              <a:pPr algn="ctr"/>
              <a:t>‹#›</a:t>
            </a:fld>
            <a:r>
              <a:rPr lang="id-ID" sz="1800" b="0" i="0" dirty="0" smtClean="0">
                <a:solidFill>
                  <a:schemeClr val="bg1"/>
                </a:solidFill>
                <a:latin typeface="Montserrat Light" charset="0"/>
                <a:ea typeface="Montserrat Light" charset="0"/>
                <a:cs typeface="Montserrat Light" charset="0"/>
              </a:rPr>
              <a:t>  </a:t>
            </a:r>
            <a:endParaRPr lang="id-ID" sz="1800" b="0" i="0" dirty="0">
              <a:solidFill>
                <a:schemeClr val="bg1"/>
              </a:solidFill>
              <a:latin typeface="Montserrat Light" charset="0"/>
              <a:ea typeface="Montserrat Light" charset="0"/>
              <a:cs typeface="Montserrat Light" charset="0"/>
            </a:endParaRPr>
          </a:p>
        </p:txBody>
      </p:sp>
      <p:sp>
        <p:nvSpPr>
          <p:cNvPr id="4" name="Title Placeholder 3"/>
          <p:cNvSpPr>
            <a:spLocks noGrp="1"/>
          </p:cNvSpPr>
          <p:nvPr>
            <p:ph type="title"/>
          </p:nvPr>
        </p:nvSpPr>
        <p:spPr>
          <a:xfrm>
            <a:off x="1676400" y="730250"/>
            <a:ext cx="21024850" cy="2651125"/>
          </a:xfrm>
          <a:prstGeom prst="rect">
            <a:avLst/>
          </a:prstGeom>
        </p:spPr>
        <p:txBody>
          <a:bodyPr vert="horz" lIns="91440" tIns="45720" rIns="91440" bIns="45720" rtlCol="0" anchor="ctr">
            <a:normAutofit/>
          </a:bodyPr>
          <a:lstStyle/>
          <a:p>
            <a:r>
              <a:rPr lang="en-US" smtClean="0"/>
              <a:t>Click to edit Master title style</a:t>
            </a:r>
            <a:endParaRPr lang="en-US"/>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877" r:id="rId1"/>
    <p:sldLayoutId id="2147483901" r:id="rId2"/>
    <p:sldLayoutId id="2147483879" r:id="rId3"/>
    <p:sldLayoutId id="2147483909" r:id="rId4"/>
    <p:sldLayoutId id="2147483903" r:id="rId5"/>
    <p:sldLayoutId id="2147483910" r:id="rId6"/>
    <p:sldLayoutId id="2147483911" r:id="rId7"/>
    <p:sldLayoutId id="2147483904" r:id="rId8"/>
    <p:sldLayoutId id="2147483912" r:id="rId9"/>
    <p:sldLayoutId id="2147483902" r:id="rId10"/>
    <p:sldLayoutId id="2147483897" r:id="rId11"/>
    <p:sldLayoutId id="2147483906" r:id="rId12"/>
    <p:sldLayoutId id="2147483907" r:id="rId13"/>
    <p:sldLayoutId id="2147483908" r:id="rId14"/>
    <p:sldLayoutId id="2147483918" r:id="rId15"/>
    <p:sldLayoutId id="2147483919" r:id="rId16"/>
    <p:sldLayoutId id="2147483921" r:id="rId17"/>
    <p:sldLayoutId id="2147483923" r:id="rId18"/>
    <p:sldLayoutId id="2147483922" r:id="rId19"/>
    <p:sldLayoutId id="2147483924" r:id="rId20"/>
    <p:sldLayoutId id="2147483925" r:id="rId21"/>
    <p:sldLayoutId id="2147483926" r:id="rId22"/>
    <p:sldLayoutId id="2147483927" r:id="rId23"/>
    <p:sldLayoutId id="2147483928" r:id="rId24"/>
    <p:sldLayoutId id="2147483929" r:id="rId25"/>
    <p:sldLayoutId id="2147483930" r:id="rId26"/>
    <p:sldLayoutId id="2147483931" r:id="rId27"/>
    <p:sldLayoutId id="2147483932" r:id="rId28"/>
    <p:sldLayoutId id="2147483933" r:id="rId29"/>
    <p:sldLayoutId id="2147483934" r:id="rId30"/>
    <p:sldLayoutId id="2147483935" r:id="rId31"/>
    <p:sldLayoutId id="2147483936" r:id="rId32"/>
  </p:sldLayoutIdLst>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txStyles>
    <p:titleStyle>
      <a:lvl1pPr algn="l" defTabSz="1828434" rtl="0" eaLnBrk="1" latinLnBrk="0" hangingPunct="1">
        <a:lnSpc>
          <a:spcPct val="90000"/>
        </a:lnSpc>
        <a:spcBef>
          <a:spcPct val="0"/>
        </a:spcBef>
        <a:buNone/>
        <a:defRPr lang="en-US" sz="6000" kern="1200">
          <a:solidFill>
            <a:schemeClr val="tx1"/>
          </a:solidFill>
          <a:latin typeface="Montserrat Hairline" charset="0"/>
          <a:ea typeface="Montserrat Hairline" charset="0"/>
          <a:cs typeface="Montserrat Hairline" charset="0"/>
        </a:defRPr>
      </a:lvl1pPr>
    </p:titleStyle>
    <p:bodyStyle>
      <a:lvl1pPr marL="0" indent="0" algn="l" defTabSz="1828434" rtl="0" eaLnBrk="1" latinLnBrk="0" hangingPunct="1">
        <a:lnSpc>
          <a:spcPct val="90000"/>
        </a:lnSpc>
        <a:spcBef>
          <a:spcPts val="2000"/>
        </a:spcBef>
        <a:buFont typeface="Arial"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9.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9.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g"/></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9.jpg"/><Relationship Id="rId7" Type="http://schemas.openxmlformats.org/officeDocument/2006/relationships/image" Target="../media/image28.jpeg"/><Relationship Id="rId2" Type="http://schemas.openxmlformats.org/officeDocument/2006/relationships/image" Target="../media/image24.jpeg"/><Relationship Id="rId1" Type="http://schemas.openxmlformats.org/officeDocument/2006/relationships/slideLayout" Target="../slideLayouts/slideLayout20.xml"/><Relationship Id="rId6" Type="http://schemas.openxmlformats.org/officeDocument/2006/relationships/image" Target="../media/image27.jp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21.xml"/><Relationship Id="rId5" Type="http://schemas.openxmlformats.org/officeDocument/2006/relationships/image" Target="../media/image37.jpeg"/><Relationship Id="rId4" Type="http://schemas.openxmlformats.org/officeDocument/2006/relationships/image" Target="../media/image36.jpg"/></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e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image" Target="../media/image47.jpg"/><Relationship Id="rId2" Type="http://schemas.openxmlformats.org/officeDocument/2006/relationships/image" Target="../media/image42.jpeg"/><Relationship Id="rId1" Type="http://schemas.openxmlformats.org/officeDocument/2006/relationships/slideLayout" Target="../slideLayouts/slideLayout23.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3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4.xml"/><Relationship Id="rId4" Type="http://schemas.openxmlformats.org/officeDocument/2006/relationships/image" Target="../media/image50.jpeg"/></Relationships>
</file>

<file path=ppt/slides/_rels/slide3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eg"/><Relationship Id="rId1" Type="http://schemas.openxmlformats.org/officeDocument/2006/relationships/slideLayout" Target="../slideLayouts/slideLayout25.xml"/><Relationship Id="rId4" Type="http://schemas.openxmlformats.org/officeDocument/2006/relationships/image" Target="../media/image8.jpeg"/></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6.xml"/><Relationship Id="rId4" Type="http://schemas.openxmlformats.org/officeDocument/2006/relationships/image" Target="../media/image55.jpeg"/></Relationships>
</file>

<file path=ppt/slides/_rels/slide3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7.xml"/><Relationship Id="rId5" Type="http://schemas.openxmlformats.org/officeDocument/2006/relationships/image" Target="../media/image61.jpeg"/><Relationship Id="rId4" Type="http://schemas.openxmlformats.org/officeDocument/2006/relationships/image" Target="../media/image60.jpg"/></Relationships>
</file>

<file path=ppt/slides/_rels/slide38.xml.rels><?xml version="1.0" encoding="UTF-8" standalone="yes"?>
<Relationships xmlns="http://schemas.openxmlformats.org/package/2006/relationships"><Relationship Id="rId8" Type="http://schemas.openxmlformats.org/officeDocument/2006/relationships/image" Target="../media/image67.jpeg"/><Relationship Id="rId13" Type="http://schemas.openxmlformats.org/officeDocument/2006/relationships/image" Target="../media/image7.jpg"/><Relationship Id="rId3" Type="http://schemas.openxmlformats.org/officeDocument/2006/relationships/image" Target="../media/image62.jpeg"/><Relationship Id="rId7" Type="http://schemas.openxmlformats.org/officeDocument/2006/relationships/image" Target="../media/image66.jpeg"/><Relationship Id="rId12" Type="http://schemas.openxmlformats.org/officeDocument/2006/relationships/image" Target="../media/image71.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65.jpeg"/><Relationship Id="rId11" Type="http://schemas.openxmlformats.org/officeDocument/2006/relationships/image" Target="../media/image70.jpeg"/><Relationship Id="rId5" Type="http://schemas.openxmlformats.org/officeDocument/2006/relationships/image" Target="../media/image64.jpeg"/><Relationship Id="rId10" Type="http://schemas.openxmlformats.org/officeDocument/2006/relationships/image" Target="../media/image69.jpeg"/><Relationship Id="rId4" Type="http://schemas.openxmlformats.org/officeDocument/2006/relationships/image" Target="../media/image63.jpeg"/><Relationship Id="rId9" Type="http://schemas.openxmlformats.org/officeDocument/2006/relationships/image" Target="../media/image68.jpeg"/><Relationship Id="rId14" Type="http://schemas.openxmlformats.org/officeDocument/2006/relationships/image" Target="../media/image72.jpeg"/></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74.jpeg"/></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74.jpeg"/></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77.jpg"/><Relationship Id="rId4" Type="http://schemas.openxmlformats.org/officeDocument/2006/relationships/image" Target="../media/image76.jpeg"/></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76.jpeg"/><Relationship Id="rId4" Type="http://schemas.openxmlformats.org/officeDocument/2006/relationships/image" Target="../media/image77.jpg"/></Relationships>
</file>

<file path=ppt/slides/_rels/slide4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png"/><Relationship Id="rId7" Type="http://schemas.openxmlformats.org/officeDocument/2006/relationships/image" Target="../media/image84.jpeg"/><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png"/><Relationship Id="rId9" Type="http://schemas.openxmlformats.org/officeDocument/2006/relationships/image" Target="../media/image86.jpg"/></Relationships>
</file>

<file path=ppt/slides/_rels/slide4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3.xml"/><Relationship Id="rId1" Type="http://schemas.openxmlformats.org/officeDocument/2006/relationships/slideLayout" Target="../slideLayouts/slideLayout30.xml"/><Relationship Id="rId4" Type="http://schemas.openxmlformats.org/officeDocument/2006/relationships/image" Target="../media/image86.jpg"/></Relationships>
</file>

<file path=ppt/slides/_rels/slide46.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png"/><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5" Type="http://schemas.openxmlformats.org/officeDocument/2006/relationships/chart" Target="../charts/chart4.xml"/><Relationship Id="rId4" Type="http://schemas.openxmlformats.org/officeDocument/2006/relationships/chart" Target="../charts/chart3.xml"/></Relationships>
</file>

<file path=ppt/slides/_rels/slide4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26"/>
          </p:nvPr>
        </p:nvPicPr>
        <p:blipFill>
          <a:blip r:embed="rId3">
            <a:extLst>
              <a:ext uri="{28A0092B-C50C-407E-A947-70E740481C1C}">
                <a14:useLocalDpi xmlns:a14="http://schemas.microsoft.com/office/drawing/2010/main"/>
              </a:ext>
            </a:extLst>
          </a:blip>
          <a:srcRect t="10927" b="10927"/>
          <a:stretch>
            <a:fillRect/>
          </a:stretch>
        </p:blipFill>
        <p:spPr/>
      </p:pic>
      <p:pic>
        <p:nvPicPr>
          <p:cNvPr id="7" name="Picture Placeholder 6"/>
          <p:cNvPicPr>
            <a:picLocks noGrp="1" noChangeAspect="1"/>
          </p:cNvPicPr>
          <p:nvPr>
            <p:ph type="pic" sz="quarter" idx="28"/>
          </p:nvPr>
        </p:nvPicPr>
        <p:blipFill>
          <a:blip r:embed="rId4" cstate="email">
            <a:extLst>
              <a:ext uri="{28A0092B-C50C-407E-A947-70E740481C1C}">
                <a14:useLocalDpi xmlns:a14="http://schemas.microsoft.com/office/drawing/2010/main"/>
              </a:ext>
            </a:extLst>
          </a:blip>
          <a:srcRect l="5567" r="5567"/>
          <a:stretch>
            <a:fillRect/>
          </a:stretch>
        </p:blipFill>
        <p:spPr/>
      </p:pic>
      <p:sp>
        <p:nvSpPr>
          <p:cNvPr id="2" name="Snip Single Corner Rectangle 1"/>
          <p:cNvSpPr/>
          <p:nvPr/>
        </p:nvSpPr>
        <p:spPr>
          <a:xfrm>
            <a:off x="8434851" y="2257626"/>
            <a:ext cx="7584150" cy="9176819"/>
          </a:xfrm>
          <a:prstGeom prst="snip1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charset="0"/>
            </a:endParaRPr>
          </a:p>
        </p:txBody>
      </p:sp>
      <p:sp>
        <p:nvSpPr>
          <p:cNvPr id="5" name="TextBox 4"/>
          <p:cNvSpPr txBox="1"/>
          <p:nvPr/>
        </p:nvSpPr>
        <p:spPr>
          <a:xfrm>
            <a:off x="8609317" y="4325362"/>
            <a:ext cx="7235218" cy="2585323"/>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WE ARE</a:t>
            </a:r>
          </a:p>
          <a:p>
            <a:pPr algn="ctr"/>
            <a:r>
              <a:rPr lang="en-US" sz="9600" spc="600" dirty="0" smtClean="0">
                <a:solidFill>
                  <a:schemeClr val="tx2"/>
                </a:solidFill>
                <a:latin typeface="Oswald" charset="0"/>
                <a:ea typeface="Oswald" charset="0"/>
                <a:cs typeface="Oswald" charset="0"/>
              </a:rPr>
              <a:t>QUANTUM</a:t>
            </a:r>
            <a:endParaRPr lang="en-US" sz="9600" spc="600" dirty="0">
              <a:solidFill>
                <a:schemeClr val="tx2"/>
              </a:solidFill>
              <a:latin typeface="Oswald" charset="0"/>
              <a:ea typeface="Oswald" charset="0"/>
              <a:cs typeface="Oswald" charset="0"/>
            </a:endParaRPr>
          </a:p>
        </p:txBody>
      </p:sp>
      <p:sp>
        <p:nvSpPr>
          <p:cNvPr id="9" name="TextBox 8"/>
          <p:cNvSpPr txBox="1"/>
          <p:nvPr/>
        </p:nvSpPr>
        <p:spPr>
          <a:xfrm>
            <a:off x="8434850" y="3865224"/>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11" name="TextBox 10"/>
          <p:cNvSpPr txBox="1"/>
          <p:nvPr/>
        </p:nvSpPr>
        <p:spPr>
          <a:xfrm>
            <a:off x="9006349" y="7061211"/>
            <a:ext cx="6408285" cy="1515800"/>
          </a:xfrm>
          <a:prstGeom prst="rect">
            <a:avLst/>
          </a:prstGeom>
          <a:noFill/>
        </p:spPr>
        <p:txBody>
          <a:bodyPr wrap="square" rtlCol="0">
            <a:spAutoFit/>
          </a:bodyPr>
          <a:lstStyle/>
          <a:p>
            <a:pPr algn="ctr">
              <a:lnSpc>
                <a:spcPts val="3700"/>
              </a:lnSpc>
            </a:pPr>
            <a:r>
              <a:rPr lang="en-US" sz="2800" dirty="0">
                <a:latin typeface="Lato Light" charset="0"/>
                <a:ea typeface="Lato Light" charset="0"/>
                <a:cs typeface="Lato Light" charset="0"/>
              </a:rPr>
              <a:t>Entrepreneurial activities differ substantially depending on the type of organization and creativity involved. </a:t>
            </a:r>
          </a:p>
        </p:txBody>
      </p:sp>
      <p:sp>
        <p:nvSpPr>
          <p:cNvPr id="8" name="Rectangle 7"/>
          <p:cNvSpPr/>
          <p:nvPr/>
        </p:nvSpPr>
        <p:spPr>
          <a:xfrm>
            <a:off x="9888536" y="9295699"/>
            <a:ext cx="4657725" cy="81318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0618715" y="9421058"/>
            <a:ext cx="3216420" cy="523220"/>
          </a:xfrm>
          <a:prstGeom prst="rect">
            <a:avLst/>
          </a:prstGeom>
          <a:noFill/>
        </p:spPr>
        <p:txBody>
          <a:bodyPr wrap="square" rtlCol="0">
            <a:spAutoFit/>
          </a:bodyPr>
          <a:lstStyle/>
          <a:p>
            <a:pPr algn="ctr"/>
            <a:r>
              <a:rPr lang="en-US" sz="2800" spc="1200" smtClean="0">
                <a:solidFill>
                  <a:schemeClr val="bg1"/>
                </a:solidFill>
                <a:latin typeface="Oswald" charset="0"/>
                <a:ea typeface="Oswald" charset="0"/>
                <a:cs typeface="Oswald" charset="0"/>
              </a:rPr>
              <a:t>LEARN</a:t>
            </a:r>
            <a:endParaRPr lang="en-US" sz="2800" spc="1200" dirty="0">
              <a:solidFill>
                <a:schemeClr val="bg1"/>
              </a:solidFill>
              <a:latin typeface="Oswald" charset="0"/>
              <a:ea typeface="Oswald" charset="0"/>
              <a:cs typeface="Oswald" charset="0"/>
            </a:endParaRPr>
          </a:p>
        </p:txBody>
      </p:sp>
    </p:spTree>
    <p:extLst>
      <p:ext uri="{BB962C8B-B14F-4D97-AF65-F5344CB8AC3E}">
        <p14:creationId xmlns:p14="http://schemas.microsoft.com/office/powerpoint/2010/main" val="12852288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l="19" r="19"/>
          <a:stretch>
            <a:fillRect/>
          </a:stretch>
        </p:blipFill>
        <p:spPr/>
      </p:pic>
      <p:sp>
        <p:nvSpPr>
          <p:cNvPr id="10" name="Rectangle 9"/>
          <p:cNvSpPr/>
          <p:nvPr/>
        </p:nvSpPr>
        <p:spPr>
          <a:xfrm>
            <a:off x="0" y="0"/>
            <a:ext cx="24377650" cy="13716000"/>
          </a:xfrm>
          <a:prstGeom prst="rect">
            <a:avLst/>
          </a:prstGeom>
          <a:gradFill flip="none" rotWithShape="1">
            <a:gsLst>
              <a:gs pos="0">
                <a:srgbClr val="000000">
                  <a:alpha val="0"/>
                </a:srgbClr>
              </a:gs>
              <a:gs pos="100000">
                <a:srgbClr val="B8BBC1">
                  <a:alpha val="87000"/>
                  <a:lumMod val="4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ontserrat Light" charset="0"/>
            </a:endParaRPr>
          </a:p>
        </p:txBody>
      </p:sp>
      <p:sp>
        <p:nvSpPr>
          <p:cNvPr id="11" name="Rectangle 10"/>
          <p:cNvSpPr/>
          <p:nvPr/>
        </p:nvSpPr>
        <p:spPr>
          <a:xfrm rot="16200000">
            <a:off x="8231680" y="2900855"/>
            <a:ext cx="7914290" cy="7914290"/>
          </a:xfrm>
          <a:prstGeom prst="rect">
            <a:avLst/>
          </a:prstGeom>
          <a:no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a:p>
        </p:txBody>
      </p:sp>
      <p:sp>
        <p:nvSpPr>
          <p:cNvPr id="7" name="TextBox 6"/>
          <p:cNvSpPr txBox="1"/>
          <p:nvPr/>
        </p:nvSpPr>
        <p:spPr>
          <a:xfrm>
            <a:off x="8093134" y="4428627"/>
            <a:ext cx="8227521" cy="5401479"/>
          </a:xfrm>
          <a:prstGeom prst="rect">
            <a:avLst/>
          </a:prstGeom>
          <a:noFill/>
        </p:spPr>
        <p:txBody>
          <a:bodyPr wrap="square" rtlCol="0">
            <a:spAutoFit/>
          </a:bodyPr>
          <a:lstStyle/>
          <a:p>
            <a:pPr algn="ctr"/>
            <a:r>
              <a:rPr lang="en-US" sz="11500" spc="600" dirty="0" smtClean="0">
                <a:solidFill>
                  <a:schemeClr val="bg1"/>
                </a:solidFill>
                <a:latin typeface="Oswald" charset="0"/>
                <a:ea typeface="Oswald" charset="0"/>
                <a:cs typeface="Oswald" charset="0"/>
              </a:rPr>
              <a:t>ABOUT OUR</a:t>
            </a:r>
          </a:p>
          <a:p>
            <a:pPr algn="ctr"/>
            <a:r>
              <a:rPr lang="en-US" sz="11500" spc="600" dirty="0" smtClean="0">
                <a:solidFill>
                  <a:schemeClr val="bg1"/>
                </a:solidFill>
                <a:latin typeface="Oswald" charset="0"/>
                <a:ea typeface="Oswald" charset="0"/>
                <a:cs typeface="Oswald" charset="0"/>
              </a:rPr>
              <a:t>COMPANY</a:t>
            </a:r>
          </a:p>
        </p:txBody>
      </p:sp>
      <p:sp>
        <p:nvSpPr>
          <p:cNvPr id="8" name="TextBox 7"/>
          <p:cNvSpPr txBox="1"/>
          <p:nvPr/>
        </p:nvSpPr>
        <p:spPr>
          <a:xfrm>
            <a:off x="8331269" y="3861056"/>
            <a:ext cx="7795423" cy="539861"/>
          </a:xfrm>
          <a:prstGeom prst="rect">
            <a:avLst/>
          </a:prstGeom>
          <a:noFill/>
        </p:spPr>
        <p:txBody>
          <a:bodyPr wrap="square" rtlCol="0">
            <a:spAutoFit/>
          </a:bodyPr>
          <a:lstStyle/>
          <a:p>
            <a:r>
              <a:rPr lang="en-US" sz="2800" spc="1200" dirty="0" smtClean="0">
                <a:solidFill>
                  <a:schemeClr val="bg1"/>
                </a:solidFill>
                <a:latin typeface="Oswald" charset="0"/>
                <a:ea typeface="Oswald" charset="0"/>
                <a:cs typeface="Oswald" charset="0"/>
              </a:rPr>
              <a:t>WRITE HERE SOMETHING</a:t>
            </a:r>
            <a:endParaRPr lang="en-US" sz="2800" spc="1200" dirty="0">
              <a:solidFill>
                <a:schemeClr val="bg1"/>
              </a:solidFill>
              <a:latin typeface="Oswald" charset="0"/>
              <a:ea typeface="Oswald" charset="0"/>
              <a:cs typeface="Oswald" charset="0"/>
            </a:endParaRPr>
          </a:p>
        </p:txBody>
      </p:sp>
    </p:spTree>
    <p:extLst>
      <p:ext uri="{BB962C8B-B14F-4D97-AF65-F5344CB8AC3E}">
        <p14:creationId xmlns:p14="http://schemas.microsoft.com/office/powerpoint/2010/main" val="6384220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39130" y="2112503"/>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BRUSH STYLE PLACEHOLDER</a:t>
            </a:r>
            <a:endParaRPr lang="en-US" sz="9600" spc="600" dirty="0">
              <a:solidFill>
                <a:schemeClr val="tx2"/>
              </a:solidFill>
              <a:latin typeface="Oswald" charset="0"/>
              <a:ea typeface="Oswald" charset="0"/>
              <a:cs typeface="Oswald" charset="0"/>
            </a:endParaRPr>
          </a:p>
        </p:txBody>
      </p:sp>
      <p:sp>
        <p:nvSpPr>
          <p:cNvPr id="7" name="TextBox 6"/>
          <p:cNvSpPr txBox="1"/>
          <p:nvPr/>
        </p:nvSpPr>
        <p:spPr>
          <a:xfrm>
            <a:off x="8434850" y="1652365"/>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8" name="TextBox 7"/>
          <p:cNvSpPr txBox="1"/>
          <p:nvPr/>
        </p:nvSpPr>
        <p:spPr>
          <a:xfrm>
            <a:off x="6460982" y="3342083"/>
            <a:ext cx="11376170" cy="1077218"/>
          </a:xfrm>
          <a:prstGeom prst="rect">
            <a:avLst/>
          </a:prstGeom>
          <a:noFill/>
        </p:spPr>
        <p:txBody>
          <a:bodyPr wrap="square" rtlCol="0">
            <a:spAutoFit/>
          </a:bodyPr>
          <a:lstStyle/>
          <a:p>
            <a:pPr algn="ctr"/>
            <a:r>
              <a:rPr lang="en-US" sz="3200" dirty="0">
                <a:latin typeface="Montserrat Light" charset="0"/>
                <a:ea typeface="Montserrat Light" charset="0"/>
                <a:cs typeface="Montserrat Light" charset="0"/>
              </a:rPr>
              <a:t>Entrepreneurial activities differ substantially depending on the type of organization and </a:t>
            </a:r>
            <a:r>
              <a:rPr lang="en-US" sz="3200" dirty="0" smtClean="0">
                <a:latin typeface="Montserrat Light" charset="0"/>
                <a:ea typeface="Montserrat Light" charset="0"/>
                <a:cs typeface="Montserrat Light" charset="0"/>
              </a:rPr>
              <a:t>creativity</a:t>
            </a:r>
            <a:endParaRPr lang="en-US" sz="3200" dirty="0">
              <a:latin typeface="Montserrat Light" charset="0"/>
              <a:ea typeface="Montserrat Light" charset="0"/>
              <a:cs typeface="Montserrat Light" charset="0"/>
            </a:endParaRPr>
          </a:p>
        </p:txBody>
      </p:sp>
      <p:pic>
        <p:nvPicPr>
          <p:cNvPr id="2" name="Picture Placeholder 1"/>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t="24446" b="24446"/>
          <a:stretch>
            <a:fillRect/>
          </a:stretch>
        </p:blipFill>
        <p:spPr/>
      </p:pic>
    </p:spTree>
    <p:extLst>
      <p:ext uri="{BB962C8B-B14F-4D97-AF65-F5344CB8AC3E}">
        <p14:creationId xmlns:p14="http://schemas.microsoft.com/office/powerpoint/2010/main" val="1600515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668496" y="5628421"/>
            <a:ext cx="12975592" cy="1107996"/>
          </a:xfrm>
          <a:prstGeom prst="rect">
            <a:avLst/>
          </a:prstGeom>
          <a:noFill/>
        </p:spPr>
        <p:txBody>
          <a:bodyPr wrap="square" rtlCol="0">
            <a:spAutoFit/>
          </a:bodyPr>
          <a:lstStyle/>
          <a:p>
            <a:r>
              <a:rPr lang="en-US" sz="6600" spc="600" dirty="0" smtClean="0">
                <a:solidFill>
                  <a:schemeClr val="tx2"/>
                </a:solidFill>
                <a:latin typeface="Oswald" charset="0"/>
                <a:ea typeface="Oswald" charset="0"/>
                <a:cs typeface="Oswald" charset="0"/>
              </a:rPr>
              <a:t>BRUSH STYLE PLACEHOLDER</a:t>
            </a:r>
            <a:endParaRPr lang="en-US" sz="9600" spc="600" dirty="0">
              <a:solidFill>
                <a:schemeClr val="tx2"/>
              </a:solidFill>
              <a:latin typeface="Oswald" charset="0"/>
              <a:ea typeface="Oswald" charset="0"/>
              <a:cs typeface="Oswald" charset="0"/>
            </a:endParaRPr>
          </a:p>
        </p:txBody>
      </p:sp>
      <p:sp>
        <p:nvSpPr>
          <p:cNvPr id="29" name="TextBox 28"/>
          <p:cNvSpPr txBox="1"/>
          <p:nvPr/>
        </p:nvSpPr>
        <p:spPr>
          <a:xfrm>
            <a:off x="1668496" y="5168283"/>
            <a:ext cx="7584151" cy="338554"/>
          </a:xfrm>
          <a:prstGeom prst="rect">
            <a:avLst/>
          </a:prstGeom>
          <a:noFill/>
        </p:spPr>
        <p:txBody>
          <a:bodyPr wrap="square" rtlCol="0">
            <a:spAutoFit/>
          </a:bodyPr>
          <a:lstStyle/>
          <a:p>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30" name="TextBox 29"/>
          <p:cNvSpPr txBox="1"/>
          <p:nvPr/>
        </p:nvSpPr>
        <p:spPr>
          <a:xfrm>
            <a:off x="1668496" y="6858001"/>
            <a:ext cx="11376170" cy="2308324"/>
          </a:xfrm>
          <a:prstGeom prst="rect">
            <a:avLst/>
          </a:prstGeom>
          <a:noFill/>
        </p:spPr>
        <p:txBody>
          <a:bodyPr wrap="square" rtlCol="0">
            <a:spAutoFit/>
          </a:bodyPr>
          <a:lstStyle/>
          <a:p>
            <a:pPr>
              <a:lnSpc>
                <a:spcPct val="150000"/>
              </a:lnSpc>
            </a:pPr>
            <a:r>
              <a:rPr lang="en-US" sz="2400" spc="3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a:t>
            </a:r>
            <a:r>
              <a:rPr lang="en-US" sz="2400" spc="300" dirty="0" smtClean="0">
                <a:latin typeface="Montserrat Light" charset="0"/>
                <a:ea typeface="Montserrat Light" charset="0"/>
                <a:cs typeface="Montserrat Light" charset="0"/>
              </a:rPr>
              <a:t>creativity</a:t>
            </a:r>
            <a:endParaRPr lang="en-US" sz="2400" spc="300" dirty="0">
              <a:latin typeface="Montserrat Light" charset="0"/>
              <a:ea typeface="Montserrat Light" charset="0"/>
              <a:cs typeface="Montserrat Light" charset="0"/>
            </a:endParaRPr>
          </a:p>
        </p:txBody>
      </p:sp>
      <p:pic>
        <p:nvPicPr>
          <p:cNvPr id="2" name="Picture Placeholder 1"/>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l="22951" r="22951"/>
          <a:stretch>
            <a:fillRect/>
          </a:stretch>
        </p:blipFill>
        <p:spPr/>
      </p:pic>
    </p:spTree>
    <p:extLst>
      <p:ext uri="{BB962C8B-B14F-4D97-AF65-F5344CB8AC3E}">
        <p14:creationId xmlns:p14="http://schemas.microsoft.com/office/powerpoint/2010/main" val="112805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0269571" y="5628421"/>
            <a:ext cx="12975592" cy="1107996"/>
          </a:xfrm>
          <a:prstGeom prst="rect">
            <a:avLst/>
          </a:prstGeom>
          <a:noFill/>
        </p:spPr>
        <p:txBody>
          <a:bodyPr wrap="square" rtlCol="0">
            <a:spAutoFit/>
          </a:bodyPr>
          <a:lstStyle/>
          <a:p>
            <a:r>
              <a:rPr lang="en-US" sz="6600" spc="600" dirty="0" smtClean="0">
                <a:solidFill>
                  <a:schemeClr val="tx2"/>
                </a:solidFill>
                <a:latin typeface="Oswald" charset="0"/>
                <a:ea typeface="Oswald" charset="0"/>
                <a:cs typeface="Oswald" charset="0"/>
              </a:rPr>
              <a:t>BRUSH STYLE PLACEHOLDER</a:t>
            </a:r>
            <a:endParaRPr lang="en-US" sz="9600" spc="600" dirty="0">
              <a:solidFill>
                <a:schemeClr val="tx2"/>
              </a:solidFill>
              <a:latin typeface="Oswald" charset="0"/>
              <a:ea typeface="Oswald" charset="0"/>
              <a:cs typeface="Oswald" charset="0"/>
            </a:endParaRPr>
          </a:p>
        </p:txBody>
      </p:sp>
      <p:sp>
        <p:nvSpPr>
          <p:cNvPr id="29" name="TextBox 28"/>
          <p:cNvSpPr txBox="1"/>
          <p:nvPr/>
        </p:nvSpPr>
        <p:spPr>
          <a:xfrm>
            <a:off x="10269571" y="5168283"/>
            <a:ext cx="7584151" cy="338554"/>
          </a:xfrm>
          <a:prstGeom prst="rect">
            <a:avLst/>
          </a:prstGeom>
          <a:noFill/>
        </p:spPr>
        <p:txBody>
          <a:bodyPr wrap="square" rtlCol="0">
            <a:spAutoFit/>
          </a:bodyPr>
          <a:lstStyle/>
          <a:p>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30" name="TextBox 29"/>
          <p:cNvSpPr txBox="1"/>
          <p:nvPr/>
        </p:nvSpPr>
        <p:spPr>
          <a:xfrm>
            <a:off x="10269571" y="6858001"/>
            <a:ext cx="11376170" cy="2308324"/>
          </a:xfrm>
          <a:prstGeom prst="rect">
            <a:avLst/>
          </a:prstGeom>
          <a:noFill/>
        </p:spPr>
        <p:txBody>
          <a:bodyPr wrap="square" rtlCol="0">
            <a:spAutoFit/>
          </a:bodyPr>
          <a:lstStyle/>
          <a:p>
            <a:pPr>
              <a:lnSpc>
                <a:spcPct val="150000"/>
              </a:lnSpc>
            </a:pPr>
            <a:r>
              <a:rPr lang="en-US" sz="2400" spc="3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and </a:t>
            </a:r>
            <a:r>
              <a:rPr lang="en-US" sz="2400" spc="300" dirty="0" smtClean="0">
                <a:latin typeface="Montserrat Light" charset="0"/>
                <a:ea typeface="Montserrat Light" charset="0"/>
                <a:cs typeface="Montserrat Light" charset="0"/>
              </a:rPr>
              <a:t>creativity</a:t>
            </a:r>
            <a:endParaRPr lang="en-US" sz="2400" spc="300" dirty="0">
              <a:latin typeface="Montserrat Light" charset="0"/>
              <a:ea typeface="Montserrat Light" charset="0"/>
              <a:cs typeface="Montserrat Light" charset="0"/>
            </a:endParaRPr>
          </a:p>
        </p:txBody>
      </p:sp>
      <p:pic>
        <p:nvPicPr>
          <p:cNvPr id="3" name="Picture Placeholder 2"/>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l="37227" r="37227"/>
          <a:stretch>
            <a:fillRect/>
          </a:stretch>
        </p:blipFill>
        <p:spPr/>
      </p:pic>
    </p:spTree>
    <p:extLst>
      <p:ext uri="{BB962C8B-B14F-4D97-AF65-F5344CB8AC3E}">
        <p14:creationId xmlns:p14="http://schemas.microsoft.com/office/powerpoint/2010/main" val="12951663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11824138"/>
            <a:ext cx="24377650" cy="189186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sp>
        <p:nvSpPr>
          <p:cNvPr id="18" name="TextBox 17"/>
          <p:cNvSpPr txBox="1"/>
          <p:nvPr/>
        </p:nvSpPr>
        <p:spPr>
          <a:xfrm>
            <a:off x="5739130" y="1737744"/>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OUR COMPANY VALUES</a:t>
            </a:r>
            <a:endParaRPr lang="en-US" sz="9600" spc="600" dirty="0">
              <a:solidFill>
                <a:schemeClr val="tx2"/>
              </a:solidFill>
              <a:latin typeface="Oswald" charset="0"/>
              <a:ea typeface="Oswald" charset="0"/>
              <a:cs typeface="Oswald" charset="0"/>
            </a:endParaRPr>
          </a:p>
        </p:txBody>
      </p:sp>
      <p:sp>
        <p:nvSpPr>
          <p:cNvPr id="19" name="TextBox 18"/>
          <p:cNvSpPr txBox="1"/>
          <p:nvPr/>
        </p:nvSpPr>
        <p:spPr>
          <a:xfrm>
            <a:off x="8434850" y="1277606"/>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0" name="Shape 2779"/>
          <p:cNvSpPr/>
          <p:nvPr/>
        </p:nvSpPr>
        <p:spPr>
          <a:xfrm>
            <a:off x="14894558" y="4676512"/>
            <a:ext cx="760733" cy="1046007"/>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1" name="Shape 2782"/>
          <p:cNvSpPr/>
          <p:nvPr/>
        </p:nvSpPr>
        <p:spPr>
          <a:xfrm>
            <a:off x="9511676" y="4825104"/>
            <a:ext cx="1047014" cy="903578"/>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2" name="Shape 2783"/>
          <p:cNvSpPr/>
          <p:nvPr/>
        </p:nvSpPr>
        <p:spPr>
          <a:xfrm>
            <a:off x="20046190" y="4753890"/>
            <a:ext cx="1046007" cy="903370"/>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4" name="Shape 2778"/>
          <p:cNvSpPr/>
          <p:nvPr/>
        </p:nvSpPr>
        <p:spPr>
          <a:xfrm>
            <a:off x="4204780" y="4753890"/>
            <a:ext cx="1046007" cy="1046007"/>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 name="TextBox 24"/>
          <p:cNvSpPr txBox="1"/>
          <p:nvPr/>
        </p:nvSpPr>
        <p:spPr>
          <a:xfrm>
            <a:off x="3810346" y="6030513"/>
            <a:ext cx="1806905"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TITLE</a:t>
            </a:r>
          </a:p>
        </p:txBody>
      </p:sp>
      <p:sp>
        <p:nvSpPr>
          <p:cNvPr id="26" name="TextBox 25"/>
          <p:cNvSpPr txBox="1"/>
          <p:nvPr/>
        </p:nvSpPr>
        <p:spPr>
          <a:xfrm>
            <a:off x="2539312" y="6729588"/>
            <a:ext cx="4376945" cy="1015663"/>
          </a:xfrm>
          <a:prstGeom prst="rect">
            <a:avLst/>
          </a:prstGeom>
          <a:noFill/>
        </p:spPr>
        <p:txBody>
          <a:bodyPr wrap="square" rtlCol="0">
            <a:spAutoFit/>
          </a:bodyPr>
          <a:lstStyle/>
          <a:p>
            <a:pPr algn="ctr"/>
            <a:r>
              <a:rPr lang="en-US" sz="2000" spc="300" dirty="0">
                <a:latin typeface="Lato Light" charset="0"/>
                <a:ea typeface="Lato Light" charset="0"/>
                <a:cs typeface="Lato Light" charset="0"/>
              </a:rPr>
              <a:t>Entrepreneurial activities differ substantially depending on </a:t>
            </a:r>
            <a:r>
              <a:rPr lang="en-US" sz="2000" spc="300" dirty="0" smtClean="0">
                <a:latin typeface="Lato Light" charset="0"/>
                <a:ea typeface="Lato Light" charset="0"/>
                <a:cs typeface="Lato Light" charset="0"/>
              </a:rPr>
              <a:t>the</a:t>
            </a:r>
            <a:endParaRPr lang="en-US" sz="2000" spc="300" dirty="0">
              <a:latin typeface="Lato Light" charset="0"/>
              <a:ea typeface="Lato Light" charset="0"/>
              <a:cs typeface="Lato Light" charset="0"/>
            </a:endParaRPr>
          </a:p>
        </p:txBody>
      </p:sp>
      <p:sp>
        <p:nvSpPr>
          <p:cNvPr id="27" name="TextBox 26"/>
          <p:cNvSpPr txBox="1"/>
          <p:nvPr/>
        </p:nvSpPr>
        <p:spPr>
          <a:xfrm>
            <a:off x="8536391" y="6030513"/>
            <a:ext cx="2880918"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AWESOME</a:t>
            </a:r>
          </a:p>
        </p:txBody>
      </p:sp>
      <p:sp>
        <p:nvSpPr>
          <p:cNvPr id="28" name="TextBox 27"/>
          <p:cNvSpPr txBox="1"/>
          <p:nvPr/>
        </p:nvSpPr>
        <p:spPr>
          <a:xfrm>
            <a:off x="7819782" y="6729588"/>
            <a:ext cx="4376945" cy="1015663"/>
          </a:xfrm>
          <a:prstGeom prst="rect">
            <a:avLst/>
          </a:prstGeom>
          <a:noFill/>
        </p:spPr>
        <p:txBody>
          <a:bodyPr wrap="square" rtlCol="0">
            <a:spAutoFit/>
          </a:bodyPr>
          <a:lstStyle/>
          <a:p>
            <a:pPr algn="ctr"/>
            <a:r>
              <a:rPr lang="en-US" sz="2000" spc="300" dirty="0">
                <a:latin typeface="Lato Light" charset="0"/>
                <a:ea typeface="Lato Light" charset="0"/>
                <a:cs typeface="Lato Light" charset="0"/>
              </a:rPr>
              <a:t>Entrepreneurial activities differ substantially depending on </a:t>
            </a:r>
            <a:r>
              <a:rPr lang="en-US" sz="2000" spc="300" dirty="0" smtClean="0">
                <a:latin typeface="Lato Light" charset="0"/>
                <a:ea typeface="Lato Light" charset="0"/>
                <a:cs typeface="Lato Light" charset="0"/>
              </a:rPr>
              <a:t>the</a:t>
            </a:r>
            <a:endParaRPr lang="en-US" sz="2000" spc="300" dirty="0">
              <a:latin typeface="Lato Light" charset="0"/>
              <a:ea typeface="Lato Light" charset="0"/>
              <a:cs typeface="Lato Light" charset="0"/>
            </a:endParaRPr>
          </a:p>
        </p:txBody>
      </p:sp>
      <p:sp>
        <p:nvSpPr>
          <p:cNvPr id="29" name="TextBox 28"/>
          <p:cNvSpPr txBox="1"/>
          <p:nvPr/>
        </p:nvSpPr>
        <p:spPr>
          <a:xfrm>
            <a:off x="13517552" y="6030513"/>
            <a:ext cx="3517310"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SOMETHING</a:t>
            </a:r>
          </a:p>
        </p:txBody>
      </p:sp>
      <p:sp>
        <p:nvSpPr>
          <p:cNvPr id="30" name="TextBox 29"/>
          <p:cNvSpPr txBox="1"/>
          <p:nvPr/>
        </p:nvSpPr>
        <p:spPr>
          <a:xfrm>
            <a:off x="13100252" y="6729588"/>
            <a:ext cx="4376945" cy="1015663"/>
          </a:xfrm>
          <a:prstGeom prst="rect">
            <a:avLst/>
          </a:prstGeom>
          <a:noFill/>
        </p:spPr>
        <p:txBody>
          <a:bodyPr wrap="square" rtlCol="0">
            <a:spAutoFit/>
          </a:bodyPr>
          <a:lstStyle/>
          <a:p>
            <a:pPr algn="ctr"/>
            <a:r>
              <a:rPr lang="en-US" sz="2000" spc="300" dirty="0">
                <a:latin typeface="Lato Light" charset="0"/>
                <a:ea typeface="Lato Light" charset="0"/>
                <a:cs typeface="Lato Light" charset="0"/>
              </a:rPr>
              <a:t>Entrepreneurial activities differ substantially depending on </a:t>
            </a:r>
            <a:r>
              <a:rPr lang="en-US" sz="2000" spc="300" dirty="0" smtClean="0">
                <a:latin typeface="Lato Light" charset="0"/>
                <a:ea typeface="Lato Light" charset="0"/>
                <a:cs typeface="Lato Light" charset="0"/>
              </a:rPr>
              <a:t>the</a:t>
            </a:r>
            <a:endParaRPr lang="en-US" sz="2000" spc="300" dirty="0">
              <a:latin typeface="Lato Light" charset="0"/>
              <a:ea typeface="Lato Light" charset="0"/>
              <a:cs typeface="Lato Light" charset="0"/>
            </a:endParaRPr>
          </a:p>
        </p:txBody>
      </p:sp>
      <p:sp>
        <p:nvSpPr>
          <p:cNvPr id="31" name="TextBox 30"/>
          <p:cNvSpPr txBox="1"/>
          <p:nvPr/>
        </p:nvSpPr>
        <p:spPr>
          <a:xfrm>
            <a:off x="19561625" y="6030513"/>
            <a:ext cx="1989648"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HELLO</a:t>
            </a:r>
          </a:p>
        </p:txBody>
      </p:sp>
      <p:sp>
        <p:nvSpPr>
          <p:cNvPr id="33" name="TextBox 32"/>
          <p:cNvSpPr txBox="1"/>
          <p:nvPr/>
        </p:nvSpPr>
        <p:spPr>
          <a:xfrm>
            <a:off x="18380722" y="6729588"/>
            <a:ext cx="4376945" cy="1015663"/>
          </a:xfrm>
          <a:prstGeom prst="rect">
            <a:avLst/>
          </a:prstGeom>
          <a:noFill/>
        </p:spPr>
        <p:txBody>
          <a:bodyPr wrap="square" rtlCol="0">
            <a:spAutoFit/>
          </a:bodyPr>
          <a:lstStyle/>
          <a:p>
            <a:pPr algn="ctr"/>
            <a:r>
              <a:rPr lang="en-US" sz="2000" spc="300" dirty="0">
                <a:latin typeface="Lato Light" charset="0"/>
                <a:ea typeface="Lato Light" charset="0"/>
                <a:cs typeface="Lato Light" charset="0"/>
              </a:rPr>
              <a:t>Entrepreneurial activities differ substantially depending on </a:t>
            </a:r>
            <a:r>
              <a:rPr lang="en-US" sz="2000" spc="300" dirty="0" smtClean="0">
                <a:latin typeface="Lato Light" charset="0"/>
                <a:ea typeface="Lato Light" charset="0"/>
                <a:cs typeface="Lato Light" charset="0"/>
              </a:rPr>
              <a:t>the</a:t>
            </a:r>
            <a:endParaRPr lang="en-US" sz="2000" spc="300" dirty="0">
              <a:latin typeface="Lato Light" charset="0"/>
              <a:ea typeface="Lato Light" charset="0"/>
              <a:cs typeface="Lato Light" charset="0"/>
            </a:endParaRPr>
          </a:p>
        </p:txBody>
      </p:sp>
      <p:pic>
        <p:nvPicPr>
          <p:cNvPr id="2" name="Picture Placeholder 1"/>
          <p:cNvPicPr>
            <a:picLocks noGrp="1" noChangeAspect="1"/>
          </p:cNvPicPr>
          <p:nvPr>
            <p:ph type="pic" sz="quarter" idx="26"/>
          </p:nvPr>
        </p:nvPicPr>
        <p:blipFill>
          <a:blip r:embed="rId3">
            <a:extLst>
              <a:ext uri="{28A0092B-C50C-407E-A947-70E740481C1C}">
                <a14:useLocalDpi xmlns:a14="http://schemas.microsoft.com/office/drawing/2010/main"/>
              </a:ext>
            </a:extLst>
          </a:blip>
          <a:srcRect t="23758" b="23758"/>
          <a:stretch>
            <a:fillRect/>
          </a:stretch>
        </p:blipFill>
        <p:spPr/>
      </p:pic>
    </p:spTree>
    <p:extLst>
      <p:ext uri="{BB962C8B-B14F-4D97-AF65-F5344CB8AC3E}">
        <p14:creationId xmlns:p14="http://schemas.microsoft.com/office/powerpoint/2010/main" val="672655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p:cNvSpPr/>
          <p:nvPr/>
        </p:nvSpPr>
        <p:spPr>
          <a:xfrm>
            <a:off x="0" y="0"/>
            <a:ext cx="24377650" cy="6858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4595527" y="76478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sp>
        <p:nvSpPr>
          <p:cNvPr id="21" name="TextBox 20"/>
          <p:cNvSpPr txBox="1"/>
          <p:nvPr/>
        </p:nvSpPr>
        <p:spPr>
          <a:xfrm>
            <a:off x="5739130" y="6424044"/>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OUR BUSINESS PHILOSOPHY</a:t>
            </a:r>
            <a:endParaRPr lang="en-US" sz="9600" spc="600" dirty="0">
              <a:solidFill>
                <a:schemeClr val="tx2"/>
              </a:solidFill>
              <a:latin typeface="Oswald" charset="0"/>
              <a:ea typeface="Oswald" charset="0"/>
              <a:cs typeface="Oswald" charset="0"/>
            </a:endParaRPr>
          </a:p>
        </p:txBody>
      </p:sp>
      <p:sp>
        <p:nvSpPr>
          <p:cNvPr id="22" name="TextBox 21"/>
          <p:cNvSpPr txBox="1"/>
          <p:nvPr/>
        </p:nvSpPr>
        <p:spPr>
          <a:xfrm>
            <a:off x="8434850" y="5963906"/>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4" name="Shape 2779"/>
          <p:cNvSpPr/>
          <p:nvPr/>
        </p:nvSpPr>
        <p:spPr>
          <a:xfrm>
            <a:off x="14894558" y="9520467"/>
            <a:ext cx="760733" cy="1046007"/>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5" name="Shape 2782"/>
          <p:cNvSpPr/>
          <p:nvPr/>
        </p:nvSpPr>
        <p:spPr>
          <a:xfrm>
            <a:off x="9511676" y="9669059"/>
            <a:ext cx="1047014" cy="903578"/>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 name="Shape 2783"/>
          <p:cNvSpPr/>
          <p:nvPr/>
        </p:nvSpPr>
        <p:spPr>
          <a:xfrm>
            <a:off x="20046190" y="9597845"/>
            <a:ext cx="1046007" cy="903370"/>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 name="Shape 2778"/>
          <p:cNvSpPr/>
          <p:nvPr/>
        </p:nvSpPr>
        <p:spPr>
          <a:xfrm>
            <a:off x="4204780" y="9597845"/>
            <a:ext cx="1046007" cy="1046007"/>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 name="TextBox 27"/>
          <p:cNvSpPr txBox="1"/>
          <p:nvPr/>
        </p:nvSpPr>
        <p:spPr>
          <a:xfrm>
            <a:off x="3810346" y="10874468"/>
            <a:ext cx="1806905"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TITLE</a:t>
            </a:r>
          </a:p>
        </p:txBody>
      </p:sp>
      <p:sp>
        <p:nvSpPr>
          <p:cNvPr id="29" name="TextBox 28"/>
          <p:cNvSpPr txBox="1"/>
          <p:nvPr/>
        </p:nvSpPr>
        <p:spPr>
          <a:xfrm>
            <a:off x="2539312" y="11573543"/>
            <a:ext cx="4376945" cy="1015663"/>
          </a:xfrm>
          <a:prstGeom prst="rect">
            <a:avLst/>
          </a:prstGeom>
          <a:noFill/>
        </p:spPr>
        <p:txBody>
          <a:bodyPr wrap="square" rtlCol="0">
            <a:spAutoFit/>
          </a:bodyPr>
          <a:lstStyle/>
          <a:p>
            <a:pPr algn="ctr"/>
            <a:r>
              <a:rPr lang="en-US" sz="2000" spc="300" dirty="0">
                <a:latin typeface="Lato Light" charset="0"/>
                <a:ea typeface="Lato Light" charset="0"/>
                <a:cs typeface="Lato Light" charset="0"/>
              </a:rPr>
              <a:t>Entrepreneurial activities differ substantially depending on </a:t>
            </a:r>
            <a:r>
              <a:rPr lang="en-US" sz="2000" spc="300" dirty="0" smtClean="0">
                <a:latin typeface="Lato Light" charset="0"/>
                <a:ea typeface="Lato Light" charset="0"/>
                <a:cs typeface="Lato Light" charset="0"/>
              </a:rPr>
              <a:t>the</a:t>
            </a:r>
            <a:endParaRPr lang="en-US" sz="2000" spc="300" dirty="0">
              <a:latin typeface="Lato Light" charset="0"/>
              <a:ea typeface="Lato Light" charset="0"/>
              <a:cs typeface="Lato Light" charset="0"/>
            </a:endParaRPr>
          </a:p>
        </p:txBody>
      </p:sp>
      <p:sp>
        <p:nvSpPr>
          <p:cNvPr id="30" name="TextBox 29"/>
          <p:cNvSpPr txBox="1"/>
          <p:nvPr/>
        </p:nvSpPr>
        <p:spPr>
          <a:xfrm>
            <a:off x="8536391" y="10874468"/>
            <a:ext cx="2880918"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AWESOME</a:t>
            </a:r>
          </a:p>
        </p:txBody>
      </p:sp>
      <p:sp>
        <p:nvSpPr>
          <p:cNvPr id="31" name="TextBox 30"/>
          <p:cNvSpPr txBox="1"/>
          <p:nvPr/>
        </p:nvSpPr>
        <p:spPr>
          <a:xfrm>
            <a:off x="7819782" y="11573543"/>
            <a:ext cx="4376945" cy="1015663"/>
          </a:xfrm>
          <a:prstGeom prst="rect">
            <a:avLst/>
          </a:prstGeom>
          <a:noFill/>
        </p:spPr>
        <p:txBody>
          <a:bodyPr wrap="square" rtlCol="0">
            <a:spAutoFit/>
          </a:bodyPr>
          <a:lstStyle/>
          <a:p>
            <a:pPr algn="ctr"/>
            <a:r>
              <a:rPr lang="en-US" sz="2000" spc="300" dirty="0">
                <a:latin typeface="Lato Light" charset="0"/>
                <a:ea typeface="Lato Light" charset="0"/>
                <a:cs typeface="Lato Light" charset="0"/>
              </a:rPr>
              <a:t>Entrepreneurial activities differ substantially depending on </a:t>
            </a:r>
            <a:r>
              <a:rPr lang="en-US" sz="2000" spc="300" dirty="0" smtClean="0">
                <a:latin typeface="Lato Light" charset="0"/>
                <a:ea typeface="Lato Light" charset="0"/>
                <a:cs typeface="Lato Light" charset="0"/>
              </a:rPr>
              <a:t>the</a:t>
            </a:r>
            <a:endParaRPr lang="en-US" sz="2000" spc="300" dirty="0">
              <a:latin typeface="Lato Light" charset="0"/>
              <a:ea typeface="Lato Light" charset="0"/>
              <a:cs typeface="Lato Light" charset="0"/>
            </a:endParaRPr>
          </a:p>
        </p:txBody>
      </p:sp>
      <p:sp>
        <p:nvSpPr>
          <p:cNvPr id="32" name="TextBox 31"/>
          <p:cNvSpPr txBox="1"/>
          <p:nvPr/>
        </p:nvSpPr>
        <p:spPr>
          <a:xfrm>
            <a:off x="13517552" y="10874468"/>
            <a:ext cx="3517310"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SOMETHING</a:t>
            </a:r>
          </a:p>
        </p:txBody>
      </p:sp>
      <p:sp>
        <p:nvSpPr>
          <p:cNvPr id="33" name="TextBox 32"/>
          <p:cNvSpPr txBox="1"/>
          <p:nvPr/>
        </p:nvSpPr>
        <p:spPr>
          <a:xfrm>
            <a:off x="13100252" y="11573543"/>
            <a:ext cx="4376945" cy="1015663"/>
          </a:xfrm>
          <a:prstGeom prst="rect">
            <a:avLst/>
          </a:prstGeom>
          <a:noFill/>
        </p:spPr>
        <p:txBody>
          <a:bodyPr wrap="square" rtlCol="0">
            <a:spAutoFit/>
          </a:bodyPr>
          <a:lstStyle/>
          <a:p>
            <a:pPr algn="ctr"/>
            <a:r>
              <a:rPr lang="en-US" sz="2000" spc="300" dirty="0">
                <a:latin typeface="Lato Light" charset="0"/>
                <a:ea typeface="Lato Light" charset="0"/>
                <a:cs typeface="Lato Light" charset="0"/>
              </a:rPr>
              <a:t>Entrepreneurial activities differ substantially depending on </a:t>
            </a:r>
            <a:r>
              <a:rPr lang="en-US" sz="2000" spc="300" dirty="0" smtClean="0">
                <a:latin typeface="Lato Light" charset="0"/>
                <a:ea typeface="Lato Light" charset="0"/>
                <a:cs typeface="Lato Light" charset="0"/>
              </a:rPr>
              <a:t>the</a:t>
            </a:r>
            <a:endParaRPr lang="en-US" sz="2000" spc="300" dirty="0">
              <a:latin typeface="Lato Light" charset="0"/>
              <a:ea typeface="Lato Light" charset="0"/>
              <a:cs typeface="Lato Light" charset="0"/>
            </a:endParaRPr>
          </a:p>
        </p:txBody>
      </p:sp>
      <p:sp>
        <p:nvSpPr>
          <p:cNvPr id="34" name="TextBox 33"/>
          <p:cNvSpPr txBox="1"/>
          <p:nvPr/>
        </p:nvSpPr>
        <p:spPr>
          <a:xfrm>
            <a:off x="19561625" y="10874468"/>
            <a:ext cx="1989648"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HELLO</a:t>
            </a:r>
          </a:p>
        </p:txBody>
      </p:sp>
      <p:sp>
        <p:nvSpPr>
          <p:cNvPr id="38" name="TextBox 37"/>
          <p:cNvSpPr txBox="1"/>
          <p:nvPr/>
        </p:nvSpPr>
        <p:spPr>
          <a:xfrm>
            <a:off x="18380722" y="11573543"/>
            <a:ext cx="4376945" cy="1015663"/>
          </a:xfrm>
          <a:prstGeom prst="rect">
            <a:avLst/>
          </a:prstGeom>
          <a:noFill/>
        </p:spPr>
        <p:txBody>
          <a:bodyPr wrap="square" rtlCol="0">
            <a:spAutoFit/>
          </a:bodyPr>
          <a:lstStyle/>
          <a:p>
            <a:pPr algn="ctr"/>
            <a:r>
              <a:rPr lang="en-US" sz="2000" spc="300" dirty="0">
                <a:latin typeface="Lato Light" charset="0"/>
                <a:ea typeface="Lato Light" charset="0"/>
                <a:cs typeface="Lato Light" charset="0"/>
              </a:rPr>
              <a:t>Entrepreneurial activities differ substantially depending on </a:t>
            </a:r>
            <a:r>
              <a:rPr lang="en-US" sz="2000" spc="300" dirty="0" smtClean="0">
                <a:latin typeface="Lato Light" charset="0"/>
                <a:ea typeface="Lato Light" charset="0"/>
                <a:cs typeface="Lato Light" charset="0"/>
              </a:rPr>
              <a:t>the</a:t>
            </a:r>
            <a:endParaRPr lang="en-US" sz="2000" spc="300" dirty="0">
              <a:latin typeface="Lato Light" charset="0"/>
              <a:ea typeface="Lato Light" charset="0"/>
              <a:cs typeface="Lato Light" charset="0"/>
            </a:endParaRPr>
          </a:p>
        </p:txBody>
      </p:sp>
      <p:pic>
        <p:nvPicPr>
          <p:cNvPr id="3" name="Picture Placeholder 2"/>
          <p:cNvPicPr>
            <a:picLocks noGrp="1" noChangeAspect="1"/>
          </p:cNvPicPr>
          <p:nvPr>
            <p:ph type="pic" sz="quarter" idx="26"/>
          </p:nvPr>
        </p:nvPicPr>
        <p:blipFill rotWithShape="1">
          <a:blip r:embed="rId3">
            <a:extLst>
              <a:ext uri="{28A0092B-C50C-407E-A947-70E740481C1C}">
                <a14:useLocalDpi xmlns:a14="http://schemas.microsoft.com/office/drawing/2010/main"/>
              </a:ext>
            </a:extLst>
          </a:blip>
          <a:srcRect t="67083" b="419"/>
          <a:stretch/>
        </p:blipFill>
        <p:spPr/>
      </p:pic>
    </p:spTree>
    <p:extLst>
      <p:ext uri="{BB962C8B-B14F-4D97-AF65-F5344CB8AC3E}">
        <p14:creationId xmlns:p14="http://schemas.microsoft.com/office/powerpoint/2010/main" val="13732263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p:nvPr/>
        </p:nvCxnSpPr>
        <p:spPr>
          <a:xfrm>
            <a:off x="4786855" y="6882493"/>
            <a:ext cx="1959079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riangle 6"/>
          <p:cNvSpPr/>
          <p:nvPr/>
        </p:nvSpPr>
        <p:spPr>
          <a:xfrm rot="10800000">
            <a:off x="4786856" y="6561650"/>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3" name="Triangle 22"/>
          <p:cNvSpPr/>
          <p:nvPr/>
        </p:nvSpPr>
        <p:spPr>
          <a:xfrm rot="10800000">
            <a:off x="9910597" y="6561650"/>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4" name="Triangle 23"/>
          <p:cNvSpPr/>
          <p:nvPr/>
        </p:nvSpPr>
        <p:spPr>
          <a:xfrm rot="10800000">
            <a:off x="15034338" y="6561649"/>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5" name="Triangle 24"/>
          <p:cNvSpPr/>
          <p:nvPr/>
        </p:nvSpPr>
        <p:spPr>
          <a:xfrm rot="10800000">
            <a:off x="20158079" y="6561650"/>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40" name="TextBox 39"/>
          <p:cNvSpPr txBox="1"/>
          <p:nvPr/>
        </p:nvSpPr>
        <p:spPr>
          <a:xfrm>
            <a:off x="3166194" y="7462122"/>
            <a:ext cx="3578224" cy="400110"/>
          </a:xfrm>
          <a:prstGeom prst="rect">
            <a:avLst/>
          </a:prstGeom>
          <a:noFill/>
        </p:spPr>
        <p:txBody>
          <a:bodyPr wrap="none" rtlCol="0">
            <a:spAutoFit/>
          </a:bodyPr>
          <a:lstStyle/>
          <a:p>
            <a:pPr algn="ctr"/>
            <a:r>
              <a:rPr lang="en-US" sz="2000" b="1" spc="600" dirty="0" smtClean="0">
                <a:solidFill>
                  <a:schemeClr val="tx2"/>
                </a:solidFill>
                <a:latin typeface="Montserrat Semi" charset="0"/>
                <a:ea typeface="Montserrat Semi" charset="0"/>
                <a:cs typeface="Montserrat Semi" charset="0"/>
              </a:rPr>
              <a:t>OUR BEGINNINGS</a:t>
            </a:r>
          </a:p>
        </p:txBody>
      </p:sp>
      <p:sp>
        <p:nvSpPr>
          <p:cNvPr id="41" name="TextBox 40"/>
          <p:cNvSpPr txBox="1"/>
          <p:nvPr/>
        </p:nvSpPr>
        <p:spPr>
          <a:xfrm>
            <a:off x="9271767" y="7462122"/>
            <a:ext cx="1614546" cy="400110"/>
          </a:xfrm>
          <a:prstGeom prst="rect">
            <a:avLst/>
          </a:prstGeom>
          <a:noFill/>
        </p:spPr>
        <p:txBody>
          <a:bodyPr wrap="none" rtlCol="0">
            <a:spAutoFit/>
          </a:bodyPr>
          <a:lstStyle/>
          <a:p>
            <a:pPr algn="ctr"/>
            <a:r>
              <a:rPr lang="en-US" sz="2000" b="1" spc="600" dirty="0" smtClean="0">
                <a:solidFill>
                  <a:schemeClr val="tx2"/>
                </a:solidFill>
                <a:latin typeface="Montserrat Semi" charset="0"/>
                <a:ea typeface="Montserrat Semi" charset="0"/>
                <a:cs typeface="Montserrat Semi" charset="0"/>
              </a:rPr>
              <a:t>AWARD</a:t>
            </a:r>
          </a:p>
        </p:txBody>
      </p:sp>
      <p:sp>
        <p:nvSpPr>
          <p:cNvPr id="42" name="TextBox 41"/>
          <p:cNvSpPr txBox="1"/>
          <p:nvPr/>
        </p:nvSpPr>
        <p:spPr>
          <a:xfrm>
            <a:off x="13953085" y="7430509"/>
            <a:ext cx="2499402" cy="400110"/>
          </a:xfrm>
          <a:prstGeom prst="rect">
            <a:avLst/>
          </a:prstGeom>
          <a:noFill/>
        </p:spPr>
        <p:txBody>
          <a:bodyPr wrap="none" rtlCol="0">
            <a:spAutoFit/>
          </a:bodyPr>
          <a:lstStyle/>
          <a:p>
            <a:pPr algn="ctr"/>
            <a:r>
              <a:rPr lang="en-US" sz="2000" b="1" spc="600" dirty="0" smtClean="0">
                <a:solidFill>
                  <a:schemeClr val="tx2"/>
                </a:solidFill>
                <a:latin typeface="Montserrat Semi" charset="0"/>
                <a:ea typeface="Montserrat Semi" charset="0"/>
                <a:cs typeface="Montserrat Semi" charset="0"/>
              </a:rPr>
              <a:t>RESOURCES</a:t>
            </a:r>
          </a:p>
        </p:txBody>
      </p:sp>
      <p:sp>
        <p:nvSpPr>
          <p:cNvPr id="43" name="TextBox 42"/>
          <p:cNvSpPr txBox="1"/>
          <p:nvPr/>
        </p:nvSpPr>
        <p:spPr>
          <a:xfrm>
            <a:off x="19016462" y="7430509"/>
            <a:ext cx="2670924" cy="400110"/>
          </a:xfrm>
          <a:prstGeom prst="rect">
            <a:avLst/>
          </a:prstGeom>
          <a:noFill/>
        </p:spPr>
        <p:txBody>
          <a:bodyPr wrap="none" rtlCol="0">
            <a:spAutoFit/>
          </a:bodyPr>
          <a:lstStyle/>
          <a:p>
            <a:pPr algn="ctr"/>
            <a:r>
              <a:rPr lang="en-US" sz="2000" b="1" spc="600" dirty="0" smtClean="0">
                <a:solidFill>
                  <a:schemeClr val="tx2"/>
                </a:solidFill>
                <a:latin typeface="Montserrat Semi" charset="0"/>
                <a:ea typeface="Montserrat Semi" charset="0"/>
                <a:cs typeface="Montserrat Semi" charset="0"/>
              </a:rPr>
              <a:t>INVESTMENT</a:t>
            </a:r>
          </a:p>
        </p:txBody>
      </p:sp>
      <p:sp>
        <p:nvSpPr>
          <p:cNvPr id="45" name="TextBox 44"/>
          <p:cNvSpPr txBox="1"/>
          <p:nvPr/>
        </p:nvSpPr>
        <p:spPr>
          <a:xfrm>
            <a:off x="2967892" y="8116288"/>
            <a:ext cx="3974813" cy="1669688"/>
          </a:xfrm>
          <a:prstGeom prst="rect">
            <a:avLst/>
          </a:prstGeom>
          <a:noFill/>
        </p:spPr>
        <p:txBody>
          <a:bodyPr wrap="square" rtlCol="0">
            <a:spAutoFit/>
          </a:bodyPr>
          <a:lstStyle/>
          <a:p>
            <a:pPr algn="ctr">
              <a:lnSpc>
                <a:spcPts val="4100"/>
              </a:lnSpc>
            </a:pPr>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 depending on the type of organization and</a:t>
            </a:r>
            <a:endParaRPr lang="en-US" sz="1800" spc="300" dirty="0">
              <a:latin typeface="Lato Light" charset="0"/>
              <a:ea typeface="Lato Light" charset="0"/>
              <a:cs typeface="Lato Light" charset="0"/>
            </a:endParaRPr>
          </a:p>
        </p:txBody>
      </p:sp>
      <p:sp>
        <p:nvSpPr>
          <p:cNvPr id="18" name="TextBox 17"/>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OUR COMPANY TIMELINE</a:t>
            </a:r>
            <a:endParaRPr lang="en-US" sz="9600" spc="600" dirty="0">
              <a:solidFill>
                <a:schemeClr val="tx2"/>
              </a:solidFill>
              <a:latin typeface="Oswald" charset="0"/>
              <a:ea typeface="Oswald" charset="0"/>
              <a:cs typeface="Oswald" charset="0"/>
            </a:endParaRPr>
          </a:p>
        </p:txBody>
      </p:sp>
      <p:sp>
        <p:nvSpPr>
          <p:cNvPr id="19" name="TextBox 18"/>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0" name="TextBox 19"/>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sp>
        <p:nvSpPr>
          <p:cNvPr id="21" name="TextBox 20"/>
          <p:cNvSpPr txBox="1"/>
          <p:nvPr/>
        </p:nvSpPr>
        <p:spPr>
          <a:xfrm>
            <a:off x="4161655" y="5443046"/>
            <a:ext cx="1587293"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2000</a:t>
            </a:r>
          </a:p>
        </p:txBody>
      </p:sp>
      <p:sp>
        <p:nvSpPr>
          <p:cNvPr id="17" name="TextBox 16"/>
          <p:cNvSpPr txBox="1"/>
          <p:nvPr/>
        </p:nvSpPr>
        <p:spPr>
          <a:xfrm>
            <a:off x="8091632" y="8116288"/>
            <a:ext cx="3974813" cy="1669688"/>
          </a:xfrm>
          <a:prstGeom prst="rect">
            <a:avLst/>
          </a:prstGeom>
          <a:noFill/>
        </p:spPr>
        <p:txBody>
          <a:bodyPr wrap="square" rtlCol="0">
            <a:spAutoFit/>
          </a:bodyPr>
          <a:lstStyle/>
          <a:p>
            <a:pPr algn="ctr">
              <a:lnSpc>
                <a:spcPts val="4100"/>
              </a:lnSpc>
            </a:pPr>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 depending on the type of organization and</a:t>
            </a:r>
            <a:endParaRPr lang="en-US" sz="1800" spc="300" dirty="0">
              <a:latin typeface="Lato Light" charset="0"/>
              <a:ea typeface="Lato Light" charset="0"/>
              <a:cs typeface="Lato Light" charset="0"/>
            </a:endParaRPr>
          </a:p>
        </p:txBody>
      </p:sp>
      <p:sp>
        <p:nvSpPr>
          <p:cNvPr id="22" name="TextBox 21"/>
          <p:cNvSpPr txBox="1"/>
          <p:nvPr/>
        </p:nvSpPr>
        <p:spPr>
          <a:xfrm>
            <a:off x="13215372" y="8116288"/>
            <a:ext cx="3974813" cy="1669688"/>
          </a:xfrm>
          <a:prstGeom prst="rect">
            <a:avLst/>
          </a:prstGeom>
          <a:noFill/>
        </p:spPr>
        <p:txBody>
          <a:bodyPr wrap="square" rtlCol="0">
            <a:spAutoFit/>
          </a:bodyPr>
          <a:lstStyle/>
          <a:p>
            <a:pPr algn="ctr">
              <a:lnSpc>
                <a:spcPts val="4100"/>
              </a:lnSpc>
            </a:pPr>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 depending on the type of organization and</a:t>
            </a:r>
            <a:endParaRPr lang="en-US" sz="1800" spc="300" dirty="0">
              <a:latin typeface="Lato Light" charset="0"/>
              <a:ea typeface="Lato Light" charset="0"/>
              <a:cs typeface="Lato Light" charset="0"/>
            </a:endParaRPr>
          </a:p>
        </p:txBody>
      </p:sp>
      <p:sp>
        <p:nvSpPr>
          <p:cNvPr id="26" name="TextBox 25"/>
          <p:cNvSpPr txBox="1"/>
          <p:nvPr/>
        </p:nvSpPr>
        <p:spPr>
          <a:xfrm>
            <a:off x="18389912" y="8116288"/>
            <a:ext cx="3974813" cy="1669688"/>
          </a:xfrm>
          <a:prstGeom prst="rect">
            <a:avLst/>
          </a:prstGeom>
          <a:noFill/>
        </p:spPr>
        <p:txBody>
          <a:bodyPr wrap="square" rtlCol="0">
            <a:spAutoFit/>
          </a:bodyPr>
          <a:lstStyle/>
          <a:p>
            <a:pPr algn="ctr">
              <a:lnSpc>
                <a:spcPts val="4100"/>
              </a:lnSpc>
            </a:pPr>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 depending on the type of organization and</a:t>
            </a:r>
            <a:endParaRPr lang="en-US" sz="1800" spc="300" dirty="0">
              <a:latin typeface="Lato Light" charset="0"/>
              <a:ea typeface="Lato Light" charset="0"/>
              <a:cs typeface="Lato Light" charset="0"/>
            </a:endParaRPr>
          </a:p>
        </p:txBody>
      </p:sp>
      <p:sp>
        <p:nvSpPr>
          <p:cNvPr id="27" name="TextBox 26"/>
          <p:cNvSpPr txBox="1"/>
          <p:nvPr/>
        </p:nvSpPr>
        <p:spPr>
          <a:xfrm>
            <a:off x="9286193" y="5443046"/>
            <a:ext cx="1585690"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2002</a:t>
            </a:r>
          </a:p>
        </p:txBody>
      </p:sp>
      <p:sp>
        <p:nvSpPr>
          <p:cNvPr id="28" name="TextBox 27"/>
          <p:cNvSpPr txBox="1"/>
          <p:nvPr/>
        </p:nvSpPr>
        <p:spPr>
          <a:xfrm>
            <a:off x="14375978" y="5443046"/>
            <a:ext cx="1584088"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2005</a:t>
            </a:r>
          </a:p>
        </p:txBody>
      </p:sp>
      <p:sp>
        <p:nvSpPr>
          <p:cNvPr id="29" name="TextBox 28"/>
          <p:cNvSpPr txBox="1"/>
          <p:nvPr/>
        </p:nvSpPr>
        <p:spPr>
          <a:xfrm>
            <a:off x="19498112" y="5443046"/>
            <a:ext cx="1587293"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2009</a:t>
            </a:r>
          </a:p>
        </p:txBody>
      </p:sp>
    </p:spTree>
    <p:extLst>
      <p:ext uri="{BB962C8B-B14F-4D97-AF65-F5344CB8AC3E}">
        <p14:creationId xmlns:p14="http://schemas.microsoft.com/office/powerpoint/2010/main" val="6035704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p:cNvCxnSpPr>
            <a:endCxn id="24" idx="0"/>
          </p:cNvCxnSpPr>
          <p:nvPr/>
        </p:nvCxnSpPr>
        <p:spPr>
          <a:xfrm>
            <a:off x="-819807" y="6858000"/>
            <a:ext cx="18132373" cy="40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riangle 6"/>
          <p:cNvSpPr/>
          <p:nvPr/>
        </p:nvSpPr>
        <p:spPr>
          <a:xfrm rot="10800000">
            <a:off x="4786856" y="6561650"/>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Oswald" charset="0"/>
              <a:ea typeface="Oswald" charset="0"/>
              <a:cs typeface="Oswald" charset="0"/>
            </a:endParaRPr>
          </a:p>
        </p:txBody>
      </p:sp>
      <p:sp>
        <p:nvSpPr>
          <p:cNvPr id="23" name="Triangle 22"/>
          <p:cNvSpPr/>
          <p:nvPr/>
        </p:nvSpPr>
        <p:spPr>
          <a:xfrm rot="10800000">
            <a:off x="10965490" y="6561650"/>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Oswald" charset="0"/>
              <a:ea typeface="Oswald" charset="0"/>
              <a:cs typeface="Oswald" charset="0"/>
            </a:endParaRPr>
          </a:p>
        </p:txBody>
      </p:sp>
      <p:sp>
        <p:nvSpPr>
          <p:cNvPr id="24" name="Triangle 23"/>
          <p:cNvSpPr/>
          <p:nvPr/>
        </p:nvSpPr>
        <p:spPr>
          <a:xfrm rot="10800000">
            <a:off x="17144124" y="6561649"/>
            <a:ext cx="336885" cy="336885"/>
          </a:xfrm>
          <a:prstGeom prst="triangle">
            <a:avLst/>
          </a:prstGeom>
          <a:solidFill>
            <a:srgbClr val="00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latin typeface="Oswald" charset="0"/>
              <a:ea typeface="Oswald" charset="0"/>
              <a:cs typeface="Oswald" charset="0"/>
            </a:endParaRPr>
          </a:p>
        </p:txBody>
      </p:sp>
      <p:sp>
        <p:nvSpPr>
          <p:cNvPr id="40" name="TextBox 39"/>
          <p:cNvSpPr txBox="1"/>
          <p:nvPr/>
        </p:nvSpPr>
        <p:spPr>
          <a:xfrm>
            <a:off x="3987735" y="7462122"/>
            <a:ext cx="1935145" cy="400110"/>
          </a:xfrm>
          <a:prstGeom prst="rect">
            <a:avLst/>
          </a:prstGeom>
          <a:noFill/>
        </p:spPr>
        <p:txBody>
          <a:bodyPr wrap="none" rtlCol="0">
            <a:spAutoFit/>
          </a:bodyPr>
          <a:lstStyle/>
          <a:p>
            <a:pPr algn="ctr"/>
            <a:r>
              <a:rPr lang="en-US" sz="2000" b="1" spc="600" dirty="0" smtClean="0">
                <a:solidFill>
                  <a:schemeClr val="tx2"/>
                </a:solidFill>
                <a:latin typeface="Oswald" charset="0"/>
                <a:ea typeface="Oswald" charset="0"/>
                <a:cs typeface="Oswald" charset="0"/>
              </a:rPr>
              <a:t>BRANCHES</a:t>
            </a:r>
          </a:p>
        </p:txBody>
      </p:sp>
      <p:sp>
        <p:nvSpPr>
          <p:cNvPr id="41" name="TextBox 40"/>
          <p:cNvSpPr txBox="1"/>
          <p:nvPr/>
        </p:nvSpPr>
        <p:spPr>
          <a:xfrm>
            <a:off x="9758399" y="7462122"/>
            <a:ext cx="2751074" cy="400110"/>
          </a:xfrm>
          <a:prstGeom prst="rect">
            <a:avLst/>
          </a:prstGeom>
          <a:noFill/>
        </p:spPr>
        <p:txBody>
          <a:bodyPr wrap="none" rtlCol="0">
            <a:spAutoFit/>
          </a:bodyPr>
          <a:lstStyle/>
          <a:p>
            <a:pPr algn="ctr"/>
            <a:r>
              <a:rPr lang="en-US" sz="2000" b="1" spc="600" dirty="0" smtClean="0">
                <a:solidFill>
                  <a:schemeClr val="tx2"/>
                </a:solidFill>
                <a:latin typeface="Oswald" charset="0"/>
                <a:ea typeface="Oswald" charset="0"/>
                <a:cs typeface="Oswald" charset="0"/>
              </a:rPr>
              <a:t>NEW PRODUCTS</a:t>
            </a:r>
          </a:p>
        </p:txBody>
      </p:sp>
      <p:sp>
        <p:nvSpPr>
          <p:cNvPr id="42" name="TextBox 41"/>
          <p:cNvSpPr txBox="1"/>
          <p:nvPr/>
        </p:nvSpPr>
        <p:spPr>
          <a:xfrm>
            <a:off x="16867579" y="7430509"/>
            <a:ext cx="889987" cy="400110"/>
          </a:xfrm>
          <a:prstGeom prst="rect">
            <a:avLst/>
          </a:prstGeom>
          <a:noFill/>
        </p:spPr>
        <p:txBody>
          <a:bodyPr wrap="none" rtlCol="0">
            <a:spAutoFit/>
          </a:bodyPr>
          <a:lstStyle/>
          <a:p>
            <a:pPr algn="ctr"/>
            <a:r>
              <a:rPr lang="en-US" sz="2000" b="1" spc="600" dirty="0" smtClean="0">
                <a:solidFill>
                  <a:schemeClr val="tx2"/>
                </a:solidFill>
                <a:latin typeface="Oswald" charset="0"/>
                <a:ea typeface="Oswald" charset="0"/>
                <a:cs typeface="Oswald" charset="0"/>
              </a:rPr>
              <a:t>NOW</a:t>
            </a:r>
          </a:p>
        </p:txBody>
      </p:sp>
      <p:sp>
        <p:nvSpPr>
          <p:cNvPr id="45" name="TextBox 44"/>
          <p:cNvSpPr txBox="1"/>
          <p:nvPr/>
        </p:nvSpPr>
        <p:spPr>
          <a:xfrm>
            <a:off x="2967892" y="8116288"/>
            <a:ext cx="3974813" cy="1669688"/>
          </a:xfrm>
          <a:prstGeom prst="rect">
            <a:avLst/>
          </a:prstGeom>
          <a:noFill/>
        </p:spPr>
        <p:txBody>
          <a:bodyPr wrap="square" rtlCol="0">
            <a:spAutoFit/>
          </a:bodyPr>
          <a:lstStyle/>
          <a:p>
            <a:pPr algn="ctr">
              <a:lnSpc>
                <a:spcPts val="4100"/>
              </a:lnSpc>
            </a:pPr>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 depending on the type of organization and</a:t>
            </a:r>
            <a:endParaRPr lang="en-US" sz="1800" spc="300" dirty="0">
              <a:latin typeface="Lato Light" charset="0"/>
              <a:ea typeface="Lato Light" charset="0"/>
              <a:cs typeface="Lato Light" charset="0"/>
            </a:endParaRPr>
          </a:p>
        </p:txBody>
      </p:sp>
      <p:sp>
        <p:nvSpPr>
          <p:cNvPr id="18" name="TextBox 17"/>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OUR COMPANY TIMELINE</a:t>
            </a:r>
            <a:endParaRPr lang="en-US" sz="9600" spc="600" dirty="0">
              <a:solidFill>
                <a:schemeClr val="tx2"/>
              </a:solidFill>
              <a:latin typeface="Oswald" charset="0"/>
              <a:ea typeface="Oswald" charset="0"/>
              <a:cs typeface="Oswald" charset="0"/>
            </a:endParaRPr>
          </a:p>
        </p:txBody>
      </p:sp>
      <p:sp>
        <p:nvSpPr>
          <p:cNvPr id="19" name="TextBox 18"/>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0" name="TextBox 19"/>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sp>
        <p:nvSpPr>
          <p:cNvPr id="21" name="TextBox 20"/>
          <p:cNvSpPr txBox="1"/>
          <p:nvPr/>
        </p:nvSpPr>
        <p:spPr>
          <a:xfrm>
            <a:off x="4162456" y="5443046"/>
            <a:ext cx="1585690"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2008</a:t>
            </a:r>
          </a:p>
        </p:txBody>
      </p:sp>
      <p:sp>
        <p:nvSpPr>
          <p:cNvPr id="17" name="TextBox 16"/>
          <p:cNvSpPr txBox="1"/>
          <p:nvPr/>
        </p:nvSpPr>
        <p:spPr>
          <a:xfrm>
            <a:off x="9146525" y="8116288"/>
            <a:ext cx="3974813" cy="1669688"/>
          </a:xfrm>
          <a:prstGeom prst="rect">
            <a:avLst/>
          </a:prstGeom>
          <a:noFill/>
        </p:spPr>
        <p:txBody>
          <a:bodyPr wrap="square" rtlCol="0">
            <a:spAutoFit/>
          </a:bodyPr>
          <a:lstStyle/>
          <a:p>
            <a:pPr algn="ctr">
              <a:lnSpc>
                <a:spcPts val="4100"/>
              </a:lnSpc>
            </a:pPr>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 depending on the type of organization and</a:t>
            </a:r>
            <a:endParaRPr lang="en-US" sz="1800" spc="300" dirty="0">
              <a:latin typeface="Lato Light" charset="0"/>
              <a:ea typeface="Lato Light" charset="0"/>
              <a:cs typeface="Lato Light" charset="0"/>
            </a:endParaRPr>
          </a:p>
        </p:txBody>
      </p:sp>
      <p:sp>
        <p:nvSpPr>
          <p:cNvPr id="22" name="TextBox 21"/>
          <p:cNvSpPr txBox="1"/>
          <p:nvPr/>
        </p:nvSpPr>
        <p:spPr>
          <a:xfrm>
            <a:off x="15325158" y="8116288"/>
            <a:ext cx="3974813" cy="1669688"/>
          </a:xfrm>
          <a:prstGeom prst="rect">
            <a:avLst/>
          </a:prstGeom>
          <a:noFill/>
        </p:spPr>
        <p:txBody>
          <a:bodyPr wrap="square" rtlCol="0">
            <a:spAutoFit/>
          </a:bodyPr>
          <a:lstStyle/>
          <a:p>
            <a:pPr algn="ctr">
              <a:lnSpc>
                <a:spcPts val="4100"/>
              </a:lnSpc>
            </a:pPr>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 depending on the type of organization and</a:t>
            </a:r>
            <a:endParaRPr lang="en-US" sz="1800" spc="300" dirty="0">
              <a:latin typeface="Lato Light" charset="0"/>
              <a:ea typeface="Lato Light" charset="0"/>
              <a:cs typeface="Lato Light" charset="0"/>
            </a:endParaRPr>
          </a:p>
        </p:txBody>
      </p:sp>
      <p:sp>
        <p:nvSpPr>
          <p:cNvPr id="27" name="TextBox 26"/>
          <p:cNvSpPr txBox="1"/>
          <p:nvPr/>
        </p:nvSpPr>
        <p:spPr>
          <a:xfrm>
            <a:off x="10372343" y="5443046"/>
            <a:ext cx="1523173"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2012</a:t>
            </a:r>
          </a:p>
        </p:txBody>
      </p:sp>
      <p:sp>
        <p:nvSpPr>
          <p:cNvPr id="28" name="TextBox 27"/>
          <p:cNvSpPr txBox="1"/>
          <p:nvPr/>
        </p:nvSpPr>
        <p:spPr>
          <a:xfrm>
            <a:off x="16533855" y="5443046"/>
            <a:ext cx="1487907" cy="707886"/>
          </a:xfrm>
          <a:prstGeom prst="rect">
            <a:avLst/>
          </a:prstGeom>
          <a:noFill/>
        </p:spPr>
        <p:txBody>
          <a:bodyPr wrap="none" rtlCol="0">
            <a:spAutoFit/>
          </a:bodyPr>
          <a:lstStyle/>
          <a:p>
            <a:pPr algn="ctr"/>
            <a:r>
              <a:rPr lang="en-US" sz="4000" spc="600" dirty="0" smtClean="0">
                <a:solidFill>
                  <a:schemeClr val="tx2"/>
                </a:solidFill>
                <a:latin typeface="Oswald" charset="0"/>
                <a:ea typeface="Oswald" charset="0"/>
                <a:cs typeface="Oswald" charset="0"/>
              </a:rPr>
              <a:t>2017</a:t>
            </a:r>
          </a:p>
        </p:txBody>
      </p:sp>
    </p:spTree>
    <p:extLst>
      <p:ext uri="{BB962C8B-B14F-4D97-AF65-F5344CB8AC3E}">
        <p14:creationId xmlns:p14="http://schemas.microsoft.com/office/powerpoint/2010/main" val="16879266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827232" y="3319613"/>
            <a:ext cx="20647025" cy="7076773"/>
          </a:xfrm>
          <a:prstGeom prst="rect">
            <a:avLst/>
          </a:prstGeom>
        </p:spPr>
        <p:txBody>
          <a:bodyPr vert="horz"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800" dirty="0" smtClean="0">
                <a:latin typeface="Lato Light" charset="0"/>
                <a:ea typeface="Lato Light" charset="0"/>
                <a:cs typeface="Lato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a:t>
            </a:r>
          </a:p>
          <a:p>
            <a:pPr algn="just">
              <a:lnSpc>
                <a:spcPct val="140000"/>
              </a:lnSpc>
            </a:pPr>
            <a:r>
              <a:rPr lang="en-US" sz="2800" dirty="0" smtClean="0">
                <a:latin typeface="Lato Light" charset="0"/>
                <a:ea typeface="Lato Light" charset="0"/>
                <a:cs typeface="Lato Light" charset="0"/>
              </a:rPr>
              <a:t>Because companies are legal persons, they also may associate and register themselves as companies – often known as a corporate group. When the company closes it may need a "death certificate" to avoid further legal obligations.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 A company or association of persons can be created at law as legal person so that the company in itself can accept Limited liability for civil responsibility and taxation incurred as members perform (or fail) to discharge their duty within the publicly declared "birth certificate”</a:t>
            </a:r>
            <a:endParaRPr lang="en-US" sz="2800" dirty="0">
              <a:latin typeface="Lato Light" charset="0"/>
              <a:ea typeface="Lato Light" charset="0"/>
              <a:cs typeface="Lato Light" charset="0"/>
            </a:endParaRPr>
          </a:p>
        </p:txBody>
      </p:sp>
      <p:sp>
        <p:nvSpPr>
          <p:cNvPr id="6" name="TextBox 5"/>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FULL WIDTH TEXT SAMPLE</a:t>
            </a:r>
            <a:endParaRPr lang="en-US" sz="9600" spc="600" dirty="0">
              <a:solidFill>
                <a:schemeClr val="tx2"/>
              </a:solidFill>
              <a:latin typeface="Oswald" charset="0"/>
              <a:ea typeface="Oswald" charset="0"/>
              <a:cs typeface="Oswald" charset="0"/>
            </a:endParaRPr>
          </a:p>
        </p:txBody>
      </p:sp>
      <p:sp>
        <p:nvSpPr>
          <p:cNvPr id="7" name="TextBox 6"/>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Tree>
    <p:extLst>
      <p:ext uri="{BB962C8B-B14F-4D97-AF65-F5344CB8AC3E}">
        <p14:creationId xmlns:p14="http://schemas.microsoft.com/office/powerpoint/2010/main" val="200747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73225" y="3314700"/>
            <a:ext cx="10361593" cy="7423534"/>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800" dirty="0" smtClean="0">
                <a:latin typeface="Lato Light" charset="0"/>
                <a:ea typeface="Lato Light" charset="0"/>
                <a:cs typeface="Lato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  Because </a:t>
            </a:r>
            <a:r>
              <a:rPr lang="en-US" sz="2800" dirty="0">
                <a:latin typeface="Lato Light" charset="0"/>
                <a:ea typeface="Lato Light" charset="0"/>
                <a:cs typeface="Lato Light" charset="0"/>
              </a:rPr>
              <a:t>companies are legal persons, they also may associate and register themselves as companies – often known as a corporate group.</a:t>
            </a:r>
            <a:endParaRPr lang="en-US" sz="2800" dirty="0" smtClean="0">
              <a:latin typeface="Lato Light" charset="0"/>
              <a:ea typeface="Lato Light" charset="0"/>
              <a:cs typeface="Lato Light" charset="0"/>
            </a:endParaRPr>
          </a:p>
        </p:txBody>
      </p:sp>
      <p:sp>
        <p:nvSpPr>
          <p:cNvPr id="6" name="Subtitle 2"/>
          <p:cNvSpPr txBox="1">
            <a:spLocks/>
          </p:cNvSpPr>
          <p:nvPr/>
        </p:nvSpPr>
        <p:spPr>
          <a:xfrm>
            <a:off x="12419032" y="3314700"/>
            <a:ext cx="10361593" cy="6820292"/>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800" dirty="0" smtClean="0">
                <a:latin typeface="Lato Light" charset="0"/>
                <a:ea typeface="Lato Light" charset="0"/>
                <a:cs typeface="Lato Light" charset="0"/>
              </a:rPr>
              <a:t>When </a:t>
            </a:r>
            <a:r>
              <a:rPr lang="en-US" sz="2800" dirty="0">
                <a:latin typeface="Lato Light" charset="0"/>
                <a:ea typeface="Lato Light" charset="0"/>
                <a:cs typeface="Lato Light" charset="0"/>
              </a:rPr>
              <a:t>the company closes it may need a "death certificate" to avoid further legal obligations. A company or association of persons can be created at law as legal person so that the company in itself can accept Limited liability for civil responsibility and taxation incurred as members perform (or fail) to discharge their duty within the publicly declared "birth certificate" or published policy. </a:t>
            </a:r>
            <a:r>
              <a:rPr lang="en-US" sz="2800" dirty="0" smtClean="0">
                <a:latin typeface="Lato Light" charset="0"/>
                <a:ea typeface="Lato Light" charset="0"/>
                <a:cs typeface="Lato Light" charset="0"/>
              </a:rPr>
              <a:t>A company or association of persons can be created at law as legal person so that the company in itself can accept Limited liability for civil responsibility and taxation incurred as members perform (or fail) to discharge their duty within the publicly declared "birth certificate”</a:t>
            </a:r>
            <a:endParaRPr lang="en-US" sz="2800" dirty="0">
              <a:latin typeface="Lato Light" charset="0"/>
              <a:ea typeface="Lato Light" charset="0"/>
              <a:cs typeface="Lato Light" charset="0"/>
            </a:endParaRPr>
          </a:p>
        </p:txBody>
      </p:sp>
      <p:sp>
        <p:nvSpPr>
          <p:cNvPr id="5" name="TextBox 4"/>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TWO COLUMNS TEXT SAMPLE</a:t>
            </a:r>
            <a:endParaRPr lang="en-US" sz="9600" spc="600" dirty="0">
              <a:solidFill>
                <a:schemeClr val="tx2"/>
              </a:solidFill>
              <a:latin typeface="Oswald" charset="0"/>
              <a:ea typeface="Oswald" charset="0"/>
              <a:cs typeface="Oswald" charset="0"/>
            </a:endParaRPr>
          </a:p>
        </p:txBody>
      </p:sp>
      <p:sp>
        <p:nvSpPr>
          <p:cNvPr id="8" name="TextBox 7"/>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Tree>
    <p:extLst>
      <p:ext uri="{BB962C8B-B14F-4D97-AF65-F5344CB8AC3E}">
        <p14:creationId xmlns:p14="http://schemas.microsoft.com/office/powerpoint/2010/main" val="289700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2"/>
          <p:cNvSpPr txBox="1">
            <a:spLocks/>
          </p:cNvSpPr>
          <p:nvPr/>
        </p:nvSpPr>
        <p:spPr>
          <a:xfrm>
            <a:off x="1673226" y="3314700"/>
            <a:ext cx="6668406" cy="7423534"/>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800" dirty="0" smtClean="0">
                <a:latin typeface="Lato Light" charset="0"/>
                <a:ea typeface="Lato Light" charset="0"/>
                <a:cs typeface="Lato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accept </a:t>
            </a:r>
            <a:r>
              <a:rPr lang="en-US" sz="2800" dirty="0">
                <a:latin typeface="Lato Light" charset="0"/>
                <a:ea typeface="Lato Light" charset="0"/>
                <a:cs typeface="Lato Light" charset="0"/>
              </a:rPr>
              <a:t>Limited liability for civil responsibility and </a:t>
            </a:r>
            <a:r>
              <a:rPr lang="en-US" sz="2800" dirty="0" smtClean="0">
                <a:latin typeface="Lato Light" charset="0"/>
                <a:ea typeface="Lato Light" charset="0"/>
                <a:cs typeface="Lato Light" charset="0"/>
              </a:rPr>
              <a:t>taxation</a:t>
            </a:r>
          </a:p>
        </p:txBody>
      </p:sp>
      <p:sp>
        <p:nvSpPr>
          <p:cNvPr id="7" name="Subtitle 2"/>
          <p:cNvSpPr txBox="1">
            <a:spLocks/>
          </p:cNvSpPr>
          <p:nvPr/>
        </p:nvSpPr>
        <p:spPr>
          <a:xfrm>
            <a:off x="8892723" y="3314700"/>
            <a:ext cx="6668406" cy="8026776"/>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800" dirty="0" smtClean="0">
                <a:latin typeface="Lato Light" charset="0"/>
                <a:ea typeface="Lato Light" charset="0"/>
                <a:cs typeface="Lato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 A company or association of persons can be created at law as legal person so that the company in itself can </a:t>
            </a:r>
            <a:r>
              <a:rPr lang="en-US" sz="2800" dirty="0">
                <a:latin typeface="Lato Light" charset="0"/>
                <a:ea typeface="Lato Light" charset="0"/>
                <a:cs typeface="Lato Light" charset="0"/>
              </a:rPr>
              <a:t>accept. incurred as members perform (or fail) to discharge their duty within the publicly </a:t>
            </a:r>
            <a:r>
              <a:rPr lang="en-US" sz="2800" dirty="0" smtClean="0">
                <a:latin typeface="Lato Light" charset="0"/>
                <a:ea typeface="Lato Light" charset="0"/>
                <a:cs typeface="Lato Light" charset="0"/>
              </a:rPr>
              <a:t>declared</a:t>
            </a:r>
            <a:endParaRPr lang="en-US" sz="2800" dirty="0">
              <a:latin typeface="Lato Light" charset="0"/>
              <a:ea typeface="Lato Light" charset="0"/>
              <a:cs typeface="Lato Light" charset="0"/>
            </a:endParaRPr>
          </a:p>
        </p:txBody>
      </p:sp>
      <p:sp>
        <p:nvSpPr>
          <p:cNvPr id="8" name="Subtitle 2"/>
          <p:cNvSpPr txBox="1">
            <a:spLocks/>
          </p:cNvSpPr>
          <p:nvPr/>
        </p:nvSpPr>
        <p:spPr>
          <a:xfrm>
            <a:off x="16112219" y="3314700"/>
            <a:ext cx="6668406" cy="5010566"/>
          </a:xfrm>
          <a:prstGeom prst="rect">
            <a:avLst/>
          </a:prstGeom>
        </p:spPr>
        <p:txBody>
          <a:bodyPr vert="horz" wrap="square" lIns="182843" tIns="91422" rIns="182843" bIns="91422" rtlCol="0">
            <a:spAutoFit/>
          </a:bodyPr>
          <a:lstStyle>
            <a:lvl1pPr marL="0" indent="0" algn="l" defTabSz="1828434" rtl="0" eaLnBrk="1" latinLnBrk="0" hangingPunct="1">
              <a:lnSpc>
                <a:spcPct val="90000"/>
              </a:lnSpc>
              <a:spcBef>
                <a:spcPts val="2000"/>
              </a:spcBef>
              <a:buFont typeface="Arial" panose="020B0604020202020204" pitchFamily="34" charset="0"/>
              <a:buNone/>
              <a:defRPr lang="en-US" sz="4800" kern="1200" dirty="0" smtClean="0">
                <a:solidFill>
                  <a:schemeClr val="tx1"/>
                </a:solidFill>
                <a:effectLst/>
                <a:latin typeface="Montserrat Hairline" charset="0"/>
                <a:ea typeface="Montserrat Hairline" charset="0"/>
                <a:cs typeface="Montserrat Hairline" charset="0"/>
              </a:defRPr>
            </a:lvl1pPr>
            <a:lvl2pPr marL="914217" indent="0" algn="l" defTabSz="1828434" rtl="0" eaLnBrk="1" latinLnBrk="0" hangingPunct="1">
              <a:lnSpc>
                <a:spcPct val="90000"/>
              </a:lnSpc>
              <a:spcBef>
                <a:spcPts val="1000"/>
              </a:spcBef>
              <a:buFont typeface="Arial" panose="020B0604020202020204" pitchFamily="34" charset="0"/>
              <a:buNone/>
              <a:defRPr lang="en-US" sz="4000" kern="1200" dirty="0" smtClean="0">
                <a:solidFill>
                  <a:schemeClr val="tx1"/>
                </a:solidFill>
                <a:effectLst/>
                <a:latin typeface="Montserrat Hairline" charset="0"/>
                <a:ea typeface="Montserrat Hairline" charset="0"/>
                <a:cs typeface="Montserrat Hairline" charset="0"/>
              </a:defRPr>
            </a:lvl2pPr>
            <a:lvl3pPr marL="1828434" indent="0" algn="l" defTabSz="1828434" rtl="0" eaLnBrk="1" latinLnBrk="0" hangingPunct="1">
              <a:lnSpc>
                <a:spcPct val="90000"/>
              </a:lnSpc>
              <a:spcBef>
                <a:spcPts val="1000"/>
              </a:spcBef>
              <a:buFont typeface="Arial" panose="020B0604020202020204" pitchFamily="34" charset="0"/>
              <a:buNone/>
              <a:defRPr lang="en-US" sz="3600" kern="1200" dirty="0" smtClean="0">
                <a:solidFill>
                  <a:schemeClr val="tx1"/>
                </a:solidFill>
                <a:effectLst/>
                <a:latin typeface="Montserrat Hairline" charset="0"/>
                <a:ea typeface="Montserrat Hairline" charset="0"/>
                <a:cs typeface="Montserrat Hairline" charset="0"/>
              </a:defRPr>
            </a:lvl3pPr>
            <a:lvl4pPr marL="2742651" indent="0" algn="l" defTabSz="1828434" rtl="0" eaLnBrk="1" latinLnBrk="0" hangingPunct="1">
              <a:lnSpc>
                <a:spcPct val="90000"/>
              </a:lnSpc>
              <a:spcBef>
                <a:spcPts val="1000"/>
              </a:spcBef>
              <a:buFont typeface="Arial" panose="020B0604020202020204" pitchFamily="34" charset="0"/>
              <a:buNone/>
              <a:defRPr lang="en-US" sz="3200" kern="1200" dirty="0" smtClean="0">
                <a:solidFill>
                  <a:schemeClr val="tx1"/>
                </a:solidFill>
                <a:effectLst/>
                <a:latin typeface="Montserrat Hairline" charset="0"/>
                <a:ea typeface="Montserrat Hairline" charset="0"/>
                <a:cs typeface="Montserrat Hairline" charset="0"/>
              </a:defRPr>
            </a:lvl4pPr>
            <a:lvl5pPr marL="3656868" indent="0" algn="l" defTabSz="1828434" rtl="0" eaLnBrk="1" latinLnBrk="0" hangingPunct="1">
              <a:lnSpc>
                <a:spcPct val="90000"/>
              </a:lnSpc>
              <a:spcBef>
                <a:spcPts val="1000"/>
              </a:spcBef>
              <a:buFont typeface="Arial" panose="020B0604020202020204" pitchFamily="34" charset="0"/>
              <a:buNone/>
              <a:defRPr lang="en-US" sz="3200" kern="1200" dirty="0">
                <a:solidFill>
                  <a:schemeClr val="tx1"/>
                </a:solidFill>
                <a:effectLst/>
                <a:latin typeface="Montserrat Hairline" charset="0"/>
                <a:ea typeface="Montserrat Hairline" charset="0"/>
                <a:cs typeface="Montserrat Hairline" charset="0"/>
              </a:defRPr>
            </a:lvl5pPr>
            <a:lvl6pPr marL="5028194"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411"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628"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0846" indent="-457109" algn="l" defTabSz="1828434"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just">
              <a:lnSpc>
                <a:spcPct val="140000"/>
              </a:lnSpc>
            </a:pPr>
            <a:r>
              <a:rPr lang="en-US" sz="2800" dirty="0" smtClean="0">
                <a:latin typeface="Lato Light" charset="0"/>
                <a:ea typeface="Lato Light" charset="0"/>
                <a:cs typeface="Lato Light" charset="0"/>
              </a:rPr>
              <a:t>A company is an association or collection of individuals, whether natural persons, legal persons, or a mixture of both. Company members share a common purpose and unite in order to focus their various talents and organize their collectively available skills or resources to achieve specific, declared goals</a:t>
            </a:r>
          </a:p>
        </p:txBody>
      </p:sp>
      <p:sp>
        <p:nvSpPr>
          <p:cNvPr id="6" name="TextBox 5"/>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THREE COLUMNS TEXT SAMPLE</a:t>
            </a:r>
            <a:endParaRPr lang="en-US" sz="9600" spc="600" dirty="0">
              <a:solidFill>
                <a:schemeClr val="tx2"/>
              </a:solidFill>
              <a:latin typeface="Oswald" charset="0"/>
              <a:ea typeface="Oswald" charset="0"/>
              <a:cs typeface="Oswald" charset="0"/>
            </a:endParaRPr>
          </a:p>
        </p:txBody>
      </p:sp>
      <p:sp>
        <p:nvSpPr>
          <p:cNvPr id="10" name="TextBox 9"/>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Tree>
    <p:extLst>
      <p:ext uri="{BB962C8B-B14F-4D97-AF65-F5344CB8AC3E}">
        <p14:creationId xmlns:p14="http://schemas.microsoft.com/office/powerpoint/2010/main" val="1117142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451170" y="5369897"/>
            <a:ext cx="14263551" cy="954107"/>
          </a:xfrm>
          <a:prstGeom prst="rect">
            <a:avLst/>
          </a:prstGeom>
          <a:noFill/>
        </p:spPr>
        <p:txBody>
          <a:bodyPr wrap="square" rtlCol="0">
            <a:spAutoFit/>
          </a:bodyPr>
          <a:lstStyle/>
          <a:p>
            <a:pPr algn="just"/>
            <a:r>
              <a:rPr lang="en-US" sz="2800" dirty="0">
                <a:latin typeface="Lato Light" charset="0"/>
                <a:ea typeface="Lato Light" charset="0"/>
                <a:cs typeface="Lato Light" charset="0"/>
              </a:rPr>
              <a:t>Entrepreneurial activities differ substantially depending on the type of organization and creativity involved. Entrepreneurship ranges in </a:t>
            </a:r>
            <a:r>
              <a:rPr lang="en-US" sz="2800" dirty="0" smtClean="0">
                <a:latin typeface="Lato Light" charset="0"/>
                <a:ea typeface="Lato Light" charset="0"/>
                <a:cs typeface="Lato Light" charset="0"/>
              </a:rPr>
              <a:t>scale</a:t>
            </a:r>
            <a:endParaRPr lang="en-US" sz="2800" dirty="0">
              <a:latin typeface="Lato Light" charset="0"/>
              <a:ea typeface="Lato Light" charset="0"/>
              <a:cs typeface="Lato Light" charset="0"/>
            </a:endParaRPr>
          </a:p>
        </p:txBody>
      </p:sp>
      <p:sp>
        <p:nvSpPr>
          <p:cNvPr id="7" name="Rectangle 6"/>
          <p:cNvSpPr/>
          <p:nvPr/>
        </p:nvSpPr>
        <p:spPr>
          <a:xfrm>
            <a:off x="4451170" y="4528037"/>
            <a:ext cx="7397273" cy="543739"/>
          </a:xfrm>
          <a:prstGeom prst="rect">
            <a:avLst/>
          </a:prstGeom>
        </p:spPr>
        <p:txBody>
          <a:bodyPr wrap="square">
            <a:spAutoFit/>
          </a:bodyPr>
          <a:lstStyle/>
          <a:p>
            <a:r>
              <a:rPr lang="en-US" sz="4400" b="1" spc="600" baseline="-25000" dirty="0" smtClean="0">
                <a:solidFill>
                  <a:schemeClr val="tx2"/>
                </a:solidFill>
                <a:latin typeface="Oswald" charset="0"/>
                <a:ea typeface="Oswald" charset="0"/>
                <a:cs typeface="Oswald" charset="0"/>
              </a:rPr>
              <a:t>YOUR TITLE HERE</a:t>
            </a:r>
            <a:endParaRPr lang="en-US" sz="4400" b="1" spc="600" baseline="-25000" dirty="0">
              <a:solidFill>
                <a:schemeClr val="tx2"/>
              </a:solidFill>
              <a:latin typeface="Oswald" charset="0"/>
              <a:ea typeface="Oswald" charset="0"/>
              <a:cs typeface="Oswald" charset="0"/>
            </a:endParaRPr>
          </a:p>
        </p:txBody>
      </p:sp>
      <p:sp>
        <p:nvSpPr>
          <p:cNvPr id="8" name="TextBox 7"/>
          <p:cNvSpPr txBox="1"/>
          <p:nvPr/>
        </p:nvSpPr>
        <p:spPr>
          <a:xfrm>
            <a:off x="4451170" y="7713846"/>
            <a:ext cx="14263551" cy="954107"/>
          </a:xfrm>
          <a:prstGeom prst="rect">
            <a:avLst/>
          </a:prstGeom>
          <a:noFill/>
        </p:spPr>
        <p:txBody>
          <a:bodyPr wrap="square" rtlCol="0">
            <a:spAutoFit/>
          </a:bodyPr>
          <a:lstStyle/>
          <a:p>
            <a:pPr algn="just"/>
            <a:r>
              <a:rPr lang="en-US" sz="2800" dirty="0">
                <a:latin typeface="Lato Light" charset="0"/>
                <a:ea typeface="Lato Light" charset="0"/>
                <a:cs typeface="Lato Light" charset="0"/>
              </a:rPr>
              <a:t>Entrepreneurial activities differ substantially depending on the type </a:t>
            </a:r>
            <a:r>
              <a:rPr lang="en-US" sz="2800" dirty="0" smtClean="0">
                <a:latin typeface="Lato Light" charset="0"/>
                <a:ea typeface="Lato Light" charset="0"/>
                <a:cs typeface="Lato Light" charset="0"/>
              </a:rPr>
              <a:t>of organization and creativity involved. Entrepreneurship ranges in scale</a:t>
            </a:r>
            <a:endParaRPr lang="en-US" sz="2800" dirty="0">
              <a:latin typeface="Lato Light" charset="0"/>
              <a:ea typeface="Lato Light" charset="0"/>
              <a:cs typeface="Lato Light" charset="0"/>
            </a:endParaRPr>
          </a:p>
        </p:txBody>
      </p:sp>
      <p:sp>
        <p:nvSpPr>
          <p:cNvPr id="9" name="Rectangle 8"/>
          <p:cNvSpPr/>
          <p:nvPr/>
        </p:nvSpPr>
        <p:spPr>
          <a:xfrm>
            <a:off x="4451170" y="6871986"/>
            <a:ext cx="7564558" cy="543739"/>
          </a:xfrm>
          <a:prstGeom prst="rect">
            <a:avLst/>
          </a:prstGeom>
        </p:spPr>
        <p:txBody>
          <a:bodyPr wrap="square">
            <a:spAutoFit/>
          </a:bodyPr>
          <a:lstStyle/>
          <a:p>
            <a:r>
              <a:rPr lang="en-US" sz="4400" b="1" spc="600" baseline="-25000" dirty="0" smtClean="0">
                <a:solidFill>
                  <a:schemeClr val="tx2"/>
                </a:solidFill>
                <a:latin typeface="Oswald" charset="0"/>
                <a:ea typeface="Oswald" charset="0"/>
                <a:cs typeface="Oswald" charset="0"/>
              </a:rPr>
              <a:t>ANOTHER QUOTE</a:t>
            </a:r>
            <a:endParaRPr lang="en-US" sz="4400" b="1" spc="600" baseline="-25000" dirty="0">
              <a:solidFill>
                <a:schemeClr val="tx2"/>
              </a:solidFill>
              <a:latin typeface="Oswald" charset="0"/>
              <a:ea typeface="Oswald" charset="0"/>
              <a:cs typeface="Oswald" charset="0"/>
            </a:endParaRPr>
          </a:p>
        </p:txBody>
      </p:sp>
      <p:sp>
        <p:nvSpPr>
          <p:cNvPr id="10" name="TextBox 9"/>
          <p:cNvSpPr txBox="1"/>
          <p:nvPr/>
        </p:nvSpPr>
        <p:spPr>
          <a:xfrm>
            <a:off x="4451170" y="10057796"/>
            <a:ext cx="14263551" cy="954107"/>
          </a:xfrm>
          <a:prstGeom prst="rect">
            <a:avLst/>
          </a:prstGeom>
          <a:noFill/>
        </p:spPr>
        <p:txBody>
          <a:bodyPr wrap="square" rtlCol="0">
            <a:spAutoFit/>
          </a:bodyPr>
          <a:lstStyle/>
          <a:p>
            <a:pPr algn="just"/>
            <a:r>
              <a:rPr lang="en-US" sz="2800" dirty="0">
                <a:latin typeface="Lato Light" charset="0"/>
                <a:ea typeface="Lato Light" charset="0"/>
                <a:cs typeface="Lato Light" charset="0"/>
              </a:rPr>
              <a:t>Entrepreneurial activities differ substantially depending on the type of organization and creativity involved. Entrepreneurship ranges in </a:t>
            </a:r>
            <a:r>
              <a:rPr lang="en-US" sz="2800" dirty="0" smtClean="0">
                <a:latin typeface="Lato Light" charset="0"/>
                <a:ea typeface="Lato Light" charset="0"/>
                <a:cs typeface="Lato Light" charset="0"/>
              </a:rPr>
              <a:t>scale</a:t>
            </a:r>
            <a:endParaRPr lang="en-US" sz="2800" dirty="0">
              <a:latin typeface="Lato Light" charset="0"/>
              <a:ea typeface="Lato Light" charset="0"/>
              <a:cs typeface="Lato Light" charset="0"/>
            </a:endParaRPr>
          </a:p>
        </p:txBody>
      </p:sp>
      <p:sp>
        <p:nvSpPr>
          <p:cNvPr id="11" name="Rectangle 10"/>
          <p:cNvSpPr/>
          <p:nvPr/>
        </p:nvSpPr>
        <p:spPr>
          <a:xfrm>
            <a:off x="4451170" y="9215936"/>
            <a:ext cx="9742029" cy="543739"/>
          </a:xfrm>
          <a:prstGeom prst="rect">
            <a:avLst/>
          </a:prstGeom>
        </p:spPr>
        <p:txBody>
          <a:bodyPr wrap="square">
            <a:spAutoFit/>
          </a:bodyPr>
          <a:lstStyle/>
          <a:p>
            <a:r>
              <a:rPr lang="en-US" sz="4400" b="1" spc="600" baseline="-25000" dirty="0" smtClean="0">
                <a:solidFill>
                  <a:schemeClr val="tx2"/>
                </a:solidFill>
                <a:latin typeface="Oswald" charset="0"/>
                <a:ea typeface="Oswald" charset="0"/>
                <a:cs typeface="Oswald" charset="0"/>
              </a:rPr>
              <a:t>SOMETHING AWESOME</a:t>
            </a:r>
            <a:endParaRPr lang="en-US" sz="4400" b="1" spc="600" baseline="-25000" dirty="0">
              <a:solidFill>
                <a:schemeClr val="tx2"/>
              </a:solidFill>
              <a:latin typeface="Oswald" charset="0"/>
              <a:ea typeface="Oswald" charset="0"/>
              <a:cs typeface="Oswald" charset="0"/>
            </a:endParaRPr>
          </a:p>
        </p:txBody>
      </p:sp>
      <p:sp>
        <p:nvSpPr>
          <p:cNvPr id="14" name="Shape 2539"/>
          <p:cNvSpPr/>
          <p:nvPr/>
        </p:nvSpPr>
        <p:spPr>
          <a:xfrm>
            <a:off x="3663399" y="4824507"/>
            <a:ext cx="469802" cy="380902"/>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sp>
        <p:nvSpPr>
          <p:cNvPr id="15" name="Shape 2539"/>
          <p:cNvSpPr/>
          <p:nvPr/>
        </p:nvSpPr>
        <p:spPr>
          <a:xfrm>
            <a:off x="3663399" y="7168456"/>
            <a:ext cx="469802" cy="380902"/>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sp>
        <p:nvSpPr>
          <p:cNvPr id="16" name="Shape 2539"/>
          <p:cNvSpPr/>
          <p:nvPr/>
        </p:nvSpPr>
        <p:spPr>
          <a:xfrm>
            <a:off x="3663399" y="9512405"/>
            <a:ext cx="469802" cy="380902"/>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sp>
        <p:nvSpPr>
          <p:cNvPr id="12" name="TextBox 11"/>
          <p:cNvSpPr txBox="1"/>
          <p:nvPr/>
        </p:nvSpPr>
        <p:spPr>
          <a:xfrm>
            <a:off x="5739130" y="2112503"/>
            <a:ext cx="12975592" cy="1107996"/>
          </a:xfrm>
          <a:prstGeom prst="rect">
            <a:avLst/>
          </a:prstGeom>
          <a:noFill/>
        </p:spPr>
        <p:txBody>
          <a:bodyPr wrap="square" rtlCol="0">
            <a:spAutoFit/>
          </a:bodyPr>
          <a:lstStyle/>
          <a:p>
            <a:pPr algn="ctr"/>
            <a:r>
              <a:rPr lang="en-US" sz="6600" spc="600" smtClean="0">
                <a:solidFill>
                  <a:schemeClr val="tx2"/>
                </a:solidFill>
                <a:latin typeface="Oswald" charset="0"/>
                <a:ea typeface="Oswald" charset="0"/>
                <a:cs typeface="Oswald" charset="0"/>
              </a:rPr>
              <a:t>BULLETED LIST TEXT SAMPLE</a:t>
            </a:r>
            <a:endParaRPr lang="en-US" sz="9600" spc="600" dirty="0">
              <a:solidFill>
                <a:schemeClr val="tx2"/>
              </a:solidFill>
              <a:latin typeface="Oswald" charset="0"/>
              <a:ea typeface="Oswald" charset="0"/>
              <a:cs typeface="Oswald" charset="0"/>
            </a:endParaRPr>
          </a:p>
        </p:txBody>
      </p:sp>
      <p:sp>
        <p:nvSpPr>
          <p:cNvPr id="13" name="TextBox 12"/>
          <p:cNvSpPr txBox="1"/>
          <p:nvPr/>
        </p:nvSpPr>
        <p:spPr>
          <a:xfrm>
            <a:off x="8434850" y="1652365"/>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Tree>
    <p:extLst>
      <p:ext uri="{BB962C8B-B14F-4D97-AF65-F5344CB8AC3E}">
        <p14:creationId xmlns:p14="http://schemas.microsoft.com/office/powerpoint/2010/main" val="1680022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a:ext>
            </a:extLst>
          </a:blip>
          <a:srcRect t="7802" b="7802"/>
          <a:stretch>
            <a:fillRect/>
          </a:stretch>
        </p:blipFill>
        <p:spPr/>
      </p:pic>
      <p:sp>
        <p:nvSpPr>
          <p:cNvPr id="10" name="Rectangle 9"/>
          <p:cNvSpPr/>
          <p:nvPr/>
        </p:nvSpPr>
        <p:spPr>
          <a:xfrm>
            <a:off x="0" y="0"/>
            <a:ext cx="24377650" cy="13716000"/>
          </a:xfrm>
          <a:prstGeom prst="rect">
            <a:avLst/>
          </a:prstGeom>
          <a:gradFill flip="none" rotWithShape="1">
            <a:gsLst>
              <a:gs pos="0">
                <a:srgbClr val="000000">
                  <a:alpha val="0"/>
                </a:srgbClr>
              </a:gs>
              <a:gs pos="100000">
                <a:srgbClr val="B8BBC1">
                  <a:alpha val="87000"/>
                  <a:lumMod val="4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ontserrat Light" charset="0"/>
            </a:endParaRPr>
          </a:p>
        </p:txBody>
      </p:sp>
      <p:sp>
        <p:nvSpPr>
          <p:cNvPr id="11" name="Rectangle 10"/>
          <p:cNvSpPr/>
          <p:nvPr/>
        </p:nvSpPr>
        <p:spPr>
          <a:xfrm rot="16200000">
            <a:off x="8231680" y="2900855"/>
            <a:ext cx="7914290" cy="7914290"/>
          </a:xfrm>
          <a:prstGeom prst="rect">
            <a:avLst/>
          </a:prstGeom>
          <a:no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a:p>
        </p:txBody>
      </p:sp>
      <p:sp>
        <p:nvSpPr>
          <p:cNvPr id="7" name="TextBox 6"/>
          <p:cNvSpPr txBox="1"/>
          <p:nvPr/>
        </p:nvSpPr>
        <p:spPr>
          <a:xfrm>
            <a:off x="8774614" y="4428627"/>
            <a:ext cx="6814239" cy="5401479"/>
          </a:xfrm>
          <a:prstGeom prst="rect">
            <a:avLst/>
          </a:prstGeom>
          <a:noFill/>
        </p:spPr>
        <p:txBody>
          <a:bodyPr wrap="square" rtlCol="0">
            <a:spAutoFit/>
          </a:bodyPr>
          <a:lstStyle/>
          <a:p>
            <a:pPr algn="ctr"/>
            <a:r>
              <a:rPr lang="en-US" sz="11500" spc="600" dirty="0" smtClean="0">
                <a:solidFill>
                  <a:schemeClr val="bg1"/>
                </a:solidFill>
                <a:latin typeface="Oswald" charset="0"/>
                <a:ea typeface="Oswald" charset="0"/>
                <a:cs typeface="Oswald" charset="0"/>
              </a:rPr>
              <a:t>MEET</a:t>
            </a:r>
          </a:p>
          <a:p>
            <a:pPr algn="ctr"/>
            <a:r>
              <a:rPr lang="en-US" sz="11500" spc="600" dirty="0" smtClean="0">
                <a:solidFill>
                  <a:schemeClr val="bg1"/>
                </a:solidFill>
                <a:latin typeface="Oswald" charset="0"/>
                <a:ea typeface="Oswald" charset="0"/>
                <a:cs typeface="Oswald" charset="0"/>
              </a:rPr>
              <a:t>OUR</a:t>
            </a:r>
          </a:p>
          <a:p>
            <a:pPr algn="ctr"/>
            <a:r>
              <a:rPr lang="en-US" sz="11500" spc="600" dirty="0" smtClean="0">
                <a:solidFill>
                  <a:schemeClr val="bg1"/>
                </a:solidFill>
                <a:latin typeface="Oswald" charset="0"/>
                <a:ea typeface="Oswald" charset="0"/>
                <a:cs typeface="Oswald" charset="0"/>
              </a:rPr>
              <a:t>TEAM</a:t>
            </a:r>
          </a:p>
        </p:txBody>
      </p:sp>
      <p:sp>
        <p:nvSpPr>
          <p:cNvPr id="8" name="TextBox 7"/>
          <p:cNvSpPr txBox="1"/>
          <p:nvPr/>
        </p:nvSpPr>
        <p:spPr>
          <a:xfrm>
            <a:off x="8774613" y="3888766"/>
            <a:ext cx="6814239" cy="523220"/>
          </a:xfrm>
          <a:prstGeom prst="rect">
            <a:avLst/>
          </a:prstGeom>
          <a:noFill/>
        </p:spPr>
        <p:txBody>
          <a:bodyPr wrap="square" rtlCol="0">
            <a:spAutoFit/>
          </a:bodyPr>
          <a:lstStyle/>
          <a:p>
            <a:r>
              <a:rPr lang="en-US" sz="2800" spc="1200" dirty="0" smtClean="0">
                <a:solidFill>
                  <a:schemeClr val="bg1"/>
                </a:solidFill>
                <a:latin typeface="Oswald" charset="0"/>
                <a:ea typeface="Oswald" charset="0"/>
                <a:cs typeface="Oswald" charset="0"/>
              </a:rPr>
              <a:t>WRITE HERE SOMETHING</a:t>
            </a:r>
            <a:endParaRPr lang="en-US" sz="2800" spc="1200" dirty="0">
              <a:solidFill>
                <a:schemeClr val="bg1"/>
              </a:solidFill>
              <a:latin typeface="Oswald" charset="0"/>
              <a:ea typeface="Oswald" charset="0"/>
              <a:cs typeface="Oswald" charset="0"/>
            </a:endParaRPr>
          </a:p>
        </p:txBody>
      </p:sp>
    </p:spTree>
    <p:extLst>
      <p:ext uri="{BB962C8B-B14F-4D97-AF65-F5344CB8AC3E}">
        <p14:creationId xmlns:p14="http://schemas.microsoft.com/office/powerpoint/2010/main" val="460362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riangle 3"/>
          <p:cNvSpPr/>
          <p:nvPr/>
        </p:nvSpPr>
        <p:spPr>
          <a:xfrm>
            <a:off x="3153884" y="4467516"/>
            <a:ext cx="4797610" cy="4135870"/>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riangle 4"/>
          <p:cNvSpPr/>
          <p:nvPr/>
        </p:nvSpPr>
        <p:spPr>
          <a:xfrm>
            <a:off x="9829127" y="4361352"/>
            <a:ext cx="4797610" cy="4135870"/>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riangle 5"/>
          <p:cNvSpPr/>
          <p:nvPr/>
        </p:nvSpPr>
        <p:spPr>
          <a:xfrm>
            <a:off x="16504370" y="4361352"/>
            <a:ext cx="4797610" cy="4135870"/>
          </a:xfrm>
          <a:prstGeom prst="triangle">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205357" y="10286959"/>
            <a:ext cx="4727729" cy="1015663"/>
          </a:xfrm>
          <a:prstGeom prst="rect">
            <a:avLst/>
          </a:prstGeom>
          <a:noFill/>
        </p:spPr>
        <p:txBody>
          <a:bodyPr wrap="square" rtlCol="0">
            <a:spAutoFit/>
          </a:bodyPr>
          <a:lstStyle/>
          <a:p>
            <a:pPr algn="ctr">
              <a:lnSpc>
                <a:spcPts val="3600"/>
              </a:lnSpc>
            </a:pPr>
            <a:r>
              <a:rPr lang="en-US" sz="2400" spc="300" dirty="0">
                <a:latin typeface="Lato Light" charset="0"/>
                <a:ea typeface="Lato Light" charset="0"/>
                <a:cs typeface="Lato Light" charset="0"/>
              </a:rPr>
              <a:t>Entrepreneurial activities differ </a:t>
            </a:r>
            <a:r>
              <a:rPr lang="en-US" sz="2400" spc="300" dirty="0" smtClean="0">
                <a:latin typeface="Lato Light" charset="0"/>
                <a:ea typeface="Lato Light" charset="0"/>
                <a:cs typeface="Lato Light" charset="0"/>
              </a:rPr>
              <a:t>substantially</a:t>
            </a:r>
            <a:endParaRPr lang="en-US" sz="2400" spc="300" dirty="0">
              <a:latin typeface="Lato Light" charset="0"/>
              <a:ea typeface="Lato Light" charset="0"/>
              <a:cs typeface="Lato Light" charset="0"/>
            </a:endParaRPr>
          </a:p>
        </p:txBody>
      </p:sp>
      <p:sp>
        <p:nvSpPr>
          <p:cNvPr id="12" name="TextBox 11"/>
          <p:cNvSpPr txBox="1"/>
          <p:nvPr/>
        </p:nvSpPr>
        <p:spPr>
          <a:xfrm>
            <a:off x="4230559" y="9353745"/>
            <a:ext cx="2677335" cy="861774"/>
          </a:xfrm>
          <a:prstGeom prst="rect">
            <a:avLst/>
          </a:prstGeom>
          <a:noFill/>
        </p:spPr>
        <p:txBody>
          <a:bodyPr wrap="none" rtlCol="0">
            <a:spAutoFit/>
          </a:bodyPr>
          <a:lstStyle/>
          <a:p>
            <a:pPr algn="ctr"/>
            <a:r>
              <a:rPr lang="en-US" sz="3200" spc="600" dirty="0" smtClean="0">
                <a:solidFill>
                  <a:schemeClr val="tx2"/>
                </a:solidFill>
                <a:latin typeface="Oswald" charset="0"/>
                <a:ea typeface="Oswald" charset="0"/>
                <a:cs typeface="Oswald" charset="0"/>
              </a:rPr>
              <a:t>JOHN DOE</a:t>
            </a:r>
          </a:p>
          <a:p>
            <a:pPr algn="ctr"/>
            <a:r>
              <a:rPr lang="en-US" sz="1800" spc="600" dirty="0" smtClean="0">
                <a:solidFill>
                  <a:schemeClr val="tx2"/>
                </a:solidFill>
                <a:latin typeface="Oswald" charset="0"/>
                <a:ea typeface="Oswald" charset="0"/>
                <a:cs typeface="Oswald" charset="0"/>
              </a:rPr>
              <a:t>CEO &amp; FOUNDER</a:t>
            </a:r>
          </a:p>
        </p:txBody>
      </p:sp>
      <p:sp>
        <p:nvSpPr>
          <p:cNvPr id="13" name="TextBox 12"/>
          <p:cNvSpPr txBox="1"/>
          <p:nvPr/>
        </p:nvSpPr>
        <p:spPr>
          <a:xfrm>
            <a:off x="10880066" y="9353745"/>
            <a:ext cx="2677335" cy="861774"/>
          </a:xfrm>
          <a:prstGeom prst="rect">
            <a:avLst/>
          </a:prstGeom>
          <a:noFill/>
        </p:spPr>
        <p:txBody>
          <a:bodyPr wrap="none" rtlCol="0">
            <a:spAutoFit/>
          </a:bodyPr>
          <a:lstStyle/>
          <a:p>
            <a:pPr algn="ctr"/>
            <a:r>
              <a:rPr lang="en-US" sz="3200" spc="600" dirty="0" smtClean="0">
                <a:solidFill>
                  <a:schemeClr val="tx2"/>
                </a:solidFill>
                <a:latin typeface="Oswald" charset="0"/>
                <a:ea typeface="Oswald" charset="0"/>
                <a:cs typeface="Oswald" charset="0"/>
              </a:rPr>
              <a:t>JOHN DOE</a:t>
            </a:r>
          </a:p>
          <a:p>
            <a:pPr algn="ctr"/>
            <a:r>
              <a:rPr lang="en-US" sz="1800" spc="600" dirty="0" smtClean="0">
                <a:solidFill>
                  <a:schemeClr val="tx2"/>
                </a:solidFill>
                <a:latin typeface="Oswald" charset="0"/>
                <a:ea typeface="Oswald" charset="0"/>
                <a:cs typeface="Oswald" charset="0"/>
              </a:rPr>
              <a:t>CEO &amp; FOUNDER</a:t>
            </a:r>
          </a:p>
        </p:txBody>
      </p:sp>
      <p:sp>
        <p:nvSpPr>
          <p:cNvPr id="14" name="TextBox 13"/>
          <p:cNvSpPr txBox="1"/>
          <p:nvPr/>
        </p:nvSpPr>
        <p:spPr>
          <a:xfrm>
            <a:off x="17529573" y="9353745"/>
            <a:ext cx="2677335" cy="861774"/>
          </a:xfrm>
          <a:prstGeom prst="rect">
            <a:avLst/>
          </a:prstGeom>
          <a:noFill/>
        </p:spPr>
        <p:txBody>
          <a:bodyPr wrap="none" rtlCol="0">
            <a:spAutoFit/>
          </a:bodyPr>
          <a:lstStyle/>
          <a:p>
            <a:pPr algn="ctr"/>
            <a:r>
              <a:rPr lang="en-US" sz="3200" spc="600" dirty="0" smtClean="0">
                <a:solidFill>
                  <a:schemeClr val="tx2"/>
                </a:solidFill>
                <a:latin typeface="Oswald" charset="0"/>
                <a:ea typeface="Oswald" charset="0"/>
                <a:cs typeface="Oswald" charset="0"/>
              </a:rPr>
              <a:t>JOHN DOE</a:t>
            </a:r>
          </a:p>
          <a:p>
            <a:pPr algn="ctr"/>
            <a:r>
              <a:rPr lang="en-US" sz="1800" spc="600" dirty="0" smtClean="0">
                <a:solidFill>
                  <a:schemeClr val="tx2"/>
                </a:solidFill>
                <a:latin typeface="Oswald" charset="0"/>
                <a:ea typeface="Oswald" charset="0"/>
                <a:cs typeface="Oswald" charset="0"/>
              </a:rPr>
              <a:t>CEO &amp; FOUNDER</a:t>
            </a:r>
          </a:p>
        </p:txBody>
      </p:sp>
      <p:sp>
        <p:nvSpPr>
          <p:cNvPr id="15" name="Shape 2859"/>
          <p:cNvSpPr/>
          <p:nvPr/>
        </p:nvSpPr>
        <p:spPr>
          <a:xfrm>
            <a:off x="4209299" y="1148371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6" name="Shape 2860"/>
          <p:cNvSpPr/>
          <p:nvPr/>
        </p:nvSpPr>
        <p:spPr>
          <a:xfrm>
            <a:off x="4929695" y="1148371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7" name="Shape 2865"/>
          <p:cNvSpPr/>
          <p:nvPr/>
        </p:nvSpPr>
        <p:spPr>
          <a:xfrm>
            <a:off x="5650091" y="1148371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8" name="Shape 2869"/>
          <p:cNvSpPr/>
          <p:nvPr/>
        </p:nvSpPr>
        <p:spPr>
          <a:xfrm>
            <a:off x="6370487" y="1150174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9" name="TextBox 18"/>
          <p:cNvSpPr txBox="1"/>
          <p:nvPr/>
        </p:nvSpPr>
        <p:spPr>
          <a:xfrm>
            <a:off x="9786860" y="10286959"/>
            <a:ext cx="4727729" cy="1015663"/>
          </a:xfrm>
          <a:prstGeom prst="rect">
            <a:avLst/>
          </a:prstGeom>
          <a:noFill/>
        </p:spPr>
        <p:txBody>
          <a:bodyPr wrap="square" rtlCol="0">
            <a:spAutoFit/>
          </a:bodyPr>
          <a:lstStyle/>
          <a:p>
            <a:pPr algn="ctr">
              <a:lnSpc>
                <a:spcPts val="3600"/>
              </a:lnSpc>
            </a:pPr>
            <a:r>
              <a:rPr lang="en-US" sz="2400" spc="300" dirty="0">
                <a:latin typeface="Lato Light" charset="0"/>
                <a:ea typeface="Lato Light" charset="0"/>
                <a:cs typeface="Lato Light" charset="0"/>
              </a:rPr>
              <a:t>Entrepreneurial activities differ </a:t>
            </a:r>
            <a:r>
              <a:rPr lang="en-US" sz="2400" spc="300" dirty="0" smtClean="0">
                <a:latin typeface="Lato Light" charset="0"/>
                <a:ea typeface="Lato Light" charset="0"/>
                <a:cs typeface="Lato Light" charset="0"/>
              </a:rPr>
              <a:t>substantially</a:t>
            </a:r>
            <a:endParaRPr lang="en-US" sz="2400" spc="300" dirty="0">
              <a:latin typeface="Lato Light" charset="0"/>
              <a:ea typeface="Lato Light" charset="0"/>
              <a:cs typeface="Lato Light" charset="0"/>
            </a:endParaRPr>
          </a:p>
        </p:txBody>
      </p:sp>
      <p:sp>
        <p:nvSpPr>
          <p:cNvPr id="20" name="Shape 2859"/>
          <p:cNvSpPr/>
          <p:nvPr/>
        </p:nvSpPr>
        <p:spPr>
          <a:xfrm>
            <a:off x="10790802" y="1148371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1" name="Shape 2860"/>
          <p:cNvSpPr/>
          <p:nvPr/>
        </p:nvSpPr>
        <p:spPr>
          <a:xfrm>
            <a:off x="11511198" y="1148371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2" name="Shape 2865"/>
          <p:cNvSpPr/>
          <p:nvPr/>
        </p:nvSpPr>
        <p:spPr>
          <a:xfrm>
            <a:off x="12231594" y="1148371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3" name="Shape 2869"/>
          <p:cNvSpPr/>
          <p:nvPr/>
        </p:nvSpPr>
        <p:spPr>
          <a:xfrm>
            <a:off x="12951990" y="1150174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4" name="TextBox 23"/>
          <p:cNvSpPr txBox="1"/>
          <p:nvPr/>
        </p:nvSpPr>
        <p:spPr>
          <a:xfrm>
            <a:off x="16504370" y="10286959"/>
            <a:ext cx="4727729" cy="1015663"/>
          </a:xfrm>
          <a:prstGeom prst="rect">
            <a:avLst/>
          </a:prstGeom>
          <a:noFill/>
        </p:spPr>
        <p:txBody>
          <a:bodyPr wrap="square" rtlCol="0">
            <a:spAutoFit/>
          </a:bodyPr>
          <a:lstStyle/>
          <a:p>
            <a:pPr algn="ctr">
              <a:lnSpc>
                <a:spcPts val="3600"/>
              </a:lnSpc>
            </a:pPr>
            <a:r>
              <a:rPr lang="en-US" sz="2400" spc="300" dirty="0">
                <a:latin typeface="Lato Light" charset="0"/>
                <a:ea typeface="Lato Light" charset="0"/>
                <a:cs typeface="Lato Light" charset="0"/>
              </a:rPr>
              <a:t>Entrepreneurial activities differ </a:t>
            </a:r>
            <a:r>
              <a:rPr lang="en-US" sz="2400" spc="300" dirty="0" smtClean="0">
                <a:latin typeface="Lato Light" charset="0"/>
                <a:ea typeface="Lato Light" charset="0"/>
                <a:cs typeface="Lato Light" charset="0"/>
              </a:rPr>
              <a:t>substantially</a:t>
            </a:r>
            <a:endParaRPr lang="en-US" sz="2400" spc="300" dirty="0">
              <a:latin typeface="Lato Light" charset="0"/>
              <a:ea typeface="Lato Light" charset="0"/>
              <a:cs typeface="Lato Light" charset="0"/>
            </a:endParaRPr>
          </a:p>
        </p:txBody>
      </p:sp>
      <p:sp>
        <p:nvSpPr>
          <p:cNvPr id="25" name="Shape 2859"/>
          <p:cNvSpPr/>
          <p:nvPr/>
        </p:nvSpPr>
        <p:spPr>
          <a:xfrm>
            <a:off x="17508312" y="1148371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6" name="Shape 2860"/>
          <p:cNvSpPr/>
          <p:nvPr/>
        </p:nvSpPr>
        <p:spPr>
          <a:xfrm>
            <a:off x="18228708" y="1148371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7" name="Shape 2865"/>
          <p:cNvSpPr/>
          <p:nvPr/>
        </p:nvSpPr>
        <p:spPr>
          <a:xfrm>
            <a:off x="18949104" y="1148371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8" name="Shape 2869"/>
          <p:cNvSpPr/>
          <p:nvPr/>
        </p:nvSpPr>
        <p:spPr>
          <a:xfrm>
            <a:off x="19669500" y="11501749"/>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2" name="TextBox 31"/>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sp>
        <p:nvSpPr>
          <p:cNvPr id="36" name="TextBox 35"/>
          <p:cNvSpPr txBox="1"/>
          <p:nvPr/>
        </p:nvSpPr>
        <p:spPr>
          <a:xfrm>
            <a:off x="5739130" y="1737744"/>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MEET OUR TEAM</a:t>
            </a:r>
            <a:endParaRPr lang="en-US" sz="9600" spc="600" dirty="0">
              <a:solidFill>
                <a:schemeClr val="tx2"/>
              </a:solidFill>
              <a:latin typeface="Oswald" charset="0"/>
              <a:ea typeface="Oswald" charset="0"/>
              <a:cs typeface="Oswald" charset="0"/>
            </a:endParaRPr>
          </a:p>
        </p:txBody>
      </p:sp>
      <p:sp>
        <p:nvSpPr>
          <p:cNvPr id="37" name="TextBox 36"/>
          <p:cNvSpPr txBox="1"/>
          <p:nvPr/>
        </p:nvSpPr>
        <p:spPr>
          <a:xfrm>
            <a:off x="8434850" y="1277606"/>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pic>
        <p:nvPicPr>
          <p:cNvPr id="8" name="Picture Placeholder 7"/>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t="7131" b="7131"/>
          <a:stretch>
            <a:fillRect/>
          </a:stretch>
        </p:blipFill>
        <p:spPr/>
      </p:pic>
      <p:pic>
        <p:nvPicPr>
          <p:cNvPr id="9" name="Picture Placeholder 8"/>
          <p:cNvPicPr>
            <a:picLocks noGrp="1" noChangeAspect="1"/>
          </p:cNvPicPr>
          <p:nvPr>
            <p:ph type="pic" sz="quarter" idx="11"/>
          </p:nvPr>
        </p:nvPicPr>
        <p:blipFill rotWithShape="1">
          <a:blip r:embed="rId3" cstate="email">
            <a:extLst>
              <a:ext uri="{28A0092B-C50C-407E-A947-70E740481C1C}">
                <a14:useLocalDpi xmlns:a14="http://schemas.microsoft.com/office/drawing/2010/main"/>
              </a:ext>
            </a:extLst>
          </a:blip>
          <a:srcRect t="8714" b="34129"/>
          <a:stretch/>
        </p:blipFill>
        <p:spPr/>
      </p:pic>
      <p:pic>
        <p:nvPicPr>
          <p:cNvPr id="10" name="Picture Placeholder 9"/>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t="21430" b="21430"/>
          <a:stretch>
            <a:fillRect/>
          </a:stretch>
        </p:blipFill>
        <p:spPr/>
      </p:pic>
    </p:spTree>
    <p:extLst>
      <p:ext uri="{BB962C8B-B14F-4D97-AF65-F5344CB8AC3E}">
        <p14:creationId xmlns:p14="http://schemas.microsoft.com/office/powerpoint/2010/main" val="12778499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1403748" y="8064765"/>
            <a:ext cx="5720552" cy="1477328"/>
          </a:xfrm>
          <a:prstGeom prst="rect">
            <a:avLst/>
          </a:prstGeom>
          <a:noFill/>
        </p:spPr>
        <p:txBody>
          <a:bodyPr wrap="square" rtlCol="0">
            <a:spAutoFit/>
          </a:bodyPr>
          <a:lstStyle/>
          <a:p>
            <a:pPr algn="ctr">
              <a:lnSpc>
                <a:spcPts val="3600"/>
              </a:lnSpc>
            </a:pPr>
            <a:r>
              <a:rPr lang="en-US" sz="3200" spc="300" dirty="0">
                <a:latin typeface="Lato Light" charset="0"/>
                <a:ea typeface="Lato Light" charset="0"/>
                <a:cs typeface="Lato Light" charset="0"/>
              </a:rPr>
              <a:t>Entrepreneurial activities differ substantially depending on the type </a:t>
            </a:r>
            <a:r>
              <a:rPr lang="en-US" sz="3200" spc="300" dirty="0" smtClean="0">
                <a:latin typeface="Lato Light" charset="0"/>
                <a:ea typeface="Lato Light" charset="0"/>
                <a:cs typeface="Lato Light" charset="0"/>
              </a:rPr>
              <a:t>of</a:t>
            </a:r>
            <a:endParaRPr lang="en-US" sz="3200" spc="300" dirty="0">
              <a:latin typeface="Lato Light" charset="0"/>
              <a:ea typeface="Lato Light" charset="0"/>
              <a:cs typeface="Lato Light" charset="0"/>
            </a:endParaRPr>
          </a:p>
        </p:txBody>
      </p:sp>
      <p:sp>
        <p:nvSpPr>
          <p:cNvPr id="40" name="TextBox 39"/>
          <p:cNvSpPr txBox="1"/>
          <p:nvPr/>
        </p:nvSpPr>
        <p:spPr>
          <a:xfrm>
            <a:off x="2693727" y="6362715"/>
            <a:ext cx="3140603" cy="1323439"/>
          </a:xfrm>
          <a:prstGeom prst="rect">
            <a:avLst/>
          </a:prstGeom>
          <a:noFill/>
        </p:spPr>
        <p:txBody>
          <a:bodyPr wrap="none" rtlCol="0">
            <a:spAutoFit/>
          </a:bodyPr>
          <a:lstStyle/>
          <a:p>
            <a:pPr algn="ctr"/>
            <a:r>
              <a:rPr lang="en-US" sz="4800" spc="600" dirty="0" smtClean="0">
                <a:solidFill>
                  <a:schemeClr val="tx2"/>
                </a:solidFill>
                <a:latin typeface="Oswald" charset="0"/>
                <a:ea typeface="Oswald" charset="0"/>
                <a:cs typeface="Oswald" charset="0"/>
              </a:rPr>
              <a:t>JOHN DOE</a:t>
            </a:r>
          </a:p>
          <a:p>
            <a:pPr algn="ctr"/>
            <a:r>
              <a:rPr lang="en-US" sz="3200" dirty="0" smtClean="0">
                <a:solidFill>
                  <a:schemeClr val="tx2"/>
                </a:solidFill>
                <a:latin typeface="Oswald" charset="0"/>
                <a:ea typeface="Oswald" charset="0"/>
                <a:cs typeface="Oswald" charset="0"/>
              </a:rPr>
              <a:t>CEO &amp; FOUNDER</a:t>
            </a:r>
          </a:p>
        </p:txBody>
      </p:sp>
      <p:grpSp>
        <p:nvGrpSpPr>
          <p:cNvPr id="4" name="Group 3"/>
          <p:cNvGrpSpPr/>
          <p:nvPr/>
        </p:nvGrpSpPr>
        <p:grpSpPr>
          <a:xfrm>
            <a:off x="2422844" y="9920704"/>
            <a:ext cx="3713418" cy="787353"/>
            <a:chOff x="3599699" y="9482257"/>
            <a:chExt cx="2719843" cy="576686"/>
          </a:xfrm>
          <a:solidFill>
            <a:schemeClr val="tx1"/>
          </a:solidFill>
        </p:grpSpPr>
        <p:sp>
          <p:nvSpPr>
            <p:cNvPr id="12" name="Shape 2859"/>
            <p:cNvSpPr/>
            <p:nvPr/>
          </p:nvSpPr>
          <p:spPr>
            <a:xfrm>
              <a:off x="3599699"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3" name="Shape 2860"/>
            <p:cNvSpPr/>
            <p:nvPr/>
          </p:nvSpPr>
          <p:spPr>
            <a:xfrm>
              <a:off x="4320095"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 name="Shape 2865"/>
            <p:cNvSpPr/>
            <p:nvPr/>
          </p:nvSpPr>
          <p:spPr>
            <a:xfrm>
              <a:off x="5040491" y="948225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 name="Shape 2869"/>
            <p:cNvSpPr/>
            <p:nvPr/>
          </p:nvSpPr>
          <p:spPr>
            <a:xfrm>
              <a:off x="5760887" y="95002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pic>
        <p:nvPicPr>
          <p:cNvPr id="3" name="Picture Placeholder 2"/>
          <p:cNvPicPr>
            <a:picLocks noGrp="1" noChangeAspect="1"/>
          </p:cNvPicPr>
          <p:nvPr>
            <p:ph type="pic" sz="quarter" idx="24"/>
          </p:nvPr>
        </p:nvPicPr>
        <p:blipFill>
          <a:blip r:embed="rId2" cstate="email">
            <a:extLst>
              <a:ext uri="{28A0092B-C50C-407E-A947-70E740481C1C}">
                <a14:useLocalDpi xmlns:a14="http://schemas.microsoft.com/office/drawing/2010/main"/>
              </a:ext>
            </a:extLst>
          </a:blip>
          <a:srcRect l="3138" r="3138"/>
          <a:stretch>
            <a:fillRect/>
          </a:stretch>
        </p:blipFill>
        <p:spPr/>
      </p:pic>
      <p:pic>
        <p:nvPicPr>
          <p:cNvPr id="2" name="Picture Placeholder 1"/>
          <p:cNvPicPr>
            <a:picLocks noGrp="1" noChangeAspect="1"/>
          </p:cNvPicPr>
          <p:nvPr>
            <p:ph type="pic" sz="quarter" idx="25"/>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7772104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38"/>
          <p:cNvSpPr txBox="1"/>
          <p:nvPr/>
        </p:nvSpPr>
        <p:spPr>
          <a:xfrm>
            <a:off x="17239493" y="8064765"/>
            <a:ext cx="5720552" cy="1477328"/>
          </a:xfrm>
          <a:prstGeom prst="rect">
            <a:avLst/>
          </a:prstGeom>
          <a:noFill/>
        </p:spPr>
        <p:txBody>
          <a:bodyPr wrap="square" rtlCol="0">
            <a:spAutoFit/>
          </a:bodyPr>
          <a:lstStyle/>
          <a:p>
            <a:pPr algn="ctr">
              <a:lnSpc>
                <a:spcPts val="3600"/>
              </a:lnSpc>
            </a:pPr>
            <a:r>
              <a:rPr lang="en-US" sz="3200" spc="300" dirty="0">
                <a:latin typeface="Lato Light" charset="0"/>
                <a:ea typeface="Lato Light" charset="0"/>
                <a:cs typeface="Lato Light" charset="0"/>
              </a:rPr>
              <a:t>Entrepreneurial activities differ substantially depending on the type </a:t>
            </a:r>
            <a:r>
              <a:rPr lang="en-US" sz="3200" spc="300" dirty="0" smtClean="0">
                <a:latin typeface="Lato Light" charset="0"/>
                <a:ea typeface="Lato Light" charset="0"/>
                <a:cs typeface="Lato Light" charset="0"/>
              </a:rPr>
              <a:t>of</a:t>
            </a:r>
            <a:endParaRPr lang="en-US" sz="3200" spc="300" dirty="0">
              <a:latin typeface="Lato Light" charset="0"/>
              <a:ea typeface="Lato Light" charset="0"/>
              <a:cs typeface="Lato Light" charset="0"/>
            </a:endParaRPr>
          </a:p>
        </p:txBody>
      </p:sp>
      <p:sp>
        <p:nvSpPr>
          <p:cNvPr id="40" name="TextBox 39"/>
          <p:cNvSpPr txBox="1"/>
          <p:nvPr/>
        </p:nvSpPr>
        <p:spPr>
          <a:xfrm>
            <a:off x="18529472" y="6362715"/>
            <a:ext cx="3140603" cy="1323439"/>
          </a:xfrm>
          <a:prstGeom prst="rect">
            <a:avLst/>
          </a:prstGeom>
          <a:noFill/>
        </p:spPr>
        <p:txBody>
          <a:bodyPr wrap="none" rtlCol="0">
            <a:spAutoFit/>
          </a:bodyPr>
          <a:lstStyle/>
          <a:p>
            <a:pPr algn="ctr"/>
            <a:r>
              <a:rPr lang="en-US" sz="4800" spc="600" dirty="0" smtClean="0">
                <a:solidFill>
                  <a:schemeClr val="tx2"/>
                </a:solidFill>
                <a:latin typeface="Oswald" charset="0"/>
                <a:ea typeface="Oswald" charset="0"/>
                <a:cs typeface="Oswald" charset="0"/>
              </a:rPr>
              <a:t>JOHN DOE</a:t>
            </a:r>
          </a:p>
          <a:p>
            <a:pPr algn="ctr"/>
            <a:r>
              <a:rPr lang="en-US" sz="3200" dirty="0" smtClean="0">
                <a:solidFill>
                  <a:schemeClr val="tx2"/>
                </a:solidFill>
                <a:latin typeface="Oswald" charset="0"/>
                <a:ea typeface="Oswald" charset="0"/>
                <a:cs typeface="Oswald" charset="0"/>
              </a:rPr>
              <a:t>CEO &amp; FOUNDER</a:t>
            </a:r>
          </a:p>
        </p:txBody>
      </p:sp>
      <p:pic>
        <p:nvPicPr>
          <p:cNvPr id="45" name="Picture Placeholder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18595582" y="2975728"/>
            <a:ext cx="3008376" cy="3008376"/>
          </a:xfrm>
          <a:prstGeom prst="ellipse">
            <a:avLst/>
          </a:prstGeom>
        </p:spPr>
      </p:pic>
      <p:grpSp>
        <p:nvGrpSpPr>
          <p:cNvPr id="4" name="Group 3"/>
          <p:cNvGrpSpPr/>
          <p:nvPr/>
        </p:nvGrpSpPr>
        <p:grpSpPr>
          <a:xfrm>
            <a:off x="18258589" y="9920704"/>
            <a:ext cx="3713418" cy="787353"/>
            <a:chOff x="3599699" y="9482257"/>
            <a:chExt cx="2719843" cy="576686"/>
          </a:xfrm>
          <a:solidFill>
            <a:schemeClr val="tx1"/>
          </a:solidFill>
        </p:grpSpPr>
        <p:sp>
          <p:nvSpPr>
            <p:cNvPr id="12" name="Shape 2859"/>
            <p:cNvSpPr/>
            <p:nvPr/>
          </p:nvSpPr>
          <p:spPr>
            <a:xfrm>
              <a:off x="3599699"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3" name="Shape 2860"/>
            <p:cNvSpPr/>
            <p:nvPr/>
          </p:nvSpPr>
          <p:spPr>
            <a:xfrm>
              <a:off x="4320095" y="948225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 name="Shape 2865"/>
            <p:cNvSpPr/>
            <p:nvPr/>
          </p:nvSpPr>
          <p:spPr>
            <a:xfrm>
              <a:off x="5040491" y="9482257"/>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 name="Shape 2869"/>
            <p:cNvSpPr/>
            <p:nvPr/>
          </p:nvSpPr>
          <p:spPr>
            <a:xfrm>
              <a:off x="5760887" y="9500288"/>
              <a:ext cx="558655" cy="558655"/>
            </a:xfrm>
            <a:custGeom>
              <a:avLst/>
              <a:gdLst/>
              <a:ahLst/>
              <a:cxnLst>
                <a:cxn ang="0">
                  <a:pos x="wd2" y="hd2"/>
                </a:cxn>
                <a:cxn ang="5400000">
                  <a:pos x="wd2" y="hd2"/>
                </a:cxn>
                <a:cxn ang="10800000">
                  <a:pos x="wd2" y="hd2"/>
                </a:cxn>
                <a:cxn ang="16200000">
                  <a:pos x="wd2" y="hd2"/>
                </a:cxn>
              </a:cxnLst>
              <a:rect l="0" t="0" r="r" b="b"/>
              <a:pathLst>
                <a:path w="21600" h="21600" extrusionOk="0">
                  <a:moveTo>
                    <a:pt x="14727" y="13745"/>
                  </a:moveTo>
                  <a:cubicBezTo>
                    <a:pt x="14727" y="14287"/>
                    <a:pt x="14287" y="14727"/>
                    <a:pt x="13745" y="14727"/>
                  </a:cubicBezTo>
                  <a:lnTo>
                    <a:pt x="7855" y="14727"/>
                  </a:lnTo>
                  <a:cubicBezTo>
                    <a:pt x="7313" y="14727"/>
                    <a:pt x="6873" y="14287"/>
                    <a:pt x="6873" y="13745"/>
                  </a:cubicBezTo>
                  <a:lnTo>
                    <a:pt x="6873" y="10309"/>
                  </a:lnTo>
                  <a:lnTo>
                    <a:pt x="7904" y="10309"/>
                  </a:lnTo>
                  <a:cubicBezTo>
                    <a:pt x="7877" y="10470"/>
                    <a:pt x="7855" y="10632"/>
                    <a:pt x="7855" y="10800"/>
                  </a:cubicBezTo>
                  <a:cubicBezTo>
                    <a:pt x="7855" y="12427"/>
                    <a:pt x="9173" y="13745"/>
                    <a:pt x="10800" y="13745"/>
                  </a:cubicBezTo>
                  <a:cubicBezTo>
                    <a:pt x="12426" y="13745"/>
                    <a:pt x="13745" y="12427"/>
                    <a:pt x="13745" y="10800"/>
                  </a:cubicBezTo>
                  <a:cubicBezTo>
                    <a:pt x="13745" y="10632"/>
                    <a:pt x="13723" y="10470"/>
                    <a:pt x="13696" y="10309"/>
                  </a:cubicBezTo>
                  <a:lnTo>
                    <a:pt x="14727" y="10309"/>
                  </a:lnTo>
                  <a:cubicBezTo>
                    <a:pt x="14727" y="10309"/>
                    <a:pt x="14727" y="13745"/>
                    <a:pt x="14727" y="13745"/>
                  </a:cubicBezTo>
                  <a:close/>
                  <a:moveTo>
                    <a:pt x="10800" y="8836"/>
                  </a:moveTo>
                  <a:cubicBezTo>
                    <a:pt x="11884" y="8836"/>
                    <a:pt x="12764" y="9716"/>
                    <a:pt x="12764" y="10800"/>
                  </a:cubicBezTo>
                  <a:cubicBezTo>
                    <a:pt x="12764" y="11884"/>
                    <a:pt x="11884" y="12764"/>
                    <a:pt x="10800" y="12764"/>
                  </a:cubicBezTo>
                  <a:cubicBezTo>
                    <a:pt x="9716" y="12764"/>
                    <a:pt x="8836" y="11884"/>
                    <a:pt x="8836" y="10800"/>
                  </a:cubicBezTo>
                  <a:cubicBezTo>
                    <a:pt x="8836" y="9716"/>
                    <a:pt x="9716" y="8836"/>
                    <a:pt x="10800" y="8836"/>
                  </a:cubicBezTo>
                  <a:moveTo>
                    <a:pt x="12764" y="7364"/>
                  </a:moveTo>
                  <a:lnTo>
                    <a:pt x="14236" y="7364"/>
                  </a:lnTo>
                  <a:lnTo>
                    <a:pt x="14236" y="8836"/>
                  </a:lnTo>
                  <a:lnTo>
                    <a:pt x="12764" y="8836"/>
                  </a:lnTo>
                  <a:cubicBezTo>
                    <a:pt x="12764" y="8836"/>
                    <a:pt x="12764" y="7364"/>
                    <a:pt x="12764" y="7364"/>
                  </a:cubicBezTo>
                  <a:close/>
                  <a:moveTo>
                    <a:pt x="13745" y="5891"/>
                  </a:moveTo>
                  <a:lnTo>
                    <a:pt x="7855" y="5891"/>
                  </a:lnTo>
                  <a:cubicBezTo>
                    <a:pt x="6770" y="5891"/>
                    <a:pt x="5891" y="6770"/>
                    <a:pt x="5891" y="7855"/>
                  </a:cubicBezTo>
                  <a:lnTo>
                    <a:pt x="5891" y="13745"/>
                  </a:lnTo>
                  <a:cubicBezTo>
                    <a:pt x="5891" y="14830"/>
                    <a:pt x="6770" y="15709"/>
                    <a:pt x="7855" y="15709"/>
                  </a:cubicBezTo>
                  <a:lnTo>
                    <a:pt x="13745" y="15709"/>
                  </a:lnTo>
                  <a:cubicBezTo>
                    <a:pt x="14830" y="15709"/>
                    <a:pt x="15709" y="14830"/>
                    <a:pt x="15709" y="13745"/>
                  </a:cubicBezTo>
                  <a:lnTo>
                    <a:pt x="15709" y="7855"/>
                  </a:lnTo>
                  <a:cubicBezTo>
                    <a:pt x="15709" y="6770"/>
                    <a:pt x="14830" y="5891"/>
                    <a:pt x="13745" y="5891"/>
                  </a:cubicBezTo>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grp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grpSp>
      <p:pic>
        <p:nvPicPr>
          <p:cNvPr id="2" name="Picture Placeholder 1"/>
          <p:cNvPicPr>
            <a:picLocks noGrp="1" noChangeAspect="1"/>
          </p:cNvPicPr>
          <p:nvPr>
            <p:ph type="pic" sz="quarter" idx="24"/>
          </p:nvPr>
        </p:nvPicPr>
        <p:blipFill>
          <a:blip r:embed="rId3" cstate="email">
            <a:extLst>
              <a:ext uri="{28A0092B-C50C-407E-A947-70E740481C1C}">
                <a14:useLocalDpi xmlns:a14="http://schemas.microsoft.com/office/drawing/2010/main"/>
              </a:ext>
            </a:extLst>
          </a:blip>
          <a:srcRect t="21032" b="21032"/>
          <a:stretch>
            <a:fillRect/>
          </a:stretch>
        </p:blipFill>
        <p:spPr/>
      </p:pic>
      <p:pic>
        <p:nvPicPr>
          <p:cNvPr id="3" name="Picture Placeholder 2"/>
          <p:cNvPicPr>
            <a:picLocks noGrp="1" noChangeAspect="1"/>
          </p:cNvPicPr>
          <p:nvPr>
            <p:ph type="pic" sz="quarter" idx="25"/>
          </p:nvPr>
        </p:nvPicPr>
        <p:blipFill rotWithShape="1">
          <a:blip r:embed="rId4" cstate="email">
            <a:extLst>
              <a:ext uri="{28A0092B-C50C-407E-A947-70E740481C1C}">
                <a14:useLocalDpi xmlns:a14="http://schemas.microsoft.com/office/drawing/2010/main"/>
              </a:ext>
            </a:extLst>
          </a:blip>
          <a:srcRect t="4469" b="28806"/>
          <a:stretch/>
        </p:blipFill>
        <p:spPr/>
      </p:pic>
    </p:spTree>
    <p:extLst>
      <p:ext uri="{BB962C8B-B14F-4D97-AF65-F5344CB8AC3E}">
        <p14:creationId xmlns:p14="http://schemas.microsoft.com/office/powerpoint/2010/main" val="20539999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MEET OUR TEAM</a:t>
            </a:r>
            <a:endParaRPr lang="en-US" sz="9600" spc="600" dirty="0">
              <a:solidFill>
                <a:schemeClr val="tx2"/>
              </a:solidFill>
              <a:latin typeface="Oswald" charset="0"/>
              <a:ea typeface="Oswald" charset="0"/>
              <a:cs typeface="Oswald" charset="0"/>
            </a:endParaRPr>
          </a:p>
        </p:txBody>
      </p:sp>
      <p:sp>
        <p:nvSpPr>
          <p:cNvPr id="16" name="TextBox 15"/>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1" name="TextBox 20"/>
          <p:cNvSpPr txBox="1"/>
          <p:nvPr/>
        </p:nvSpPr>
        <p:spPr>
          <a:xfrm>
            <a:off x="1911928" y="9683035"/>
            <a:ext cx="1768433" cy="400110"/>
          </a:xfrm>
          <a:prstGeom prst="rect">
            <a:avLst/>
          </a:prstGeom>
          <a:noFill/>
        </p:spPr>
        <p:txBody>
          <a:bodyPr wrap="none" rtlCol="0">
            <a:spAutoFit/>
          </a:bodyPr>
          <a:lstStyle/>
          <a:p>
            <a:r>
              <a:rPr lang="en-US" sz="2000" b="1" spc="600" dirty="0" smtClean="0">
                <a:solidFill>
                  <a:schemeClr val="tx2"/>
                </a:solidFill>
                <a:latin typeface="Oswald" charset="0"/>
                <a:ea typeface="Oswald" charset="0"/>
                <a:cs typeface="Oswald" charset="0"/>
              </a:rPr>
              <a:t>JANE DOE</a:t>
            </a:r>
          </a:p>
        </p:txBody>
      </p:sp>
      <p:sp>
        <p:nvSpPr>
          <p:cNvPr id="22" name="TextBox 21"/>
          <p:cNvSpPr txBox="1"/>
          <p:nvPr/>
        </p:nvSpPr>
        <p:spPr>
          <a:xfrm>
            <a:off x="1911929" y="10211589"/>
            <a:ext cx="3827202" cy="646331"/>
          </a:xfrm>
          <a:prstGeom prst="rect">
            <a:avLst/>
          </a:prstGeom>
          <a:noFill/>
        </p:spPr>
        <p:txBody>
          <a:bodyPr wrap="square" rtlCol="0">
            <a:spAutoFit/>
          </a:bodyPr>
          <a:lstStyle/>
          <a:p>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a:t>
            </a:r>
            <a:endParaRPr lang="en-US" sz="1800" spc="300" dirty="0">
              <a:latin typeface="Lato Light" charset="0"/>
              <a:ea typeface="Lato Light" charset="0"/>
              <a:cs typeface="Lato Light" charset="0"/>
            </a:endParaRPr>
          </a:p>
        </p:txBody>
      </p:sp>
      <p:sp>
        <p:nvSpPr>
          <p:cNvPr id="23" name="TextBox 22"/>
          <p:cNvSpPr txBox="1"/>
          <p:nvPr/>
        </p:nvSpPr>
        <p:spPr>
          <a:xfrm>
            <a:off x="6096000" y="9683035"/>
            <a:ext cx="1768433" cy="400110"/>
          </a:xfrm>
          <a:prstGeom prst="rect">
            <a:avLst/>
          </a:prstGeom>
          <a:noFill/>
        </p:spPr>
        <p:txBody>
          <a:bodyPr wrap="none" rtlCol="0">
            <a:spAutoFit/>
          </a:bodyPr>
          <a:lstStyle/>
          <a:p>
            <a:r>
              <a:rPr lang="en-US" sz="2000" b="1" spc="600" dirty="0" smtClean="0">
                <a:solidFill>
                  <a:schemeClr val="tx2"/>
                </a:solidFill>
                <a:latin typeface="Oswald" charset="0"/>
                <a:ea typeface="Oswald" charset="0"/>
                <a:cs typeface="Oswald" charset="0"/>
              </a:rPr>
              <a:t>JANE DOE</a:t>
            </a:r>
          </a:p>
        </p:txBody>
      </p:sp>
      <p:sp>
        <p:nvSpPr>
          <p:cNvPr id="24" name="TextBox 23"/>
          <p:cNvSpPr txBox="1"/>
          <p:nvPr/>
        </p:nvSpPr>
        <p:spPr>
          <a:xfrm>
            <a:off x="6096001" y="10211589"/>
            <a:ext cx="3827202" cy="646331"/>
          </a:xfrm>
          <a:prstGeom prst="rect">
            <a:avLst/>
          </a:prstGeom>
          <a:noFill/>
        </p:spPr>
        <p:txBody>
          <a:bodyPr wrap="square" rtlCol="0">
            <a:spAutoFit/>
          </a:bodyPr>
          <a:lstStyle/>
          <a:p>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a:t>
            </a:r>
            <a:endParaRPr lang="en-US" sz="1800" spc="300" dirty="0">
              <a:latin typeface="Lato Light" charset="0"/>
              <a:ea typeface="Lato Light" charset="0"/>
              <a:cs typeface="Lato Light" charset="0"/>
            </a:endParaRPr>
          </a:p>
        </p:txBody>
      </p:sp>
      <p:sp>
        <p:nvSpPr>
          <p:cNvPr id="25" name="TextBox 24"/>
          <p:cNvSpPr txBox="1"/>
          <p:nvPr/>
        </p:nvSpPr>
        <p:spPr>
          <a:xfrm>
            <a:off x="10280074" y="9642259"/>
            <a:ext cx="1768433" cy="400110"/>
          </a:xfrm>
          <a:prstGeom prst="rect">
            <a:avLst/>
          </a:prstGeom>
          <a:noFill/>
        </p:spPr>
        <p:txBody>
          <a:bodyPr wrap="none" rtlCol="0">
            <a:spAutoFit/>
          </a:bodyPr>
          <a:lstStyle/>
          <a:p>
            <a:r>
              <a:rPr lang="en-US" sz="2000" b="1" spc="600" dirty="0" smtClean="0">
                <a:solidFill>
                  <a:schemeClr val="tx2"/>
                </a:solidFill>
                <a:latin typeface="Oswald" charset="0"/>
                <a:ea typeface="Oswald" charset="0"/>
                <a:cs typeface="Oswald" charset="0"/>
              </a:rPr>
              <a:t>JANE DOE</a:t>
            </a:r>
          </a:p>
        </p:txBody>
      </p:sp>
      <p:sp>
        <p:nvSpPr>
          <p:cNvPr id="26" name="TextBox 25"/>
          <p:cNvSpPr txBox="1"/>
          <p:nvPr/>
        </p:nvSpPr>
        <p:spPr>
          <a:xfrm>
            <a:off x="10280075" y="10170813"/>
            <a:ext cx="3827202" cy="646331"/>
          </a:xfrm>
          <a:prstGeom prst="rect">
            <a:avLst/>
          </a:prstGeom>
          <a:noFill/>
        </p:spPr>
        <p:txBody>
          <a:bodyPr wrap="square" rtlCol="0">
            <a:spAutoFit/>
          </a:bodyPr>
          <a:lstStyle/>
          <a:p>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a:t>
            </a:r>
            <a:endParaRPr lang="en-US" sz="1800" spc="300" dirty="0">
              <a:latin typeface="Lato Light" charset="0"/>
              <a:ea typeface="Lato Light" charset="0"/>
              <a:cs typeface="Lato Light" charset="0"/>
            </a:endParaRPr>
          </a:p>
        </p:txBody>
      </p:sp>
      <p:sp>
        <p:nvSpPr>
          <p:cNvPr id="27" name="TextBox 26"/>
          <p:cNvSpPr txBox="1"/>
          <p:nvPr/>
        </p:nvSpPr>
        <p:spPr>
          <a:xfrm>
            <a:off x="14464146" y="9642259"/>
            <a:ext cx="1768433" cy="400110"/>
          </a:xfrm>
          <a:prstGeom prst="rect">
            <a:avLst/>
          </a:prstGeom>
          <a:noFill/>
        </p:spPr>
        <p:txBody>
          <a:bodyPr wrap="none" rtlCol="0">
            <a:spAutoFit/>
          </a:bodyPr>
          <a:lstStyle/>
          <a:p>
            <a:r>
              <a:rPr lang="en-US" sz="2000" b="1" spc="600" dirty="0" smtClean="0">
                <a:solidFill>
                  <a:schemeClr val="tx2"/>
                </a:solidFill>
                <a:latin typeface="Oswald" charset="0"/>
                <a:ea typeface="Oswald" charset="0"/>
                <a:cs typeface="Oswald" charset="0"/>
              </a:rPr>
              <a:t>JANE DOE</a:t>
            </a:r>
          </a:p>
        </p:txBody>
      </p:sp>
      <p:sp>
        <p:nvSpPr>
          <p:cNvPr id="28" name="TextBox 27"/>
          <p:cNvSpPr txBox="1"/>
          <p:nvPr/>
        </p:nvSpPr>
        <p:spPr>
          <a:xfrm>
            <a:off x="14464147" y="10170813"/>
            <a:ext cx="3827202" cy="646331"/>
          </a:xfrm>
          <a:prstGeom prst="rect">
            <a:avLst/>
          </a:prstGeom>
          <a:noFill/>
        </p:spPr>
        <p:txBody>
          <a:bodyPr wrap="square" rtlCol="0">
            <a:spAutoFit/>
          </a:bodyPr>
          <a:lstStyle/>
          <a:p>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a:t>
            </a:r>
            <a:endParaRPr lang="en-US" sz="1800" spc="300" dirty="0">
              <a:latin typeface="Lato Light" charset="0"/>
              <a:ea typeface="Lato Light" charset="0"/>
              <a:cs typeface="Lato Light" charset="0"/>
            </a:endParaRPr>
          </a:p>
        </p:txBody>
      </p:sp>
      <p:sp>
        <p:nvSpPr>
          <p:cNvPr id="29" name="TextBox 28"/>
          <p:cNvSpPr txBox="1"/>
          <p:nvPr/>
        </p:nvSpPr>
        <p:spPr>
          <a:xfrm>
            <a:off x="18648217" y="9642259"/>
            <a:ext cx="1768433" cy="400110"/>
          </a:xfrm>
          <a:prstGeom prst="rect">
            <a:avLst/>
          </a:prstGeom>
          <a:noFill/>
        </p:spPr>
        <p:txBody>
          <a:bodyPr wrap="none" rtlCol="0">
            <a:spAutoFit/>
          </a:bodyPr>
          <a:lstStyle/>
          <a:p>
            <a:r>
              <a:rPr lang="en-US" sz="2000" b="1" spc="600" dirty="0" smtClean="0">
                <a:solidFill>
                  <a:schemeClr val="tx2"/>
                </a:solidFill>
                <a:latin typeface="Oswald" charset="0"/>
                <a:ea typeface="Oswald" charset="0"/>
                <a:cs typeface="Oswald" charset="0"/>
              </a:rPr>
              <a:t>JANE DOE</a:t>
            </a:r>
          </a:p>
        </p:txBody>
      </p:sp>
      <p:sp>
        <p:nvSpPr>
          <p:cNvPr id="30" name="TextBox 29"/>
          <p:cNvSpPr txBox="1"/>
          <p:nvPr/>
        </p:nvSpPr>
        <p:spPr>
          <a:xfrm>
            <a:off x="18648218" y="10170813"/>
            <a:ext cx="3827202" cy="646331"/>
          </a:xfrm>
          <a:prstGeom prst="rect">
            <a:avLst/>
          </a:prstGeom>
          <a:noFill/>
        </p:spPr>
        <p:txBody>
          <a:bodyPr wrap="square" rtlCol="0">
            <a:spAutoFit/>
          </a:bodyPr>
          <a:lstStyle/>
          <a:p>
            <a:r>
              <a:rPr lang="en-US" sz="1800" spc="300" dirty="0">
                <a:latin typeface="Lato Light" charset="0"/>
                <a:ea typeface="Lato Light" charset="0"/>
                <a:cs typeface="Lato Light" charset="0"/>
              </a:rPr>
              <a:t>Entrepreneurial activities differ </a:t>
            </a:r>
            <a:r>
              <a:rPr lang="en-US" sz="1800" spc="300" dirty="0" smtClean="0">
                <a:latin typeface="Lato Light" charset="0"/>
                <a:ea typeface="Lato Light" charset="0"/>
                <a:cs typeface="Lato Light" charset="0"/>
              </a:rPr>
              <a:t>substantially</a:t>
            </a:r>
            <a:endParaRPr lang="en-US" sz="1800" spc="300" dirty="0">
              <a:latin typeface="Lato Light" charset="0"/>
              <a:ea typeface="Lato Light" charset="0"/>
              <a:cs typeface="Lato Light" charset="0"/>
            </a:endParaRPr>
          </a:p>
        </p:txBody>
      </p:sp>
      <p:sp>
        <p:nvSpPr>
          <p:cNvPr id="31" name="Rectangle 30"/>
          <p:cNvSpPr/>
          <p:nvPr/>
        </p:nvSpPr>
        <p:spPr>
          <a:xfrm>
            <a:off x="7668712" y="11295057"/>
            <a:ext cx="9076590" cy="89450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2" name="TextBox 31"/>
          <p:cNvSpPr txBox="1"/>
          <p:nvPr/>
        </p:nvSpPr>
        <p:spPr>
          <a:xfrm>
            <a:off x="9626496" y="11496584"/>
            <a:ext cx="5180077" cy="523220"/>
          </a:xfrm>
          <a:prstGeom prst="rect">
            <a:avLst/>
          </a:prstGeom>
          <a:noFill/>
        </p:spPr>
        <p:txBody>
          <a:bodyPr wrap="square" rtlCol="0">
            <a:spAutoFit/>
          </a:bodyPr>
          <a:lstStyle/>
          <a:p>
            <a:pPr algn="ctr"/>
            <a:r>
              <a:rPr lang="en-US" sz="2800" spc="1200" dirty="0" smtClean="0">
                <a:solidFill>
                  <a:schemeClr val="tx2"/>
                </a:solidFill>
                <a:latin typeface="Oswald" charset="0"/>
                <a:ea typeface="Oswald" charset="0"/>
                <a:cs typeface="Oswald" charset="0"/>
              </a:rPr>
              <a:t>LATEST PROJECTS</a:t>
            </a:r>
            <a:endParaRPr lang="en-US" sz="2800" spc="1200" dirty="0">
              <a:solidFill>
                <a:schemeClr val="tx2"/>
              </a:solidFill>
              <a:latin typeface="Oswald" charset="0"/>
              <a:ea typeface="Oswald" charset="0"/>
              <a:cs typeface="Oswald" charset="0"/>
            </a:endParaRPr>
          </a:p>
        </p:txBody>
      </p:sp>
      <p:pic>
        <p:nvPicPr>
          <p:cNvPr id="3" name="Picture Placeholder 2"/>
          <p:cNvPicPr>
            <a:picLocks noGrp="1" noChangeAspect="1"/>
          </p:cNvPicPr>
          <p:nvPr>
            <p:ph type="pic" sz="quarter" idx="24"/>
          </p:nvPr>
        </p:nvPicPr>
        <p:blipFill rotWithShape="1">
          <a:blip r:embed="rId2" cstate="email">
            <a:extLst>
              <a:ext uri="{28A0092B-C50C-407E-A947-70E740481C1C}">
                <a14:useLocalDpi xmlns:a14="http://schemas.microsoft.com/office/drawing/2010/main"/>
              </a:ext>
            </a:extLst>
          </a:blip>
          <a:srcRect l="29428" r="19866"/>
          <a:stretch/>
        </p:blipFill>
        <p:spPr/>
      </p:pic>
      <p:pic>
        <p:nvPicPr>
          <p:cNvPr id="4" name="Picture Placeholder 3"/>
          <p:cNvPicPr>
            <a:picLocks noGrp="1" noChangeAspect="1"/>
          </p:cNvPicPr>
          <p:nvPr>
            <p:ph type="pic" sz="quarter" idx="25"/>
          </p:nvPr>
        </p:nvPicPr>
        <p:blipFill>
          <a:blip r:embed="rId3" cstate="email">
            <a:extLst>
              <a:ext uri="{28A0092B-C50C-407E-A947-70E740481C1C}">
                <a14:useLocalDpi xmlns:a14="http://schemas.microsoft.com/office/drawing/2010/main"/>
              </a:ext>
            </a:extLst>
          </a:blip>
          <a:srcRect l="1801" r="1801"/>
          <a:stretch>
            <a:fillRect/>
          </a:stretch>
        </p:blipFill>
        <p:spPr/>
      </p:pic>
      <p:pic>
        <p:nvPicPr>
          <p:cNvPr id="9" name="Picture Placeholder 8"/>
          <p:cNvPicPr>
            <a:picLocks noGrp="1" noChangeAspect="1"/>
          </p:cNvPicPr>
          <p:nvPr>
            <p:ph type="pic" sz="quarter" idx="26"/>
          </p:nvPr>
        </p:nvPicPr>
        <p:blipFill>
          <a:blip r:embed="rId4">
            <a:extLst>
              <a:ext uri="{28A0092B-C50C-407E-A947-70E740481C1C}">
                <a14:useLocalDpi xmlns:a14="http://schemas.microsoft.com/office/drawing/2010/main"/>
              </a:ext>
            </a:extLst>
          </a:blip>
          <a:srcRect l="7621" r="7621"/>
          <a:stretch>
            <a:fillRect/>
          </a:stretch>
        </p:blipFill>
        <p:spPr/>
      </p:pic>
      <p:pic>
        <p:nvPicPr>
          <p:cNvPr id="10" name="Picture Placeholder 9"/>
          <p:cNvPicPr>
            <a:picLocks noGrp="1" noChangeAspect="1"/>
          </p:cNvPicPr>
          <p:nvPr>
            <p:ph type="pic" sz="quarter" idx="27"/>
          </p:nvPr>
        </p:nvPicPr>
        <p:blipFill>
          <a:blip r:embed="rId5" cstate="email">
            <a:extLst>
              <a:ext uri="{28A0092B-C50C-407E-A947-70E740481C1C}">
                <a14:useLocalDpi xmlns:a14="http://schemas.microsoft.com/office/drawing/2010/main"/>
              </a:ext>
            </a:extLst>
          </a:blip>
          <a:srcRect l="17867" r="17867"/>
          <a:stretch>
            <a:fillRect/>
          </a:stretch>
        </p:blipFill>
        <p:spPr/>
      </p:pic>
      <p:pic>
        <p:nvPicPr>
          <p:cNvPr id="12" name="Picture Placeholder 11"/>
          <p:cNvPicPr>
            <a:picLocks noGrp="1" noChangeAspect="1"/>
          </p:cNvPicPr>
          <p:nvPr>
            <p:ph type="pic" sz="quarter" idx="28"/>
          </p:nvPr>
        </p:nvPicPr>
        <p:blipFill>
          <a:blip r:embed="rId6" cstate="email">
            <a:extLst>
              <a:ext uri="{28A0092B-C50C-407E-A947-70E740481C1C}">
                <a14:useLocalDpi xmlns:a14="http://schemas.microsoft.com/office/drawing/2010/main"/>
              </a:ext>
            </a:extLst>
          </a:blip>
          <a:srcRect l="1819" r="1819"/>
          <a:stretch>
            <a:fillRect/>
          </a:stretch>
        </p:blipFill>
        <p:spPr/>
      </p:pic>
    </p:spTree>
    <p:extLst>
      <p:ext uri="{BB962C8B-B14F-4D97-AF65-F5344CB8AC3E}">
        <p14:creationId xmlns:p14="http://schemas.microsoft.com/office/powerpoint/2010/main" val="19085188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t="7797" b="7797"/>
          <a:stretch>
            <a:fillRect/>
          </a:stretch>
        </p:blipFill>
        <p:spPr/>
      </p:pic>
      <p:sp>
        <p:nvSpPr>
          <p:cNvPr id="10" name="Rectangle 9"/>
          <p:cNvSpPr/>
          <p:nvPr/>
        </p:nvSpPr>
        <p:spPr>
          <a:xfrm>
            <a:off x="0" y="0"/>
            <a:ext cx="24377650" cy="13716000"/>
          </a:xfrm>
          <a:prstGeom prst="rect">
            <a:avLst/>
          </a:prstGeom>
          <a:gradFill flip="none" rotWithShape="1">
            <a:gsLst>
              <a:gs pos="0">
                <a:srgbClr val="000000">
                  <a:alpha val="0"/>
                </a:srgbClr>
              </a:gs>
              <a:gs pos="100000">
                <a:srgbClr val="B8BBC1">
                  <a:alpha val="87000"/>
                  <a:lumMod val="4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ontserrat Light" charset="0"/>
            </a:endParaRPr>
          </a:p>
        </p:txBody>
      </p:sp>
      <p:sp>
        <p:nvSpPr>
          <p:cNvPr id="11" name="Rectangle 10"/>
          <p:cNvSpPr/>
          <p:nvPr/>
        </p:nvSpPr>
        <p:spPr>
          <a:xfrm rot="16200000">
            <a:off x="8231680" y="2900855"/>
            <a:ext cx="7914290" cy="7914290"/>
          </a:xfrm>
          <a:prstGeom prst="rect">
            <a:avLst/>
          </a:prstGeom>
          <a:no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a:p>
        </p:txBody>
      </p:sp>
      <p:sp>
        <p:nvSpPr>
          <p:cNvPr id="7" name="TextBox 6"/>
          <p:cNvSpPr txBox="1"/>
          <p:nvPr/>
        </p:nvSpPr>
        <p:spPr>
          <a:xfrm>
            <a:off x="8774614" y="4428627"/>
            <a:ext cx="6814239" cy="5401479"/>
          </a:xfrm>
          <a:prstGeom prst="rect">
            <a:avLst/>
          </a:prstGeom>
          <a:noFill/>
        </p:spPr>
        <p:txBody>
          <a:bodyPr wrap="square" rtlCol="0">
            <a:spAutoFit/>
          </a:bodyPr>
          <a:lstStyle/>
          <a:p>
            <a:pPr algn="ctr"/>
            <a:r>
              <a:rPr lang="en-US" sz="11500" spc="600" dirty="0" smtClean="0">
                <a:solidFill>
                  <a:schemeClr val="bg1"/>
                </a:solidFill>
                <a:latin typeface="Oswald" charset="0"/>
                <a:ea typeface="Oswald" charset="0"/>
                <a:cs typeface="Oswald" charset="0"/>
              </a:rPr>
              <a:t>ABOUT</a:t>
            </a:r>
          </a:p>
          <a:p>
            <a:pPr algn="ctr"/>
            <a:r>
              <a:rPr lang="en-US" sz="11500" spc="600" dirty="0" smtClean="0">
                <a:solidFill>
                  <a:schemeClr val="bg1"/>
                </a:solidFill>
                <a:latin typeface="Oswald" charset="0"/>
                <a:ea typeface="Oswald" charset="0"/>
                <a:cs typeface="Oswald" charset="0"/>
              </a:rPr>
              <a:t>OUR</a:t>
            </a:r>
          </a:p>
          <a:p>
            <a:pPr algn="ctr"/>
            <a:r>
              <a:rPr lang="en-US" sz="11500" spc="600" dirty="0" smtClean="0">
                <a:solidFill>
                  <a:schemeClr val="bg1"/>
                </a:solidFill>
                <a:latin typeface="Oswald" charset="0"/>
                <a:ea typeface="Oswald" charset="0"/>
                <a:cs typeface="Oswald" charset="0"/>
              </a:rPr>
              <a:t>SERVICES</a:t>
            </a:r>
          </a:p>
        </p:txBody>
      </p:sp>
      <p:sp>
        <p:nvSpPr>
          <p:cNvPr id="8" name="TextBox 7"/>
          <p:cNvSpPr txBox="1"/>
          <p:nvPr/>
        </p:nvSpPr>
        <p:spPr>
          <a:xfrm>
            <a:off x="8774613" y="3888766"/>
            <a:ext cx="6814239" cy="523220"/>
          </a:xfrm>
          <a:prstGeom prst="rect">
            <a:avLst/>
          </a:prstGeom>
          <a:noFill/>
        </p:spPr>
        <p:txBody>
          <a:bodyPr wrap="square" rtlCol="0">
            <a:spAutoFit/>
          </a:bodyPr>
          <a:lstStyle/>
          <a:p>
            <a:r>
              <a:rPr lang="en-US" sz="2800" spc="1200" dirty="0" smtClean="0">
                <a:solidFill>
                  <a:schemeClr val="bg1"/>
                </a:solidFill>
                <a:latin typeface="Oswald" charset="0"/>
                <a:ea typeface="Oswald" charset="0"/>
                <a:cs typeface="Oswald" charset="0"/>
              </a:rPr>
              <a:t>WRITE HERE SOMETHING</a:t>
            </a:r>
            <a:endParaRPr lang="en-US" sz="2800" spc="1200" dirty="0">
              <a:solidFill>
                <a:schemeClr val="bg1"/>
              </a:solidFill>
              <a:latin typeface="Oswald" charset="0"/>
              <a:ea typeface="Oswald" charset="0"/>
              <a:cs typeface="Oswald" charset="0"/>
            </a:endParaRPr>
          </a:p>
        </p:txBody>
      </p:sp>
    </p:spTree>
    <p:extLst>
      <p:ext uri="{BB962C8B-B14F-4D97-AF65-F5344CB8AC3E}">
        <p14:creationId xmlns:p14="http://schemas.microsoft.com/office/powerpoint/2010/main" val="9331101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OUR COMMON SERVICES</a:t>
            </a:r>
            <a:endParaRPr lang="en-US" sz="9600" spc="600" dirty="0">
              <a:solidFill>
                <a:schemeClr val="tx2"/>
              </a:solidFill>
              <a:latin typeface="Oswald" charset="0"/>
              <a:ea typeface="Oswald" charset="0"/>
              <a:cs typeface="Oswald" charset="0"/>
            </a:endParaRPr>
          </a:p>
        </p:txBody>
      </p:sp>
      <p:sp>
        <p:nvSpPr>
          <p:cNvPr id="19" name="TextBox 18"/>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0" name="TextBox 19"/>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sp>
        <p:nvSpPr>
          <p:cNvPr id="22" name="TextBox 21"/>
          <p:cNvSpPr txBox="1"/>
          <p:nvPr/>
        </p:nvSpPr>
        <p:spPr>
          <a:xfrm>
            <a:off x="2233329" y="6214571"/>
            <a:ext cx="4615366"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MEDIA PRODUCTION</a:t>
            </a:r>
          </a:p>
        </p:txBody>
      </p:sp>
      <p:sp>
        <p:nvSpPr>
          <p:cNvPr id="24" name="TextBox 23"/>
          <p:cNvSpPr txBox="1"/>
          <p:nvPr/>
        </p:nvSpPr>
        <p:spPr>
          <a:xfrm>
            <a:off x="2233329" y="7388916"/>
            <a:ext cx="3137397"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ADVERTISING</a:t>
            </a:r>
          </a:p>
        </p:txBody>
      </p:sp>
      <p:sp>
        <p:nvSpPr>
          <p:cNvPr id="25" name="TextBox 24"/>
          <p:cNvSpPr txBox="1"/>
          <p:nvPr/>
        </p:nvSpPr>
        <p:spPr>
          <a:xfrm>
            <a:off x="2233329" y="8563261"/>
            <a:ext cx="4075155"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SOCIAL MANAGER</a:t>
            </a:r>
          </a:p>
        </p:txBody>
      </p:sp>
      <p:sp>
        <p:nvSpPr>
          <p:cNvPr id="26" name="TextBox 25"/>
          <p:cNvSpPr txBox="1"/>
          <p:nvPr/>
        </p:nvSpPr>
        <p:spPr>
          <a:xfrm>
            <a:off x="2233329" y="9737606"/>
            <a:ext cx="3440365"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PHOTOGRAPHY</a:t>
            </a:r>
          </a:p>
        </p:txBody>
      </p:sp>
      <p:sp>
        <p:nvSpPr>
          <p:cNvPr id="27" name="TextBox 26"/>
          <p:cNvSpPr txBox="1"/>
          <p:nvPr/>
        </p:nvSpPr>
        <p:spPr>
          <a:xfrm>
            <a:off x="10473569" y="6214571"/>
            <a:ext cx="1034257"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$99</a:t>
            </a:r>
            <a:endParaRPr lang="en-US" sz="3200" spc="600" baseline="30000" dirty="0" smtClean="0">
              <a:solidFill>
                <a:schemeClr val="tx2"/>
              </a:solidFill>
              <a:latin typeface="Oswald" charset="0"/>
              <a:ea typeface="Oswald" charset="0"/>
              <a:cs typeface="Oswald" charset="0"/>
            </a:endParaRPr>
          </a:p>
        </p:txBody>
      </p:sp>
      <p:sp>
        <p:nvSpPr>
          <p:cNvPr id="28" name="TextBox 27"/>
          <p:cNvSpPr txBox="1"/>
          <p:nvPr/>
        </p:nvSpPr>
        <p:spPr>
          <a:xfrm>
            <a:off x="10191440" y="7388916"/>
            <a:ext cx="1316386"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$199</a:t>
            </a:r>
            <a:endParaRPr lang="en-US" sz="3200" spc="600" baseline="30000" dirty="0" smtClean="0">
              <a:solidFill>
                <a:schemeClr val="tx2"/>
              </a:solidFill>
              <a:latin typeface="Oswald" charset="0"/>
              <a:ea typeface="Oswald" charset="0"/>
              <a:cs typeface="Oswald" charset="0"/>
            </a:endParaRPr>
          </a:p>
        </p:txBody>
      </p:sp>
      <p:sp>
        <p:nvSpPr>
          <p:cNvPr id="29" name="TextBox 28"/>
          <p:cNvSpPr txBox="1"/>
          <p:nvPr/>
        </p:nvSpPr>
        <p:spPr>
          <a:xfrm>
            <a:off x="10473569" y="8563261"/>
            <a:ext cx="998991"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$75</a:t>
            </a:r>
            <a:endParaRPr lang="en-US" sz="3200" spc="600" baseline="30000" dirty="0" smtClean="0">
              <a:solidFill>
                <a:schemeClr val="tx2"/>
              </a:solidFill>
              <a:latin typeface="Oswald" charset="0"/>
              <a:ea typeface="Oswald" charset="0"/>
              <a:cs typeface="Oswald" charset="0"/>
            </a:endParaRPr>
          </a:p>
        </p:txBody>
      </p:sp>
      <p:sp>
        <p:nvSpPr>
          <p:cNvPr id="34" name="TextBox 33"/>
          <p:cNvSpPr txBox="1"/>
          <p:nvPr/>
        </p:nvSpPr>
        <p:spPr>
          <a:xfrm>
            <a:off x="10191440" y="9737606"/>
            <a:ext cx="1316386"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$299</a:t>
            </a:r>
            <a:endParaRPr lang="en-US" sz="3200" spc="600" baseline="30000" dirty="0" smtClean="0">
              <a:solidFill>
                <a:schemeClr val="tx2"/>
              </a:solidFill>
              <a:latin typeface="Oswald" charset="0"/>
              <a:ea typeface="Oswald" charset="0"/>
              <a:cs typeface="Oswald" charset="0"/>
            </a:endParaRPr>
          </a:p>
        </p:txBody>
      </p:sp>
      <p:sp>
        <p:nvSpPr>
          <p:cNvPr id="13" name="TextBox 12"/>
          <p:cNvSpPr txBox="1"/>
          <p:nvPr/>
        </p:nvSpPr>
        <p:spPr>
          <a:xfrm>
            <a:off x="13005342" y="6214571"/>
            <a:ext cx="3424335"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SERVICE NAME</a:t>
            </a:r>
          </a:p>
        </p:txBody>
      </p:sp>
      <p:sp>
        <p:nvSpPr>
          <p:cNvPr id="14" name="TextBox 13"/>
          <p:cNvSpPr txBox="1"/>
          <p:nvPr/>
        </p:nvSpPr>
        <p:spPr>
          <a:xfrm>
            <a:off x="13005342" y="7388916"/>
            <a:ext cx="2799164"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PROMOTION</a:t>
            </a:r>
          </a:p>
        </p:txBody>
      </p:sp>
      <p:sp>
        <p:nvSpPr>
          <p:cNvPr id="15" name="TextBox 14"/>
          <p:cNvSpPr txBox="1"/>
          <p:nvPr/>
        </p:nvSpPr>
        <p:spPr>
          <a:xfrm>
            <a:off x="13005342" y="8563261"/>
            <a:ext cx="2281394"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INTERNET</a:t>
            </a:r>
          </a:p>
        </p:txBody>
      </p:sp>
      <p:sp>
        <p:nvSpPr>
          <p:cNvPr id="16" name="TextBox 15"/>
          <p:cNvSpPr txBox="1"/>
          <p:nvPr/>
        </p:nvSpPr>
        <p:spPr>
          <a:xfrm>
            <a:off x="13005342" y="9737606"/>
            <a:ext cx="2739853"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TELEVISION</a:t>
            </a:r>
          </a:p>
        </p:txBody>
      </p:sp>
      <p:sp>
        <p:nvSpPr>
          <p:cNvPr id="17" name="TextBox 16"/>
          <p:cNvSpPr txBox="1"/>
          <p:nvPr/>
        </p:nvSpPr>
        <p:spPr>
          <a:xfrm>
            <a:off x="21245582" y="6214571"/>
            <a:ext cx="1034257"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$99</a:t>
            </a:r>
            <a:endParaRPr lang="en-US" sz="3200" spc="600" baseline="30000" dirty="0" smtClean="0">
              <a:solidFill>
                <a:schemeClr val="tx2"/>
              </a:solidFill>
              <a:latin typeface="Oswald" charset="0"/>
              <a:ea typeface="Oswald" charset="0"/>
              <a:cs typeface="Oswald" charset="0"/>
            </a:endParaRPr>
          </a:p>
        </p:txBody>
      </p:sp>
      <p:sp>
        <p:nvSpPr>
          <p:cNvPr id="21" name="TextBox 20"/>
          <p:cNvSpPr txBox="1"/>
          <p:nvPr/>
        </p:nvSpPr>
        <p:spPr>
          <a:xfrm>
            <a:off x="20963453" y="7388916"/>
            <a:ext cx="1316386"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$199</a:t>
            </a:r>
            <a:endParaRPr lang="en-US" sz="3200" spc="600" baseline="30000" dirty="0" smtClean="0">
              <a:solidFill>
                <a:schemeClr val="tx2"/>
              </a:solidFill>
              <a:latin typeface="Oswald" charset="0"/>
              <a:ea typeface="Oswald" charset="0"/>
              <a:cs typeface="Oswald" charset="0"/>
            </a:endParaRPr>
          </a:p>
        </p:txBody>
      </p:sp>
      <p:sp>
        <p:nvSpPr>
          <p:cNvPr id="23" name="TextBox 22"/>
          <p:cNvSpPr txBox="1"/>
          <p:nvPr/>
        </p:nvSpPr>
        <p:spPr>
          <a:xfrm>
            <a:off x="21245582" y="8563261"/>
            <a:ext cx="998991"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$75</a:t>
            </a:r>
            <a:endParaRPr lang="en-US" sz="3200" spc="600" baseline="30000" dirty="0" smtClean="0">
              <a:solidFill>
                <a:schemeClr val="tx2"/>
              </a:solidFill>
              <a:latin typeface="Oswald" charset="0"/>
              <a:ea typeface="Oswald" charset="0"/>
              <a:cs typeface="Oswald" charset="0"/>
            </a:endParaRPr>
          </a:p>
        </p:txBody>
      </p:sp>
      <p:sp>
        <p:nvSpPr>
          <p:cNvPr id="30" name="TextBox 29"/>
          <p:cNvSpPr txBox="1"/>
          <p:nvPr/>
        </p:nvSpPr>
        <p:spPr>
          <a:xfrm>
            <a:off x="20963453" y="9737606"/>
            <a:ext cx="1316386"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$299</a:t>
            </a:r>
            <a:endParaRPr lang="en-US" sz="3200" spc="600" baseline="30000" dirty="0" smtClean="0">
              <a:solidFill>
                <a:schemeClr val="tx2"/>
              </a:solidFill>
              <a:latin typeface="Oswald" charset="0"/>
              <a:ea typeface="Oswald" charset="0"/>
              <a:cs typeface="Oswald" charset="0"/>
            </a:endParaRPr>
          </a:p>
        </p:txBody>
      </p:sp>
      <p:cxnSp>
        <p:nvCxnSpPr>
          <p:cNvPr id="4" name="Straight Connector 3"/>
          <p:cNvCxnSpPr/>
          <p:nvPr/>
        </p:nvCxnSpPr>
        <p:spPr>
          <a:xfrm>
            <a:off x="2233329" y="7010399"/>
            <a:ext cx="92392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2233329" y="8229599"/>
            <a:ext cx="92392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2233329" y="9380272"/>
            <a:ext cx="92392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233329" y="10599472"/>
            <a:ext cx="92392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13040608" y="7010399"/>
            <a:ext cx="92392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13040608" y="8229599"/>
            <a:ext cx="92392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13040608" y="9380272"/>
            <a:ext cx="92392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3040608" y="10599472"/>
            <a:ext cx="92392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744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OUR COMMON SERVICES</a:t>
            </a:r>
            <a:endParaRPr lang="en-US" sz="9600" spc="600" dirty="0">
              <a:solidFill>
                <a:schemeClr val="tx2"/>
              </a:solidFill>
              <a:latin typeface="Oswald" charset="0"/>
              <a:ea typeface="Oswald" charset="0"/>
              <a:cs typeface="Oswald" charset="0"/>
            </a:endParaRPr>
          </a:p>
        </p:txBody>
      </p:sp>
      <p:sp>
        <p:nvSpPr>
          <p:cNvPr id="19" name="TextBox 18"/>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0" name="TextBox 19"/>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sp>
        <p:nvSpPr>
          <p:cNvPr id="22" name="TextBox 21"/>
          <p:cNvSpPr txBox="1"/>
          <p:nvPr/>
        </p:nvSpPr>
        <p:spPr>
          <a:xfrm>
            <a:off x="5059325" y="4985848"/>
            <a:ext cx="4615366"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MEDIA PRODUCTION</a:t>
            </a:r>
          </a:p>
        </p:txBody>
      </p:sp>
      <p:sp>
        <p:nvSpPr>
          <p:cNvPr id="24" name="TextBox 23"/>
          <p:cNvSpPr txBox="1"/>
          <p:nvPr/>
        </p:nvSpPr>
        <p:spPr>
          <a:xfrm>
            <a:off x="5059325" y="6073603"/>
            <a:ext cx="3137397"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ADVERTISING</a:t>
            </a:r>
          </a:p>
        </p:txBody>
      </p:sp>
      <p:sp>
        <p:nvSpPr>
          <p:cNvPr id="25" name="TextBox 24"/>
          <p:cNvSpPr txBox="1"/>
          <p:nvPr/>
        </p:nvSpPr>
        <p:spPr>
          <a:xfrm>
            <a:off x="5059325" y="7161358"/>
            <a:ext cx="4075155"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SOCIAL MANAGER</a:t>
            </a:r>
          </a:p>
        </p:txBody>
      </p:sp>
      <p:sp>
        <p:nvSpPr>
          <p:cNvPr id="26" name="TextBox 25"/>
          <p:cNvSpPr txBox="1"/>
          <p:nvPr/>
        </p:nvSpPr>
        <p:spPr>
          <a:xfrm>
            <a:off x="5059325" y="8249113"/>
            <a:ext cx="3440365"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PHOTOGRAPHY</a:t>
            </a:r>
          </a:p>
        </p:txBody>
      </p:sp>
      <p:sp>
        <p:nvSpPr>
          <p:cNvPr id="27" name="TextBox 26"/>
          <p:cNvSpPr txBox="1"/>
          <p:nvPr/>
        </p:nvSpPr>
        <p:spPr>
          <a:xfrm>
            <a:off x="18271615" y="4985848"/>
            <a:ext cx="1034257"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$99</a:t>
            </a:r>
            <a:endParaRPr lang="en-US" sz="3200" spc="600" baseline="30000" dirty="0" smtClean="0">
              <a:solidFill>
                <a:schemeClr val="tx2"/>
              </a:solidFill>
              <a:latin typeface="Oswald" charset="0"/>
              <a:ea typeface="Oswald" charset="0"/>
              <a:cs typeface="Oswald" charset="0"/>
            </a:endParaRPr>
          </a:p>
        </p:txBody>
      </p:sp>
      <p:sp>
        <p:nvSpPr>
          <p:cNvPr id="28" name="TextBox 27"/>
          <p:cNvSpPr txBox="1"/>
          <p:nvPr/>
        </p:nvSpPr>
        <p:spPr>
          <a:xfrm>
            <a:off x="17989486" y="6073603"/>
            <a:ext cx="1316386"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$199</a:t>
            </a:r>
            <a:endParaRPr lang="en-US" sz="3200" spc="600" baseline="30000" dirty="0" smtClean="0">
              <a:solidFill>
                <a:schemeClr val="tx2"/>
              </a:solidFill>
              <a:latin typeface="Oswald" charset="0"/>
              <a:ea typeface="Oswald" charset="0"/>
              <a:cs typeface="Oswald" charset="0"/>
            </a:endParaRPr>
          </a:p>
        </p:txBody>
      </p:sp>
      <p:sp>
        <p:nvSpPr>
          <p:cNvPr id="29" name="TextBox 28"/>
          <p:cNvSpPr txBox="1"/>
          <p:nvPr/>
        </p:nvSpPr>
        <p:spPr>
          <a:xfrm>
            <a:off x="18306881" y="7161358"/>
            <a:ext cx="998991"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$75</a:t>
            </a:r>
            <a:endParaRPr lang="en-US" sz="3200" spc="600" baseline="30000" dirty="0" smtClean="0">
              <a:solidFill>
                <a:schemeClr val="tx2"/>
              </a:solidFill>
              <a:latin typeface="Oswald" charset="0"/>
              <a:ea typeface="Oswald" charset="0"/>
              <a:cs typeface="Oswald" charset="0"/>
            </a:endParaRPr>
          </a:p>
        </p:txBody>
      </p:sp>
      <p:sp>
        <p:nvSpPr>
          <p:cNvPr id="34" name="TextBox 33"/>
          <p:cNvSpPr txBox="1"/>
          <p:nvPr/>
        </p:nvSpPr>
        <p:spPr>
          <a:xfrm>
            <a:off x="17989486" y="8249113"/>
            <a:ext cx="1316386"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$299</a:t>
            </a:r>
            <a:endParaRPr lang="en-US" sz="3200" spc="600" baseline="30000" dirty="0" smtClean="0">
              <a:solidFill>
                <a:schemeClr val="tx2"/>
              </a:solidFill>
              <a:latin typeface="Oswald" charset="0"/>
              <a:ea typeface="Oswald" charset="0"/>
              <a:cs typeface="Oswald" charset="0"/>
            </a:endParaRPr>
          </a:p>
        </p:txBody>
      </p:sp>
      <p:sp>
        <p:nvSpPr>
          <p:cNvPr id="31" name="TextBox 30"/>
          <p:cNvSpPr txBox="1"/>
          <p:nvPr/>
        </p:nvSpPr>
        <p:spPr>
          <a:xfrm>
            <a:off x="5059325" y="9349568"/>
            <a:ext cx="4075155"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SOCIAL MANAGER</a:t>
            </a:r>
          </a:p>
        </p:txBody>
      </p:sp>
      <p:sp>
        <p:nvSpPr>
          <p:cNvPr id="32" name="TextBox 31"/>
          <p:cNvSpPr txBox="1"/>
          <p:nvPr/>
        </p:nvSpPr>
        <p:spPr>
          <a:xfrm>
            <a:off x="5059325" y="10450023"/>
            <a:ext cx="3440365" cy="584775"/>
          </a:xfrm>
          <a:prstGeom prst="rect">
            <a:avLst/>
          </a:prstGeom>
          <a:noFill/>
        </p:spPr>
        <p:txBody>
          <a:bodyPr wrap="none" rtlCol="0">
            <a:spAutoFit/>
          </a:bodyPr>
          <a:lstStyle/>
          <a:p>
            <a:r>
              <a:rPr lang="en-US" sz="3200" spc="600" dirty="0" smtClean="0">
                <a:solidFill>
                  <a:schemeClr val="tx2"/>
                </a:solidFill>
                <a:latin typeface="Oswald" charset="0"/>
                <a:ea typeface="Oswald" charset="0"/>
                <a:cs typeface="Oswald" charset="0"/>
              </a:rPr>
              <a:t>PHOTOGRAPHY</a:t>
            </a:r>
          </a:p>
        </p:txBody>
      </p:sp>
      <p:sp>
        <p:nvSpPr>
          <p:cNvPr id="33" name="TextBox 32"/>
          <p:cNvSpPr txBox="1"/>
          <p:nvPr/>
        </p:nvSpPr>
        <p:spPr>
          <a:xfrm>
            <a:off x="18306881" y="9349568"/>
            <a:ext cx="998991"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$75</a:t>
            </a:r>
            <a:endParaRPr lang="en-US" sz="3200" spc="600" baseline="30000" dirty="0" smtClean="0">
              <a:solidFill>
                <a:schemeClr val="tx2"/>
              </a:solidFill>
              <a:latin typeface="Oswald" charset="0"/>
              <a:ea typeface="Oswald" charset="0"/>
              <a:cs typeface="Oswald" charset="0"/>
            </a:endParaRPr>
          </a:p>
        </p:txBody>
      </p:sp>
      <p:sp>
        <p:nvSpPr>
          <p:cNvPr id="35" name="TextBox 34"/>
          <p:cNvSpPr txBox="1"/>
          <p:nvPr/>
        </p:nvSpPr>
        <p:spPr>
          <a:xfrm>
            <a:off x="17989486" y="10450023"/>
            <a:ext cx="1316386" cy="584775"/>
          </a:xfrm>
          <a:prstGeom prst="rect">
            <a:avLst/>
          </a:prstGeom>
          <a:noFill/>
        </p:spPr>
        <p:txBody>
          <a:bodyPr wrap="none" rtlCol="0">
            <a:spAutoFit/>
          </a:bodyPr>
          <a:lstStyle/>
          <a:p>
            <a:pPr algn="r"/>
            <a:r>
              <a:rPr lang="en-US" sz="3200" spc="600" dirty="0" smtClean="0">
                <a:solidFill>
                  <a:schemeClr val="tx2"/>
                </a:solidFill>
                <a:latin typeface="Oswald" charset="0"/>
                <a:ea typeface="Oswald" charset="0"/>
                <a:cs typeface="Oswald" charset="0"/>
              </a:rPr>
              <a:t>$299</a:t>
            </a:r>
            <a:endParaRPr lang="en-US" sz="3200" spc="600" baseline="30000" dirty="0" smtClean="0">
              <a:solidFill>
                <a:schemeClr val="tx2"/>
              </a:solidFill>
              <a:latin typeface="Oswald" charset="0"/>
              <a:ea typeface="Oswald" charset="0"/>
              <a:cs typeface="Oswald" charset="0"/>
            </a:endParaRPr>
          </a:p>
        </p:txBody>
      </p:sp>
      <p:cxnSp>
        <p:nvCxnSpPr>
          <p:cNvPr id="21" name="Straight Connector 20"/>
          <p:cNvCxnSpPr/>
          <p:nvPr/>
        </p:nvCxnSpPr>
        <p:spPr>
          <a:xfrm>
            <a:off x="5131044" y="5703812"/>
            <a:ext cx="1413897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131044" y="6851295"/>
            <a:ext cx="1413897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131044" y="7873898"/>
            <a:ext cx="1413897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131044" y="9021381"/>
            <a:ext cx="1413897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131044" y="10133004"/>
            <a:ext cx="1413897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131044" y="11280487"/>
            <a:ext cx="1413897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3958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Rectangle 77"/>
          <p:cNvSpPr/>
          <p:nvPr/>
        </p:nvSpPr>
        <p:spPr>
          <a:xfrm>
            <a:off x="12188825" y="0"/>
            <a:ext cx="8089991" cy="137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TextBox 15"/>
          <p:cNvSpPr txBox="1"/>
          <p:nvPr/>
        </p:nvSpPr>
        <p:spPr>
          <a:xfrm>
            <a:off x="13398437" y="4325362"/>
            <a:ext cx="5698085" cy="2677656"/>
          </a:xfrm>
          <a:prstGeom prst="rect">
            <a:avLst/>
          </a:prstGeom>
          <a:noFill/>
        </p:spPr>
        <p:txBody>
          <a:bodyPr wrap="square" rtlCol="0">
            <a:spAutoFit/>
          </a:bodyPr>
          <a:lstStyle/>
          <a:p>
            <a:pPr algn="ctr"/>
            <a:r>
              <a:rPr lang="en-US" sz="6600" spc="600" dirty="0" smtClean="0">
                <a:solidFill>
                  <a:schemeClr val="bg1"/>
                </a:solidFill>
                <a:latin typeface="Oswald" charset="0"/>
                <a:ea typeface="Oswald" charset="0"/>
                <a:cs typeface="Oswald" charset="0"/>
              </a:rPr>
              <a:t>WE ARE</a:t>
            </a:r>
          </a:p>
          <a:p>
            <a:pPr algn="ctr"/>
            <a:r>
              <a:rPr lang="en-US" sz="9600" spc="600" dirty="0" smtClean="0">
                <a:solidFill>
                  <a:schemeClr val="bg1"/>
                </a:solidFill>
                <a:latin typeface="Oswald" charset="0"/>
                <a:ea typeface="Oswald" charset="0"/>
                <a:cs typeface="Oswald" charset="0"/>
              </a:rPr>
              <a:t>QUANTUM</a:t>
            </a:r>
            <a:endParaRPr lang="en-US" sz="9600" spc="600" dirty="0">
              <a:solidFill>
                <a:schemeClr val="bg1"/>
              </a:solidFill>
              <a:latin typeface="Oswald" charset="0"/>
              <a:ea typeface="Oswald" charset="0"/>
              <a:cs typeface="Oswald" charset="0"/>
            </a:endParaRPr>
          </a:p>
        </p:txBody>
      </p:sp>
      <p:sp>
        <p:nvSpPr>
          <p:cNvPr id="17" name="TextBox 16"/>
          <p:cNvSpPr txBox="1"/>
          <p:nvPr/>
        </p:nvSpPr>
        <p:spPr>
          <a:xfrm>
            <a:off x="12455404" y="3865224"/>
            <a:ext cx="7584151" cy="338554"/>
          </a:xfrm>
          <a:prstGeom prst="rect">
            <a:avLst/>
          </a:prstGeom>
          <a:noFill/>
        </p:spPr>
        <p:txBody>
          <a:bodyPr wrap="square" rtlCol="0">
            <a:spAutoFit/>
          </a:bodyPr>
          <a:lstStyle/>
          <a:p>
            <a:pPr algn="ctr"/>
            <a:r>
              <a:rPr lang="en-US" sz="1600" spc="1200" dirty="0" smtClean="0">
                <a:solidFill>
                  <a:schemeClr val="bg1"/>
                </a:solidFill>
                <a:latin typeface="Oswald" charset="0"/>
                <a:ea typeface="Oswald" charset="0"/>
                <a:cs typeface="Oswald" charset="0"/>
              </a:rPr>
              <a:t>WRITE HERE SOMETHING</a:t>
            </a:r>
            <a:endParaRPr lang="en-US" sz="1600" spc="1200" dirty="0">
              <a:solidFill>
                <a:schemeClr val="bg1"/>
              </a:solidFill>
              <a:latin typeface="Oswald" charset="0"/>
              <a:ea typeface="Oswald" charset="0"/>
              <a:cs typeface="Oswald" charset="0"/>
            </a:endParaRPr>
          </a:p>
        </p:txBody>
      </p:sp>
      <p:sp>
        <p:nvSpPr>
          <p:cNvPr id="23" name="TextBox 22"/>
          <p:cNvSpPr txBox="1"/>
          <p:nvPr/>
        </p:nvSpPr>
        <p:spPr>
          <a:xfrm>
            <a:off x="13026903" y="7061211"/>
            <a:ext cx="6408285" cy="1515800"/>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the type of organization and creativity involved. </a:t>
            </a:r>
          </a:p>
        </p:txBody>
      </p:sp>
      <p:sp>
        <p:nvSpPr>
          <p:cNvPr id="28" name="Rectangle 27"/>
          <p:cNvSpPr/>
          <p:nvPr/>
        </p:nvSpPr>
        <p:spPr>
          <a:xfrm>
            <a:off x="13909090" y="9074027"/>
            <a:ext cx="4657725" cy="8131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0" name="TextBox 29"/>
          <p:cNvSpPr txBox="1"/>
          <p:nvPr/>
        </p:nvSpPr>
        <p:spPr>
          <a:xfrm>
            <a:off x="14639269" y="9199386"/>
            <a:ext cx="3216420" cy="523220"/>
          </a:xfrm>
          <a:prstGeom prst="rect">
            <a:avLst/>
          </a:prstGeom>
          <a:noFill/>
        </p:spPr>
        <p:txBody>
          <a:bodyPr wrap="square" rtlCol="0">
            <a:spAutoFit/>
          </a:bodyPr>
          <a:lstStyle/>
          <a:p>
            <a:pPr algn="ctr"/>
            <a:r>
              <a:rPr lang="en-US" sz="2800" spc="1200" smtClean="0">
                <a:solidFill>
                  <a:schemeClr val="bg1"/>
                </a:solidFill>
                <a:latin typeface="Oswald" charset="0"/>
                <a:ea typeface="Oswald" charset="0"/>
                <a:cs typeface="Oswald" charset="0"/>
              </a:rPr>
              <a:t>LEARN</a:t>
            </a:r>
            <a:endParaRPr lang="en-US" sz="2800" spc="1200" dirty="0">
              <a:solidFill>
                <a:schemeClr val="bg1"/>
              </a:solidFill>
              <a:latin typeface="Oswald" charset="0"/>
              <a:ea typeface="Oswald" charset="0"/>
              <a:cs typeface="Oswald" charset="0"/>
            </a:endParaRPr>
          </a:p>
        </p:txBody>
      </p:sp>
      <p:sp>
        <p:nvSpPr>
          <p:cNvPr id="2" name="Rectangle 1"/>
          <p:cNvSpPr/>
          <p:nvPr/>
        </p:nvSpPr>
        <p:spPr>
          <a:xfrm>
            <a:off x="4005830" y="0"/>
            <a:ext cx="200153" cy="1371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098364" y="0"/>
            <a:ext cx="200153" cy="1371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2158823" y="-44624"/>
            <a:ext cx="200153" cy="1371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0203408" y="-233810"/>
            <a:ext cx="200153" cy="13716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72197" y="6785503"/>
            <a:ext cx="12179096" cy="201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0403561" y="6785503"/>
            <a:ext cx="3929837" cy="201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Placeholder 12"/>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l="5702" r="5702"/>
          <a:stretch>
            <a:fillRect/>
          </a:stretch>
        </p:blipFill>
        <p:spPr/>
      </p:pic>
      <p:pic>
        <p:nvPicPr>
          <p:cNvPr id="12" name="Picture Placeholder 11"/>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l="30262" r="30262"/>
          <a:stretch>
            <a:fillRect/>
          </a:stretch>
        </p:blipFill>
        <p:spPr/>
      </p:pic>
      <p:pic>
        <p:nvPicPr>
          <p:cNvPr id="14" name="Picture Placeholder 13"/>
          <p:cNvPicPr>
            <a:picLocks noGrp="1" noChangeAspect="1"/>
          </p:cNvPicPr>
          <p:nvPr>
            <p:ph type="pic" sz="quarter" idx="12"/>
          </p:nvPr>
        </p:nvPicPr>
        <p:blipFill>
          <a:blip r:embed="rId4" cstate="email">
            <a:extLst>
              <a:ext uri="{28A0092B-C50C-407E-A947-70E740481C1C}">
                <a14:useLocalDpi xmlns:a14="http://schemas.microsoft.com/office/drawing/2010/main"/>
              </a:ext>
            </a:extLst>
          </a:blip>
          <a:srcRect l="5265" r="5265"/>
          <a:stretch>
            <a:fillRect/>
          </a:stretch>
        </p:blipFill>
        <p:spPr/>
      </p:pic>
      <p:pic>
        <p:nvPicPr>
          <p:cNvPr id="25" name="Picture Placeholder 24"/>
          <p:cNvPicPr>
            <a:picLocks noGrp="1" noChangeAspect="1"/>
          </p:cNvPicPr>
          <p:nvPr>
            <p:ph type="pic" sz="quarter" idx="18"/>
          </p:nvPr>
        </p:nvPicPr>
        <p:blipFill>
          <a:blip r:embed="rId5" cstate="email">
            <a:extLst>
              <a:ext uri="{28A0092B-C50C-407E-A947-70E740481C1C}">
                <a14:useLocalDpi xmlns:a14="http://schemas.microsoft.com/office/drawing/2010/main"/>
              </a:ext>
            </a:extLst>
          </a:blip>
          <a:srcRect l="8424" r="8424"/>
          <a:stretch>
            <a:fillRect/>
          </a:stretch>
        </p:blipFill>
        <p:spPr/>
      </p:pic>
      <p:pic>
        <p:nvPicPr>
          <p:cNvPr id="24" name="Picture Placeholder 23"/>
          <p:cNvPicPr>
            <a:picLocks noGrp="1" noChangeAspect="1"/>
          </p:cNvPicPr>
          <p:nvPr>
            <p:ph type="pic" sz="quarter" idx="17"/>
          </p:nvPr>
        </p:nvPicPr>
        <p:blipFill>
          <a:blip r:embed="rId6" cstate="email">
            <a:extLst>
              <a:ext uri="{28A0092B-C50C-407E-A947-70E740481C1C}">
                <a14:useLocalDpi xmlns:a14="http://schemas.microsoft.com/office/drawing/2010/main"/>
              </a:ext>
            </a:extLst>
          </a:blip>
          <a:srcRect l="13753" r="13753"/>
          <a:stretch>
            <a:fillRect/>
          </a:stretch>
        </p:blipFill>
        <p:spPr/>
      </p:pic>
      <p:pic>
        <p:nvPicPr>
          <p:cNvPr id="21" name="Picture Placeholder 20"/>
          <p:cNvPicPr>
            <a:picLocks noGrp="1" noChangeAspect="1"/>
          </p:cNvPicPr>
          <p:nvPr>
            <p:ph type="pic" sz="quarter" idx="16"/>
          </p:nvPr>
        </p:nvPicPr>
        <p:blipFill>
          <a:blip r:embed="rId7" cstate="email">
            <a:extLst>
              <a:ext uri="{28A0092B-C50C-407E-A947-70E740481C1C}">
                <a14:useLocalDpi xmlns:a14="http://schemas.microsoft.com/office/drawing/2010/main"/>
              </a:ext>
            </a:extLst>
          </a:blip>
          <a:srcRect l="5660" r="5660"/>
          <a:stretch>
            <a:fillRect/>
          </a:stretch>
        </p:blipFill>
        <p:spPr/>
      </p:pic>
      <p:pic>
        <p:nvPicPr>
          <p:cNvPr id="15" name="Picture Placeholder 14"/>
          <p:cNvPicPr>
            <a:picLocks noGrp="1" noChangeAspect="1"/>
          </p:cNvPicPr>
          <p:nvPr>
            <p:ph type="pic" sz="quarter" idx="15"/>
          </p:nvPr>
        </p:nvPicPr>
        <p:blipFill>
          <a:blip r:embed="rId8" cstate="email">
            <a:extLst>
              <a:ext uri="{28A0092B-C50C-407E-A947-70E740481C1C}">
                <a14:useLocalDpi xmlns:a14="http://schemas.microsoft.com/office/drawing/2010/main"/>
              </a:ext>
            </a:extLst>
          </a:blip>
          <a:srcRect l="5682" r="5682"/>
          <a:stretch>
            <a:fillRect/>
          </a:stretch>
        </p:blipFill>
        <p:spPr/>
      </p:pic>
      <p:pic>
        <p:nvPicPr>
          <p:cNvPr id="26" name="Picture Placeholder 25"/>
          <p:cNvPicPr>
            <a:picLocks noGrp="1" noChangeAspect="1"/>
          </p:cNvPicPr>
          <p:nvPr>
            <p:ph type="pic" sz="quarter" idx="21"/>
          </p:nvPr>
        </p:nvPicPr>
        <p:blipFill>
          <a:blip r:embed="rId9" cstate="email">
            <a:extLst>
              <a:ext uri="{28A0092B-C50C-407E-A947-70E740481C1C}">
                <a14:useLocalDpi xmlns:a14="http://schemas.microsoft.com/office/drawing/2010/main"/>
              </a:ext>
            </a:extLst>
          </a:blip>
          <a:srcRect l="5660" r="5660"/>
          <a:stretch>
            <a:fillRect/>
          </a:stretch>
        </p:blipFill>
        <p:spPr/>
      </p:pic>
    </p:spTree>
    <p:extLst>
      <p:ext uri="{BB962C8B-B14F-4D97-AF65-F5344CB8AC3E}">
        <p14:creationId xmlns:p14="http://schemas.microsoft.com/office/powerpoint/2010/main" val="2897007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a:extLst>
              <a:ext uri="{28A0092B-C50C-407E-A947-70E740481C1C}">
                <a14:useLocalDpi xmlns:a14="http://schemas.microsoft.com/office/drawing/2010/main"/>
              </a:ext>
            </a:extLst>
          </a:blip>
          <a:srcRect t="30247" b="30247"/>
          <a:stretch>
            <a:fillRect/>
          </a:stretch>
        </p:blipFill>
        <p:spPr/>
      </p:pic>
      <p:sp>
        <p:nvSpPr>
          <p:cNvPr id="16" name="TextBox 15"/>
          <p:cNvSpPr txBox="1"/>
          <p:nvPr/>
        </p:nvSpPr>
        <p:spPr>
          <a:xfrm>
            <a:off x="3591670" y="3363380"/>
            <a:ext cx="17270513" cy="3046988"/>
          </a:xfrm>
          <a:prstGeom prst="rect">
            <a:avLst/>
          </a:prstGeom>
          <a:noFill/>
        </p:spPr>
        <p:txBody>
          <a:bodyPr wrap="square" rtlCol="0">
            <a:spAutoFit/>
          </a:bodyPr>
          <a:lstStyle/>
          <a:p>
            <a:pPr algn="ctr"/>
            <a:r>
              <a:rPr lang="en-US" sz="9600" spc="1200" dirty="0" smtClean="0">
                <a:solidFill>
                  <a:schemeClr val="bg1"/>
                </a:solidFill>
                <a:latin typeface="Oswald" charset="0"/>
                <a:ea typeface="Oswald" charset="0"/>
                <a:cs typeface="Oswald" charset="0"/>
              </a:rPr>
              <a:t>WRITE A COOL TITLE HERE</a:t>
            </a:r>
            <a:endParaRPr lang="en-US" sz="19900" spc="1200" dirty="0">
              <a:solidFill>
                <a:schemeClr val="bg1"/>
              </a:solidFill>
              <a:latin typeface="Oswald" charset="0"/>
              <a:ea typeface="Oswald" charset="0"/>
              <a:cs typeface="Oswald" charset="0"/>
            </a:endParaRPr>
          </a:p>
        </p:txBody>
      </p:sp>
      <p:sp>
        <p:nvSpPr>
          <p:cNvPr id="17" name="Shape 2541"/>
          <p:cNvSpPr/>
          <p:nvPr/>
        </p:nvSpPr>
        <p:spPr>
          <a:xfrm>
            <a:off x="11232684" y="5863757"/>
            <a:ext cx="1988484" cy="1988484"/>
          </a:xfrm>
          <a:custGeom>
            <a:avLst/>
            <a:gdLst/>
            <a:ahLst/>
            <a:cxnLst>
              <a:cxn ang="0">
                <a:pos x="wd2" y="hd2"/>
              </a:cxn>
              <a:cxn ang="5400000">
                <a:pos x="wd2" y="hd2"/>
              </a:cxn>
              <a:cxn ang="10800000">
                <a:pos x="wd2" y="hd2"/>
              </a:cxn>
              <a:cxn ang="16200000">
                <a:pos x="wd2" y="hd2"/>
              </a:cxn>
            </a:cxnLst>
            <a:rect l="0" t="0" r="r" b="b"/>
            <a:pathLst>
              <a:path w="21600" h="21600" extrusionOk="0">
                <a:moveTo>
                  <a:pt x="11648" y="10800"/>
                </a:moveTo>
                <a:lnTo>
                  <a:pt x="21424" y="1024"/>
                </a:lnTo>
                <a:cubicBezTo>
                  <a:pt x="21533" y="916"/>
                  <a:pt x="21600" y="766"/>
                  <a:pt x="21600" y="600"/>
                </a:cubicBezTo>
                <a:cubicBezTo>
                  <a:pt x="21600" y="269"/>
                  <a:pt x="21332" y="0"/>
                  <a:pt x="21000" y="0"/>
                </a:cubicBezTo>
                <a:cubicBezTo>
                  <a:pt x="20835" y="0"/>
                  <a:pt x="20685" y="67"/>
                  <a:pt x="20576" y="176"/>
                </a:cubicBezTo>
                <a:lnTo>
                  <a:pt x="10800" y="9952"/>
                </a:lnTo>
                <a:lnTo>
                  <a:pt x="1024" y="176"/>
                </a:lnTo>
                <a:cubicBezTo>
                  <a:pt x="916" y="67"/>
                  <a:pt x="766" y="0"/>
                  <a:pt x="600" y="0"/>
                </a:cubicBezTo>
                <a:cubicBezTo>
                  <a:pt x="268" y="0"/>
                  <a:pt x="0" y="269"/>
                  <a:pt x="0" y="600"/>
                </a:cubicBezTo>
                <a:cubicBezTo>
                  <a:pt x="0" y="766"/>
                  <a:pt x="67" y="916"/>
                  <a:pt x="176" y="1025"/>
                </a:cubicBezTo>
                <a:lnTo>
                  <a:pt x="9952" y="10800"/>
                </a:lnTo>
                <a:lnTo>
                  <a:pt x="176" y="20576"/>
                </a:lnTo>
                <a:cubicBezTo>
                  <a:pt x="67" y="20684"/>
                  <a:pt x="0" y="20834"/>
                  <a:pt x="0" y="21000"/>
                </a:cubicBezTo>
                <a:cubicBezTo>
                  <a:pt x="0" y="21332"/>
                  <a:pt x="268" y="21600"/>
                  <a:pt x="600" y="21600"/>
                </a:cubicBezTo>
                <a:cubicBezTo>
                  <a:pt x="766" y="21600"/>
                  <a:pt x="916" y="21533"/>
                  <a:pt x="1024" y="21424"/>
                </a:cubicBezTo>
                <a:lnTo>
                  <a:pt x="10800" y="11648"/>
                </a:lnTo>
                <a:lnTo>
                  <a:pt x="20576" y="21424"/>
                </a:lnTo>
                <a:cubicBezTo>
                  <a:pt x="20685" y="21533"/>
                  <a:pt x="20835" y="21600"/>
                  <a:pt x="21000" y="21600"/>
                </a:cubicBezTo>
                <a:cubicBezTo>
                  <a:pt x="21332" y="21600"/>
                  <a:pt x="21600" y="21332"/>
                  <a:pt x="21600" y="21000"/>
                </a:cubicBezTo>
                <a:cubicBezTo>
                  <a:pt x="21600" y="20834"/>
                  <a:pt x="21533" y="20684"/>
                  <a:pt x="21424" y="20576"/>
                </a:cubicBezTo>
                <a:cubicBezTo>
                  <a:pt x="21424" y="20576"/>
                  <a:pt x="11648" y="10800"/>
                  <a:pt x="11648" y="10800"/>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solidFill>
                <a:srgbClr val="000000"/>
              </a:solidFill>
            </a:endParaRPr>
          </a:p>
        </p:txBody>
      </p:sp>
    </p:spTree>
    <p:extLst>
      <p:ext uri="{BB962C8B-B14F-4D97-AF65-F5344CB8AC3E}">
        <p14:creationId xmlns:p14="http://schemas.microsoft.com/office/powerpoint/2010/main" val="16331081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2717752" y="2527004"/>
            <a:ext cx="18997564" cy="7709803"/>
          </a:xfrm>
          <a:prstGeom prst="rect">
            <a:avLst/>
          </a:prstGeom>
          <a:noFill/>
        </p:spPr>
        <p:txBody>
          <a:bodyPr wrap="square" rtlCol="0">
            <a:spAutoFit/>
          </a:bodyPr>
          <a:lstStyle/>
          <a:p>
            <a:pPr algn="ctr">
              <a:lnSpc>
                <a:spcPct val="150000"/>
              </a:lnSpc>
            </a:pPr>
            <a:r>
              <a:rPr lang="en-US" sz="6600" spc="4500" dirty="0" smtClean="0">
                <a:solidFill>
                  <a:schemeClr val="tx2"/>
                </a:solidFill>
                <a:latin typeface="Oswald" charset="0"/>
                <a:ea typeface="Oswald" charset="0"/>
                <a:cs typeface="Oswald" charset="0"/>
              </a:rPr>
              <a:t>"SUCCESS IS WALKING FROM FAILURE TO FAILURE WITH NO LOSS OF </a:t>
            </a:r>
            <a:r>
              <a:rPr lang="en-US" sz="6600" spc="4500" smtClean="0">
                <a:solidFill>
                  <a:schemeClr val="tx2"/>
                </a:solidFill>
                <a:latin typeface="Oswald" charset="0"/>
                <a:ea typeface="Oswald" charset="0"/>
                <a:cs typeface="Oswald" charset="0"/>
              </a:rPr>
              <a:t>ENTHUSIASM.”</a:t>
            </a:r>
            <a:endParaRPr lang="en-US" sz="6600" spc="4500" dirty="0" smtClean="0">
              <a:solidFill>
                <a:schemeClr val="tx2"/>
              </a:solidFill>
              <a:latin typeface="Oswald" charset="0"/>
              <a:ea typeface="Oswald" charset="0"/>
              <a:cs typeface="Oswald" charset="0"/>
            </a:endParaRPr>
          </a:p>
        </p:txBody>
      </p:sp>
      <p:sp>
        <p:nvSpPr>
          <p:cNvPr id="34" name="TextBox 33"/>
          <p:cNvSpPr txBox="1"/>
          <p:nvPr/>
        </p:nvSpPr>
        <p:spPr>
          <a:xfrm>
            <a:off x="5728738" y="10486189"/>
            <a:ext cx="12975592" cy="738664"/>
          </a:xfrm>
          <a:prstGeom prst="rect">
            <a:avLst/>
          </a:prstGeom>
          <a:noFill/>
        </p:spPr>
        <p:txBody>
          <a:bodyPr wrap="square" rtlCol="0">
            <a:spAutoFit/>
          </a:bodyPr>
          <a:lstStyle/>
          <a:p>
            <a:pPr algn="ctr">
              <a:lnSpc>
                <a:spcPct val="150000"/>
              </a:lnSpc>
            </a:pPr>
            <a:r>
              <a:rPr lang="en-US" sz="2800" spc="600" dirty="0">
                <a:solidFill>
                  <a:schemeClr val="tx2"/>
                </a:solidFill>
                <a:latin typeface="Oswald" charset="0"/>
                <a:ea typeface="Oswald" charset="0"/>
                <a:cs typeface="Oswald" charset="0"/>
              </a:rPr>
              <a:t>WINSTON CHURCHILL</a:t>
            </a:r>
            <a:endParaRPr lang="en-US" sz="2800" spc="600" dirty="0" smtClean="0">
              <a:solidFill>
                <a:schemeClr val="tx2"/>
              </a:solidFill>
              <a:latin typeface="Oswald" charset="0"/>
              <a:ea typeface="Oswald" charset="0"/>
              <a:cs typeface="Oswald" charset="0"/>
            </a:endParaRPr>
          </a:p>
        </p:txBody>
      </p:sp>
    </p:spTree>
    <p:extLst>
      <p:ext uri="{BB962C8B-B14F-4D97-AF65-F5344CB8AC3E}">
        <p14:creationId xmlns:p14="http://schemas.microsoft.com/office/powerpoint/2010/main" val="20079057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t="7802" b="7802"/>
          <a:stretch>
            <a:fillRect/>
          </a:stretch>
        </p:blipFill>
        <p:spPr/>
      </p:pic>
      <p:sp>
        <p:nvSpPr>
          <p:cNvPr id="5" name="Rectangle 4"/>
          <p:cNvSpPr/>
          <p:nvPr/>
        </p:nvSpPr>
        <p:spPr>
          <a:xfrm>
            <a:off x="-2" y="0"/>
            <a:ext cx="24377652" cy="137160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2717752" y="2527004"/>
            <a:ext cx="18997564" cy="7709803"/>
          </a:xfrm>
          <a:prstGeom prst="rect">
            <a:avLst/>
          </a:prstGeom>
          <a:noFill/>
        </p:spPr>
        <p:txBody>
          <a:bodyPr wrap="square" rtlCol="0">
            <a:spAutoFit/>
          </a:bodyPr>
          <a:lstStyle/>
          <a:p>
            <a:pPr algn="ctr">
              <a:lnSpc>
                <a:spcPct val="150000"/>
              </a:lnSpc>
            </a:pPr>
            <a:r>
              <a:rPr lang="en-US" sz="6600" spc="4500" dirty="0" smtClean="0">
                <a:solidFill>
                  <a:schemeClr val="bg1"/>
                </a:solidFill>
                <a:latin typeface="Oswald" charset="0"/>
                <a:ea typeface="Oswald" charset="0"/>
                <a:cs typeface="Oswald" charset="0"/>
              </a:rPr>
              <a:t>"SUCCESS IS WALKING FROM FAILURE TO FAILURE WITH NO LOSS OF ENTHUSIASM.”</a:t>
            </a:r>
          </a:p>
        </p:txBody>
      </p:sp>
      <p:sp>
        <p:nvSpPr>
          <p:cNvPr id="34" name="TextBox 33"/>
          <p:cNvSpPr txBox="1"/>
          <p:nvPr/>
        </p:nvSpPr>
        <p:spPr>
          <a:xfrm>
            <a:off x="5728738" y="10486189"/>
            <a:ext cx="12975592" cy="738664"/>
          </a:xfrm>
          <a:prstGeom prst="rect">
            <a:avLst/>
          </a:prstGeom>
          <a:noFill/>
        </p:spPr>
        <p:txBody>
          <a:bodyPr wrap="square" rtlCol="0">
            <a:spAutoFit/>
          </a:bodyPr>
          <a:lstStyle/>
          <a:p>
            <a:pPr algn="ctr">
              <a:lnSpc>
                <a:spcPct val="150000"/>
              </a:lnSpc>
            </a:pPr>
            <a:r>
              <a:rPr lang="en-US" sz="2800" spc="600">
                <a:solidFill>
                  <a:schemeClr val="bg1"/>
                </a:solidFill>
                <a:latin typeface="Oswald" charset="0"/>
                <a:ea typeface="Oswald" charset="0"/>
                <a:cs typeface="Oswald" charset="0"/>
              </a:rPr>
              <a:t>WINSTON CHURCHILL</a:t>
            </a:r>
            <a:endParaRPr lang="en-US" sz="2800" spc="600" dirty="0" smtClean="0">
              <a:solidFill>
                <a:schemeClr val="bg1"/>
              </a:solidFill>
              <a:latin typeface="Oswald" charset="0"/>
              <a:ea typeface="Oswald" charset="0"/>
              <a:cs typeface="Oswald" charset="0"/>
            </a:endParaRPr>
          </a:p>
        </p:txBody>
      </p:sp>
    </p:spTree>
    <p:extLst>
      <p:ext uri="{BB962C8B-B14F-4D97-AF65-F5344CB8AC3E}">
        <p14:creationId xmlns:p14="http://schemas.microsoft.com/office/powerpoint/2010/main" val="1409959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5728738" y="5485660"/>
            <a:ext cx="12975592" cy="2838878"/>
          </a:xfrm>
          <a:prstGeom prst="rect">
            <a:avLst/>
          </a:prstGeom>
          <a:noFill/>
        </p:spPr>
        <p:txBody>
          <a:bodyPr wrap="square" rtlCol="0">
            <a:spAutoFit/>
          </a:bodyPr>
          <a:lstStyle/>
          <a:p>
            <a:pPr algn="ctr">
              <a:lnSpc>
                <a:spcPct val="150000"/>
              </a:lnSpc>
            </a:pPr>
            <a:r>
              <a:rPr lang="en-US" sz="4000" spc="2000" dirty="0" smtClean="0">
                <a:solidFill>
                  <a:schemeClr val="tx2"/>
                </a:solidFill>
                <a:latin typeface="Oswald" charset="0"/>
                <a:ea typeface="Oswald" charset="0"/>
                <a:cs typeface="Oswald" charset="0"/>
              </a:rPr>
              <a:t>"SUCCESS IS WALKING FROM FAILURE TO FAILURE WITH NO LOSS OF ENTHUSIASM.”</a:t>
            </a:r>
          </a:p>
        </p:txBody>
      </p:sp>
      <p:sp>
        <p:nvSpPr>
          <p:cNvPr id="34" name="TextBox 33"/>
          <p:cNvSpPr txBox="1"/>
          <p:nvPr/>
        </p:nvSpPr>
        <p:spPr>
          <a:xfrm>
            <a:off x="5728738" y="4565645"/>
            <a:ext cx="12975592" cy="738664"/>
          </a:xfrm>
          <a:prstGeom prst="rect">
            <a:avLst/>
          </a:prstGeom>
          <a:noFill/>
        </p:spPr>
        <p:txBody>
          <a:bodyPr wrap="square" rtlCol="0">
            <a:spAutoFit/>
          </a:bodyPr>
          <a:lstStyle/>
          <a:p>
            <a:pPr algn="ctr">
              <a:lnSpc>
                <a:spcPct val="150000"/>
              </a:lnSpc>
            </a:pPr>
            <a:r>
              <a:rPr lang="en-US" sz="2800" spc="1200" dirty="0" smtClean="0">
                <a:latin typeface="Oswald" charset="0"/>
                <a:ea typeface="Oswald" charset="0"/>
                <a:cs typeface="Oswald" charset="0"/>
              </a:rPr>
              <a:t>POSTED MAY 15</a:t>
            </a:r>
          </a:p>
        </p:txBody>
      </p:sp>
      <p:sp>
        <p:nvSpPr>
          <p:cNvPr id="4" name="Shape 2859"/>
          <p:cNvSpPr/>
          <p:nvPr/>
        </p:nvSpPr>
        <p:spPr>
          <a:xfrm>
            <a:off x="11635133" y="3276911"/>
            <a:ext cx="1107383" cy="110738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5" name="Rectangle 4"/>
          <p:cNvSpPr/>
          <p:nvPr/>
        </p:nvSpPr>
        <p:spPr>
          <a:xfrm>
            <a:off x="8797319" y="9008393"/>
            <a:ext cx="6819376" cy="894505"/>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extBox 5"/>
          <p:cNvSpPr txBox="1"/>
          <p:nvPr/>
        </p:nvSpPr>
        <p:spPr>
          <a:xfrm>
            <a:off x="9344632" y="9201119"/>
            <a:ext cx="5698085" cy="523220"/>
          </a:xfrm>
          <a:prstGeom prst="rect">
            <a:avLst/>
          </a:prstGeom>
          <a:noFill/>
        </p:spPr>
        <p:txBody>
          <a:bodyPr wrap="square" rtlCol="0">
            <a:spAutoFit/>
          </a:bodyPr>
          <a:lstStyle/>
          <a:p>
            <a:pPr algn="ctr"/>
            <a:r>
              <a:rPr lang="en-US" sz="2800" spc="1200" smtClean="0">
                <a:solidFill>
                  <a:schemeClr val="tx2"/>
                </a:solidFill>
                <a:latin typeface="Oswald" charset="0"/>
                <a:ea typeface="Oswald" charset="0"/>
                <a:cs typeface="Oswald" charset="0"/>
              </a:rPr>
              <a:t>CUSTOMER REVIEWS</a:t>
            </a:r>
            <a:endParaRPr lang="en-US" sz="2800" spc="1200" dirty="0">
              <a:solidFill>
                <a:schemeClr val="tx2"/>
              </a:solidFill>
              <a:latin typeface="Oswald" charset="0"/>
              <a:ea typeface="Oswald" charset="0"/>
              <a:cs typeface="Oswald" charset="0"/>
            </a:endParaRPr>
          </a:p>
        </p:txBody>
      </p:sp>
    </p:spTree>
    <p:extLst>
      <p:ext uri="{BB962C8B-B14F-4D97-AF65-F5344CB8AC3E}">
        <p14:creationId xmlns:p14="http://schemas.microsoft.com/office/powerpoint/2010/main" val="1469834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a:ext>
            </a:extLst>
          </a:blip>
          <a:srcRect l="17573" r="17573"/>
          <a:stretch>
            <a:fillRect/>
          </a:stretch>
        </p:blipFill>
        <p:spPr/>
      </p:pic>
      <p:sp>
        <p:nvSpPr>
          <p:cNvPr id="10" name="Rectangle 9"/>
          <p:cNvSpPr/>
          <p:nvPr/>
        </p:nvSpPr>
        <p:spPr>
          <a:xfrm>
            <a:off x="0" y="0"/>
            <a:ext cx="24377650" cy="13716000"/>
          </a:xfrm>
          <a:prstGeom prst="rect">
            <a:avLst/>
          </a:prstGeom>
          <a:gradFill flip="none" rotWithShape="1">
            <a:gsLst>
              <a:gs pos="0">
                <a:srgbClr val="000000">
                  <a:alpha val="0"/>
                </a:srgbClr>
              </a:gs>
              <a:gs pos="100000">
                <a:srgbClr val="B8BBC1">
                  <a:alpha val="87000"/>
                  <a:lumMod val="4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ontserrat Light" charset="0"/>
            </a:endParaRPr>
          </a:p>
        </p:txBody>
      </p:sp>
      <p:sp>
        <p:nvSpPr>
          <p:cNvPr id="11" name="Rectangle 10"/>
          <p:cNvSpPr/>
          <p:nvPr/>
        </p:nvSpPr>
        <p:spPr>
          <a:xfrm rot="16200000">
            <a:off x="8231680" y="2900855"/>
            <a:ext cx="7914290" cy="7914290"/>
          </a:xfrm>
          <a:prstGeom prst="rect">
            <a:avLst/>
          </a:prstGeom>
          <a:no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a:p>
        </p:txBody>
      </p:sp>
      <p:sp>
        <p:nvSpPr>
          <p:cNvPr id="7" name="TextBox 6"/>
          <p:cNvSpPr txBox="1"/>
          <p:nvPr/>
        </p:nvSpPr>
        <p:spPr>
          <a:xfrm>
            <a:off x="8774614" y="4428627"/>
            <a:ext cx="6814239" cy="5401479"/>
          </a:xfrm>
          <a:prstGeom prst="rect">
            <a:avLst/>
          </a:prstGeom>
          <a:noFill/>
        </p:spPr>
        <p:txBody>
          <a:bodyPr wrap="square" rtlCol="0">
            <a:spAutoFit/>
          </a:bodyPr>
          <a:lstStyle/>
          <a:p>
            <a:pPr algn="ctr"/>
            <a:r>
              <a:rPr lang="en-US" sz="11500" spc="600" dirty="0" smtClean="0">
                <a:solidFill>
                  <a:schemeClr val="bg1"/>
                </a:solidFill>
                <a:latin typeface="Oswald" charset="0"/>
                <a:ea typeface="Oswald" charset="0"/>
                <a:cs typeface="Oswald" charset="0"/>
              </a:rPr>
              <a:t>OUR</a:t>
            </a:r>
          </a:p>
          <a:p>
            <a:pPr algn="ctr"/>
            <a:r>
              <a:rPr lang="en-US" sz="11500" spc="600" dirty="0" smtClean="0">
                <a:solidFill>
                  <a:schemeClr val="bg1"/>
                </a:solidFill>
                <a:latin typeface="Oswald" charset="0"/>
                <a:ea typeface="Oswald" charset="0"/>
                <a:cs typeface="Oswald" charset="0"/>
              </a:rPr>
              <a:t>LATEST</a:t>
            </a:r>
          </a:p>
          <a:p>
            <a:pPr algn="ctr"/>
            <a:r>
              <a:rPr lang="en-US" sz="11500" spc="600" dirty="0" smtClean="0">
                <a:solidFill>
                  <a:schemeClr val="bg1"/>
                </a:solidFill>
                <a:latin typeface="Oswald" charset="0"/>
                <a:ea typeface="Oswald" charset="0"/>
                <a:cs typeface="Oswald" charset="0"/>
              </a:rPr>
              <a:t>WORKS</a:t>
            </a:r>
          </a:p>
        </p:txBody>
      </p:sp>
      <p:sp>
        <p:nvSpPr>
          <p:cNvPr id="8" name="TextBox 7"/>
          <p:cNvSpPr txBox="1"/>
          <p:nvPr/>
        </p:nvSpPr>
        <p:spPr>
          <a:xfrm>
            <a:off x="8774613" y="3888766"/>
            <a:ext cx="6814239" cy="523220"/>
          </a:xfrm>
          <a:prstGeom prst="rect">
            <a:avLst/>
          </a:prstGeom>
          <a:noFill/>
        </p:spPr>
        <p:txBody>
          <a:bodyPr wrap="square" rtlCol="0">
            <a:spAutoFit/>
          </a:bodyPr>
          <a:lstStyle/>
          <a:p>
            <a:r>
              <a:rPr lang="en-US" sz="2800" spc="1200" dirty="0" smtClean="0">
                <a:solidFill>
                  <a:schemeClr val="bg1"/>
                </a:solidFill>
                <a:latin typeface="Oswald" charset="0"/>
                <a:ea typeface="Oswald" charset="0"/>
                <a:cs typeface="Oswald" charset="0"/>
              </a:rPr>
              <a:t>WRITE HERE SOMETHING</a:t>
            </a:r>
            <a:endParaRPr lang="en-US" sz="2800" spc="1200" dirty="0">
              <a:solidFill>
                <a:schemeClr val="bg1"/>
              </a:solidFill>
              <a:latin typeface="Oswald" charset="0"/>
              <a:ea typeface="Oswald" charset="0"/>
              <a:cs typeface="Oswald" charset="0"/>
            </a:endParaRPr>
          </a:p>
        </p:txBody>
      </p:sp>
    </p:spTree>
    <p:extLst>
      <p:ext uri="{BB962C8B-B14F-4D97-AF65-F5344CB8AC3E}">
        <p14:creationId xmlns:p14="http://schemas.microsoft.com/office/powerpoint/2010/main" val="15440486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24"/>
          <p:cNvPicPr>
            <a:picLocks noGrp="1" noChangeAspect="1"/>
          </p:cNvPicPr>
          <p:nvPr>
            <p:ph type="pic" sz="quarter" idx="29"/>
          </p:nvPr>
        </p:nvPicPr>
        <p:blipFill>
          <a:blip r:embed="rId2" cstate="email">
            <a:extLst>
              <a:ext uri="{28A0092B-C50C-407E-A947-70E740481C1C}">
                <a14:useLocalDpi xmlns:a14="http://schemas.microsoft.com/office/drawing/2010/main"/>
              </a:ext>
            </a:extLst>
          </a:blip>
          <a:srcRect t="7815" b="7815"/>
          <a:stretch>
            <a:fillRect/>
          </a:stretch>
        </p:blipFill>
        <p:spPr/>
      </p:pic>
      <p:sp>
        <p:nvSpPr>
          <p:cNvPr id="13" name="Rectangle 12"/>
          <p:cNvSpPr/>
          <p:nvPr/>
        </p:nvSpPr>
        <p:spPr>
          <a:xfrm>
            <a:off x="-2" y="6857999"/>
            <a:ext cx="12188827" cy="6858001"/>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teelfish" charset="0"/>
              <a:ea typeface="Steelfish" charset="0"/>
              <a:cs typeface="Steelfish" charset="0"/>
            </a:endParaRPr>
          </a:p>
        </p:txBody>
      </p:sp>
      <p:pic>
        <p:nvPicPr>
          <p:cNvPr id="17" name="Picture Placeholder 16"/>
          <p:cNvPicPr>
            <a:picLocks noGrp="1" noChangeAspect="1"/>
          </p:cNvPicPr>
          <p:nvPr>
            <p:ph type="pic" sz="quarter" idx="28"/>
          </p:nvPr>
        </p:nvPicPr>
        <p:blipFill>
          <a:blip r:embed="rId3" cstate="email">
            <a:extLst>
              <a:ext uri="{28A0092B-C50C-407E-A947-70E740481C1C}">
                <a14:useLocalDpi xmlns:a14="http://schemas.microsoft.com/office/drawing/2010/main"/>
              </a:ext>
            </a:extLst>
          </a:blip>
          <a:srcRect l="1670" r="1670"/>
          <a:stretch>
            <a:fillRect/>
          </a:stretch>
        </p:blipFill>
        <p:spPr/>
      </p:pic>
      <p:sp>
        <p:nvSpPr>
          <p:cNvPr id="12" name="Rectangle 11"/>
          <p:cNvSpPr/>
          <p:nvPr/>
        </p:nvSpPr>
        <p:spPr>
          <a:xfrm>
            <a:off x="12188825" y="0"/>
            <a:ext cx="12188827" cy="6858001"/>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p:cNvPicPr>
            <a:picLocks noGrp="1" noChangeAspect="1"/>
          </p:cNvPicPr>
          <p:nvPr>
            <p:ph type="pic" sz="quarter" idx="26"/>
          </p:nvPr>
        </p:nvPicPr>
        <p:blipFill>
          <a:blip r:embed="rId4" cstate="email">
            <a:extLst>
              <a:ext uri="{28A0092B-C50C-407E-A947-70E740481C1C}">
                <a14:useLocalDpi xmlns:a14="http://schemas.microsoft.com/office/drawing/2010/main"/>
              </a:ext>
            </a:extLst>
          </a:blip>
          <a:srcRect t="7802" b="7802"/>
          <a:stretch>
            <a:fillRect/>
          </a:stretch>
        </p:blipFill>
        <p:spPr/>
      </p:pic>
      <p:pic>
        <p:nvPicPr>
          <p:cNvPr id="26" name="Picture Placeholder 25"/>
          <p:cNvPicPr>
            <a:picLocks noGrp="1" noChangeAspect="1"/>
          </p:cNvPicPr>
          <p:nvPr>
            <p:ph type="pic" sz="quarter" idx="27"/>
          </p:nvPr>
        </p:nvPicPr>
        <p:blipFill>
          <a:blip r:embed="rId5" cstate="email">
            <a:extLst>
              <a:ext uri="{28A0092B-C50C-407E-A947-70E740481C1C}">
                <a14:useLocalDpi xmlns:a14="http://schemas.microsoft.com/office/drawing/2010/main"/>
              </a:ext>
            </a:extLst>
          </a:blip>
          <a:srcRect t="7791" b="7791"/>
          <a:stretch>
            <a:fillRect/>
          </a:stretch>
        </p:blipFill>
        <p:spPr/>
      </p:pic>
      <p:sp>
        <p:nvSpPr>
          <p:cNvPr id="11" name="Rectangle 10"/>
          <p:cNvSpPr/>
          <p:nvPr/>
        </p:nvSpPr>
        <p:spPr>
          <a:xfrm>
            <a:off x="-2" y="0"/>
            <a:ext cx="12188827" cy="6858001"/>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Steelfish" charset="0"/>
              <a:ea typeface="Steelfish" charset="0"/>
              <a:cs typeface="Steelfish" charset="0"/>
            </a:endParaRPr>
          </a:p>
        </p:txBody>
      </p:sp>
      <p:sp>
        <p:nvSpPr>
          <p:cNvPr id="14" name="Rectangle 13"/>
          <p:cNvSpPr/>
          <p:nvPr/>
        </p:nvSpPr>
        <p:spPr>
          <a:xfrm>
            <a:off x="12188825" y="6857999"/>
            <a:ext cx="12188827" cy="6858001"/>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365747" y="2389314"/>
            <a:ext cx="1399742" cy="707886"/>
          </a:xfrm>
          <a:prstGeom prst="rect">
            <a:avLst/>
          </a:prstGeom>
          <a:noFill/>
        </p:spPr>
        <p:txBody>
          <a:bodyPr wrap="none" rtlCol="0">
            <a:spAutoFit/>
          </a:bodyPr>
          <a:lstStyle/>
          <a:p>
            <a:pPr algn="ctr"/>
            <a:r>
              <a:rPr lang="en-US" sz="4000" spc="600" dirty="0" smtClean="0">
                <a:solidFill>
                  <a:schemeClr val="bg1"/>
                </a:solidFill>
                <a:latin typeface="Oswald" charset="0"/>
                <a:ea typeface="Oswald" charset="0"/>
                <a:cs typeface="Oswald" charset="0"/>
              </a:rPr>
              <a:t>TEXT</a:t>
            </a:r>
          </a:p>
        </p:txBody>
      </p:sp>
      <p:sp>
        <p:nvSpPr>
          <p:cNvPr id="16" name="TextBox 15"/>
          <p:cNvSpPr txBox="1"/>
          <p:nvPr/>
        </p:nvSpPr>
        <p:spPr>
          <a:xfrm>
            <a:off x="3417557" y="3427375"/>
            <a:ext cx="5296104" cy="1041311"/>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a:t>
            </a:r>
            <a:r>
              <a:rPr lang="en-US" sz="2800" dirty="0" smtClean="0">
                <a:solidFill>
                  <a:schemeClr val="bg1"/>
                </a:solidFill>
                <a:latin typeface="Lato Light" charset="0"/>
                <a:ea typeface="Lato Light" charset="0"/>
                <a:cs typeface="Lato Light" charset="0"/>
              </a:rPr>
              <a:t>the</a:t>
            </a:r>
          </a:p>
        </p:txBody>
      </p:sp>
      <p:sp>
        <p:nvSpPr>
          <p:cNvPr id="18" name="TextBox 17"/>
          <p:cNvSpPr txBox="1"/>
          <p:nvPr/>
        </p:nvSpPr>
        <p:spPr>
          <a:xfrm>
            <a:off x="17226110" y="2389314"/>
            <a:ext cx="2048959" cy="707886"/>
          </a:xfrm>
          <a:prstGeom prst="rect">
            <a:avLst/>
          </a:prstGeom>
          <a:noFill/>
        </p:spPr>
        <p:txBody>
          <a:bodyPr wrap="none" rtlCol="0">
            <a:spAutoFit/>
          </a:bodyPr>
          <a:lstStyle/>
          <a:p>
            <a:pPr algn="ctr"/>
            <a:r>
              <a:rPr lang="en-US" sz="4000" spc="600" dirty="0" smtClean="0">
                <a:solidFill>
                  <a:schemeClr val="bg1"/>
                </a:solidFill>
                <a:latin typeface="Oswald" charset="0"/>
                <a:ea typeface="Oswald" charset="0"/>
                <a:cs typeface="Oswald" charset="0"/>
              </a:rPr>
              <a:t>WORDS</a:t>
            </a:r>
          </a:p>
        </p:txBody>
      </p:sp>
      <p:sp>
        <p:nvSpPr>
          <p:cNvPr id="19" name="TextBox 18"/>
          <p:cNvSpPr txBox="1"/>
          <p:nvPr/>
        </p:nvSpPr>
        <p:spPr>
          <a:xfrm>
            <a:off x="15602527" y="3427375"/>
            <a:ext cx="5296104" cy="1041311"/>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a:t>
            </a:r>
            <a:r>
              <a:rPr lang="en-US" sz="2800" dirty="0" smtClean="0">
                <a:solidFill>
                  <a:schemeClr val="bg1"/>
                </a:solidFill>
                <a:latin typeface="Lato Light" charset="0"/>
                <a:ea typeface="Lato Light" charset="0"/>
                <a:cs typeface="Lato Light" charset="0"/>
              </a:rPr>
              <a:t>the</a:t>
            </a:r>
          </a:p>
        </p:txBody>
      </p:sp>
      <p:sp>
        <p:nvSpPr>
          <p:cNvPr id="20" name="TextBox 19"/>
          <p:cNvSpPr txBox="1"/>
          <p:nvPr/>
        </p:nvSpPr>
        <p:spPr>
          <a:xfrm>
            <a:off x="4461655" y="9147717"/>
            <a:ext cx="3207930" cy="707886"/>
          </a:xfrm>
          <a:prstGeom prst="rect">
            <a:avLst/>
          </a:prstGeom>
          <a:noFill/>
        </p:spPr>
        <p:txBody>
          <a:bodyPr wrap="none" rtlCol="0">
            <a:spAutoFit/>
          </a:bodyPr>
          <a:lstStyle/>
          <a:p>
            <a:pPr algn="ctr"/>
            <a:r>
              <a:rPr lang="en-US" sz="4000" spc="600" dirty="0" smtClean="0">
                <a:solidFill>
                  <a:schemeClr val="bg1"/>
                </a:solidFill>
                <a:latin typeface="Oswald" charset="0"/>
                <a:ea typeface="Oswald" charset="0"/>
                <a:cs typeface="Oswald" charset="0"/>
              </a:rPr>
              <a:t>SOMETHING</a:t>
            </a:r>
          </a:p>
        </p:txBody>
      </p:sp>
      <p:sp>
        <p:nvSpPr>
          <p:cNvPr id="21" name="TextBox 20"/>
          <p:cNvSpPr txBox="1"/>
          <p:nvPr/>
        </p:nvSpPr>
        <p:spPr>
          <a:xfrm>
            <a:off x="3417557" y="10185778"/>
            <a:ext cx="5296104" cy="1041311"/>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a:t>
            </a:r>
            <a:r>
              <a:rPr lang="en-US" sz="2800" dirty="0" smtClean="0">
                <a:solidFill>
                  <a:schemeClr val="bg1"/>
                </a:solidFill>
                <a:latin typeface="Lato Light" charset="0"/>
                <a:ea typeface="Lato Light" charset="0"/>
                <a:cs typeface="Lato Light" charset="0"/>
              </a:rPr>
              <a:t>the</a:t>
            </a:r>
          </a:p>
        </p:txBody>
      </p:sp>
      <p:sp>
        <p:nvSpPr>
          <p:cNvPr id="22" name="TextBox 21"/>
          <p:cNvSpPr txBox="1"/>
          <p:nvPr/>
        </p:nvSpPr>
        <p:spPr>
          <a:xfrm>
            <a:off x="16907916" y="9147717"/>
            <a:ext cx="2685351" cy="707886"/>
          </a:xfrm>
          <a:prstGeom prst="rect">
            <a:avLst/>
          </a:prstGeom>
          <a:noFill/>
        </p:spPr>
        <p:txBody>
          <a:bodyPr wrap="none" rtlCol="0">
            <a:spAutoFit/>
          </a:bodyPr>
          <a:lstStyle/>
          <a:p>
            <a:pPr algn="ctr"/>
            <a:r>
              <a:rPr lang="en-US" sz="4000" spc="600" dirty="0" smtClean="0">
                <a:solidFill>
                  <a:schemeClr val="bg1"/>
                </a:solidFill>
                <a:latin typeface="Oswald" charset="0"/>
                <a:ea typeface="Oswald" charset="0"/>
                <a:cs typeface="Oswald" charset="0"/>
              </a:rPr>
              <a:t>AWESOME</a:t>
            </a:r>
          </a:p>
        </p:txBody>
      </p:sp>
      <p:sp>
        <p:nvSpPr>
          <p:cNvPr id="23" name="TextBox 22"/>
          <p:cNvSpPr txBox="1"/>
          <p:nvPr/>
        </p:nvSpPr>
        <p:spPr>
          <a:xfrm>
            <a:off x="15602527" y="10185778"/>
            <a:ext cx="5296104" cy="1041311"/>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a:t>
            </a:r>
            <a:r>
              <a:rPr lang="en-US" sz="3200" dirty="0">
                <a:solidFill>
                  <a:schemeClr val="bg1"/>
                </a:solidFill>
                <a:latin typeface="Lato Light" charset="0"/>
                <a:ea typeface="Lato Light" charset="0"/>
                <a:cs typeface="Lato Light" charset="0"/>
              </a:rPr>
              <a:t>substantially</a:t>
            </a:r>
            <a:r>
              <a:rPr lang="en-US" sz="2800" dirty="0">
                <a:solidFill>
                  <a:schemeClr val="bg1"/>
                </a:solidFill>
                <a:latin typeface="Lato Light" charset="0"/>
                <a:ea typeface="Lato Light" charset="0"/>
                <a:cs typeface="Lato Light" charset="0"/>
              </a:rPr>
              <a:t> depending on </a:t>
            </a:r>
            <a:r>
              <a:rPr lang="en-US" sz="2800" dirty="0" smtClean="0">
                <a:solidFill>
                  <a:schemeClr val="bg1"/>
                </a:solidFill>
                <a:latin typeface="Lato Light" charset="0"/>
                <a:ea typeface="Lato Light" charset="0"/>
                <a:cs typeface="Lato Light" charset="0"/>
              </a:rPr>
              <a:t>the</a:t>
            </a:r>
          </a:p>
        </p:txBody>
      </p:sp>
    </p:spTree>
    <p:extLst>
      <p:ext uri="{BB962C8B-B14F-4D97-AF65-F5344CB8AC3E}">
        <p14:creationId xmlns:p14="http://schemas.microsoft.com/office/powerpoint/2010/main" val="12443164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28"/>
          </p:nvPr>
        </p:nvPicPr>
        <p:blipFill>
          <a:blip r:embed="rId2" cstate="email">
            <a:extLst>
              <a:ext uri="{28A0092B-C50C-407E-A947-70E740481C1C}">
                <a14:useLocalDpi xmlns:a14="http://schemas.microsoft.com/office/drawing/2010/main"/>
              </a:ext>
            </a:extLst>
          </a:blip>
          <a:srcRect l="5567" r="5567"/>
          <a:stretch>
            <a:fillRect/>
          </a:stretch>
        </p:blipFill>
        <p:spPr/>
      </p:pic>
      <p:pic>
        <p:nvPicPr>
          <p:cNvPr id="4" name="Picture Placeholder 3"/>
          <p:cNvPicPr>
            <a:picLocks noGrp="1" noChangeAspect="1"/>
          </p:cNvPicPr>
          <p:nvPr>
            <p:ph type="pic" sz="quarter" idx="26"/>
          </p:nvPr>
        </p:nvPicPr>
        <p:blipFill>
          <a:blip r:embed="rId3" cstate="email">
            <a:extLst>
              <a:ext uri="{28A0092B-C50C-407E-A947-70E740481C1C}">
                <a14:useLocalDpi xmlns:a14="http://schemas.microsoft.com/office/drawing/2010/main"/>
              </a:ext>
            </a:extLst>
          </a:blip>
          <a:srcRect l="24514" r="24514"/>
          <a:stretch>
            <a:fillRect/>
          </a:stretch>
        </p:blipFill>
        <p:spPr/>
      </p:pic>
      <p:sp>
        <p:nvSpPr>
          <p:cNvPr id="12" name="Rectangle 11"/>
          <p:cNvSpPr/>
          <p:nvPr/>
        </p:nvSpPr>
        <p:spPr>
          <a:xfrm>
            <a:off x="12188825" y="0"/>
            <a:ext cx="12188827" cy="137160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 y="0"/>
            <a:ext cx="12188827" cy="137160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2861467" y="5934075"/>
            <a:ext cx="6408285" cy="1515800"/>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the type of organization and creativity involved. </a:t>
            </a:r>
          </a:p>
        </p:txBody>
      </p:sp>
      <p:sp>
        <p:nvSpPr>
          <p:cNvPr id="10" name="TextBox 9"/>
          <p:cNvSpPr txBox="1"/>
          <p:nvPr/>
        </p:nvSpPr>
        <p:spPr>
          <a:xfrm>
            <a:off x="4461655" y="5004342"/>
            <a:ext cx="3207930" cy="707886"/>
          </a:xfrm>
          <a:prstGeom prst="rect">
            <a:avLst/>
          </a:prstGeom>
          <a:noFill/>
        </p:spPr>
        <p:txBody>
          <a:bodyPr wrap="none" rtlCol="0">
            <a:spAutoFit/>
          </a:bodyPr>
          <a:lstStyle/>
          <a:p>
            <a:pPr algn="ctr"/>
            <a:r>
              <a:rPr lang="en-US" sz="4000" spc="600" dirty="0" smtClean="0">
                <a:solidFill>
                  <a:schemeClr val="bg1"/>
                </a:solidFill>
                <a:latin typeface="Oswald" charset="0"/>
                <a:ea typeface="Oswald" charset="0"/>
                <a:cs typeface="Oswald" charset="0"/>
              </a:rPr>
              <a:t>SOMETHING</a:t>
            </a:r>
          </a:p>
        </p:txBody>
      </p:sp>
      <p:sp>
        <p:nvSpPr>
          <p:cNvPr id="14" name="Rectangle 13"/>
          <p:cNvSpPr/>
          <p:nvPr/>
        </p:nvSpPr>
        <p:spPr>
          <a:xfrm>
            <a:off x="4176096" y="7951716"/>
            <a:ext cx="3848079" cy="813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4453165" y="8077075"/>
            <a:ext cx="3216420" cy="523220"/>
          </a:xfrm>
          <a:prstGeom prst="rect">
            <a:avLst/>
          </a:prstGeom>
          <a:noFill/>
        </p:spPr>
        <p:txBody>
          <a:bodyPr wrap="square" rtlCol="0">
            <a:spAutoFit/>
          </a:bodyPr>
          <a:lstStyle/>
          <a:p>
            <a:pPr algn="ctr"/>
            <a:r>
              <a:rPr lang="en-US" sz="2800" spc="1200" smtClean="0">
                <a:solidFill>
                  <a:schemeClr val="tx2"/>
                </a:solidFill>
                <a:latin typeface="Oswald" charset="0"/>
                <a:ea typeface="Oswald" charset="0"/>
                <a:cs typeface="Oswald" charset="0"/>
              </a:rPr>
              <a:t>LEARN</a:t>
            </a:r>
            <a:endParaRPr lang="en-US" sz="2800" spc="1200" dirty="0">
              <a:solidFill>
                <a:schemeClr val="tx2"/>
              </a:solidFill>
              <a:latin typeface="Oswald" charset="0"/>
              <a:ea typeface="Oswald" charset="0"/>
              <a:cs typeface="Oswald" charset="0"/>
            </a:endParaRPr>
          </a:p>
        </p:txBody>
      </p:sp>
      <p:sp>
        <p:nvSpPr>
          <p:cNvPr id="30" name="TextBox 29"/>
          <p:cNvSpPr txBox="1"/>
          <p:nvPr/>
        </p:nvSpPr>
        <p:spPr>
          <a:xfrm>
            <a:off x="15079094" y="5934075"/>
            <a:ext cx="6408285" cy="1515800"/>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the type of organization and creativity involved. </a:t>
            </a:r>
          </a:p>
        </p:txBody>
      </p:sp>
      <p:sp>
        <p:nvSpPr>
          <p:cNvPr id="13" name="TextBox 12"/>
          <p:cNvSpPr txBox="1"/>
          <p:nvPr/>
        </p:nvSpPr>
        <p:spPr>
          <a:xfrm>
            <a:off x="16907916" y="5004342"/>
            <a:ext cx="2685351" cy="707886"/>
          </a:xfrm>
          <a:prstGeom prst="rect">
            <a:avLst/>
          </a:prstGeom>
          <a:noFill/>
        </p:spPr>
        <p:txBody>
          <a:bodyPr wrap="none" rtlCol="0">
            <a:spAutoFit/>
          </a:bodyPr>
          <a:lstStyle/>
          <a:p>
            <a:pPr algn="ctr"/>
            <a:r>
              <a:rPr lang="en-US" sz="4000" spc="600" dirty="0" smtClean="0">
                <a:solidFill>
                  <a:schemeClr val="bg1"/>
                </a:solidFill>
                <a:latin typeface="Oswald" charset="0"/>
                <a:ea typeface="Oswald" charset="0"/>
                <a:cs typeface="Oswald" charset="0"/>
              </a:rPr>
              <a:t>AWESOME</a:t>
            </a:r>
          </a:p>
        </p:txBody>
      </p:sp>
      <p:sp>
        <p:nvSpPr>
          <p:cNvPr id="19" name="Rectangle 18"/>
          <p:cNvSpPr/>
          <p:nvPr/>
        </p:nvSpPr>
        <p:spPr>
          <a:xfrm>
            <a:off x="16353474" y="7951716"/>
            <a:ext cx="3849052" cy="813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16679316" y="8077075"/>
            <a:ext cx="3216420" cy="523220"/>
          </a:xfrm>
          <a:prstGeom prst="rect">
            <a:avLst/>
          </a:prstGeom>
          <a:noFill/>
        </p:spPr>
        <p:txBody>
          <a:bodyPr wrap="square" rtlCol="0">
            <a:spAutoFit/>
          </a:bodyPr>
          <a:lstStyle/>
          <a:p>
            <a:pPr algn="ctr"/>
            <a:r>
              <a:rPr lang="en-US" sz="2800" spc="1200" smtClean="0">
                <a:solidFill>
                  <a:schemeClr val="tx2"/>
                </a:solidFill>
                <a:latin typeface="Oswald" charset="0"/>
                <a:ea typeface="Oswald" charset="0"/>
                <a:cs typeface="Oswald" charset="0"/>
              </a:rPr>
              <a:t>LEARN</a:t>
            </a:r>
            <a:endParaRPr lang="en-US" sz="2800" spc="1200" dirty="0">
              <a:solidFill>
                <a:schemeClr val="tx2"/>
              </a:solidFill>
              <a:latin typeface="Oswald" charset="0"/>
              <a:ea typeface="Oswald" charset="0"/>
              <a:cs typeface="Oswald" charset="0"/>
            </a:endParaRPr>
          </a:p>
        </p:txBody>
      </p:sp>
    </p:spTree>
    <p:extLst>
      <p:ext uri="{BB962C8B-B14F-4D97-AF65-F5344CB8AC3E}">
        <p14:creationId xmlns:p14="http://schemas.microsoft.com/office/powerpoint/2010/main" val="971899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26"/>
          </p:nvPr>
        </p:nvPicPr>
        <p:blipFill>
          <a:blip r:embed="rId2" cstate="email">
            <a:extLst>
              <a:ext uri="{28A0092B-C50C-407E-A947-70E740481C1C}">
                <a14:useLocalDpi xmlns:a14="http://schemas.microsoft.com/office/drawing/2010/main"/>
              </a:ext>
            </a:extLst>
          </a:blip>
          <a:srcRect t="24855" b="24855"/>
          <a:stretch>
            <a:fillRect/>
          </a:stretch>
        </p:blipFill>
        <p:spPr/>
      </p:pic>
      <p:pic>
        <p:nvPicPr>
          <p:cNvPr id="6" name="Picture Placeholder 5"/>
          <p:cNvPicPr>
            <a:picLocks noGrp="1" noChangeAspect="1"/>
          </p:cNvPicPr>
          <p:nvPr>
            <p:ph type="pic" sz="quarter" idx="27"/>
          </p:nvPr>
        </p:nvPicPr>
        <p:blipFill>
          <a:blip r:embed="rId3">
            <a:extLst>
              <a:ext uri="{28A0092B-C50C-407E-A947-70E740481C1C}">
                <a14:useLocalDpi xmlns:a14="http://schemas.microsoft.com/office/drawing/2010/main"/>
              </a:ext>
            </a:extLst>
          </a:blip>
          <a:srcRect t="28934" b="28934"/>
          <a:stretch>
            <a:fillRect/>
          </a:stretch>
        </p:blipFill>
        <p:spPr/>
      </p:pic>
      <p:sp>
        <p:nvSpPr>
          <p:cNvPr id="18" name="Rectangle 17"/>
          <p:cNvSpPr/>
          <p:nvPr/>
        </p:nvSpPr>
        <p:spPr>
          <a:xfrm>
            <a:off x="-2" y="0"/>
            <a:ext cx="24377652" cy="68961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 y="6819900"/>
            <a:ext cx="24377652" cy="68961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7513399" y="3078926"/>
            <a:ext cx="9195145" cy="707886"/>
          </a:xfrm>
          <a:prstGeom prst="rect">
            <a:avLst/>
          </a:prstGeom>
          <a:noFill/>
        </p:spPr>
        <p:txBody>
          <a:bodyPr wrap="none" rtlCol="0">
            <a:spAutoFit/>
          </a:bodyPr>
          <a:lstStyle/>
          <a:p>
            <a:pPr algn="ctr"/>
            <a:r>
              <a:rPr lang="en-US" sz="4000" b="1" spc="1500" dirty="0" smtClean="0">
                <a:solidFill>
                  <a:schemeClr val="bg1"/>
                </a:solidFill>
                <a:latin typeface="Oswald" charset="0"/>
                <a:ea typeface="Oswald" charset="0"/>
                <a:cs typeface="Oswald" charset="0"/>
              </a:rPr>
              <a:t>TITLE OF YOUR PROJECT</a:t>
            </a:r>
          </a:p>
        </p:txBody>
      </p:sp>
      <p:sp>
        <p:nvSpPr>
          <p:cNvPr id="21" name="TextBox 20"/>
          <p:cNvSpPr txBox="1"/>
          <p:nvPr/>
        </p:nvSpPr>
        <p:spPr>
          <a:xfrm>
            <a:off x="6460982" y="3982444"/>
            <a:ext cx="11376170" cy="1179309"/>
          </a:xfrm>
          <a:prstGeom prst="rect">
            <a:avLst/>
          </a:prstGeom>
          <a:noFill/>
        </p:spPr>
        <p:txBody>
          <a:bodyPr wrap="square" rtlCol="0">
            <a:spAutoFit/>
          </a:bodyPr>
          <a:lstStyle/>
          <a:p>
            <a:pPr algn="ctr"/>
            <a:r>
              <a:rPr lang="en-US" sz="3200" dirty="0">
                <a:solidFill>
                  <a:schemeClr val="bg1"/>
                </a:solidFill>
                <a:latin typeface="Montserrat Light" charset="0"/>
                <a:ea typeface="Montserrat Light" charset="0"/>
                <a:cs typeface="Montserrat Light" charset="0"/>
              </a:rPr>
              <a:t>Entrepreneurial activities differ substantially depending on the type of organization and </a:t>
            </a:r>
            <a:r>
              <a:rPr lang="en-US" sz="3200" dirty="0" smtClean="0">
                <a:solidFill>
                  <a:schemeClr val="bg1"/>
                </a:solidFill>
                <a:latin typeface="Montserrat Light" charset="0"/>
                <a:ea typeface="Montserrat Light" charset="0"/>
                <a:cs typeface="Montserrat Light" charset="0"/>
              </a:rPr>
              <a:t>creativity</a:t>
            </a:r>
            <a:endParaRPr lang="en-US" sz="3200" dirty="0">
              <a:solidFill>
                <a:schemeClr val="bg1"/>
              </a:solidFill>
              <a:latin typeface="Montserrat Light" charset="0"/>
              <a:ea typeface="Montserrat Light" charset="0"/>
              <a:cs typeface="Montserrat Light" charset="0"/>
            </a:endParaRPr>
          </a:p>
        </p:txBody>
      </p:sp>
      <p:grpSp>
        <p:nvGrpSpPr>
          <p:cNvPr id="23" name="Group 22"/>
          <p:cNvGrpSpPr/>
          <p:nvPr/>
        </p:nvGrpSpPr>
        <p:grpSpPr>
          <a:xfrm>
            <a:off x="10018722" y="1674705"/>
            <a:ext cx="4184492" cy="827879"/>
            <a:chOff x="4383584" y="10004876"/>
            <a:chExt cx="6126514" cy="1212098"/>
          </a:xfrm>
        </p:grpSpPr>
        <p:sp>
          <p:nvSpPr>
            <p:cNvPr id="24" name="Rectangle 23"/>
            <p:cNvSpPr/>
            <p:nvPr/>
          </p:nvSpPr>
          <p:spPr>
            <a:xfrm>
              <a:off x="4383584" y="10004876"/>
              <a:ext cx="6126514" cy="1212098"/>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Oswald" charset="0"/>
                <a:ea typeface="Oswald" charset="0"/>
                <a:cs typeface="Oswald" charset="0"/>
              </a:endParaRPr>
            </a:p>
          </p:txBody>
        </p:sp>
        <p:sp>
          <p:nvSpPr>
            <p:cNvPr id="25" name="TextBox 24"/>
            <p:cNvSpPr txBox="1"/>
            <p:nvPr/>
          </p:nvSpPr>
          <p:spPr>
            <a:xfrm>
              <a:off x="5641252" y="10291301"/>
              <a:ext cx="3722743" cy="585801"/>
            </a:xfrm>
            <a:prstGeom prst="rect">
              <a:avLst/>
            </a:prstGeom>
            <a:noFill/>
          </p:spPr>
          <p:txBody>
            <a:bodyPr wrap="none" rtlCol="0">
              <a:spAutoFit/>
            </a:bodyPr>
            <a:lstStyle/>
            <a:p>
              <a:pPr algn="ctr"/>
              <a:r>
                <a:rPr lang="en-US" sz="2000" b="1" spc="1500" dirty="0" smtClean="0">
                  <a:solidFill>
                    <a:schemeClr val="bg1"/>
                  </a:solidFill>
                  <a:latin typeface="Oswald" charset="0"/>
                  <a:ea typeface="Oswald" charset="0"/>
                  <a:cs typeface="Oswald" charset="0"/>
                </a:rPr>
                <a:t>AWESOME</a:t>
              </a:r>
              <a:endParaRPr lang="en-US" sz="2000" b="1" spc="1500" dirty="0">
                <a:solidFill>
                  <a:schemeClr val="bg1"/>
                </a:solidFill>
                <a:latin typeface="Oswald" charset="0"/>
                <a:ea typeface="Oswald" charset="0"/>
                <a:cs typeface="Oswald" charset="0"/>
              </a:endParaRPr>
            </a:p>
          </p:txBody>
        </p:sp>
      </p:grpSp>
      <p:sp>
        <p:nvSpPr>
          <p:cNvPr id="30" name="TextBox 29"/>
          <p:cNvSpPr txBox="1"/>
          <p:nvPr/>
        </p:nvSpPr>
        <p:spPr>
          <a:xfrm>
            <a:off x="7513399" y="10076076"/>
            <a:ext cx="9195145" cy="707886"/>
          </a:xfrm>
          <a:prstGeom prst="rect">
            <a:avLst/>
          </a:prstGeom>
          <a:noFill/>
        </p:spPr>
        <p:txBody>
          <a:bodyPr wrap="none" rtlCol="0">
            <a:spAutoFit/>
          </a:bodyPr>
          <a:lstStyle/>
          <a:p>
            <a:pPr algn="ctr"/>
            <a:r>
              <a:rPr lang="en-US" sz="4000" b="1" spc="1500" dirty="0" smtClean="0">
                <a:solidFill>
                  <a:schemeClr val="bg1"/>
                </a:solidFill>
                <a:latin typeface="Oswald" charset="0"/>
                <a:ea typeface="Oswald" charset="0"/>
                <a:cs typeface="Oswald" charset="0"/>
              </a:rPr>
              <a:t>TITLE OF YOUR PROJECT</a:t>
            </a:r>
          </a:p>
        </p:txBody>
      </p:sp>
      <p:sp>
        <p:nvSpPr>
          <p:cNvPr id="31" name="TextBox 30"/>
          <p:cNvSpPr txBox="1"/>
          <p:nvPr/>
        </p:nvSpPr>
        <p:spPr>
          <a:xfrm>
            <a:off x="6460982" y="10979594"/>
            <a:ext cx="11376170" cy="1179309"/>
          </a:xfrm>
          <a:prstGeom prst="rect">
            <a:avLst/>
          </a:prstGeom>
          <a:noFill/>
        </p:spPr>
        <p:txBody>
          <a:bodyPr wrap="square" rtlCol="0">
            <a:spAutoFit/>
          </a:bodyPr>
          <a:lstStyle/>
          <a:p>
            <a:pPr algn="ctr"/>
            <a:r>
              <a:rPr lang="en-US" sz="3200" dirty="0">
                <a:solidFill>
                  <a:schemeClr val="bg1"/>
                </a:solidFill>
                <a:latin typeface="Montserrat Light" charset="0"/>
                <a:ea typeface="Montserrat Light" charset="0"/>
                <a:cs typeface="Montserrat Light" charset="0"/>
              </a:rPr>
              <a:t>Entrepreneurial activities differ substantially depending on the type of organization and </a:t>
            </a:r>
            <a:r>
              <a:rPr lang="en-US" sz="3200" dirty="0" smtClean="0">
                <a:solidFill>
                  <a:schemeClr val="bg1"/>
                </a:solidFill>
                <a:latin typeface="Montserrat Light" charset="0"/>
                <a:ea typeface="Montserrat Light" charset="0"/>
                <a:cs typeface="Montserrat Light" charset="0"/>
              </a:rPr>
              <a:t>creativity</a:t>
            </a:r>
            <a:endParaRPr lang="en-US" sz="3200" dirty="0">
              <a:solidFill>
                <a:schemeClr val="bg1"/>
              </a:solidFill>
              <a:latin typeface="Montserrat Light" charset="0"/>
              <a:ea typeface="Montserrat Light" charset="0"/>
              <a:cs typeface="Montserrat Light" charset="0"/>
            </a:endParaRPr>
          </a:p>
        </p:txBody>
      </p:sp>
      <p:grpSp>
        <p:nvGrpSpPr>
          <p:cNvPr id="35" name="Group 34"/>
          <p:cNvGrpSpPr/>
          <p:nvPr/>
        </p:nvGrpSpPr>
        <p:grpSpPr>
          <a:xfrm>
            <a:off x="10018722" y="8671855"/>
            <a:ext cx="4184492" cy="827879"/>
            <a:chOff x="4383584" y="10004876"/>
            <a:chExt cx="6126514" cy="1212098"/>
          </a:xfrm>
        </p:grpSpPr>
        <p:sp>
          <p:nvSpPr>
            <p:cNvPr id="36" name="Rectangle 35"/>
            <p:cNvSpPr/>
            <p:nvPr/>
          </p:nvSpPr>
          <p:spPr>
            <a:xfrm>
              <a:off x="4383584" y="10004876"/>
              <a:ext cx="6126514" cy="1212098"/>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Oswald" charset="0"/>
                <a:ea typeface="Oswald" charset="0"/>
                <a:cs typeface="Oswald" charset="0"/>
              </a:endParaRPr>
            </a:p>
          </p:txBody>
        </p:sp>
        <p:sp>
          <p:nvSpPr>
            <p:cNvPr id="37" name="TextBox 36"/>
            <p:cNvSpPr txBox="1"/>
            <p:nvPr/>
          </p:nvSpPr>
          <p:spPr>
            <a:xfrm>
              <a:off x="5641252" y="10291301"/>
              <a:ext cx="3722743" cy="585801"/>
            </a:xfrm>
            <a:prstGeom prst="rect">
              <a:avLst/>
            </a:prstGeom>
            <a:noFill/>
          </p:spPr>
          <p:txBody>
            <a:bodyPr wrap="none" rtlCol="0">
              <a:spAutoFit/>
            </a:bodyPr>
            <a:lstStyle/>
            <a:p>
              <a:pPr algn="ctr"/>
              <a:r>
                <a:rPr lang="en-US" sz="2000" b="1" spc="1500" dirty="0" smtClean="0">
                  <a:solidFill>
                    <a:schemeClr val="bg1"/>
                  </a:solidFill>
                  <a:latin typeface="Oswald" charset="0"/>
                  <a:ea typeface="Oswald" charset="0"/>
                  <a:cs typeface="Oswald" charset="0"/>
                </a:rPr>
                <a:t>AWESOME</a:t>
              </a:r>
              <a:endParaRPr lang="en-US" sz="2000" b="1" spc="1500" dirty="0">
                <a:solidFill>
                  <a:schemeClr val="bg1"/>
                </a:solidFill>
                <a:latin typeface="Oswald" charset="0"/>
                <a:ea typeface="Oswald" charset="0"/>
                <a:cs typeface="Oswald" charset="0"/>
              </a:endParaRPr>
            </a:p>
          </p:txBody>
        </p:sp>
      </p:grpSp>
    </p:spTree>
    <p:extLst>
      <p:ext uri="{BB962C8B-B14F-4D97-AF65-F5344CB8AC3E}">
        <p14:creationId xmlns:p14="http://schemas.microsoft.com/office/powerpoint/2010/main" val="213975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31"/>
          </p:nvPr>
        </p:nvPicPr>
        <p:blipFill>
          <a:blip r:embed="rId2" cstate="email">
            <a:extLst>
              <a:ext uri="{28A0092B-C50C-407E-A947-70E740481C1C}">
                <a14:useLocalDpi xmlns:a14="http://schemas.microsoft.com/office/drawing/2010/main"/>
              </a:ext>
            </a:extLst>
          </a:blip>
          <a:srcRect l="7903" r="7903"/>
          <a:stretch>
            <a:fillRect/>
          </a:stretch>
        </p:blipFill>
        <p:spPr/>
      </p:pic>
      <p:pic>
        <p:nvPicPr>
          <p:cNvPr id="9" name="Picture Placeholder 8"/>
          <p:cNvPicPr>
            <a:picLocks noGrp="1" noChangeAspect="1"/>
          </p:cNvPicPr>
          <p:nvPr>
            <p:ph type="pic" sz="quarter" idx="30"/>
          </p:nvPr>
        </p:nvPicPr>
        <p:blipFill>
          <a:blip r:embed="rId3" cstate="email">
            <a:extLst>
              <a:ext uri="{28A0092B-C50C-407E-A947-70E740481C1C}">
                <a14:useLocalDpi xmlns:a14="http://schemas.microsoft.com/office/drawing/2010/main"/>
              </a:ext>
            </a:extLst>
          </a:blip>
          <a:srcRect l="10504" r="10504"/>
          <a:stretch>
            <a:fillRect/>
          </a:stretch>
        </p:blipFill>
        <p:spPr/>
      </p:pic>
      <p:pic>
        <p:nvPicPr>
          <p:cNvPr id="2" name="Picture Placeholder 1"/>
          <p:cNvPicPr>
            <a:picLocks noGrp="1" noChangeAspect="1"/>
          </p:cNvPicPr>
          <p:nvPr>
            <p:ph type="pic" sz="quarter" idx="29"/>
          </p:nvPr>
        </p:nvPicPr>
        <p:blipFill>
          <a:blip r:embed="rId4" cstate="email">
            <a:extLst>
              <a:ext uri="{28A0092B-C50C-407E-A947-70E740481C1C}">
                <a14:useLocalDpi xmlns:a14="http://schemas.microsoft.com/office/drawing/2010/main"/>
              </a:ext>
            </a:extLst>
          </a:blip>
          <a:srcRect t="17404" b="17404"/>
          <a:stretch>
            <a:fillRect/>
          </a:stretch>
        </p:blipFill>
        <p:spPr/>
      </p:pic>
      <p:pic>
        <p:nvPicPr>
          <p:cNvPr id="11" name="Picture Placeholder 10"/>
          <p:cNvPicPr>
            <a:picLocks noGrp="1" noChangeAspect="1"/>
          </p:cNvPicPr>
          <p:nvPr>
            <p:ph type="pic" sz="quarter" idx="32"/>
          </p:nvPr>
        </p:nvPicPr>
        <p:blipFill>
          <a:blip r:embed="rId5" cstate="email">
            <a:extLst>
              <a:ext uri="{28A0092B-C50C-407E-A947-70E740481C1C}">
                <a14:useLocalDpi xmlns:a14="http://schemas.microsoft.com/office/drawing/2010/main"/>
              </a:ext>
            </a:extLst>
          </a:blip>
          <a:srcRect l="11812" r="11812"/>
          <a:stretch>
            <a:fillRect/>
          </a:stretch>
        </p:blipFill>
        <p:spPr/>
      </p:pic>
      <p:pic>
        <p:nvPicPr>
          <p:cNvPr id="12" name="Picture Placeholder 11"/>
          <p:cNvPicPr>
            <a:picLocks noGrp="1" noChangeAspect="1"/>
          </p:cNvPicPr>
          <p:nvPr>
            <p:ph type="pic" sz="quarter" idx="33"/>
          </p:nvPr>
        </p:nvPicPr>
        <p:blipFill>
          <a:blip r:embed="rId6" cstate="email">
            <a:extLst>
              <a:ext uri="{28A0092B-C50C-407E-A947-70E740481C1C}">
                <a14:useLocalDpi xmlns:a14="http://schemas.microsoft.com/office/drawing/2010/main"/>
              </a:ext>
            </a:extLst>
          </a:blip>
          <a:srcRect l="10583" r="10583"/>
          <a:stretch>
            <a:fillRect/>
          </a:stretch>
        </p:blipFill>
        <p:spPr/>
      </p:pic>
      <p:pic>
        <p:nvPicPr>
          <p:cNvPr id="17" name="Picture Placeholder 16"/>
          <p:cNvPicPr>
            <a:picLocks noGrp="1" noChangeAspect="1"/>
          </p:cNvPicPr>
          <p:nvPr>
            <p:ph type="pic" sz="quarter" idx="34"/>
          </p:nvPr>
        </p:nvPicPr>
        <p:blipFill>
          <a:blip r:embed="rId7">
            <a:extLst>
              <a:ext uri="{28A0092B-C50C-407E-A947-70E740481C1C}">
                <a14:useLocalDpi xmlns:a14="http://schemas.microsoft.com/office/drawing/2010/main"/>
              </a:ext>
            </a:extLst>
          </a:blip>
          <a:srcRect l="10423" r="10423"/>
          <a:stretch>
            <a:fillRect/>
          </a:stretch>
        </p:blipFill>
        <p:spPr/>
      </p:pic>
      <p:sp>
        <p:nvSpPr>
          <p:cNvPr id="16" name="Rectangle 15"/>
          <p:cNvSpPr/>
          <p:nvPr/>
        </p:nvSpPr>
        <p:spPr>
          <a:xfrm>
            <a:off x="8125884" y="6858000"/>
            <a:ext cx="8125883" cy="68580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2" y="1"/>
            <a:ext cx="8125883" cy="68580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6858000"/>
            <a:ext cx="8125883" cy="68580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8125882" y="1"/>
            <a:ext cx="8125883" cy="68580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16251768" y="38101"/>
            <a:ext cx="8125880" cy="68199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16251770" y="6896100"/>
            <a:ext cx="8125880" cy="6819900"/>
          </a:xfrm>
          <a:prstGeom prst="rect">
            <a:avLst/>
          </a:prstGeom>
          <a:solidFill>
            <a:srgbClr val="000000">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111943" y="2389314"/>
            <a:ext cx="1846980" cy="707886"/>
          </a:xfrm>
          <a:prstGeom prst="rect">
            <a:avLst/>
          </a:prstGeom>
          <a:noFill/>
        </p:spPr>
        <p:txBody>
          <a:bodyPr wrap="none" rtlCol="0">
            <a:spAutoFit/>
          </a:bodyPr>
          <a:lstStyle/>
          <a:p>
            <a:pPr algn="ctr"/>
            <a:r>
              <a:rPr lang="en-US" sz="4000" b="1" spc="600" dirty="0" smtClean="0">
                <a:solidFill>
                  <a:schemeClr val="bg1"/>
                </a:solidFill>
                <a:latin typeface="Oswald" charset="0"/>
                <a:ea typeface="Oswald" charset="0"/>
                <a:cs typeface="Oswald" charset="0"/>
              </a:rPr>
              <a:t>WRITE</a:t>
            </a:r>
          </a:p>
        </p:txBody>
      </p:sp>
      <p:sp>
        <p:nvSpPr>
          <p:cNvPr id="22" name="TextBox 21"/>
          <p:cNvSpPr txBox="1"/>
          <p:nvPr/>
        </p:nvSpPr>
        <p:spPr>
          <a:xfrm>
            <a:off x="1387373" y="3427375"/>
            <a:ext cx="5296104" cy="1041311"/>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a:t>
            </a:r>
            <a:r>
              <a:rPr lang="en-US" sz="2800" dirty="0" smtClean="0">
                <a:solidFill>
                  <a:schemeClr val="bg1"/>
                </a:solidFill>
                <a:latin typeface="Lato Light" charset="0"/>
                <a:ea typeface="Lato Light" charset="0"/>
                <a:cs typeface="Lato Light" charset="0"/>
              </a:rPr>
              <a:t>the</a:t>
            </a:r>
          </a:p>
        </p:txBody>
      </p:sp>
      <p:sp>
        <p:nvSpPr>
          <p:cNvPr id="23" name="TextBox 22"/>
          <p:cNvSpPr txBox="1"/>
          <p:nvPr/>
        </p:nvSpPr>
        <p:spPr>
          <a:xfrm>
            <a:off x="2380174" y="9361614"/>
            <a:ext cx="3310522" cy="707886"/>
          </a:xfrm>
          <a:prstGeom prst="rect">
            <a:avLst/>
          </a:prstGeom>
          <a:noFill/>
        </p:spPr>
        <p:txBody>
          <a:bodyPr wrap="none" rtlCol="0">
            <a:spAutoFit/>
          </a:bodyPr>
          <a:lstStyle/>
          <a:p>
            <a:pPr algn="ctr"/>
            <a:r>
              <a:rPr lang="en-US" sz="4000" b="1" spc="600" dirty="0" smtClean="0">
                <a:solidFill>
                  <a:schemeClr val="bg1"/>
                </a:solidFill>
                <a:latin typeface="Oswald" charset="0"/>
                <a:ea typeface="Oswald" charset="0"/>
                <a:cs typeface="Oswald" charset="0"/>
              </a:rPr>
              <a:t>SOMETHING</a:t>
            </a:r>
          </a:p>
        </p:txBody>
      </p:sp>
      <p:sp>
        <p:nvSpPr>
          <p:cNvPr id="24" name="TextBox 23"/>
          <p:cNvSpPr txBox="1"/>
          <p:nvPr/>
        </p:nvSpPr>
        <p:spPr>
          <a:xfrm>
            <a:off x="1387373" y="10399675"/>
            <a:ext cx="5296104" cy="1041311"/>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a:t>
            </a:r>
            <a:r>
              <a:rPr lang="en-US" sz="2800" dirty="0" smtClean="0">
                <a:solidFill>
                  <a:schemeClr val="bg1"/>
                </a:solidFill>
                <a:latin typeface="Lato Light" charset="0"/>
                <a:ea typeface="Lato Light" charset="0"/>
                <a:cs typeface="Lato Light" charset="0"/>
              </a:rPr>
              <a:t>the</a:t>
            </a:r>
          </a:p>
        </p:txBody>
      </p:sp>
      <p:sp>
        <p:nvSpPr>
          <p:cNvPr id="27" name="TextBox 26"/>
          <p:cNvSpPr txBox="1"/>
          <p:nvPr/>
        </p:nvSpPr>
        <p:spPr>
          <a:xfrm>
            <a:off x="11255238" y="2389314"/>
            <a:ext cx="1638590" cy="707886"/>
          </a:xfrm>
          <a:prstGeom prst="rect">
            <a:avLst/>
          </a:prstGeom>
          <a:noFill/>
        </p:spPr>
        <p:txBody>
          <a:bodyPr wrap="none" rtlCol="0">
            <a:spAutoFit/>
          </a:bodyPr>
          <a:lstStyle/>
          <a:p>
            <a:pPr algn="ctr"/>
            <a:r>
              <a:rPr lang="en-US" sz="4000" b="1" spc="600" dirty="0" smtClean="0">
                <a:solidFill>
                  <a:schemeClr val="bg1"/>
                </a:solidFill>
                <a:latin typeface="Oswald" charset="0"/>
                <a:ea typeface="Oswald" charset="0"/>
                <a:cs typeface="Oswald" charset="0"/>
              </a:rPr>
              <a:t>TITLE</a:t>
            </a:r>
          </a:p>
        </p:txBody>
      </p:sp>
      <p:sp>
        <p:nvSpPr>
          <p:cNvPr id="28" name="TextBox 27"/>
          <p:cNvSpPr txBox="1"/>
          <p:nvPr/>
        </p:nvSpPr>
        <p:spPr>
          <a:xfrm>
            <a:off x="9426473" y="3427375"/>
            <a:ext cx="5296104" cy="1041311"/>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a:t>
            </a:r>
            <a:r>
              <a:rPr lang="en-US" sz="2800" dirty="0" smtClean="0">
                <a:solidFill>
                  <a:schemeClr val="bg1"/>
                </a:solidFill>
                <a:latin typeface="Lato Light" charset="0"/>
                <a:ea typeface="Lato Light" charset="0"/>
                <a:cs typeface="Lato Light" charset="0"/>
              </a:rPr>
              <a:t>the</a:t>
            </a:r>
          </a:p>
        </p:txBody>
      </p:sp>
      <p:sp>
        <p:nvSpPr>
          <p:cNvPr id="29" name="TextBox 28"/>
          <p:cNvSpPr txBox="1"/>
          <p:nvPr/>
        </p:nvSpPr>
        <p:spPr>
          <a:xfrm>
            <a:off x="10701401" y="9361614"/>
            <a:ext cx="2746265" cy="707886"/>
          </a:xfrm>
          <a:prstGeom prst="rect">
            <a:avLst/>
          </a:prstGeom>
          <a:noFill/>
        </p:spPr>
        <p:txBody>
          <a:bodyPr wrap="none" rtlCol="0">
            <a:spAutoFit/>
          </a:bodyPr>
          <a:lstStyle/>
          <a:p>
            <a:pPr algn="ctr"/>
            <a:r>
              <a:rPr lang="en-US" sz="4000" b="1" spc="600" dirty="0" smtClean="0">
                <a:solidFill>
                  <a:schemeClr val="bg1"/>
                </a:solidFill>
                <a:latin typeface="Oswald" charset="0"/>
                <a:ea typeface="Oswald" charset="0"/>
                <a:cs typeface="Oswald" charset="0"/>
              </a:rPr>
              <a:t>AWESOME</a:t>
            </a:r>
          </a:p>
        </p:txBody>
      </p:sp>
      <p:sp>
        <p:nvSpPr>
          <p:cNvPr id="32" name="TextBox 31"/>
          <p:cNvSpPr txBox="1"/>
          <p:nvPr/>
        </p:nvSpPr>
        <p:spPr>
          <a:xfrm>
            <a:off x="9426473" y="10399675"/>
            <a:ext cx="5296104" cy="1041311"/>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a:t>
            </a:r>
            <a:r>
              <a:rPr lang="en-US" sz="2800" dirty="0" smtClean="0">
                <a:solidFill>
                  <a:schemeClr val="bg1"/>
                </a:solidFill>
                <a:latin typeface="Lato Light" charset="0"/>
                <a:ea typeface="Lato Light" charset="0"/>
                <a:cs typeface="Lato Light" charset="0"/>
              </a:rPr>
              <a:t>the</a:t>
            </a:r>
          </a:p>
        </p:txBody>
      </p:sp>
      <p:sp>
        <p:nvSpPr>
          <p:cNvPr id="33" name="TextBox 32"/>
          <p:cNvSpPr txBox="1"/>
          <p:nvPr/>
        </p:nvSpPr>
        <p:spPr>
          <a:xfrm>
            <a:off x="19581820" y="2389314"/>
            <a:ext cx="1444626" cy="707886"/>
          </a:xfrm>
          <a:prstGeom prst="rect">
            <a:avLst/>
          </a:prstGeom>
          <a:noFill/>
        </p:spPr>
        <p:txBody>
          <a:bodyPr wrap="none" rtlCol="0">
            <a:spAutoFit/>
          </a:bodyPr>
          <a:lstStyle/>
          <a:p>
            <a:pPr algn="ctr"/>
            <a:r>
              <a:rPr lang="en-US" sz="4000" b="1" spc="600" dirty="0" smtClean="0">
                <a:solidFill>
                  <a:schemeClr val="bg1"/>
                </a:solidFill>
                <a:latin typeface="Oswald" charset="0"/>
                <a:ea typeface="Oswald" charset="0"/>
                <a:cs typeface="Oswald" charset="0"/>
              </a:rPr>
              <a:t>TEXT</a:t>
            </a:r>
          </a:p>
        </p:txBody>
      </p:sp>
      <p:sp>
        <p:nvSpPr>
          <p:cNvPr id="34" name="TextBox 33"/>
          <p:cNvSpPr txBox="1"/>
          <p:nvPr/>
        </p:nvSpPr>
        <p:spPr>
          <a:xfrm>
            <a:off x="17656073" y="3427375"/>
            <a:ext cx="5296104" cy="1041311"/>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a:t>
            </a:r>
            <a:r>
              <a:rPr lang="en-US" sz="2800" dirty="0" smtClean="0">
                <a:solidFill>
                  <a:schemeClr val="bg1"/>
                </a:solidFill>
                <a:latin typeface="Lato Light" charset="0"/>
                <a:ea typeface="Lato Light" charset="0"/>
                <a:cs typeface="Lato Light" charset="0"/>
              </a:rPr>
              <a:t>the</a:t>
            </a:r>
          </a:p>
        </p:txBody>
      </p:sp>
      <p:sp>
        <p:nvSpPr>
          <p:cNvPr id="35" name="TextBox 34"/>
          <p:cNvSpPr txBox="1"/>
          <p:nvPr/>
        </p:nvSpPr>
        <p:spPr>
          <a:xfrm>
            <a:off x="19346979" y="9361614"/>
            <a:ext cx="1914307" cy="707886"/>
          </a:xfrm>
          <a:prstGeom prst="rect">
            <a:avLst/>
          </a:prstGeom>
          <a:noFill/>
        </p:spPr>
        <p:txBody>
          <a:bodyPr wrap="none" rtlCol="0">
            <a:spAutoFit/>
          </a:bodyPr>
          <a:lstStyle/>
          <a:p>
            <a:pPr algn="ctr"/>
            <a:r>
              <a:rPr lang="en-US" sz="4000" b="1" spc="600" dirty="0" smtClean="0">
                <a:solidFill>
                  <a:schemeClr val="bg1"/>
                </a:solidFill>
                <a:latin typeface="Oswald" charset="0"/>
                <a:ea typeface="Oswald" charset="0"/>
                <a:cs typeface="Oswald" charset="0"/>
              </a:rPr>
              <a:t>GREAT</a:t>
            </a:r>
          </a:p>
        </p:txBody>
      </p:sp>
      <p:sp>
        <p:nvSpPr>
          <p:cNvPr id="36" name="TextBox 35"/>
          <p:cNvSpPr txBox="1"/>
          <p:nvPr/>
        </p:nvSpPr>
        <p:spPr>
          <a:xfrm>
            <a:off x="17656073" y="10399675"/>
            <a:ext cx="5296104" cy="1041311"/>
          </a:xfrm>
          <a:prstGeom prst="rect">
            <a:avLst/>
          </a:prstGeom>
          <a:noFill/>
        </p:spPr>
        <p:txBody>
          <a:bodyPr wrap="square" rtlCol="0">
            <a:spAutoFit/>
          </a:bodyPr>
          <a:lstStyle/>
          <a:p>
            <a:pPr algn="ctr">
              <a:lnSpc>
                <a:spcPts val="3700"/>
              </a:lnSpc>
            </a:pPr>
            <a:r>
              <a:rPr lang="en-US" sz="2800" dirty="0">
                <a:solidFill>
                  <a:schemeClr val="bg1"/>
                </a:solidFill>
                <a:latin typeface="Lato Light" charset="0"/>
                <a:ea typeface="Lato Light" charset="0"/>
                <a:cs typeface="Lato Light" charset="0"/>
              </a:rPr>
              <a:t>Entrepreneurial activities differ substantially depending on </a:t>
            </a:r>
            <a:r>
              <a:rPr lang="en-US" sz="2800" dirty="0" smtClean="0">
                <a:solidFill>
                  <a:schemeClr val="bg1"/>
                </a:solidFill>
                <a:latin typeface="Lato Light" charset="0"/>
                <a:ea typeface="Lato Light" charset="0"/>
                <a:cs typeface="Lato Light" charset="0"/>
              </a:rPr>
              <a:t>the</a:t>
            </a:r>
          </a:p>
        </p:txBody>
      </p:sp>
    </p:spTree>
    <p:extLst>
      <p:ext uri="{BB962C8B-B14F-4D97-AF65-F5344CB8AC3E}">
        <p14:creationId xmlns:p14="http://schemas.microsoft.com/office/powerpoint/2010/main" val="16262761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21"/>
          </p:nvPr>
        </p:nvPicPr>
        <p:blipFill>
          <a:blip r:embed="rId2" cstate="email">
            <a:extLst>
              <a:ext uri="{28A0092B-C50C-407E-A947-70E740481C1C}">
                <a14:useLocalDpi xmlns:a14="http://schemas.microsoft.com/office/drawing/2010/main"/>
              </a:ext>
            </a:extLst>
          </a:blip>
          <a:srcRect l="5841" r="5841"/>
          <a:stretch>
            <a:fillRect/>
          </a:stretch>
        </p:blipFill>
        <p:spPr/>
      </p:pic>
      <p:pic>
        <p:nvPicPr>
          <p:cNvPr id="4" name="Picture Placeholder 3"/>
          <p:cNvPicPr>
            <a:picLocks noGrp="1" noChangeAspect="1"/>
          </p:cNvPicPr>
          <p:nvPr>
            <p:ph type="pic" sz="quarter" idx="20"/>
          </p:nvPr>
        </p:nvPicPr>
        <p:blipFill>
          <a:blip r:embed="rId3" cstate="email">
            <a:extLst>
              <a:ext uri="{28A0092B-C50C-407E-A947-70E740481C1C}">
                <a14:useLocalDpi xmlns:a14="http://schemas.microsoft.com/office/drawing/2010/main"/>
              </a:ext>
            </a:extLst>
          </a:blip>
          <a:srcRect l="28508" r="28508"/>
          <a:stretch>
            <a:fillRect/>
          </a:stretch>
        </p:blipFill>
        <p:spPr/>
      </p:pic>
      <p:pic>
        <p:nvPicPr>
          <p:cNvPr id="3" name="Picture Placeholder 2"/>
          <p:cNvPicPr>
            <a:picLocks noGrp="1" noChangeAspect="1"/>
          </p:cNvPicPr>
          <p:nvPr>
            <p:ph type="pic" sz="quarter" idx="19"/>
          </p:nvPr>
        </p:nvPicPr>
        <p:blipFill>
          <a:blip r:embed="rId4" cstate="email">
            <a:extLst>
              <a:ext uri="{28A0092B-C50C-407E-A947-70E740481C1C}">
                <a14:useLocalDpi xmlns:a14="http://schemas.microsoft.com/office/drawing/2010/main"/>
              </a:ext>
            </a:extLst>
          </a:blip>
          <a:srcRect l="5503" r="5503"/>
          <a:stretch>
            <a:fillRect/>
          </a:stretch>
        </p:blipFill>
        <p:spPr/>
      </p:pic>
      <p:sp>
        <p:nvSpPr>
          <p:cNvPr id="32" name="Rectangle 31"/>
          <p:cNvSpPr/>
          <p:nvPr/>
        </p:nvSpPr>
        <p:spPr>
          <a:xfrm>
            <a:off x="-36657" y="0"/>
            <a:ext cx="8098559" cy="13716000"/>
          </a:xfrm>
          <a:prstGeom prst="rect">
            <a:avLst/>
          </a:prstGeom>
          <a:solidFill>
            <a:srgbClr val="00000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138103" y="0"/>
            <a:ext cx="8101445" cy="13716000"/>
          </a:xfrm>
          <a:prstGeom prst="rect">
            <a:avLst/>
          </a:prstGeom>
          <a:solidFill>
            <a:srgbClr val="00000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16239549" y="0"/>
            <a:ext cx="8138101" cy="13716000"/>
          </a:xfrm>
          <a:prstGeom prst="rect">
            <a:avLst/>
          </a:prstGeom>
          <a:solidFill>
            <a:srgbClr val="00000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9966477" y="5802815"/>
            <a:ext cx="4368505" cy="1323439"/>
          </a:xfrm>
          <a:prstGeom prst="rect">
            <a:avLst/>
          </a:prstGeom>
          <a:noFill/>
        </p:spPr>
        <p:txBody>
          <a:bodyPr wrap="none" rtlCol="0">
            <a:spAutoFit/>
          </a:bodyPr>
          <a:lstStyle/>
          <a:p>
            <a:pPr algn="ctr"/>
            <a:r>
              <a:rPr lang="en-US" sz="4000" spc="1500" dirty="0" smtClean="0">
                <a:solidFill>
                  <a:schemeClr val="bg1"/>
                </a:solidFill>
                <a:latin typeface="Oswald" charset="0"/>
                <a:ea typeface="Oswald" charset="0"/>
                <a:cs typeface="Oswald" charset="0"/>
              </a:rPr>
              <a:t>TITLE OF</a:t>
            </a:r>
          </a:p>
          <a:p>
            <a:pPr algn="ctr"/>
            <a:r>
              <a:rPr lang="en-US" sz="4000" spc="1500" dirty="0" smtClean="0">
                <a:solidFill>
                  <a:schemeClr val="bg1"/>
                </a:solidFill>
                <a:latin typeface="Oswald" charset="0"/>
                <a:ea typeface="Oswald" charset="0"/>
                <a:cs typeface="Oswald" charset="0"/>
              </a:rPr>
              <a:t>YOUR</a:t>
            </a:r>
            <a:r>
              <a:rPr lang="en-US" sz="4000" spc="1500" dirty="0">
                <a:solidFill>
                  <a:schemeClr val="bg1"/>
                </a:solidFill>
                <a:latin typeface="Oswald" charset="0"/>
                <a:ea typeface="Oswald" charset="0"/>
                <a:cs typeface="Oswald" charset="0"/>
              </a:rPr>
              <a:t> </a:t>
            </a:r>
            <a:r>
              <a:rPr lang="en-US" sz="4000" spc="1500" dirty="0" smtClean="0">
                <a:solidFill>
                  <a:schemeClr val="bg1"/>
                </a:solidFill>
                <a:latin typeface="Oswald" charset="0"/>
                <a:ea typeface="Oswald" charset="0"/>
                <a:cs typeface="Oswald" charset="0"/>
              </a:rPr>
              <a:t>WORK</a:t>
            </a:r>
          </a:p>
        </p:txBody>
      </p:sp>
      <p:sp>
        <p:nvSpPr>
          <p:cNvPr id="27" name="TextBox 26"/>
          <p:cNvSpPr txBox="1"/>
          <p:nvPr/>
        </p:nvSpPr>
        <p:spPr>
          <a:xfrm>
            <a:off x="8978049" y="8014728"/>
            <a:ext cx="6421551" cy="1754326"/>
          </a:xfrm>
          <a:prstGeom prst="rect">
            <a:avLst/>
          </a:prstGeom>
          <a:noFill/>
        </p:spPr>
        <p:txBody>
          <a:bodyPr wrap="square" rtlCol="0">
            <a:spAutoFit/>
          </a:bodyPr>
          <a:lstStyle/>
          <a:p>
            <a:pPr algn="ctr">
              <a:lnSpc>
                <a:spcPct val="150000"/>
              </a:lnSpc>
            </a:pPr>
            <a:r>
              <a:rPr lang="en-US" sz="2400" dirty="0">
                <a:solidFill>
                  <a:schemeClr val="bg1"/>
                </a:solidFill>
                <a:latin typeface="Montserrat Light" charset="0"/>
                <a:ea typeface="Montserrat Light" charset="0"/>
                <a:cs typeface="Montserrat Light" charset="0"/>
              </a:rPr>
              <a:t>Entrepreneurial activities differ substantially depending on the type of organization and </a:t>
            </a:r>
            <a:r>
              <a:rPr lang="en-US" sz="2400" dirty="0" smtClean="0">
                <a:solidFill>
                  <a:schemeClr val="bg1"/>
                </a:solidFill>
                <a:latin typeface="Montserrat Light" charset="0"/>
                <a:ea typeface="Montserrat Light" charset="0"/>
                <a:cs typeface="Montserrat Light" charset="0"/>
              </a:rPr>
              <a:t>creativity</a:t>
            </a:r>
            <a:endParaRPr lang="en-US" sz="2400" dirty="0">
              <a:solidFill>
                <a:schemeClr val="bg1"/>
              </a:solidFill>
              <a:latin typeface="Montserrat Light" charset="0"/>
              <a:ea typeface="Montserrat Light" charset="0"/>
              <a:cs typeface="Montserrat Light" charset="0"/>
            </a:endParaRPr>
          </a:p>
        </p:txBody>
      </p:sp>
      <p:cxnSp>
        <p:nvCxnSpPr>
          <p:cNvPr id="28" name="Straight Connector 27"/>
          <p:cNvCxnSpPr/>
          <p:nvPr/>
        </p:nvCxnSpPr>
        <p:spPr>
          <a:xfrm>
            <a:off x="9540117" y="7485642"/>
            <a:ext cx="52212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10058479" y="4455744"/>
            <a:ext cx="4184492" cy="827879"/>
            <a:chOff x="4383584" y="10004876"/>
            <a:chExt cx="6126514" cy="1212098"/>
          </a:xfrm>
        </p:grpSpPr>
        <p:sp>
          <p:nvSpPr>
            <p:cNvPr id="30" name="Rectangle 29"/>
            <p:cNvSpPr/>
            <p:nvPr/>
          </p:nvSpPr>
          <p:spPr>
            <a:xfrm>
              <a:off x="4383584" y="10004876"/>
              <a:ext cx="6126514" cy="1212098"/>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Oswald" charset="0"/>
                <a:ea typeface="Oswald" charset="0"/>
                <a:cs typeface="Oswald" charset="0"/>
              </a:endParaRPr>
            </a:p>
          </p:txBody>
        </p:sp>
        <p:sp>
          <p:nvSpPr>
            <p:cNvPr id="31" name="TextBox 30"/>
            <p:cNvSpPr txBox="1"/>
            <p:nvPr/>
          </p:nvSpPr>
          <p:spPr>
            <a:xfrm>
              <a:off x="5170690" y="10291301"/>
              <a:ext cx="4663871" cy="585801"/>
            </a:xfrm>
            <a:prstGeom prst="rect">
              <a:avLst/>
            </a:prstGeom>
            <a:noFill/>
          </p:spPr>
          <p:txBody>
            <a:bodyPr wrap="none" rtlCol="0">
              <a:spAutoFit/>
            </a:bodyPr>
            <a:lstStyle/>
            <a:p>
              <a:pPr algn="ctr"/>
              <a:r>
                <a:rPr lang="en-US" sz="2000" spc="1500" dirty="0" smtClean="0">
                  <a:solidFill>
                    <a:schemeClr val="bg1"/>
                  </a:solidFill>
                  <a:latin typeface="Oswald" charset="0"/>
                  <a:ea typeface="Oswald" charset="0"/>
                  <a:cs typeface="Oswald" charset="0"/>
                </a:rPr>
                <a:t>TITLE HERE</a:t>
              </a:r>
              <a:endParaRPr lang="en-US" sz="2000" spc="1500" dirty="0">
                <a:solidFill>
                  <a:schemeClr val="bg1"/>
                </a:solidFill>
                <a:latin typeface="Oswald" charset="0"/>
                <a:ea typeface="Oswald" charset="0"/>
                <a:cs typeface="Oswald" charset="0"/>
              </a:endParaRPr>
            </a:p>
          </p:txBody>
        </p:sp>
      </p:grpSp>
      <p:sp>
        <p:nvSpPr>
          <p:cNvPr id="15" name="Picture Placeholder 4"/>
          <p:cNvSpPr txBox="1">
            <a:spLocks/>
          </p:cNvSpPr>
          <p:nvPr/>
        </p:nvSpPr>
        <p:spPr>
          <a:xfrm>
            <a:off x="18762" y="0"/>
            <a:ext cx="8101445" cy="13716000"/>
          </a:xfrm>
          <a:prstGeom prst="rect">
            <a:avLst/>
          </a:prstGeom>
        </p:spPr>
      </p:sp>
      <p:sp>
        <p:nvSpPr>
          <p:cNvPr id="18" name="TextBox 17"/>
          <p:cNvSpPr txBox="1"/>
          <p:nvPr/>
        </p:nvSpPr>
        <p:spPr>
          <a:xfrm>
            <a:off x="1847136" y="5802815"/>
            <a:ext cx="4368505" cy="1323439"/>
          </a:xfrm>
          <a:prstGeom prst="rect">
            <a:avLst/>
          </a:prstGeom>
          <a:noFill/>
        </p:spPr>
        <p:txBody>
          <a:bodyPr wrap="none" rtlCol="0">
            <a:spAutoFit/>
          </a:bodyPr>
          <a:lstStyle/>
          <a:p>
            <a:pPr algn="ctr"/>
            <a:r>
              <a:rPr lang="en-US" sz="4000" spc="1500" dirty="0" smtClean="0">
                <a:solidFill>
                  <a:schemeClr val="bg1"/>
                </a:solidFill>
                <a:latin typeface="Oswald" charset="0"/>
                <a:ea typeface="Oswald" charset="0"/>
                <a:cs typeface="Oswald" charset="0"/>
              </a:rPr>
              <a:t>TITLE OF</a:t>
            </a:r>
          </a:p>
          <a:p>
            <a:pPr algn="ctr"/>
            <a:r>
              <a:rPr lang="en-US" sz="4000" spc="1500" dirty="0" smtClean="0">
                <a:solidFill>
                  <a:schemeClr val="bg1"/>
                </a:solidFill>
                <a:latin typeface="Oswald" charset="0"/>
                <a:ea typeface="Oswald" charset="0"/>
                <a:cs typeface="Oswald" charset="0"/>
              </a:rPr>
              <a:t>YOUR</a:t>
            </a:r>
            <a:r>
              <a:rPr lang="en-US" sz="4000" spc="1500" dirty="0">
                <a:solidFill>
                  <a:schemeClr val="bg1"/>
                </a:solidFill>
                <a:latin typeface="Oswald" charset="0"/>
                <a:ea typeface="Oswald" charset="0"/>
                <a:cs typeface="Oswald" charset="0"/>
              </a:rPr>
              <a:t> </a:t>
            </a:r>
            <a:r>
              <a:rPr lang="en-US" sz="4000" spc="1500" dirty="0" smtClean="0">
                <a:solidFill>
                  <a:schemeClr val="bg1"/>
                </a:solidFill>
                <a:latin typeface="Oswald" charset="0"/>
                <a:ea typeface="Oswald" charset="0"/>
                <a:cs typeface="Oswald" charset="0"/>
              </a:rPr>
              <a:t>WORK</a:t>
            </a:r>
          </a:p>
        </p:txBody>
      </p:sp>
      <p:sp>
        <p:nvSpPr>
          <p:cNvPr id="19" name="TextBox 18"/>
          <p:cNvSpPr txBox="1"/>
          <p:nvPr/>
        </p:nvSpPr>
        <p:spPr>
          <a:xfrm>
            <a:off x="858708" y="8014728"/>
            <a:ext cx="6421551" cy="1754326"/>
          </a:xfrm>
          <a:prstGeom prst="rect">
            <a:avLst/>
          </a:prstGeom>
          <a:noFill/>
        </p:spPr>
        <p:txBody>
          <a:bodyPr wrap="square" rtlCol="0">
            <a:spAutoFit/>
          </a:bodyPr>
          <a:lstStyle/>
          <a:p>
            <a:pPr algn="ctr">
              <a:lnSpc>
                <a:spcPct val="150000"/>
              </a:lnSpc>
            </a:pPr>
            <a:r>
              <a:rPr lang="en-US" sz="2400" dirty="0">
                <a:solidFill>
                  <a:schemeClr val="bg1"/>
                </a:solidFill>
                <a:latin typeface="Montserrat Light" charset="0"/>
                <a:ea typeface="Montserrat Light" charset="0"/>
                <a:cs typeface="Montserrat Light" charset="0"/>
              </a:rPr>
              <a:t>Entrepreneurial activities differ substantially depending on the type of organization and </a:t>
            </a:r>
            <a:r>
              <a:rPr lang="en-US" sz="2400" dirty="0" smtClean="0">
                <a:solidFill>
                  <a:schemeClr val="bg1"/>
                </a:solidFill>
                <a:latin typeface="Montserrat Light" charset="0"/>
                <a:ea typeface="Montserrat Light" charset="0"/>
                <a:cs typeface="Montserrat Light" charset="0"/>
              </a:rPr>
              <a:t>creativity</a:t>
            </a:r>
            <a:endParaRPr lang="en-US" sz="2400" dirty="0">
              <a:solidFill>
                <a:schemeClr val="bg1"/>
              </a:solidFill>
              <a:latin typeface="Montserrat Light" charset="0"/>
              <a:ea typeface="Montserrat Light" charset="0"/>
              <a:cs typeface="Montserrat Light" charset="0"/>
            </a:endParaRPr>
          </a:p>
        </p:txBody>
      </p:sp>
      <p:cxnSp>
        <p:nvCxnSpPr>
          <p:cNvPr id="20" name="Straight Connector 19"/>
          <p:cNvCxnSpPr/>
          <p:nvPr/>
        </p:nvCxnSpPr>
        <p:spPr>
          <a:xfrm>
            <a:off x="1420776" y="7485642"/>
            <a:ext cx="52212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1939138" y="4455744"/>
            <a:ext cx="4184492" cy="827879"/>
            <a:chOff x="4383584" y="10004876"/>
            <a:chExt cx="6126514" cy="1212098"/>
          </a:xfrm>
        </p:grpSpPr>
        <p:sp>
          <p:nvSpPr>
            <p:cNvPr id="22" name="Rectangle 21"/>
            <p:cNvSpPr/>
            <p:nvPr/>
          </p:nvSpPr>
          <p:spPr>
            <a:xfrm>
              <a:off x="4383584" y="10004876"/>
              <a:ext cx="6126514" cy="1212098"/>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Oswald" charset="0"/>
                <a:ea typeface="Oswald" charset="0"/>
                <a:cs typeface="Oswald" charset="0"/>
              </a:endParaRPr>
            </a:p>
          </p:txBody>
        </p:sp>
        <p:sp>
          <p:nvSpPr>
            <p:cNvPr id="23" name="TextBox 22"/>
            <p:cNvSpPr txBox="1"/>
            <p:nvPr/>
          </p:nvSpPr>
          <p:spPr>
            <a:xfrm>
              <a:off x="5170690" y="10291301"/>
              <a:ext cx="4663871" cy="585801"/>
            </a:xfrm>
            <a:prstGeom prst="rect">
              <a:avLst/>
            </a:prstGeom>
            <a:noFill/>
          </p:spPr>
          <p:txBody>
            <a:bodyPr wrap="none" rtlCol="0">
              <a:spAutoFit/>
            </a:bodyPr>
            <a:lstStyle/>
            <a:p>
              <a:pPr algn="ctr"/>
              <a:r>
                <a:rPr lang="en-US" sz="2000" spc="1500" dirty="0" smtClean="0">
                  <a:solidFill>
                    <a:schemeClr val="bg1"/>
                  </a:solidFill>
                  <a:latin typeface="Oswald" charset="0"/>
                  <a:ea typeface="Oswald" charset="0"/>
                  <a:cs typeface="Oswald" charset="0"/>
                </a:rPr>
                <a:t>TITLE HERE</a:t>
              </a:r>
              <a:endParaRPr lang="en-US" sz="2000" spc="1500" dirty="0">
                <a:solidFill>
                  <a:schemeClr val="bg1"/>
                </a:solidFill>
                <a:latin typeface="Oswald" charset="0"/>
                <a:ea typeface="Oswald" charset="0"/>
                <a:cs typeface="Oswald" charset="0"/>
              </a:endParaRPr>
            </a:p>
          </p:txBody>
        </p:sp>
      </p:grpSp>
      <p:sp>
        <p:nvSpPr>
          <p:cNvPr id="42" name="TextBox 41"/>
          <p:cNvSpPr txBox="1"/>
          <p:nvPr/>
        </p:nvSpPr>
        <p:spPr>
          <a:xfrm>
            <a:off x="18086685" y="5802815"/>
            <a:ext cx="4368505" cy="1323439"/>
          </a:xfrm>
          <a:prstGeom prst="rect">
            <a:avLst/>
          </a:prstGeom>
          <a:noFill/>
        </p:spPr>
        <p:txBody>
          <a:bodyPr wrap="none" rtlCol="0">
            <a:spAutoFit/>
          </a:bodyPr>
          <a:lstStyle/>
          <a:p>
            <a:pPr algn="ctr"/>
            <a:r>
              <a:rPr lang="en-US" sz="4000" spc="1500" dirty="0" smtClean="0">
                <a:solidFill>
                  <a:schemeClr val="bg1"/>
                </a:solidFill>
                <a:latin typeface="Oswald" charset="0"/>
                <a:ea typeface="Oswald" charset="0"/>
                <a:cs typeface="Oswald" charset="0"/>
              </a:rPr>
              <a:t>TITLE OF</a:t>
            </a:r>
          </a:p>
          <a:p>
            <a:pPr algn="ctr"/>
            <a:r>
              <a:rPr lang="en-US" sz="4000" spc="1500" dirty="0" smtClean="0">
                <a:solidFill>
                  <a:schemeClr val="bg1"/>
                </a:solidFill>
                <a:latin typeface="Oswald" charset="0"/>
                <a:ea typeface="Oswald" charset="0"/>
                <a:cs typeface="Oswald" charset="0"/>
              </a:rPr>
              <a:t>YOUR</a:t>
            </a:r>
            <a:r>
              <a:rPr lang="en-US" sz="4000" spc="1500" dirty="0">
                <a:solidFill>
                  <a:schemeClr val="bg1"/>
                </a:solidFill>
                <a:latin typeface="Oswald" charset="0"/>
                <a:ea typeface="Oswald" charset="0"/>
                <a:cs typeface="Oswald" charset="0"/>
              </a:rPr>
              <a:t> </a:t>
            </a:r>
            <a:r>
              <a:rPr lang="en-US" sz="4000" spc="1500" dirty="0" smtClean="0">
                <a:solidFill>
                  <a:schemeClr val="bg1"/>
                </a:solidFill>
                <a:latin typeface="Oswald" charset="0"/>
                <a:ea typeface="Oswald" charset="0"/>
                <a:cs typeface="Oswald" charset="0"/>
              </a:rPr>
              <a:t>WORK</a:t>
            </a:r>
          </a:p>
        </p:txBody>
      </p:sp>
      <p:sp>
        <p:nvSpPr>
          <p:cNvPr id="43" name="TextBox 42"/>
          <p:cNvSpPr txBox="1"/>
          <p:nvPr/>
        </p:nvSpPr>
        <p:spPr>
          <a:xfrm>
            <a:off x="17098257" y="8014728"/>
            <a:ext cx="6421551" cy="1754326"/>
          </a:xfrm>
          <a:prstGeom prst="rect">
            <a:avLst/>
          </a:prstGeom>
          <a:noFill/>
        </p:spPr>
        <p:txBody>
          <a:bodyPr wrap="square" rtlCol="0">
            <a:spAutoFit/>
          </a:bodyPr>
          <a:lstStyle/>
          <a:p>
            <a:pPr algn="ctr">
              <a:lnSpc>
                <a:spcPct val="150000"/>
              </a:lnSpc>
            </a:pPr>
            <a:r>
              <a:rPr lang="en-US" sz="2400" dirty="0">
                <a:solidFill>
                  <a:schemeClr val="bg1"/>
                </a:solidFill>
                <a:latin typeface="Montserrat Light" charset="0"/>
                <a:ea typeface="Montserrat Light" charset="0"/>
                <a:cs typeface="Montserrat Light" charset="0"/>
              </a:rPr>
              <a:t>Entrepreneurial activities differ substantially depending on the type of organization and </a:t>
            </a:r>
            <a:r>
              <a:rPr lang="en-US" sz="2400" dirty="0" smtClean="0">
                <a:solidFill>
                  <a:schemeClr val="bg1"/>
                </a:solidFill>
                <a:latin typeface="Montserrat Light" charset="0"/>
                <a:ea typeface="Montserrat Light" charset="0"/>
                <a:cs typeface="Montserrat Light" charset="0"/>
              </a:rPr>
              <a:t>creativity</a:t>
            </a:r>
            <a:endParaRPr lang="en-US" sz="2400" dirty="0">
              <a:solidFill>
                <a:schemeClr val="bg1"/>
              </a:solidFill>
              <a:latin typeface="Montserrat Light" charset="0"/>
              <a:ea typeface="Montserrat Light" charset="0"/>
              <a:cs typeface="Montserrat Light" charset="0"/>
            </a:endParaRPr>
          </a:p>
        </p:txBody>
      </p:sp>
      <p:cxnSp>
        <p:nvCxnSpPr>
          <p:cNvPr id="44" name="Straight Connector 43"/>
          <p:cNvCxnSpPr/>
          <p:nvPr/>
        </p:nvCxnSpPr>
        <p:spPr>
          <a:xfrm>
            <a:off x="17660325" y="7485642"/>
            <a:ext cx="522121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18178687" y="4455744"/>
            <a:ext cx="4184492" cy="827879"/>
            <a:chOff x="4383584" y="10004876"/>
            <a:chExt cx="6126514" cy="1212098"/>
          </a:xfrm>
        </p:grpSpPr>
        <p:sp>
          <p:nvSpPr>
            <p:cNvPr id="46" name="Rectangle 45"/>
            <p:cNvSpPr/>
            <p:nvPr/>
          </p:nvSpPr>
          <p:spPr>
            <a:xfrm>
              <a:off x="4383584" y="10004876"/>
              <a:ext cx="6126514" cy="1212098"/>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Oswald" charset="0"/>
                <a:ea typeface="Oswald" charset="0"/>
                <a:cs typeface="Oswald" charset="0"/>
              </a:endParaRPr>
            </a:p>
          </p:txBody>
        </p:sp>
        <p:sp>
          <p:nvSpPr>
            <p:cNvPr id="47" name="TextBox 46"/>
            <p:cNvSpPr txBox="1"/>
            <p:nvPr/>
          </p:nvSpPr>
          <p:spPr>
            <a:xfrm>
              <a:off x="5170690" y="10291301"/>
              <a:ext cx="4663871" cy="585801"/>
            </a:xfrm>
            <a:prstGeom prst="rect">
              <a:avLst/>
            </a:prstGeom>
            <a:noFill/>
          </p:spPr>
          <p:txBody>
            <a:bodyPr wrap="none" rtlCol="0">
              <a:spAutoFit/>
            </a:bodyPr>
            <a:lstStyle/>
            <a:p>
              <a:pPr algn="ctr"/>
              <a:r>
                <a:rPr lang="en-US" sz="2000" spc="1500" dirty="0" smtClean="0">
                  <a:solidFill>
                    <a:schemeClr val="bg1"/>
                  </a:solidFill>
                  <a:latin typeface="Oswald" charset="0"/>
                  <a:ea typeface="Oswald" charset="0"/>
                  <a:cs typeface="Oswald" charset="0"/>
                </a:rPr>
                <a:t>TITLE HERE</a:t>
              </a:r>
              <a:endParaRPr lang="en-US" sz="2000" spc="1500" dirty="0">
                <a:solidFill>
                  <a:schemeClr val="bg1"/>
                </a:solidFill>
                <a:latin typeface="Oswald" charset="0"/>
                <a:ea typeface="Oswald" charset="0"/>
                <a:cs typeface="Oswald" charset="0"/>
              </a:endParaRPr>
            </a:p>
          </p:txBody>
        </p:sp>
      </p:grpSp>
    </p:spTree>
    <p:extLst>
      <p:ext uri="{BB962C8B-B14F-4D97-AF65-F5344CB8AC3E}">
        <p14:creationId xmlns:p14="http://schemas.microsoft.com/office/powerpoint/2010/main" val="2130794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7200530" y="4351361"/>
            <a:ext cx="6375418" cy="2369880"/>
          </a:xfrm>
          <a:prstGeom prst="rect">
            <a:avLst/>
          </a:prstGeom>
          <a:noFill/>
        </p:spPr>
        <p:txBody>
          <a:bodyPr wrap="square" rtlCol="0">
            <a:spAutoFit/>
          </a:bodyPr>
          <a:lstStyle/>
          <a:p>
            <a:pPr algn="ctr"/>
            <a:r>
              <a:rPr lang="en-US" sz="6000" spc="600" dirty="0" smtClean="0">
                <a:solidFill>
                  <a:schemeClr val="tx2"/>
                </a:solidFill>
                <a:latin typeface="Oswald" charset="0"/>
                <a:ea typeface="Oswald" charset="0"/>
                <a:cs typeface="Oswald" charset="0"/>
              </a:rPr>
              <a:t>PROJECT</a:t>
            </a:r>
            <a:endParaRPr lang="en-US" sz="8800" spc="600" dirty="0">
              <a:solidFill>
                <a:schemeClr val="tx2"/>
              </a:solidFill>
              <a:latin typeface="Oswald" charset="0"/>
              <a:ea typeface="Oswald" charset="0"/>
              <a:cs typeface="Oswald" charset="0"/>
            </a:endParaRPr>
          </a:p>
          <a:p>
            <a:pPr algn="ctr"/>
            <a:r>
              <a:rPr lang="en-US" sz="8800" spc="600" dirty="0" smtClean="0">
                <a:solidFill>
                  <a:schemeClr val="tx2"/>
                </a:solidFill>
                <a:latin typeface="Oswald" charset="0"/>
                <a:ea typeface="Oswald" charset="0"/>
                <a:cs typeface="Oswald" charset="0"/>
              </a:rPr>
              <a:t>TITLE HERE</a:t>
            </a:r>
            <a:endParaRPr lang="en-US" sz="6000" spc="600" dirty="0" smtClean="0">
              <a:solidFill>
                <a:schemeClr val="tx2"/>
              </a:solidFill>
              <a:latin typeface="Oswald" charset="0"/>
              <a:ea typeface="Oswald" charset="0"/>
              <a:cs typeface="Oswald" charset="0"/>
            </a:endParaRPr>
          </a:p>
        </p:txBody>
      </p:sp>
      <p:sp>
        <p:nvSpPr>
          <p:cNvPr id="21" name="TextBox 20"/>
          <p:cNvSpPr txBox="1"/>
          <p:nvPr/>
        </p:nvSpPr>
        <p:spPr>
          <a:xfrm>
            <a:off x="16561934" y="3919798"/>
            <a:ext cx="7584151" cy="307777"/>
          </a:xfrm>
          <a:prstGeom prst="rect">
            <a:avLst/>
          </a:prstGeom>
          <a:noFill/>
        </p:spPr>
        <p:txBody>
          <a:bodyPr wrap="square" rtlCol="0">
            <a:spAutoFit/>
          </a:bodyPr>
          <a:lstStyle/>
          <a:p>
            <a:pPr algn="ctr"/>
            <a:r>
              <a:rPr lang="en-US" sz="1400" spc="1200" dirty="0" smtClean="0">
                <a:solidFill>
                  <a:schemeClr val="tx2"/>
                </a:solidFill>
                <a:latin typeface="Oswald" charset="0"/>
                <a:ea typeface="Oswald" charset="0"/>
                <a:cs typeface="Oswald" charset="0"/>
              </a:rPr>
              <a:t>WRITE HERE SOMETHING</a:t>
            </a:r>
            <a:endParaRPr lang="en-US" sz="1400" spc="1200" dirty="0">
              <a:solidFill>
                <a:schemeClr val="tx2"/>
              </a:solidFill>
              <a:latin typeface="Oswald" charset="0"/>
              <a:ea typeface="Oswald" charset="0"/>
              <a:cs typeface="Oswald" charset="0"/>
            </a:endParaRPr>
          </a:p>
        </p:txBody>
      </p:sp>
      <p:sp>
        <p:nvSpPr>
          <p:cNvPr id="22" name="TextBox 21"/>
          <p:cNvSpPr txBox="1"/>
          <p:nvPr/>
        </p:nvSpPr>
        <p:spPr>
          <a:xfrm>
            <a:off x="18134435" y="6948748"/>
            <a:ext cx="4531890" cy="2862322"/>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a:t>
            </a:r>
          </a:p>
        </p:txBody>
      </p:sp>
      <p:pic>
        <p:nvPicPr>
          <p:cNvPr id="2" name="Picture Placeholder 1"/>
          <p:cNvPicPr>
            <a:picLocks noGrp="1" noChangeAspect="1"/>
          </p:cNvPicPr>
          <p:nvPr>
            <p:ph type="pic" sz="quarter" idx="18"/>
          </p:nvPr>
        </p:nvPicPr>
        <p:blipFill>
          <a:blip r:embed="rId2" cstate="email">
            <a:extLst>
              <a:ext uri="{28A0092B-C50C-407E-A947-70E740481C1C}">
                <a14:useLocalDpi xmlns:a14="http://schemas.microsoft.com/office/drawing/2010/main"/>
              </a:ext>
            </a:extLst>
          </a:blip>
          <a:srcRect l="10056" r="10056"/>
          <a:stretch>
            <a:fillRect/>
          </a:stretch>
        </p:blipFill>
        <p:spPr/>
      </p:pic>
      <p:pic>
        <p:nvPicPr>
          <p:cNvPr id="3" name="Picture Placeholder 2"/>
          <p:cNvPicPr>
            <a:picLocks noGrp="1" noChangeAspect="1"/>
          </p:cNvPicPr>
          <p:nvPr>
            <p:ph type="pic" sz="quarter" idx="20"/>
          </p:nvPr>
        </p:nvPicPr>
        <p:blipFill>
          <a:blip r:embed="rId3" cstate="email">
            <a:extLst>
              <a:ext uri="{28A0092B-C50C-407E-A947-70E740481C1C}">
                <a14:useLocalDpi xmlns:a14="http://schemas.microsoft.com/office/drawing/2010/main"/>
              </a:ext>
            </a:extLst>
          </a:blip>
          <a:srcRect l="14494" r="14494"/>
          <a:stretch>
            <a:fillRect/>
          </a:stretch>
        </p:blipFill>
        <p:spPr/>
      </p:pic>
      <p:pic>
        <p:nvPicPr>
          <p:cNvPr id="4" name="Picture Placeholder 3"/>
          <p:cNvPicPr>
            <a:picLocks noGrp="1" noChangeAspect="1"/>
          </p:cNvPicPr>
          <p:nvPr>
            <p:ph type="pic" sz="quarter" idx="24"/>
          </p:nvPr>
        </p:nvPicPr>
        <p:blipFill>
          <a:blip r:embed="rId4">
            <a:extLst>
              <a:ext uri="{28A0092B-C50C-407E-A947-70E740481C1C}">
                <a14:useLocalDpi xmlns:a14="http://schemas.microsoft.com/office/drawing/2010/main"/>
              </a:ext>
            </a:extLst>
          </a:blip>
          <a:srcRect l="31629" r="31629"/>
          <a:stretch>
            <a:fillRect/>
          </a:stretch>
        </p:blipFill>
        <p:spPr/>
      </p:pic>
    </p:spTree>
    <p:extLst>
      <p:ext uri="{BB962C8B-B14F-4D97-AF65-F5344CB8AC3E}">
        <p14:creationId xmlns:p14="http://schemas.microsoft.com/office/powerpoint/2010/main" val="18846612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1042805" y="4351361"/>
            <a:ext cx="6375418" cy="2369880"/>
          </a:xfrm>
          <a:prstGeom prst="rect">
            <a:avLst/>
          </a:prstGeom>
          <a:noFill/>
        </p:spPr>
        <p:txBody>
          <a:bodyPr wrap="square" rtlCol="0">
            <a:spAutoFit/>
          </a:bodyPr>
          <a:lstStyle/>
          <a:p>
            <a:pPr algn="ctr"/>
            <a:r>
              <a:rPr lang="en-US" sz="6000" spc="600" dirty="0" smtClean="0">
                <a:solidFill>
                  <a:schemeClr val="tx2"/>
                </a:solidFill>
                <a:latin typeface="Oswald" charset="0"/>
                <a:ea typeface="Oswald" charset="0"/>
                <a:cs typeface="Oswald" charset="0"/>
              </a:rPr>
              <a:t>PROJECT</a:t>
            </a:r>
            <a:endParaRPr lang="en-US" sz="8800" spc="600" dirty="0">
              <a:solidFill>
                <a:schemeClr val="tx2"/>
              </a:solidFill>
              <a:latin typeface="Oswald" charset="0"/>
              <a:ea typeface="Oswald" charset="0"/>
              <a:cs typeface="Oswald" charset="0"/>
            </a:endParaRPr>
          </a:p>
          <a:p>
            <a:pPr algn="ctr"/>
            <a:r>
              <a:rPr lang="en-US" sz="8800" spc="600" dirty="0" smtClean="0">
                <a:solidFill>
                  <a:schemeClr val="tx2"/>
                </a:solidFill>
                <a:latin typeface="Oswald" charset="0"/>
                <a:ea typeface="Oswald" charset="0"/>
                <a:cs typeface="Oswald" charset="0"/>
              </a:rPr>
              <a:t>TITLE HERE</a:t>
            </a:r>
            <a:endParaRPr lang="en-US" sz="6000" spc="600" dirty="0" smtClean="0">
              <a:solidFill>
                <a:schemeClr val="tx2"/>
              </a:solidFill>
              <a:latin typeface="Oswald" charset="0"/>
              <a:ea typeface="Oswald" charset="0"/>
              <a:cs typeface="Oswald" charset="0"/>
            </a:endParaRPr>
          </a:p>
        </p:txBody>
      </p:sp>
      <p:sp>
        <p:nvSpPr>
          <p:cNvPr id="14" name="TextBox 13"/>
          <p:cNvSpPr txBox="1"/>
          <p:nvPr/>
        </p:nvSpPr>
        <p:spPr>
          <a:xfrm>
            <a:off x="404209" y="3919798"/>
            <a:ext cx="7584151" cy="307777"/>
          </a:xfrm>
          <a:prstGeom prst="rect">
            <a:avLst/>
          </a:prstGeom>
          <a:noFill/>
        </p:spPr>
        <p:txBody>
          <a:bodyPr wrap="square" rtlCol="0">
            <a:spAutoFit/>
          </a:bodyPr>
          <a:lstStyle/>
          <a:p>
            <a:pPr algn="ctr"/>
            <a:r>
              <a:rPr lang="en-US" sz="1400" spc="1200" dirty="0" smtClean="0">
                <a:solidFill>
                  <a:schemeClr val="tx2"/>
                </a:solidFill>
                <a:latin typeface="Oswald" charset="0"/>
                <a:ea typeface="Oswald" charset="0"/>
                <a:cs typeface="Oswald" charset="0"/>
              </a:rPr>
              <a:t>WRITE HERE SOMETHING</a:t>
            </a:r>
            <a:endParaRPr lang="en-US" sz="1400" spc="1200" dirty="0">
              <a:solidFill>
                <a:schemeClr val="tx2"/>
              </a:solidFill>
              <a:latin typeface="Oswald" charset="0"/>
              <a:ea typeface="Oswald" charset="0"/>
              <a:cs typeface="Oswald" charset="0"/>
            </a:endParaRPr>
          </a:p>
        </p:txBody>
      </p:sp>
      <p:sp>
        <p:nvSpPr>
          <p:cNvPr id="15" name="TextBox 14"/>
          <p:cNvSpPr txBox="1"/>
          <p:nvPr/>
        </p:nvSpPr>
        <p:spPr>
          <a:xfrm>
            <a:off x="1976710" y="6948748"/>
            <a:ext cx="4531890" cy="2862322"/>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a:t>
            </a:r>
          </a:p>
        </p:txBody>
      </p:sp>
      <p:pic>
        <p:nvPicPr>
          <p:cNvPr id="2" name="Picture Placeholder 1"/>
          <p:cNvPicPr>
            <a:picLocks noGrp="1" noChangeAspect="1"/>
          </p:cNvPicPr>
          <p:nvPr>
            <p:ph type="pic" sz="quarter" idx="24"/>
          </p:nvPr>
        </p:nvPicPr>
        <p:blipFill>
          <a:blip r:embed="rId2" cstate="email">
            <a:extLst>
              <a:ext uri="{28A0092B-C50C-407E-A947-70E740481C1C}">
                <a14:useLocalDpi xmlns:a14="http://schemas.microsoft.com/office/drawing/2010/main"/>
              </a:ext>
            </a:extLst>
          </a:blip>
          <a:srcRect t="6930" b="6930"/>
          <a:stretch>
            <a:fillRect/>
          </a:stretch>
        </p:blipFill>
        <p:spPr/>
      </p:pic>
      <p:pic>
        <p:nvPicPr>
          <p:cNvPr id="3" name="Picture Placeholder 2"/>
          <p:cNvPicPr>
            <a:picLocks noGrp="1" noChangeAspect="1"/>
          </p:cNvPicPr>
          <p:nvPr>
            <p:ph type="pic" sz="quarter" idx="18"/>
          </p:nvPr>
        </p:nvPicPr>
        <p:blipFill>
          <a:blip r:embed="rId3" cstate="email">
            <a:extLst>
              <a:ext uri="{28A0092B-C50C-407E-A947-70E740481C1C}">
                <a14:useLocalDpi xmlns:a14="http://schemas.microsoft.com/office/drawing/2010/main"/>
              </a:ext>
            </a:extLst>
          </a:blip>
          <a:srcRect l="14494" r="14494"/>
          <a:stretch>
            <a:fillRect/>
          </a:stretch>
        </p:blipFill>
        <p:spPr/>
      </p:pic>
      <p:pic>
        <p:nvPicPr>
          <p:cNvPr id="4" name="Picture Placeholder 3"/>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l="14494" r="14494"/>
          <a:stretch>
            <a:fillRect/>
          </a:stretch>
        </p:blipFill>
        <p:spPr/>
      </p:pic>
    </p:spTree>
    <p:extLst>
      <p:ext uri="{BB962C8B-B14F-4D97-AF65-F5344CB8AC3E}">
        <p14:creationId xmlns:p14="http://schemas.microsoft.com/office/powerpoint/2010/main" val="13505737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305830" y="1839055"/>
            <a:ext cx="6682530" cy="3046988"/>
          </a:xfrm>
          <a:prstGeom prst="rect">
            <a:avLst/>
          </a:prstGeom>
          <a:noFill/>
        </p:spPr>
        <p:txBody>
          <a:bodyPr wrap="square" rtlCol="0">
            <a:spAutoFit/>
          </a:bodyPr>
          <a:lstStyle/>
          <a:p>
            <a:r>
              <a:rPr lang="en-US" sz="9600" spc="600" dirty="0" smtClean="0">
                <a:solidFill>
                  <a:schemeClr val="tx2"/>
                </a:solidFill>
                <a:latin typeface="Oswald" charset="0"/>
                <a:ea typeface="Oswald" charset="0"/>
                <a:cs typeface="Oswald" charset="0"/>
              </a:rPr>
              <a:t>PROJECT</a:t>
            </a:r>
          </a:p>
          <a:p>
            <a:r>
              <a:rPr lang="en-US" sz="9600" spc="600" dirty="0" smtClean="0">
                <a:solidFill>
                  <a:schemeClr val="tx2"/>
                </a:solidFill>
                <a:latin typeface="Oswald" charset="0"/>
                <a:ea typeface="Oswald" charset="0"/>
                <a:cs typeface="Oswald" charset="0"/>
              </a:rPr>
              <a:t>NAME</a:t>
            </a:r>
            <a:endParaRPr lang="en-US" sz="9600" spc="600" dirty="0">
              <a:solidFill>
                <a:schemeClr val="tx2"/>
              </a:solidFill>
              <a:latin typeface="Oswald" charset="0"/>
              <a:ea typeface="Oswald" charset="0"/>
              <a:cs typeface="Oswald" charset="0"/>
            </a:endParaRPr>
          </a:p>
        </p:txBody>
      </p:sp>
      <p:sp>
        <p:nvSpPr>
          <p:cNvPr id="21" name="TextBox 20"/>
          <p:cNvSpPr txBox="1"/>
          <p:nvPr/>
        </p:nvSpPr>
        <p:spPr>
          <a:xfrm>
            <a:off x="1376102" y="5042798"/>
            <a:ext cx="1806905" cy="584775"/>
          </a:xfrm>
          <a:prstGeom prst="rect">
            <a:avLst/>
          </a:prstGeom>
          <a:noFill/>
        </p:spPr>
        <p:txBody>
          <a:bodyPr wrap="none" rtlCol="0">
            <a:spAutoFit/>
          </a:bodyPr>
          <a:lstStyle/>
          <a:p>
            <a:r>
              <a:rPr lang="en-US" sz="3200" spc="1200" dirty="0" smtClean="0">
                <a:solidFill>
                  <a:schemeClr val="tx2"/>
                </a:solidFill>
                <a:latin typeface="Oswald" charset="0"/>
                <a:ea typeface="Oswald" charset="0"/>
                <a:cs typeface="Oswald" charset="0"/>
              </a:rPr>
              <a:t>TITLE</a:t>
            </a:r>
          </a:p>
        </p:txBody>
      </p:sp>
      <p:sp>
        <p:nvSpPr>
          <p:cNvPr id="22" name="TextBox 21"/>
          <p:cNvSpPr txBox="1"/>
          <p:nvPr/>
        </p:nvSpPr>
        <p:spPr>
          <a:xfrm>
            <a:off x="1376103" y="5784328"/>
            <a:ext cx="5409970" cy="1015663"/>
          </a:xfrm>
          <a:prstGeom prst="rect">
            <a:avLst/>
          </a:prstGeom>
          <a:noFill/>
        </p:spPr>
        <p:txBody>
          <a:bodyPr wrap="square" rtlCol="0">
            <a:spAutoFit/>
          </a:bodyPr>
          <a:lstStyle/>
          <a:p>
            <a:r>
              <a:rPr lang="en-US" sz="2000" spc="300" dirty="0">
                <a:latin typeface="Lato Light" charset="0"/>
                <a:ea typeface="Lato Light" charset="0"/>
                <a:cs typeface="Lato Light" charset="0"/>
              </a:rPr>
              <a:t>Entrepreneurial activities differ substantially depending on the type of organization and </a:t>
            </a:r>
            <a:r>
              <a:rPr lang="en-US" sz="2000" spc="300" dirty="0" smtClean="0">
                <a:latin typeface="Lato Light" charset="0"/>
                <a:ea typeface="Lato Light" charset="0"/>
                <a:cs typeface="Lato Light" charset="0"/>
              </a:rPr>
              <a:t>creativity</a:t>
            </a:r>
            <a:endParaRPr lang="en-US" sz="2000" spc="300" dirty="0">
              <a:latin typeface="Lato Light" charset="0"/>
              <a:ea typeface="Lato Light" charset="0"/>
              <a:cs typeface="Lato Light" charset="0"/>
            </a:endParaRPr>
          </a:p>
        </p:txBody>
      </p:sp>
      <p:sp>
        <p:nvSpPr>
          <p:cNvPr id="23" name="TextBox 22"/>
          <p:cNvSpPr txBox="1"/>
          <p:nvPr/>
        </p:nvSpPr>
        <p:spPr>
          <a:xfrm>
            <a:off x="1362956" y="9923850"/>
            <a:ext cx="1560042" cy="584775"/>
          </a:xfrm>
          <a:prstGeom prst="rect">
            <a:avLst/>
          </a:prstGeom>
          <a:noFill/>
        </p:spPr>
        <p:txBody>
          <a:bodyPr wrap="none" rtlCol="0">
            <a:spAutoFit/>
          </a:bodyPr>
          <a:lstStyle/>
          <a:p>
            <a:r>
              <a:rPr lang="en-US" sz="3200" spc="1200" dirty="0" smtClean="0">
                <a:solidFill>
                  <a:schemeClr val="tx2"/>
                </a:solidFill>
                <a:latin typeface="Oswald" charset="0"/>
                <a:ea typeface="Oswald" charset="0"/>
                <a:cs typeface="Oswald" charset="0"/>
              </a:rPr>
              <a:t>TEXT</a:t>
            </a:r>
          </a:p>
        </p:txBody>
      </p:sp>
      <p:sp>
        <p:nvSpPr>
          <p:cNvPr id="24" name="TextBox 23"/>
          <p:cNvSpPr txBox="1"/>
          <p:nvPr/>
        </p:nvSpPr>
        <p:spPr>
          <a:xfrm>
            <a:off x="1333731" y="10680942"/>
            <a:ext cx="5409970" cy="1015663"/>
          </a:xfrm>
          <a:prstGeom prst="rect">
            <a:avLst/>
          </a:prstGeom>
          <a:noFill/>
        </p:spPr>
        <p:txBody>
          <a:bodyPr wrap="square" rtlCol="0">
            <a:spAutoFit/>
          </a:bodyPr>
          <a:lstStyle/>
          <a:p>
            <a:r>
              <a:rPr lang="en-US" sz="2000" spc="300" dirty="0">
                <a:latin typeface="Lato Light" charset="0"/>
                <a:ea typeface="Lato Light" charset="0"/>
                <a:cs typeface="Lato Light" charset="0"/>
              </a:rPr>
              <a:t>Entrepreneurial activities differ substantially depending on the type of organization and </a:t>
            </a:r>
            <a:r>
              <a:rPr lang="en-US" sz="2000" spc="300" dirty="0" smtClean="0">
                <a:latin typeface="Lato Light" charset="0"/>
                <a:ea typeface="Lato Light" charset="0"/>
                <a:cs typeface="Lato Light" charset="0"/>
              </a:rPr>
              <a:t>creativity</a:t>
            </a:r>
            <a:endParaRPr lang="en-US" sz="2000" spc="300" dirty="0">
              <a:latin typeface="Lato Light" charset="0"/>
              <a:ea typeface="Lato Light" charset="0"/>
              <a:cs typeface="Lato Light" charset="0"/>
            </a:endParaRPr>
          </a:p>
        </p:txBody>
      </p:sp>
      <p:sp>
        <p:nvSpPr>
          <p:cNvPr id="25" name="TextBox 24"/>
          <p:cNvSpPr txBox="1"/>
          <p:nvPr/>
        </p:nvSpPr>
        <p:spPr>
          <a:xfrm>
            <a:off x="1376102" y="7491105"/>
            <a:ext cx="3517310" cy="584775"/>
          </a:xfrm>
          <a:prstGeom prst="rect">
            <a:avLst/>
          </a:prstGeom>
          <a:noFill/>
        </p:spPr>
        <p:txBody>
          <a:bodyPr wrap="none" rtlCol="0">
            <a:spAutoFit/>
          </a:bodyPr>
          <a:lstStyle/>
          <a:p>
            <a:r>
              <a:rPr lang="en-US" sz="3200" spc="1200" dirty="0" smtClean="0">
                <a:solidFill>
                  <a:schemeClr val="tx2"/>
                </a:solidFill>
                <a:latin typeface="Oswald" charset="0"/>
                <a:ea typeface="Oswald" charset="0"/>
                <a:cs typeface="Oswald" charset="0"/>
              </a:rPr>
              <a:t>SOMETHING</a:t>
            </a:r>
          </a:p>
        </p:txBody>
      </p:sp>
      <p:sp>
        <p:nvSpPr>
          <p:cNvPr id="26" name="TextBox 25"/>
          <p:cNvSpPr txBox="1"/>
          <p:nvPr/>
        </p:nvSpPr>
        <p:spPr>
          <a:xfrm>
            <a:off x="1333731" y="8232635"/>
            <a:ext cx="5409970" cy="1015663"/>
          </a:xfrm>
          <a:prstGeom prst="rect">
            <a:avLst/>
          </a:prstGeom>
          <a:noFill/>
        </p:spPr>
        <p:txBody>
          <a:bodyPr wrap="square" rtlCol="0">
            <a:spAutoFit/>
          </a:bodyPr>
          <a:lstStyle/>
          <a:p>
            <a:r>
              <a:rPr lang="en-US" sz="2000" spc="300" dirty="0">
                <a:latin typeface="Lato Light" charset="0"/>
                <a:ea typeface="Lato Light" charset="0"/>
                <a:cs typeface="Lato Light" charset="0"/>
              </a:rPr>
              <a:t>Entrepreneurial activities differ substantially depending on the type of organization and </a:t>
            </a:r>
            <a:r>
              <a:rPr lang="en-US" sz="2000" spc="300" dirty="0" smtClean="0">
                <a:latin typeface="Lato Light" charset="0"/>
                <a:ea typeface="Lato Light" charset="0"/>
                <a:cs typeface="Lato Light" charset="0"/>
              </a:rPr>
              <a:t>creativity</a:t>
            </a:r>
            <a:endParaRPr lang="en-US" sz="2000" spc="300" dirty="0">
              <a:latin typeface="Lato Light" charset="0"/>
              <a:ea typeface="Lato Light" charset="0"/>
              <a:cs typeface="Lato Light" charset="0"/>
            </a:endParaRPr>
          </a:p>
        </p:txBody>
      </p:sp>
      <p:pic>
        <p:nvPicPr>
          <p:cNvPr id="2" name="Picture Placeholder 1"/>
          <p:cNvPicPr>
            <a:picLocks noGrp="1" noChangeAspect="1"/>
          </p:cNvPicPr>
          <p:nvPr>
            <p:ph type="pic" sz="quarter" idx="24"/>
          </p:nvPr>
        </p:nvPicPr>
        <p:blipFill>
          <a:blip r:embed="rId2" cstate="email">
            <a:extLst>
              <a:ext uri="{28A0092B-C50C-407E-A947-70E740481C1C}">
                <a14:useLocalDpi xmlns:a14="http://schemas.microsoft.com/office/drawing/2010/main"/>
              </a:ext>
            </a:extLst>
          </a:blip>
          <a:srcRect t="8156" b="8156"/>
          <a:stretch>
            <a:fillRect/>
          </a:stretch>
        </p:blipFill>
        <p:spPr/>
      </p:pic>
    </p:spTree>
    <p:extLst>
      <p:ext uri="{BB962C8B-B14F-4D97-AF65-F5344CB8AC3E}">
        <p14:creationId xmlns:p14="http://schemas.microsoft.com/office/powerpoint/2010/main" val="76065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7039060" y="1839055"/>
            <a:ext cx="6682530" cy="3046988"/>
          </a:xfrm>
          <a:prstGeom prst="rect">
            <a:avLst/>
          </a:prstGeom>
          <a:noFill/>
        </p:spPr>
        <p:txBody>
          <a:bodyPr wrap="square" rtlCol="0">
            <a:spAutoFit/>
          </a:bodyPr>
          <a:lstStyle/>
          <a:p>
            <a:r>
              <a:rPr lang="en-US" sz="9600" spc="600" dirty="0" smtClean="0">
                <a:solidFill>
                  <a:schemeClr val="tx2"/>
                </a:solidFill>
                <a:latin typeface="Oswald" charset="0"/>
                <a:ea typeface="Oswald" charset="0"/>
                <a:cs typeface="Oswald" charset="0"/>
              </a:rPr>
              <a:t>PROJECT</a:t>
            </a:r>
          </a:p>
          <a:p>
            <a:r>
              <a:rPr lang="en-US" sz="9600" spc="600" dirty="0" smtClean="0">
                <a:solidFill>
                  <a:schemeClr val="tx2"/>
                </a:solidFill>
                <a:latin typeface="Oswald" charset="0"/>
                <a:ea typeface="Oswald" charset="0"/>
                <a:cs typeface="Oswald" charset="0"/>
              </a:rPr>
              <a:t>NAME</a:t>
            </a:r>
            <a:endParaRPr lang="en-US" sz="9600" spc="600" dirty="0">
              <a:solidFill>
                <a:schemeClr val="tx2"/>
              </a:solidFill>
              <a:latin typeface="Oswald" charset="0"/>
              <a:ea typeface="Oswald" charset="0"/>
              <a:cs typeface="Oswald" charset="0"/>
            </a:endParaRPr>
          </a:p>
        </p:txBody>
      </p:sp>
      <p:sp>
        <p:nvSpPr>
          <p:cNvPr id="21" name="TextBox 20"/>
          <p:cNvSpPr txBox="1"/>
          <p:nvPr/>
        </p:nvSpPr>
        <p:spPr>
          <a:xfrm>
            <a:off x="17109332" y="5042798"/>
            <a:ext cx="1806905" cy="584775"/>
          </a:xfrm>
          <a:prstGeom prst="rect">
            <a:avLst/>
          </a:prstGeom>
          <a:noFill/>
        </p:spPr>
        <p:txBody>
          <a:bodyPr wrap="none" rtlCol="0">
            <a:spAutoFit/>
          </a:bodyPr>
          <a:lstStyle/>
          <a:p>
            <a:r>
              <a:rPr lang="en-US" sz="3200" spc="1200" dirty="0" smtClean="0">
                <a:solidFill>
                  <a:schemeClr val="tx2"/>
                </a:solidFill>
                <a:latin typeface="Oswald" charset="0"/>
                <a:ea typeface="Oswald" charset="0"/>
                <a:cs typeface="Oswald" charset="0"/>
              </a:rPr>
              <a:t>TITLE</a:t>
            </a:r>
          </a:p>
        </p:txBody>
      </p:sp>
      <p:sp>
        <p:nvSpPr>
          <p:cNvPr id="22" name="TextBox 21"/>
          <p:cNvSpPr txBox="1"/>
          <p:nvPr/>
        </p:nvSpPr>
        <p:spPr>
          <a:xfrm>
            <a:off x="17109333" y="5784328"/>
            <a:ext cx="5409970" cy="1015663"/>
          </a:xfrm>
          <a:prstGeom prst="rect">
            <a:avLst/>
          </a:prstGeom>
          <a:noFill/>
        </p:spPr>
        <p:txBody>
          <a:bodyPr wrap="square" rtlCol="0">
            <a:spAutoFit/>
          </a:bodyPr>
          <a:lstStyle/>
          <a:p>
            <a:r>
              <a:rPr lang="en-US" sz="2000" spc="300" dirty="0">
                <a:latin typeface="Lato Light" charset="0"/>
                <a:ea typeface="Lato Light" charset="0"/>
                <a:cs typeface="Lato Light" charset="0"/>
              </a:rPr>
              <a:t>Entrepreneurial activities differ substantially depending on the type of organization and </a:t>
            </a:r>
            <a:r>
              <a:rPr lang="en-US" sz="2000" spc="300" dirty="0" smtClean="0">
                <a:latin typeface="Lato Light" charset="0"/>
                <a:ea typeface="Lato Light" charset="0"/>
                <a:cs typeface="Lato Light" charset="0"/>
              </a:rPr>
              <a:t>creativity</a:t>
            </a:r>
            <a:endParaRPr lang="en-US" sz="2000" spc="300" dirty="0">
              <a:latin typeface="Lato Light" charset="0"/>
              <a:ea typeface="Lato Light" charset="0"/>
              <a:cs typeface="Lato Light" charset="0"/>
            </a:endParaRPr>
          </a:p>
        </p:txBody>
      </p:sp>
      <p:sp>
        <p:nvSpPr>
          <p:cNvPr id="23" name="TextBox 22"/>
          <p:cNvSpPr txBox="1"/>
          <p:nvPr/>
        </p:nvSpPr>
        <p:spPr>
          <a:xfrm>
            <a:off x="17096186" y="9923850"/>
            <a:ext cx="1560042" cy="584775"/>
          </a:xfrm>
          <a:prstGeom prst="rect">
            <a:avLst/>
          </a:prstGeom>
          <a:noFill/>
        </p:spPr>
        <p:txBody>
          <a:bodyPr wrap="none" rtlCol="0">
            <a:spAutoFit/>
          </a:bodyPr>
          <a:lstStyle/>
          <a:p>
            <a:r>
              <a:rPr lang="en-US" sz="3200" spc="1200" dirty="0" smtClean="0">
                <a:solidFill>
                  <a:schemeClr val="tx2"/>
                </a:solidFill>
                <a:latin typeface="Oswald" charset="0"/>
                <a:ea typeface="Oswald" charset="0"/>
                <a:cs typeface="Oswald" charset="0"/>
              </a:rPr>
              <a:t>TEXT</a:t>
            </a:r>
          </a:p>
        </p:txBody>
      </p:sp>
      <p:sp>
        <p:nvSpPr>
          <p:cNvPr id="24" name="TextBox 23"/>
          <p:cNvSpPr txBox="1"/>
          <p:nvPr/>
        </p:nvSpPr>
        <p:spPr>
          <a:xfrm>
            <a:off x="17066961" y="10680942"/>
            <a:ext cx="5409970" cy="1015663"/>
          </a:xfrm>
          <a:prstGeom prst="rect">
            <a:avLst/>
          </a:prstGeom>
          <a:noFill/>
        </p:spPr>
        <p:txBody>
          <a:bodyPr wrap="square" rtlCol="0">
            <a:spAutoFit/>
          </a:bodyPr>
          <a:lstStyle/>
          <a:p>
            <a:r>
              <a:rPr lang="en-US" sz="2000" spc="300" dirty="0">
                <a:latin typeface="Lato Light" charset="0"/>
                <a:ea typeface="Lato Light" charset="0"/>
                <a:cs typeface="Lato Light" charset="0"/>
              </a:rPr>
              <a:t>Entrepreneurial activities differ substantially depending on the type of organization and </a:t>
            </a:r>
            <a:r>
              <a:rPr lang="en-US" sz="2000" spc="300" dirty="0" smtClean="0">
                <a:latin typeface="Lato Light" charset="0"/>
                <a:ea typeface="Lato Light" charset="0"/>
                <a:cs typeface="Lato Light" charset="0"/>
              </a:rPr>
              <a:t>creativity</a:t>
            </a:r>
            <a:endParaRPr lang="en-US" sz="2000" spc="300" dirty="0">
              <a:latin typeface="Lato Light" charset="0"/>
              <a:ea typeface="Lato Light" charset="0"/>
              <a:cs typeface="Lato Light" charset="0"/>
            </a:endParaRPr>
          </a:p>
        </p:txBody>
      </p:sp>
      <p:sp>
        <p:nvSpPr>
          <p:cNvPr id="25" name="TextBox 24"/>
          <p:cNvSpPr txBox="1"/>
          <p:nvPr/>
        </p:nvSpPr>
        <p:spPr>
          <a:xfrm>
            <a:off x="17109332" y="7491105"/>
            <a:ext cx="3517310" cy="584775"/>
          </a:xfrm>
          <a:prstGeom prst="rect">
            <a:avLst/>
          </a:prstGeom>
          <a:noFill/>
        </p:spPr>
        <p:txBody>
          <a:bodyPr wrap="none" rtlCol="0">
            <a:spAutoFit/>
          </a:bodyPr>
          <a:lstStyle/>
          <a:p>
            <a:r>
              <a:rPr lang="en-US" sz="3200" spc="1200" dirty="0" smtClean="0">
                <a:solidFill>
                  <a:schemeClr val="tx2"/>
                </a:solidFill>
                <a:latin typeface="Oswald" charset="0"/>
                <a:ea typeface="Oswald" charset="0"/>
                <a:cs typeface="Oswald" charset="0"/>
              </a:rPr>
              <a:t>SOMETHING</a:t>
            </a:r>
          </a:p>
        </p:txBody>
      </p:sp>
      <p:sp>
        <p:nvSpPr>
          <p:cNvPr id="26" name="TextBox 25"/>
          <p:cNvSpPr txBox="1"/>
          <p:nvPr/>
        </p:nvSpPr>
        <p:spPr>
          <a:xfrm>
            <a:off x="17066961" y="8232635"/>
            <a:ext cx="5409970" cy="1015663"/>
          </a:xfrm>
          <a:prstGeom prst="rect">
            <a:avLst/>
          </a:prstGeom>
          <a:noFill/>
        </p:spPr>
        <p:txBody>
          <a:bodyPr wrap="square" rtlCol="0">
            <a:spAutoFit/>
          </a:bodyPr>
          <a:lstStyle/>
          <a:p>
            <a:r>
              <a:rPr lang="en-US" sz="2000" spc="300" dirty="0">
                <a:latin typeface="Lato Light" charset="0"/>
                <a:ea typeface="Lato Light" charset="0"/>
                <a:cs typeface="Lato Light" charset="0"/>
              </a:rPr>
              <a:t>Entrepreneurial activities differ substantially depending on the type of organization and </a:t>
            </a:r>
            <a:r>
              <a:rPr lang="en-US" sz="2000" spc="300" dirty="0" smtClean="0">
                <a:latin typeface="Lato Light" charset="0"/>
                <a:ea typeface="Lato Light" charset="0"/>
                <a:cs typeface="Lato Light" charset="0"/>
              </a:rPr>
              <a:t>creativity</a:t>
            </a:r>
            <a:endParaRPr lang="en-US" sz="2000" spc="300" dirty="0">
              <a:latin typeface="Lato Light" charset="0"/>
              <a:ea typeface="Lato Light" charset="0"/>
              <a:cs typeface="Lato Light" charset="0"/>
            </a:endParaRPr>
          </a:p>
        </p:txBody>
      </p:sp>
      <p:pic>
        <p:nvPicPr>
          <p:cNvPr id="2" name="Picture Placeholder 1"/>
          <p:cNvPicPr>
            <a:picLocks noGrp="1" noChangeAspect="1"/>
          </p:cNvPicPr>
          <p:nvPr>
            <p:ph type="pic" sz="quarter" idx="24"/>
          </p:nvPr>
        </p:nvPicPr>
        <p:blipFill>
          <a:blip r:embed="rId2" cstate="email">
            <a:extLst>
              <a:ext uri="{28A0092B-C50C-407E-A947-70E740481C1C}">
                <a14:useLocalDpi xmlns:a14="http://schemas.microsoft.com/office/drawing/2010/main"/>
              </a:ext>
            </a:extLst>
          </a:blip>
          <a:srcRect l="10154" r="10154"/>
          <a:stretch>
            <a:fillRect/>
          </a:stretch>
        </p:blipFill>
        <p:spPr/>
      </p:pic>
    </p:spTree>
    <p:extLst>
      <p:ext uri="{BB962C8B-B14F-4D97-AF65-F5344CB8AC3E}">
        <p14:creationId xmlns:p14="http://schemas.microsoft.com/office/powerpoint/2010/main" val="1605894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4709828" y="4501277"/>
            <a:ext cx="15110395" cy="2677656"/>
          </a:xfrm>
          <a:prstGeom prst="rect">
            <a:avLst/>
          </a:prstGeom>
          <a:noFill/>
        </p:spPr>
        <p:txBody>
          <a:bodyPr wrap="square" rtlCol="0">
            <a:spAutoFit/>
          </a:bodyPr>
          <a:lstStyle/>
          <a:p>
            <a:pPr algn="ctr">
              <a:lnSpc>
                <a:spcPct val="150000"/>
              </a:lnSpc>
            </a:pPr>
            <a:r>
              <a:rPr lang="en-US" sz="2800" spc="600" dirty="0">
                <a:latin typeface="Lato Light" charset="0"/>
                <a:ea typeface="Lato Light" charset="0"/>
                <a:cs typeface="Lato Light" charset="0"/>
              </a:rPr>
              <a:t>Entrepreneurial activities differ substantially depending on the type of organization and creativity involved. Entrepreneurship ranges in scale from solo, part-time projects to large-scale </a:t>
            </a:r>
            <a:r>
              <a:rPr lang="en-US" sz="2800" spc="600" dirty="0" smtClean="0">
                <a:latin typeface="Lato Light" charset="0"/>
                <a:ea typeface="Lato Light" charset="0"/>
                <a:cs typeface="Lato Light" charset="0"/>
              </a:rPr>
              <a:t>undertakings</a:t>
            </a:r>
            <a:endParaRPr lang="en-US" sz="2800" spc="600" dirty="0">
              <a:latin typeface="Lato Light" charset="0"/>
              <a:ea typeface="Lato Light" charset="0"/>
              <a:cs typeface="Lato Light" charset="0"/>
            </a:endParaRPr>
          </a:p>
        </p:txBody>
      </p:sp>
      <p:sp>
        <p:nvSpPr>
          <p:cNvPr id="10" name="TextBox 9"/>
          <p:cNvSpPr txBox="1"/>
          <p:nvPr/>
        </p:nvSpPr>
        <p:spPr>
          <a:xfrm>
            <a:off x="5739130" y="2112503"/>
            <a:ext cx="12975592" cy="2123658"/>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FOUR PICTURES</a:t>
            </a:r>
          </a:p>
          <a:p>
            <a:pPr algn="ctr"/>
            <a:r>
              <a:rPr lang="en-US" sz="6600" spc="600" dirty="0" smtClean="0">
                <a:solidFill>
                  <a:schemeClr val="tx2"/>
                </a:solidFill>
                <a:latin typeface="Oswald" charset="0"/>
                <a:ea typeface="Oswald" charset="0"/>
                <a:cs typeface="Oswald" charset="0"/>
              </a:rPr>
              <a:t>LAYOUT WITH PLACEHOLDERS</a:t>
            </a:r>
            <a:endParaRPr lang="en-US" sz="9600" spc="600" dirty="0">
              <a:solidFill>
                <a:schemeClr val="tx2"/>
              </a:solidFill>
              <a:latin typeface="Oswald" charset="0"/>
              <a:ea typeface="Oswald" charset="0"/>
              <a:cs typeface="Oswald" charset="0"/>
            </a:endParaRPr>
          </a:p>
        </p:txBody>
      </p:sp>
      <p:sp>
        <p:nvSpPr>
          <p:cNvPr id="11" name="TextBox 10"/>
          <p:cNvSpPr txBox="1"/>
          <p:nvPr/>
        </p:nvSpPr>
        <p:spPr>
          <a:xfrm>
            <a:off x="8434850" y="1652365"/>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pic>
        <p:nvPicPr>
          <p:cNvPr id="3" name="Picture Placeholder 2"/>
          <p:cNvPicPr>
            <a:picLocks noGrp="1" noChangeAspect="1"/>
          </p:cNvPicPr>
          <p:nvPr>
            <p:ph type="pic" sz="quarter" idx="17"/>
          </p:nvPr>
        </p:nvPicPr>
        <p:blipFill>
          <a:blip r:embed="rId2" cstate="email">
            <a:extLst>
              <a:ext uri="{28A0092B-C50C-407E-A947-70E740481C1C}">
                <a14:useLocalDpi xmlns:a14="http://schemas.microsoft.com/office/drawing/2010/main"/>
              </a:ext>
            </a:extLst>
          </a:blip>
          <a:srcRect l="20418" r="20418"/>
          <a:stretch>
            <a:fillRect/>
          </a:stretch>
        </p:blipFill>
        <p:spPr/>
      </p:pic>
      <p:pic>
        <p:nvPicPr>
          <p:cNvPr id="4" name="Picture Placeholder 3"/>
          <p:cNvPicPr>
            <a:picLocks noGrp="1" noChangeAspect="1"/>
          </p:cNvPicPr>
          <p:nvPr>
            <p:ph type="pic" sz="quarter" idx="18"/>
          </p:nvPr>
        </p:nvPicPr>
        <p:blipFill>
          <a:blip r:embed="rId3" cstate="email">
            <a:extLst>
              <a:ext uri="{28A0092B-C50C-407E-A947-70E740481C1C}">
                <a14:useLocalDpi xmlns:a14="http://schemas.microsoft.com/office/drawing/2010/main"/>
              </a:ext>
            </a:extLst>
          </a:blip>
          <a:srcRect l="20488" r="20488"/>
          <a:stretch>
            <a:fillRect/>
          </a:stretch>
        </p:blipFill>
        <p:spPr/>
      </p:pic>
      <p:pic>
        <p:nvPicPr>
          <p:cNvPr id="5" name="Picture Placeholder 4"/>
          <p:cNvPicPr>
            <a:picLocks noGrp="1" noChangeAspect="1"/>
          </p:cNvPicPr>
          <p:nvPr>
            <p:ph type="pic" sz="quarter" idx="19"/>
          </p:nvPr>
        </p:nvPicPr>
        <p:blipFill>
          <a:blip r:embed="rId4" cstate="email">
            <a:extLst>
              <a:ext uri="{28A0092B-C50C-407E-A947-70E740481C1C}">
                <a14:useLocalDpi xmlns:a14="http://schemas.microsoft.com/office/drawing/2010/main"/>
              </a:ext>
            </a:extLst>
          </a:blip>
          <a:srcRect l="15577" r="15577"/>
          <a:stretch>
            <a:fillRect/>
          </a:stretch>
        </p:blipFill>
        <p:spPr/>
      </p:pic>
      <p:pic>
        <p:nvPicPr>
          <p:cNvPr id="2" name="Picture Placeholder 1"/>
          <p:cNvPicPr>
            <a:picLocks noGrp="1" noChangeAspect="1"/>
          </p:cNvPicPr>
          <p:nvPr>
            <p:ph type="pic" sz="quarter" idx="16"/>
          </p:nvPr>
        </p:nvPicPr>
        <p:blipFill rotWithShape="1">
          <a:blip r:embed="rId5" cstate="email">
            <a:extLst>
              <a:ext uri="{28A0092B-C50C-407E-A947-70E740481C1C}">
                <a14:useLocalDpi xmlns:a14="http://schemas.microsoft.com/office/drawing/2010/main"/>
              </a:ext>
            </a:extLst>
          </a:blip>
          <a:srcRect l="29375" r="11677"/>
          <a:stretch/>
        </p:blipFill>
        <p:spPr/>
      </p:pic>
    </p:spTree>
    <p:extLst>
      <p:ext uri="{BB962C8B-B14F-4D97-AF65-F5344CB8AC3E}">
        <p14:creationId xmlns:p14="http://schemas.microsoft.com/office/powerpoint/2010/main" val="19872310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sp>
        <p:nvSpPr>
          <p:cNvPr id="36" name="TextBox 35"/>
          <p:cNvSpPr txBox="1"/>
          <p:nvPr/>
        </p:nvSpPr>
        <p:spPr>
          <a:xfrm>
            <a:off x="5739130" y="1737744"/>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PROJECTS</a:t>
            </a:r>
            <a:endParaRPr lang="en-US" sz="9600" spc="600" dirty="0">
              <a:solidFill>
                <a:schemeClr val="tx2"/>
              </a:solidFill>
              <a:latin typeface="Oswald" charset="0"/>
              <a:ea typeface="Oswald" charset="0"/>
              <a:cs typeface="Oswald" charset="0"/>
            </a:endParaRPr>
          </a:p>
        </p:txBody>
      </p:sp>
      <p:sp>
        <p:nvSpPr>
          <p:cNvPr id="37" name="TextBox 36"/>
          <p:cNvSpPr txBox="1"/>
          <p:nvPr/>
        </p:nvSpPr>
        <p:spPr>
          <a:xfrm>
            <a:off x="8434850" y="1277606"/>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pic>
        <p:nvPicPr>
          <p:cNvPr id="2" name="Picture Placeholder 1"/>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l="16538" r="16538"/>
          <a:stretch>
            <a:fillRect/>
          </a:stretch>
        </p:blipFill>
        <p:spPr/>
      </p:pic>
      <p:pic>
        <p:nvPicPr>
          <p:cNvPr id="9" name="Picture Placeholder 8"/>
          <p:cNvPicPr>
            <a:picLocks noGrp="1" noChangeAspect="1"/>
          </p:cNvPicPr>
          <p:nvPr>
            <p:ph type="pic" sz="quarter" idx="15"/>
          </p:nvPr>
        </p:nvPicPr>
        <p:blipFill>
          <a:blip r:embed="rId4" cstate="email">
            <a:extLst>
              <a:ext uri="{28A0092B-C50C-407E-A947-70E740481C1C}">
                <a14:useLocalDpi xmlns:a14="http://schemas.microsoft.com/office/drawing/2010/main"/>
              </a:ext>
            </a:extLst>
          </a:blip>
          <a:srcRect l="19000" r="19000"/>
          <a:stretch>
            <a:fillRect/>
          </a:stretch>
        </p:blipFill>
        <p:spPr/>
      </p:pic>
      <p:pic>
        <p:nvPicPr>
          <p:cNvPr id="4" name="Picture Placeholder 3"/>
          <p:cNvPicPr>
            <a:picLocks noGrp="1" noChangeAspect="1"/>
          </p:cNvPicPr>
          <p:nvPr>
            <p:ph type="pic" sz="quarter" idx="16"/>
          </p:nvPr>
        </p:nvPicPr>
        <p:blipFill>
          <a:blip r:embed="rId5" cstate="email">
            <a:extLst>
              <a:ext uri="{28A0092B-C50C-407E-A947-70E740481C1C}">
                <a14:useLocalDpi xmlns:a14="http://schemas.microsoft.com/office/drawing/2010/main"/>
              </a:ext>
            </a:extLst>
          </a:blip>
          <a:srcRect l="16680" r="16680"/>
          <a:stretch>
            <a:fillRect/>
          </a:stretch>
        </p:blipFill>
        <p:spPr/>
      </p:pic>
      <p:pic>
        <p:nvPicPr>
          <p:cNvPr id="5" name="Picture Placeholder 4"/>
          <p:cNvPicPr>
            <a:picLocks noGrp="1" noChangeAspect="1"/>
          </p:cNvPicPr>
          <p:nvPr>
            <p:ph type="pic" sz="quarter" idx="17"/>
          </p:nvPr>
        </p:nvPicPr>
        <p:blipFill>
          <a:blip r:embed="rId6" cstate="email">
            <a:extLst>
              <a:ext uri="{28A0092B-C50C-407E-A947-70E740481C1C}">
                <a14:useLocalDpi xmlns:a14="http://schemas.microsoft.com/office/drawing/2010/main"/>
              </a:ext>
            </a:extLst>
          </a:blip>
          <a:srcRect l="16662" r="16662"/>
          <a:stretch>
            <a:fillRect/>
          </a:stretch>
        </p:blipFill>
        <p:spPr/>
      </p:pic>
      <p:pic>
        <p:nvPicPr>
          <p:cNvPr id="10" name="Picture Placeholder 9"/>
          <p:cNvPicPr>
            <a:picLocks noGrp="1" noChangeAspect="1"/>
          </p:cNvPicPr>
          <p:nvPr>
            <p:ph type="pic" sz="quarter" idx="18"/>
          </p:nvPr>
        </p:nvPicPr>
        <p:blipFill>
          <a:blip r:embed="rId7" cstate="email">
            <a:extLst>
              <a:ext uri="{28A0092B-C50C-407E-A947-70E740481C1C}">
                <a14:useLocalDpi xmlns:a14="http://schemas.microsoft.com/office/drawing/2010/main"/>
              </a:ext>
            </a:extLst>
          </a:blip>
          <a:srcRect l="21875" r="21875"/>
          <a:stretch>
            <a:fillRect/>
          </a:stretch>
        </p:blipFill>
        <p:spPr/>
      </p:pic>
      <p:pic>
        <p:nvPicPr>
          <p:cNvPr id="11" name="Picture Placeholder 10"/>
          <p:cNvPicPr>
            <a:picLocks noGrp="1" noChangeAspect="1"/>
          </p:cNvPicPr>
          <p:nvPr>
            <p:ph type="pic" sz="quarter" idx="19"/>
          </p:nvPr>
        </p:nvPicPr>
        <p:blipFill>
          <a:blip r:embed="rId8" cstate="email">
            <a:extLst>
              <a:ext uri="{28A0092B-C50C-407E-A947-70E740481C1C}">
                <a14:useLocalDpi xmlns:a14="http://schemas.microsoft.com/office/drawing/2010/main"/>
              </a:ext>
            </a:extLst>
          </a:blip>
          <a:srcRect l="12485" r="12485"/>
          <a:stretch>
            <a:fillRect/>
          </a:stretch>
        </p:blipFill>
        <p:spPr/>
      </p:pic>
      <p:pic>
        <p:nvPicPr>
          <p:cNvPr id="6" name="Picture Placeholder 5"/>
          <p:cNvPicPr>
            <a:picLocks noGrp="1" noChangeAspect="1"/>
          </p:cNvPicPr>
          <p:nvPr>
            <p:ph type="pic" sz="quarter" idx="20"/>
          </p:nvPr>
        </p:nvPicPr>
        <p:blipFill>
          <a:blip r:embed="rId9" cstate="email">
            <a:extLst>
              <a:ext uri="{28A0092B-C50C-407E-A947-70E740481C1C}">
                <a14:useLocalDpi xmlns:a14="http://schemas.microsoft.com/office/drawing/2010/main"/>
              </a:ext>
            </a:extLst>
          </a:blip>
          <a:srcRect l="16667" r="16667"/>
          <a:stretch>
            <a:fillRect/>
          </a:stretch>
        </p:blipFill>
        <p:spPr/>
      </p:pic>
      <p:pic>
        <p:nvPicPr>
          <p:cNvPr id="7" name="Picture Placeholder 6"/>
          <p:cNvPicPr>
            <a:picLocks noGrp="1" noChangeAspect="1"/>
          </p:cNvPicPr>
          <p:nvPr>
            <p:ph type="pic" sz="quarter" idx="21"/>
          </p:nvPr>
        </p:nvPicPr>
        <p:blipFill>
          <a:blip r:embed="rId10" cstate="email">
            <a:extLst>
              <a:ext uri="{28A0092B-C50C-407E-A947-70E740481C1C}">
                <a14:useLocalDpi xmlns:a14="http://schemas.microsoft.com/office/drawing/2010/main"/>
              </a:ext>
            </a:extLst>
          </a:blip>
          <a:srcRect l="19417" r="19417"/>
          <a:stretch>
            <a:fillRect/>
          </a:stretch>
        </p:blipFill>
        <p:spPr/>
      </p:pic>
      <p:pic>
        <p:nvPicPr>
          <p:cNvPr id="12" name="Picture Placeholder 11"/>
          <p:cNvPicPr>
            <a:picLocks noGrp="1" noChangeAspect="1"/>
          </p:cNvPicPr>
          <p:nvPr>
            <p:ph type="pic" sz="quarter" idx="22"/>
          </p:nvPr>
        </p:nvPicPr>
        <p:blipFill>
          <a:blip r:embed="rId11" cstate="email">
            <a:extLst>
              <a:ext uri="{28A0092B-C50C-407E-A947-70E740481C1C}">
                <a14:useLocalDpi xmlns:a14="http://schemas.microsoft.com/office/drawing/2010/main"/>
              </a:ext>
            </a:extLst>
          </a:blip>
          <a:srcRect l="20762" r="20762"/>
          <a:stretch>
            <a:fillRect/>
          </a:stretch>
        </p:blipFill>
        <p:spPr/>
      </p:pic>
      <p:pic>
        <p:nvPicPr>
          <p:cNvPr id="13" name="Picture Placeholder 12"/>
          <p:cNvPicPr>
            <a:picLocks noGrp="1" noChangeAspect="1"/>
          </p:cNvPicPr>
          <p:nvPr>
            <p:ph type="pic" sz="quarter" idx="23"/>
          </p:nvPr>
        </p:nvPicPr>
        <p:blipFill>
          <a:blip r:embed="rId12" cstate="email">
            <a:extLst>
              <a:ext uri="{28A0092B-C50C-407E-A947-70E740481C1C}">
                <a14:useLocalDpi xmlns:a14="http://schemas.microsoft.com/office/drawing/2010/main"/>
              </a:ext>
            </a:extLst>
          </a:blip>
          <a:srcRect l="16775" r="16775"/>
          <a:stretch>
            <a:fillRect/>
          </a:stretch>
        </p:blipFill>
        <p:spPr/>
      </p:pic>
      <p:pic>
        <p:nvPicPr>
          <p:cNvPr id="3" name="Picture Placeholder 2"/>
          <p:cNvPicPr>
            <a:picLocks noGrp="1" noChangeAspect="1"/>
          </p:cNvPicPr>
          <p:nvPr>
            <p:ph type="pic" sz="quarter" idx="13"/>
          </p:nvPr>
        </p:nvPicPr>
        <p:blipFill>
          <a:blip r:embed="rId13" cstate="email">
            <a:extLst>
              <a:ext uri="{28A0092B-C50C-407E-A947-70E740481C1C}">
                <a14:useLocalDpi xmlns:a14="http://schemas.microsoft.com/office/drawing/2010/main"/>
              </a:ext>
            </a:extLst>
          </a:blip>
          <a:srcRect l="32579" r="32579"/>
          <a:stretch>
            <a:fillRect/>
          </a:stretch>
        </p:blipFill>
        <p:spPr/>
      </p:pic>
      <p:pic>
        <p:nvPicPr>
          <p:cNvPr id="8" name="Picture Placeholder 7"/>
          <p:cNvPicPr>
            <a:picLocks noGrp="1" noChangeAspect="1"/>
          </p:cNvPicPr>
          <p:nvPr>
            <p:ph type="pic" sz="quarter" idx="14"/>
          </p:nvPr>
        </p:nvPicPr>
        <p:blipFill>
          <a:blip r:embed="rId14" cstate="email">
            <a:extLst>
              <a:ext uri="{28A0092B-C50C-407E-A947-70E740481C1C}">
                <a14:useLocalDpi xmlns:a14="http://schemas.microsoft.com/office/drawing/2010/main"/>
              </a:ext>
            </a:extLst>
          </a:blip>
          <a:srcRect l="21875" r="21875"/>
          <a:stretch>
            <a:fillRect/>
          </a:stretch>
        </p:blipFill>
        <p:spPr/>
      </p:pic>
    </p:spTree>
    <p:extLst>
      <p:ext uri="{BB962C8B-B14F-4D97-AF65-F5344CB8AC3E}">
        <p14:creationId xmlns:p14="http://schemas.microsoft.com/office/powerpoint/2010/main" val="18753359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4791084" y="3679077"/>
            <a:ext cx="1315802" cy="1315800"/>
          </a:xfrm>
          <a:prstGeom prst="ellipse">
            <a:avLst/>
          </a:prstGeom>
          <a:solidFill>
            <a:srgbClr val="000000"/>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769805" y="7435763"/>
            <a:ext cx="1315802" cy="1315800"/>
          </a:xfrm>
          <a:prstGeom prst="ellipse">
            <a:avLst/>
          </a:prstGeom>
          <a:solidFill>
            <a:srgbClr val="000000"/>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18305618" y="3679077"/>
            <a:ext cx="1315802" cy="1315800"/>
          </a:xfrm>
          <a:prstGeom prst="ellipse">
            <a:avLst/>
          </a:prstGeom>
          <a:solidFill>
            <a:srgbClr val="000000"/>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18284339" y="7435763"/>
            <a:ext cx="1315802" cy="1315800"/>
          </a:xfrm>
          <a:prstGeom prst="ellipse">
            <a:avLst/>
          </a:prstGeom>
          <a:solidFill>
            <a:srgbClr val="000000"/>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Picture 46" descr="iPhone6_mockup_front_white.png"/>
          <p:cNvPicPr>
            <a:picLocks/>
          </p:cNvPicPr>
          <p:nvPr/>
        </p:nvPicPr>
        <p:blipFill>
          <a:blip r:embed="rId3" cstate="email">
            <a:extLst>
              <a:ext uri="{28A0092B-C50C-407E-A947-70E740481C1C}">
                <a14:useLocalDpi xmlns:a14="http://schemas.microsoft.com/office/drawing/2010/main"/>
              </a:ext>
            </a:extLst>
          </a:blip>
          <a:stretch>
            <a:fillRect/>
          </a:stretch>
        </p:blipFill>
        <p:spPr>
          <a:xfrm>
            <a:off x="8918936" y="2690948"/>
            <a:ext cx="6556248" cy="10296824"/>
          </a:xfrm>
          <a:prstGeom prst="rect">
            <a:avLst/>
          </a:prstGeom>
        </p:spPr>
      </p:pic>
      <p:sp>
        <p:nvSpPr>
          <p:cNvPr id="3" name="Rectangle 2"/>
          <p:cNvSpPr/>
          <p:nvPr/>
        </p:nvSpPr>
        <p:spPr>
          <a:xfrm>
            <a:off x="10202182" y="4336977"/>
            <a:ext cx="3904487" cy="69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4077823" y="5246121"/>
            <a:ext cx="2699778"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FEATURE</a:t>
            </a:r>
          </a:p>
        </p:txBody>
      </p:sp>
      <p:sp>
        <p:nvSpPr>
          <p:cNvPr id="15" name="TextBox 14"/>
          <p:cNvSpPr txBox="1"/>
          <p:nvPr/>
        </p:nvSpPr>
        <p:spPr>
          <a:xfrm>
            <a:off x="3772796" y="5987651"/>
            <a:ext cx="3309820" cy="1200329"/>
          </a:xfrm>
          <a:prstGeom prst="rect">
            <a:avLst/>
          </a:prstGeom>
          <a:noFill/>
        </p:spPr>
        <p:txBody>
          <a:bodyPr wrap="square" rtlCol="0">
            <a:spAutoFit/>
          </a:bodyPr>
          <a:lstStyle/>
          <a:p>
            <a:pPr algn="ctr"/>
            <a:r>
              <a:rPr lang="en-US" sz="2400" spc="300" dirty="0">
                <a:latin typeface="Lato Light" charset="0"/>
                <a:ea typeface="Lato Light" charset="0"/>
                <a:cs typeface="Lato Light" charset="0"/>
              </a:rPr>
              <a:t>Entrepreneurial activities differ </a:t>
            </a:r>
            <a:r>
              <a:rPr lang="en-US" sz="2400" spc="300" dirty="0" smtClean="0">
                <a:latin typeface="Lato Light" charset="0"/>
                <a:ea typeface="Lato Light" charset="0"/>
                <a:cs typeface="Lato Light" charset="0"/>
              </a:rPr>
              <a:t>substantially</a:t>
            </a:r>
            <a:endParaRPr lang="en-US" sz="2400" spc="300" dirty="0">
              <a:latin typeface="Lato Light" charset="0"/>
              <a:ea typeface="Lato Light" charset="0"/>
              <a:cs typeface="Lato Light" charset="0"/>
            </a:endParaRPr>
          </a:p>
        </p:txBody>
      </p:sp>
      <p:sp>
        <p:nvSpPr>
          <p:cNvPr id="23" name="TextBox 22"/>
          <p:cNvSpPr txBox="1"/>
          <p:nvPr/>
        </p:nvSpPr>
        <p:spPr>
          <a:xfrm>
            <a:off x="4564336" y="9110915"/>
            <a:ext cx="1726756"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NAME</a:t>
            </a:r>
          </a:p>
        </p:txBody>
      </p:sp>
      <p:sp>
        <p:nvSpPr>
          <p:cNvPr id="24" name="TextBox 23"/>
          <p:cNvSpPr txBox="1"/>
          <p:nvPr/>
        </p:nvSpPr>
        <p:spPr>
          <a:xfrm>
            <a:off x="3772796" y="9852445"/>
            <a:ext cx="3309820" cy="1200329"/>
          </a:xfrm>
          <a:prstGeom prst="rect">
            <a:avLst/>
          </a:prstGeom>
          <a:noFill/>
        </p:spPr>
        <p:txBody>
          <a:bodyPr wrap="square" rtlCol="0">
            <a:spAutoFit/>
          </a:bodyPr>
          <a:lstStyle/>
          <a:p>
            <a:pPr algn="ctr"/>
            <a:r>
              <a:rPr lang="en-US" sz="2400" spc="300" dirty="0">
                <a:latin typeface="Lato Light" charset="0"/>
                <a:ea typeface="Lato Light" charset="0"/>
                <a:cs typeface="Lato Light" charset="0"/>
              </a:rPr>
              <a:t>Entrepreneurial activities differ </a:t>
            </a:r>
            <a:r>
              <a:rPr lang="en-US" sz="2400" spc="300" dirty="0" smtClean="0">
                <a:latin typeface="Lato Light" charset="0"/>
                <a:ea typeface="Lato Light" charset="0"/>
                <a:cs typeface="Lato Light" charset="0"/>
              </a:rPr>
              <a:t>substantially</a:t>
            </a:r>
            <a:endParaRPr lang="en-US" sz="2400" spc="300" dirty="0">
              <a:latin typeface="Lato Light" charset="0"/>
              <a:ea typeface="Lato Light" charset="0"/>
              <a:cs typeface="Lato Light" charset="0"/>
            </a:endParaRPr>
          </a:p>
        </p:txBody>
      </p:sp>
      <p:sp>
        <p:nvSpPr>
          <p:cNvPr id="27" name="TextBox 26"/>
          <p:cNvSpPr txBox="1"/>
          <p:nvPr/>
        </p:nvSpPr>
        <p:spPr>
          <a:xfrm>
            <a:off x="18038795" y="5246121"/>
            <a:ext cx="1806906"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TITLE</a:t>
            </a:r>
          </a:p>
        </p:txBody>
      </p:sp>
      <p:sp>
        <p:nvSpPr>
          <p:cNvPr id="28" name="TextBox 27"/>
          <p:cNvSpPr txBox="1"/>
          <p:nvPr/>
        </p:nvSpPr>
        <p:spPr>
          <a:xfrm>
            <a:off x="17287330" y="5987651"/>
            <a:ext cx="3309820" cy="1200329"/>
          </a:xfrm>
          <a:prstGeom prst="rect">
            <a:avLst/>
          </a:prstGeom>
          <a:noFill/>
        </p:spPr>
        <p:txBody>
          <a:bodyPr wrap="square" rtlCol="0">
            <a:spAutoFit/>
          </a:bodyPr>
          <a:lstStyle/>
          <a:p>
            <a:pPr algn="ctr"/>
            <a:r>
              <a:rPr lang="en-US" sz="2400" spc="300" dirty="0">
                <a:latin typeface="Lato Light" charset="0"/>
                <a:ea typeface="Lato Light" charset="0"/>
                <a:cs typeface="Lato Light" charset="0"/>
              </a:rPr>
              <a:t>Entrepreneurial activities differ </a:t>
            </a:r>
            <a:r>
              <a:rPr lang="en-US" sz="2400" spc="300" dirty="0" smtClean="0">
                <a:latin typeface="Lato Light" charset="0"/>
                <a:ea typeface="Lato Light" charset="0"/>
                <a:cs typeface="Lato Light" charset="0"/>
              </a:rPr>
              <a:t>substantially</a:t>
            </a:r>
            <a:endParaRPr lang="en-US" sz="2400" spc="300" dirty="0">
              <a:latin typeface="Lato Light" charset="0"/>
              <a:ea typeface="Lato Light" charset="0"/>
              <a:cs typeface="Lato Light" charset="0"/>
            </a:endParaRPr>
          </a:p>
        </p:txBody>
      </p:sp>
      <p:sp>
        <p:nvSpPr>
          <p:cNvPr id="34" name="TextBox 33"/>
          <p:cNvSpPr txBox="1"/>
          <p:nvPr/>
        </p:nvSpPr>
        <p:spPr>
          <a:xfrm>
            <a:off x="17927387" y="9110915"/>
            <a:ext cx="2029723"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GREAT</a:t>
            </a:r>
          </a:p>
        </p:txBody>
      </p:sp>
      <p:sp>
        <p:nvSpPr>
          <p:cNvPr id="35" name="TextBox 34"/>
          <p:cNvSpPr txBox="1"/>
          <p:nvPr/>
        </p:nvSpPr>
        <p:spPr>
          <a:xfrm>
            <a:off x="17287330" y="9852445"/>
            <a:ext cx="3309820" cy="1200329"/>
          </a:xfrm>
          <a:prstGeom prst="rect">
            <a:avLst/>
          </a:prstGeom>
          <a:noFill/>
        </p:spPr>
        <p:txBody>
          <a:bodyPr wrap="square" rtlCol="0">
            <a:spAutoFit/>
          </a:bodyPr>
          <a:lstStyle/>
          <a:p>
            <a:pPr algn="ctr"/>
            <a:r>
              <a:rPr lang="en-US" sz="2400" spc="300" dirty="0">
                <a:latin typeface="Lato Light" charset="0"/>
                <a:ea typeface="Lato Light" charset="0"/>
                <a:cs typeface="Lato Light" charset="0"/>
              </a:rPr>
              <a:t>Entrepreneurial activities differ </a:t>
            </a:r>
            <a:r>
              <a:rPr lang="en-US" sz="2400" spc="300" dirty="0" smtClean="0">
                <a:latin typeface="Lato Light" charset="0"/>
                <a:ea typeface="Lato Light" charset="0"/>
                <a:cs typeface="Lato Light" charset="0"/>
              </a:rPr>
              <a:t>substantially</a:t>
            </a:r>
            <a:endParaRPr lang="en-US" sz="2400" spc="300" dirty="0">
              <a:latin typeface="Lato Light" charset="0"/>
              <a:ea typeface="Lato Light" charset="0"/>
              <a:cs typeface="Lato Light" charset="0"/>
            </a:endParaRPr>
          </a:p>
        </p:txBody>
      </p:sp>
      <p:sp>
        <p:nvSpPr>
          <p:cNvPr id="25" name="TextBox 24"/>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IPHONE 6 MOCKUP</a:t>
            </a:r>
            <a:endParaRPr lang="en-US" sz="9600" spc="600" dirty="0">
              <a:solidFill>
                <a:schemeClr val="tx2"/>
              </a:solidFill>
              <a:latin typeface="Oswald" charset="0"/>
              <a:ea typeface="Oswald" charset="0"/>
              <a:cs typeface="Oswald" charset="0"/>
            </a:endParaRPr>
          </a:p>
        </p:txBody>
      </p:sp>
      <p:sp>
        <p:nvSpPr>
          <p:cNvPr id="26" name="TextBox 25"/>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36" name="Shape 2641"/>
          <p:cNvSpPr/>
          <p:nvPr/>
        </p:nvSpPr>
        <p:spPr>
          <a:xfrm>
            <a:off x="5138548" y="4094091"/>
            <a:ext cx="763355" cy="48577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7" name="Shape 2677"/>
          <p:cNvSpPr/>
          <p:nvPr/>
        </p:nvSpPr>
        <p:spPr>
          <a:xfrm>
            <a:off x="5127387" y="7748009"/>
            <a:ext cx="693960" cy="763354"/>
          </a:xfrm>
          <a:custGeom>
            <a:avLst/>
            <a:gdLst/>
            <a:ahLst/>
            <a:cxnLst>
              <a:cxn ang="0">
                <a:pos x="wd2" y="hd2"/>
              </a:cxn>
              <a:cxn ang="5400000">
                <a:pos x="wd2" y="hd2"/>
              </a:cxn>
              <a:cxn ang="10800000">
                <a:pos x="wd2" y="hd2"/>
              </a:cxn>
              <a:cxn ang="16200000">
                <a:pos x="wd2" y="hd2"/>
              </a:cxn>
            </a:cxnLst>
            <a:rect l="0" t="0" r="r" b="b"/>
            <a:pathLst>
              <a:path w="21600" h="21600" extrusionOk="0">
                <a:moveTo>
                  <a:pt x="15660" y="7855"/>
                </a:moveTo>
                <a:cubicBezTo>
                  <a:pt x="15362" y="7855"/>
                  <a:pt x="15120" y="8075"/>
                  <a:pt x="15120" y="8345"/>
                </a:cubicBezTo>
                <a:cubicBezTo>
                  <a:pt x="15120" y="8617"/>
                  <a:pt x="15362" y="8836"/>
                  <a:pt x="15660" y="8836"/>
                </a:cubicBezTo>
                <a:cubicBezTo>
                  <a:pt x="16555" y="8836"/>
                  <a:pt x="17280" y="9716"/>
                  <a:pt x="17280" y="10800"/>
                </a:cubicBezTo>
                <a:cubicBezTo>
                  <a:pt x="17280" y="11884"/>
                  <a:pt x="16555" y="12764"/>
                  <a:pt x="15660" y="12764"/>
                </a:cubicBezTo>
                <a:cubicBezTo>
                  <a:pt x="15362" y="12764"/>
                  <a:pt x="15120" y="12984"/>
                  <a:pt x="15120" y="13255"/>
                </a:cubicBezTo>
                <a:cubicBezTo>
                  <a:pt x="15120" y="13526"/>
                  <a:pt x="15362" y="13745"/>
                  <a:pt x="15660" y="13745"/>
                </a:cubicBezTo>
                <a:cubicBezTo>
                  <a:pt x="17151" y="13745"/>
                  <a:pt x="18360" y="12427"/>
                  <a:pt x="18360" y="10800"/>
                </a:cubicBezTo>
                <a:cubicBezTo>
                  <a:pt x="18360" y="9174"/>
                  <a:pt x="17151" y="7855"/>
                  <a:pt x="15660" y="7855"/>
                </a:cubicBezTo>
                <a:moveTo>
                  <a:pt x="18472" y="5611"/>
                </a:moveTo>
                <a:lnTo>
                  <a:pt x="18463" y="5625"/>
                </a:lnTo>
                <a:cubicBezTo>
                  <a:pt x="18383" y="5584"/>
                  <a:pt x="18296" y="5554"/>
                  <a:pt x="18198" y="5554"/>
                </a:cubicBezTo>
                <a:cubicBezTo>
                  <a:pt x="17900" y="5554"/>
                  <a:pt x="17660" y="5774"/>
                  <a:pt x="17660" y="6044"/>
                </a:cubicBezTo>
                <a:cubicBezTo>
                  <a:pt x="17660" y="6216"/>
                  <a:pt x="17763" y="6361"/>
                  <a:pt x="17910" y="6449"/>
                </a:cubicBezTo>
                <a:lnTo>
                  <a:pt x="17909" y="6451"/>
                </a:lnTo>
                <a:cubicBezTo>
                  <a:pt x="19460" y="7271"/>
                  <a:pt x="20520" y="8909"/>
                  <a:pt x="20520" y="10800"/>
                </a:cubicBezTo>
                <a:cubicBezTo>
                  <a:pt x="20520" y="12689"/>
                  <a:pt x="19463" y="14325"/>
                  <a:pt x="17915" y="15147"/>
                </a:cubicBezTo>
                <a:lnTo>
                  <a:pt x="17919" y="15152"/>
                </a:lnTo>
                <a:cubicBezTo>
                  <a:pt x="17771" y="15239"/>
                  <a:pt x="17668" y="15384"/>
                  <a:pt x="17668" y="15556"/>
                </a:cubicBezTo>
                <a:cubicBezTo>
                  <a:pt x="17668" y="15827"/>
                  <a:pt x="17910" y="16046"/>
                  <a:pt x="18208" y="16046"/>
                </a:cubicBezTo>
                <a:cubicBezTo>
                  <a:pt x="18306" y="16046"/>
                  <a:pt x="18393" y="16016"/>
                  <a:pt x="18473" y="15975"/>
                </a:cubicBezTo>
                <a:lnTo>
                  <a:pt x="18480" y="15985"/>
                </a:lnTo>
                <a:cubicBezTo>
                  <a:pt x="20338" y="14990"/>
                  <a:pt x="21600" y="13041"/>
                  <a:pt x="21600" y="10800"/>
                </a:cubicBezTo>
                <a:cubicBezTo>
                  <a:pt x="21600" y="8556"/>
                  <a:pt x="20334" y="6606"/>
                  <a:pt x="18472" y="5611"/>
                </a:cubicBezTo>
                <a:moveTo>
                  <a:pt x="11880" y="20121"/>
                </a:moveTo>
                <a:cubicBezTo>
                  <a:pt x="11880" y="20393"/>
                  <a:pt x="11637" y="20612"/>
                  <a:pt x="11337" y="20612"/>
                </a:cubicBezTo>
                <a:cubicBezTo>
                  <a:pt x="11181" y="20612"/>
                  <a:pt x="11043" y="20552"/>
                  <a:pt x="10944" y="20457"/>
                </a:cubicBezTo>
                <a:lnTo>
                  <a:pt x="10942" y="20459"/>
                </a:lnTo>
                <a:lnTo>
                  <a:pt x="10800" y="20342"/>
                </a:lnTo>
                <a:lnTo>
                  <a:pt x="10800" y="1256"/>
                </a:lnTo>
                <a:lnTo>
                  <a:pt x="10958" y="1126"/>
                </a:lnTo>
                <a:lnTo>
                  <a:pt x="10960" y="1127"/>
                </a:lnTo>
                <a:cubicBezTo>
                  <a:pt x="11058" y="1042"/>
                  <a:pt x="11190" y="988"/>
                  <a:pt x="11337" y="988"/>
                </a:cubicBezTo>
                <a:cubicBezTo>
                  <a:pt x="11637" y="988"/>
                  <a:pt x="11880" y="1208"/>
                  <a:pt x="11880" y="1480"/>
                </a:cubicBezTo>
                <a:cubicBezTo>
                  <a:pt x="11880" y="1480"/>
                  <a:pt x="11880" y="20121"/>
                  <a:pt x="11880" y="20121"/>
                </a:cubicBezTo>
                <a:close/>
                <a:moveTo>
                  <a:pt x="9720" y="19448"/>
                </a:moveTo>
                <a:lnTo>
                  <a:pt x="4320" y="14979"/>
                </a:lnTo>
                <a:lnTo>
                  <a:pt x="4320" y="6607"/>
                </a:lnTo>
                <a:lnTo>
                  <a:pt x="4561" y="6407"/>
                </a:lnTo>
                <a:lnTo>
                  <a:pt x="4560" y="6406"/>
                </a:lnTo>
                <a:lnTo>
                  <a:pt x="9720" y="2147"/>
                </a:lnTo>
                <a:cubicBezTo>
                  <a:pt x="9720" y="2147"/>
                  <a:pt x="9720" y="19448"/>
                  <a:pt x="9720" y="19448"/>
                </a:cubicBezTo>
                <a:close/>
                <a:moveTo>
                  <a:pt x="3240" y="14649"/>
                </a:moveTo>
                <a:cubicBezTo>
                  <a:pt x="2008" y="14285"/>
                  <a:pt x="1080" y="12700"/>
                  <a:pt x="1080" y="10800"/>
                </a:cubicBezTo>
                <a:cubicBezTo>
                  <a:pt x="1080" y="8900"/>
                  <a:pt x="2008" y="7316"/>
                  <a:pt x="3240" y="6952"/>
                </a:cubicBezTo>
                <a:cubicBezTo>
                  <a:pt x="3240" y="6952"/>
                  <a:pt x="3240" y="14649"/>
                  <a:pt x="3240" y="14649"/>
                </a:cubicBezTo>
                <a:close/>
                <a:moveTo>
                  <a:pt x="12966" y="1472"/>
                </a:moveTo>
                <a:cubicBezTo>
                  <a:pt x="12966" y="659"/>
                  <a:pt x="12238" y="0"/>
                  <a:pt x="11339" y="0"/>
                </a:cubicBezTo>
                <a:cubicBezTo>
                  <a:pt x="10879" y="0"/>
                  <a:pt x="10466" y="175"/>
                  <a:pt x="10170" y="451"/>
                </a:cubicBezTo>
                <a:lnTo>
                  <a:pt x="3565" y="5905"/>
                </a:lnTo>
                <a:cubicBezTo>
                  <a:pt x="1578" y="6051"/>
                  <a:pt x="0" y="8183"/>
                  <a:pt x="0" y="10800"/>
                </a:cubicBezTo>
                <a:cubicBezTo>
                  <a:pt x="0" y="13426"/>
                  <a:pt x="1588" y="15564"/>
                  <a:pt x="3585" y="15697"/>
                </a:cubicBezTo>
                <a:lnTo>
                  <a:pt x="10170" y="21148"/>
                </a:lnTo>
                <a:cubicBezTo>
                  <a:pt x="10466" y="21426"/>
                  <a:pt x="10879" y="21600"/>
                  <a:pt x="11339" y="21600"/>
                </a:cubicBezTo>
                <a:cubicBezTo>
                  <a:pt x="12238" y="21600"/>
                  <a:pt x="12966" y="20941"/>
                  <a:pt x="12966" y="20129"/>
                </a:cubicBezTo>
                <a:cubicBezTo>
                  <a:pt x="12966" y="20110"/>
                  <a:pt x="12961" y="20093"/>
                  <a:pt x="12960" y="20074"/>
                </a:cubicBezTo>
                <a:lnTo>
                  <a:pt x="12960" y="1527"/>
                </a:lnTo>
                <a:cubicBezTo>
                  <a:pt x="12961" y="1508"/>
                  <a:pt x="12966" y="1490"/>
                  <a:pt x="12966" y="1472"/>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8" name="Shape 2686"/>
          <p:cNvSpPr/>
          <p:nvPr/>
        </p:nvSpPr>
        <p:spPr>
          <a:xfrm>
            <a:off x="18560561" y="7686586"/>
            <a:ext cx="763355" cy="763354"/>
          </a:xfrm>
          <a:custGeom>
            <a:avLst/>
            <a:gdLst/>
            <a:ahLst/>
            <a:cxnLst>
              <a:cxn ang="0">
                <a:pos x="wd2" y="hd2"/>
              </a:cxn>
              <a:cxn ang="5400000">
                <a:pos x="wd2" y="hd2"/>
              </a:cxn>
              <a:cxn ang="10800000">
                <a:pos x="wd2" y="hd2"/>
              </a:cxn>
              <a:cxn ang="16200000">
                <a:pos x="wd2" y="hd2"/>
              </a:cxn>
            </a:cxnLst>
            <a:rect l="0" t="0" r="r" b="b"/>
            <a:pathLst>
              <a:path w="21600" h="21600" extrusionOk="0">
                <a:moveTo>
                  <a:pt x="20618" y="17673"/>
                </a:moveTo>
                <a:cubicBezTo>
                  <a:pt x="20618" y="18215"/>
                  <a:pt x="20178" y="18655"/>
                  <a:pt x="19636" y="18655"/>
                </a:cubicBezTo>
                <a:lnTo>
                  <a:pt x="19636" y="14727"/>
                </a:lnTo>
                <a:cubicBezTo>
                  <a:pt x="20178" y="14727"/>
                  <a:pt x="20618" y="15167"/>
                  <a:pt x="20618" y="15709"/>
                </a:cubicBezTo>
                <a:cubicBezTo>
                  <a:pt x="20618" y="15709"/>
                  <a:pt x="20618" y="17673"/>
                  <a:pt x="20618" y="17673"/>
                </a:cubicBezTo>
                <a:close/>
                <a:moveTo>
                  <a:pt x="18655" y="19145"/>
                </a:moveTo>
                <a:cubicBezTo>
                  <a:pt x="18655" y="19959"/>
                  <a:pt x="17995" y="20618"/>
                  <a:pt x="17182" y="20618"/>
                </a:cubicBezTo>
                <a:cubicBezTo>
                  <a:pt x="16368" y="20618"/>
                  <a:pt x="15709" y="19959"/>
                  <a:pt x="15709" y="19145"/>
                </a:cubicBezTo>
                <a:lnTo>
                  <a:pt x="15709" y="14236"/>
                </a:lnTo>
                <a:cubicBezTo>
                  <a:pt x="15709" y="13424"/>
                  <a:pt x="16368" y="12764"/>
                  <a:pt x="17182" y="12764"/>
                </a:cubicBezTo>
                <a:cubicBezTo>
                  <a:pt x="17995" y="12764"/>
                  <a:pt x="18655" y="13424"/>
                  <a:pt x="18655" y="14236"/>
                </a:cubicBezTo>
                <a:cubicBezTo>
                  <a:pt x="18655" y="14236"/>
                  <a:pt x="18655" y="19145"/>
                  <a:pt x="18655" y="19145"/>
                </a:cubicBezTo>
                <a:close/>
                <a:moveTo>
                  <a:pt x="4418" y="12764"/>
                </a:moveTo>
                <a:cubicBezTo>
                  <a:pt x="5231" y="12764"/>
                  <a:pt x="5891" y="13424"/>
                  <a:pt x="5891" y="14236"/>
                </a:cubicBezTo>
                <a:lnTo>
                  <a:pt x="5891" y="19145"/>
                </a:lnTo>
                <a:cubicBezTo>
                  <a:pt x="5891" y="19959"/>
                  <a:pt x="5231" y="20618"/>
                  <a:pt x="4418" y="20618"/>
                </a:cubicBezTo>
                <a:cubicBezTo>
                  <a:pt x="3605" y="20618"/>
                  <a:pt x="2945" y="19959"/>
                  <a:pt x="2945" y="19145"/>
                </a:cubicBezTo>
                <a:lnTo>
                  <a:pt x="2945" y="14236"/>
                </a:lnTo>
                <a:cubicBezTo>
                  <a:pt x="2945" y="13424"/>
                  <a:pt x="3605" y="12764"/>
                  <a:pt x="4418" y="12764"/>
                </a:cubicBezTo>
                <a:moveTo>
                  <a:pt x="1964" y="18655"/>
                </a:moveTo>
                <a:cubicBezTo>
                  <a:pt x="1422" y="18655"/>
                  <a:pt x="982" y="18215"/>
                  <a:pt x="982" y="17673"/>
                </a:cubicBezTo>
                <a:lnTo>
                  <a:pt x="982" y="15709"/>
                </a:lnTo>
                <a:cubicBezTo>
                  <a:pt x="982" y="15167"/>
                  <a:pt x="1422" y="14727"/>
                  <a:pt x="1964" y="14727"/>
                </a:cubicBezTo>
                <a:cubicBezTo>
                  <a:pt x="1964" y="14727"/>
                  <a:pt x="1964" y="18655"/>
                  <a:pt x="1964" y="18655"/>
                </a:cubicBezTo>
                <a:close/>
                <a:moveTo>
                  <a:pt x="19636" y="13745"/>
                </a:moveTo>
                <a:lnTo>
                  <a:pt x="19636" y="5891"/>
                </a:lnTo>
                <a:cubicBezTo>
                  <a:pt x="19636" y="2638"/>
                  <a:pt x="16999" y="0"/>
                  <a:pt x="13745" y="0"/>
                </a:cubicBezTo>
                <a:lnTo>
                  <a:pt x="7855" y="0"/>
                </a:lnTo>
                <a:cubicBezTo>
                  <a:pt x="4601" y="0"/>
                  <a:pt x="1964" y="2638"/>
                  <a:pt x="1964" y="5891"/>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3" y="11782"/>
                  <a:pt x="3357" y="11973"/>
                  <a:pt x="2945" y="12284"/>
                </a:cubicBezTo>
                <a:lnTo>
                  <a:pt x="2945" y="5891"/>
                </a:lnTo>
                <a:cubicBezTo>
                  <a:pt x="2945" y="3180"/>
                  <a:pt x="5144" y="982"/>
                  <a:pt x="7855" y="982"/>
                </a:cubicBezTo>
                <a:lnTo>
                  <a:pt x="13745" y="982"/>
                </a:lnTo>
                <a:cubicBezTo>
                  <a:pt x="16456" y="982"/>
                  <a:pt x="18655" y="3180"/>
                  <a:pt x="18655" y="5891"/>
                </a:cubicBezTo>
                <a:lnTo>
                  <a:pt x="18655" y="12284"/>
                </a:lnTo>
                <a:cubicBezTo>
                  <a:pt x="18243" y="11973"/>
                  <a:pt x="17737" y="11782"/>
                  <a:pt x="17182" y="11782"/>
                </a:cubicBezTo>
                <a:cubicBezTo>
                  <a:pt x="15826" y="11782"/>
                  <a:pt x="14727" y="12881"/>
                  <a:pt x="14727" y="14236"/>
                </a:cubicBezTo>
                <a:lnTo>
                  <a:pt x="14727" y="19145"/>
                </a:lnTo>
                <a:cubicBezTo>
                  <a:pt x="14727" y="20501"/>
                  <a:pt x="15826" y="21600"/>
                  <a:pt x="17182" y="21600"/>
                </a:cubicBezTo>
                <a:cubicBezTo>
                  <a:pt x="18369" y="21600"/>
                  <a:pt x="19359"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9" name="Shape 2691"/>
          <p:cNvSpPr/>
          <p:nvPr/>
        </p:nvSpPr>
        <p:spPr>
          <a:xfrm>
            <a:off x="18734051" y="3984219"/>
            <a:ext cx="416377" cy="763354"/>
          </a:xfrm>
          <a:custGeom>
            <a:avLst/>
            <a:gdLst/>
            <a:ahLst/>
            <a:cxnLst>
              <a:cxn ang="0">
                <a:pos x="wd2" y="hd2"/>
              </a:cxn>
              <a:cxn ang="5400000">
                <a:pos x="wd2" y="hd2"/>
              </a:cxn>
              <a:cxn ang="10800000">
                <a:pos x="wd2" y="hd2"/>
              </a:cxn>
              <a:cxn ang="16200000">
                <a:pos x="wd2" y="hd2"/>
              </a:cxn>
            </a:cxnLst>
            <a:rect l="0" t="0" r="r" b="b"/>
            <a:pathLst>
              <a:path w="21600" h="21600" extrusionOk="0">
                <a:moveTo>
                  <a:pt x="12600" y="19924"/>
                </a:moveTo>
                <a:lnTo>
                  <a:pt x="12600" y="12476"/>
                </a:lnTo>
                <a:lnTo>
                  <a:pt x="19427" y="16200"/>
                </a:lnTo>
                <a:cubicBezTo>
                  <a:pt x="19427" y="16200"/>
                  <a:pt x="12600" y="19924"/>
                  <a:pt x="12600" y="19924"/>
                </a:cubicBezTo>
                <a:close/>
                <a:moveTo>
                  <a:pt x="12600" y="1676"/>
                </a:moveTo>
                <a:lnTo>
                  <a:pt x="19427" y="5400"/>
                </a:lnTo>
                <a:lnTo>
                  <a:pt x="12600" y="9124"/>
                </a:lnTo>
                <a:cubicBezTo>
                  <a:pt x="12600" y="9124"/>
                  <a:pt x="12600" y="1676"/>
                  <a:pt x="12600" y="1676"/>
                </a:cubicBezTo>
                <a:close/>
                <a:moveTo>
                  <a:pt x="21352" y="15862"/>
                </a:moveTo>
                <a:lnTo>
                  <a:pt x="21337" y="15854"/>
                </a:lnTo>
                <a:cubicBezTo>
                  <a:pt x="21336" y="15853"/>
                  <a:pt x="21335" y="15853"/>
                  <a:pt x="21335" y="15852"/>
                </a:cubicBezTo>
                <a:lnTo>
                  <a:pt x="12600" y="11088"/>
                </a:lnTo>
                <a:lnTo>
                  <a:pt x="12600" y="10512"/>
                </a:lnTo>
                <a:lnTo>
                  <a:pt x="21335" y="5748"/>
                </a:lnTo>
                <a:lnTo>
                  <a:pt x="21336" y="5747"/>
                </a:lnTo>
                <a:lnTo>
                  <a:pt x="21352" y="5739"/>
                </a:lnTo>
                <a:lnTo>
                  <a:pt x="21349" y="5738"/>
                </a:lnTo>
                <a:cubicBezTo>
                  <a:pt x="21503" y="5649"/>
                  <a:pt x="21600" y="5532"/>
                  <a:pt x="21600" y="5400"/>
                </a:cubicBezTo>
                <a:cubicBezTo>
                  <a:pt x="21600" y="5265"/>
                  <a:pt x="21499" y="5142"/>
                  <a:pt x="21336" y="5053"/>
                </a:cubicBezTo>
                <a:lnTo>
                  <a:pt x="12336" y="144"/>
                </a:lnTo>
                <a:cubicBezTo>
                  <a:pt x="12173" y="55"/>
                  <a:pt x="11948" y="0"/>
                  <a:pt x="11700" y="0"/>
                </a:cubicBezTo>
                <a:cubicBezTo>
                  <a:pt x="11203" y="0"/>
                  <a:pt x="10800" y="220"/>
                  <a:pt x="10800" y="491"/>
                </a:cubicBezTo>
                <a:lnTo>
                  <a:pt x="10800" y="10106"/>
                </a:lnTo>
                <a:lnTo>
                  <a:pt x="1552" y="5062"/>
                </a:lnTo>
                <a:lnTo>
                  <a:pt x="1549" y="5063"/>
                </a:lnTo>
                <a:cubicBezTo>
                  <a:pt x="1385" y="4969"/>
                  <a:pt x="1157" y="4909"/>
                  <a:pt x="900" y="4909"/>
                </a:cubicBezTo>
                <a:cubicBezTo>
                  <a:pt x="403" y="4909"/>
                  <a:pt x="0" y="5129"/>
                  <a:pt x="0" y="5400"/>
                </a:cubicBezTo>
                <a:cubicBezTo>
                  <a:pt x="0" y="5532"/>
                  <a:pt x="97" y="5649"/>
                  <a:pt x="251" y="5738"/>
                </a:cubicBezTo>
                <a:lnTo>
                  <a:pt x="248" y="5739"/>
                </a:lnTo>
                <a:lnTo>
                  <a:pt x="264" y="5747"/>
                </a:lnTo>
                <a:lnTo>
                  <a:pt x="264" y="5748"/>
                </a:lnTo>
                <a:lnTo>
                  <a:pt x="9527" y="10800"/>
                </a:lnTo>
                <a:lnTo>
                  <a:pt x="265" y="15852"/>
                </a:lnTo>
                <a:cubicBezTo>
                  <a:pt x="265" y="15853"/>
                  <a:pt x="264" y="15853"/>
                  <a:pt x="263" y="15854"/>
                </a:cubicBezTo>
                <a:lnTo>
                  <a:pt x="248" y="15862"/>
                </a:lnTo>
                <a:lnTo>
                  <a:pt x="251" y="15863"/>
                </a:lnTo>
                <a:cubicBezTo>
                  <a:pt x="97" y="15951"/>
                  <a:pt x="0" y="16069"/>
                  <a:pt x="0" y="16200"/>
                </a:cubicBezTo>
                <a:cubicBezTo>
                  <a:pt x="0" y="16471"/>
                  <a:pt x="403" y="16691"/>
                  <a:pt x="900" y="16691"/>
                </a:cubicBezTo>
                <a:cubicBezTo>
                  <a:pt x="1157" y="16691"/>
                  <a:pt x="1385" y="16631"/>
                  <a:pt x="1549" y="16537"/>
                </a:cubicBezTo>
                <a:lnTo>
                  <a:pt x="1552" y="16539"/>
                </a:lnTo>
                <a:lnTo>
                  <a:pt x="10800" y="11494"/>
                </a:lnTo>
                <a:lnTo>
                  <a:pt x="10800" y="21109"/>
                </a:lnTo>
                <a:cubicBezTo>
                  <a:pt x="10800" y="21380"/>
                  <a:pt x="11203" y="21600"/>
                  <a:pt x="11700" y="21600"/>
                </a:cubicBezTo>
                <a:cubicBezTo>
                  <a:pt x="11948" y="21600"/>
                  <a:pt x="12173" y="21546"/>
                  <a:pt x="12336" y="21456"/>
                </a:cubicBezTo>
                <a:lnTo>
                  <a:pt x="21336" y="16547"/>
                </a:lnTo>
                <a:cubicBezTo>
                  <a:pt x="21499" y="16458"/>
                  <a:pt x="21600" y="16336"/>
                  <a:pt x="21600" y="16200"/>
                </a:cubicBezTo>
                <a:cubicBezTo>
                  <a:pt x="21600" y="16069"/>
                  <a:pt x="21503" y="15951"/>
                  <a:pt x="21349" y="15863"/>
                </a:cubicBezTo>
                <a:cubicBezTo>
                  <a:pt x="21349" y="15863"/>
                  <a:pt x="21352" y="15862"/>
                  <a:pt x="21352" y="15862"/>
                </a:cubicBezTo>
                <a:close/>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pic>
        <p:nvPicPr>
          <p:cNvPr id="5" name="Picture Placeholder 4"/>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l="8939" r="8939"/>
          <a:stretch>
            <a:fillRect/>
          </a:stretch>
        </p:blipFill>
        <p:spPr/>
      </p:pic>
    </p:spTree>
    <p:extLst>
      <p:ext uri="{BB962C8B-B14F-4D97-AF65-F5344CB8AC3E}">
        <p14:creationId xmlns:p14="http://schemas.microsoft.com/office/powerpoint/2010/main" val="17846395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20"/>
          <p:cNvSpPr txBox="1"/>
          <p:nvPr/>
        </p:nvSpPr>
        <p:spPr>
          <a:xfrm>
            <a:off x="5171340" y="5127435"/>
            <a:ext cx="1758816" cy="584775"/>
          </a:xfrm>
          <a:prstGeom prst="rect">
            <a:avLst/>
          </a:prstGeom>
          <a:noFill/>
        </p:spPr>
        <p:txBody>
          <a:bodyPr wrap="none" rtlCol="0">
            <a:spAutoFit/>
          </a:bodyPr>
          <a:lstStyle/>
          <a:p>
            <a:pPr algn="ctr"/>
            <a:r>
              <a:rPr lang="en-US" sz="3200" spc="1200" dirty="0" smtClean="0">
                <a:solidFill>
                  <a:schemeClr val="tx2"/>
                </a:solidFill>
                <a:latin typeface="Oswald" charset="0"/>
                <a:ea typeface="Oswald" charset="0"/>
                <a:cs typeface="Oswald" charset="0"/>
              </a:rPr>
              <a:t>TITLE</a:t>
            </a:r>
          </a:p>
        </p:txBody>
      </p:sp>
      <p:sp>
        <p:nvSpPr>
          <p:cNvPr id="22" name="TextBox 21"/>
          <p:cNvSpPr txBox="1"/>
          <p:nvPr/>
        </p:nvSpPr>
        <p:spPr>
          <a:xfrm>
            <a:off x="3862268" y="5868965"/>
            <a:ext cx="4376945" cy="1569660"/>
          </a:xfrm>
          <a:prstGeom prst="rect">
            <a:avLst/>
          </a:prstGeom>
          <a:noFill/>
        </p:spPr>
        <p:txBody>
          <a:bodyPr wrap="square" rtlCol="0">
            <a:spAutoFit/>
          </a:bodyPr>
          <a:lstStyle/>
          <a:p>
            <a:pPr algn="ctr"/>
            <a:r>
              <a:rPr lang="en-US" sz="2400" spc="300" dirty="0">
                <a:latin typeface="Lato Light" charset="0"/>
                <a:ea typeface="Lato Light" charset="0"/>
                <a:cs typeface="Lato Light" charset="0"/>
              </a:rPr>
              <a:t>Entrepreneurial activities differ substantially depending on the type </a:t>
            </a:r>
            <a:r>
              <a:rPr lang="en-US" sz="2400" spc="300" dirty="0" smtClean="0">
                <a:latin typeface="Lato Light" charset="0"/>
                <a:ea typeface="Lato Light" charset="0"/>
                <a:cs typeface="Lato Light" charset="0"/>
              </a:rPr>
              <a:t>of</a:t>
            </a:r>
            <a:endParaRPr lang="en-US" sz="2400" spc="300" dirty="0">
              <a:latin typeface="Lato Light" charset="0"/>
              <a:ea typeface="Lato Light" charset="0"/>
              <a:cs typeface="Lato Light" charset="0"/>
            </a:endParaRPr>
          </a:p>
        </p:txBody>
      </p:sp>
      <p:sp>
        <p:nvSpPr>
          <p:cNvPr id="23" name="TextBox 22"/>
          <p:cNvSpPr txBox="1"/>
          <p:nvPr/>
        </p:nvSpPr>
        <p:spPr>
          <a:xfrm>
            <a:off x="17673274" y="5127435"/>
            <a:ext cx="1691490" cy="584775"/>
          </a:xfrm>
          <a:prstGeom prst="rect">
            <a:avLst/>
          </a:prstGeom>
          <a:noFill/>
        </p:spPr>
        <p:txBody>
          <a:bodyPr wrap="none" rtlCol="0">
            <a:spAutoFit/>
          </a:bodyPr>
          <a:lstStyle/>
          <a:p>
            <a:pPr algn="ctr"/>
            <a:r>
              <a:rPr lang="en-US" sz="3200" spc="1200" dirty="0" smtClean="0">
                <a:solidFill>
                  <a:schemeClr val="tx2"/>
                </a:solidFill>
                <a:latin typeface="Oswald" charset="0"/>
                <a:ea typeface="Oswald" charset="0"/>
                <a:cs typeface="Oswald" charset="0"/>
              </a:rPr>
              <a:t>NAME</a:t>
            </a:r>
          </a:p>
        </p:txBody>
      </p:sp>
      <p:sp>
        <p:nvSpPr>
          <p:cNvPr id="24" name="TextBox 23"/>
          <p:cNvSpPr txBox="1"/>
          <p:nvPr/>
        </p:nvSpPr>
        <p:spPr>
          <a:xfrm>
            <a:off x="16330540" y="5868965"/>
            <a:ext cx="4376945" cy="1569660"/>
          </a:xfrm>
          <a:prstGeom prst="rect">
            <a:avLst/>
          </a:prstGeom>
          <a:noFill/>
        </p:spPr>
        <p:txBody>
          <a:bodyPr wrap="square" rtlCol="0">
            <a:spAutoFit/>
          </a:bodyPr>
          <a:lstStyle/>
          <a:p>
            <a:pPr algn="ctr"/>
            <a:r>
              <a:rPr lang="en-US" sz="2400" spc="300" dirty="0">
                <a:latin typeface="Lato Light" charset="0"/>
                <a:ea typeface="Lato Light" charset="0"/>
                <a:cs typeface="Lato Light" charset="0"/>
              </a:rPr>
              <a:t>Entrepreneurial activities differ substantially depending on the type </a:t>
            </a:r>
            <a:r>
              <a:rPr lang="en-US" sz="2400" spc="300" dirty="0" smtClean="0">
                <a:latin typeface="Lato Light" charset="0"/>
                <a:ea typeface="Lato Light" charset="0"/>
                <a:cs typeface="Lato Light" charset="0"/>
              </a:rPr>
              <a:t>of</a:t>
            </a:r>
            <a:endParaRPr lang="en-US" sz="2400" spc="300" dirty="0">
              <a:latin typeface="Lato Light" charset="0"/>
              <a:ea typeface="Lato Light" charset="0"/>
              <a:cs typeface="Lato Light" charset="0"/>
            </a:endParaRPr>
          </a:p>
        </p:txBody>
      </p:sp>
      <p:sp>
        <p:nvSpPr>
          <p:cNvPr id="25" name="TextBox 24"/>
          <p:cNvSpPr txBox="1"/>
          <p:nvPr/>
        </p:nvSpPr>
        <p:spPr>
          <a:xfrm>
            <a:off x="4738529" y="8326189"/>
            <a:ext cx="2624436" cy="584775"/>
          </a:xfrm>
          <a:prstGeom prst="rect">
            <a:avLst/>
          </a:prstGeom>
          <a:noFill/>
        </p:spPr>
        <p:txBody>
          <a:bodyPr wrap="none" rtlCol="0">
            <a:spAutoFit/>
          </a:bodyPr>
          <a:lstStyle/>
          <a:p>
            <a:pPr algn="ctr"/>
            <a:r>
              <a:rPr lang="en-US" sz="3200" spc="1200" dirty="0" smtClean="0">
                <a:solidFill>
                  <a:schemeClr val="tx2"/>
                </a:solidFill>
                <a:latin typeface="Oswald" charset="0"/>
                <a:ea typeface="Oswald" charset="0"/>
                <a:cs typeface="Oswald" charset="0"/>
              </a:rPr>
              <a:t>FEATURE</a:t>
            </a:r>
          </a:p>
        </p:txBody>
      </p:sp>
      <p:sp>
        <p:nvSpPr>
          <p:cNvPr id="26" name="TextBox 25"/>
          <p:cNvSpPr txBox="1"/>
          <p:nvPr/>
        </p:nvSpPr>
        <p:spPr>
          <a:xfrm>
            <a:off x="3862268" y="9067719"/>
            <a:ext cx="4376945" cy="1569660"/>
          </a:xfrm>
          <a:prstGeom prst="rect">
            <a:avLst/>
          </a:prstGeom>
          <a:noFill/>
        </p:spPr>
        <p:txBody>
          <a:bodyPr wrap="square" rtlCol="0">
            <a:spAutoFit/>
          </a:bodyPr>
          <a:lstStyle/>
          <a:p>
            <a:pPr algn="ctr"/>
            <a:r>
              <a:rPr lang="en-US" sz="2400" spc="300" dirty="0">
                <a:latin typeface="Lato Light" charset="0"/>
                <a:ea typeface="Lato Light" charset="0"/>
                <a:cs typeface="Lato Light" charset="0"/>
              </a:rPr>
              <a:t>Entrepreneurial activities differ substantially depending on the type </a:t>
            </a:r>
            <a:r>
              <a:rPr lang="en-US" sz="2400" spc="300" dirty="0" smtClean="0">
                <a:latin typeface="Lato Light" charset="0"/>
                <a:ea typeface="Lato Light" charset="0"/>
                <a:cs typeface="Lato Light" charset="0"/>
              </a:rPr>
              <a:t>of. </a:t>
            </a:r>
            <a:endParaRPr lang="en-US" sz="2400" spc="300" dirty="0">
              <a:latin typeface="Lato Light" charset="0"/>
              <a:ea typeface="Lato Light" charset="0"/>
              <a:cs typeface="Lato Light" charset="0"/>
            </a:endParaRPr>
          </a:p>
        </p:txBody>
      </p:sp>
      <p:sp>
        <p:nvSpPr>
          <p:cNvPr id="27" name="TextBox 26"/>
          <p:cNvSpPr txBox="1"/>
          <p:nvPr/>
        </p:nvSpPr>
        <p:spPr>
          <a:xfrm>
            <a:off x="17778271" y="8326189"/>
            <a:ext cx="1481496" cy="584775"/>
          </a:xfrm>
          <a:prstGeom prst="rect">
            <a:avLst/>
          </a:prstGeom>
          <a:noFill/>
        </p:spPr>
        <p:txBody>
          <a:bodyPr wrap="none" rtlCol="0">
            <a:spAutoFit/>
          </a:bodyPr>
          <a:lstStyle/>
          <a:p>
            <a:pPr algn="ctr"/>
            <a:r>
              <a:rPr lang="en-US" sz="3200" spc="1200" dirty="0" smtClean="0">
                <a:solidFill>
                  <a:schemeClr val="tx2"/>
                </a:solidFill>
                <a:latin typeface="Oswald" charset="0"/>
                <a:ea typeface="Oswald" charset="0"/>
                <a:cs typeface="Oswald" charset="0"/>
              </a:rPr>
              <a:t>LINE</a:t>
            </a:r>
          </a:p>
        </p:txBody>
      </p:sp>
      <p:sp>
        <p:nvSpPr>
          <p:cNvPr id="28" name="TextBox 27"/>
          <p:cNvSpPr txBox="1"/>
          <p:nvPr/>
        </p:nvSpPr>
        <p:spPr>
          <a:xfrm>
            <a:off x="16330540" y="9067719"/>
            <a:ext cx="4376945" cy="1569660"/>
          </a:xfrm>
          <a:prstGeom prst="rect">
            <a:avLst/>
          </a:prstGeom>
          <a:noFill/>
        </p:spPr>
        <p:txBody>
          <a:bodyPr wrap="square" rtlCol="0">
            <a:spAutoFit/>
          </a:bodyPr>
          <a:lstStyle/>
          <a:p>
            <a:pPr algn="ctr"/>
            <a:r>
              <a:rPr lang="en-US" sz="2400" spc="300" dirty="0">
                <a:latin typeface="Lato Light" charset="0"/>
                <a:ea typeface="Lato Light" charset="0"/>
                <a:cs typeface="Lato Light" charset="0"/>
              </a:rPr>
              <a:t>Entrepreneurial activities differ substantially depending on the type </a:t>
            </a:r>
            <a:r>
              <a:rPr lang="en-US" sz="2400" spc="300" dirty="0" smtClean="0">
                <a:latin typeface="Lato Light" charset="0"/>
                <a:ea typeface="Lato Light" charset="0"/>
                <a:cs typeface="Lato Light" charset="0"/>
              </a:rPr>
              <a:t>of</a:t>
            </a:r>
            <a:endParaRPr lang="en-US" sz="2400" spc="300" dirty="0">
              <a:latin typeface="Lato Light" charset="0"/>
              <a:ea typeface="Lato Light" charset="0"/>
              <a:cs typeface="Lato Light" charset="0"/>
            </a:endParaRPr>
          </a:p>
        </p:txBody>
      </p:sp>
      <p:pic>
        <p:nvPicPr>
          <p:cNvPr id="14" name="Picture 13" descr="iPhone6_mockup_front_white.png"/>
          <p:cNvPicPr>
            <a:picLocks/>
          </p:cNvPicPr>
          <p:nvPr/>
        </p:nvPicPr>
        <p:blipFill>
          <a:blip r:embed="rId3" cstate="email">
            <a:extLst>
              <a:ext uri="{28A0092B-C50C-407E-A947-70E740481C1C}">
                <a14:useLocalDpi xmlns:a14="http://schemas.microsoft.com/office/drawing/2010/main"/>
              </a:ext>
            </a:extLst>
          </a:blip>
          <a:stretch>
            <a:fillRect/>
          </a:stretch>
        </p:blipFill>
        <p:spPr>
          <a:xfrm>
            <a:off x="8918936" y="2690948"/>
            <a:ext cx="6556248" cy="10296824"/>
          </a:xfrm>
          <a:prstGeom prst="rect">
            <a:avLst/>
          </a:prstGeom>
        </p:spPr>
      </p:pic>
      <p:sp>
        <p:nvSpPr>
          <p:cNvPr id="15" name="Rectangle 14"/>
          <p:cNvSpPr/>
          <p:nvPr/>
        </p:nvSpPr>
        <p:spPr>
          <a:xfrm>
            <a:off x="10202182" y="4336977"/>
            <a:ext cx="3904487" cy="69719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IPHONE 6 PROJECT W/FEATURES</a:t>
            </a:r>
            <a:endParaRPr lang="en-US" sz="9600" spc="600" dirty="0">
              <a:solidFill>
                <a:schemeClr val="tx2"/>
              </a:solidFill>
              <a:latin typeface="Oswald" charset="0"/>
              <a:ea typeface="Oswald" charset="0"/>
              <a:cs typeface="Oswald" charset="0"/>
            </a:endParaRPr>
          </a:p>
        </p:txBody>
      </p:sp>
      <p:sp>
        <p:nvSpPr>
          <p:cNvPr id="20" name="TextBox 19"/>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pic>
        <p:nvPicPr>
          <p:cNvPr id="4" name="Picture Placeholder 3"/>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l="8939" r="8939"/>
          <a:stretch>
            <a:fillRect/>
          </a:stretch>
        </p:blipFill>
        <p:spPr/>
      </p:pic>
    </p:spTree>
    <p:extLst>
      <p:ext uri="{BB962C8B-B14F-4D97-AF65-F5344CB8AC3E}">
        <p14:creationId xmlns:p14="http://schemas.microsoft.com/office/powerpoint/2010/main" val="15973224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descr="iPhone6_mockup_front_whit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799580" y="631785"/>
            <a:ext cx="7899319" cy="12355987"/>
          </a:xfrm>
          <a:prstGeom prst="rect">
            <a:avLst/>
          </a:prstGeom>
        </p:spPr>
      </p:pic>
      <p:sp>
        <p:nvSpPr>
          <p:cNvPr id="29" name="TextBox 28"/>
          <p:cNvSpPr txBox="1"/>
          <p:nvPr/>
        </p:nvSpPr>
        <p:spPr>
          <a:xfrm>
            <a:off x="1668496" y="2260799"/>
            <a:ext cx="10131084" cy="2123658"/>
          </a:xfrm>
          <a:prstGeom prst="rect">
            <a:avLst/>
          </a:prstGeom>
          <a:noFill/>
        </p:spPr>
        <p:txBody>
          <a:bodyPr wrap="square" rtlCol="0">
            <a:spAutoFit/>
          </a:bodyPr>
          <a:lstStyle/>
          <a:p>
            <a:r>
              <a:rPr lang="en-US" sz="6600" spc="600" dirty="0" smtClean="0">
                <a:solidFill>
                  <a:schemeClr val="tx2"/>
                </a:solidFill>
                <a:latin typeface="Oswald" charset="0"/>
                <a:ea typeface="Oswald" charset="0"/>
                <a:cs typeface="Oswald" charset="0"/>
              </a:rPr>
              <a:t>TWO-IPHONE PLACEHOLDER</a:t>
            </a:r>
            <a:endParaRPr lang="en-US" sz="9600" spc="600" dirty="0">
              <a:solidFill>
                <a:schemeClr val="tx2"/>
              </a:solidFill>
              <a:latin typeface="Oswald" charset="0"/>
              <a:ea typeface="Oswald" charset="0"/>
              <a:cs typeface="Oswald" charset="0"/>
            </a:endParaRPr>
          </a:p>
        </p:txBody>
      </p:sp>
      <p:sp>
        <p:nvSpPr>
          <p:cNvPr id="30" name="TextBox 29"/>
          <p:cNvSpPr txBox="1"/>
          <p:nvPr/>
        </p:nvSpPr>
        <p:spPr>
          <a:xfrm>
            <a:off x="1668496" y="1800661"/>
            <a:ext cx="7584151" cy="338554"/>
          </a:xfrm>
          <a:prstGeom prst="rect">
            <a:avLst/>
          </a:prstGeom>
          <a:noFill/>
        </p:spPr>
        <p:txBody>
          <a:bodyPr wrap="square" rtlCol="0">
            <a:spAutoFit/>
          </a:bodyPr>
          <a:lstStyle/>
          <a:p>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31" name="TextBox 30"/>
          <p:cNvSpPr txBox="1"/>
          <p:nvPr/>
        </p:nvSpPr>
        <p:spPr>
          <a:xfrm>
            <a:off x="1668496" y="4506041"/>
            <a:ext cx="8882287" cy="1754326"/>
          </a:xfrm>
          <a:prstGeom prst="rect">
            <a:avLst/>
          </a:prstGeom>
          <a:noFill/>
        </p:spPr>
        <p:txBody>
          <a:bodyPr wrap="square" rtlCol="0">
            <a:spAutoFit/>
          </a:bodyPr>
          <a:lstStyle/>
          <a:p>
            <a:pPr>
              <a:lnSpc>
                <a:spcPct val="150000"/>
              </a:lnSpc>
            </a:pPr>
            <a:r>
              <a:rPr lang="en-US" sz="2400" spc="3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400" spc="300" dirty="0" smtClean="0">
                <a:latin typeface="Montserrat Light" charset="0"/>
                <a:ea typeface="Montserrat Light" charset="0"/>
                <a:cs typeface="Montserrat Light" charset="0"/>
              </a:rPr>
              <a:t>differ</a:t>
            </a:r>
            <a:endParaRPr lang="en-US" sz="2400" spc="300" dirty="0">
              <a:latin typeface="Montserrat Light" charset="0"/>
              <a:ea typeface="Montserrat Light" charset="0"/>
              <a:cs typeface="Montserrat Light" charset="0"/>
            </a:endParaRPr>
          </a:p>
        </p:txBody>
      </p:sp>
      <p:sp>
        <p:nvSpPr>
          <p:cNvPr id="62" name="Shape 2779"/>
          <p:cNvSpPr/>
          <p:nvPr/>
        </p:nvSpPr>
        <p:spPr>
          <a:xfrm>
            <a:off x="1909903" y="9501951"/>
            <a:ext cx="659723" cy="907118"/>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3" name="Shape 2782"/>
          <p:cNvSpPr/>
          <p:nvPr/>
        </p:nvSpPr>
        <p:spPr>
          <a:xfrm>
            <a:off x="6435021" y="6826782"/>
            <a:ext cx="907991" cy="783601"/>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4" name="Shape 2783"/>
          <p:cNvSpPr/>
          <p:nvPr/>
        </p:nvSpPr>
        <p:spPr>
          <a:xfrm>
            <a:off x="6435021" y="9569055"/>
            <a:ext cx="907118" cy="783420"/>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5" name="Shape 2778"/>
          <p:cNvSpPr/>
          <p:nvPr/>
        </p:nvSpPr>
        <p:spPr>
          <a:xfrm>
            <a:off x="1786206" y="6765024"/>
            <a:ext cx="907118" cy="90711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6" name="TextBox 65"/>
          <p:cNvSpPr txBox="1"/>
          <p:nvPr/>
        </p:nvSpPr>
        <p:spPr>
          <a:xfrm>
            <a:off x="1786206" y="7872137"/>
            <a:ext cx="2699778" cy="584775"/>
          </a:xfrm>
          <a:prstGeom prst="rect">
            <a:avLst/>
          </a:prstGeom>
          <a:noFill/>
        </p:spPr>
        <p:txBody>
          <a:bodyPr wrap="none" rtlCol="0">
            <a:spAutoFit/>
          </a:bodyPr>
          <a:lstStyle/>
          <a:p>
            <a:r>
              <a:rPr lang="en-US" sz="3200" b="1" spc="1200" dirty="0" smtClean="0">
                <a:solidFill>
                  <a:schemeClr val="tx2"/>
                </a:solidFill>
                <a:latin typeface="Oswald" charset="0"/>
                <a:ea typeface="Oswald" charset="0"/>
                <a:cs typeface="Oswald" charset="0"/>
              </a:rPr>
              <a:t>FEATURE</a:t>
            </a:r>
          </a:p>
        </p:txBody>
      </p:sp>
      <p:sp>
        <p:nvSpPr>
          <p:cNvPr id="67" name="TextBox 66"/>
          <p:cNvSpPr txBox="1"/>
          <p:nvPr/>
        </p:nvSpPr>
        <p:spPr>
          <a:xfrm>
            <a:off x="1786206" y="8379265"/>
            <a:ext cx="3795773" cy="830997"/>
          </a:xfrm>
          <a:prstGeom prst="rect">
            <a:avLst/>
          </a:prstGeom>
          <a:noFill/>
        </p:spPr>
        <p:txBody>
          <a:bodyPr wrap="square" rtlCol="0">
            <a:spAutoFit/>
          </a:bodyPr>
          <a:lstStyle/>
          <a:p>
            <a:r>
              <a:rPr lang="en-US" sz="2400" spc="300" dirty="0">
                <a:latin typeface="Lato Light" charset="0"/>
                <a:ea typeface="Lato Light" charset="0"/>
                <a:cs typeface="Lato Light" charset="0"/>
              </a:rPr>
              <a:t>Entrepreneurial activities </a:t>
            </a:r>
            <a:r>
              <a:rPr lang="en-US" sz="2400" spc="300" dirty="0" smtClean="0">
                <a:latin typeface="Lato Light" charset="0"/>
                <a:ea typeface="Lato Light" charset="0"/>
                <a:cs typeface="Lato Light" charset="0"/>
              </a:rPr>
              <a:t>differ</a:t>
            </a:r>
            <a:endParaRPr lang="en-US" sz="2400" spc="300" dirty="0">
              <a:latin typeface="Lato Light" charset="0"/>
              <a:ea typeface="Lato Light" charset="0"/>
              <a:cs typeface="Lato Light" charset="0"/>
            </a:endParaRPr>
          </a:p>
        </p:txBody>
      </p:sp>
      <p:sp>
        <p:nvSpPr>
          <p:cNvPr id="68" name="TextBox 67"/>
          <p:cNvSpPr txBox="1"/>
          <p:nvPr/>
        </p:nvSpPr>
        <p:spPr>
          <a:xfrm>
            <a:off x="6365534" y="7872137"/>
            <a:ext cx="1726755" cy="584775"/>
          </a:xfrm>
          <a:prstGeom prst="rect">
            <a:avLst/>
          </a:prstGeom>
          <a:noFill/>
        </p:spPr>
        <p:txBody>
          <a:bodyPr wrap="none" rtlCol="0">
            <a:spAutoFit/>
          </a:bodyPr>
          <a:lstStyle/>
          <a:p>
            <a:r>
              <a:rPr lang="en-US" sz="3200" b="1" spc="1200" dirty="0" smtClean="0">
                <a:solidFill>
                  <a:schemeClr val="tx2"/>
                </a:solidFill>
                <a:latin typeface="Oswald" charset="0"/>
                <a:ea typeface="Oswald" charset="0"/>
                <a:cs typeface="Oswald" charset="0"/>
              </a:rPr>
              <a:t>NAME</a:t>
            </a:r>
          </a:p>
        </p:txBody>
      </p:sp>
      <p:sp>
        <p:nvSpPr>
          <p:cNvPr id="69" name="TextBox 68"/>
          <p:cNvSpPr txBox="1"/>
          <p:nvPr/>
        </p:nvSpPr>
        <p:spPr>
          <a:xfrm>
            <a:off x="6365534" y="8379265"/>
            <a:ext cx="3795773" cy="830997"/>
          </a:xfrm>
          <a:prstGeom prst="rect">
            <a:avLst/>
          </a:prstGeom>
          <a:noFill/>
        </p:spPr>
        <p:txBody>
          <a:bodyPr wrap="square" rtlCol="0">
            <a:spAutoFit/>
          </a:bodyPr>
          <a:lstStyle/>
          <a:p>
            <a:r>
              <a:rPr lang="en-US" sz="2400" spc="300" dirty="0">
                <a:latin typeface="Lato Light" charset="0"/>
                <a:ea typeface="Lato Light" charset="0"/>
                <a:cs typeface="Lato Light" charset="0"/>
              </a:rPr>
              <a:t>Entrepreneurial activities </a:t>
            </a:r>
            <a:r>
              <a:rPr lang="en-US" sz="2400" spc="300" dirty="0" smtClean="0">
                <a:latin typeface="Lato Light" charset="0"/>
                <a:ea typeface="Lato Light" charset="0"/>
                <a:cs typeface="Lato Light" charset="0"/>
              </a:rPr>
              <a:t>differ</a:t>
            </a:r>
            <a:endParaRPr lang="en-US" sz="2400" spc="300" dirty="0">
              <a:latin typeface="Lato Light" charset="0"/>
              <a:ea typeface="Lato Light" charset="0"/>
              <a:cs typeface="Lato Light" charset="0"/>
            </a:endParaRPr>
          </a:p>
        </p:txBody>
      </p:sp>
      <p:sp>
        <p:nvSpPr>
          <p:cNvPr id="70" name="TextBox 69"/>
          <p:cNvSpPr txBox="1"/>
          <p:nvPr/>
        </p:nvSpPr>
        <p:spPr>
          <a:xfrm>
            <a:off x="1786206" y="10676168"/>
            <a:ext cx="3070071" cy="584775"/>
          </a:xfrm>
          <a:prstGeom prst="rect">
            <a:avLst/>
          </a:prstGeom>
          <a:noFill/>
        </p:spPr>
        <p:txBody>
          <a:bodyPr wrap="none" rtlCol="0">
            <a:spAutoFit/>
          </a:bodyPr>
          <a:lstStyle/>
          <a:p>
            <a:r>
              <a:rPr lang="en-US" sz="3200" b="1" spc="1200" dirty="0" smtClean="0">
                <a:solidFill>
                  <a:schemeClr val="tx2"/>
                </a:solidFill>
                <a:latin typeface="Oswald" charset="0"/>
                <a:ea typeface="Oswald" charset="0"/>
                <a:cs typeface="Oswald" charset="0"/>
              </a:rPr>
              <a:t>FUNCTION</a:t>
            </a:r>
          </a:p>
        </p:txBody>
      </p:sp>
      <p:sp>
        <p:nvSpPr>
          <p:cNvPr id="71" name="TextBox 70"/>
          <p:cNvSpPr txBox="1"/>
          <p:nvPr/>
        </p:nvSpPr>
        <p:spPr>
          <a:xfrm>
            <a:off x="1786206" y="11183296"/>
            <a:ext cx="3795773" cy="830997"/>
          </a:xfrm>
          <a:prstGeom prst="rect">
            <a:avLst/>
          </a:prstGeom>
          <a:noFill/>
        </p:spPr>
        <p:txBody>
          <a:bodyPr wrap="square" rtlCol="0">
            <a:spAutoFit/>
          </a:bodyPr>
          <a:lstStyle/>
          <a:p>
            <a:r>
              <a:rPr lang="en-US" sz="2400" spc="300" dirty="0">
                <a:latin typeface="Lato Light" charset="0"/>
                <a:ea typeface="Lato Light" charset="0"/>
                <a:cs typeface="Lato Light" charset="0"/>
              </a:rPr>
              <a:t>Entrepreneurial activities </a:t>
            </a:r>
            <a:r>
              <a:rPr lang="en-US" sz="2400" spc="300" dirty="0" smtClean="0">
                <a:latin typeface="Lato Light" charset="0"/>
                <a:ea typeface="Lato Light" charset="0"/>
                <a:cs typeface="Lato Light" charset="0"/>
              </a:rPr>
              <a:t>differ</a:t>
            </a:r>
            <a:endParaRPr lang="en-US" sz="2400" spc="300" dirty="0">
              <a:latin typeface="Lato Light" charset="0"/>
              <a:ea typeface="Lato Light" charset="0"/>
              <a:cs typeface="Lato Light" charset="0"/>
            </a:endParaRPr>
          </a:p>
        </p:txBody>
      </p:sp>
      <p:sp>
        <p:nvSpPr>
          <p:cNvPr id="72" name="TextBox 71"/>
          <p:cNvSpPr txBox="1"/>
          <p:nvPr/>
        </p:nvSpPr>
        <p:spPr>
          <a:xfrm>
            <a:off x="6365534" y="10676168"/>
            <a:ext cx="2691763" cy="584775"/>
          </a:xfrm>
          <a:prstGeom prst="rect">
            <a:avLst/>
          </a:prstGeom>
          <a:noFill/>
        </p:spPr>
        <p:txBody>
          <a:bodyPr wrap="none" rtlCol="0">
            <a:spAutoFit/>
          </a:bodyPr>
          <a:lstStyle/>
          <a:p>
            <a:r>
              <a:rPr lang="en-US" sz="3200" b="1" spc="1200" dirty="0" smtClean="0">
                <a:solidFill>
                  <a:schemeClr val="tx2"/>
                </a:solidFill>
                <a:latin typeface="Oswald" charset="0"/>
                <a:ea typeface="Oswald" charset="0"/>
                <a:cs typeface="Oswald" charset="0"/>
              </a:rPr>
              <a:t>ELEMENT</a:t>
            </a:r>
          </a:p>
        </p:txBody>
      </p:sp>
      <p:sp>
        <p:nvSpPr>
          <p:cNvPr id="73" name="TextBox 72"/>
          <p:cNvSpPr txBox="1"/>
          <p:nvPr/>
        </p:nvSpPr>
        <p:spPr>
          <a:xfrm>
            <a:off x="6365534" y="11183296"/>
            <a:ext cx="3795773" cy="830997"/>
          </a:xfrm>
          <a:prstGeom prst="rect">
            <a:avLst/>
          </a:prstGeom>
          <a:noFill/>
        </p:spPr>
        <p:txBody>
          <a:bodyPr wrap="square" rtlCol="0">
            <a:spAutoFit/>
          </a:bodyPr>
          <a:lstStyle/>
          <a:p>
            <a:r>
              <a:rPr lang="en-US" sz="2400" spc="300" dirty="0">
                <a:latin typeface="Lato Light" charset="0"/>
                <a:ea typeface="Lato Light" charset="0"/>
                <a:cs typeface="Lato Light" charset="0"/>
              </a:rPr>
              <a:t>Entrepreneurial activities </a:t>
            </a:r>
            <a:r>
              <a:rPr lang="en-US" sz="2400" spc="300" dirty="0" smtClean="0">
                <a:latin typeface="Lato Light" charset="0"/>
                <a:ea typeface="Lato Light" charset="0"/>
                <a:cs typeface="Lato Light" charset="0"/>
              </a:rPr>
              <a:t>differ</a:t>
            </a:r>
            <a:endParaRPr lang="en-US" sz="2400" spc="300" dirty="0">
              <a:latin typeface="Lato Light" charset="0"/>
              <a:ea typeface="Lato Light" charset="0"/>
              <a:cs typeface="Lato Light" charset="0"/>
            </a:endParaRPr>
          </a:p>
        </p:txBody>
      </p:sp>
      <p:pic>
        <p:nvPicPr>
          <p:cNvPr id="4" name="Picture Placeholder 3"/>
          <p:cNvPicPr>
            <a:picLocks noGrp="1" noChangeAspect="1"/>
          </p:cNvPicPr>
          <p:nvPr>
            <p:ph type="pic" sz="quarter" idx="20"/>
          </p:nvPr>
        </p:nvPicPr>
        <p:blipFill>
          <a:blip r:embed="rId4" cstate="email">
            <a:extLst>
              <a:ext uri="{28A0092B-C50C-407E-A947-70E740481C1C}">
                <a14:useLocalDpi xmlns:a14="http://schemas.microsoft.com/office/drawing/2010/main"/>
              </a:ext>
            </a:extLst>
          </a:blip>
          <a:srcRect l="8968" r="8968"/>
          <a:stretch>
            <a:fillRect/>
          </a:stretch>
        </p:blipFill>
        <p:spPr/>
      </p:pic>
      <p:pic>
        <p:nvPicPr>
          <p:cNvPr id="58" name="Picture 57" descr="iPhone6_mockup_front_whit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862920" y="631785"/>
            <a:ext cx="7899319" cy="12355987"/>
          </a:xfrm>
          <a:prstGeom prst="rect">
            <a:avLst/>
          </a:prstGeom>
        </p:spPr>
      </p:pic>
      <p:pic>
        <p:nvPicPr>
          <p:cNvPr id="7" name="Picture Placeholder 6"/>
          <p:cNvPicPr>
            <a:picLocks noGrp="1" noChangeAspect="1"/>
          </p:cNvPicPr>
          <p:nvPr>
            <p:ph type="pic" sz="quarter" idx="21"/>
          </p:nvPr>
        </p:nvPicPr>
        <p:blipFill>
          <a:blip r:embed="rId5">
            <a:extLst>
              <a:ext uri="{28A0092B-C50C-407E-A947-70E740481C1C}">
                <a14:useLocalDpi xmlns:a14="http://schemas.microsoft.com/office/drawing/2010/main"/>
              </a:ext>
            </a:extLst>
          </a:blip>
          <a:srcRect l="14873" r="14873"/>
          <a:stretch>
            <a:fillRect/>
          </a:stretch>
        </p:blipFill>
        <p:spPr/>
      </p:pic>
    </p:spTree>
    <p:extLst>
      <p:ext uri="{BB962C8B-B14F-4D97-AF65-F5344CB8AC3E}">
        <p14:creationId xmlns:p14="http://schemas.microsoft.com/office/powerpoint/2010/main" val="21122557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Picture 51" descr="iPhone6_mockup_front_whit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0881" y="631785"/>
            <a:ext cx="7899319" cy="12355987"/>
          </a:xfrm>
          <a:prstGeom prst="rect">
            <a:avLst/>
          </a:prstGeom>
        </p:spPr>
      </p:pic>
      <p:sp>
        <p:nvSpPr>
          <p:cNvPr id="22" name="TextBox 21"/>
          <p:cNvSpPr txBox="1"/>
          <p:nvPr/>
        </p:nvSpPr>
        <p:spPr>
          <a:xfrm>
            <a:off x="12733540" y="2260799"/>
            <a:ext cx="10131084" cy="2123658"/>
          </a:xfrm>
          <a:prstGeom prst="rect">
            <a:avLst/>
          </a:prstGeom>
          <a:noFill/>
        </p:spPr>
        <p:txBody>
          <a:bodyPr wrap="square" rtlCol="0">
            <a:spAutoFit/>
          </a:bodyPr>
          <a:lstStyle/>
          <a:p>
            <a:r>
              <a:rPr lang="en-US" sz="6600" spc="600" dirty="0" smtClean="0">
                <a:solidFill>
                  <a:schemeClr val="tx2"/>
                </a:solidFill>
                <a:latin typeface="Oswald" charset="0"/>
                <a:ea typeface="Oswald" charset="0"/>
                <a:cs typeface="Oswald" charset="0"/>
              </a:rPr>
              <a:t>TWO-IPHONE</a:t>
            </a:r>
          </a:p>
          <a:p>
            <a:r>
              <a:rPr lang="en-US" sz="6600" spc="600" dirty="0" smtClean="0">
                <a:solidFill>
                  <a:schemeClr val="tx2"/>
                </a:solidFill>
                <a:latin typeface="Oswald" charset="0"/>
                <a:ea typeface="Oswald" charset="0"/>
                <a:cs typeface="Oswald" charset="0"/>
              </a:rPr>
              <a:t>PLACEHOLDER</a:t>
            </a:r>
            <a:endParaRPr lang="en-US" sz="9600" spc="600" dirty="0">
              <a:solidFill>
                <a:schemeClr val="tx2"/>
              </a:solidFill>
              <a:latin typeface="Oswald" charset="0"/>
              <a:ea typeface="Oswald" charset="0"/>
              <a:cs typeface="Oswald" charset="0"/>
            </a:endParaRPr>
          </a:p>
        </p:txBody>
      </p:sp>
      <p:sp>
        <p:nvSpPr>
          <p:cNvPr id="25" name="TextBox 24"/>
          <p:cNvSpPr txBox="1"/>
          <p:nvPr/>
        </p:nvSpPr>
        <p:spPr>
          <a:xfrm>
            <a:off x="12733540" y="1800661"/>
            <a:ext cx="7584151" cy="338554"/>
          </a:xfrm>
          <a:prstGeom prst="rect">
            <a:avLst/>
          </a:prstGeom>
          <a:noFill/>
        </p:spPr>
        <p:txBody>
          <a:bodyPr wrap="square" rtlCol="0">
            <a:spAutoFit/>
          </a:bodyPr>
          <a:lstStyle/>
          <a:p>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6" name="TextBox 25"/>
          <p:cNvSpPr txBox="1"/>
          <p:nvPr/>
        </p:nvSpPr>
        <p:spPr>
          <a:xfrm>
            <a:off x="12733540" y="4506041"/>
            <a:ext cx="8882287" cy="1754326"/>
          </a:xfrm>
          <a:prstGeom prst="rect">
            <a:avLst/>
          </a:prstGeom>
          <a:noFill/>
        </p:spPr>
        <p:txBody>
          <a:bodyPr wrap="square" rtlCol="0">
            <a:spAutoFit/>
          </a:bodyPr>
          <a:lstStyle/>
          <a:p>
            <a:pPr>
              <a:lnSpc>
                <a:spcPct val="150000"/>
              </a:lnSpc>
            </a:pPr>
            <a:r>
              <a:rPr lang="en-US" sz="2400" spc="3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400" spc="300" dirty="0" smtClean="0">
                <a:latin typeface="Montserrat Light" charset="0"/>
                <a:ea typeface="Montserrat Light" charset="0"/>
                <a:cs typeface="Montserrat Light" charset="0"/>
              </a:rPr>
              <a:t>differ</a:t>
            </a:r>
            <a:endParaRPr lang="en-US" sz="2400" spc="300" dirty="0">
              <a:latin typeface="Montserrat Light" charset="0"/>
              <a:ea typeface="Montserrat Light" charset="0"/>
              <a:cs typeface="Montserrat Light" charset="0"/>
            </a:endParaRPr>
          </a:p>
        </p:txBody>
      </p:sp>
      <p:sp>
        <p:nvSpPr>
          <p:cNvPr id="32" name="Shape 2779"/>
          <p:cNvSpPr/>
          <p:nvPr/>
        </p:nvSpPr>
        <p:spPr>
          <a:xfrm>
            <a:off x="12974947" y="9501951"/>
            <a:ext cx="659723" cy="907118"/>
          </a:xfrm>
          <a:custGeom>
            <a:avLst/>
            <a:gdLst/>
            <a:ahLst/>
            <a:cxnLst>
              <a:cxn ang="0">
                <a:pos x="wd2" y="hd2"/>
              </a:cxn>
              <a:cxn ang="5400000">
                <a:pos x="wd2" y="hd2"/>
              </a:cxn>
              <a:cxn ang="10800000">
                <a:pos x="wd2" y="hd2"/>
              </a:cxn>
              <a:cxn ang="16200000">
                <a:pos x="wd2" y="hd2"/>
              </a:cxn>
            </a:cxnLst>
            <a:rect l="0" t="0" r="r" b="b"/>
            <a:pathLst>
              <a:path w="21600" h="21600" extrusionOk="0">
                <a:moveTo>
                  <a:pt x="1867" y="16691"/>
                </a:moveTo>
                <a:lnTo>
                  <a:pt x="5303" y="12525"/>
                </a:lnTo>
                <a:lnTo>
                  <a:pt x="5294" y="12521"/>
                </a:lnTo>
                <a:cubicBezTo>
                  <a:pt x="5355" y="12447"/>
                  <a:pt x="5400" y="12365"/>
                  <a:pt x="5400" y="12273"/>
                </a:cubicBezTo>
                <a:cubicBezTo>
                  <a:pt x="5400" y="12001"/>
                  <a:pt x="5098" y="11782"/>
                  <a:pt x="4725" y="11782"/>
                </a:cubicBezTo>
                <a:lnTo>
                  <a:pt x="3375" y="11782"/>
                </a:lnTo>
                <a:lnTo>
                  <a:pt x="6615" y="8640"/>
                </a:lnTo>
                <a:lnTo>
                  <a:pt x="6606" y="8635"/>
                </a:lnTo>
                <a:cubicBezTo>
                  <a:pt x="6691" y="8553"/>
                  <a:pt x="6750" y="8456"/>
                  <a:pt x="6750" y="8345"/>
                </a:cubicBezTo>
                <a:cubicBezTo>
                  <a:pt x="6750" y="8075"/>
                  <a:pt x="6448" y="7855"/>
                  <a:pt x="6075" y="7855"/>
                </a:cubicBezTo>
                <a:lnTo>
                  <a:pt x="4855" y="7855"/>
                </a:lnTo>
                <a:lnTo>
                  <a:pt x="8548" y="4785"/>
                </a:lnTo>
                <a:lnTo>
                  <a:pt x="8544" y="4782"/>
                </a:lnTo>
                <a:cubicBezTo>
                  <a:pt x="8683" y="4691"/>
                  <a:pt x="8775" y="4564"/>
                  <a:pt x="8775" y="4418"/>
                </a:cubicBezTo>
                <a:cubicBezTo>
                  <a:pt x="8775" y="4147"/>
                  <a:pt x="8473" y="3927"/>
                  <a:pt x="8100" y="3927"/>
                </a:cubicBezTo>
                <a:lnTo>
                  <a:pt x="7029" y="3927"/>
                </a:lnTo>
                <a:lnTo>
                  <a:pt x="10800" y="1185"/>
                </a:lnTo>
                <a:lnTo>
                  <a:pt x="14571" y="3927"/>
                </a:lnTo>
                <a:lnTo>
                  <a:pt x="13500" y="3927"/>
                </a:lnTo>
                <a:cubicBezTo>
                  <a:pt x="13128" y="3927"/>
                  <a:pt x="12825" y="4147"/>
                  <a:pt x="12825" y="4418"/>
                </a:cubicBezTo>
                <a:cubicBezTo>
                  <a:pt x="12825" y="4564"/>
                  <a:pt x="12917" y="4691"/>
                  <a:pt x="13056" y="4782"/>
                </a:cubicBezTo>
                <a:lnTo>
                  <a:pt x="13052" y="4785"/>
                </a:lnTo>
                <a:lnTo>
                  <a:pt x="16744" y="7855"/>
                </a:lnTo>
                <a:lnTo>
                  <a:pt x="15525" y="7855"/>
                </a:lnTo>
                <a:cubicBezTo>
                  <a:pt x="15153" y="7855"/>
                  <a:pt x="14850" y="8075"/>
                  <a:pt x="14850" y="8345"/>
                </a:cubicBezTo>
                <a:cubicBezTo>
                  <a:pt x="14850" y="8456"/>
                  <a:pt x="14909" y="8553"/>
                  <a:pt x="14994" y="8635"/>
                </a:cubicBezTo>
                <a:lnTo>
                  <a:pt x="14985" y="8640"/>
                </a:lnTo>
                <a:lnTo>
                  <a:pt x="18225" y="11782"/>
                </a:lnTo>
                <a:lnTo>
                  <a:pt x="16875" y="11782"/>
                </a:lnTo>
                <a:cubicBezTo>
                  <a:pt x="16503" y="11782"/>
                  <a:pt x="16200" y="12001"/>
                  <a:pt x="16200" y="12273"/>
                </a:cubicBezTo>
                <a:cubicBezTo>
                  <a:pt x="16200" y="12365"/>
                  <a:pt x="16244" y="12447"/>
                  <a:pt x="16306" y="12521"/>
                </a:cubicBezTo>
                <a:lnTo>
                  <a:pt x="16296" y="12525"/>
                </a:lnTo>
                <a:lnTo>
                  <a:pt x="19733" y="16691"/>
                </a:lnTo>
                <a:cubicBezTo>
                  <a:pt x="19733" y="16691"/>
                  <a:pt x="1867" y="16691"/>
                  <a:pt x="1867" y="16691"/>
                </a:cubicBezTo>
                <a:close/>
                <a:moveTo>
                  <a:pt x="12150" y="20618"/>
                </a:moveTo>
                <a:lnTo>
                  <a:pt x="9450" y="20618"/>
                </a:lnTo>
                <a:lnTo>
                  <a:pt x="9450" y="17673"/>
                </a:lnTo>
                <a:lnTo>
                  <a:pt x="12150" y="17673"/>
                </a:lnTo>
                <a:cubicBezTo>
                  <a:pt x="12150" y="17673"/>
                  <a:pt x="12150" y="20618"/>
                  <a:pt x="12150" y="20618"/>
                </a:cubicBezTo>
                <a:close/>
                <a:moveTo>
                  <a:pt x="21494" y="16933"/>
                </a:moveTo>
                <a:lnTo>
                  <a:pt x="21503" y="16929"/>
                </a:lnTo>
                <a:lnTo>
                  <a:pt x="18067" y="12764"/>
                </a:lnTo>
                <a:lnTo>
                  <a:pt x="19575" y="12764"/>
                </a:lnTo>
                <a:cubicBezTo>
                  <a:pt x="19948" y="12764"/>
                  <a:pt x="20250" y="12544"/>
                  <a:pt x="20250" y="12273"/>
                </a:cubicBezTo>
                <a:cubicBezTo>
                  <a:pt x="20250" y="12162"/>
                  <a:pt x="20191" y="12066"/>
                  <a:pt x="20106" y="11983"/>
                </a:cubicBezTo>
                <a:lnTo>
                  <a:pt x="20115" y="11978"/>
                </a:lnTo>
                <a:lnTo>
                  <a:pt x="16875" y="8836"/>
                </a:lnTo>
                <a:lnTo>
                  <a:pt x="18225" y="8836"/>
                </a:lnTo>
                <a:cubicBezTo>
                  <a:pt x="18598" y="8836"/>
                  <a:pt x="18900" y="8617"/>
                  <a:pt x="18900" y="8345"/>
                </a:cubicBezTo>
                <a:cubicBezTo>
                  <a:pt x="18900" y="8200"/>
                  <a:pt x="18808" y="8072"/>
                  <a:pt x="18669" y="7982"/>
                </a:cubicBezTo>
                <a:lnTo>
                  <a:pt x="18673" y="7978"/>
                </a:lnTo>
                <a:lnTo>
                  <a:pt x="14980" y="4909"/>
                </a:lnTo>
                <a:lnTo>
                  <a:pt x="16200" y="4909"/>
                </a:lnTo>
                <a:cubicBezTo>
                  <a:pt x="16573" y="4909"/>
                  <a:pt x="16875" y="4690"/>
                  <a:pt x="16875" y="4418"/>
                </a:cubicBezTo>
                <a:cubicBezTo>
                  <a:pt x="16875" y="4283"/>
                  <a:pt x="16800" y="4160"/>
                  <a:pt x="16677" y="4071"/>
                </a:cubicBezTo>
                <a:lnTo>
                  <a:pt x="11277" y="144"/>
                </a:lnTo>
                <a:cubicBezTo>
                  <a:pt x="11155" y="55"/>
                  <a:pt x="10986" y="0"/>
                  <a:pt x="10800" y="0"/>
                </a:cubicBezTo>
                <a:cubicBezTo>
                  <a:pt x="10614" y="0"/>
                  <a:pt x="10445" y="55"/>
                  <a:pt x="10323" y="144"/>
                </a:cubicBezTo>
                <a:lnTo>
                  <a:pt x="4923" y="4071"/>
                </a:lnTo>
                <a:cubicBezTo>
                  <a:pt x="4801" y="4160"/>
                  <a:pt x="4725" y="4283"/>
                  <a:pt x="4725" y="4418"/>
                </a:cubicBezTo>
                <a:cubicBezTo>
                  <a:pt x="4725" y="4690"/>
                  <a:pt x="5028" y="4909"/>
                  <a:pt x="5400" y="4909"/>
                </a:cubicBezTo>
                <a:lnTo>
                  <a:pt x="6619" y="4909"/>
                </a:lnTo>
                <a:lnTo>
                  <a:pt x="2927" y="7978"/>
                </a:lnTo>
                <a:lnTo>
                  <a:pt x="2931" y="7982"/>
                </a:lnTo>
                <a:cubicBezTo>
                  <a:pt x="2792" y="8072"/>
                  <a:pt x="2700" y="8200"/>
                  <a:pt x="2700" y="8345"/>
                </a:cubicBezTo>
                <a:cubicBezTo>
                  <a:pt x="2700" y="8617"/>
                  <a:pt x="3003" y="8836"/>
                  <a:pt x="3375" y="8836"/>
                </a:cubicBezTo>
                <a:lnTo>
                  <a:pt x="4725" y="8836"/>
                </a:lnTo>
                <a:lnTo>
                  <a:pt x="1485" y="11978"/>
                </a:lnTo>
                <a:lnTo>
                  <a:pt x="1494" y="11983"/>
                </a:lnTo>
                <a:cubicBezTo>
                  <a:pt x="1409" y="12066"/>
                  <a:pt x="1350" y="12162"/>
                  <a:pt x="1350" y="12273"/>
                </a:cubicBezTo>
                <a:cubicBezTo>
                  <a:pt x="1350" y="12544"/>
                  <a:pt x="1653" y="12764"/>
                  <a:pt x="2025" y="12764"/>
                </a:cubicBezTo>
                <a:lnTo>
                  <a:pt x="3533" y="12764"/>
                </a:lnTo>
                <a:lnTo>
                  <a:pt x="96" y="16929"/>
                </a:lnTo>
                <a:lnTo>
                  <a:pt x="106" y="16933"/>
                </a:lnTo>
                <a:cubicBezTo>
                  <a:pt x="44" y="17007"/>
                  <a:pt x="0" y="17089"/>
                  <a:pt x="0" y="17182"/>
                </a:cubicBezTo>
                <a:cubicBezTo>
                  <a:pt x="0" y="17453"/>
                  <a:pt x="303" y="17673"/>
                  <a:pt x="675" y="17673"/>
                </a:cubicBezTo>
                <a:lnTo>
                  <a:pt x="8100" y="17673"/>
                </a:lnTo>
                <a:lnTo>
                  <a:pt x="8100" y="21109"/>
                </a:lnTo>
                <a:cubicBezTo>
                  <a:pt x="8100" y="21380"/>
                  <a:pt x="8403" y="21600"/>
                  <a:pt x="8775" y="21600"/>
                </a:cubicBezTo>
                <a:lnTo>
                  <a:pt x="12825" y="21600"/>
                </a:lnTo>
                <a:cubicBezTo>
                  <a:pt x="13198" y="21600"/>
                  <a:pt x="13500" y="21380"/>
                  <a:pt x="13500" y="21109"/>
                </a:cubicBezTo>
                <a:lnTo>
                  <a:pt x="13500" y="17673"/>
                </a:lnTo>
                <a:lnTo>
                  <a:pt x="20925" y="17673"/>
                </a:lnTo>
                <a:cubicBezTo>
                  <a:pt x="21298" y="17673"/>
                  <a:pt x="21600" y="17453"/>
                  <a:pt x="21600" y="17182"/>
                </a:cubicBezTo>
                <a:cubicBezTo>
                  <a:pt x="21600" y="17089"/>
                  <a:pt x="21555" y="17007"/>
                  <a:pt x="21494" y="16933"/>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6" name="Shape 2782"/>
          <p:cNvSpPr/>
          <p:nvPr/>
        </p:nvSpPr>
        <p:spPr>
          <a:xfrm>
            <a:off x="17500065" y="6826782"/>
            <a:ext cx="907991" cy="783601"/>
          </a:xfrm>
          <a:custGeom>
            <a:avLst/>
            <a:gdLst/>
            <a:ahLst/>
            <a:cxnLst>
              <a:cxn ang="0">
                <a:pos x="wd2" y="hd2"/>
              </a:cxn>
              <a:cxn ang="5400000">
                <a:pos x="wd2" y="hd2"/>
              </a:cxn>
              <a:cxn ang="10800000">
                <a:pos x="wd2" y="hd2"/>
              </a:cxn>
              <a:cxn ang="16200000">
                <a:pos x="wd2" y="hd2"/>
              </a:cxn>
            </a:cxnLst>
            <a:rect l="0" t="0" r="r" b="b"/>
            <a:pathLst>
              <a:path w="20683" h="20545" extrusionOk="0">
                <a:moveTo>
                  <a:pt x="9621" y="9676"/>
                </a:moveTo>
                <a:cubicBezTo>
                  <a:pt x="9621" y="9676"/>
                  <a:pt x="9621" y="9675"/>
                  <a:pt x="9621" y="9675"/>
                </a:cubicBezTo>
                <a:lnTo>
                  <a:pt x="9620" y="9674"/>
                </a:lnTo>
                <a:cubicBezTo>
                  <a:pt x="9620" y="9674"/>
                  <a:pt x="9621" y="9676"/>
                  <a:pt x="9621" y="9676"/>
                </a:cubicBezTo>
                <a:close/>
                <a:moveTo>
                  <a:pt x="19582" y="1266"/>
                </a:moveTo>
                <a:cubicBezTo>
                  <a:pt x="18115" y="-422"/>
                  <a:pt x="15737" y="-422"/>
                  <a:pt x="14270" y="1266"/>
                </a:cubicBezTo>
                <a:lnTo>
                  <a:pt x="14934" y="2030"/>
                </a:lnTo>
                <a:cubicBezTo>
                  <a:pt x="16034" y="765"/>
                  <a:pt x="17818" y="765"/>
                  <a:pt x="18918" y="2030"/>
                </a:cubicBezTo>
                <a:cubicBezTo>
                  <a:pt x="20019" y="3297"/>
                  <a:pt x="20019" y="5351"/>
                  <a:pt x="18918" y="6618"/>
                </a:cubicBezTo>
                <a:lnTo>
                  <a:pt x="8956" y="17881"/>
                </a:lnTo>
                <a:lnTo>
                  <a:pt x="9621" y="18645"/>
                </a:lnTo>
                <a:lnTo>
                  <a:pt x="19582" y="7382"/>
                </a:lnTo>
                <a:cubicBezTo>
                  <a:pt x="21050" y="5693"/>
                  <a:pt x="21050" y="2955"/>
                  <a:pt x="19582" y="1266"/>
                </a:cubicBezTo>
                <a:moveTo>
                  <a:pt x="2315" y="17881"/>
                </a:moveTo>
                <a:cubicBezTo>
                  <a:pt x="481" y="15770"/>
                  <a:pt x="481" y="12551"/>
                  <a:pt x="2315" y="10439"/>
                </a:cubicBezTo>
                <a:cubicBezTo>
                  <a:pt x="2317" y="10437"/>
                  <a:pt x="2320" y="10434"/>
                  <a:pt x="2323" y="10431"/>
                </a:cubicBezTo>
                <a:lnTo>
                  <a:pt x="2323" y="10431"/>
                </a:lnTo>
                <a:lnTo>
                  <a:pt x="9289" y="2413"/>
                </a:lnTo>
                <a:cubicBezTo>
                  <a:pt x="9472" y="2201"/>
                  <a:pt x="9472" y="1859"/>
                  <a:pt x="9289" y="1648"/>
                </a:cubicBezTo>
                <a:cubicBezTo>
                  <a:pt x="9105" y="1437"/>
                  <a:pt x="8808" y="1437"/>
                  <a:pt x="8624" y="1648"/>
                </a:cubicBezTo>
                <a:lnTo>
                  <a:pt x="1651" y="9675"/>
                </a:lnTo>
                <a:cubicBezTo>
                  <a:pt x="-550" y="12208"/>
                  <a:pt x="-550" y="16112"/>
                  <a:pt x="1651" y="18645"/>
                </a:cubicBezTo>
                <a:cubicBezTo>
                  <a:pt x="3852" y="21178"/>
                  <a:pt x="7420" y="21178"/>
                  <a:pt x="9621" y="18645"/>
                </a:cubicBezTo>
                <a:lnTo>
                  <a:pt x="8948" y="17889"/>
                </a:lnTo>
                <a:cubicBezTo>
                  <a:pt x="7114" y="19991"/>
                  <a:pt x="4147" y="19989"/>
                  <a:pt x="2315" y="17881"/>
                </a:cubicBezTo>
                <a:moveTo>
                  <a:pt x="6300" y="13497"/>
                </a:moveTo>
                <a:cubicBezTo>
                  <a:pt x="7033" y="14341"/>
                  <a:pt x="8223" y="14341"/>
                  <a:pt x="8956" y="13497"/>
                </a:cubicBezTo>
                <a:lnTo>
                  <a:pt x="13937" y="7764"/>
                </a:lnTo>
                <a:cubicBezTo>
                  <a:pt x="14121" y="7553"/>
                  <a:pt x="14121" y="7211"/>
                  <a:pt x="13937" y="7000"/>
                </a:cubicBezTo>
                <a:cubicBezTo>
                  <a:pt x="13754" y="6789"/>
                  <a:pt x="13457" y="6789"/>
                  <a:pt x="13273" y="7000"/>
                </a:cubicBezTo>
                <a:lnTo>
                  <a:pt x="8292" y="12732"/>
                </a:lnTo>
                <a:cubicBezTo>
                  <a:pt x="7926" y="13155"/>
                  <a:pt x="7331" y="13155"/>
                  <a:pt x="6964" y="12732"/>
                </a:cubicBezTo>
                <a:cubicBezTo>
                  <a:pt x="6597" y="12310"/>
                  <a:pt x="6597" y="11626"/>
                  <a:pt x="6964" y="11204"/>
                </a:cubicBezTo>
                <a:lnTo>
                  <a:pt x="8292" y="9675"/>
                </a:lnTo>
                <a:lnTo>
                  <a:pt x="14934" y="2030"/>
                </a:lnTo>
                <a:lnTo>
                  <a:pt x="14270" y="1266"/>
                </a:lnTo>
                <a:lnTo>
                  <a:pt x="6300" y="10439"/>
                </a:lnTo>
                <a:cubicBezTo>
                  <a:pt x="5566" y="11284"/>
                  <a:pt x="5566" y="12653"/>
                  <a:pt x="6300" y="13497"/>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7" name="Shape 2783"/>
          <p:cNvSpPr/>
          <p:nvPr/>
        </p:nvSpPr>
        <p:spPr>
          <a:xfrm>
            <a:off x="17500065" y="9569055"/>
            <a:ext cx="907118" cy="783420"/>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8" name="Shape 2778"/>
          <p:cNvSpPr/>
          <p:nvPr/>
        </p:nvSpPr>
        <p:spPr>
          <a:xfrm>
            <a:off x="12851250" y="6765024"/>
            <a:ext cx="907118" cy="90711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tx2"/>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9" name="TextBox 38"/>
          <p:cNvSpPr txBox="1"/>
          <p:nvPr/>
        </p:nvSpPr>
        <p:spPr>
          <a:xfrm>
            <a:off x="12851250" y="7872137"/>
            <a:ext cx="2699778" cy="584775"/>
          </a:xfrm>
          <a:prstGeom prst="rect">
            <a:avLst/>
          </a:prstGeom>
          <a:noFill/>
        </p:spPr>
        <p:txBody>
          <a:bodyPr wrap="none" rtlCol="0">
            <a:spAutoFit/>
          </a:bodyPr>
          <a:lstStyle/>
          <a:p>
            <a:r>
              <a:rPr lang="en-US" sz="3200" b="1" spc="1200" dirty="0" smtClean="0">
                <a:solidFill>
                  <a:schemeClr val="tx2"/>
                </a:solidFill>
                <a:latin typeface="Oswald" charset="0"/>
                <a:ea typeface="Oswald" charset="0"/>
                <a:cs typeface="Oswald" charset="0"/>
              </a:rPr>
              <a:t>FEATURE</a:t>
            </a:r>
          </a:p>
        </p:txBody>
      </p:sp>
      <p:sp>
        <p:nvSpPr>
          <p:cNvPr id="40" name="TextBox 39"/>
          <p:cNvSpPr txBox="1"/>
          <p:nvPr/>
        </p:nvSpPr>
        <p:spPr>
          <a:xfrm>
            <a:off x="12851250" y="8379265"/>
            <a:ext cx="3795773" cy="830997"/>
          </a:xfrm>
          <a:prstGeom prst="rect">
            <a:avLst/>
          </a:prstGeom>
          <a:noFill/>
        </p:spPr>
        <p:txBody>
          <a:bodyPr wrap="square" rtlCol="0">
            <a:spAutoFit/>
          </a:bodyPr>
          <a:lstStyle/>
          <a:p>
            <a:r>
              <a:rPr lang="en-US" sz="2400" spc="300" dirty="0">
                <a:latin typeface="Lato Light" charset="0"/>
                <a:ea typeface="Lato Light" charset="0"/>
                <a:cs typeface="Lato Light" charset="0"/>
              </a:rPr>
              <a:t>Entrepreneurial activities </a:t>
            </a:r>
            <a:r>
              <a:rPr lang="en-US" sz="2400" spc="300" dirty="0" smtClean="0">
                <a:latin typeface="Lato Light" charset="0"/>
                <a:ea typeface="Lato Light" charset="0"/>
                <a:cs typeface="Lato Light" charset="0"/>
              </a:rPr>
              <a:t>differ</a:t>
            </a:r>
            <a:endParaRPr lang="en-US" sz="2400" spc="300" dirty="0">
              <a:latin typeface="Lato Light" charset="0"/>
              <a:ea typeface="Lato Light" charset="0"/>
              <a:cs typeface="Lato Light" charset="0"/>
            </a:endParaRPr>
          </a:p>
        </p:txBody>
      </p:sp>
      <p:sp>
        <p:nvSpPr>
          <p:cNvPr id="42" name="TextBox 41"/>
          <p:cNvSpPr txBox="1"/>
          <p:nvPr/>
        </p:nvSpPr>
        <p:spPr>
          <a:xfrm>
            <a:off x="17430578" y="7872137"/>
            <a:ext cx="1726755" cy="584775"/>
          </a:xfrm>
          <a:prstGeom prst="rect">
            <a:avLst/>
          </a:prstGeom>
          <a:noFill/>
        </p:spPr>
        <p:txBody>
          <a:bodyPr wrap="none" rtlCol="0">
            <a:spAutoFit/>
          </a:bodyPr>
          <a:lstStyle/>
          <a:p>
            <a:r>
              <a:rPr lang="en-US" sz="3200" b="1" spc="1200" dirty="0" smtClean="0">
                <a:solidFill>
                  <a:schemeClr val="tx2"/>
                </a:solidFill>
                <a:latin typeface="Oswald" charset="0"/>
                <a:ea typeface="Oswald" charset="0"/>
                <a:cs typeface="Oswald" charset="0"/>
              </a:rPr>
              <a:t>NAME</a:t>
            </a:r>
          </a:p>
        </p:txBody>
      </p:sp>
      <p:sp>
        <p:nvSpPr>
          <p:cNvPr id="43" name="TextBox 42"/>
          <p:cNvSpPr txBox="1"/>
          <p:nvPr/>
        </p:nvSpPr>
        <p:spPr>
          <a:xfrm>
            <a:off x="17430578" y="8379265"/>
            <a:ext cx="3795773" cy="830997"/>
          </a:xfrm>
          <a:prstGeom prst="rect">
            <a:avLst/>
          </a:prstGeom>
          <a:noFill/>
        </p:spPr>
        <p:txBody>
          <a:bodyPr wrap="square" rtlCol="0">
            <a:spAutoFit/>
          </a:bodyPr>
          <a:lstStyle/>
          <a:p>
            <a:r>
              <a:rPr lang="en-US" sz="2400" spc="300" dirty="0">
                <a:latin typeface="Lato Light" charset="0"/>
                <a:ea typeface="Lato Light" charset="0"/>
                <a:cs typeface="Lato Light" charset="0"/>
              </a:rPr>
              <a:t>Entrepreneurial activities </a:t>
            </a:r>
            <a:r>
              <a:rPr lang="en-US" sz="2400" spc="300" dirty="0" smtClean="0">
                <a:latin typeface="Lato Light" charset="0"/>
                <a:ea typeface="Lato Light" charset="0"/>
                <a:cs typeface="Lato Light" charset="0"/>
              </a:rPr>
              <a:t>differ</a:t>
            </a:r>
            <a:endParaRPr lang="en-US" sz="2400" spc="300" dirty="0">
              <a:latin typeface="Lato Light" charset="0"/>
              <a:ea typeface="Lato Light" charset="0"/>
              <a:cs typeface="Lato Light" charset="0"/>
            </a:endParaRPr>
          </a:p>
        </p:txBody>
      </p:sp>
      <p:sp>
        <p:nvSpPr>
          <p:cNvPr id="44" name="TextBox 43"/>
          <p:cNvSpPr txBox="1"/>
          <p:nvPr/>
        </p:nvSpPr>
        <p:spPr>
          <a:xfrm>
            <a:off x="12851250" y="10676168"/>
            <a:ext cx="3070071" cy="584775"/>
          </a:xfrm>
          <a:prstGeom prst="rect">
            <a:avLst/>
          </a:prstGeom>
          <a:noFill/>
        </p:spPr>
        <p:txBody>
          <a:bodyPr wrap="none" rtlCol="0">
            <a:spAutoFit/>
          </a:bodyPr>
          <a:lstStyle/>
          <a:p>
            <a:r>
              <a:rPr lang="en-US" sz="3200" b="1" spc="1200" dirty="0" smtClean="0">
                <a:solidFill>
                  <a:schemeClr val="tx2"/>
                </a:solidFill>
                <a:latin typeface="Oswald" charset="0"/>
                <a:ea typeface="Oswald" charset="0"/>
                <a:cs typeface="Oswald" charset="0"/>
              </a:rPr>
              <a:t>FUNCTION</a:t>
            </a:r>
          </a:p>
        </p:txBody>
      </p:sp>
      <p:sp>
        <p:nvSpPr>
          <p:cNvPr id="47" name="TextBox 46"/>
          <p:cNvSpPr txBox="1"/>
          <p:nvPr/>
        </p:nvSpPr>
        <p:spPr>
          <a:xfrm>
            <a:off x="12851250" y="11183296"/>
            <a:ext cx="3795773" cy="830997"/>
          </a:xfrm>
          <a:prstGeom prst="rect">
            <a:avLst/>
          </a:prstGeom>
          <a:noFill/>
        </p:spPr>
        <p:txBody>
          <a:bodyPr wrap="square" rtlCol="0">
            <a:spAutoFit/>
          </a:bodyPr>
          <a:lstStyle/>
          <a:p>
            <a:r>
              <a:rPr lang="en-US" sz="2400" spc="300" dirty="0">
                <a:latin typeface="Lato Light" charset="0"/>
                <a:ea typeface="Lato Light" charset="0"/>
                <a:cs typeface="Lato Light" charset="0"/>
              </a:rPr>
              <a:t>Entrepreneurial activities </a:t>
            </a:r>
            <a:r>
              <a:rPr lang="en-US" sz="2400" spc="300" dirty="0" smtClean="0">
                <a:latin typeface="Lato Light" charset="0"/>
                <a:ea typeface="Lato Light" charset="0"/>
                <a:cs typeface="Lato Light" charset="0"/>
              </a:rPr>
              <a:t>differ</a:t>
            </a:r>
            <a:endParaRPr lang="en-US" sz="2400" spc="300" dirty="0">
              <a:latin typeface="Lato Light" charset="0"/>
              <a:ea typeface="Lato Light" charset="0"/>
              <a:cs typeface="Lato Light" charset="0"/>
            </a:endParaRPr>
          </a:p>
        </p:txBody>
      </p:sp>
      <p:sp>
        <p:nvSpPr>
          <p:cNvPr id="49" name="TextBox 48"/>
          <p:cNvSpPr txBox="1"/>
          <p:nvPr/>
        </p:nvSpPr>
        <p:spPr>
          <a:xfrm>
            <a:off x="17430578" y="10676168"/>
            <a:ext cx="2691763" cy="584775"/>
          </a:xfrm>
          <a:prstGeom prst="rect">
            <a:avLst/>
          </a:prstGeom>
          <a:noFill/>
        </p:spPr>
        <p:txBody>
          <a:bodyPr wrap="none" rtlCol="0">
            <a:spAutoFit/>
          </a:bodyPr>
          <a:lstStyle/>
          <a:p>
            <a:r>
              <a:rPr lang="en-US" sz="3200" b="1" spc="1200" dirty="0" smtClean="0">
                <a:solidFill>
                  <a:schemeClr val="tx2"/>
                </a:solidFill>
                <a:latin typeface="Oswald" charset="0"/>
                <a:ea typeface="Oswald" charset="0"/>
                <a:cs typeface="Oswald" charset="0"/>
              </a:rPr>
              <a:t>ELEMENT</a:t>
            </a:r>
          </a:p>
        </p:txBody>
      </p:sp>
      <p:sp>
        <p:nvSpPr>
          <p:cNvPr id="50" name="TextBox 49"/>
          <p:cNvSpPr txBox="1"/>
          <p:nvPr/>
        </p:nvSpPr>
        <p:spPr>
          <a:xfrm>
            <a:off x="17430578" y="11183296"/>
            <a:ext cx="3795773" cy="830997"/>
          </a:xfrm>
          <a:prstGeom prst="rect">
            <a:avLst/>
          </a:prstGeom>
          <a:noFill/>
        </p:spPr>
        <p:txBody>
          <a:bodyPr wrap="square" rtlCol="0">
            <a:spAutoFit/>
          </a:bodyPr>
          <a:lstStyle/>
          <a:p>
            <a:r>
              <a:rPr lang="en-US" sz="2400" spc="300" dirty="0">
                <a:latin typeface="Lato Light" charset="0"/>
                <a:ea typeface="Lato Light" charset="0"/>
                <a:cs typeface="Lato Light" charset="0"/>
              </a:rPr>
              <a:t>Entrepreneurial activities </a:t>
            </a:r>
            <a:r>
              <a:rPr lang="en-US" sz="2400" spc="300" dirty="0" smtClean="0">
                <a:latin typeface="Lato Light" charset="0"/>
                <a:ea typeface="Lato Light" charset="0"/>
                <a:cs typeface="Lato Light" charset="0"/>
              </a:rPr>
              <a:t>differ</a:t>
            </a:r>
            <a:endParaRPr lang="en-US" sz="2400" spc="300" dirty="0">
              <a:latin typeface="Lato Light" charset="0"/>
              <a:ea typeface="Lato Light" charset="0"/>
              <a:cs typeface="Lato Light" charset="0"/>
            </a:endParaRPr>
          </a:p>
        </p:txBody>
      </p:sp>
      <p:pic>
        <p:nvPicPr>
          <p:cNvPr id="4" name="Picture Placeholder 3"/>
          <p:cNvPicPr>
            <a:picLocks noGrp="1" noChangeAspect="1"/>
          </p:cNvPicPr>
          <p:nvPr>
            <p:ph type="pic" sz="quarter" idx="20"/>
          </p:nvPr>
        </p:nvPicPr>
        <p:blipFill>
          <a:blip r:embed="rId4">
            <a:extLst>
              <a:ext uri="{28A0092B-C50C-407E-A947-70E740481C1C}">
                <a14:useLocalDpi xmlns:a14="http://schemas.microsoft.com/office/drawing/2010/main"/>
              </a:ext>
            </a:extLst>
          </a:blip>
          <a:srcRect l="14873" r="14873"/>
          <a:stretch>
            <a:fillRect/>
          </a:stretch>
        </p:blipFill>
        <p:spPr/>
      </p:pic>
      <p:pic>
        <p:nvPicPr>
          <p:cNvPr id="59" name="Picture 58" descr="iPhone6_mockup_front_white.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34221" y="631785"/>
            <a:ext cx="7899319" cy="12355987"/>
          </a:xfrm>
          <a:prstGeom prst="rect">
            <a:avLst/>
          </a:prstGeom>
        </p:spPr>
      </p:pic>
      <p:pic>
        <p:nvPicPr>
          <p:cNvPr id="5" name="Picture Placeholder 4"/>
          <p:cNvPicPr>
            <a:picLocks noGrp="1" noChangeAspect="1"/>
          </p:cNvPicPr>
          <p:nvPr>
            <p:ph type="pic" sz="quarter" idx="21"/>
          </p:nvPr>
        </p:nvPicPr>
        <p:blipFill>
          <a:blip r:embed="rId5" cstate="email">
            <a:extLst>
              <a:ext uri="{28A0092B-C50C-407E-A947-70E740481C1C}">
                <a14:useLocalDpi xmlns:a14="http://schemas.microsoft.com/office/drawing/2010/main"/>
              </a:ext>
            </a:extLst>
          </a:blip>
          <a:srcRect l="8968" r="8968"/>
          <a:stretch>
            <a:fillRect/>
          </a:stretch>
        </p:blipFill>
        <p:spPr/>
      </p:pic>
    </p:spTree>
    <p:extLst>
      <p:ext uri="{BB962C8B-B14F-4D97-AF65-F5344CB8AC3E}">
        <p14:creationId xmlns:p14="http://schemas.microsoft.com/office/powerpoint/2010/main" val="10678545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descr="iPhone6_mockup_front_whit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30365" y="2737682"/>
            <a:ext cx="5620283" cy="8791156"/>
          </a:xfrm>
          <a:prstGeom prst="rect">
            <a:avLst/>
          </a:prstGeom>
        </p:spPr>
      </p:pic>
      <p:pic>
        <p:nvPicPr>
          <p:cNvPr id="98" name="Picture 97" descr="iPhone6_mockup_front_whit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51320" y="2737682"/>
            <a:ext cx="5620283" cy="8791156"/>
          </a:xfrm>
          <a:prstGeom prst="rect">
            <a:avLst/>
          </a:prstGeom>
        </p:spPr>
      </p:pic>
      <p:pic>
        <p:nvPicPr>
          <p:cNvPr id="99" name="Picture 98" descr="iPhone6_mockup_front_white.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072275" y="2765283"/>
            <a:ext cx="5620283" cy="8791156"/>
          </a:xfrm>
          <a:prstGeom prst="rect">
            <a:avLst/>
          </a:prstGeom>
        </p:spPr>
      </p:pic>
      <p:sp>
        <p:nvSpPr>
          <p:cNvPr id="26" name="Shape 2902"/>
          <p:cNvSpPr/>
          <p:nvPr/>
        </p:nvSpPr>
        <p:spPr>
          <a:xfrm>
            <a:off x="8387931" y="6103620"/>
            <a:ext cx="716282" cy="1432560"/>
          </a:xfrm>
          <a:custGeom>
            <a:avLst/>
            <a:gdLst/>
            <a:ahLst/>
            <a:cxnLst>
              <a:cxn ang="0">
                <a:pos x="wd2" y="hd2"/>
              </a:cxn>
              <a:cxn ang="5400000">
                <a:pos x="wd2" y="hd2"/>
              </a:cxn>
              <a:cxn ang="10800000">
                <a:pos x="wd2" y="hd2"/>
              </a:cxn>
              <a:cxn ang="16200000">
                <a:pos x="wd2" y="hd2"/>
              </a:cxn>
            </a:cxnLst>
            <a:rect l="0" t="0" r="r" b="b"/>
            <a:pathLst>
              <a:path w="21600" h="21600" extrusionOk="0">
                <a:moveTo>
                  <a:pt x="21284" y="10418"/>
                </a:moveTo>
                <a:lnTo>
                  <a:pt x="1844" y="158"/>
                </a:lnTo>
                <a:cubicBezTo>
                  <a:pt x="1648" y="61"/>
                  <a:pt x="1378" y="0"/>
                  <a:pt x="1080" y="0"/>
                </a:cubicBezTo>
                <a:cubicBezTo>
                  <a:pt x="483" y="0"/>
                  <a:pt x="0" y="242"/>
                  <a:pt x="0" y="540"/>
                </a:cubicBezTo>
                <a:cubicBezTo>
                  <a:pt x="0" y="689"/>
                  <a:pt x="121" y="824"/>
                  <a:pt x="316" y="922"/>
                </a:cubicBezTo>
                <a:lnTo>
                  <a:pt x="19033" y="10800"/>
                </a:lnTo>
                <a:lnTo>
                  <a:pt x="316" y="20678"/>
                </a:lnTo>
                <a:cubicBezTo>
                  <a:pt x="121" y="20776"/>
                  <a:pt x="0" y="20911"/>
                  <a:pt x="0" y="21060"/>
                </a:cubicBezTo>
                <a:cubicBezTo>
                  <a:pt x="0" y="21358"/>
                  <a:pt x="483" y="21600"/>
                  <a:pt x="1080" y="21600"/>
                </a:cubicBezTo>
                <a:cubicBezTo>
                  <a:pt x="1378" y="21600"/>
                  <a:pt x="1648" y="21540"/>
                  <a:pt x="1844" y="21442"/>
                </a:cubicBezTo>
                <a:lnTo>
                  <a:pt x="21284" y="11182"/>
                </a:lnTo>
                <a:cubicBezTo>
                  <a:pt x="21479" y="11084"/>
                  <a:pt x="21600" y="10949"/>
                  <a:pt x="21600" y="10800"/>
                </a:cubicBezTo>
                <a:cubicBezTo>
                  <a:pt x="21600" y="10651"/>
                  <a:pt x="21479" y="10516"/>
                  <a:pt x="21284" y="104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4" name="Shape 2902"/>
          <p:cNvSpPr/>
          <p:nvPr/>
        </p:nvSpPr>
        <p:spPr>
          <a:xfrm>
            <a:off x="15160851" y="6103620"/>
            <a:ext cx="716282" cy="1432560"/>
          </a:xfrm>
          <a:custGeom>
            <a:avLst/>
            <a:gdLst/>
            <a:ahLst/>
            <a:cxnLst>
              <a:cxn ang="0">
                <a:pos x="wd2" y="hd2"/>
              </a:cxn>
              <a:cxn ang="5400000">
                <a:pos x="wd2" y="hd2"/>
              </a:cxn>
              <a:cxn ang="10800000">
                <a:pos x="wd2" y="hd2"/>
              </a:cxn>
              <a:cxn ang="16200000">
                <a:pos x="wd2" y="hd2"/>
              </a:cxn>
            </a:cxnLst>
            <a:rect l="0" t="0" r="r" b="b"/>
            <a:pathLst>
              <a:path w="21600" h="21600" extrusionOk="0">
                <a:moveTo>
                  <a:pt x="21284" y="10418"/>
                </a:moveTo>
                <a:lnTo>
                  <a:pt x="1844" y="158"/>
                </a:lnTo>
                <a:cubicBezTo>
                  <a:pt x="1648" y="61"/>
                  <a:pt x="1378" y="0"/>
                  <a:pt x="1080" y="0"/>
                </a:cubicBezTo>
                <a:cubicBezTo>
                  <a:pt x="483" y="0"/>
                  <a:pt x="0" y="242"/>
                  <a:pt x="0" y="540"/>
                </a:cubicBezTo>
                <a:cubicBezTo>
                  <a:pt x="0" y="689"/>
                  <a:pt x="121" y="824"/>
                  <a:pt x="316" y="922"/>
                </a:cubicBezTo>
                <a:lnTo>
                  <a:pt x="19033" y="10800"/>
                </a:lnTo>
                <a:lnTo>
                  <a:pt x="316" y="20678"/>
                </a:lnTo>
                <a:cubicBezTo>
                  <a:pt x="121" y="20776"/>
                  <a:pt x="0" y="20911"/>
                  <a:pt x="0" y="21060"/>
                </a:cubicBezTo>
                <a:cubicBezTo>
                  <a:pt x="0" y="21358"/>
                  <a:pt x="483" y="21600"/>
                  <a:pt x="1080" y="21600"/>
                </a:cubicBezTo>
                <a:cubicBezTo>
                  <a:pt x="1378" y="21600"/>
                  <a:pt x="1648" y="21540"/>
                  <a:pt x="1844" y="21442"/>
                </a:cubicBezTo>
                <a:lnTo>
                  <a:pt x="21284" y="11182"/>
                </a:lnTo>
                <a:cubicBezTo>
                  <a:pt x="21479" y="11084"/>
                  <a:pt x="21600" y="10949"/>
                  <a:pt x="21600" y="10800"/>
                </a:cubicBezTo>
                <a:cubicBezTo>
                  <a:pt x="21600" y="10651"/>
                  <a:pt x="21479" y="10516"/>
                  <a:pt x="21284" y="10418"/>
                </a:cubicBezTo>
              </a:path>
            </a:pathLst>
          </a:custGeom>
          <a:solidFill>
            <a:srgbClr val="53585F"/>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15" name="TextBox 14"/>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IPHONE 6 PROJECT W/FEATURES</a:t>
            </a:r>
            <a:endParaRPr lang="en-US" sz="9600" spc="600" dirty="0">
              <a:solidFill>
                <a:schemeClr val="tx2"/>
              </a:solidFill>
              <a:latin typeface="Oswald" charset="0"/>
              <a:ea typeface="Oswald" charset="0"/>
              <a:cs typeface="Oswald" charset="0"/>
            </a:endParaRPr>
          </a:p>
        </p:txBody>
      </p:sp>
      <p:sp>
        <p:nvSpPr>
          <p:cNvPr id="16" name="TextBox 15"/>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17" name="TextBox 16"/>
          <p:cNvSpPr txBox="1"/>
          <p:nvPr/>
        </p:nvSpPr>
        <p:spPr>
          <a:xfrm>
            <a:off x="4109523" y="11592284"/>
            <a:ext cx="2614819"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STEP #1</a:t>
            </a:r>
          </a:p>
        </p:txBody>
      </p:sp>
      <p:sp>
        <p:nvSpPr>
          <p:cNvPr id="18" name="TextBox 17"/>
          <p:cNvSpPr txBox="1"/>
          <p:nvPr/>
        </p:nvSpPr>
        <p:spPr>
          <a:xfrm>
            <a:off x="3519044" y="12099412"/>
            <a:ext cx="3795773" cy="461665"/>
          </a:xfrm>
          <a:prstGeom prst="rect">
            <a:avLst/>
          </a:prstGeom>
          <a:noFill/>
        </p:spPr>
        <p:txBody>
          <a:bodyPr wrap="square" rtlCol="0">
            <a:spAutoFit/>
          </a:bodyPr>
          <a:lstStyle/>
          <a:p>
            <a:pPr algn="ctr"/>
            <a:r>
              <a:rPr lang="en-US" sz="2400" spc="300" dirty="0" smtClean="0">
                <a:latin typeface="Lato Light" charset="0"/>
                <a:ea typeface="Lato Light" charset="0"/>
                <a:cs typeface="Lato Light" charset="0"/>
              </a:rPr>
              <a:t>Entrepreneurial</a:t>
            </a:r>
            <a:endParaRPr lang="en-US" sz="2400" spc="300" dirty="0">
              <a:latin typeface="Lato Light" charset="0"/>
              <a:ea typeface="Lato Light" charset="0"/>
              <a:cs typeface="Lato Light" charset="0"/>
            </a:endParaRPr>
          </a:p>
        </p:txBody>
      </p:sp>
      <p:sp>
        <p:nvSpPr>
          <p:cNvPr id="19" name="TextBox 18"/>
          <p:cNvSpPr txBox="1"/>
          <p:nvPr/>
        </p:nvSpPr>
        <p:spPr>
          <a:xfrm>
            <a:off x="10881417" y="11592284"/>
            <a:ext cx="2614819"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STEP #2</a:t>
            </a:r>
          </a:p>
        </p:txBody>
      </p:sp>
      <p:sp>
        <p:nvSpPr>
          <p:cNvPr id="20" name="TextBox 19"/>
          <p:cNvSpPr txBox="1"/>
          <p:nvPr/>
        </p:nvSpPr>
        <p:spPr>
          <a:xfrm>
            <a:off x="10290938" y="12099412"/>
            <a:ext cx="3795773" cy="461665"/>
          </a:xfrm>
          <a:prstGeom prst="rect">
            <a:avLst/>
          </a:prstGeom>
          <a:noFill/>
        </p:spPr>
        <p:txBody>
          <a:bodyPr wrap="square" rtlCol="0">
            <a:spAutoFit/>
          </a:bodyPr>
          <a:lstStyle/>
          <a:p>
            <a:pPr algn="ctr"/>
            <a:r>
              <a:rPr lang="en-US" sz="2400" spc="300" dirty="0" smtClean="0">
                <a:latin typeface="Lato Light" charset="0"/>
                <a:ea typeface="Lato Light" charset="0"/>
                <a:cs typeface="Lato Light" charset="0"/>
              </a:rPr>
              <a:t>Entrepreneurial</a:t>
            </a:r>
            <a:endParaRPr lang="en-US" sz="2400" spc="300" dirty="0">
              <a:latin typeface="Lato Light" charset="0"/>
              <a:ea typeface="Lato Light" charset="0"/>
              <a:cs typeface="Lato Light" charset="0"/>
            </a:endParaRPr>
          </a:p>
        </p:txBody>
      </p:sp>
      <p:sp>
        <p:nvSpPr>
          <p:cNvPr id="22" name="TextBox 21"/>
          <p:cNvSpPr txBox="1"/>
          <p:nvPr/>
        </p:nvSpPr>
        <p:spPr>
          <a:xfrm>
            <a:off x="17592329" y="11592284"/>
            <a:ext cx="2613216" cy="584775"/>
          </a:xfrm>
          <a:prstGeom prst="rect">
            <a:avLst/>
          </a:prstGeom>
          <a:noFill/>
        </p:spPr>
        <p:txBody>
          <a:bodyPr wrap="none" rtlCol="0">
            <a:spAutoFit/>
          </a:bodyPr>
          <a:lstStyle/>
          <a:p>
            <a:pPr algn="ctr"/>
            <a:r>
              <a:rPr lang="en-US" sz="3200" b="1" spc="1200" dirty="0" smtClean="0">
                <a:solidFill>
                  <a:schemeClr val="tx2"/>
                </a:solidFill>
                <a:latin typeface="Oswald" charset="0"/>
                <a:ea typeface="Oswald" charset="0"/>
                <a:cs typeface="Oswald" charset="0"/>
              </a:rPr>
              <a:t>STEP #3</a:t>
            </a:r>
          </a:p>
        </p:txBody>
      </p:sp>
      <p:sp>
        <p:nvSpPr>
          <p:cNvPr id="27" name="TextBox 26"/>
          <p:cNvSpPr txBox="1"/>
          <p:nvPr/>
        </p:nvSpPr>
        <p:spPr>
          <a:xfrm>
            <a:off x="17001048" y="12099412"/>
            <a:ext cx="3795773" cy="461665"/>
          </a:xfrm>
          <a:prstGeom prst="rect">
            <a:avLst/>
          </a:prstGeom>
          <a:noFill/>
        </p:spPr>
        <p:txBody>
          <a:bodyPr wrap="square" rtlCol="0">
            <a:spAutoFit/>
          </a:bodyPr>
          <a:lstStyle/>
          <a:p>
            <a:pPr algn="ctr"/>
            <a:r>
              <a:rPr lang="en-US" sz="2400" spc="300" dirty="0" smtClean="0">
                <a:latin typeface="Lato Light" charset="0"/>
                <a:ea typeface="Lato Light" charset="0"/>
                <a:cs typeface="Lato Light" charset="0"/>
              </a:rPr>
              <a:t>Entrepreneurial</a:t>
            </a:r>
            <a:endParaRPr lang="en-US" sz="2400" spc="300" dirty="0">
              <a:latin typeface="Lato Light" charset="0"/>
              <a:ea typeface="Lato Light" charset="0"/>
              <a:cs typeface="Lato Light" charset="0"/>
            </a:endParaRPr>
          </a:p>
        </p:txBody>
      </p:sp>
      <p:pic>
        <p:nvPicPr>
          <p:cNvPr id="2" name="Picture Placeholder 1"/>
          <p:cNvPicPr>
            <a:picLocks noGrp="1" noChangeAspect="1"/>
          </p:cNvPicPr>
          <p:nvPr>
            <p:ph type="pic" sz="quarter" idx="15"/>
          </p:nvPr>
        </p:nvPicPr>
        <p:blipFill>
          <a:blip r:embed="rId3" cstate="email">
            <a:extLst>
              <a:ext uri="{28A0092B-C50C-407E-A947-70E740481C1C}">
                <a14:useLocalDpi xmlns:a14="http://schemas.microsoft.com/office/drawing/2010/main"/>
              </a:ext>
            </a:extLst>
          </a:blip>
          <a:srcRect l="8849" r="8849"/>
          <a:stretch>
            <a:fillRect/>
          </a:stretch>
        </p:blipFill>
        <p:spPr/>
      </p:pic>
      <p:pic>
        <p:nvPicPr>
          <p:cNvPr id="3" name="Picture Placeholder 2"/>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l="8849" r="8849"/>
          <a:stretch>
            <a:fillRect/>
          </a:stretch>
        </p:blipFill>
        <p:spPr/>
      </p:pic>
      <p:pic>
        <p:nvPicPr>
          <p:cNvPr id="4" name="Picture Placeholder 3"/>
          <p:cNvPicPr>
            <a:picLocks noGrp="1" noChangeAspect="1"/>
          </p:cNvPicPr>
          <p:nvPr>
            <p:ph type="pic" sz="quarter" idx="17"/>
          </p:nvPr>
        </p:nvPicPr>
        <p:blipFill>
          <a:blip r:embed="rId3" cstate="email">
            <a:extLst>
              <a:ext uri="{28A0092B-C50C-407E-A947-70E740481C1C}">
                <a14:useLocalDpi xmlns:a14="http://schemas.microsoft.com/office/drawing/2010/main"/>
              </a:ext>
            </a:extLst>
          </a:blip>
          <a:srcRect l="8849" r="8849"/>
          <a:stretch>
            <a:fillRect/>
          </a:stretch>
        </p:blipFill>
        <p:spPr/>
      </p:pic>
    </p:spTree>
    <p:extLst>
      <p:ext uri="{BB962C8B-B14F-4D97-AF65-F5344CB8AC3E}">
        <p14:creationId xmlns:p14="http://schemas.microsoft.com/office/powerpoint/2010/main" val="190900290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Group 148"/>
          <p:cNvGrpSpPr>
            <a:grpSpLocks noChangeAspect="1"/>
          </p:cNvGrpSpPr>
          <p:nvPr/>
        </p:nvGrpSpPr>
        <p:grpSpPr>
          <a:xfrm>
            <a:off x="8129884" y="3789225"/>
            <a:ext cx="7290747" cy="5871174"/>
            <a:chOff x="4300539" y="1984376"/>
            <a:chExt cx="3589338" cy="2890838"/>
          </a:xfrm>
        </p:grpSpPr>
        <p:sp>
          <p:nvSpPr>
            <p:cNvPr id="186"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87"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8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89" name="Rectangle 8"/>
            <p:cNvSpPr>
              <a:spLocks noChangeArrowheads="1"/>
            </p:cNvSpPr>
            <p:nvPr/>
          </p:nvSpPr>
          <p:spPr bwMode="auto">
            <a:xfrm>
              <a:off x="4456114" y="2147889"/>
              <a:ext cx="3278188" cy="1841500"/>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0"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1"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2"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3"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4"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5"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6"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7"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8" name="Freeform 17"/>
            <p:cNvSpPr>
              <a:spLocks/>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grpSp>
      <p:pic>
        <p:nvPicPr>
          <p:cNvPr id="88" name="Picture 87" descr="iPhone6_mockup_front_black.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04933" y="7260483"/>
            <a:ext cx="1573233" cy="2753829"/>
          </a:xfrm>
          <a:prstGeom prst="rect">
            <a:avLst/>
          </a:prstGeom>
        </p:spPr>
      </p:pic>
      <p:pic>
        <p:nvPicPr>
          <p:cNvPr id="83" name="Picture 82" descr="green.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91179" y="8557748"/>
            <a:ext cx="677688" cy="1226362"/>
          </a:xfrm>
          <a:prstGeom prst="rect">
            <a:avLst/>
          </a:prstGeom>
        </p:spPr>
      </p:pic>
      <p:sp>
        <p:nvSpPr>
          <p:cNvPr id="59" name="TextBox 58"/>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RESPONSIVE PROJECTS</a:t>
            </a:r>
            <a:endParaRPr lang="en-US" sz="9600" spc="600" dirty="0">
              <a:solidFill>
                <a:schemeClr val="tx2"/>
              </a:solidFill>
              <a:latin typeface="Oswald" charset="0"/>
              <a:ea typeface="Oswald" charset="0"/>
              <a:cs typeface="Oswald" charset="0"/>
            </a:endParaRPr>
          </a:p>
        </p:txBody>
      </p:sp>
      <p:sp>
        <p:nvSpPr>
          <p:cNvPr id="60" name="TextBox 59"/>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87" name="TextBox 86"/>
          <p:cNvSpPr txBox="1"/>
          <p:nvPr/>
        </p:nvSpPr>
        <p:spPr>
          <a:xfrm>
            <a:off x="4334564" y="10972641"/>
            <a:ext cx="15735515" cy="1318051"/>
          </a:xfrm>
          <a:prstGeom prst="rect">
            <a:avLst/>
          </a:prstGeom>
          <a:noFill/>
        </p:spPr>
        <p:txBody>
          <a:bodyPr wrap="square" rtlCol="0">
            <a:spAutoFit/>
          </a:bodyPr>
          <a:lstStyle/>
          <a:p>
            <a:pPr algn="ctr">
              <a:lnSpc>
                <a:spcPct val="150000"/>
              </a:lnSpc>
            </a:pPr>
            <a:r>
              <a:rPr lang="en-US" sz="2400" spc="300" dirty="0">
                <a:latin typeface="Montserrat Light" charset="0"/>
                <a:ea typeface="Montserrat Light" charset="0"/>
                <a:cs typeface="Montserrat Light" charset="0"/>
              </a:rPr>
              <a:t>Entrepreneurial activities differ substantially depending on the type of organization and creativity. Entrepreneurial activities </a:t>
            </a:r>
            <a:r>
              <a:rPr lang="en-US" sz="2400" spc="300" dirty="0" smtClean="0">
                <a:latin typeface="Montserrat Light" charset="0"/>
                <a:ea typeface="Montserrat Light" charset="0"/>
                <a:cs typeface="Montserrat Light" charset="0"/>
              </a:rPr>
              <a:t>differ</a:t>
            </a:r>
            <a:endParaRPr lang="en-US" sz="2400" spc="300" dirty="0">
              <a:latin typeface="Montserrat Light" charset="0"/>
              <a:ea typeface="Montserrat Light" charset="0"/>
              <a:cs typeface="Montserrat Light" charset="0"/>
            </a:endParaRPr>
          </a:p>
        </p:txBody>
      </p:sp>
      <p:pic>
        <p:nvPicPr>
          <p:cNvPr id="2" name="Picture Placeholder 1"/>
          <p:cNvPicPr>
            <a:picLocks noGrp="1" noChangeAspect="1"/>
          </p:cNvPicPr>
          <p:nvPr>
            <p:ph type="pic" sz="quarter" idx="27"/>
          </p:nvPr>
        </p:nvPicPr>
        <p:blipFill>
          <a:blip r:embed="rId5" cstate="email">
            <a:extLst>
              <a:ext uri="{28A0092B-C50C-407E-A947-70E740481C1C}">
                <a14:useLocalDpi xmlns:a14="http://schemas.microsoft.com/office/drawing/2010/main"/>
              </a:ext>
            </a:extLst>
          </a:blip>
          <a:srcRect l="320" r="320"/>
          <a:stretch>
            <a:fillRect/>
          </a:stretch>
        </p:blipFill>
        <p:spPr/>
      </p:pic>
      <p:pic>
        <p:nvPicPr>
          <p:cNvPr id="3" name="Picture Placeholder 2"/>
          <p:cNvPicPr>
            <a:picLocks noGrp="1" noChangeAspect="1"/>
          </p:cNvPicPr>
          <p:nvPr>
            <p:ph type="pic" sz="quarter" idx="22"/>
          </p:nvPr>
        </p:nvPicPr>
        <p:blipFill>
          <a:blip r:embed="rId6" cstate="email">
            <a:extLst>
              <a:ext uri="{28A0092B-C50C-407E-A947-70E740481C1C}">
                <a14:useLocalDpi xmlns:a14="http://schemas.microsoft.com/office/drawing/2010/main"/>
              </a:ext>
            </a:extLst>
          </a:blip>
          <a:srcRect l="7970" r="7970"/>
          <a:stretch>
            <a:fillRect/>
          </a:stretch>
        </p:blipFill>
        <p:spPr/>
      </p:pic>
      <p:pic>
        <p:nvPicPr>
          <p:cNvPr id="8" name="Picture Placeholder 7"/>
          <p:cNvPicPr>
            <a:picLocks noGrp="1" noChangeAspect="1"/>
          </p:cNvPicPr>
          <p:nvPr>
            <p:ph type="pic" sz="quarter" idx="25"/>
          </p:nvPr>
        </p:nvPicPr>
        <p:blipFill>
          <a:blip r:embed="rId7" cstate="email">
            <a:extLst>
              <a:ext uri="{28A0092B-C50C-407E-A947-70E740481C1C}">
                <a14:useLocalDpi xmlns:a14="http://schemas.microsoft.com/office/drawing/2010/main"/>
              </a:ext>
            </a:extLst>
          </a:blip>
          <a:srcRect t="3608" b="3608"/>
          <a:stretch>
            <a:fillRect/>
          </a:stretch>
        </p:blipFill>
        <p:spPr/>
      </p:pic>
      <p:grpSp>
        <p:nvGrpSpPr>
          <p:cNvPr id="214" name="Group 213"/>
          <p:cNvGrpSpPr>
            <a:grpSpLocks noChangeAspect="1"/>
          </p:cNvGrpSpPr>
          <p:nvPr/>
        </p:nvGrpSpPr>
        <p:grpSpPr>
          <a:xfrm>
            <a:off x="6537045" y="6245764"/>
            <a:ext cx="2474782" cy="3514149"/>
            <a:chOff x="8099434" y="2121218"/>
            <a:chExt cx="1322388" cy="1878013"/>
          </a:xfrm>
        </p:grpSpPr>
        <p:sp>
          <p:nvSpPr>
            <p:cNvPr id="215" name="Freeform 33"/>
            <p:cNvSpPr>
              <a:spLocks/>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16" name="Freeform 34"/>
            <p:cNvSpPr>
              <a:spLocks/>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17"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18"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19"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20"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21" name="Freeform 39"/>
            <p:cNvSpPr>
              <a:spLocks/>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22"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23"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24"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25"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26" name="Freeform 44"/>
            <p:cNvSpPr>
              <a:spLocks/>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grpSp>
      <p:pic>
        <p:nvPicPr>
          <p:cNvPr id="4" name="Picture Placeholder 3"/>
          <p:cNvPicPr>
            <a:picLocks noGrp="1" noChangeAspect="1"/>
          </p:cNvPicPr>
          <p:nvPr>
            <p:ph type="pic" sz="quarter" idx="24"/>
          </p:nvPr>
        </p:nvPicPr>
        <p:blipFill>
          <a:blip r:embed="rId8" cstate="email">
            <a:extLst>
              <a:ext uri="{28A0092B-C50C-407E-A947-70E740481C1C}">
                <a14:useLocalDpi xmlns:a14="http://schemas.microsoft.com/office/drawing/2010/main"/>
              </a:ext>
            </a:extLst>
          </a:blip>
          <a:srcRect l="1254" r="1254"/>
          <a:stretch>
            <a:fillRect/>
          </a:stretch>
        </p:blipFill>
        <p:spPr/>
      </p:pic>
      <p:grpSp>
        <p:nvGrpSpPr>
          <p:cNvPr id="199" name="Group 198"/>
          <p:cNvGrpSpPr>
            <a:grpSpLocks/>
          </p:cNvGrpSpPr>
          <p:nvPr/>
        </p:nvGrpSpPr>
        <p:grpSpPr>
          <a:xfrm>
            <a:off x="13442574" y="6504049"/>
            <a:ext cx="5645405" cy="3280058"/>
            <a:chOff x="8440747" y="4796156"/>
            <a:chExt cx="2786063" cy="1603375"/>
          </a:xfrm>
        </p:grpSpPr>
        <p:sp>
          <p:nvSpPr>
            <p:cNvPr id="200"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01"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02"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03"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04"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05"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06"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07"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08" name="Rectangle 53"/>
            <p:cNvSpPr>
              <a:spLocks noChangeArrowheads="1"/>
            </p:cNvSpPr>
            <p:nvPr/>
          </p:nvSpPr>
          <p:spPr bwMode="auto">
            <a:xfrm>
              <a:off x="8804284" y="4908868"/>
              <a:ext cx="2079625" cy="1308100"/>
            </a:xfrm>
            <a:prstGeom prst="rect">
              <a:avLst/>
            </a:prstGeom>
            <a:solidFill>
              <a:srgbClr val="C6C6C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09"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10"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11"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12"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213"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grpSp>
      <p:pic>
        <p:nvPicPr>
          <p:cNvPr id="10" name="Picture Placeholder 9"/>
          <p:cNvPicPr>
            <a:picLocks noGrp="1" noChangeAspect="1"/>
          </p:cNvPicPr>
          <p:nvPr>
            <p:ph type="pic" sz="quarter" idx="26"/>
          </p:nvPr>
        </p:nvPicPr>
        <p:blipFill>
          <a:blip r:embed="rId9">
            <a:extLst>
              <a:ext uri="{28A0092B-C50C-407E-A947-70E740481C1C}">
                <a14:useLocalDpi xmlns:a14="http://schemas.microsoft.com/office/drawing/2010/main"/>
              </a:ext>
            </a:extLst>
          </a:blip>
          <a:srcRect t="18116" b="18116"/>
          <a:stretch>
            <a:fillRect/>
          </a:stretch>
        </p:blipFill>
        <p:spPr/>
      </p:pic>
    </p:spTree>
    <p:extLst>
      <p:ext uri="{BB962C8B-B14F-4D97-AF65-F5344CB8AC3E}">
        <p14:creationId xmlns:p14="http://schemas.microsoft.com/office/powerpoint/2010/main" val="1395235128"/>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9"/>
                                        </p:tgtEl>
                                        <p:attrNameLst>
                                          <p:attrName>style.visibility</p:attrName>
                                        </p:attrNameLst>
                                      </p:cBhvr>
                                      <p:to>
                                        <p:strVal val="visible"/>
                                      </p:to>
                                    </p:set>
                                    <p:animEffect transition="in" filter="fade">
                                      <p:cBhvr>
                                        <p:cTn id="7" dur="500"/>
                                        <p:tgtEl>
                                          <p:spTgt spid="14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4"/>
                                        </p:tgtEl>
                                        <p:attrNameLst>
                                          <p:attrName>style.visibility</p:attrName>
                                        </p:attrNameLst>
                                      </p:cBhvr>
                                      <p:to>
                                        <p:strVal val="visible"/>
                                      </p:to>
                                    </p:set>
                                    <p:animEffect transition="in" filter="fade">
                                      <p:cBhvr>
                                        <p:cTn id="11" dur="500"/>
                                        <p:tgtEl>
                                          <p:spTgt spid="21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500"/>
                                        <p:tgtEl>
                                          <p:spTgt spid="8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99"/>
                                        </p:tgtEl>
                                        <p:attrNameLst>
                                          <p:attrName>style.visibility</p:attrName>
                                        </p:attrNameLst>
                                      </p:cBhvr>
                                      <p:to>
                                        <p:strVal val="visible"/>
                                      </p:to>
                                    </p:set>
                                    <p:animEffect transition="in" filter="fade">
                                      <p:cBhvr>
                                        <p:cTn id="19" dur="500"/>
                                        <p:tgtEl>
                                          <p:spTgt spid="19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fade">
                                      <p:cBhvr>
                                        <p:cTn id="2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Group 148"/>
          <p:cNvGrpSpPr>
            <a:grpSpLocks noChangeAspect="1"/>
          </p:cNvGrpSpPr>
          <p:nvPr/>
        </p:nvGrpSpPr>
        <p:grpSpPr>
          <a:xfrm>
            <a:off x="13089291" y="5132447"/>
            <a:ext cx="8821805" cy="7104121"/>
            <a:chOff x="4300539" y="1984376"/>
            <a:chExt cx="3589338" cy="2890838"/>
          </a:xfrm>
        </p:grpSpPr>
        <p:sp>
          <p:nvSpPr>
            <p:cNvPr id="186"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87"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88"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89" name="Rectangle 8"/>
            <p:cNvSpPr>
              <a:spLocks noChangeArrowheads="1"/>
            </p:cNvSpPr>
            <p:nvPr/>
          </p:nvSpPr>
          <p:spPr bwMode="auto">
            <a:xfrm>
              <a:off x="4456114" y="2147889"/>
              <a:ext cx="3278188" cy="1841500"/>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0"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1"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2"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3"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4"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5"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6"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7"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98" name="Freeform 17"/>
            <p:cNvSpPr>
              <a:spLocks/>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grpSp>
      <p:grpSp>
        <p:nvGrpSpPr>
          <p:cNvPr id="88" name="Group 87"/>
          <p:cNvGrpSpPr>
            <a:grpSpLocks/>
          </p:cNvGrpSpPr>
          <p:nvPr/>
        </p:nvGrpSpPr>
        <p:grpSpPr>
          <a:xfrm>
            <a:off x="2435933" y="5132447"/>
            <a:ext cx="8721259" cy="7104121"/>
            <a:chOff x="4300539" y="1984376"/>
            <a:chExt cx="3589338" cy="2890838"/>
          </a:xfrm>
        </p:grpSpPr>
        <p:sp>
          <p:nvSpPr>
            <p:cNvPr id="89" name="Freeform 5"/>
            <p:cNvSpPr>
              <a:spLocks/>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90"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91"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92" name="Rectangle 8"/>
            <p:cNvSpPr>
              <a:spLocks noChangeArrowheads="1"/>
            </p:cNvSpPr>
            <p:nvPr/>
          </p:nvSpPr>
          <p:spPr bwMode="auto">
            <a:xfrm>
              <a:off x="4456114" y="2147889"/>
              <a:ext cx="3278188" cy="1841500"/>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93" name="Freeform 9"/>
            <p:cNvSpPr>
              <a:spLocks/>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94" name="Freeform 10"/>
            <p:cNvSpPr>
              <a:spLocks/>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95"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99"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02"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03"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04"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05" name="Freeform 16"/>
            <p:cNvSpPr>
              <a:spLocks/>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sp>
          <p:nvSpPr>
            <p:cNvPr id="106" name="Freeform 17"/>
            <p:cNvSpPr>
              <a:spLocks/>
            </p:cNvSpPr>
            <p:nvPr/>
          </p:nvSpPr>
          <p:spPr bwMode="auto">
            <a:xfrm>
              <a:off x="4300539" y="4154489"/>
              <a:ext cx="3578122"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endParaRPr lang="id-ID" sz="3599" dirty="0">
                <a:latin typeface="Calibri Light"/>
              </a:endParaRPr>
            </a:p>
          </p:txBody>
        </p:sp>
      </p:grpSp>
      <p:sp>
        <p:nvSpPr>
          <p:cNvPr id="34" name="TextBox 33"/>
          <p:cNvSpPr txBox="1"/>
          <p:nvPr/>
        </p:nvSpPr>
        <p:spPr>
          <a:xfrm>
            <a:off x="5739130" y="1626569"/>
            <a:ext cx="12975592" cy="2123658"/>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COMPARISSON DESKTOP PROJECT MOCKUP</a:t>
            </a:r>
            <a:endParaRPr lang="en-US" sz="9600" spc="600" dirty="0">
              <a:solidFill>
                <a:schemeClr val="tx2"/>
              </a:solidFill>
              <a:latin typeface="Oswald" charset="0"/>
              <a:ea typeface="Oswald" charset="0"/>
              <a:cs typeface="Oswald" charset="0"/>
            </a:endParaRPr>
          </a:p>
        </p:txBody>
      </p:sp>
      <p:sp>
        <p:nvSpPr>
          <p:cNvPr id="35" name="TextBox 34"/>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36" name="TextBox 35"/>
          <p:cNvSpPr txBox="1"/>
          <p:nvPr/>
        </p:nvSpPr>
        <p:spPr>
          <a:xfrm>
            <a:off x="4334564" y="3785973"/>
            <a:ext cx="15735515" cy="646331"/>
          </a:xfrm>
          <a:prstGeom prst="rect">
            <a:avLst/>
          </a:prstGeom>
          <a:noFill/>
        </p:spPr>
        <p:txBody>
          <a:bodyPr wrap="square" rtlCol="0">
            <a:spAutoFit/>
          </a:bodyPr>
          <a:lstStyle/>
          <a:p>
            <a:pPr algn="ctr">
              <a:lnSpc>
                <a:spcPct val="150000"/>
              </a:lnSpc>
            </a:pPr>
            <a:r>
              <a:rPr lang="en-US" sz="2400" spc="300" dirty="0">
                <a:latin typeface="Montserrat Light" charset="0"/>
                <a:ea typeface="Montserrat Light" charset="0"/>
                <a:cs typeface="Montserrat Light" charset="0"/>
              </a:rPr>
              <a:t>Entrepreneurial activities differ substantially depending on the </a:t>
            </a:r>
            <a:r>
              <a:rPr lang="en-US" sz="2400" spc="300">
                <a:latin typeface="Montserrat Light" charset="0"/>
                <a:ea typeface="Montserrat Light" charset="0"/>
                <a:cs typeface="Montserrat Light" charset="0"/>
              </a:rPr>
              <a:t>type </a:t>
            </a:r>
            <a:r>
              <a:rPr lang="en-US" sz="2400" spc="300" smtClean="0">
                <a:latin typeface="Montserrat Light" charset="0"/>
                <a:ea typeface="Montserrat Light" charset="0"/>
                <a:cs typeface="Montserrat Light" charset="0"/>
              </a:rPr>
              <a:t>of</a:t>
            </a:r>
            <a:endParaRPr lang="en-US" sz="2400" spc="300" dirty="0">
              <a:latin typeface="Montserrat Light" charset="0"/>
              <a:ea typeface="Montserrat Light" charset="0"/>
              <a:cs typeface="Montserrat Light" charset="0"/>
            </a:endParaRPr>
          </a:p>
        </p:txBody>
      </p:sp>
      <p:pic>
        <p:nvPicPr>
          <p:cNvPr id="3" name="Picture Placeholder 2"/>
          <p:cNvPicPr>
            <a:picLocks noGrp="1" noChangeAspect="1"/>
          </p:cNvPicPr>
          <p:nvPr>
            <p:ph type="pic" sz="quarter" idx="4294967295"/>
          </p:nvPr>
        </p:nvPicPr>
        <p:blipFill>
          <a:blip r:embed="rId3" cstate="email">
            <a:extLst>
              <a:ext uri="{28A0092B-C50C-407E-A947-70E740481C1C}">
                <a14:useLocalDpi xmlns:a14="http://schemas.microsoft.com/office/drawing/2010/main"/>
              </a:ext>
            </a:extLst>
          </a:blip>
          <a:srcRect t="3208" b="3208"/>
          <a:stretch>
            <a:fillRect/>
          </a:stretch>
        </p:blipFill>
        <p:spPr>
          <a:xfrm>
            <a:off x="2808288" y="5502275"/>
            <a:ext cx="7970837" cy="4557713"/>
          </a:xfrm>
        </p:spPr>
      </p:pic>
      <p:pic>
        <p:nvPicPr>
          <p:cNvPr id="4" name="Picture Placeholder 3"/>
          <p:cNvPicPr>
            <a:picLocks noGrp="1" noChangeAspect="1"/>
          </p:cNvPicPr>
          <p:nvPr>
            <p:ph type="pic" sz="quarter" idx="4294967295"/>
          </p:nvPr>
        </p:nvPicPr>
        <p:blipFill>
          <a:blip r:embed="rId4">
            <a:extLst>
              <a:ext uri="{28A0092B-C50C-407E-A947-70E740481C1C}">
                <a14:useLocalDpi xmlns:a14="http://schemas.microsoft.com/office/drawing/2010/main"/>
              </a:ext>
            </a:extLst>
          </a:blip>
          <a:srcRect t="21714" b="21714"/>
          <a:stretch>
            <a:fillRect/>
          </a:stretch>
        </p:blipFill>
        <p:spPr>
          <a:xfrm>
            <a:off x="13471525" y="5502275"/>
            <a:ext cx="8056563" cy="4557713"/>
          </a:xfrm>
          <a:prstGeom prst="rect">
            <a:avLst/>
          </a:prstGeom>
        </p:spPr>
      </p:pic>
    </p:spTree>
    <p:extLst>
      <p:ext uri="{BB962C8B-B14F-4D97-AF65-F5344CB8AC3E}">
        <p14:creationId xmlns:p14="http://schemas.microsoft.com/office/powerpoint/2010/main" val="492067917"/>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Effect transition="in" filter="fade">
                                      <p:cBhvr>
                                        <p:cTn id="11" dur="500"/>
                                        <p:tgtEl>
                                          <p:spTgt spid="1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Apple Watch Front.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363742" y="5556157"/>
            <a:ext cx="5770472" cy="6420962"/>
          </a:xfrm>
          <a:prstGeom prst="rect">
            <a:avLst/>
          </a:prstGeom>
        </p:spPr>
      </p:pic>
      <p:grpSp>
        <p:nvGrpSpPr>
          <p:cNvPr id="3" name="Group 2"/>
          <p:cNvGrpSpPr/>
          <p:nvPr/>
        </p:nvGrpSpPr>
        <p:grpSpPr>
          <a:xfrm>
            <a:off x="3105718" y="6279028"/>
            <a:ext cx="5772732" cy="652694"/>
            <a:chOff x="1848067" y="2697524"/>
            <a:chExt cx="2311184" cy="316190"/>
          </a:xfrm>
        </p:grpSpPr>
        <p:cxnSp>
          <p:nvCxnSpPr>
            <p:cNvPr id="57" name="Straight Connector 56"/>
            <p:cNvCxnSpPr/>
            <p:nvPr/>
          </p:nvCxnSpPr>
          <p:spPr>
            <a:xfrm flipH="1" flipV="1">
              <a:off x="3661285" y="2697524"/>
              <a:ext cx="497966" cy="3161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flipH="1">
              <a:off x="1848067" y="2697524"/>
              <a:ext cx="1813219"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4" name="Group 3"/>
          <p:cNvGrpSpPr/>
          <p:nvPr/>
        </p:nvGrpSpPr>
        <p:grpSpPr>
          <a:xfrm>
            <a:off x="15505986" y="6378983"/>
            <a:ext cx="5346051" cy="509028"/>
            <a:chOff x="7528087" y="2680840"/>
            <a:chExt cx="2061939" cy="316190"/>
          </a:xfrm>
        </p:grpSpPr>
        <p:cxnSp>
          <p:nvCxnSpPr>
            <p:cNvPr id="62" name="Straight Connector 61"/>
            <p:cNvCxnSpPr/>
            <p:nvPr/>
          </p:nvCxnSpPr>
          <p:spPr>
            <a:xfrm flipV="1">
              <a:off x="7528087" y="2680840"/>
              <a:ext cx="497966" cy="3161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8026053" y="2680840"/>
              <a:ext cx="1563973"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71" name="Group 70"/>
          <p:cNvGrpSpPr/>
          <p:nvPr/>
        </p:nvGrpSpPr>
        <p:grpSpPr>
          <a:xfrm flipV="1">
            <a:off x="15505986" y="8903590"/>
            <a:ext cx="5346051" cy="866222"/>
            <a:chOff x="7528087" y="2680840"/>
            <a:chExt cx="2061939" cy="316190"/>
          </a:xfrm>
        </p:grpSpPr>
        <p:cxnSp>
          <p:nvCxnSpPr>
            <p:cNvPr id="72" name="Straight Connector 71"/>
            <p:cNvCxnSpPr/>
            <p:nvPr/>
          </p:nvCxnSpPr>
          <p:spPr>
            <a:xfrm flipV="1">
              <a:off x="7528087" y="2680840"/>
              <a:ext cx="497966" cy="3161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6053" y="2680840"/>
              <a:ext cx="1563973"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77" name="Group 76"/>
          <p:cNvGrpSpPr/>
          <p:nvPr/>
        </p:nvGrpSpPr>
        <p:grpSpPr>
          <a:xfrm flipV="1">
            <a:off x="3105718" y="8903590"/>
            <a:ext cx="5772732" cy="856066"/>
            <a:chOff x="1848067" y="2697524"/>
            <a:chExt cx="2311184" cy="316190"/>
          </a:xfrm>
        </p:grpSpPr>
        <p:cxnSp>
          <p:nvCxnSpPr>
            <p:cNvPr id="78" name="Straight Connector 77"/>
            <p:cNvCxnSpPr/>
            <p:nvPr/>
          </p:nvCxnSpPr>
          <p:spPr>
            <a:xfrm flipH="1" flipV="1">
              <a:off x="3661285" y="2697524"/>
              <a:ext cx="497966" cy="31619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1848067" y="2697524"/>
              <a:ext cx="1813219"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42" name="Rectangle 41"/>
          <p:cNvSpPr/>
          <p:nvPr/>
        </p:nvSpPr>
        <p:spPr>
          <a:xfrm>
            <a:off x="4245045" y="5498420"/>
            <a:ext cx="2914580" cy="630942"/>
          </a:xfrm>
          <a:prstGeom prst="rect">
            <a:avLst/>
          </a:prstGeom>
        </p:spPr>
        <p:txBody>
          <a:bodyPr wrap="none">
            <a:spAutoFit/>
          </a:bodyPr>
          <a:lstStyle/>
          <a:p>
            <a:pPr algn="r"/>
            <a:r>
              <a:rPr lang="en-US" sz="3500" spc="600" dirty="0" smtClean="0">
                <a:solidFill>
                  <a:schemeClr val="accent1"/>
                </a:solidFill>
                <a:latin typeface="Oswald" charset="0"/>
                <a:ea typeface="Oswald" charset="0"/>
                <a:cs typeface="Oswald" charset="0"/>
              </a:rPr>
              <a:t>SOMETHING</a:t>
            </a:r>
            <a:endParaRPr lang="en-US" sz="3500" spc="600" dirty="0">
              <a:solidFill>
                <a:schemeClr val="accent1"/>
              </a:solidFill>
              <a:latin typeface="Oswald" charset="0"/>
              <a:ea typeface="Oswald" charset="0"/>
              <a:cs typeface="Oswald" charset="0"/>
            </a:endParaRPr>
          </a:p>
        </p:txBody>
      </p:sp>
      <p:sp>
        <p:nvSpPr>
          <p:cNvPr id="53" name="Shape 2841"/>
          <p:cNvSpPr/>
          <p:nvPr/>
        </p:nvSpPr>
        <p:spPr>
          <a:xfrm>
            <a:off x="1995780" y="5827384"/>
            <a:ext cx="738166" cy="603955"/>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982" y="20400"/>
                </a:lnTo>
                <a:lnTo>
                  <a:pt x="982" y="13200"/>
                </a:lnTo>
                <a:lnTo>
                  <a:pt x="6907" y="13200"/>
                </a:lnTo>
                <a:cubicBezTo>
                  <a:pt x="7149" y="15567"/>
                  <a:pt x="8798" y="17400"/>
                  <a:pt x="10800" y="17400"/>
                </a:cubicBezTo>
                <a:cubicBezTo>
                  <a:pt x="12802" y="17400"/>
                  <a:pt x="14451" y="15567"/>
                  <a:pt x="14693" y="13200"/>
                </a:cubicBezTo>
                <a:lnTo>
                  <a:pt x="20618" y="13200"/>
                </a:lnTo>
                <a:cubicBezTo>
                  <a:pt x="20618" y="13200"/>
                  <a:pt x="20618" y="20400"/>
                  <a:pt x="20618" y="20400"/>
                </a:cubicBezTo>
                <a:close/>
                <a:moveTo>
                  <a:pt x="5703" y="1200"/>
                </a:moveTo>
                <a:lnTo>
                  <a:pt x="15897" y="1200"/>
                </a:lnTo>
                <a:lnTo>
                  <a:pt x="20315" y="12000"/>
                </a:lnTo>
                <a:lnTo>
                  <a:pt x="14236" y="12000"/>
                </a:lnTo>
                <a:cubicBezTo>
                  <a:pt x="13966" y="12000"/>
                  <a:pt x="13745" y="12269"/>
                  <a:pt x="13745" y="12600"/>
                </a:cubicBezTo>
                <a:cubicBezTo>
                  <a:pt x="13745" y="14588"/>
                  <a:pt x="12427" y="16200"/>
                  <a:pt x="10800" y="16200"/>
                </a:cubicBezTo>
                <a:cubicBezTo>
                  <a:pt x="9173" y="16200"/>
                  <a:pt x="7855" y="14588"/>
                  <a:pt x="7855" y="12600"/>
                </a:cubicBezTo>
                <a:cubicBezTo>
                  <a:pt x="7855" y="12269"/>
                  <a:pt x="7634" y="12000"/>
                  <a:pt x="7364" y="12000"/>
                </a:cubicBezTo>
                <a:lnTo>
                  <a:pt x="1285" y="12000"/>
                </a:lnTo>
                <a:cubicBezTo>
                  <a:pt x="1285" y="12000"/>
                  <a:pt x="5703" y="1200"/>
                  <a:pt x="5703" y="1200"/>
                </a:cubicBezTo>
                <a:close/>
                <a:moveTo>
                  <a:pt x="21543" y="12334"/>
                </a:moveTo>
                <a:lnTo>
                  <a:pt x="21548" y="12332"/>
                </a:lnTo>
                <a:lnTo>
                  <a:pt x="16639" y="332"/>
                </a:lnTo>
                <a:lnTo>
                  <a:pt x="16634" y="335"/>
                </a:lnTo>
                <a:cubicBezTo>
                  <a:pt x="16554" y="138"/>
                  <a:pt x="16392" y="0"/>
                  <a:pt x="16200" y="0"/>
                </a:cubicBezTo>
                <a:lnTo>
                  <a:pt x="5400" y="0"/>
                </a:lnTo>
                <a:cubicBezTo>
                  <a:pt x="5208" y="0"/>
                  <a:pt x="5046" y="138"/>
                  <a:pt x="4966" y="335"/>
                </a:cubicBezTo>
                <a:lnTo>
                  <a:pt x="4961" y="332"/>
                </a:lnTo>
                <a:lnTo>
                  <a:pt x="52" y="12332"/>
                </a:lnTo>
                <a:lnTo>
                  <a:pt x="57" y="12334"/>
                </a:lnTo>
                <a:cubicBezTo>
                  <a:pt x="23" y="12416"/>
                  <a:pt x="0" y="12503"/>
                  <a:pt x="0" y="12600"/>
                </a:cubicBezTo>
                <a:lnTo>
                  <a:pt x="0" y="21000"/>
                </a:lnTo>
                <a:cubicBezTo>
                  <a:pt x="0" y="21332"/>
                  <a:pt x="220" y="21600"/>
                  <a:pt x="491" y="21600"/>
                </a:cubicBezTo>
                <a:lnTo>
                  <a:pt x="21109" y="21600"/>
                </a:lnTo>
                <a:cubicBezTo>
                  <a:pt x="21380" y="21600"/>
                  <a:pt x="21600" y="21332"/>
                  <a:pt x="21600" y="21000"/>
                </a:cubicBezTo>
                <a:lnTo>
                  <a:pt x="21600" y="12600"/>
                </a:lnTo>
                <a:cubicBezTo>
                  <a:pt x="21600" y="12503"/>
                  <a:pt x="21577" y="12416"/>
                  <a:pt x="21543" y="12334"/>
                </a:cubicBezTo>
                <a:moveTo>
                  <a:pt x="16691" y="9000"/>
                </a:moveTo>
                <a:cubicBezTo>
                  <a:pt x="16691" y="8669"/>
                  <a:pt x="16471" y="8400"/>
                  <a:pt x="16200" y="8400"/>
                </a:cubicBezTo>
                <a:lnTo>
                  <a:pt x="5400" y="8400"/>
                </a:lnTo>
                <a:cubicBezTo>
                  <a:pt x="5129" y="8400"/>
                  <a:pt x="4909" y="8669"/>
                  <a:pt x="4909" y="9000"/>
                </a:cubicBezTo>
                <a:cubicBezTo>
                  <a:pt x="4909" y="9332"/>
                  <a:pt x="5129" y="9600"/>
                  <a:pt x="5400" y="9600"/>
                </a:cubicBezTo>
                <a:lnTo>
                  <a:pt x="16200" y="9600"/>
                </a:lnTo>
                <a:cubicBezTo>
                  <a:pt x="16471" y="9600"/>
                  <a:pt x="16691" y="9332"/>
                  <a:pt x="16691" y="9000"/>
                </a:cubicBezTo>
                <a:moveTo>
                  <a:pt x="6382" y="7200"/>
                </a:moveTo>
                <a:lnTo>
                  <a:pt x="15218" y="7200"/>
                </a:lnTo>
                <a:cubicBezTo>
                  <a:pt x="15489" y="7200"/>
                  <a:pt x="15709" y="6932"/>
                  <a:pt x="15709" y="6600"/>
                </a:cubicBezTo>
                <a:cubicBezTo>
                  <a:pt x="15709" y="6269"/>
                  <a:pt x="15489" y="6000"/>
                  <a:pt x="15218" y="6000"/>
                </a:cubicBezTo>
                <a:lnTo>
                  <a:pt x="6382" y="6000"/>
                </a:lnTo>
                <a:cubicBezTo>
                  <a:pt x="6111" y="6000"/>
                  <a:pt x="5891" y="6269"/>
                  <a:pt x="5891" y="6600"/>
                </a:cubicBezTo>
                <a:cubicBezTo>
                  <a:pt x="5891" y="6932"/>
                  <a:pt x="6111" y="7200"/>
                  <a:pt x="6382" y="7200"/>
                </a:cubicBezTo>
                <a:moveTo>
                  <a:pt x="7364" y="4800"/>
                </a:moveTo>
                <a:lnTo>
                  <a:pt x="14236" y="4800"/>
                </a:lnTo>
                <a:cubicBezTo>
                  <a:pt x="14507" y="4800"/>
                  <a:pt x="14727" y="4532"/>
                  <a:pt x="14727" y="4200"/>
                </a:cubicBezTo>
                <a:cubicBezTo>
                  <a:pt x="14727" y="3869"/>
                  <a:pt x="14507" y="3600"/>
                  <a:pt x="14236" y="3600"/>
                </a:cubicBezTo>
                <a:lnTo>
                  <a:pt x="7364" y="3600"/>
                </a:lnTo>
                <a:cubicBezTo>
                  <a:pt x="7093" y="3600"/>
                  <a:pt x="6873" y="3869"/>
                  <a:pt x="6873" y="4200"/>
                </a:cubicBezTo>
                <a:cubicBezTo>
                  <a:pt x="6873" y="4532"/>
                  <a:pt x="7093" y="4800"/>
                  <a:pt x="7364" y="4800"/>
                </a:cubicBezTo>
              </a:path>
            </a:pathLst>
          </a:custGeom>
          <a:solidFill>
            <a:srgbClr val="000000"/>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9" name="TextBox 38"/>
          <p:cNvSpPr txBox="1"/>
          <p:nvPr/>
        </p:nvSpPr>
        <p:spPr>
          <a:xfrm>
            <a:off x="2684664" y="6575646"/>
            <a:ext cx="4513537" cy="1015663"/>
          </a:xfrm>
          <a:prstGeom prst="rect">
            <a:avLst/>
          </a:prstGeom>
          <a:noFill/>
        </p:spPr>
        <p:txBody>
          <a:bodyPr wrap="square" rtlCol="0">
            <a:spAutoFit/>
          </a:bodyPr>
          <a:lstStyle/>
          <a:p>
            <a:pPr algn="r"/>
            <a:r>
              <a:rPr lang="en-US" sz="2000" spc="300" dirty="0">
                <a:latin typeface="Lato Light" charset="0"/>
                <a:ea typeface="Lato Light" charset="0"/>
                <a:cs typeface="Lato Light" charset="0"/>
              </a:rPr>
              <a:t>Entrepreneurial activities differ substantially depending on the type </a:t>
            </a:r>
            <a:r>
              <a:rPr lang="en-US" sz="2000" spc="300" dirty="0" smtClean="0">
                <a:latin typeface="Lato Light" charset="0"/>
                <a:ea typeface="Lato Light" charset="0"/>
                <a:cs typeface="Lato Light" charset="0"/>
              </a:rPr>
              <a:t>of</a:t>
            </a:r>
            <a:endParaRPr lang="en-US" sz="2000" spc="300" dirty="0">
              <a:latin typeface="Lato Light" charset="0"/>
              <a:ea typeface="Lato Light" charset="0"/>
              <a:cs typeface="Lato Light" charset="0"/>
            </a:endParaRPr>
          </a:p>
        </p:txBody>
      </p:sp>
      <p:sp>
        <p:nvSpPr>
          <p:cNvPr id="40" name="Rectangle 39"/>
          <p:cNvSpPr/>
          <p:nvPr/>
        </p:nvSpPr>
        <p:spPr>
          <a:xfrm>
            <a:off x="4527277" y="8903590"/>
            <a:ext cx="2670924" cy="630942"/>
          </a:xfrm>
          <a:prstGeom prst="rect">
            <a:avLst/>
          </a:prstGeom>
        </p:spPr>
        <p:txBody>
          <a:bodyPr wrap="none">
            <a:spAutoFit/>
          </a:bodyPr>
          <a:lstStyle/>
          <a:p>
            <a:pPr algn="r"/>
            <a:r>
              <a:rPr lang="en-US" sz="3500" spc="600" dirty="0" smtClean="0">
                <a:solidFill>
                  <a:schemeClr val="accent1"/>
                </a:solidFill>
                <a:latin typeface="Oswald" charset="0"/>
                <a:ea typeface="Oswald" charset="0"/>
                <a:cs typeface="Oswald" charset="0"/>
              </a:rPr>
              <a:t>TEXT HERE</a:t>
            </a:r>
            <a:endParaRPr lang="en-US" sz="3500" spc="600" dirty="0">
              <a:solidFill>
                <a:schemeClr val="accent1"/>
              </a:solidFill>
              <a:latin typeface="Oswald" charset="0"/>
              <a:ea typeface="Oswald" charset="0"/>
              <a:cs typeface="Oswald" charset="0"/>
            </a:endParaRPr>
          </a:p>
        </p:txBody>
      </p:sp>
      <p:sp>
        <p:nvSpPr>
          <p:cNvPr id="59" name="TextBox 58"/>
          <p:cNvSpPr txBox="1"/>
          <p:nvPr/>
        </p:nvSpPr>
        <p:spPr>
          <a:xfrm>
            <a:off x="2723240" y="9980816"/>
            <a:ext cx="4513537" cy="1015663"/>
          </a:xfrm>
          <a:prstGeom prst="rect">
            <a:avLst/>
          </a:prstGeom>
          <a:noFill/>
        </p:spPr>
        <p:txBody>
          <a:bodyPr wrap="square" rtlCol="0">
            <a:spAutoFit/>
          </a:bodyPr>
          <a:lstStyle/>
          <a:p>
            <a:pPr algn="r"/>
            <a:r>
              <a:rPr lang="en-US" sz="2000" spc="300" dirty="0">
                <a:latin typeface="Lato Light" charset="0"/>
                <a:ea typeface="Lato Light" charset="0"/>
                <a:cs typeface="Lato Light" charset="0"/>
              </a:rPr>
              <a:t>Entrepreneurial activities differ substantially depending on the type </a:t>
            </a:r>
            <a:r>
              <a:rPr lang="en-US" sz="2000" spc="300" dirty="0" smtClean="0">
                <a:latin typeface="Lato Light" charset="0"/>
                <a:ea typeface="Lato Light" charset="0"/>
                <a:cs typeface="Lato Light" charset="0"/>
              </a:rPr>
              <a:t>of</a:t>
            </a:r>
            <a:endParaRPr lang="en-US" sz="2000" spc="300" dirty="0">
              <a:latin typeface="Lato Light" charset="0"/>
              <a:ea typeface="Lato Light" charset="0"/>
              <a:cs typeface="Lato Light" charset="0"/>
            </a:endParaRPr>
          </a:p>
        </p:txBody>
      </p:sp>
      <p:sp>
        <p:nvSpPr>
          <p:cNvPr id="60" name="Shape 2836"/>
          <p:cNvSpPr/>
          <p:nvPr/>
        </p:nvSpPr>
        <p:spPr>
          <a:xfrm>
            <a:off x="1958012" y="9443967"/>
            <a:ext cx="738166" cy="536849"/>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rgbClr val="000000"/>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1" name="Rectangle 60"/>
          <p:cNvSpPr/>
          <p:nvPr/>
        </p:nvSpPr>
        <p:spPr>
          <a:xfrm>
            <a:off x="16901868" y="5498420"/>
            <a:ext cx="2214068" cy="630942"/>
          </a:xfrm>
          <a:prstGeom prst="rect">
            <a:avLst/>
          </a:prstGeom>
        </p:spPr>
        <p:txBody>
          <a:bodyPr wrap="none">
            <a:spAutoFit/>
          </a:bodyPr>
          <a:lstStyle/>
          <a:p>
            <a:r>
              <a:rPr lang="en-US" sz="3500" spc="600" dirty="0" smtClean="0">
                <a:solidFill>
                  <a:schemeClr val="accent1"/>
                </a:solidFill>
                <a:latin typeface="Oswald" charset="0"/>
                <a:ea typeface="Oswald" charset="0"/>
                <a:cs typeface="Oswald" charset="0"/>
              </a:rPr>
              <a:t>FEATURE</a:t>
            </a:r>
            <a:endParaRPr lang="en-US" sz="3500" spc="600" dirty="0">
              <a:solidFill>
                <a:schemeClr val="accent1"/>
              </a:solidFill>
              <a:latin typeface="Oswald" charset="0"/>
              <a:ea typeface="Oswald" charset="0"/>
              <a:cs typeface="Oswald" charset="0"/>
            </a:endParaRPr>
          </a:p>
        </p:txBody>
      </p:sp>
      <p:sp>
        <p:nvSpPr>
          <p:cNvPr id="64" name="TextBox 63"/>
          <p:cNvSpPr txBox="1"/>
          <p:nvPr/>
        </p:nvSpPr>
        <p:spPr>
          <a:xfrm>
            <a:off x="16863292" y="6575646"/>
            <a:ext cx="4513537" cy="1015663"/>
          </a:xfrm>
          <a:prstGeom prst="rect">
            <a:avLst/>
          </a:prstGeom>
          <a:noFill/>
        </p:spPr>
        <p:txBody>
          <a:bodyPr wrap="square" rtlCol="0">
            <a:spAutoFit/>
          </a:bodyPr>
          <a:lstStyle/>
          <a:p>
            <a:r>
              <a:rPr lang="en-US" sz="2000" spc="300" dirty="0">
                <a:latin typeface="Lato Light" charset="0"/>
                <a:ea typeface="Lato Light" charset="0"/>
                <a:cs typeface="Lato Light" charset="0"/>
              </a:rPr>
              <a:t>Entrepreneurial activities differ substantially depending on the type </a:t>
            </a:r>
            <a:r>
              <a:rPr lang="en-US" sz="2000" spc="300" dirty="0" smtClean="0">
                <a:latin typeface="Lato Light" charset="0"/>
                <a:ea typeface="Lato Light" charset="0"/>
                <a:cs typeface="Lato Light" charset="0"/>
              </a:rPr>
              <a:t>of</a:t>
            </a:r>
            <a:endParaRPr lang="en-US" sz="2000" spc="300" dirty="0">
              <a:latin typeface="Lato Light" charset="0"/>
              <a:ea typeface="Lato Light" charset="0"/>
              <a:cs typeface="Lato Light" charset="0"/>
            </a:endParaRPr>
          </a:p>
        </p:txBody>
      </p:sp>
      <p:sp>
        <p:nvSpPr>
          <p:cNvPr id="65" name="Rectangle 64"/>
          <p:cNvSpPr/>
          <p:nvPr/>
        </p:nvSpPr>
        <p:spPr>
          <a:xfrm>
            <a:off x="16940444" y="8903590"/>
            <a:ext cx="1467068" cy="630942"/>
          </a:xfrm>
          <a:prstGeom prst="rect">
            <a:avLst/>
          </a:prstGeom>
        </p:spPr>
        <p:txBody>
          <a:bodyPr wrap="none">
            <a:spAutoFit/>
          </a:bodyPr>
          <a:lstStyle/>
          <a:p>
            <a:r>
              <a:rPr lang="en-US" sz="3500" spc="600" dirty="0" smtClean="0">
                <a:solidFill>
                  <a:schemeClr val="accent1"/>
                </a:solidFill>
                <a:latin typeface="Oswald" charset="0"/>
                <a:ea typeface="Oswald" charset="0"/>
                <a:cs typeface="Oswald" charset="0"/>
              </a:rPr>
              <a:t>NAME</a:t>
            </a:r>
            <a:endParaRPr lang="en-US" sz="3500" spc="600" dirty="0">
              <a:solidFill>
                <a:schemeClr val="accent1"/>
              </a:solidFill>
              <a:latin typeface="Oswald" charset="0"/>
              <a:ea typeface="Oswald" charset="0"/>
              <a:cs typeface="Oswald" charset="0"/>
            </a:endParaRPr>
          </a:p>
        </p:txBody>
      </p:sp>
      <p:sp>
        <p:nvSpPr>
          <p:cNvPr id="66" name="TextBox 65"/>
          <p:cNvSpPr txBox="1"/>
          <p:nvPr/>
        </p:nvSpPr>
        <p:spPr>
          <a:xfrm>
            <a:off x="16901868" y="9980816"/>
            <a:ext cx="4513537" cy="1015663"/>
          </a:xfrm>
          <a:prstGeom prst="rect">
            <a:avLst/>
          </a:prstGeom>
          <a:noFill/>
        </p:spPr>
        <p:txBody>
          <a:bodyPr wrap="square" rtlCol="0">
            <a:spAutoFit/>
          </a:bodyPr>
          <a:lstStyle/>
          <a:p>
            <a:r>
              <a:rPr lang="en-US" sz="2000" spc="300" dirty="0">
                <a:latin typeface="Lato Light" charset="0"/>
                <a:ea typeface="Lato Light" charset="0"/>
                <a:cs typeface="Lato Light" charset="0"/>
              </a:rPr>
              <a:t>Entrepreneurial activities differ substantially depending on the type </a:t>
            </a:r>
            <a:r>
              <a:rPr lang="en-US" sz="2000" spc="300" dirty="0" smtClean="0">
                <a:latin typeface="Lato Light" charset="0"/>
                <a:ea typeface="Lato Light" charset="0"/>
                <a:cs typeface="Lato Light" charset="0"/>
              </a:rPr>
              <a:t>of</a:t>
            </a:r>
            <a:endParaRPr lang="en-US" sz="2000" spc="300" dirty="0">
              <a:latin typeface="Lato Light" charset="0"/>
              <a:ea typeface="Lato Light" charset="0"/>
              <a:cs typeface="Lato Light" charset="0"/>
            </a:endParaRPr>
          </a:p>
        </p:txBody>
      </p:sp>
      <p:sp>
        <p:nvSpPr>
          <p:cNvPr id="67" name="Shape 2847"/>
          <p:cNvSpPr/>
          <p:nvPr/>
        </p:nvSpPr>
        <p:spPr>
          <a:xfrm>
            <a:off x="21223623" y="5905355"/>
            <a:ext cx="670298" cy="670291"/>
          </a:xfrm>
          <a:custGeom>
            <a:avLst/>
            <a:gdLst/>
            <a:ahLst/>
            <a:cxnLst>
              <a:cxn ang="0">
                <a:pos x="wd2" y="hd2"/>
              </a:cxn>
              <a:cxn ang="5400000">
                <a:pos x="wd2" y="hd2"/>
              </a:cxn>
              <a:cxn ang="10800000">
                <a:pos x="wd2" y="hd2"/>
              </a:cxn>
              <a:cxn ang="16200000">
                <a:pos x="wd2" y="hd2"/>
              </a:cxn>
            </a:cxnLst>
            <a:rect l="0" t="0" r="r" b="b"/>
            <a:pathLst>
              <a:path w="21600" h="21600" extrusionOk="0">
                <a:moveTo>
                  <a:pt x="18634" y="6292"/>
                </a:moveTo>
                <a:cubicBezTo>
                  <a:pt x="18643" y="6159"/>
                  <a:pt x="18655" y="6026"/>
                  <a:pt x="18655" y="5891"/>
                </a:cubicBezTo>
                <a:cubicBezTo>
                  <a:pt x="18655" y="2638"/>
                  <a:pt x="16017" y="0"/>
                  <a:pt x="12764" y="0"/>
                </a:cubicBezTo>
                <a:cubicBezTo>
                  <a:pt x="10499" y="0"/>
                  <a:pt x="8536" y="1279"/>
                  <a:pt x="7550" y="3153"/>
                </a:cubicBezTo>
                <a:cubicBezTo>
                  <a:pt x="7185" y="3021"/>
                  <a:pt x="6793" y="2945"/>
                  <a:pt x="6382" y="2945"/>
                </a:cubicBezTo>
                <a:cubicBezTo>
                  <a:pt x="4484" y="2945"/>
                  <a:pt x="2945" y="4484"/>
                  <a:pt x="2945" y="6382"/>
                </a:cubicBezTo>
                <a:cubicBezTo>
                  <a:pt x="2945" y="6629"/>
                  <a:pt x="2973" y="6869"/>
                  <a:pt x="3022" y="7101"/>
                </a:cubicBezTo>
                <a:cubicBezTo>
                  <a:pt x="1267" y="7686"/>
                  <a:pt x="0" y="9339"/>
                  <a:pt x="0" y="11291"/>
                </a:cubicBezTo>
                <a:cubicBezTo>
                  <a:pt x="0" y="13731"/>
                  <a:pt x="1978" y="15709"/>
                  <a:pt x="4418" y="15709"/>
                </a:cubicBezTo>
                <a:lnTo>
                  <a:pt x="8836" y="15709"/>
                </a:lnTo>
                <a:cubicBezTo>
                  <a:pt x="9108" y="15709"/>
                  <a:pt x="9327" y="15489"/>
                  <a:pt x="9327" y="15218"/>
                </a:cubicBezTo>
                <a:cubicBezTo>
                  <a:pt x="9327" y="14947"/>
                  <a:pt x="9108" y="14727"/>
                  <a:pt x="8836" y="14727"/>
                </a:cubicBezTo>
                <a:lnTo>
                  <a:pt x="4418" y="14727"/>
                </a:lnTo>
                <a:cubicBezTo>
                  <a:pt x="2524" y="14727"/>
                  <a:pt x="982" y="13185"/>
                  <a:pt x="982" y="11291"/>
                </a:cubicBezTo>
                <a:cubicBezTo>
                  <a:pt x="982" y="9810"/>
                  <a:pt x="1926" y="8502"/>
                  <a:pt x="3333" y="8033"/>
                </a:cubicBezTo>
                <a:lnTo>
                  <a:pt x="4165" y="7756"/>
                </a:lnTo>
                <a:lnTo>
                  <a:pt x="3982" y="6897"/>
                </a:lnTo>
                <a:cubicBezTo>
                  <a:pt x="3946" y="6725"/>
                  <a:pt x="3927" y="6551"/>
                  <a:pt x="3927" y="6382"/>
                </a:cubicBezTo>
                <a:cubicBezTo>
                  <a:pt x="3927" y="5028"/>
                  <a:pt x="5028" y="3927"/>
                  <a:pt x="6382" y="3927"/>
                </a:cubicBezTo>
                <a:cubicBezTo>
                  <a:pt x="6662" y="3927"/>
                  <a:pt x="6942" y="3977"/>
                  <a:pt x="7215" y="4077"/>
                </a:cubicBezTo>
                <a:lnTo>
                  <a:pt x="8019" y="4368"/>
                </a:lnTo>
                <a:lnTo>
                  <a:pt x="8418" y="3611"/>
                </a:lnTo>
                <a:cubicBezTo>
                  <a:pt x="9272" y="1989"/>
                  <a:pt x="10937" y="982"/>
                  <a:pt x="12764" y="982"/>
                </a:cubicBezTo>
                <a:cubicBezTo>
                  <a:pt x="15470" y="982"/>
                  <a:pt x="17673" y="3184"/>
                  <a:pt x="17673" y="5891"/>
                </a:cubicBezTo>
                <a:cubicBezTo>
                  <a:pt x="17673" y="5977"/>
                  <a:pt x="17666" y="6060"/>
                  <a:pt x="17660" y="6145"/>
                </a:cubicBezTo>
                <a:lnTo>
                  <a:pt x="17655" y="6229"/>
                </a:lnTo>
                <a:lnTo>
                  <a:pt x="17610" y="6920"/>
                </a:lnTo>
                <a:lnTo>
                  <a:pt x="18245" y="7194"/>
                </a:lnTo>
                <a:cubicBezTo>
                  <a:pt x="19686" y="7816"/>
                  <a:pt x="20618" y="9232"/>
                  <a:pt x="20618" y="10800"/>
                </a:cubicBezTo>
                <a:cubicBezTo>
                  <a:pt x="20618" y="12965"/>
                  <a:pt x="18856" y="14727"/>
                  <a:pt x="16691" y="14727"/>
                </a:cubicBezTo>
                <a:lnTo>
                  <a:pt x="12764" y="14727"/>
                </a:lnTo>
                <a:cubicBezTo>
                  <a:pt x="12492" y="14727"/>
                  <a:pt x="12273" y="14947"/>
                  <a:pt x="12273" y="15218"/>
                </a:cubicBezTo>
                <a:cubicBezTo>
                  <a:pt x="12273" y="15489"/>
                  <a:pt x="12492" y="15709"/>
                  <a:pt x="12764" y="15709"/>
                </a:cubicBezTo>
                <a:lnTo>
                  <a:pt x="16691" y="15709"/>
                </a:lnTo>
                <a:cubicBezTo>
                  <a:pt x="19401" y="15709"/>
                  <a:pt x="21600" y="13511"/>
                  <a:pt x="21600" y="10800"/>
                </a:cubicBezTo>
                <a:cubicBezTo>
                  <a:pt x="21600" y="8780"/>
                  <a:pt x="20378" y="7045"/>
                  <a:pt x="18634" y="6292"/>
                </a:cubicBezTo>
                <a:moveTo>
                  <a:pt x="13745" y="17673"/>
                </a:moveTo>
                <a:cubicBezTo>
                  <a:pt x="13610" y="17673"/>
                  <a:pt x="13488" y="17728"/>
                  <a:pt x="13398" y="17817"/>
                </a:cubicBezTo>
                <a:lnTo>
                  <a:pt x="11291" y="19924"/>
                </a:lnTo>
                <a:lnTo>
                  <a:pt x="11291" y="8346"/>
                </a:lnTo>
                <a:cubicBezTo>
                  <a:pt x="11291" y="8074"/>
                  <a:pt x="11071" y="7855"/>
                  <a:pt x="10800" y="7855"/>
                </a:cubicBezTo>
                <a:cubicBezTo>
                  <a:pt x="10529" y="7855"/>
                  <a:pt x="10309" y="8074"/>
                  <a:pt x="10309" y="8346"/>
                </a:cubicBezTo>
                <a:lnTo>
                  <a:pt x="10309" y="19924"/>
                </a:lnTo>
                <a:lnTo>
                  <a:pt x="8202" y="17817"/>
                </a:lnTo>
                <a:cubicBezTo>
                  <a:pt x="8113" y="17728"/>
                  <a:pt x="7990" y="17673"/>
                  <a:pt x="7855" y="17673"/>
                </a:cubicBezTo>
                <a:cubicBezTo>
                  <a:pt x="7583" y="17673"/>
                  <a:pt x="7364" y="17893"/>
                  <a:pt x="7364" y="18164"/>
                </a:cubicBezTo>
                <a:cubicBezTo>
                  <a:pt x="7364" y="18300"/>
                  <a:pt x="7419" y="18422"/>
                  <a:pt x="7507" y="18511"/>
                </a:cubicBezTo>
                <a:lnTo>
                  <a:pt x="10453" y="21456"/>
                </a:lnTo>
                <a:cubicBezTo>
                  <a:pt x="10542" y="21545"/>
                  <a:pt x="10664" y="21600"/>
                  <a:pt x="10800" y="21600"/>
                </a:cubicBezTo>
                <a:cubicBezTo>
                  <a:pt x="10936" y="21600"/>
                  <a:pt x="11058" y="21545"/>
                  <a:pt x="11147" y="21456"/>
                </a:cubicBezTo>
                <a:lnTo>
                  <a:pt x="14093" y="18511"/>
                </a:lnTo>
                <a:cubicBezTo>
                  <a:pt x="14182" y="18422"/>
                  <a:pt x="14236" y="18300"/>
                  <a:pt x="14236" y="18164"/>
                </a:cubicBezTo>
                <a:cubicBezTo>
                  <a:pt x="14236" y="17893"/>
                  <a:pt x="14017" y="17673"/>
                  <a:pt x="13745" y="17673"/>
                </a:cubicBezTo>
              </a:path>
            </a:pathLst>
          </a:custGeom>
          <a:solidFill>
            <a:srgbClr val="000000"/>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68" name="Shape 2633"/>
          <p:cNvSpPr/>
          <p:nvPr/>
        </p:nvSpPr>
        <p:spPr>
          <a:xfrm>
            <a:off x="21223623" y="9277893"/>
            <a:ext cx="697963" cy="697963"/>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rgbClr val="000000"/>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30" name="TextBox 29"/>
          <p:cNvSpPr txBox="1"/>
          <p:nvPr/>
        </p:nvSpPr>
        <p:spPr>
          <a:xfrm>
            <a:off x="5739130" y="1626569"/>
            <a:ext cx="12975592" cy="2123658"/>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APPLE WATCH</a:t>
            </a:r>
          </a:p>
          <a:p>
            <a:pPr algn="ctr"/>
            <a:r>
              <a:rPr lang="en-US" sz="6600" spc="600" dirty="0" smtClean="0">
                <a:solidFill>
                  <a:schemeClr val="tx2"/>
                </a:solidFill>
                <a:latin typeface="Oswald" charset="0"/>
                <a:ea typeface="Oswald" charset="0"/>
                <a:cs typeface="Oswald" charset="0"/>
              </a:rPr>
              <a:t>PROJECT MOCKUP</a:t>
            </a:r>
            <a:endParaRPr lang="en-US" sz="9600" spc="600" dirty="0">
              <a:solidFill>
                <a:schemeClr val="tx2"/>
              </a:solidFill>
              <a:latin typeface="Oswald" charset="0"/>
              <a:ea typeface="Oswald" charset="0"/>
              <a:cs typeface="Oswald" charset="0"/>
            </a:endParaRPr>
          </a:p>
        </p:txBody>
      </p:sp>
      <p:sp>
        <p:nvSpPr>
          <p:cNvPr id="31" name="TextBox 30"/>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32" name="TextBox 31"/>
          <p:cNvSpPr txBox="1"/>
          <p:nvPr/>
        </p:nvSpPr>
        <p:spPr>
          <a:xfrm>
            <a:off x="4334564" y="3785973"/>
            <a:ext cx="15735515" cy="646331"/>
          </a:xfrm>
          <a:prstGeom prst="rect">
            <a:avLst/>
          </a:prstGeom>
          <a:noFill/>
        </p:spPr>
        <p:txBody>
          <a:bodyPr wrap="square" rtlCol="0">
            <a:spAutoFit/>
          </a:bodyPr>
          <a:lstStyle/>
          <a:p>
            <a:pPr algn="ctr">
              <a:lnSpc>
                <a:spcPct val="150000"/>
              </a:lnSpc>
            </a:pPr>
            <a:r>
              <a:rPr lang="en-US" sz="2400" spc="300" dirty="0">
                <a:latin typeface="Montserrat Light" charset="0"/>
                <a:ea typeface="Montserrat Light" charset="0"/>
                <a:cs typeface="Montserrat Light" charset="0"/>
              </a:rPr>
              <a:t>Entrepreneurial activities differ substantially depending on the </a:t>
            </a:r>
            <a:r>
              <a:rPr lang="en-US" sz="2400" spc="300">
                <a:latin typeface="Montserrat Light" charset="0"/>
                <a:ea typeface="Montserrat Light" charset="0"/>
                <a:cs typeface="Montserrat Light" charset="0"/>
              </a:rPr>
              <a:t>type </a:t>
            </a:r>
            <a:r>
              <a:rPr lang="en-US" sz="2400" spc="300" smtClean="0">
                <a:latin typeface="Montserrat Light" charset="0"/>
                <a:ea typeface="Montserrat Light" charset="0"/>
                <a:cs typeface="Montserrat Light" charset="0"/>
              </a:rPr>
              <a:t>of</a:t>
            </a:r>
            <a:endParaRPr lang="en-US" sz="2400" spc="300" dirty="0">
              <a:latin typeface="Montserrat Light" charset="0"/>
              <a:ea typeface="Montserrat Light" charset="0"/>
              <a:cs typeface="Montserrat Light" charset="0"/>
            </a:endParaRPr>
          </a:p>
        </p:txBody>
      </p:sp>
      <p:pic>
        <p:nvPicPr>
          <p:cNvPr id="2" name="Picture Placeholder 1"/>
          <p:cNvPicPr>
            <a:picLocks noGrp="1" noChangeAspect="1"/>
          </p:cNvPicPr>
          <p:nvPr>
            <p:ph type="pic" sz="quarter" idx="4294967295"/>
          </p:nvPr>
        </p:nvPicPr>
        <p:blipFill>
          <a:blip r:embed="rId3" cstate="email">
            <a:extLst>
              <a:ext uri="{28A0092B-C50C-407E-A947-70E740481C1C}">
                <a14:useLocalDpi xmlns:a14="http://schemas.microsoft.com/office/drawing/2010/main"/>
              </a:ext>
            </a:extLst>
          </a:blip>
          <a:srcRect t="3273" b="3273"/>
          <a:stretch>
            <a:fillRect/>
          </a:stretch>
        </p:blipFill>
        <p:spPr>
          <a:xfrm>
            <a:off x="10196513" y="6453188"/>
            <a:ext cx="3889375" cy="4543425"/>
          </a:xfrm>
          <a:prstGeom prst="rect">
            <a:avLst/>
          </a:prstGeom>
        </p:spPr>
      </p:pic>
    </p:spTree>
    <p:extLst>
      <p:ext uri="{BB962C8B-B14F-4D97-AF65-F5344CB8AC3E}">
        <p14:creationId xmlns:p14="http://schemas.microsoft.com/office/powerpoint/2010/main" val="706043324"/>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fade">
                                      <p:cBhvr>
                                        <p:cTn id="15" dur="500"/>
                                        <p:tgtEl>
                                          <p:spTgt spid="7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fade">
                                      <p:cBhvr>
                                        <p:cTn id="2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t="7847" b="7847"/>
          <a:stretch>
            <a:fillRect/>
          </a:stretch>
        </p:blipFill>
        <p:spPr/>
      </p:pic>
      <p:sp>
        <p:nvSpPr>
          <p:cNvPr id="10" name="Rectangle 9"/>
          <p:cNvSpPr/>
          <p:nvPr/>
        </p:nvSpPr>
        <p:spPr>
          <a:xfrm>
            <a:off x="0" y="0"/>
            <a:ext cx="24377650" cy="13716000"/>
          </a:xfrm>
          <a:prstGeom prst="rect">
            <a:avLst/>
          </a:prstGeom>
          <a:gradFill flip="none" rotWithShape="1">
            <a:gsLst>
              <a:gs pos="0">
                <a:srgbClr val="000000">
                  <a:alpha val="0"/>
                </a:srgbClr>
              </a:gs>
              <a:gs pos="100000">
                <a:srgbClr val="B8BBC1">
                  <a:alpha val="87000"/>
                  <a:lumMod val="4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ontserrat Light" charset="0"/>
            </a:endParaRPr>
          </a:p>
        </p:txBody>
      </p:sp>
      <p:sp>
        <p:nvSpPr>
          <p:cNvPr id="11" name="Rectangle 10"/>
          <p:cNvSpPr/>
          <p:nvPr/>
        </p:nvSpPr>
        <p:spPr>
          <a:xfrm rot="16200000">
            <a:off x="8231680" y="2900855"/>
            <a:ext cx="7914290" cy="7914290"/>
          </a:xfrm>
          <a:prstGeom prst="rect">
            <a:avLst/>
          </a:prstGeom>
          <a:no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a:p>
        </p:txBody>
      </p:sp>
      <p:sp>
        <p:nvSpPr>
          <p:cNvPr id="7" name="TextBox 6"/>
          <p:cNvSpPr txBox="1"/>
          <p:nvPr/>
        </p:nvSpPr>
        <p:spPr>
          <a:xfrm>
            <a:off x="8774614" y="4428627"/>
            <a:ext cx="6814239" cy="5401479"/>
          </a:xfrm>
          <a:prstGeom prst="rect">
            <a:avLst/>
          </a:prstGeom>
          <a:noFill/>
        </p:spPr>
        <p:txBody>
          <a:bodyPr wrap="square" rtlCol="0">
            <a:spAutoFit/>
          </a:bodyPr>
          <a:lstStyle/>
          <a:p>
            <a:pPr algn="ctr"/>
            <a:r>
              <a:rPr lang="en-US" sz="11500" spc="600" dirty="0" smtClean="0">
                <a:solidFill>
                  <a:schemeClr val="bg1"/>
                </a:solidFill>
                <a:latin typeface="Oswald" charset="0"/>
                <a:ea typeface="Oswald" charset="0"/>
                <a:cs typeface="Oswald" charset="0"/>
              </a:rPr>
              <a:t>STATS</a:t>
            </a:r>
          </a:p>
          <a:p>
            <a:pPr algn="ctr"/>
            <a:r>
              <a:rPr lang="en-US" sz="11500" spc="600" dirty="0" smtClean="0">
                <a:solidFill>
                  <a:schemeClr val="bg1"/>
                </a:solidFill>
                <a:latin typeface="Oswald" charset="0"/>
                <a:ea typeface="Oswald" charset="0"/>
                <a:cs typeface="Oswald" charset="0"/>
              </a:rPr>
              <a:t>&amp;</a:t>
            </a:r>
          </a:p>
          <a:p>
            <a:pPr algn="ctr"/>
            <a:r>
              <a:rPr lang="en-US" sz="11500" spc="600" dirty="0" smtClean="0">
                <a:solidFill>
                  <a:schemeClr val="bg1"/>
                </a:solidFill>
                <a:latin typeface="Oswald" charset="0"/>
                <a:ea typeface="Oswald" charset="0"/>
                <a:cs typeface="Oswald" charset="0"/>
              </a:rPr>
              <a:t>REPORTS</a:t>
            </a:r>
          </a:p>
        </p:txBody>
      </p:sp>
      <p:sp>
        <p:nvSpPr>
          <p:cNvPr id="8" name="TextBox 7"/>
          <p:cNvSpPr txBox="1"/>
          <p:nvPr/>
        </p:nvSpPr>
        <p:spPr>
          <a:xfrm>
            <a:off x="8774613" y="3888766"/>
            <a:ext cx="6814239" cy="523220"/>
          </a:xfrm>
          <a:prstGeom prst="rect">
            <a:avLst/>
          </a:prstGeom>
          <a:noFill/>
        </p:spPr>
        <p:txBody>
          <a:bodyPr wrap="square" rtlCol="0">
            <a:spAutoFit/>
          </a:bodyPr>
          <a:lstStyle/>
          <a:p>
            <a:r>
              <a:rPr lang="en-US" sz="2800" spc="1200" dirty="0" smtClean="0">
                <a:solidFill>
                  <a:schemeClr val="bg1"/>
                </a:solidFill>
                <a:latin typeface="Oswald" charset="0"/>
                <a:ea typeface="Oswald" charset="0"/>
                <a:cs typeface="Oswald" charset="0"/>
              </a:rPr>
              <a:t>WRITE HERE SOMETHING</a:t>
            </a:r>
            <a:endParaRPr lang="en-US" sz="2800" spc="1200" dirty="0">
              <a:solidFill>
                <a:schemeClr val="bg1"/>
              </a:solidFill>
              <a:latin typeface="Oswald" charset="0"/>
              <a:ea typeface="Oswald" charset="0"/>
              <a:cs typeface="Oswald" charset="0"/>
            </a:endParaRPr>
          </a:p>
        </p:txBody>
      </p:sp>
    </p:spTree>
    <p:extLst>
      <p:ext uri="{BB962C8B-B14F-4D97-AF65-F5344CB8AC3E}">
        <p14:creationId xmlns:p14="http://schemas.microsoft.com/office/powerpoint/2010/main" val="6491622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DEPARTMENT PIE CHART</a:t>
            </a:r>
            <a:endParaRPr lang="en-US" sz="9600" spc="600" dirty="0">
              <a:solidFill>
                <a:schemeClr val="tx2"/>
              </a:solidFill>
              <a:latin typeface="Oswald" charset="0"/>
              <a:ea typeface="Oswald" charset="0"/>
              <a:cs typeface="Oswald" charset="0"/>
            </a:endParaRPr>
          </a:p>
        </p:txBody>
      </p:sp>
      <p:sp>
        <p:nvSpPr>
          <p:cNvPr id="21" name="TextBox 20"/>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2" name="TextBox 21"/>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graphicFrame>
        <p:nvGraphicFramePr>
          <p:cNvPr id="6" name="Chart 5"/>
          <p:cNvGraphicFramePr/>
          <p:nvPr>
            <p:extLst/>
          </p:nvPr>
        </p:nvGraphicFramePr>
        <p:xfrm>
          <a:off x="2375364" y="5111273"/>
          <a:ext cx="4537379" cy="3747732"/>
        </p:xfrm>
        <a:graphic>
          <a:graphicData uri="http://schemas.openxmlformats.org/drawingml/2006/chart">
            <c:chart xmlns:c="http://schemas.openxmlformats.org/drawingml/2006/chart" xmlns:r="http://schemas.openxmlformats.org/officeDocument/2006/relationships" r:id="rId2"/>
          </a:graphicData>
        </a:graphic>
      </p:graphicFrame>
      <p:sp>
        <p:nvSpPr>
          <p:cNvPr id="7" name="Oval 6"/>
          <p:cNvSpPr/>
          <p:nvPr/>
        </p:nvSpPr>
        <p:spPr>
          <a:xfrm>
            <a:off x="3043853" y="5384939"/>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173231" y="6406864"/>
            <a:ext cx="2844028" cy="1165617"/>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70</a:t>
            </a:r>
            <a:endParaRPr lang="en-US" sz="8000" spc="300" dirty="0">
              <a:solidFill>
                <a:schemeClr val="tx2"/>
              </a:solidFill>
              <a:latin typeface="Lato Light" charset="0"/>
              <a:ea typeface="Lato Light" charset="0"/>
              <a:cs typeface="Lato Light" charset="0"/>
            </a:endParaRPr>
          </a:p>
        </p:txBody>
      </p:sp>
      <p:graphicFrame>
        <p:nvGraphicFramePr>
          <p:cNvPr id="24" name="Chart 23"/>
          <p:cNvGraphicFramePr/>
          <p:nvPr>
            <p:extLst/>
          </p:nvPr>
        </p:nvGraphicFramePr>
        <p:xfrm>
          <a:off x="7581232" y="5111273"/>
          <a:ext cx="4537379" cy="3747732"/>
        </p:xfrm>
        <a:graphic>
          <a:graphicData uri="http://schemas.openxmlformats.org/drawingml/2006/chart">
            <c:chart xmlns:c="http://schemas.openxmlformats.org/drawingml/2006/chart" xmlns:r="http://schemas.openxmlformats.org/officeDocument/2006/relationships" r:id="rId3"/>
          </a:graphicData>
        </a:graphic>
      </p:graphicFrame>
      <p:sp>
        <p:nvSpPr>
          <p:cNvPr id="25" name="Oval 24"/>
          <p:cNvSpPr/>
          <p:nvPr/>
        </p:nvSpPr>
        <p:spPr>
          <a:xfrm>
            <a:off x="8249721" y="5384939"/>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8379099" y="6406864"/>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90</a:t>
            </a:r>
            <a:endParaRPr lang="en-US" sz="8000" spc="300" dirty="0">
              <a:solidFill>
                <a:schemeClr val="tx2"/>
              </a:solidFill>
              <a:latin typeface="Lato Light" charset="0"/>
              <a:ea typeface="Lato Light" charset="0"/>
              <a:cs typeface="Lato Light" charset="0"/>
            </a:endParaRPr>
          </a:p>
        </p:txBody>
      </p:sp>
      <p:graphicFrame>
        <p:nvGraphicFramePr>
          <p:cNvPr id="28" name="Chart 27"/>
          <p:cNvGraphicFramePr/>
          <p:nvPr>
            <p:extLst/>
          </p:nvPr>
        </p:nvGraphicFramePr>
        <p:xfrm>
          <a:off x="12787100" y="5111273"/>
          <a:ext cx="4537379" cy="3747732"/>
        </p:xfrm>
        <a:graphic>
          <a:graphicData uri="http://schemas.openxmlformats.org/drawingml/2006/chart">
            <c:chart xmlns:c="http://schemas.openxmlformats.org/drawingml/2006/chart" xmlns:r="http://schemas.openxmlformats.org/officeDocument/2006/relationships" r:id="rId4"/>
          </a:graphicData>
        </a:graphic>
      </p:graphicFrame>
      <p:sp>
        <p:nvSpPr>
          <p:cNvPr id="29" name="Oval 28"/>
          <p:cNvSpPr/>
          <p:nvPr/>
        </p:nvSpPr>
        <p:spPr>
          <a:xfrm>
            <a:off x="13455589" y="5384939"/>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13584967" y="6406864"/>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50</a:t>
            </a:r>
            <a:endParaRPr lang="en-US" sz="8000" spc="300" dirty="0">
              <a:solidFill>
                <a:schemeClr val="tx2"/>
              </a:solidFill>
              <a:latin typeface="Lato Light" charset="0"/>
              <a:ea typeface="Lato Light" charset="0"/>
              <a:cs typeface="Lato Light" charset="0"/>
            </a:endParaRPr>
          </a:p>
        </p:txBody>
      </p:sp>
      <p:graphicFrame>
        <p:nvGraphicFramePr>
          <p:cNvPr id="38" name="Chart 37"/>
          <p:cNvGraphicFramePr/>
          <p:nvPr>
            <p:extLst/>
          </p:nvPr>
        </p:nvGraphicFramePr>
        <p:xfrm>
          <a:off x="17453857" y="5111273"/>
          <a:ext cx="4537379" cy="3747732"/>
        </p:xfrm>
        <a:graphic>
          <a:graphicData uri="http://schemas.openxmlformats.org/drawingml/2006/chart">
            <c:chart xmlns:c="http://schemas.openxmlformats.org/drawingml/2006/chart" xmlns:r="http://schemas.openxmlformats.org/officeDocument/2006/relationships" r:id="rId5"/>
          </a:graphicData>
        </a:graphic>
      </p:graphicFrame>
      <p:sp>
        <p:nvSpPr>
          <p:cNvPr id="39" name="Oval 38"/>
          <p:cNvSpPr/>
          <p:nvPr/>
        </p:nvSpPr>
        <p:spPr>
          <a:xfrm>
            <a:off x="18122346" y="5384939"/>
            <a:ext cx="3200400" cy="32004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a:off x="18251724" y="6406864"/>
            <a:ext cx="2844028" cy="1323439"/>
          </a:xfrm>
          <a:prstGeom prst="rect">
            <a:avLst/>
          </a:prstGeom>
          <a:noFill/>
        </p:spPr>
        <p:txBody>
          <a:bodyPr wrap="square" rtlCol="0">
            <a:spAutoFit/>
          </a:bodyPr>
          <a:lstStyle/>
          <a:p>
            <a:pPr algn="ctr"/>
            <a:r>
              <a:rPr lang="en-US" sz="8000" spc="300" dirty="0" smtClean="0">
                <a:solidFill>
                  <a:schemeClr val="tx2"/>
                </a:solidFill>
                <a:latin typeface="Lato Light" charset="0"/>
                <a:ea typeface="Lato Light" charset="0"/>
                <a:cs typeface="Lato Light" charset="0"/>
              </a:rPr>
              <a:t>30</a:t>
            </a:r>
            <a:endParaRPr lang="en-US" sz="8000" spc="300" dirty="0">
              <a:solidFill>
                <a:schemeClr val="tx2"/>
              </a:solidFill>
              <a:latin typeface="Lato Light" charset="0"/>
              <a:ea typeface="Lato Light" charset="0"/>
              <a:cs typeface="Lato Light" charset="0"/>
            </a:endParaRPr>
          </a:p>
        </p:txBody>
      </p:sp>
      <p:sp>
        <p:nvSpPr>
          <p:cNvPr id="41" name="TextBox 40"/>
          <p:cNvSpPr txBox="1"/>
          <p:nvPr/>
        </p:nvSpPr>
        <p:spPr>
          <a:xfrm>
            <a:off x="2027063" y="9672214"/>
            <a:ext cx="5502919" cy="738664"/>
          </a:xfrm>
          <a:prstGeom prst="rect">
            <a:avLst/>
          </a:prstGeom>
          <a:noFill/>
        </p:spPr>
        <p:txBody>
          <a:bodyPr wrap="square" rtlCol="0">
            <a:spAutoFit/>
          </a:bodyPr>
          <a:lstStyle/>
          <a:p>
            <a:pPr algn="ctr">
              <a:lnSpc>
                <a:spcPct val="150000"/>
              </a:lnSpc>
            </a:pPr>
            <a:r>
              <a:rPr lang="en-US" sz="2800" spc="600" dirty="0" smtClean="0">
                <a:solidFill>
                  <a:schemeClr val="tx2"/>
                </a:solidFill>
                <a:latin typeface="Oswald" charset="0"/>
                <a:ea typeface="Oswald" charset="0"/>
                <a:cs typeface="Oswald" charset="0"/>
              </a:rPr>
              <a:t>YOUR TITLE</a:t>
            </a:r>
          </a:p>
        </p:txBody>
      </p:sp>
      <p:sp>
        <p:nvSpPr>
          <p:cNvPr id="42" name="TextBox 41"/>
          <p:cNvSpPr txBox="1"/>
          <p:nvPr/>
        </p:nvSpPr>
        <p:spPr>
          <a:xfrm>
            <a:off x="7098461" y="9614448"/>
            <a:ext cx="5502919" cy="738664"/>
          </a:xfrm>
          <a:prstGeom prst="rect">
            <a:avLst/>
          </a:prstGeom>
          <a:noFill/>
        </p:spPr>
        <p:txBody>
          <a:bodyPr wrap="square" rtlCol="0">
            <a:spAutoFit/>
          </a:bodyPr>
          <a:lstStyle/>
          <a:p>
            <a:pPr algn="ctr">
              <a:lnSpc>
                <a:spcPct val="150000"/>
              </a:lnSpc>
            </a:pPr>
            <a:r>
              <a:rPr lang="en-US" sz="2800" spc="600" dirty="0" smtClean="0">
                <a:solidFill>
                  <a:schemeClr val="tx2"/>
                </a:solidFill>
                <a:latin typeface="Oswald" charset="0"/>
                <a:ea typeface="Oswald" charset="0"/>
                <a:cs typeface="Oswald" charset="0"/>
              </a:rPr>
              <a:t>SOMETHING</a:t>
            </a:r>
          </a:p>
        </p:txBody>
      </p:sp>
      <p:sp>
        <p:nvSpPr>
          <p:cNvPr id="43" name="TextBox 42"/>
          <p:cNvSpPr txBox="1"/>
          <p:nvPr/>
        </p:nvSpPr>
        <p:spPr>
          <a:xfrm>
            <a:off x="12304329" y="9614448"/>
            <a:ext cx="5502919" cy="738664"/>
          </a:xfrm>
          <a:prstGeom prst="rect">
            <a:avLst/>
          </a:prstGeom>
          <a:noFill/>
        </p:spPr>
        <p:txBody>
          <a:bodyPr wrap="square" rtlCol="0">
            <a:spAutoFit/>
          </a:bodyPr>
          <a:lstStyle/>
          <a:p>
            <a:pPr algn="ctr">
              <a:lnSpc>
                <a:spcPct val="150000"/>
              </a:lnSpc>
            </a:pPr>
            <a:r>
              <a:rPr lang="en-US" sz="2800" spc="600" dirty="0" smtClean="0">
                <a:solidFill>
                  <a:schemeClr val="tx2"/>
                </a:solidFill>
                <a:latin typeface="Oswald" charset="0"/>
                <a:ea typeface="Oswald" charset="0"/>
                <a:cs typeface="Oswald" charset="0"/>
              </a:rPr>
              <a:t>AWESOME</a:t>
            </a:r>
          </a:p>
        </p:txBody>
      </p:sp>
      <p:sp>
        <p:nvSpPr>
          <p:cNvPr id="44" name="TextBox 43"/>
          <p:cNvSpPr txBox="1"/>
          <p:nvPr/>
        </p:nvSpPr>
        <p:spPr>
          <a:xfrm>
            <a:off x="16981165" y="9614448"/>
            <a:ext cx="5502919" cy="738664"/>
          </a:xfrm>
          <a:prstGeom prst="rect">
            <a:avLst/>
          </a:prstGeom>
          <a:noFill/>
        </p:spPr>
        <p:txBody>
          <a:bodyPr wrap="square" rtlCol="0">
            <a:spAutoFit/>
          </a:bodyPr>
          <a:lstStyle/>
          <a:p>
            <a:pPr algn="ctr">
              <a:lnSpc>
                <a:spcPct val="150000"/>
              </a:lnSpc>
            </a:pPr>
            <a:r>
              <a:rPr lang="en-US" sz="2800" spc="600" dirty="0" smtClean="0">
                <a:solidFill>
                  <a:schemeClr val="tx2"/>
                </a:solidFill>
                <a:latin typeface="Oswald" charset="0"/>
                <a:ea typeface="Oswald" charset="0"/>
                <a:cs typeface="Oswald" charset="0"/>
              </a:rPr>
              <a:t>DEPARTMENT</a:t>
            </a:r>
          </a:p>
        </p:txBody>
      </p:sp>
    </p:spTree>
    <p:extLst>
      <p:ext uri="{BB962C8B-B14F-4D97-AF65-F5344CB8AC3E}">
        <p14:creationId xmlns:p14="http://schemas.microsoft.com/office/powerpoint/2010/main" val="13693218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DEPARTMENT PIE CHART</a:t>
            </a:r>
            <a:endParaRPr lang="en-US" sz="9600" spc="600" dirty="0">
              <a:solidFill>
                <a:schemeClr val="tx2"/>
              </a:solidFill>
              <a:latin typeface="Oswald" charset="0"/>
              <a:ea typeface="Oswald" charset="0"/>
              <a:cs typeface="Oswald" charset="0"/>
            </a:endParaRPr>
          </a:p>
        </p:txBody>
      </p:sp>
      <p:sp>
        <p:nvSpPr>
          <p:cNvPr id="21" name="TextBox 20"/>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2" name="TextBox 21"/>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graphicFrame>
        <p:nvGraphicFramePr>
          <p:cNvPr id="2" name="Chart 1"/>
          <p:cNvGraphicFramePr/>
          <p:nvPr>
            <p:extLst/>
          </p:nvPr>
        </p:nvGraphicFramePr>
        <p:xfrm>
          <a:off x="4314638" y="4309176"/>
          <a:ext cx="15748374" cy="6126774"/>
        </p:xfrm>
        <a:graphic>
          <a:graphicData uri="http://schemas.openxmlformats.org/drawingml/2006/chart">
            <c:chart xmlns:c="http://schemas.openxmlformats.org/drawingml/2006/chart" xmlns:r="http://schemas.openxmlformats.org/officeDocument/2006/relationships" r:id="rId2"/>
          </a:graphicData>
        </a:graphic>
      </p:graphicFrame>
      <p:sp>
        <p:nvSpPr>
          <p:cNvPr id="23" name="TextBox 22"/>
          <p:cNvSpPr txBox="1"/>
          <p:nvPr/>
        </p:nvSpPr>
        <p:spPr>
          <a:xfrm>
            <a:off x="6011212" y="10839319"/>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YOUR TITLE</a:t>
            </a:r>
          </a:p>
        </p:txBody>
      </p:sp>
      <p:sp>
        <p:nvSpPr>
          <p:cNvPr id="27" name="TextBox 26"/>
          <p:cNvSpPr txBox="1"/>
          <p:nvPr/>
        </p:nvSpPr>
        <p:spPr>
          <a:xfrm>
            <a:off x="11082610" y="10830791"/>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SOMETHING</a:t>
            </a:r>
          </a:p>
        </p:txBody>
      </p:sp>
      <p:sp>
        <p:nvSpPr>
          <p:cNvPr id="31" name="TextBox 30"/>
          <p:cNvSpPr txBox="1"/>
          <p:nvPr/>
        </p:nvSpPr>
        <p:spPr>
          <a:xfrm>
            <a:off x="16443080" y="10835796"/>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AWESOME</a:t>
            </a:r>
          </a:p>
        </p:txBody>
      </p:sp>
      <p:sp>
        <p:nvSpPr>
          <p:cNvPr id="3" name="Rectangle 2"/>
          <p:cNvSpPr/>
          <p:nvPr/>
        </p:nvSpPr>
        <p:spPr>
          <a:xfrm>
            <a:off x="5684042" y="11078316"/>
            <a:ext cx="260669" cy="2606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0760148" y="11069927"/>
            <a:ext cx="260669" cy="260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096350" y="11069927"/>
            <a:ext cx="260669" cy="260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54256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CLUSTERED BAR CHART</a:t>
            </a:r>
            <a:endParaRPr lang="en-US" sz="9600" spc="600" dirty="0">
              <a:solidFill>
                <a:schemeClr val="tx2"/>
              </a:solidFill>
              <a:latin typeface="Oswald" charset="0"/>
              <a:ea typeface="Oswald" charset="0"/>
              <a:cs typeface="Oswald" charset="0"/>
            </a:endParaRPr>
          </a:p>
        </p:txBody>
      </p:sp>
      <p:sp>
        <p:nvSpPr>
          <p:cNvPr id="21" name="TextBox 20"/>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2" name="TextBox 21"/>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graphicFrame>
        <p:nvGraphicFramePr>
          <p:cNvPr id="2" name="Chart 1"/>
          <p:cNvGraphicFramePr>
            <a:graphicFrameLocks/>
          </p:cNvGraphicFramePr>
          <p:nvPr>
            <p:extLst/>
          </p:nvPr>
        </p:nvGraphicFramePr>
        <p:xfrm>
          <a:off x="4314638" y="4309176"/>
          <a:ext cx="15748374" cy="6126480"/>
        </p:xfrm>
        <a:graphic>
          <a:graphicData uri="http://schemas.openxmlformats.org/drawingml/2006/chart">
            <c:chart xmlns:c="http://schemas.openxmlformats.org/drawingml/2006/chart" xmlns:r="http://schemas.openxmlformats.org/officeDocument/2006/relationships" r:id="rId2"/>
          </a:graphicData>
        </a:graphic>
      </p:graphicFrame>
      <p:sp>
        <p:nvSpPr>
          <p:cNvPr id="23" name="TextBox 22"/>
          <p:cNvSpPr txBox="1"/>
          <p:nvPr/>
        </p:nvSpPr>
        <p:spPr>
          <a:xfrm>
            <a:off x="6011212" y="10839319"/>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YOUR TITLE</a:t>
            </a:r>
          </a:p>
        </p:txBody>
      </p:sp>
      <p:sp>
        <p:nvSpPr>
          <p:cNvPr id="27" name="TextBox 26"/>
          <p:cNvSpPr txBox="1"/>
          <p:nvPr/>
        </p:nvSpPr>
        <p:spPr>
          <a:xfrm>
            <a:off x="11082610" y="10830791"/>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SOMETHING</a:t>
            </a:r>
          </a:p>
        </p:txBody>
      </p:sp>
      <p:sp>
        <p:nvSpPr>
          <p:cNvPr id="31" name="TextBox 30"/>
          <p:cNvSpPr txBox="1"/>
          <p:nvPr/>
        </p:nvSpPr>
        <p:spPr>
          <a:xfrm>
            <a:off x="16443080" y="10835796"/>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AWESOME</a:t>
            </a:r>
          </a:p>
        </p:txBody>
      </p:sp>
      <p:sp>
        <p:nvSpPr>
          <p:cNvPr id="3" name="Rectangle 2"/>
          <p:cNvSpPr/>
          <p:nvPr/>
        </p:nvSpPr>
        <p:spPr>
          <a:xfrm>
            <a:off x="5684042" y="11078316"/>
            <a:ext cx="260669" cy="2606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0760148" y="11069927"/>
            <a:ext cx="260669" cy="260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096350" y="11069927"/>
            <a:ext cx="260669" cy="260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64737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LINE GRAPHIC CHART</a:t>
            </a:r>
            <a:endParaRPr lang="en-US" sz="9600" spc="600" dirty="0">
              <a:solidFill>
                <a:schemeClr val="tx2"/>
              </a:solidFill>
              <a:latin typeface="Oswald" charset="0"/>
              <a:ea typeface="Oswald" charset="0"/>
              <a:cs typeface="Oswald" charset="0"/>
            </a:endParaRPr>
          </a:p>
        </p:txBody>
      </p:sp>
      <p:sp>
        <p:nvSpPr>
          <p:cNvPr id="21" name="TextBox 20"/>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2" name="TextBox 21"/>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graphicFrame>
        <p:nvGraphicFramePr>
          <p:cNvPr id="2" name="Chart 1"/>
          <p:cNvGraphicFramePr>
            <a:graphicFrameLocks/>
          </p:cNvGraphicFramePr>
          <p:nvPr>
            <p:extLst/>
          </p:nvPr>
        </p:nvGraphicFramePr>
        <p:xfrm>
          <a:off x="2301421" y="3525988"/>
          <a:ext cx="19774808" cy="7692856"/>
        </p:xfrm>
        <a:graphic>
          <a:graphicData uri="http://schemas.openxmlformats.org/drawingml/2006/chart">
            <c:chart xmlns:c="http://schemas.openxmlformats.org/drawingml/2006/chart" xmlns:r="http://schemas.openxmlformats.org/officeDocument/2006/relationships" r:id="rId2"/>
          </a:graphicData>
        </a:graphic>
      </p:graphicFrame>
      <p:sp>
        <p:nvSpPr>
          <p:cNvPr id="23" name="TextBox 22"/>
          <p:cNvSpPr txBox="1"/>
          <p:nvPr/>
        </p:nvSpPr>
        <p:spPr>
          <a:xfrm>
            <a:off x="6011212" y="10839319"/>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YOUR TITLE</a:t>
            </a:r>
          </a:p>
        </p:txBody>
      </p:sp>
      <p:sp>
        <p:nvSpPr>
          <p:cNvPr id="27" name="TextBox 26"/>
          <p:cNvSpPr txBox="1"/>
          <p:nvPr/>
        </p:nvSpPr>
        <p:spPr>
          <a:xfrm>
            <a:off x="11082610" y="10830791"/>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SOMETHING</a:t>
            </a:r>
          </a:p>
        </p:txBody>
      </p:sp>
      <p:sp>
        <p:nvSpPr>
          <p:cNvPr id="31" name="TextBox 30"/>
          <p:cNvSpPr txBox="1"/>
          <p:nvPr/>
        </p:nvSpPr>
        <p:spPr>
          <a:xfrm>
            <a:off x="16443080" y="10835796"/>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AWESOME</a:t>
            </a:r>
          </a:p>
        </p:txBody>
      </p:sp>
      <p:sp>
        <p:nvSpPr>
          <p:cNvPr id="3" name="Rectangle 2"/>
          <p:cNvSpPr/>
          <p:nvPr/>
        </p:nvSpPr>
        <p:spPr>
          <a:xfrm>
            <a:off x="5684042" y="11078316"/>
            <a:ext cx="260669" cy="2606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0760148" y="11069927"/>
            <a:ext cx="260669" cy="260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096350" y="11069927"/>
            <a:ext cx="260669" cy="260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080448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5739130" y="1626569"/>
            <a:ext cx="12975592" cy="1107996"/>
          </a:xfrm>
          <a:prstGeom prst="rect">
            <a:avLst/>
          </a:prstGeom>
          <a:noFill/>
        </p:spPr>
        <p:txBody>
          <a:bodyPr wrap="square" rtlCol="0">
            <a:spAutoFit/>
          </a:bodyPr>
          <a:lstStyle/>
          <a:p>
            <a:pPr algn="ctr"/>
            <a:r>
              <a:rPr lang="en-US" sz="6600" spc="600" dirty="0">
                <a:solidFill>
                  <a:schemeClr val="tx2"/>
                </a:solidFill>
                <a:latin typeface="Oswald" charset="0"/>
                <a:ea typeface="Oswald" charset="0"/>
                <a:cs typeface="Oswald" charset="0"/>
              </a:rPr>
              <a:t>SCATTER WITH SMOOTH LINES</a:t>
            </a:r>
            <a:endParaRPr lang="en-US" sz="9600" spc="600" dirty="0">
              <a:solidFill>
                <a:schemeClr val="tx2"/>
              </a:solidFill>
              <a:latin typeface="Oswald" charset="0"/>
              <a:ea typeface="Oswald" charset="0"/>
              <a:cs typeface="Oswald" charset="0"/>
            </a:endParaRPr>
          </a:p>
        </p:txBody>
      </p:sp>
      <p:sp>
        <p:nvSpPr>
          <p:cNvPr id="21" name="TextBox 20"/>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22" name="TextBox 21"/>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graphicFrame>
        <p:nvGraphicFramePr>
          <p:cNvPr id="2" name="Chart 1"/>
          <p:cNvGraphicFramePr>
            <a:graphicFrameLocks/>
          </p:cNvGraphicFramePr>
          <p:nvPr>
            <p:extLst/>
          </p:nvPr>
        </p:nvGraphicFramePr>
        <p:xfrm>
          <a:off x="2301421" y="3525988"/>
          <a:ext cx="19774808" cy="7692856"/>
        </p:xfrm>
        <a:graphic>
          <a:graphicData uri="http://schemas.openxmlformats.org/drawingml/2006/chart">
            <c:chart xmlns:c="http://schemas.openxmlformats.org/drawingml/2006/chart" xmlns:r="http://schemas.openxmlformats.org/officeDocument/2006/relationships" r:id="rId2"/>
          </a:graphicData>
        </a:graphic>
      </p:graphicFrame>
      <p:sp>
        <p:nvSpPr>
          <p:cNvPr id="23" name="TextBox 22"/>
          <p:cNvSpPr txBox="1"/>
          <p:nvPr/>
        </p:nvSpPr>
        <p:spPr>
          <a:xfrm>
            <a:off x="6011212" y="10839319"/>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YOUR TITLE</a:t>
            </a:r>
          </a:p>
        </p:txBody>
      </p:sp>
      <p:sp>
        <p:nvSpPr>
          <p:cNvPr id="27" name="TextBox 26"/>
          <p:cNvSpPr txBox="1"/>
          <p:nvPr/>
        </p:nvSpPr>
        <p:spPr>
          <a:xfrm>
            <a:off x="11082610" y="10830791"/>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SOMETHING</a:t>
            </a:r>
          </a:p>
        </p:txBody>
      </p:sp>
      <p:sp>
        <p:nvSpPr>
          <p:cNvPr id="31" name="TextBox 30"/>
          <p:cNvSpPr txBox="1"/>
          <p:nvPr/>
        </p:nvSpPr>
        <p:spPr>
          <a:xfrm>
            <a:off x="16443080" y="10835796"/>
            <a:ext cx="3815414" cy="738664"/>
          </a:xfrm>
          <a:prstGeom prst="rect">
            <a:avLst/>
          </a:prstGeom>
          <a:noFill/>
        </p:spPr>
        <p:txBody>
          <a:bodyPr wrap="square" rtlCol="0">
            <a:spAutoFit/>
          </a:bodyPr>
          <a:lstStyle/>
          <a:p>
            <a:pPr>
              <a:lnSpc>
                <a:spcPct val="150000"/>
              </a:lnSpc>
            </a:pPr>
            <a:r>
              <a:rPr lang="en-US" sz="2800" spc="600" dirty="0" smtClean="0">
                <a:solidFill>
                  <a:schemeClr val="tx2"/>
                </a:solidFill>
                <a:latin typeface="Oswald" charset="0"/>
                <a:ea typeface="Oswald" charset="0"/>
                <a:cs typeface="Oswald" charset="0"/>
              </a:rPr>
              <a:t>AWESOME</a:t>
            </a:r>
          </a:p>
        </p:txBody>
      </p:sp>
      <p:sp>
        <p:nvSpPr>
          <p:cNvPr id="3" name="Rectangle 2"/>
          <p:cNvSpPr/>
          <p:nvPr/>
        </p:nvSpPr>
        <p:spPr>
          <a:xfrm>
            <a:off x="5684042" y="11078316"/>
            <a:ext cx="260669" cy="2606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0760148" y="11069927"/>
            <a:ext cx="260669" cy="26066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6096350" y="11069927"/>
            <a:ext cx="260669" cy="26066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6811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5739130" y="1626569"/>
            <a:ext cx="12975592" cy="1107996"/>
          </a:xfrm>
          <a:prstGeom prst="rect">
            <a:avLst/>
          </a:prstGeom>
          <a:noFill/>
        </p:spPr>
        <p:txBody>
          <a:bodyPr wrap="square" rtlCol="0">
            <a:spAutoFit/>
          </a:bodyPr>
          <a:lstStyle/>
          <a:p>
            <a:pPr algn="ctr"/>
            <a:r>
              <a:rPr lang="en-US" sz="6600" spc="600" dirty="0">
                <a:solidFill>
                  <a:schemeClr val="tx2"/>
                </a:solidFill>
                <a:latin typeface="Oswald" charset="0"/>
                <a:ea typeface="Oswald" charset="0"/>
                <a:cs typeface="Oswald" charset="0"/>
              </a:rPr>
              <a:t>SCATTER WITH SMOOTH LINES</a:t>
            </a:r>
            <a:endParaRPr lang="en-US" sz="9600" spc="600" dirty="0">
              <a:solidFill>
                <a:schemeClr val="tx2"/>
              </a:solidFill>
              <a:latin typeface="Oswald" charset="0"/>
              <a:ea typeface="Oswald" charset="0"/>
              <a:cs typeface="Oswald" charset="0"/>
            </a:endParaRPr>
          </a:p>
        </p:txBody>
      </p:sp>
      <p:sp>
        <p:nvSpPr>
          <p:cNvPr id="21" name="TextBox 20"/>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grpSp>
        <p:nvGrpSpPr>
          <p:cNvPr id="12" name="Group 11"/>
          <p:cNvGrpSpPr/>
          <p:nvPr/>
        </p:nvGrpSpPr>
        <p:grpSpPr>
          <a:xfrm>
            <a:off x="1810349" y="3928533"/>
            <a:ext cx="12070152" cy="7890934"/>
            <a:chOff x="5157992" y="1665629"/>
            <a:chExt cx="2936367" cy="1919171"/>
          </a:xfrm>
          <a:solidFill>
            <a:schemeClr val="bg1">
              <a:lumMod val="85000"/>
            </a:schemeClr>
          </a:solidFill>
        </p:grpSpPr>
        <p:sp>
          <p:nvSpPr>
            <p:cNvPr id="13" name="Freeform 5"/>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4" name="Freeform 6"/>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5" name="Freeform 7"/>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6" name="Freeform 8"/>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7" name="Freeform 9"/>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8" name="Freeform 10"/>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9" name="Freeform 11"/>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4" name="Freeform 12"/>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5" name="Freeform 13"/>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6" name="Freeform 14"/>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8" name="Freeform 15"/>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9" name="Freeform 16"/>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0" name="Freeform 17"/>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4" name="Freeform 18"/>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5" name="Freeform 19"/>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6" name="Freeform 20"/>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7" name="Freeform 21"/>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8" name="Freeform 22"/>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9" name="Freeform 23"/>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0" name="Freeform 24"/>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1" name="Freeform 25"/>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2" name="Freeform 26"/>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3" name="Freeform 27"/>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4" name="Freeform 28"/>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5" name="Freeform 29"/>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6" name="Freeform 30"/>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7" name="Freeform 31"/>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8" name="Freeform 32"/>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9" name="Freeform 33"/>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0" name="Freeform 34"/>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1" name="Freeform 35"/>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2" name="Freeform 36"/>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3" name="Freeform 37"/>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4" name="Freeform 38"/>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solidFill>
                  <a:schemeClr val="accent6"/>
                </a:solidFill>
                <a:latin typeface="+mn-lt"/>
              </a:endParaRPr>
            </a:p>
          </p:txBody>
        </p:sp>
        <p:sp>
          <p:nvSpPr>
            <p:cNvPr id="55" name="Freeform 39"/>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6" name="Freeform 40"/>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7" name="Freeform 41"/>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8" name="Freeform 42"/>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9" name="Freeform 43"/>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0" name="Freeform 44"/>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1" name="Freeform 45"/>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2" name="Freeform 46"/>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3" name="Freeform 47"/>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4" name="Line 48"/>
            <p:cNvSpPr>
              <a:spLocks noChangeShapeType="1"/>
            </p:cNvSpPr>
            <p:nvPr/>
          </p:nvSpPr>
          <p:spPr bwMode="auto">
            <a:xfrm>
              <a:off x="6881808" y="2014722"/>
              <a:ext cx="0" cy="0"/>
            </a:xfrm>
            <a:prstGeom prst="line">
              <a:avLst/>
            </a:prstGeom>
            <a:grpFill/>
            <a:ln w="6350">
              <a:solidFill>
                <a:srgbClr val="000000"/>
              </a:solidFill>
              <a:round/>
              <a:headEnd/>
              <a:tailEnd/>
            </a:ln>
            <a:extLst/>
          </p:spPr>
          <p:txBody>
            <a:bodyPr/>
            <a:lstStyle/>
            <a:p>
              <a:pPr defTabSz="1828434" eaLnBrk="1" fontAlgn="auto" hangingPunct="1">
                <a:spcBef>
                  <a:spcPts val="0"/>
                </a:spcBef>
                <a:spcAft>
                  <a:spcPts val="0"/>
                </a:spcAft>
                <a:defRPr/>
              </a:pPr>
              <a:endParaRPr lang="en-US">
                <a:latin typeface="+mn-lt"/>
              </a:endParaRPr>
            </a:p>
          </p:txBody>
        </p:sp>
        <p:sp>
          <p:nvSpPr>
            <p:cNvPr id="65" name="Line 49"/>
            <p:cNvSpPr>
              <a:spLocks noChangeShapeType="1"/>
            </p:cNvSpPr>
            <p:nvPr/>
          </p:nvSpPr>
          <p:spPr bwMode="auto">
            <a:xfrm>
              <a:off x="6881808" y="2014722"/>
              <a:ext cx="0" cy="0"/>
            </a:xfrm>
            <a:prstGeom prst="line">
              <a:avLst/>
            </a:prstGeom>
            <a:grpFill/>
            <a:ln w="6350" cap="flat">
              <a:solidFill>
                <a:srgbClr val="FFFFFF"/>
              </a:solidFill>
              <a:prstDash val="solid"/>
              <a:miter lim="800000"/>
              <a:headEnd/>
              <a:tailEnd/>
            </a:ln>
            <a:extLst/>
          </p:spPr>
          <p:txBody>
            <a:bodyPr/>
            <a:lstStyle/>
            <a:p>
              <a:pPr defTabSz="1828434" eaLnBrk="1" fontAlgn="auto" hangingPunct="1">
                <a:spcBef>
                  <a:spcPts val="0"/>
                </a:spcBef>
                <a:spcAft>
                  <a:spcPts val="0"/>
                </a:spcAft>
                <a:defRPr/>
              </a:pPr>
              <a:endParaRPr lang="en-US">
                <a:latin typeface="+mn-lt"/>
              </a:endParaRPr>
            </a:p>
          </p:txBody>
        </p:sp>
        <p:sp>
          <p:nvSpPr>
            <p:cNvPr id="66" name="Freeform 50"/>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7" name="Freeform 51"/>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8" name="Freeform 52"/>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9" name="Freeform 53"/>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0" name="Freeform 54"/>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1" name="Freeform 55"/>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2" name="Freeform 71"/>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3" name="Freeform 72"/>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grpSp>
      <p:sp>
        <p:nvSpPr>
          <p:cNvPr id="74" name="TextBox 73"/>
          <p:cNvSpPr txBox="1"/>
          <p:nvPr/>
        </p:nvSpPr>
        <p:spPr>
          <a:xfrm>
            <a:off x="15124117" y="5467889"/>
            <a:ext cx="8008195" cy="3323987"/>
          </a:xfrm>
          <a:prstGeom prst="rect">
            <a:avLst/>
          </a:prstGeom>
          <a:noFill/>
        </p:spPr>
        <p:txBody>
          <a:bodyPr wrap="square" rtlCol="0">
            <a:spAutoFit/>
          </a:bodyPr>
          <a:lstStyle/>
          <a:p>
            <a:pPr>
              <a:lnSpc>
                <a:spcPct val="150000"/>
              </a:lnSpc>
            </a:pPr>
            <a:r>
              <a:rPr lang="en-US" sz="2800" dirty="0">
                <a:latin typeface="Lato Light" charset="0"/>
                <a:ea typeface="Lato Light" charset="0"/>
                <a:cs typeface="Lato Light" charset="0"/>
              </a:rPr>
              <a:t>Entrepreneurial activities differ substantially depending on the type of organization and creativity involved. Entrepreneurship ranges in scale from solo, part-time projects to large-scale undertakings that create many jobs. Many high </a:t>
            </a:r>
            <a:r>
              <a:rPr lang="en-US" sz="2800" dirty="0" smtClean="0">
                <a:latin typeface="Lato Light" charset="0"/>
                <a:ea typeface="Lato Light" charset="0"/>
                <a:cs typeface="Lato Light" charset="0"/>
              </a:rPr>
              <a:t>value</a:t>
            </a:r>
            <a:endParaRPr lang="en-US" sz="2800" dirty="0">
              <a:latin typeface="Lato Light" charset="0"/>
              <a:ea typeface="Lato Light" charset="0"/>
              <a:cs typeface="Lato Light" charset="0"/>
            </a:endParaRPr>
          </a:p>
        </p:txBody>
      </p:sp>
    </p:spTree>
    <p:extLst>
      <p:ext uri="{BB962C8B-B14F-4D97-AF65-F5344CB8AC3E}">
        <p14:creationId xmlns:p14="http://schemas.microsoft.com/office/powerpoint/2010/main" val="15692293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9858156" y="2938937"/>
            <a:ext cx="12070152" cy="7890934"/>
            <a:chOff x="5157992" y="1665629"/>
            <a:chExt cx="2936367" cy="1919171"/>
          </a:xfrm>
          <a:solidFill>
            <a:schemeClr val="bg1">
              <a:lumMod val="85000"/>
            </a:schemeClr>
          </a:solidFill>
        </p:grpSpPr>
        <p:sp>
          <p:nvSpPr>
            <p:cNvPr id="13" name="Freeform 5"/>
            <p:cNvSpPr>
              <a:spLocks/>
            </p:cNvSpPr>
            <p:nvPr/>
          </p:nvSpPr>
          <p:spPr bwMode="auto">
            <a:xfrm>
              <a:off x="5379188" y="1665629"/>
              <a:ext cx="365958" cy="271518"/>
            </a:xfrm>
            <a:custGeom>
              <a:avLst/>
              <a:gdLst>
                <a:gd name="T0" fmla="*/ 228 w 257"/>
                <a:gd name="T1" fmla="*/ 167 h 190"/>
                <a:gd name="T2" fmla="*/ 227 w 257"/>
                <a:gd name="T3" fmla="*/ 190 h 190"/>
                <a:gd name="T4" fmla="*/ 150 w 257"/>
                <a:gd name="T5" fmla="*/ 172 h 190"/>
                <a:gd name="T6" fmla="*/ 141 w 257"/>
                <a:gd name="T7" fmla="*/ 172 h 190"/>
                <a:gd name="T8" fmla="*/ 108 w 257"/>
                <a:gd name="T9" fmla="*/ 174 h 190"/>
                <a:gd name="T10" fmla="*/ 102 w 257"/>
                <a:gd name="T11" fmla="*/ 173 h 190"/>
                <a:gd name="T12" fmla="*/ 97 w 257"/>
                <a:gd name="T13" fmla="*/ 174 h 190"/>
                <a:gd name="T14" fmla="*/ 94 w 257"/>
                <a:gd name="T15" fmla="*/ 172 h 190"/>
                <a:gd name="T16" fmla="*/ 86 w 257"/>
                <a:gd name="T17" fmla="*/ 171 h 190"/>
                <a:gd name="T18" fmla="*/ 85 w 257"/>
                <a:gd name="T19" fmla="*/ 168 h 190"/>
                <a:gd name="T20" fmla="*/ 73 w 257"/>
                <a:gd name="T21" fmla="*/ 165 h 190"/>
                <a:gd name="T22" fmla="*/ 66 w 257"/>
                <a:gd name="T23" fmla="*/ 162 h 190"/>
                <a:gd name="T24" fmla="*/ 51 w 257"/>
                <a:gd name="T25" fmla="*/ 165 h 190"/>
                <a:gd name="T26" fmla="*/ 33 w 257"/>
                <a:gd name="T27" fmla="*/ 156 h 190"/>
                <a:gd name="T28" fmla="*/ 29 w 257"/>
                <a:gd name="T29" fmla="*/ 128 h 190"/>
                <a:gd name="T30" fmla="*/ 20 w 257"/>
                <a:gd name="T31" fmla="*/ 126 h 190"/>
                <a:gd name="T32" fmla="*/ 10 w 257"/>
                <a:gd name="T33" fmla="*/ 120 h 190"/>
                <a:gd name="T34" fmla="*/ 0 w 257"/>
                <a:gd name="T35" fmla="*/ 116 h 190"/>
                <a:gd name="T36" fmla="*/ 3 w 257"/>
                <a:gd name="T37" fmla="*/ 103 h 190"/>
                <a:gd name="T38" fmla="*/ 5 w 257"/>
                <a:gd name="T39" fmla="*/ 105 h 190"/>
                <a:gd name="T40" fmla="*/ 7 w 257"/>
                <a:gd name="T41" fmla="*/ 105 h 190"/>
                <a:gd name="T42" fmla="*/ 11 w 257"/>
                <a:gd name="T43" fmla="*/ 99 h 190"/>
                <a:gd name="T44" fmla="*/ 9 w 257"/>
                <a:gd name="T45" fmla="*/ 96 h 190"/>
                <a:gd name="T46" fmla="*/ 7 w 257"/>
                <a:gd name="T47" fmla="*/ 88 h 190"/>
                <a:gd name="T48" fmla="*/ 16 w 257"/>
                <a:gd name="T49" fmla="*/ 85 h 190"/>
                <a:gd name="T50" fmla="*/ 8 w 257"/>
                <a:gd name="T51" fmla="*/ 78 h 190"/>
                <a:gd name="T52" fmla="*/ 6 w 257"/>
                <a:gd name="T53" fmla="*/ 60 h 190"/>
                <a:gd name="T54" fmla="*/ 8 w 257"/>
                <a:gd name="T55" fmla="*/ 41 h 190"/>
                <a:gd name="T56" fmla="*/ 3 w 257"/>
                <a:gd name="T57" fmla="*/ 23 h 190"/>
                <a:gd name="T58" fmla="*/ 10 w 257"/>
                <a:gd name="T59" fmla="*/ 10 h 190"/>
                <a:gd name="T60" fmla="*/ 33 w 257"/>
                <a:gd name="T61" fmla="*/ 30 h 190"/>
                <a:gd name="T62" fmla="*/ 49 w 257"/>
                <a:gd name="T63" fmla="*/ 36 h 190"/>
                <a:gd name="T64" fmla="*/ 55 w 257"/>
                <a:gd name="T65" fmla="*/ 36 h 190"/>
                <a:gd name="T66" fmla="*/ 65 w 257"/>
                <a:gd name="T67" fmla="*/ 42 h 190"/>
                <a:gd name="T68" fmla="*/ 63 w 257"/>
                <a:gd name="T69" fmla="*/ 56 h 190"/>
                <a:gd name="T70" fmla="*/ 48 w 257"/>
                <a:gd name="T71" fmla="*/ 69 h 190"/>
                <a:gd name="T72" fmla="*/ 48 w 257"/>
                <a:gd name="T73" fmla="*/ 74 h 190"/>
                <a:gd name="T74" fmla="*/ 55 w 257"/>
                <a:gd name="T75" fmla="*/ 66 h 190"/>
                <a:gd name="T76" fmla="*/ 70 w 257"/>
                <a:gd name="T77" fmla="*/ 57 h 190"/>
                <a:gd name="T78" fmla="*/ 66 w 257"/>
                <a:gd name="T79" fmla="*/ 64 h 190"/>
                <a:gd name="T80" fmla="*/ 52 w 257"/>
                <a:gd name="T81" fmla="*/ 80 h 190"/>
                <a:gd name="T82" fmla="*/ 46 w 257"/>
                <a:gd name="T83" fmla="*/ 91 h 190"/>
                <a:gd name="T84" fmla="*/ 55 w 257"/>
                <a:gd name="T85" fmla="*/ 87 h 190"/>
                <a:gd name="T86" fmla="*/ 65 w 257"/>
                <a:gd name="T87" fmla="*/ 82 h 190"/>
                <a:gd name="T88" fmla="*/ 71 w 257"/>
                <a:gd name="T89" fmla="*/ 68 h 190"/>
                <a:gd name="T90" fmla="*/ 80 w 257"/>
                <a:gd name="T91" fmla="*/ 54 h 190"/>
                <a:gd name="T92" fmla="*/ 78 w 257"/>
                <a:gd name="T93" fmla="*/ 42 h 190"/>
                <a:gd name="T94" fmla="*/ 75 w 257"/>
                <a:gd name="T95" fmla="*/ 35 h 190"/>
                <a:gd name="T96" fmla="*/ 74 w 257"/>
                <a:gd name="T97" fmla="*/ 46 h 190"/>
                <a:gd name="T98" fmla="*/ 76 w 257"/>
                <a:gd name="T99" fmla="*/ 54 h 190"/>
                <a:gd name="T100" fmla="*/ 72 w 257"/>
                <a:gd name="T101" fmla="*/ 51 h 190"/>
                <a:gd name="T102" fmla="*/ 68 w 257"/>
                <a:gd name="T103" fmla="*/ 41 h 190"/>
                <a:gd name="T104" fmla="*/ 73 w 257"/>
                <a:gd name="T105" fmla="*/ 32 h 190"/>
                <a:gd name="T106" fmla="*/ 74 w 257"/>
                <a:gd name="T107" fmla="*/ 24 h 190"/>
                <a:gd name="T108" fmla="*/ 80 w 257"/>
                <a:gd name="T109" fmla="*/ 30 h 190"/>
                <a:gd name="T110" fmla="*/ 79 w 257"/>
                <a:gd name="T111" fmla="*/ 15 h 190"/>
                <a:gd name="T112" fmla="*/ 77 w 257"/>
                <a:gd name="T113" fmla="*/ 11 h 190"/>
                <a:gd name="T114" fmla="*/ 145 w 257"/>
                <a:gd name="T115" fmla="*/ 19 h 190"/>
                <a:gd name="T116" fmla="*/ 246 w 257"/>
                <a:gd name="T117" fmla="*/ 4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190">
                  <a:moveTo>
                    <a:pt x="257" y="47"/>
                  </a:moveTo>
                  <a:cubicBezTo>
                    <a:pt x="257" y="47"/>
                    <a:pt x="233" y="161"/>
                    <a:pt x="228" y="167"/>
                  </a:cubicBezTo>
                  <a:cubicBezTo>
                    <a:pt x="224" y="174"/>
                    <a:pt x="229" y="172"/>
                    <a:pt x="229" y="179"/>
                  </a:cubicBezTo>
                  <a:cubicBezTo>
                    <a:pt x="229" y="185"/>
                    <a:pt x="227" y="190"/>
                    <a:pt x="227" y="190"/>
                  </a:cubicBezTo>
                  <a:cubicBezTo>
                    <a:pt x="161" y="173"/>
                    <a:pt x="161" y="173"/>
                    <a:pt x="161" y="173"/>
                  </a:cubicBezTo>
                  <a:cubicBezTo>
                    <a:pt x="150" y="172"/>
                    <a:pt x="150" y="172"/>
                    <a:pt x="150" y="172"/>
                  </a:cubicBezTo>
                  <a:cubicBezTo>
                    <a:pt x="146" y="173"/>
                    <a:pt x="146" y="173"/>
                    <a:pt x="146" y="173"/>
                  </a:cubicBezTo>
                  <a:cubicBezTo>
                    <a:pt x="141" y="172"/>
                    <a:pt x="141" y="172"/>
                    <a:pt x="141" y="172"/>
                  </a:cubicBezTo>
                  <a:cubicBezTo>
                    <a:pt x="137" y="173"/>
                    <a:pt x="137" y="173"/>
                    <a:pt x="137" y="173"/>
                  </a:cubicBezTo>
                  <a:cubicBezTo>
                    <a:pt x="108" y="174"/>
                    <a:pt x="108" y="174"/>
                    <a:pt x="108" y="174"/>
                  </a:cubicBezTo>
                  <a:cubicBezTo>
                    <a:pt x="105" y="172"/>
                    <a:pt x="105" y="172"/>
                    <a:pt x="105" y="172"/>
                  </a:cubicBezTo>
                  <a:cubicBezTo>
                    <a:pt x="102" y="173"/>
                    <a:pt x="102" y="173"/>
                    <a:pt x="102" y="173"/>
                  </a:cubicBezTo>
                  <a:cubicBezTo>
                    <a:pt x="99" y="174"/>
                    <a:pt x="99" y="174"/>
                    <a:pt x="99" y="174"/>
                  </a:cubicBezTo>
                  <a:cubicBezTo>
                    <a:pt x="97" y="174"/>
                    <a:pt x="97" y="174"/>
                    <a:pt x="97" y="174"/>
                  </a:cubicBezTo>
                  <a:cubicBezTo>
                    <a:pt x="94" y="173"/>
                    <a:pt x="94" y="173"/>
                    <a:pt x="94" y="173"/>
                  </a:cubicBezTo>
                  <a:cubicBezTo>
                    <a:pt x="94" y="172"/>
                    <a:pt x="94" y="172"/>
                    <a:pt x="94" y="172"/>
                  </a:cubicBezTo>
                  <a:cubicBezTo>
                    <a:pt x="89" y="172"/>
                    <a:pt x="89" y="172"/>
                    <a:pt x="89" y="172"/>
                  </a:cubicBezTo>
                  <a:cubicBezTo>
                    <a:pt x="86" y="171"/>
                    <a:pt x="86" y="171"/>
                    <a:pt x="86" y="171"/>
                  </a:cubicBezTo>
                  <a:cubicBezTo>
                    <a:pt x="85" y="169"/>
                    <a:pt x="85" y="169"/>
                    <a:pt x="85" y="169"/>
                  </a:cubicBezTo>
                  <a:cubicBezTo>
                    <a:pt x="85" y="168"/>
                    <a:pt x="85" y="168"/>
                    <a:pt x="85" y="168"/>
                  </a:cubicBezTo>
                  <a:cubicBezTo>
                    <a:pt x="81" y="167"/>
                    <a:pt x="81" y="167"/>
                    <a:pt x="81" y="167"/>
                  </a:cubicBezTo>
                  <a:cubicBezTo>
                    <a:pt x="73" y="165"/>
                    <a:pt x="73" y="165"/>
                    <a:pt x="73" y="165"/>
                  </a:cubicBezTo>
                  <a:cubicBezTo>
                    <a:pt x="68" y="163"/>
                    <a:pt x="68" y="163"/>
                    <a:pt x="68" y="163"/>
                  </a:cubicBezTo>
                  <a:cubicBezTo>
                    <a:pt x="66" y="162"/>
                    <a:pt x="66" y="162"/>
                    <a:pt x="66" y="162"/>
                  </a:cubicBezTo>
                  <a:cubicBezTo>
                    <a:pt x="60" y="163"/>
                    <a:pt x="60" y="163"/>
                    <a:pt x="60" y="163"/>
                  </a:cubicBezTo>
                  <a:cubicBezTo>
                    <a:pt x="51" y="165"/>
                    <a:pt x="51" y="165"/>
                    <a:pt x="51" y="165"/>
                  </a:cubicBezTo>
                  <a:cubicBezTo>
                    <a:pt x="40" y="162"/>
                    <a:pt x="40" y="162"/>
                    <a:pt x="40" y="162"/>
                  </a:cubicBezTo>
                  <a:cubicBezTo>
                    <a:pt x="33" y="156"/>
                    <a:pt x="33" y="156"/>
                    <a:pt x="33" y="156"/>
                  </a:cubicBezTo>
                  <a:cubicBezTo>
                    <a:pt x="33" y="156"/>
                    <a:pt x="36" y="149"/>
                    <a:pt x="35" y="140"/>
                  </a:cubicBezTo>
                  <a:cubicBezTo>
                    <a:pt x="34" y="130"/>
                    <a:pt x="29" y="128"/>
                    <a:pt x="29" y="128"/>
                  </a:cubicBezTo>
                  <a:cubicBezTo>
                    <a:pt x="24" y="128"/>
                    <a:pt x="24" y="128"/>
                    <a:pt x="24" y="128"/>
                  </a:cubicBezTo>
                  <a:cubicBezTo>
                    <a:pt x="20" y="126"/>
                    <a:pt x="20" y="126"/>
                    <a:pt x="20" y="126"/>
                  </a:cubicBezTo>
                  <a:cubicBezTo>
                    <a:pt x="20" y="126"/>
                    <a:pt x="20" y="120"/>
                    <a:pt x="15" y="120"/>
                  </a:cubicBezTo>
                  <a:cubicBezTo>
                    <a:pt x="10" y="120"/>
                    <a:pt x="10" y="120"/>
                    <a:pt x="10" y="120"/>
                  </a:cubicBezTo>
                  <a:cubicBezTo>
                    <a:pt x="4" y="119"/>
                    <a:pt x="4" y="119"/>
                    <a:pt x="4" y="119"/>
                  </a:cubicBezTo>
                  <a:cubicBezTo>
                    <a:pt x="0" y="116"/>
                    <a:pt x="0" y="116"/>
                    <a:pt x="0" y="116"/>
                  </a:cubicBezTo>
                  <a:cubicBezTo>
                    <a:pt x="1" y="109"/>
                    <a:pt x="1" y="109"/>
                    <a:pt x="1" y="109"/>
                  </a:cubicBezTo>
                  <a:cubicBezTo>
                    <a:pt x="3" y="103"/>
                    <a:pt x="3" y="103"/>
                    <a:pt x="3" y="103"/>
                  </a:cubicBezTo>
                  <a:cubicBezTo>
                    <a:pt x="4" y="102"/>
                    <a:pt x="4" y="102"/>
                    <a:pt x="4" y="102"/>
                  </a:cubicBezTo>
                  <a:cubicBezTo>
                    <a:pt x="5" y="105"/>
                    <a:pt x="5" y="105"/>
                    <a:pt x="5" y="105"/>
                  </a:cubicBezTo>
                  <a:cubicBezTo>
                    <a:pt x="6" y="106"/>
                    <a:pt x="6" y="106"/>
                    <a:pt x="6" y="106"/>
                  </a:cubicBezTo>
                  <a:cubicBezTo>
                    <a:pt x="7" y="105"/>
                    <a:pt x="7" y="105"/>
                    <a:pt x="7" y="105"/>
                  </a:cubicBezTo>
                  <a:cubicBezTo>
                    <a:pt x="7" y="101"/>
                    <a:pt x="7" y="101"/>
                    <a:pt x="7" y="101"/>
                  </a:cubicBezTo>
                  <a:cubicBezTo>
                    <a:pt x="11" y="99"/>
                    <a:pt x="11" y="99"/>
                    <a:pt x="11" y="99"/>
                  </a:cubicBezTo>
                  <a:cubicBezTo>
                    <a:pt x="11" y="98"/>
                    <a:pt x="11" y="98"/>
                    <a:pt x="11" y="98"/>
                  </a:cubicBezTo>
                  <a:cubicBezTo>
                    <a:pt x="9" y="96"/>
                    <a:pt x="9" y="96"/>
                    <a:pt x="9" y="96"/>
                  </a:cubicBezTo>
                  <a:cubicBezTo>
                    <a:pt x="8" y="95"/>
                    <a:pt x="8" y="95"/>
                    <a:pt x="8" y="95"/>
                  </a:cubicBezTo>
                  <a:cubicBezTo>
                    <a:pt x="7" y="88"/>
                    <a:pt x="7" y="88"/>
                    <a:pt x="7" y="88"/>
                  </a:cubicBezTo>
                  <a:cubicBezTo>
                    <a:pt x="14" y="87"/>
                    <a:pt x="14" y="87"/>
                    <a:pt x="14" y="87"/>
                  </a:cubicBezTo>
                  <a:cubicBezTo>
                    <a:pt x="16" y="85"/>
                    <a:pt x="16" y="85"/>
                    <a:pt x="16" y="85"/>
                  </a:cubicBezTo>
                  <a:cubicBezTo>
                    <a:pt x="10" y="80"/>
                    <a:pt x="10" y="80"/>
                    <a:pt x="10" y="80"/>
                  </a:cubicBezTo>
                  <a:cubicBezTo>
                    <a:pt x="8" y="78"/>
                    <a:pt x="8" y="78"/>
                    <a:pt x="8" y="78"/>
                  </a:cubicBezTo>
                  <a:cubicBezTo>
                    <a:pt x="6" y="64"/>
                    <a:pt x="6" y="64"/>
                    <a:pt x="6" y="64"/>
                  </a:cubicBezTo>
                  <a:cubicBezTo>
                    <a:pt x="6" y="60"/>
                    <a:pt x="6" y="60"/>
                    <a:pt x="6" y="60"/>
                  </a:cubicBezTo>
                  <a:cubicBezTo>
                    <a:pt x="8" y="59"/>
                    <a:pt x="8" y="59"/>
                    <a:pt x="8" y="59"/>
                  </a:cubicBezTo>
                  <a:cubicBezTo>
                    <a:pt x="8" y="41"/>
                    <a:pt x="8" y="41"/>
                    <a:pt x="8" y="41"/>
                  </a:cubicBezTo>
                  <a:cubicBezTo>
                    <a:pt x="3" y="37"/>
                    <a:pt x="3" y="37"/>
                    <a:pt x="3" y="37"/>
                  </a:cubicBezTo>
                  <a:cubicBezTo>
                    <a:pt x="3" y="23"/>
                    <a:pt x="3" y="23"/>
                    <a:pt x="3" y="23"/>
                  </a:cubicBezTo>
                  <a:cubicBezTo>
                    <a:pt x="8" y="17"/>
                    <a:pt x="8" y="17"/>
                    <a:pt x="8" y="17"/>
                  </a:cubicBezTo>
                  <a:cubicBezTo>
                    <a:pt x="10" y="10"/>
                    <a:pt x="10" y="10"/>
                    <a:pt x="10" y="10"/>
                  </a:cubicBezTo>
                  <a:cubicBezTo>
                    <a:pt x="21" y="21"/>
                    <a:pt x="21" y="21"/>
                    <a:pt x="21" y="21"/>
                  </a:cubicBezTo>
                  <a:cubicBezTo>
                    <a:pt x="33" y="30"/>
                    <a:pt x="33" y="30"/>
                    <a:pt x="33" y="30"/>
                  </a:cubicBezTo>
                  <a:cubicBezTo>
                    <a:pt x="42" y="34"/>
                    <a:pt x="42" y="34"/>
                    <a:pt x="42" y="34"/>
                  </a:cubicBezTo>
                  <a:cubicBezTo>
                    <a:pt x="49" y="36"/>
                    <a:pt x="49" y="36"/>
                    <a:pt x="49" y="36"/>
                  </a:cubicBezTo>
                  <a:cubicBezTo>
                    <a:pt x="52" y="36"/>
                    <a:pt x="52" y="36"/>
                    <a:pt x="52" y="36"/>
                  </a:cubicBezTo>
                  <a:cubicBezTo>
                    <a:pt x="55" y="36"/>
                    <a:pt x="55" y="36"/>
                    <a:pt x="55" y="36"/>
                  </a:cubicBezTo>
                  <a:cubicBezTo>
                    <a:pt x="57" y="43"/>
                    <a:pt x="57" y="43"/>
                    <a:pt x="57" y="43"/>
                  </a:cubicBezTo>
                  <a:cubicBezTo>
                    <a:pt x="65" y="42"/>
                    <a:pt x="65" y="42"/>
                    <a:pt x="65" y="42"/>
                  </a:cubicBezTo>
                  <a:cubicBezTo>
                    <a:pt x="66" y="52"/>
                    <a:pt x="66" y="52"/>
                    <a:pt x="66" y="52"/>
                  </a:cubicBezTo>
                  <a:cubicBezTo>
                    <a:pt x="63" y="56"/>
                    <a:pt x="63" y="56"/>
                    <a:pt x="63" y="56"/>
                  </a:cubicBezTo>
                  <a:cubicBezTo>
                    <a:pt x="54" y="61"/>
                    <a:pt x="54" y="61"/>
                    <a:pt x="54" y="61"/>
                  </a:cubicBezTo>
                  <a:cubicBezTo>
                    <a:pt x="48" y="69"/>
                    <a:pt x="48" y="69"/>
                    <a:pt x="48" y="69"/>
                  </a:cubicBezTo>
                  <a:cubicBezTo>
                    <a:pt x="46" y="73"/>
                    <a:pt x="46" y="73"/>
                    <a:pt x="46" y="73"/>
                  </a:cubicBezTo>
                  <a:cubicBezTo>
                    <a:pt x="48" y="74"/>
                    <a:pt x="48" y="74"/>
                    <a:pt x="48" y="74"/>
                  </a:cubicBezTo>
                  <a:cubicBezTo>
                    <a:pt x="52" y="70"/>
                    <a:pt x="52" y="70"/>
                    <a:pt x="52" y="70"/>
                  </a:cubicBezTo>
                  <a:cubicBezTo>
                    <a:pt x="55" y="66"/>
                    <a:pt x="55" y="66"/>
                    <a:pt x="55" y="66"/>
                  </a:cubicBezTo>
                  <a:cubicBezTo>
                    <a:pt x="64" y="60"/>
                    <a:pt x="64" y="60"/>
                    <a:pt x="64" y="60"/>
                  </a:cubicBezTo>
                  <a:cubicBezTo>
                    <a:pt x="70" y="57"/>
                    <a:pt x="70" y="57"/>
                    <a:pt x="70" y="57"/>
                  </a:cubicBezTo>
                  <a:cubicBezTo>
                    <a:pt x="69" y="61"/>
                    <a:pt x="69" y="61"/>
                    <a:pt x="69" y="61"/>
                  </a:cubicBezTo>
                  <a:cubicBezTo>
                    <a:pt x="66" y="64"/>
                    <a:pt x="66" y="64"/>
                    <a:pt x="66" y="64"/>
                  </a:cubicBezTo>
                  <a:cubicBezTo>
                    <a:pt x="62" y="74"/>
                    <a:pt x="62" y="74"/>
                    <a:pt x="62" y="74"/>
                  </a:cubicBezTo>
                  <a:cubicBezTo>
                    <a:pt x="52" y="80"/>
                    <a:pt x="52" y="80"/>
                    <a:pt x="52" y="80"/>
                  </a:cubicBezTo>
                  <a:cubicBezTo>
                    <a:pt x="46" y="86"/>
                    <a:pt x="46" y="86"/>
                    <a:pt x="46" y="86"/>
                  </a:cubicBezTo>
                  <a:cubicBezTo>
                    <a:pt x="46" y="91"/>
                    <a:pt x="46" y="91"/>
                    <a:pt x="46" y="91"/>
                  </a:cubicBezTo>
                  <a:cubicBezTo>
                    <a:pt x="50" y="92"/>
                    <a:pt x="50" y="92"/>
                    <a:pt x="50" y="92"/>
                  </a:cubicBezTo>
                  <a:cubicBezTo>
                    <a:pt x="55" y="87"/>
                    <a:pt x="55" y="87"/>
                    <a:pt x="55" y="87"/>
                  </a:cubicBezTo>
                  <a:cubicBezTo>
                    <a:pt x="60" y="83"/>
                    <a:pt x="60" y="83"/>
                    <a:pt x="60" y="83"/>
                  </a:cubicBezTo>
                  <a:cubicBezTo>
                    <a:pt x="65" y="82"/>
                    <a:pt x="65" y="82"/>
                    <a:pt x="65" y="82"/>
                  </a:cubicBezTo>
                  <a:cubicBezTo>
                    <a:pt x="69" y="78"/>
                    <a:pt x="69" y="78"/>
                    <a:pt x="69" y="78"/>
                  </a:cubicBezTo>
                  <a:cubicBezTo>
                    <a:pt x="71" y="68"/>
                    <a:pt x="71" y="68"/>
                    <a:pt x="71" y="68"/>
                  </a:cubicBezTo>
                  <a:cubicBezTo>
                    <a:pt x="75" y="60"/>
                    <a:pt x="75" y="60"/>
                    <a:pt x="75" y="60"/>
                  </a:cubicBezTo>
                  <a:cubicBezTo>
                    <a:pt x="80" y="54"/>
                    <a:pt x="80" y="54"/>
                    <a:pt x="80" y="54"/>
                  </a:cubicBezTo>
                  <a:cubicBezTo>
                    <a:pt x="81" y="50"/>
                    <a:pt x="81" y="50"/>
                    <a:pt x="81" y="50"/>
                  </a:cubicBezTo>
                  <a:cubicBezTo>
                    <a:pt x="78" y="42"/>
                    <a:pt x="78" y="42"/>
                    <a:pt x="78" y="42"/>
                  </a:cubicBezTo>
                  <a:cubicBezTo>
                    <a:pt x="78" y="34"/>
                    <a:pt x="78" y="34"/>
                    <a:pt x="78" y="34"/>
                  </a:cubicBezTo>
                  <a:cubicBezTo>
                    <a:pt x="75" y="35"/>
                    <a:pt x="75" y="35"/>
                    <a:pt x="75" y="35"/>
                  </a:cubicBezTo>
                  <a:cubicBezTo>
                    <a:pt x="73" y="38"/>
                    <a:pt x="73" y="38"/>
                    <a:pt x="73" y="38"/>
                  </a:cubicBezTo>
                  <a:cubicBezTo>
                    <a:pt x="74" y="46"/>
                    <a:pt x="74" y="46"/>
                    <a:pt x="74" y="46"/>
                  </a:cubicBezTo>
                  <a:cubicBezTo>
                    <a:pt x="76" y="52"/>
                    <a:pt x="76" y="52"/>
                    <a:pt x="76" y="52"/>
                  </a:cubicBezTo>
                  <a:cubicBezTo>
                    <a:pt x="76" y="54"/>
                    <a:pt x="76" y="54"/>
                    <a:pt x="76" y="54"/>
                  </a:cubicBezTo>
                  <a:cubicBezTo>
                    <a:pt x="74" y="53"/>
                    <a:pt x="74" y="53"/>
                    <a:pt x="74" y="53"/>
                  </a:cubicBezTo>
                  <a:cubicBezTo>
                    <a:pt x="72" y="51"/>
                    <a:pt x="72" y="51"/>
                    <a:pt x="72" y="51"/>
                  </a:cubicBezTo>
                  <a:cubicBezTo>
                    <a:pt x="70" y="46"/>
                    <a:pt x="70" y="46"/>
                    <a:pt x="70" y="46"/>
                  </a:cubicBezTo>
                  <a:cubicBezTo>
                    <a:pt x="68" y="41"/>
                    <a:pt x="68" y="41"/>
                    <a:pt x="68" y="41"/>
                  </a:cubicBezTo>
                  <a:cubicBezTo>
                    <a:pt x="68" y="37"/>
                    <a:pt x="68" y="37"/>
                    <a:pt x="68" y="37"/>
                  </a:cubicBezTo>
                  <a:cubicBezTo>
                    <a:pt x="73" y="32"/>
                    <a:pt x="73" y="32"/>
                    <a:pt x="73" y="32"/>
                  </a:cubicBezTo>
                  <a:cubicBezTo>
                    <a:pt x="75" y="28"/>
                    <a:pt x="75" y="28"/>
                    <a:pt x="75" y="28"/>
                  </a:cubicBezTo>
                  <a:cubicBezTo>
                    <a:pt x="74" y="24"/>
                    <a:pt x="74" y="24"/>
                    <a:pt x="74" y="24"/>
                  </a:cubicBezTo>
                  <a:cubicBezTo>
                    <a:pt x="79" y="29"/>
                    <a:pt x="79" y="29"/>
                    <a:pt x="79" y="29"/>
                  </a:cubicBezTo>
                  <a:cubicBezTo>
                    <a:pt x="80" y="30"/>
                    <a:pt x="80" y="30"/>
                    <a:pt x="80" y="30"/>
                  </a:cubicBezTo>
                  <a:cubicBezTo>
                    <a:pt x="81" y="24"/>
                    <a:pt x="81" y="24"/>
                    <a:pt x="81" y="24"/>
                  </a:cubicBezTo>
                  <a:cubicBezTo>
                    <a:pt x="79" y="15"/>
                    <a:pt x="79" y="15"/>
                    <a:pt x="79" y="15"/>
                  </a:cubicBezTo>
                  <a:cubicBezTo>
                    <a:pt x="80" y="12"/>
                    <a:pt x="80" y="12"/>
                    <a:pt x="80" y="12"/>
                  </a:cubicBezTo>
                  <a:cubicBezTo>
                    <a:pt x="77" y="11"/>
                    <a:pt x="77" y="11"/>
                    <a:pt x="77" y="11"/>
                  </a:cubicBezTo>
                  <a:cubicBezTo>
                    <a:pt x="76" y="0"/>
                    <a:pt x="76" y="0"/>
                    <a:pt x="76" y="0"/>
                  </a:cubicBezTo>
                  <a:cubicBezTo>
                    <a:pt x="76" y="0"/>
                    <a:pt x="133" y="16"/>
                    <a:pt x="145" y="19"/>
                  </a:cubicBezTo>
                  <a:cubicBezTo>
                    <a:pt x="156" y="22"/>
                    <a:pt x="230" y="42"/>
                    <a:pt x="235" y="43"/>
                  </a:cubicBezTo>
                  <a:cubicBezTo>
                    <a:pt x="240" y="45"/>
                    <a:pt x="246" y="45"/>
                    <a:pt x="246" y="45"/>
                  </a:cubicBezTo>
                  <a:lnTo>
                    <a:pt x="257" y="4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4" name="Freeform 6"/>
            <p:cNvSpPr>
              <a:spLocks/>
            </p:cNvSpPr>
            <p:nvPr/>
          </p:nvSpPr>
          <p:spPr bwMode="auto">
            <a:xfrm>
              <a:off x="5925595" y="2621841"/>
              <a:ext cx="384509" cy="394627"/>
            </a:xfrm>
            <a:custGeom>
              <a:avLst/>
              <a:gdLst>
                <a:gd name="T0" fmla="*/ 34 w 228"/>
                <a:gd name="T1" fmla="*/ 0 h 234"/>
                <a:gd name="T2" fmla="*/ 228 w 228"/>
                <a:gd name="T3" fmla="*/ 23 h 234"/>
                <a:gd name="T4" fmla="*/ 227 w 228"/>
                <a:gd name="T5" fmla="*/ 44 h 234"/>
                <a:gd name="T6" fmla="*/ 224 w 228"/>
                <a:gd name="T7" fmla="*/ 44 h 234"/>
                <a:gd name="T8" fmla="*/ 210 w 228"/>
                <a:gd name="T9" fmla="*/ 226 h 234"/>
                <a:gd name="T10" fmla="*/ 91 w 228"/>
                <a:gd name="T11" fmla="*/ 215 h 234"/>
                <a:gd name="T12" fmla="*/ 90 w 228"/>
                <a:gd name="T13" fmla="*/ 224 h 234"/>
                <a:gd name="T14" fmla="*/ 32 w 228"/>
                <a:gd name="T15" fmla="*/ 218 h 234"/>
                <a:gd name="T16" fmla="*/ 29 w 228"/>
                <a:gd name="T17" fmla="*/ 234 h 234"/>
                <a:gd name="T18" fmla="*/ 0 w 228"/>
                <a:gd name="T19" fmla="*/ 230 h 234"/>
                <a:gd name="T20" fmla="*/ 34 w 228"/>
                <a:gd name="T21"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34">
                  <a:moveTo>
                    <a:pt x="34" y="0"/>
                  </a:moveTo>
                  <a:lnTo>
                    <a:pt x="228" y="23"/>
                  </a:lnTo>
                  <a:lnTo>
                    <a:pt x="227" y="44"/>
                  </a:lnTo>
                  <a:lnTo>
                    <a:pt x="224" y="44"/>
                  </a:lnTo>
                  <a:lnTo>
                    <a:pt x="210" y="226"/>
                  </a:lnTo>
                  <a:lnTo>
                    <a:pt x="91" y="215"/>
                  </a:lnTo>
                  <a:lnTo>
                    <a:pt x="90" y="224"/>
                  </a:lnTo>
                  <a:lnTo>
                    <a:pt x="32" y="218"/>
                  </a:lnTo>
                  <a:lnTo>
                    <a:pt x="29" y="234"/>
                  </a:lnTo>
                  <a:lnTo>
                    <a:pt x="0" y="230"/>
                  </a:lnTo>
                  <a:lnTo>
                    <a:pt x="34"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5" name="Freeform 7"/>
            <p:cNvSpPr>
              <a:spLocks/>
            </p:cNvSpPr>
            <p:nvPr/>
          </p:nvSpPr>
          <p:spPr bwMode="auto">
            <a:xfrm>
              <a:off x="6068941" y="2696045"/>
              <a:ext cx="762272" cy="752153"/>
            </a:xfrm>
            <a:custGeom>
              <a:avLst/>
              <a:gdLst>
                <a:gd name="T0" fmla="*/ 450 w 452"/>
                <a:gd name="T1" fmla="*/ 234 h 446"/>
                <a:gd name="T2" fmla="*/ 446 w 452"/>
                <a:gd name="T3" fmla="*/ 215 h 446"/>
                <a:gd name="T4" fmla="*/ 435 w 452"/>
                <a:gd name="T5" fmla="*/ 131 h 446"/>
                <a:gd name="T6" fmla="*/ 417 w 452"/>
                <a:gd name="T7" fmla="*/ 128 h 446"/>
                <a:gd name="T8" fmla="*/ 398 w 452"/>
                <a:gd name="T9" fmla="*/ 117 h 446"/>
                <a:gd name="T10" fmla="*/ 378 w 452"/>
                <a:gd name="T11" fmla="*/ 116 h 446"/>
                <a:gd name="T12" fmla="*/ 365 w 452"/>
                <a:gd name="T13" fmla="*/ 118 h 446"/>
                <a:gd name="T14" fmla="*/ 352 w 452"/>
                <a:gd name="T15" fmla="*/ 122 h 446"/>
                <a:gd name="T16" fmla="*/ 332 w 452"/>
                <a:gd name="T17" fmla="*/ 118 h 446"/>
                <a:gd name="T18" fmla="*/ 325 w 452"/>
                <a:gd name="T19" fmla="*/ 116 h 446"/>
                <a:gd name="T20" fmla="*/ 310 w 452"/>
                <a:gd name="T21" fmla="*/ 112 h 446"/>
                <a:gd name="T22" fmla="*/ 301 w 452"/>
                <a:gd name="T23" fmla="*/ 111 h 446"/>
                <a:gd name="T24" fmla="*/ 284 w 452"/>
                <a:gd name="T25" fmla="*/ 107 h 446"/>
                <a:gd name="T26" fmla="*/ 269 w 452"/>
                <a:gd name="T27" fmla="*/ 101 h 446"/>
                <a:gd name="T28" fmla="*/ 253 w 452"/>
                <a:gd name="T29" fmla="*/ 93 h 446"/>
                <a:gd name="T30" fmla="*/ 242 w 452"/>
                <a:gd name="T31" fmla="*/ 90 h 446"/>
                <a:gd name="T32" fmla="*/ 125 w 452"/>
                <a:gd name="T33" fmla="*/ 182 h 446"/>
                <a:gd name="T34" fmla="*/ 2 w 452"/>
                <a:gd name="T35" fmla="*/ 183 h 446"/>
                <a:gd name="T36" fmla="*/ 13 w 452"/>
                <a:gd name="T37" fmla="*/ 197 h 446"/>
                <a:gd name="T38" fmla="*/ 22 w 452"/>
                <a:gd name="T39" fmla="*/ 205 h 446"/>
                <a:gd name="T40" fmla="*/ 41 w 452"/>
                <a:gd name="T41" fmla="*/ 224 h 446"/>
                <a:gd name="T42" fmla="*/ 55 w 452"/>
                <a:gd name="T43" fmla="*/ 238 h 446"/>
                <a:gd name="T44" fmla="*/ 59 w 452"/>
                <a:gd name="T45" fmla="*/ 259 h 446"/>
                <a:gd name="T46" fmla="*/ 66 w 452"/>
                <a:gd name="T47" fmla="*/ 278 h 446"/>
                <a:gd name="T48" fmla="*/ 74 w 452"/>
                <a:gd name="T49" fmla="*/ 286 h 446"/>
                <a:gd name="T50" fmla="*/ 88 w 452"/>
                <a:gd name="T51" fmla="*/ 296 h 446"/>
                <a:gd name="T52" fmla="*/ 109 w 452"/>
                <a:gd name="T53" fmla="*/ 307 h 446"/>
                <a:gd name="T54" fmla="*/ 120 w 452"/>
                <a:gd name="T55" fmla="*/ 298 h 446"/>
                <a:gd name="T56" fmla="*/ 127 w 452"/>
                <a:gd name="T57" fmla="*/ 283 h 446"/>
                <a:gd name="T58" fmla="*/ 148 w 452"/>
                <a:gd name="T59" fmla="*/ 275 h 446"/>
                <a:gd name="T60" fmla="*/ 170 w 452"/>
                <a:gd name="T61" fmla="*/ 279 h 446"/>
                <a:gd name="T62" fmla="*/ 183 w 452"/>
                <a:gd name="T63" fmla="*/ 292 h 446"/>
                <a:gd name="T64" fmla="*/ 200 w 452"/>
                <a:gd name="T65" fmla="*/ 320 h 446"/>
                <a:gd name="T66" fmla="*/ 210 w 452"/>
                <a:gd name="T67" fmla="*/ 343 h 446"/>
                <a:gd name="T68" fmla="*/ 235 w 452"/>
                <a:gd name="T69" fmla="*/ 372 h 446"/>
                <a:gd name="T70" fmla="*/ 237 w 452"/>
                <a:gd name="T71" fmla="*/ 388 h 446"/>
                <a:gd name="T72" fmla="*/ 249 w 452"/>
                <a:gd name="T73" fmla="*/ 416 h 446"/>
                <a:gd name="T74" fmla="*/ 273 w 452"/>
                <a:gd name="T75" fmla="*/ 427 h 446"/>
                <a:gd name="T76" fmla="*/ 291 w 452"/>
                <a:gd name="T77" fmla="*/ 438 h 446"/>
                <a:gd name="T78" fmla="*/ 305 w 452"/>
                <a:gd name="T79" fmla="*/ 442 h 446"/>
                <a:gd name="T80" fmla="*/ 321 w 452"/>
                <a:gd name="T81" fmla="*/ 441 h 446"/>
                <a:gd name="T82" fmla="*/ 317 w 452"/>
                <a:gd name="T83" fmla="*/ 425 h 446"/>
                <a:gd name="T84" fmla="*/ 308 w 452"/>
                <a:gd name="T85" fmla="*/ 404 h 446"/>
                <a:gd name="T86" fmla="*/ 318 w 452"/>
                <a:gd name="T87" fmla="*/ 370 h 446"/>
                <a:gd name="T88" fmla="*/ 311 w 452"/>
                <a:gd name="T89" fmla="*/ 361 h 446"/>
                <a:gd name="T90" fmla="*/ 326 w 452"/>
                <a:gd name="T91" fmla="*/ 355 h 446"/>
                <a:gd name="T92" fmla="*/ 324 w 452"/>
                <a:gd name="T93" fmla="*/ 350 h 446"/>
                <a:gd name="T94" fmla="*/ 338 w 452"/>
                <a:gd name="T95" fmla="*/ 350 h 446"/>
                <a:gd name="T96" fmla="*/ 336 w 452"/>
                <a:gd name="T97" fmla="*/ 345 h 446"/>
                <a:gd name="T98" fmla="*/ 347 w 452"/>
                <a:gd name="T99" fmla="*/ 342 h 446"/>
                <a:gd name="T100" fmla="*/ 346 w 452"/>
                <a:gd name="T101" fmla="*/ 331 h 446"/>
                <a:gd name="T102" fmla="*/ 357 w 452"/>
                <a:gd name="T103" fmla="*/ 329 h 446"/>
                <a:gd name="T104" fmla="*/ 367 w 452"/>
                <a:gd name="T105" fmla="*/ 329 h 446"/>
                <a:gd name="T106" fmla="*/ 395 w 452"/>
                <a:gd name="T107" fmla="*/ 314 h 446"/>
                <a:gd name="T108" fmla="*/ 403 w 452"/>
                <a:gd name="T109" fmla="*/ 305 h 446"/>
                <a:gd name="T110" fmla="*/ 403 w 452"/>
                <a:gd name="T111" fmla="*/ 296 h 446"/>
                <a:gd name="T112" fmla="*/ 410 w 452"/>
                <a:gd name="T113" fmla="*/ 286 h 446"/>
                <a:gd name="T114" fmla="*/ 412 w 452"/>
                <a:gd name="T115" fmla="*/ 299 h 446"/>
                <a:gd name="T116" fmla="*/ 439 w 452"/>
                <a:gd name="T117" fmla="*/ 288 h 446"/>
                <a:gd name="T118" fmla="*/ 447 w 452"/>
                <a:gd name="T119" fmla="*/ 2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446">
                  <a:moveTo>
                    <a:pt x="446" y="253"/>
                  </a:moveTo>
                  <a:lnTo>
                    <a:pt x="448" y="245"/>
                  </a:lnTo>
                  <a:lnTo>
                    <a:pt x="452" y="240"/>
                  </a:lnTo>
                  <a:lnTo>
                    <a:pt x="450" y="234"/>
                  </a:lnTo>
                  <a:lnTo>
                    <a:pt x="448" y="226"/>
                  </a:lnTo>
                  <a:lnTo>
                    <a:pt x="447" y="223"/>
                  </a:lnTo>
                  <a:lnTo>
                    <a:pt x="447" y="217"/>
                  </a:lnTo>
                  <a:lnTo>
                    <a:pt x="446" y="215"/>
                  </a:lnTo>
                  <a:lnTo>
                    <a:pt x="442" y="206"/>
                  </a:lnTo>
                  <a:lnTo>
                    <a:pt x="442" y="204"/>
                  </a:lnTo>
                  <a:lnTo>
                    <a:pt x="435" y="198"/>
                  </a:lnTo>
                  <a:lnTo>
                    <a:pt x="435" y="131"/>
                  </a:lnTo>
                  <a:lnTo>
                    <a:pt x="425" y="130"/>
                  </a:lnTo>
                  <a:lnTo>
                    <a:pt x="423" y="132"/>
                  </a:lnTo>
                  <a:lnTo>
                    <a:pt x="420" y="131"/>
                  </a:lnTo>
                  <a:lnTo>
                    <a:pt x="417" y="128"/>
                  </a:lnTo>
                  <a:lnTo>
                    <a:pt x="413" y="126"/>
                  </a:lnTo>
                  <a:lnTo>
                    <a:pt x="408" y="126"/>
                  </a:lnTo>
                  <a:lnTo>
                    <a:pt x="402" y="122"/>
                  </a:lnTo>
                  <a:lnTo>
                    <a:pt x="398" y="117"/>
                  </a:lnTo>
                  <a:lnTo>
                    <a:pt x="393" y="116"/>
                  </a:lnTo>
                  <a:lnTo>
                    <a:pt x="385" y="118"/>
                  </a:lnTo>
                  <a:lnTo>
                    <a:pt x="383" y="117"/>
                  </a:lnTo>
                  <a:lnTo>
                    <a:pt x="378" y="116"/>
                  </a:lnTo>
                  <a:lnTo>
                    <a:pt x="374" y="119"/>
                  </a:lnTo>
                  <a:lnTo>
                    <a:pt x="372" y="120"/>
                  </a:lnTo>
                  <a:lnTo>
                    <a:pt x="369" y="118"/>
                  </a:lnTo>
                  <a:lnTo>
                    <a:pt x="365" y="118"/>
                  </a:lnTo>
                  <a:lnTo>
                    <a:pt x="363" y="121"/>
                  </a:lnTo>
                  <a:lnTo>
                    <a:pt x="358" y="124"/>
                  </a:lnTo>
                  <a:lnTo>
                    <a:pt x="354" y="125"/>
                  </a:lnTo>
                  <a:lnTo>
                    <a:pt x="352" y="122"/>
                  </a:lnTo>
                  <a:lnTo>
                    <a:pt x="349" y="119"/>
                  </a:lnTo>
                  <a:lnTo>
                    <a:pt x="341" y="120"/>
                  </a:lnTo>
                  <a:lnTo>
                    <a:pt x="336" y="117"/>
                  </a:lnTo>
                  <a:lnTo>
                    <a:pt x="332" y="118"/>
                  </a:lnTo>
                  <a:lnTo>
                    <a:pt x="330" y="122"/>
                  </a:lnTo>
                  <a:lnTo>
                    <a:pt x="328" y="123"/>
                  </a:lnTo>
                  <a:lnTo>
                    <a:pt x="327" y="118"/>
                  </a:lnTo>
                  <a:lnTo>
                    <a:pt x="325" y="116"/>
                  </a:lnTo>
                  <a:lnTo>
                    <a:pt x="319" y="120"/>
                  </a:lnTo>
                  <a:lnTo>
                    <a:pt x="318" y="116"/>
                  </a:lnTo>
                  <a:lnTo>
                    <a:pt x="312" y="112"/>
                  </a:lnTo>
                  <a:lnTo>
                    <a:pt x="310" y="112"/>
                  </a:lnTo>
                  <a:lnTo>
                    <a:pt x="308" y="115"/>
                  </a:lnTo>
                  <a:lnTo>
                    <a:pt x="305" y="117"/>
                  </a:lnTo>
                  <a:lnTo>
                    <a:pt x="302" y="116"/>
                  </a:lnTo>
                  <a:lnTo>
                    <a:pt x="301" y="111"/>
                  </a:lnTo>
                  <a:lnTo>
                    <a:pt x="298" y="111"/>
                  </a:lnTo>
                  <a:lnTo>
                    <a:pt x="295" y="105"/>
                  </a:lnTo>
                  <a:lnTo>
                    <a:pt x="287" y="105"/>
                  </a:lnTo>
                  <a:lnTo>
                    <a:pt x="284" y="107"/>
                  </a:lnTo>
                  <a:lnTo>
                    <a:pt x="281" y="104"/>
                  </a:lnTo>
                  <a:lnTo>
                    <a:pt x="280" y="104"/>
                  </a:lnTo>
                  <a:lnTo>
                    <a:pt x="275" y="105"/>
                  </a:lnTo>
                  <a:lnTo>
                    <a:pt x="269" y="101"/>
                  </a:lnTo>
                  <a:lnTo>
                    <a:pt x="261" y="101"/>
                  </a:lnTo>
                  <a:lnTo>
                    <a:pt x="259" y="94"/>
                  </a:lnTo>
                  <a:lnTo>
                    <a:pt x="255" y="92"/>
                  </a:lnTo>
                  <a:lnTo>
                    <a:pt x="253" y="93"/>
                  </a:lnTo>
                  <a:lnTo>
                    <a:pt x="250" y="92"/>
                  </a:lnTo>
                  <a:lnTo>
                    <a:pt x="247" y="93"/>
                  </a:lnTo>
                  <a:lnTo>
                    <a:pt x="244" y="93"/>
                  </a:lnTo>
                  <a:lnTo>
                    <a:pt x="242" y="90"/>
                  </a:lnTo>
                  <a:lnTo>
                    <a:pt x="235" y="83"/>
                  </a:lnTo>
                  <a:lnTo>
                    <a:pt x="239" y="6"/>
                  </a:lnTo>
                  <a:lnTo>
                    <a:pt x="139" y="0"/>
                  </a:lnTo>
                  <a:lnTo>
                    <a:pt x="125" y="182"/>
                  </a:lnTo>
                  <a:lnTo>
                    <a:pt x="6" y="171"/>
                  </a:lnTo>
                  <a:lnTo>
                    <a:pt x="5" y="180"/>
                  </a:lnTo>
                  <a:lnTo>
                    <a:pt x="0" y="180"/>
                  </a:lnTo>
                  <a:lnTo>
                    <a:pt x="2" y="183"/>
                  </a:lnTo>
                  <a:lnTo>
                    <a:pt x="7" y="186"/>
                  </a:lnTo>
                  <a:lnTo>
                    <a:pt x="10" y="190"/>
                  </a:lnTo>
                  <a:lnTo>
                    <a:pt x="11" y="193"/>
                  </a:lnTo>
                  <a:lnTo>
                    <a:pt x="13" y="197"/>
                  </a:lnTo>
                  <a:lnTo>
                    <a:pt x="15" y="198"/>
                  </a:lnTo>
                  <a:lnTo>
                    <a:pt x="18" y="200"/>
                  </a:lnTo>
                  <a:lnTo>
                    <a:pt x="21" y="202"/>
                  </a:lnTo>
                  <a:lnTo>
                    <a:pt x="22" y="205"/>
                  </a:lnTo>
                  <a:lnTo>
                    <a:pt x="26" y="210"/>
                  </a:lnTo>
                  <a:lnTo>
                    <a:pt x="30" y="213"/>
                  </a:lnTo>
                  <a:lnTo>
                    <a:pt x="38" y="224"/>
                  </a:lnTo>
                  <a:lnTo>
                    <a:pt x="41" y="224"/>
                  </a:lnTo>
                  <a:lnTo>
                    <a:pt x="44" y="227"/>
                  </a:lnTo>
                  <a:lnTo>
                    <a:pt x="48" y="230"/>
                  </a:lnTo>
                  <a:lnTo>
                    <a:pt x="53" y="234"/>
                  </a:lnTo>
                  <a:lnTo>
                    <a:pt x="55" y="238"/>
                  </a:lnTo>
                  <a:lnTo>
                    <a:pt x="55" y="245"/>
                  </a:lnTo>
                  <a:lnTo>
                    <a:pt x="59" y="251"/>
                  </a:lnTo>
                  <a:lnTo>
                    <a:pt x="60" y="255"/>
                  </a:lnTo>
                  <a:lnTo>
                    <a:pt x="59" y="259"/>
                  </a:lnTo>
                  <a:lnTo>
                    <a:pt x="59" y="264"/>
                  </a:lnTo>
                  <a:lnTo>
                    <a:pt x="60" y="270"/>
                  </a:lnTo>
                  <a:lnTo>
                    <a:pt x="65" y="275"/>
                  </a:lnTo>
                  <a:lnTo>
                    <a:pt x="66" y="278"/>
                  </a:lnTo>
                  <a:lnTo>
                    <a:pt x="67" y="279"/>
                  </a:lnTo>
                  <a:lnTo>
                    <a:pt x="69" y="281"/>
                  </a:lnTo>
                  <a:lnTo>
                    <a:pt x="71" y="283"/>
                  </a:lnTo>
                  <a:lnTo>
                    <a:pt x="74" y="286"/>
                  </a:lnTo>
                  <a:lnTo>
                    <a:pt x="78" y="289"/>
                  </a:lnTo>
                  <a:lnTo>
                    <a:pt x="81" y="292"/>
                  </a:lnTo>
                  <a:lnTo>
                    <a:pt x="84" y="293"/>
                  </a:lnTo>
                  <a:lnTo>
                    <a:pt x="88" y="296"/>
                  </a:lnTo>
                  <a:lnTo>
                    <a:pt x="94" y="299"/>
                  </a:lnTo>
                  <a:lnTo>
                    <a:pt x="101" y="304"/>
                  </a:lnTo>
                  <a:lnTo>
                    <a:pt x="104" y="305"/>
                  </a:lnTo>
                  <a:lnTo>
                    <a:pt x="109" y="307"/>
                  </a:lnTo>
                  <a:lnTo>
                    <a:pt x="113" y="307"/>
                  </a:lnTo>
                  <a:lnTo>
                    <a:pt x="115" y="303"/>
                  </a:lnTo>
                  <a:lnTo>
                    <a:pt x="118" y="300"/>
                  </a:lnTo>
                  <a:lnTo>
                    <a:pt x="120" y="298"/>
                  </a:lnTo>
                  <a:lnTo>
                    <a:pt x="123" y="297"/>
                  </a:lnTo>
                  <a:lnTo>
                    <a:pt x="123" y="292"/>
                  </a:lnTo>
                  <a:lnTo>
                    <a:pt x="125" y="288"/>
                  </a:lnTo>
                  <a:lnTo>
                    <a:pt x="127" y="283"/>
                  </a:lnTo>
                  <a:lnTo>
                    <a:pt x="132" y="277"/>
                  </a:lnTo>
                  <a:lnTo>
                    <a:pt x="139" y="276"/>
                  </a:lnTo>
                  <a:lnTo>
                    <a:pt x="143" y="275"/>
                  </a:lnTo>
                  <a:lnTo>
                    <a:pt x="148" y="275"/>
                  </a:lnTo>
                  <a:lnTo>
                    <a:pt x="153" y="277"/>
                  </a:lnTo>
                  <a:lnTo>
                    <a:pt x="159" y="278"/>
                  </a:lnTo>
                  <a:lnTo>
                    <a:pt x="162" y="278"/>
                  </a:lnTo>
                  <a:lnTo>
                    <a:pt x="170" y="279"/>
                  </a:lnTo>
                  <a:lnTo>
                    <a:pt x="173" y="281"/>
                  </a:lnTo>
                  <a:lnTo>
                    <a:pt x="176" y="287"/>
                  </a:lnTo>
                  <a:lnTo>
                    <a:pt x="178" y="287"/>
                  </a:lnTo>
                  <a:lnTo>
                    <a:pt x="183" y="292"/>
                  </a:lnTo>
                  <a:lnTo>
                    <a:pt x="187" y="294"/>
                  </a:lnTo>
                  <a:lnTo>
                    <a:pt x="190" y="300"/>
                  </a:lnTo>
                  <a:lnTo>
                    <a:pt x="196" y="308"/>
                  </a:lnTo>
                  <a:lnTo>
                    <a:pt x="200" y="320"/>
                  </a:lnTo>
                  <a:lnTo>
                    <a:pt x="203" y="324"/>
                  </a:lnTo>
                  <a:lnTo>
                    <a:pt x="207" y="332"/>
                  </a:lnTo>
                  <a:lnTo>
                    <a:pt x="207" y="335"/>
                  </a:lnTo>
                  <a:lnTo>
                    <a:pt x="210" y="343"/>
                  </a:lnTo>
                  <a:lnTo>
                    <a:pt x="218" y="350"/>
                  </a:lnTo>
                  <a:lnTo>
                    <a:pt x="220" y="358"/>
                  </a:lnTo>
                  <a:lnTo>
                    <a:pt x="230" y="370"/>
                  </a:lnTo>
                  <a:lnTo>
                    <a:pt x="235" y="372"/>
                  </a:lnTo>
                  <a:lnTo>
                    <a:pt x="234" y="381"/>
                  </a:lnTo>
                  <a:lnTo>
                    <a:pt x="232" y="383"/>
                  </a:lnTo>
                  <a:lnTo>
                    <a:pt x="234" y="385"/>
                  </a:lnTo>
                  <a:lnTo>
                    <a:pt x="237" y="388"/>
                  </a:lnTo>
                  <a:lnTo>
                    <a:pt x="237" y="394"/>
                  </a:lnTo>
                  <a:lnTo>
                    <a:pt x="243" y="405"/>
                  </a:lnTo>
                  <a:lnTo>
                    <a:pt x="246" y="411"/>
                  </a:lnTo>
                  <a:lnTo>
                    <a:pt x="249" y="416"/>
                  </a:lnTo>
                  <a:lnTo>
                    <a:pt x="251" y="421"/>
                  </a:lnTo>
                  <a:lnTo>
                    <a:pt x="259" y="422"/>
                  </a:lnTo>
                  <a:lnTo>
                    <a:pt x="264" y="427"/>
                  </a:lnTo>
                  <a:lnTo>
                    <a:pt x="273" y="427"/>
                  </a:lnTo>
                  <a:lnTo>
                    <a:pt x="280" y="434"/>
                  </a:lnTo>
                  <a:lnTo>
                    <a:pt x="284" y="434"/>
                  </a:lnTo>
                  <a:lnTo>
                    <a:pt x="286" y="437"/>
                  </a:lnTo>
                  <a:lnTo>
                    <a:pt x="291" y="438"/>
                  </a:lnTo>
                  <a:lnTo>
                    <a:pt x="292" y="436"/>
                  </a:lnTo>
                  <a:lnTo>
                    <a:pt x="302" y="438"/>
                  </a:lnTo>
                  <a:lnTo>
                    <a:pt x="302" y="439"/>
                  </a:lnTo>
                  <a:lnTo>
                    <a:pt x="305" y="442"/>
                  </a:lnTo>
                  <a:lnTo>
                    <a:pt x="310" y="446"/>
                  </a:lnTo>
                  <a:lnTo>
                    <a:pt x="313" y="444"/>
                  </a:lnTo>
                  <a:lnTo>
                    <a:pt x="314" y="442"/>
                  </a:lnTo>
                  <a:lnTo>
                    <a:pt x="321" y="441"/>
                  </a:lnTo>
                  <a:lnTo>
                    <a:pt x="319" y="436"/>
                  </a:lnTo>
                  <a:lnTo>
                    <a:pt x="319" y="433"/>
                  </a:lnTo>
                  <a:lnTo>
                    <a:pt x="318" y="429"/>
                  </a:lnTo>
                  <a:lnTo>
                    <a:pt x="317" y="425"/>
                  </a:lnTo>
                  <a:lnTo>
                    <a:pt x="314" y="423"/>
                  </a:lnTo>
                  <a:lnTo>
                    <a:pt x="312" y="417"/>
                  </a:lnTo>
                  <a:lnTo>
                    <a:pt x="311" y="411"/>
                  </a:lnTo>
                  <a:lnTo>
                    <a:pt x="308" y="404"/>
                  </a:lnTo>
                  <a:lnTo>
                    <a:pt x="308" y="398"/>
                  </a:lnTo>
                  <a:lnTo>
                    <a:pt x="311" y="389"/>
                  </a:lnTo>
                  <a:lnTo>
                    <a:pt x="314" y="380"/>
                  </a:lnTo>
                  <a:lnTo>
                    <a:pt x="318" y="370"/>
                  </a:lnTo>
                  <a:lnTo>
                    <a:pt x="317" y="368"/>
                  </a:lnTo>
                  <a:lnTo>
                    <a:pt x="314" y="366"/>
                  </a:lnTo>
                  <a:lnTo>
                    <a:pt x="311" y="363"/>
                  </a:lnTo>
                  <a:lnTo>
                    <a:pt x="311" y="361"/>
                  </a:lnTo>
                  <a:lnTo>
                    <a:pt x="313" y="362"/>
                  </a:lnTo>
                  <a:lnTo>
                    <a:pt x="322" y="361"/>
                  </a:lnTo>
                  <a:lnTo>
                    <a:pt x="323" y="361"/>
                  </a:lnTo>
                  <a:lnTo>
                    <a:pt x="326" y="355"/>
                  </a:lnTo>
                  <a:lnTo>
                    <a:pt x="323" y="355"/>
                  </a:lnTo>
                  <a:lnTo>
                    <a:pt x="322" y="353"/>
                  </a:lnTo>
                  <a:lnTo>
                    <a:pt x="322" y="351"/>
                  </a:lnTo>
                  <a:lnTo>
                    <a:pt x="324" y="350"/>
                  </a:lnTo>
                  <a:lnTo>
                    <a:pt x="328" y="350"/>
                  </a:lnTo>
                  <a:lnTo>
                    <a:pt x="333" y="350"/>
                  </a:lnTo>
                  <a:lnTo>
                    <a:pt x="335" y="351"/>
                  </a:lnTo>
                  <a:lnTo>
                    <a:pt x="338" y="350"/>
                  </a:lnTo>
                  <a:lnTo>
                    <a:pt x="343" y="346"/>
                  </a:lnTo>
                  <a:lnTo>
                    <a:pt x="341" y="346"/>
                  </a:lnTo>
                  <a:lnTo>
                    <a:pt x="337" y="349"/>
                  </a:lnTo>
                  <a:lnTo>
                    <a:pt x="336" y="345"/>
                  </a:lnTo>
                  <a:lnTo>
                    <a:pt x="338" y="339"/>
                  </a:lnTo>
                  <a:lnTo>
                    <a:pt x="340" y="341"/>
                  </a:lnTo>
                  <a:lnTo>
                    <a:pt x="342" y="342"/>
                  </a:lnTo>
                  <a:lnTo>
                    <a:pt x="347" y="342"/>
                  </a:lnTo>
                  <a:lnTo>
                    <a:pt x="349" y="340"/>
                  </a:lnTo>
                  <a:lnTo>
                    <a:pt x="348" y="336"/>
                  </a:lnTo>
                  <a:lnTo>
                    <a:pt x="345" y="332"/>
                  </a:lnTo>
                  <a:lnTo>
                    <a:pt x="346" y="331"/>
                  </a:lnTo>
                  <a:lnTo>
                    <a:pt x="349" y="331"/>
                  </a:lnTo>
                  <a:lnTo>
                    <a:pt x="352" y="329"/>
                  </a:lnTo>
                  <a:lnTo>
                    <a:pt x="354" y="331"/>
                  </a:lnTo>
                  <a:lnTo>
                    <a:pt x="357" y="329"/>
                  </a:lnTo>
                  <a:lnTo>
                    <a:pt x="358" y="331"/>
                  </a:lnTo>
                  <a:lnTo>
                    <a:pt x="361" y="333"/>
                  </a:lnTo>
                  <a:lnTo>
                    <a:pt x="364" y="331"/>
                  </a:lnTo>
                  <a:lnTo>
                    <a:pt x="367" y="329"/>
                  </a:lnTo>
                  <a:lnTo>
                    <a:pt x="374" y="327"/>
                  </a:lnTo>
                  <a:lnTo>
                    <a:pt x="381" y="326"/>
                  </a:lnTo>
                  <a:lnTo>
                    <a:pt x="392" y="320"/>
                  </a:lnTo>
                  <a:lnTo>
                    <a:pt x="395" y="314"/>
                  </a:lnTo>
                  <a:lnTo>
                    <a:pt x="396" y="309"/>
                  </a:lnTo>
                  <a:lnTo>
                    <a:pt x="399" y="307"/>
                  </a:lnTo>
                  <a:lnTo>
                    <a:pt x="402" y="306"/>
                  </a:lnTo>
                  <a:lnTo>
                    <a:pt x="403" y="305"/>
                  </a:lnTo>
                  <a:lnTo>
                    <a:pt x="406" y="303"/>
                  </a:lnTo>
                  <a:lnTo>
                    <a:pt x="405" y="300"/>
                  </a:lnTo>
                  <a:lnTo>
                    <a:pt x="404" y="297"/>
                  </a:lnTo>
                  <a:lnTo>
                    <a:pt x="403" y="296"/>
                  </a:lnTo>
                  <a:lnTo>
                    <a:pt x="402" y="294"/>
                  </a:lnTo>
                  <a:lnTo>
                    <a:pt x="403" y="291"/>
                  </a:lnTo>
                  <a:lnTo>
                    <a:pt x="407" y="288"/>
                  </a:lnTo>
                  <a:lnTo>
                    <a:pt x="410" y="286"/>
                  </a:lnTo>
                  <a:lnTo>
                    <a:pt x="412" y="286"/>
                  </a:lnTo>
                  <a:lnTo>
                    <a:pt x="412" y="289"/>
                  </a:lnTo>
                  <a:lnTo>
                    <a:pt x="412" y="293"/>
                  </a:lnTo>
                  <a:lnTo>
                    <a:pt x="412" y="299"/>
                  </a:lnTo>
                  <a:lnTo>
                    <a:pt x="413" y="300"/>
                  </a:lnTo>
                  <a:lnTo>
                    <a:pt x="419" y="295"/>
                  </a:lnTo>
                  <a:lnTo>
                    <a:pt x="424" y="294"/>
                  </a:lnTo>
                  <a:lnTo>
                    <a:pt x="439" y="288"/>
                  </a:lnTo>
                  <a:lnTo>
                    <a:pt x="441" y="287"/>
                  </a:lnTo>
                  <a:lnTo>
                    <a:pt x="444" y="282"/>
                  </a:lnTo>
                  <a:lnTo>
                    <a:pt x="447" y="272"/>
                  </a:lnTo>
                  <a:lnTo>
                    <a:pt x="447" y="268"/>
                  </a:lnTo>
                  <a:lnTo>
                    <a:pt x="444" y="261"/>
                  </a:lnTo>
                  <a:lnTo>
                    <a:pt x="446" y="256"/>
                  </a:lnTo>
                  <a:lnTo>
                    <a:pt x="446" y="25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6" name="Freeform 8"/>
            <p:cNvSpPr>
              <a:spLocks/>
            </p:cNvSpPr>
            <p:nvPr/>
          </p:nvSpPr>
          <p:spPr bwMode="auto">
            <a:xfrm>
              <a:off x="5613602" y="2574620"/>
              <a:ext cx="369330" cy="435102"/>
            </a:xfrm>
            <a:custGeom>
              <a:avLst/>
              <a:gdLst>
                <a:gd name="T0" fmla="*/ 73 w 259"/>
                <a:gd name="T1" fmla="*/ 0 h 304"/>
                <a:gd name="T2" fmla="*/ 68 w 259"/>
                <a:gd name="T3" fmla="*/ 25 h 304"/>
                <a:gd name="T4" fmla="*/ 62 w 259"/>
                <a:gd name="T5" fmla="*/ 43 h 304"/>
                <a:gd name="T6" fmla="*/ 59 w 259"/>
                <a:gd name="T7" fmla="*/ 45 h 304"/>
                <a:gd name="T8" fmla="*/ 56 w 259"/>
                <a:gd name="T9" fmla="*/ 43 h 304"/>
                <a:gd name="T10" fmla="*/ 51 w 259"/>
                <a:gd name="T11" fmla="*/ 39 h 304"/>
                <a:gd name="T12" fmla="*/ 47 w 259"/>
                <a:gd name="T13" fmla="*/ 41 h 304"/>
                <a:gd name="T14" fmla="*/ 45 w 259"/>
                <a:gd name="T15" fmla="*/ 37 h 304"/>
                <a:gd name="T16" fmla="*/ 38 w 259"/>
                <a:gd name="T17" fmla="*/ 39 h 304"/>
                <a:gd name="T18" fmla="*/ 35 w 259"/>
                <a:gd name="T19" fmla="*/ 42 h 304"/>
                <a:gd name="T20" fmla="*/ 35 w 259"/>
                <a:gd name="T21" fmla="*/ 53 h 304"/>
                <a:gd name="T22" fmla="*/ 35 w 259"/>
                <a:gd name="T23" fmla="*/ 67 h 304"/>
                <a:gd name="T24" fmla="*/ 35 w 259"/>
                <a:gd name="T25" fmla="*/ 80 h 304"/>
                <a:gd name="T26" fmla="*/ 34 w 259"/>
                <a:gd name="T27" fmla="*/ 84 h 304"/>
                <a:gd name="T28" fmla="*/ 31 w 259"/>
                <a:gd name="T29" fmla="*/ 89 h 304"/>
                <a:gd name="T30" fmla="*/ 30 w 259"/>
                <a:gd name="T31" fmla="*/ 94 h 304"/>
                <a:gd name="T32" fmla="*/ 30 w 259"/>
                <a:gd name="T33" fmla="*/ 101 h 304"/>
                <a:gd name="T34" fmla="*/ 34 w 259"/>
                <a:gd name="T35" fmla="*/ 110 h 304"/>
                <a:gd name="T36" fmla="*/ 35 w 259"/>
                <a:gd name="T37" fmla="*/ 119 h 304"/>
                <a:gd name="T38" fmla="*/ 37 w 259"/>
                <a:gd name="T39" fmla="*/ 122 h 304"/>
                <a:gd name="T40" fmla="*/ 42 w 259"/>
                <a:gd name="T41" fmla="*/ 128 h 304"/>
                <a:gd name="T42" fmla="*/ 39 w 259"/>
                <a:gd name="T43" fmla="*/ 130 h 304"/>
                <a:gd name="T44" fmla="*/ 34 w 259"/>
                <a:gd name="T45" fmla="*/ 134 h 304"/>
                <a:gd name="T46" fmla="*/ 24 w 259"/>
                <a:gd name="T47" fmla="*/ 141 h 304"/>
                <a:gd name="T48" fmla="*/ 21 w 259"/>
                <a:gd name="T49" fmla="*/ 154 h 304"/>
                <a:gd name="T50" fmla="*/ 17 w 259"/>
                <a:gd name="T51" fmla="*/ 162 h 304"/>
                <a:gd name="T52" fmla="*/ 13 w 259"/>
                <a:gd name="T53" fmla="*/ 166 h 304"/>
                <a:gd name="T54" fmla="*/ 11 w 259"/>
                <a:gd name="T55" fmla="*/ 167 h 304"/>
                <a:gd name="T56" fmla="*/ 9 w 259"/>
                <a:gd name="T57" fmla="*/ 171 h 304"/>
                <a:gd name="T58" fmla="*/ 10 w 259"/>
                <a:gd name="T59" fmla="*/ 178 h 304"/>
                <a:gd name="T60" fmla="*/ 9 w 259"/>
                <a:gd name="T61" fmla="*/ 183 h 304"/>
                <a:gd name="T62" fmla="*/ 15 w 259"/>
                <a:gd name="T63" fmla="*/ 188 h 304"/>
                <a:gd name="T64" fmla="*/ 13 w 259"/>
                <a:gd name="T65" fmla="*/ 192 h 304"/>
                <a:gd name="T66" fmla="*/ 5 w 259"/>
                <a:gd name="T67" fmla="*/ 196 h 304"/>
                <a:gd name="T68" fmla="*/ 3 w 259"/>
                <a:gd name="T69" fmla="*/ 200 h 304"/>
                <a:gd name="T70" fmla="*/ 0 w 259"/>
                <a:gd name="T71" fmla="*/ 206 h 304"/>
                <a:gd name="T72" fmla="*/ 139 w 259"/>
                <a:gd name="T73" fmla="*/ 291 h 304"/>
                <a:gd name="T74" fmla="*/ 182 w 259"/>
                <a:gd name="T75" fmla="*/ 299 h 304"/>
                <a:gd name="T76" fmla="*/ 218 w 259"/>
                <a:gd name="T77" fmla="*/ 304 h 304"/>
                <a:gd name="T78" fmla="*/ 219 w 259"/>
                <a:gd name="T79" fmla="*/ 304 h 304"/>
                <a:gd name="T80" fmla="*/ 259 w 259"/>
                <a:gd name="T81" fmla="*/ 33 h 304"/>
                <a:gd name="T82" fmla="*/ 73 w 259"/>
                <a:gd name="T8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9" h="304">
                  <a:moveTo>
                    <a:pt x="73" y="0"/>
                  </a:moveTo>
                  <a:cubicBezTo>
                    <a:pt x="73" y="0"/>
                    <a:pt x="69" y="19"/>
                    <a:pt x="68" y="25"/>
                  </a:cubicBezTo>
                  <a:cubicBezTo>
                    <a:pt x="66" y="29"/>
                    <a:pt x="62" y="43"/>
                    <a:pt x="62" y="43"/>
                  </a:cubicBezTo>
                  <a:cubicBezTo>
                    <a:pt x="59" y="45"/>
                    <a:pt x="59" y="45"/>
                    <a:pt x="59" y="45"/>
                  </a:cubicBezTo>
                  <a:cubicBezTo>
                    <a:pt x="56" y="43"/>
                    <a:pt x="56" y="43"/>
                    <a:pt x="56" y="43"/>
                  </a:cubicBezTo>
                  <a:cubicBezTo>
                    <a:pt x="51" y="39"/>
                    <a:pt x="51" y="39"/>
                    <a:pt x="51" y="39"/>
                  </a:cubicBezTo>
                  <a:cubicBezTo>
                    <a:pt x="47" y="41"/>
                    <a:pt x="47" y="41"/>
                    <a:pt x="47" y="41"/>
                  </a:cubicBezTo>
                  <a:cubicBezTo>
                    <a:pt x="45" y="37"/>
                    <a:pt x="45" y="37"/>
                    <a:pt x="45" y="37"/>
                  </a:cubicBezTo>
                  <a:cubicBezTo>
                    <a:pt x="38" y="39"/>
                    <a:pt x="38" y="39"/>
                    <a:pt x="38" y="39"/>
                  </a:cubicBezTo>
                  <a:cubicBezTo>
                    <a:pt x="35" y="42"/>
                    <a:pt x="35" y="42"/>
                    <a:pt x="35" y="42"/>
                  </a:cubicBezTo>
                  <a:cubicBezTo>
                    <a:pt x="35" y="53"/>
                    <a:pt x="35" y="53"/>
                    <a:pt x="35" y="53"/>
                  </a:cubicBezTo>
                  <a:cubicBezTo>
                    <a:pt x="35" y="67"/>
                    <a:pt x="35" y="67"/>
                    <a:pt x="35" y="67"/>
                  </a:cubicBezTo>
                  <a:cubicBezTo>
                    <a:pt x="35" y="80"/>
                    <a:pt x="35" y="80"/>
                    <a:pt x="35" y="80"/>
                  </a:cubicBezTo>
                  <a:cubicBezTo>
                    <a:pt x="34" y="84"/>
                    <a:pt x="34" y="84"/>
                    <a:pt x="34" y="84"/>
                  </a:cubicBezTo>
                  <a:cubicBezTo>
                    <a:pt x="31" y="89"/>
                    <a:pt x="31" y="89"/>
                    <a:pt x="31" y="89"/>
                  </a:cubicBezTo>
                  <a:cubicBezTo>
                    <a:pt x="30" y="94"/>
                    <a:pt x="30" y="94"/>
                    <a:pt x="30" y="94"/>
                  </a:cubicBezTo>
                  <a:cubicBezTo>
                    <a:pt x="30" y="101"/>
                    <a:pt x="30" y="101"/>
                    <a:pt x="30" y="101"/>
                  </a:cubicBezTo>
                  <a:cubicBezTo>
                    <a:pt x="34" y="110"/>
                    <a:pt x="34" y="110"/>
                    <a:pt x="34" y="110"/>
                  </a:cubicBezTo>
                  <a:cubicBezTo>
                    <a:pt x="35" y="119"/>
                    <a:pt x="35" y="119"/>
                    <a:pt x="35" y="119"/>
                  </a:cubicBezTo>
                  <a:cubicBezTo>
                    <a:pt x="37" y="122"/>
                    <a:pt x="37" y="122"/>
                    <a:pt x="37" y="122"/>
                  </a:cubicBezTo>
                  <a:cubicBezTo>
                    <a:pt x="42" y="128"/>
                    <a:pt x="42" y="128"/>
                    <a:pt x="42" y="128"/>
                  </a:cubicBezTo>
                  <a:cubicBezTo>
                    <a:pt x="39" y="130"/>
                    <a:pt x="39" y="130"/>
                    <a:pt x="39" y="130"/>
                  </a:cubicBezTo>
                  <a:cubicBezTo>
                    <a:pt x="34" y="134"/>
                    <a:pt x="34" y="134"/>
                    <a:pt x="34" y="134"/>
                  </a:cubicBezTo>
                  <a:cubicBezTo>
                    <a:pt x="24" y="141"/>
                    <a:pt x="24" y="141"/>
                    <a:pt x="24" y="141"/>
                  </a:cubicBezTo>
                  <a:cubicBezTo>
                    <a:pt x="21" y="154"/>
                    <a:pt x="21" y="154"/>
                    <a:pt x="21" y="154"/>
                  </a:cubicBezTo>
                  <a:cubicBezTo>
                    <a:pt x="17" y="162"/>
                    <a:pt x="17" y="162"/>
                    <a:pt x="17" y="162"/>
                  </a:cubicBezTo>
                  <a:cubicBezTo>
                    <a:pt x="13" y="166"/>
                    <a:pt x="13" y="166"/>
                    <a:pt x="13" y="166"/>
                  </a:cubicBezTo>
                  <a:cubicBezTo>
                    <a:pt x="11" y="167"/>
                    <a:pt x="11" y="167"/>
                    <a:pt x="11" y="167"/>
                  </a:cubicBezTo>
                  <a:cubicBezTo>
                    <a:pt x="9" y="171"/>
                    <a:pt x="9" y="171"/>
                    <a:pt x="9" y="171"/>
                  </a:cubicBezTo>
                  <a:cubicBezTo>
                    <a:pt x="10" y="178"/>
                    <a:pt x="10" y="178"/>
                    <a:pt x="10" y="178"/>
                  </a:cubicBezTo>
                  <a:cubicBezTo>
                    <a:pt x="9" y="183"/>
                    <a:pt x="9" y="183"/>
                    <a:pt x="9" y="183"/>
                  </a:cubicBezTo>
                  <a:cubicBezTo>
                    <a:pt x="15" y="188"/>
                    <a:pt x="15" y="188"/>
                    <a:pt x="15" y="188"/>
                  </a:cubicBezTo>
                  <a:cubicBezTo>
                    <a:pt x="13" y="192"/>
                    <a:pt x="13" y="192"/>
                    <a:pt x="13" y="192"/>
                  </a:cubicBezTo>
                  <a:cubicBezTo>
                    <a:pt x="5" y="196"/>
                    <a:pt x="5" y="196"/>
                    <a:pt x="5" y="196"/>
                  </a:cubicBezTo>
                  <a:cubicBezTo>
                    <a:pt x="3" y="200"/>
                    <a:pt x="3" y="200"/>
                    <a:pt x="3" y="200"/>
                  </a:cubicBezTo>
                  <a:cubicBezTo>
                    <a:pt x="0" y="206"/>
                    <a:pt x="0" y="206"/>
                    <a:pt x="0" y="206"/>
                  </a:cubicBezTo>
                  <a:cubicBezTo>
                    <a:pt x="139" y="291"/>
                    <a:pt x="139" y="291"/>
                    <a:pt x="139" y="291"/>
                  </a:cubicBezTo>
                  <a:cubicBezTo>
                    <a:pt x="182" y="299"/>
                    <a:pt x="182" y="299"/>
                    <a:pt x="182" y="299"/>
                  </a:cubicBezTo>
                  <a:cubicBezTo>
                    <a:pt x="218" y="304"/>
                    <a:pt x="218" y="304"/>
                    <a:pt x="218" y="304"/>
                  </a:cubicBezTo>
                  <a:cubicBezTo>
                    <a:pt x="219" y="304"/>
                    <a:pt x="219" y="304"/>
                    <a:pt x="219" y="304"/>
                  </a:cubicBezTo>
                  <a:cubicBezTo>
                    <a:pt x="259" y="33"/>
                    <a:pt x="259" y="33"/>
                    <a:pt x="259" y="33"/>
                  </a:cubicBezTo>
                  <a:lnTo>
                    <a:pt x="73"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7" name="Freeform 9"/>
            <p:cNvSpPr>
              <a:spLocks/>
            </p:cNvSpPr>
            <p:nvPr/>
          </p:nvSpPr>
          <p:spPr bwMode="auto">
            <a:xfrm>
              <a:off x="5239212" y="2105790"/>
              <a:ext cx="433415" cy="750467"/>
            </a:xfrm>
            <a:custGeom>
              <a:avLst/>
              <a:gdLst>
                <a:gd name="T0" fmla="*/ 229 w 257"/>
                <a:gd name="T1" fmla="*/ 433 h 445"/>
                <a:gd name="T2" fmla="*/ 231 w 257"/>
                <a:gd name="T3" fmla="*/ 420 h 445"/>
                <a:gd name="T4" fmla="*/ 239 w 257"/>
                <a:gd name="T5" fmla="*/ 409 h 445"/>
                <a:gd name="T6" fmla="*/ 255 w 257"/>
                <a:gd name="T7" fmla="*/ 388 h 445"/>
                <a:gd name="T8" fmla="*/ 251 w 257"/>
                <a:gd name="T9" fmla="*/ 379 h 445"/>
                <a:gd name="T10" fmla="*/ 247 w 257"/>
                <a:gd name="T11" fmla="*/ 358 h 445"/>
                <a:gd name="T12" fmla="*/ 118 w 257"/>
                <a:gd name="T13" fmla="*/ 158 h 445"/>
                <a:gd name="T14" fmla="*/ 113 w 257"/>
                <a:gd name="T15" fmla="*/ 153 h 445"/>
                <a:gd name="T16" fmla="*/ 117 w 257"/>
                <a:gd name="T17" fmla="*/ 146 h 445"/>
                <a:gd name="T18" fmla="*/ 26 w 257"/>
                <a:gd name="T19" fmla="*/ 0 h 445"/>
                <a:gd name="T20" fmla="*/ 23 w 257"/>
                <a:gd name="T21" fmla="*/ 9 h 445"/>
                <a:gd name="T22" fmla="*/ 22 w 257"/>
                <a:gd name="T23" fmla="*/ 25 h 445"/>
                <a:gd name="T24" fmla="*/ 17 w 257"/>
                <a:gd name="T25" fmla="*/ 34 h 445"/>
                <a:gd name="T26" fmla="*/ 7 w 257"/>
                <a:gd name="T27" fmla="*/ 50 h 445"/>
                <a:gd name="T28" fmla="*/ 0 w 257"/>
                <a:gd name="T29" fmla="*/ 62 h 445"/>
                <a:gd name="T30" fmla="*/ 3 w 257"/>
                <a:gd name="T31" fmla="*/ 75 h 445"/>
                <a:gd name="T32" fmla="*/ 9 w 257"/>
                <a:gd name="T33" fmla="*/ 90 h 445"/>
                <a:gd name="T34" fmla="*/ 5 w 257"/>
                <a:gd name="T35" fmla="*/ 110 h 445"/>
                <a:gd name="T36" fmla="*/ 2 w 257"/>
                <a:gd name="T37" fmla="*/ 122 h 445"/>
                <a:gd name="T38" fmla="*/ 11 w 257"/>
                <a:gd name="T39" fmla="*/ 145 h 445"/>
                <a:gd name="T40" fmla="*/ 17 w 257"/>
                <a:gd name="T41" fmla="*/ 161 h 445"/>
                <a:gd name="T42" fmla="*/ 14 w 257"/>
                <a:gd name="T43" fmla="*/ 169 h 445"/>
                <a:gd name="T44" fmla="*/ 23 w 257"/>
                <a:gd name="T45" fmla="*/ 176 h 445"/>
                <a:gd name="T46" fmla="*/ 29 w 257"/>
                <a:gd name="T47" fmla="*/ 175 h 445"/>
                <a:gd name="T48" fmla="*/ 37 w 257"/>
                <a:gd name="T49" fmla="*/ 172 h 445"/>
                <a:gd name="T50" fmla="*/ 51 w 257"/>
                <a:gd name="T51" fmla="*/ 177 h 445"/>
                <a:gd name="T52" fmla="*/ 49 w 257"/>
                <a:gd name="T53" fmla="*/ 179 h 445"/>
                <a:gd name="T54" fmla="*/ 40 w 257"/>
                <a:gd name="T55" fmla="*/ 176 h 445"/>
                <a:gd name="T56" fmla="*/ 33 w 257"/>
                <a:gd name="T57" fmla="*/ 175 h 445"/>
                <a:gd name="T58" fmla="*/ 35 w 257"/>
                <a:gd name="T59" fmla="*/ 187 h 445"/>
                <a:gd name="T60" fmla="*/ 30 w 257"/>
                <a:gd name="T61" fmla="*/ 192 h 445"/>
                <a:gd name="T62" fmla="*/ 29 w 257"/>
                <a:gd name="T63" fmla="*/ 185 h 445"/>
                <a:gd name="T64" fmla="*/ 24 w 257"/>
                <a:gd name="T65" fmla="*/ 187 h 445"/>
                <a:gd name="T66" fmla="*/ 23 w 257"/>
                <a:gd name="T67" fmla="*/ 204 h 445"/>
                <a:gd name="T68" fmla="*/ 30 w 257"/>
                <a:gd name="T69" fmla="*/ 217 h 445"/>
                <a:gd name="T70" fmla="*/ 35 w 257"/>
                <a:gd name="T71" fmla="*/ 229 h 445"/>
                <a:gd name="T72" fmla="*/ 28 w 257"/>
                <a:gd name="T73" fmla="*/ 234 h 445"/>
                <a:gd name="T74" fmla="*/ 34 w 257"/>
                <a:gd name="T75" fmla="*/ 255 h 445"/>
                <a:gd name="T76" fmla="*/ 42 w 257"/>
                <a:gd name="T77" fmla="*/ 275 h 445"/>
                <a:gd name="T78" fmla="*/ 50 w 257"/>
                <a:gd name="T79" fmla="*/ 288 h 445"/>
                <a:gd name="T80" fmla="*/ 50 w 257"/>
                <a:gd name="T81" fmla="*/ 298 h 445"/>
                <a:gd name="T82" fmla="*/ 53 w 257"/>
                <a:gd name="T83" fmla="*/ 307 h 445"/>
                <a:gd name="T84" fmla="*/ 50 w 257"/>
                <a:gd name="T85" fmla="*/ 327 h 445"/>
                <a:gd name="T86" fmla="*/ 73 w 257"/>
                <a:gd name="T87" fmla="*/ 339 h 445"/>
                <a:gd name="T88" fmla="*/ 91 w 257"/>
                <a:gd name="T89" fmla="*/ 355 h 445"/>
                <a:gd name="T90" fmla="*/ 112 w 257"/>
                <a:gd name="T91" fmla="*/ 374 h 445"/>
                <a:gd name="T92" fmla="*/ 128 w 257"/>
                <a:gd name="T93" fmla="*/ 388 h 445"/>
                <a:gd name="T94" fmla="*/ 143 w 257"/>
                <a:gd name="T95" fmla="*/ 414 h 445"/>
                <a:gd name="T96" fmla="*/ 143 w 257"/>
                <a:gd name="T97" fmla="*/ 434 h 445"/>
                <a:gd name="T98" fmla="*/ 226 w 257"/>
                <a:gd name="T99" fmla="*/ 444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57" h="445">
                  <a:moveTo>
                    <a:pt x="233" y="441"/>
                  </a:moveTo>
                  <a:lnTo>
                    <a:pt x="234" y="438"/>
                  </a:lnTo>
                  <a:lnTo>
                    <a:pt x="229" y="433"/>
                  </a:lnTo>
                  <a:lnTo>
                    <a:pt x="230" y="429"/>
                  </a:lnTo>
                  <a:lnTo>
                    <a:pt x="229" y="423"/>
                  </a:lnTo>
                  <a:lnTo>
                    <a:pt x="231" y="420"/>
                  </a:lnTo>
                  <a:lnTo>
                    <a:pt x="233" y="419"/>
                  </a:lnTo>
                  <a:lnTo>
                    <a:pt x="236" y="416"/>
                  </a:lnTo>
                  <a:lnTo>
                    <a:pt x="239" y="409"/>
                  </a:lnTo>
                  <a:lnTo>
                    <a:pt x="242" y="398"/>
                  </a:lnTo>
                  <a:lnTo>
                    <a:pt x="250" y="392"/>
                  </a:lnTo>
                  <a:lnTo>
                    <a:pt x="255" y="388"/>
                  </a:lnTo>
                  <a:lnTo>
                    <a:pt x="257" y="387"/>
                  </a:lnTo>
                  <a:lnTo>
                    <a:pt x="253" y="382"/>
                  </a:lnTo>
                  <a:lnTo>
                    <a:pt x="251" y="379"/>
                  </a:lnTo>
                  <a:lnTo>
                    <a:pt x="250" y="372"/>
                  </a:lnTo>
                  <a:lnTo>
                    <a:pt x="247" y="364"/>
                  </a:lnTo>
                  <a:lnTo>
                    <a:pt x="247" y="358"/>
                  </a:lnTo>
                  <a:lnTo>
                    <a:pt x="248" y="354"/>
                  </a:lnTo>
                  <a:lnTo>
                    <a:pt x="248" y="353"/>
                  </a:lnTo>
                  <a:lnTo>
                    <a:pt x="118" y="158"/>
                  </a:lnTo>
                  <a:lnTo>
                    <a:pt x="115" y="156"/>
                  </a:lnTo>
                  <a:lnTo>
                    <a:pt x="114" y="155"/>
                  </a:lnTo>
                  <a:lnTo>
                    <a:pt x="113" y="153"/>
                  </a:lnTo>
                  <a:lnTo>
                    <a:pt x="112" y="150"/>
                  </a:lnTo>
                  <a:lnTo>
                    <a:pt x="113" y="147"/>
                  </a:lnTo>
                  <a:lnTo>
                    <a:pt x="117" y="146"/>
                  </a:lnTo>
                  <a:lnTo>
                    <a:pt x="119" y="145"/>
                  </a:lnTo>
                  <a:lnTo>
                    <a:pt x="148" y="35"/>
                  </a:lnTo>
                  <a:lnTo>
                    <a:pt x="26" y="0"/>
                  </a:lnTo>
                  <a:lnTo>
                    <a:pt x="25" y="4"/>
                  </a:lnTo>
                  <a:lnTo>
                    <a:pt x="23" y="5"/>
                  </a:lnTo>
                  <a:lnTo>
                    <a:pt x="23" y="9"/>
                  </a:lnTo>
                  <a:lnTo>
                    <a:pt x="23" y="12"/>
                  </a:lnTo>
                  <a:lnTo>
                    <a:pt x="23" y="21"/>
                  </a:lnTo>
                  <a:lnTo>
                    <a:pt x="22" y="25"/>
                  </a:lnTo>
                  <a:lnTo>
                    <a:pt x="19" y="30"/>
                  </a:lnTo>
                  <a:lnTo>
                    <a:pt x="17" y="33"/>
                  </a:lnTo>
                  <a:lnTo>
                    <a:pt x="17" y="34"/>
                  </a:lnTo>
                  <a:lnTo>
                    <a:pt x="17" y="40"/>
                  </a:lnTo>
                  <a:lnTo>
                    <a:pt x="13" y="45"/>
                  </a:lnTo>
                  <a:lnTo>
                    <a:pt x="7" y="50"/>
                  </a:lnTo>
                  <a:lnTo>
                    <a:pt x="2" y="55"/>
                  </a:lnTo>
                  <a:lnTo>
                    <a:pt x="1" y="57"/>
                  </a:lnTo>
                  <a:lnTo>
                    <a:pt x="0" y="62"/>
                  </a:lnTo>
                  <a:lnTo>
                    <a:pt x="0" y="66"/>
                  </a:lnTo>
                  <a:lnTo>
                    <a:pt x="1" y="71"/>
                  </a:lnTo>
                  <a:lnTo>
                    <a:pt x="3" y="75"/>
                  </a:lnTo>
                  <a:lnTo>
                    <a:pt x="7" y="81"/>
                  </a:lnTo>
                  <a:lnTo>
                    <a:pt x="8" y="85"/>
                  </a:lnTo>
                  <a:lnTo>
                    <a:pt x="9" y="90"/>
                  </a:lnTo>
                  <a:lnTo>
                    <a:pt x="9" y="98"/>
                  </a:lnTo>
                  <a:lnTo>
                    <a:pt x="6" y="104"/>
                  </a:lnTo>
                  <a:lnTo>
                    <a:pt x="5" y="110"/>
                  </a:lnTo>
                  <a:lnTo>
                    <a:pt x="5" y="117"/>
                  </a:lnTo>
                  <a:lnTo>
                    <a:pt x="4" y="120"/>
                  </a:lnTo>
                  <a:lnTo>
                    <a:pt x="2" y="122"/>
                  </a:lnTo>
                  <a:lnTo>
                    <a:pt x="3" y="126"/>
                  </a:lnTo>
                  <a:lnTo>
                    <a:pt x="7" y="133"/>
                  </a:lnTo>
                  <a:lnTo>
                    <a:pt x="11" y="145"/>
                  </a:lnTo>
                  <a:lnTo>
                    <a:pt x="15" y="153"/>
                  </a:lnTo>
                  <a:lnTo>
                    <a:pt x="17" y="156"/>
                  </a:lnTo>
                  <a:lnTo>
                    <a:pt x="17" y="161"/>
                  </a:lnTo>
                  <a:lnTo>
                    <a:pt x="16" y="164"/>
                  </a:lnTo>
                  <a:lnTo>
                    <a:pt x="14" y="166"/>
                  </a:lnTo>
                  <a:lnTo>
                    <a:pt x="14" y="169"/>
                  </a:lnTo>
                  <a:lnTo>
                    <a:pt x="18" y="169"/>
                  </a:lnTo>
                  <a:lnTo>
                    <a:pt x="20" y="172"/>
                  </a:lnTo>
                  <a:lnTo>
                    <a:pt x="23" y="176"/>
                  </a:lnTo>
                  <a:lnTo>
                    <a:pt x="24" y="178"/>
                  </a:lnTo>
                  <a:lnTo>
                    <a:pt x="27" y="179"/>
                  </a:lnTo>
                  <a:lnTo>
                    <a:pt x="29" y="175"/>
                  </a:lnTo>
                  <a:lnTo>
                    <a:pt x="29" y="170"/>
                  </a:lnTo>
                  <a:lnTo>
                    <a:pt x="34" y="169"/>
                  </a:lnTo>
                  <a:lnTo>
                    <a:pt x="37" y="172"/>
                  </a:lnTo>
                  <a:lnTo>
                    <a:pt x="44" y="172"/>
                  </a:lnTo>
                  <a:lnTo>
                    <a:pt x="48" y="176"/>
                  </a:lnTo>
                  <a:lnTo>
                    <a:pt x="51" y="177"/>
                  </a:lnTo>
                  <a:lnTo>
                    <a:pt x="53" y="178"/>
                  </a:lnTo>
                  <a:lnTo>
                    <a:pt x="51" y="180"/>
                  </a:lnTo>
                  <a:lnTo>
                    <a:pt x="49" y="179"/>
                  </a:lnTo>
                  <a:lnTo>
                    <a:pt x="45" y="177"/>
                  </a:lnTo>
                  <a:lnTo>
                    <a:pt x="44" y="177"/>
                  </a:lnTo>
                  <a:lnTo>
                    <a:pt x="40" y="176"/>
                  </a:lnTo>
                  <a:lnTo>
                    <a:pt x="38" y="175"/>
                  </a:lnTo>
                  <a:lnTo>
                    <a:pt x="35" y="174"/>
                  </a:lnTo>
                  <a:lnTo>
                    <a:pt x="33" y="175"/>
                  </a:lnTo>
                  <a:lnTo>
                    <a:pt x="33" y="177"/>
                  </a:lnTo>
                  <a:lnTo>
                    <a:pt x="33" y="184"/>
                  </a:lnTo>
                  <a:lnTo>
                    <a:pt x="35" y="187"/>
                  </a:lnTo>
                  <a:lnTo>
                    <a:pt x="34" y="194"/>
                  </a:lnTo>
                  <a:lnTo>
                    <a:pt x="33" y="194"/>
                  </a:lnTo>
                  <a:lnTo>
                    <a:pt x="30" y="192"/>
                  </a:lnTo>
                  <a:lnTo>
                    <a:pt x="29" y="190"/>
                  </a:lnTo>
                  <a:lnTo>
                    <a:pt x="29" y="186"/>
                  </a:lnTo>
                  <a:lnTo>
                    <a:pt x="29" y="185"/>
                  </a:lnTo>
                  <a:lnTo>
                    <a:pt x="28" y="184"/>
                  </a:lnTo>
                  <a:lnTo>
                    <a:pt x="25" y="183"/>
                  </a:lnTo>
                  <a:lnTo>
                    <a:pt x="24" y="187"/>
                  </a:lnTo>
                  <a:lnTo>
                    <a:pt x="23" y="189"/>
                  </a:lnTo>
                  <a:lnTo>
                    <a:pt x="23" y="195"/>
                  </a:lnTo>
                  <a:lnTo>
                    <a:pt x="23" y="204"/>
                  </a:lnTo>
                  <a:lnTo>
                    <a:pt x="23" y="209"/>
                  </a:lnTo>
                  <a:lnTo>
                    <a:pt x="26" y="214"/>
                  </a:lnTo>
                  <a:lnTo>
                    <a:pt x="30" y="217"/>
                  </a:lnTo>
                  <a:lnTo>
                    <a:pt x="34" y="220"/>
                  </a:lnTo>
                  <a:lnTo>
                    <a:pt x="35" y="225"/>
                  </a:lnTo>
                  <a:lnTo>
                    <a:pt x="35" y="229"/>
                  </a:lnTo>
                  <a:lnTo>
                    <a:pt x="34" y="233"/>
                  </a:lnTo>
                  <a:lnTo>
                    <a:pt x="31" y="234"/>
                  </a:lnTo>
                  <a:lnTo>
                    <a:pt x="28" y="234"/>
                  </a:lnTo>
                  <a:lnTo>
                    <a:pt x="28" y="244"/>
                  </a:lnTo>
                  <a:lnTo>
                    <a:pt x="29" y="247"/>
                  </a:lnTo>
                  <a:lnTo>
                    <a:pt x="34" y="255"/>
                  </a:lnTo>
                  <a:lnTo>
                    <a:pt x="35" y="261"/>
                  </a:lnTo>
                  <a:lnTo>
                    <a:pt x="40" y="268"/>
                  </a:lnTo>
                  <a:lnTo>
                    <a:pt x="42" y="275"/>
                  </a:lnTo>
                  <a:lnTo>
                    <a:pt x="45" y="280"/>
                  </a:lnTo>
                  <a:lnTo>
                    <a:pt x="48" y="287"/>
                  </a:lnTo>
                  <a:lnTo>
                    <a:pt x="50" y="288"/>
                  </a:lnTo>
                  <a:lnTo>
                    <a:pt x="50" y="293"/>
                  </a:lnTo>
                  <a:lnTo>
                    <a:pt x="50" y="296"/>
                  </a:lnTo>
                  <a:lnTo>
                    <a:pt x="50" y="298"/>
                  </a:lnTo>
                  <a:lnTo>
                    <a:pt x="52" y="300"/>
                  </a:lnTo>
                  <a:lnTo>
                    <a:pt x="53" y="303"/>
                  </a:lnTo>
                  <a:lnTo>
                    <a:pt x="53" y="307"/>
                  </a:lnTo>
                  <a:lnTo>
                    <a:pt x="52" y="316"/>
                  </a:lnTo>
                  <a:lnTo>
                    <a:pt x="51" y="322"/>
                  </a:lnTo>
                  <a:lnTo>
                    <a:pt x="50" y="327"/>
                  </a:lnTo>
                  <a:lnTo>
                    <a:pt x="59" y="332"/>
                  </a:lnTo>
                  <a:lnTo>
                    <a:pt x="67" y="335"/>
                  </a:lnTo>
                  <a:lnTo>
                    <a:pt x="73" y="339"/>
                  </a:lnTo>
                  <a:lnTo>
                    <a:pt x="82" y="342"/>
                  </a:lnTo>
                  <a:lnTo>
                    <a:pt x="85" y="345"/>
                  </a:lnTo>
                  <a:lnTo>
                    <a:pt x="91" y="355"/>
                  </a:lnTo>
                  <a:lnTo>
                    <a:pt x="99" y="362"/>
                  </a:lnTo>
                  <a:lnTo>
                    <a:pt x="111" y="365"/>
                  </a:lnTo>
                  <a:lnTo>
                    <a:pt x="112" y="374"/>
                  </a:lnTo>
                  <a:lnTo>
                    <a:pt x="114" y="378"/>
                  </a:lnTo>
                  <a:lnTo>
                    <a:pt x="121" y="380"/>
                  </a:lnTo>
                  <a:lnTo>
                    <a:pt x="128" y="388"/>
                  </a:lnTo>
                  <a:lnTo>
                    <a:pt x="136" y="400"/>
                  </a:lnTo>
                  <a:lnTo>
                    <a:pt x="140" y="405"/>
                  </a:lnTo>
                  <a:lnTo>
                    <a:pt x="143" y="414"/>
                  </a:lnTo>
                  <a:lnTo>
                    <a:pt x="140" y="422"/>
                  </a:lnTo>
                  <a:lnTo>
                    <a:pt x="140" y="427"/>
                  </a:lnTo>
                  <a:lnTo>
                    <a:pt x="143" y="434"/>
                  </a:lnTo>
                  <a:lnTo>
                    <a:pt x="147" y="435"/>
                  </a:lnTo>
                  <a:lnTo>
                    <a:pt x="225" y="445"/>
                  </a:lnTo>
                  <a:lnTo>
                    <a:pt x="226" y="444"/>
                  </a:lnTo>
                  <a:lnTo>
                    <a:pt x="233" y="44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8" name="Freeform 10"/>
            <p:cNvSpPr>
              <a:spLocks/>
            </p:cNvSpPr>
            <p:nvPr/>
          </p:nvSpPr>
          <p:spPr bwMode="auto">
            <a:xfrm>
              <a:off x="6303358" y="2660630"/>
              <a:ext cx="473890" cy="254654"/>
            </a:xfrm>
            <a:custGeom>
              <a:avLst/>
              <a:gdLst>
                <a:gd name="T0" fmla="*/ 0 w 332"/>
                <a:gd name="T1" fmla="*/ 25 h 178"/>
                <a:gd name="T2" fmla="*/ 0 w 332"/>
                <a:gd name="T3" fmla="*/ 28 h 178"/>
                <a:gd name="T4" fmla="*/ 0 w 332"/>
                <a:gd name="T5" fmla="*/ 25 h 178"/>
                <a:gd name="T6" fmla="*/ 118 w 332"/>
                <a:gd name="T7" fmla="*/ 32 h 178"/>
                <a:gd name="T8" fmla="*/ 113 w 332"/>
                <a:gd name="T9" fmla="*/ 123 h 178"/>
                <a:gd name="T10" fmla="*/ 121 w 332"/>
                <a:gd name="T11" fmla="*/ 131 h 178"/>
                <a:gd name="T12" fmla="*/ 124 w 332"/>
                <a:gd name="T13" fmla="*/ 134 h 178"/>
                <a:gd name="T14" fmla="*/ 127 w 332"/>
                <a:gd name="T15" fmla="*/ 134 h 178"/>
                <a:gd name="T16" fmla="*/ 131 w 332"/>
                <a:gd name="T17" fmla="*/ 133 h 178"/>
                <a:gd name="T18" fmla="*/ 134 w 332"/>
                <a:gd name="T19" fmla="*/ 134 h 178"/>
                <a:gd name="T20" fmla="*/ 137 w 332"/>
                <a:gd name="T21" fmla="*/ 133 h 178"/>
                <a:gd name="T22" fmla="*/ 141 w 332"/>
                <a:gd name="T23" fmla="*/ 135 h 178"/>
                <a:gd name="T24" fmla="*/ 144 w 332"/>
                <a:gd name="T25" fmla="*/ 144 h 178"/>
                <a:gd name="T26" fmla="*/ 153 w 332"/>
                <a:gd name="T27" fmla="*/ 144 h 178"/>
                <a:gd name="T28" fmla="*/ 160 w 332"/>
                <a:gd name="T29" fmla="*/ 148 h 178"/>
                <a:gd name="T30" fmla="*/ 166 w 332"/>
                <a:gd name="T31" fmla="*/ 147 h 178"/>
                <a:gd name="T32" fmla="*/ 167 w 332"/>
                <a:gd name="T33" fmla="*/ 147 h 178"/>
                <a:gd name="T34" fmla="*/ 171 w 332"/>
                <a:gd name="T35" fmla="*/ 151 h 178"/>
                <a:gd name="T36" fmla="*/ 175 w 332"/>
                <a:gd name="T37" fmla="*/ 148 h 178"/>
                <a:gd name="T38" fmla="*/ 184 w 332"/>
                <a:gd name="T39" fmla="*/ 149 h 178"/>
                <a:gd name="T40" fmla="*/ 188 w 332"/>
                <a:gd name="T41" fmla="*/ 156 h 178"/>
                <a:gd name="T42" fmla="*/ 191 w 332"/>
                <a:gd name="T43" fmla="*/ 156 h 178"/>
                <a:gd name="T44" fmla="*/ 192 w 332"/>
                <a:gd name="T45" fmla="*/ 162 h 178"/>
                <a:gd name="T46" fmla="*/ 196 w 332"/>
                <a:gd name="T47" fmla="*/ 163 h 178"/>
                <a:gd name="T48" fmla="*/ 200 w 332"/>
                <a:gd name="T49" fmla="*/ 160 h 178"/>
                <a:gd name="T50" fmla="*/ 202 w 332"/>
                <a:gd name="T51" fmla="*/ 157 h 178"/>
                <a:gd name="T52" fmla="*/ 204 w 332"/>
                <a:gd name="T53" fmla="*/ 157 h 178"/>
                <a:gd name="T54" fmla="*/ 211 w 332"/>
                <a:gd name="T55" fmla="*/ 162 h 178"/>
                <a:gd name="T56" fmla="*/ 213 w 332"/>
                <a:gd name="T57" fmla="*/ 166 h 178"/>
                <a:gd name="T58" fmla="*/ 220 w 332"/>
                <a:gd name="T59" fmla="*/ 162 h 178"/>
                <a:gd name="T60" fmla="*/ 222 w 332"/>
                <a:gd name="T61" fmla="*/ 164 h 178"/>
                <a:gd name="T62" fmla="*/ 223 w 332"/>
                <a:gd name="T63" fmla="*/ 170 h 178"/>
                <a:gd name="T64" fmla="*/ 225 w 332"/>
                <a:gd name="T65" fmla="*/ 169 h 178"/>
                <a:gd name="T66" fmla="*/ 228 w 332"/>
                <a:gd name="T67" fmla="*/ 164 h 178"/>
                <a:gd name="T68" fmla="*/ 233 w 332"/>
                <a:gd name="T69" fmla="*/ 163 h 178"/>
                <a:gd name="T70" fmla="*/ 239 w 332"/>
                <a:gd name="T71" fmla="*/ 166 h 178"/>
                <a:gd name="T72" fmla="*/ 248 w 332"/>
                <a:gd name="T73" fmla="*/ 165 h 178"/>
                <a:gd name="T74" fmla="*/ 252 w 332"/>
                <a:gd name="T75" fmla="*/ 169 h 178"/>
                <a:gd name="T76" fmla="*/ 254 w 332"/>
                <a:gd name="T77" fmla="*/ 172 h 178"/>
                <a:gd name="T78" fmla="*/ 259 w 332"/>
                <a:gd name="T79" fmla="*/ 171 h 178"/>
                <a:gd name="T80" fmla="*/ 264 w 332"/>
                <a:gd name="T81" fmla="*/ 167 h 178"/>
                <a:gd name="T82" fmla="*/ 267 w 332"/>
                <a:gd name="T83" fmla="*/ 164 h 178"/>
                <a:gd name="T84" fmla="*/ 271 w 332"/>
                <a:gd name="T85" fmla="*/ 164 h 178"/>
                <a:gd name="T86" fmla="*/ 275 w 332"/>
                <a:gd name="T87" fmla="*/ 166 h 178"/>
                <a:gd name="T88" fmla="*/ 278 w 332"/>
                <a:gd name="T89" fmla="*/ 165 h 178"/>
                <a:gd name="T90" fmla="*/ 282 w 332"/>
                <a:gd name="T91" fmla="*/ 162 h 178"/>
                <a:gd name="T92" fmla="*/ 288 w 332"/>
                <a:gd name="T93" fmla="*/ 163 h 178"/>
                <a:gd name="T94" fmla="*/ 291 w 332"/>
                <a:gd name="T95" fmla="*/ 164 h 178"/>
                <a:gd name="T96" fmla="*/ 300 w 332"/>
                <a:gd name="T97" fmla="*/ 161 h 178"/>
                <a:gd name="T98" fmla="*/ 306 w 332"/>
                <a:gd name="T99" fmla="*/ 163 h 178"/>
                <a:gd name="T100" fmla="*/ 311 w 332"/>
                <a:gd name="T101" fmla="*/ 168 h 178"/>
                <a:gd name="T102" fmla="*/ 318 w 332"/>
                <a:gd name="T103" fmla="*/ 173 h 178"/>
                <a:gd name="T104" fmla="*/ 324 w 332"/>
                <a:gd name="T105" fmla="*/ 173 h 178"/>
                <a:gd name="T106" fmla="*/ 328 w 332"/>
                <a:gd name="T107" fmla="*/ 176 h 178"/>
                <a:gd name="T108" fmla="*/ 331 w 332"/>
                <a:gd name="T109" fmla="*/ 178 h 178"/>
                <a:gd name="T110" fmla="*/ 332 w 332"/>
                <a:gd name="T111" fmla="*/ 88 h 178"/>
                <a:gd name="T112" fmla="*/ 324 w 332"/>
                <a:gd name="T113" fmla="*/ 37 h 178"/>
                <a:gd name="T114" fmla="*/ 324 w 332"/>
                <a:gd name="T115" fmla="*/ 12 h 178"/>
                <a:gd name="T116" fmla="*/ 175 w 332"/>
                <a:gd name="T117" fmla="*/ 9 h 178"/>
                <a:gd name="T118" fmla="*/ 4 w 332"/>
                <a:gd name="T119" fmla="*/ 0 h 178"/>
                <a:gd name="T120" fmla="*/ 3 w 332"/>
                <a:gd name="T121" fmla="*/ 25 h 178"/>
                <a:gd name="T122" fmla="*/ 0 w 332"/>
                <a:gd name="T123" fmla="*/ 25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2" h="178">
                  <a:moveTo>
                    <a:pt x="0" y="25"/>
                  </a:moveTo>
                  <a:cubicBezTo>
                    <a:pt x="0" y="28"/>
                    <a:pt x="0" y="28"/>
                    <a:pt x="0" y="28"/>
                  </a:cubicBezTo>
                  <a:cubicBezTo>
                    <a:pt x="0" y="25"/>
                    <a:pt x="0" y="25"/>
                    <a:pt x="0" y="25"/>
                  </a:cubicBezTo>
                  <a:cubicBezTo>
                    <a:pt x="118" y="32"/>
                    <a:pt x="118" y="32"/>
                    <a:pt x="118" y="32"/>
                  </a:cubicBezTo>
                  <a:cubicBezTo>
                    <a:pt x="113" y="123"/>
                    <a:pt x="113" y="123"/>
                    <a:pt x="113" y="123"/>
                  </a:cubicBezTo>
                  <a:cubicBezTo>
                    <a:pt x="121" y="131"/>
                    <a:pt x="121" y="131"/>
                    <a:pt x="121" y="131"/>
                  </a:cubicBezTo>
                  <a:cubicBezTo>
                    <a:pt x="124" y="134"/>
                    <a:pt x="124" y="134"/>
                    <a:pt x="124" y="134"/>
                  </a:cubicBezTo>
                  <a:cubicBezTo>
                    <a:pt x="127" y="134"/>
                    <a:pt x="127" y="134"/>
                    <a:pt x="127" y="134"/>
                  </a:cubicBezTo>
                  <a:cubicBezTo>
                    <a:pt x="131" y="133"/>
                    <a:pt x="131" y="133"/>
                    <a:pt x="131" y="133"/>
                  </a:cubicBezTo>
                  <a:cubicBezTo>
                    <a:pt x="134" y="134"/>
                    <a:pt x="134" y="134"/>
                    <a:pt x="134" y="134"/>
                  </a:cubicBezTo>
                  <a:cubicBezTo>
                    <a:pt x="137" y="133"/>
                    <a:pt x="137" y="133"/>
                    <a:pt x="137" y="133"/>
                  </a:cubicBezTo>
                  <a:cubicBezTo>
                    <a:pt x="141" y="135"/>
                    <a:pt x="141" y="135"/>
                    <a:pt x="141" y="135"/>
                  </a:cubicBezTo>
                  <a:cubicBezTo>
                    <a:pt x="144" y="144"/>
                    <a:pt x="144" y="144"/>
                    <a:pt x="144" y="144"/>
                  </a:cubicBezTo>
                  <a:cubicBezTo>
                    <a:pt x="153" y="144"/>
                    <a:pt x="153" y="144"/>
                    <a:pt x="153" y="144"/>
                  </a:cubicBezTo>
                  <a:cubicBezTo>
                    <a:pt x="160" y="148"/>
                    <a:pt x="160" y="148"/>
                    <a:pt x="160" y="148"/>
                  </a:cubicBezTo>
                  <a:cubicBezTo>
                    <a:pt x="166" y="147"/>
                    <a:pt x="166" y="147"/>
                    <a:pt x="166" y="147"/>
                  </a:cubicBezTo>
                  <a:cubicBezTo>
                    <a:pt x="167" y="147"/>
                    <a:pt x="167" y="147"/>
                    <a:pt x="167" y="147"/>
                  </a:cubicBezTo>
                  <a:cubicBezTo>
                    <a:pt x="171" y="151"/>
                    <a:pt x="171" y="151"/>
                    <a:pt x="171" y="151"/>
                  </a:cubicBezTo>
                  <a:cubicBezTo>
                    <a:pt x="175" y="148"/>
                    <a:pt x="175" y="148"/>
                    <a:pt x="175" y="148"/>
                  </a:cubicBezTo>
                  <a:cubicBezTo>
                    <a:pt x="184" y="149"/>
                    <a:pt x="184" y="149"/>
                    <a:pt x="184" y="149"/>
                  </a:cubicBezTo>
                  <a:cubicBezTo>
                    <a:pt x="188" y="156"/>
                    <a:pt x="188" y="156"/>
                    <a:pt x="188" y="156"/>
                  </a:cubicBezTo>
                  <a:cubicBezTo>
                    <a:pt x="191" y="156"/>
                    <a:pt x="191" y="156"/>
                    <a:pt x="191" y="156"/>
                  </a:cubicBezTo>
                  <a:cubicBezTo>
                    <a:pt x="192" y="162"/>
                    <a:pt x="192" y="162"/>
                    <a:pt x="192" y="162"/>
                  </a:cubicBezTo>
                  <a:cubicBezTo>
                    <a:pt x="196" y="163"/>
                    <a:pt x="196" y="163"/>
                    <a:pt x="196" y="163"/>
                  </a:cubicBezTo>
                  <a:cubicBezTo>
                    <a:pt x="200" y="160"/>
                    <a:pt x="200" y="160"/>
                    <a:pt x="200" y="160"/>
                  </a:cubicBezTo>
                  <a:cubicBezTo>
                    <a:pt x="202" y="157"/>
                    <a:pt x="202" y="157"/>
                    <a:pt x="202" y="157"/>
                  </a:cubicBezTo>
                  <a:cubicBezTo>
                    <a:pt x="204" y="157"/>
                    <a:pt x="204" y="157"/>
                    <a:pt x="204" y="157"/>
                  </a:cubicBezTo>
                  <a:cubicBezTo>
                    <a:pt x="211" y="162"/>
                    <a:pt x="211" y="162"/>
                    <a:pt x="211" y="162"/>
                  </a:cubicBezTo>
                  <a:cubicBezTo>
                    <a:pt x="213" y="166"/>
                    <a:pt x="213" y="166"/>
                    <a:pt x="213" y="166"/>
                  </a:cubicBezTo>
                  <a:cubicBezTo>
                    <a:pt x="220" y="162"/>
                    <a:pt x="220" y="162"/>
                    <a:pt x="220" y="162"/>
                  </a:cubicBezTo>
                  <a:cubicBezTo>
                    <a:pt x="222" y="164"/>
                    <a:pt x="222" y="164"/>
                    <a:pt x="222" y="164"/>
                  </a:cubicBezTo>
                  <a:cubicBezTo>
                    <a:pt x="223" y="170"/>
                    <a:pt x="223" y="170"/>
                    <a:pt x="223" y="170"/>
                  </a:cubicBezTo>
                  <a:cubicBezTo>
                    <a:pt x="225" y="169"/>
                    <a:pt x="225" y="169"/>
                    <a:pt x="225" y="169"/>
                  </a:cubicBezTo>
                  <a:cubicBezTo>
                    <a:pt x="228" y="164"/>
                    <a:pt x="228" y="164"/>
                    <a:pt x="228" y="164"/>
                  </a:cubicBezTo>
                  <a:cubicBezTo>
                    <a:pt x="233" y="163"/>
                    <a:pt x="233" y="163"/>
                    <a:pt x="233" y="163"/>
                  </a:cubicBezTo>
                  <a:cubicBezTo>
                    <a:pt x="239" y="166"/>
                    <a:pt x="239" y="166"/>
                    <a:pt x="239" y="166"/>
                  </a:cubicBezTo>
                  <a:cubicBezTo>
                    <a:pt x="248" y="165"/>
                    <a:pt x="248" y="165"/>
                    <a:pt x="248" y="165"/>
                  </a:cubicBezTo>
                  <a:cubicBezTo>
                    <a:pt x="252" y="169"/>
                    <a:pt x="252" y="169"/>
                    <a:pt x="252" y="169"/>
                  </a:cubicBezTo>
                  <a:cubicBezTo>
                    <a:pt x="254" y="172"/>
                    <a:pt x="254" y="172"/>
                    <a:pt x="254" y="172"/>
                  </a:cubicBezTo>
                  <a:cubicBezTo>
                    <a:pt x="259" y="171"/>
                    <a:pt x="259" y="171"/>
                    <a:pt x="259" y="171"/>
                  </a:cubicBezTo>
                  <a:cubicBezTo>
                    <a:pt x="264" y="167"/>
                    <a:pt x="264" y="167"/>
                    <a:pt x="264" y="167"/>
                  </a:cubicBezTo>
                  <a:cubicBezTo>
                    <a:pt x="267" y="164"/>
                    <a:pt x="267" y="164"/>
                    <a:pt x="267" y="164"/>
                  </a:cubicBezTo>
                  <a:cubicBezTo>
                    <a:pt x="271" y="164"/>
                    <a:pt x="271" y="164"/>
                    <a:pt x="271" y="164"/>
                  </a:cubicBezTo>
                  <a:cubicBezTo>
                    <a:pt x="275" y="166"/>
                    <a:pt x="275" y="166"/>
                    <a:pt x="275" y="166"/>
                  </a:cubicBezTo>
                  <a:cubicBezTo>
                    <a:pt x="278" y="165"/>
                    <a:pt x="278" y="165"/>
                    <a:pt x="278" y="165"/>
                  </a:cubicBezTo>
                  <a:cubicBezTo>
                    <a:pt x="282" y="162"/>
                    <a:pt x="282" y="162"/>
                    <a:pt x="282" y="162"/>
                  </a:cubicBezTo>
                  <a:cubicBezTo>
                    <a:pt x="288" y="163"/>
                    <a:pt x="288" y="163"/>
                    <a:pt x="288" y="163"/>
                  </a:cubicBezTo>
                  <a:cubicBezTo>
                    <a:pt x="291" y="164"/>
                    <a:pt x="291" y="164"/>
                    <a:pt x="291" y="164"/>
                  </a:cubicBezTo>
                  <a:cubicBezTo>
                    <a:pt x="300" y="161"/>
                    <a:pt x="300" y="161"/>
                    <a:pt x="300" y="161"/>
                  </a:cubicBezTo>
                  <a:cubicBezTo>
                    <a:pt x="306" y="163"/>
                    <a:pt x="306" y="163"/>
                    <a:pt x="306" y="163"/>
                  </a:cubicBezTo>
                  <a:cubicBezTo>
                    <a:pt x="311" y="168"/>
                    <a:pt x="311" y="168"/>
                    <a:pt x="311" y="168"/>
                  </a:cubicBezTo>
                  <a:cubicBezTo>
                    <a:pt x="318" y="173"/>
                    <a:pt x="318" y="173"/>
                    <a:pt x="318" y="173"/>
                  </a:cubicBezTo>
                  <a:cubicBezTo>
                    <a:pt x="324" y="173"/>
                    <a:pt x="324" y="173"/>
                    <a:pt x="324" y="173"/>
                  </a:cubicBezTo>
                  <a:cubicBezTo>
                    <a:pt x="328" y="176"/>
                    <a:pt x="328" y="176"/>
                    <a:pt x="328" y="176"/>
                  </a:cubicBezTo>
                  <a:cubicBezTo>
                    <a:pt x="331" y="178"/>
                    <a:pt x="331" y="178"/>
                    <a:pt x="331" y="178"/>
                  </a:cubicBezTo>
                  <a:cubicBezTo>
                    <a:pt x="332" y="88"/>
                    <a:pt x="332" y="88"/>
                    <a:pt x="332" y="88"/>
                  </a:cubicBezTo>
                  <a:cubicBezTo>
                    <a:pt x="324" y="37"/>
                    <a:pt x="324" y="37"/>
                    <a:pt x="324" y="37"/>
                  </a:cubicBezTo>
                  <a:cubicBezTo>
                    <a:pt x="324" y="12"/>
                    <a:pt x="324" y="12"/>
                    <a:pt x="324" y="12"/>
                  </a:cubicBezTo>
                  <a:cubicBezTo>
                    <a:pt x="324" y="12"/>
                    <a:pt x="211" y="10"/>
                    <a:pt x="175" y="9"/>
                  </a:cubicBezTo>
                  <a:cubicBezTo>
                    <a:pt x="131" y="7"/>
                    <a:pt x="4" y="0"/>
                    <a:pt x="4" y="0"/>
                  </a:cubicBezTo>
                  <a:cubicBezTo>
                    <a:pt x="3" y="25"/>
                    <a:pt x="3" y="25"/>
                    <a:pt x="3" y="25"/>
                  </a:cubicBezTo>
                  <a:lnTo>
                    <a:pt x="0" y="2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19" name="Freeform 11"/>
            <p:cNvSpPr>
              <a:spLocks/>
            </p:cNvSpPr>
            <p:nvPr/>
          </p:nvSpPr>
          <p:spPr bwMode="auto">
            <a:xfrm>
              <a:off x="6364070" y="2454884"/>
              <a:ext cx="401373" cy="222611"/>
            </a:xfrm>
            <a:custGeom>
              <a:avLst/>
              <a:gdLst>
                <a:gd name="T0" fmla="*/ 282 w 282"/>
                <a:gd name="T1" fmla="*/ 156 h 156"/>
                <a:gd name="T2" fmla="*/ 282 w 282"/>
                <a:gd name="T3" fmla="*/ 52 h 156"/>
                <a:gd name="T4" fmla="*/ 276 w 282"/>
                <a:gd name="T5" fmla="*/ 49 h 156"/>
                <a:gd name="T6" fmla="*/ 273 w 282"/>
                <a:gd name="T7" fmla="*/ 47 h 156"/>
                <a:gd name="T8" fmla="*/ 271 w 282"/>
                <a:gd name="T9" fmla="*/ 41 h 156"/>
                <a:gd name="T10" fmla="*/ 265 w 282"/>
                <a:gd name="T11" fmla="*/ 35 h 156"/>
                <a:gd name="T12" fmla="*/ 268 w 282"/>
                <a:gd name="T13" fmla="*/ 30 h 156"/>
                <a:gd name="T14" fmla="*/ 271 w 282"/>
                <a:gd name="T15" fmla="*/ 24 h 156"/>
                <a:gd name="T16" fmla="*/ 271 w 282"/>
                <a:gd name="T17" fmla="*/ 19 h 156"/>
                <a:gd name="T18" fmla="*/ 269 w 282"/>
                <a:gd name="T19" fmla="*/ 19 h 156"/>
                <a:gd name="T20" fmla="*/ 260 w 282"/>
                <a:gd name="T21" fmla="*/ 19 h 156"/>
                <a:gd name="T22" fmla="*/ 258 w 282"/>
                <a:gd name="T23" fmla="*/ 15 h 156"/>
                <a:gd name="T24" fmla="*/ 254 w 282"/>
                <a:gd name="T25" fmla="*/ 9 h 156"/>
                <a:gd name="T26" fmla="*/ 165 w 282"/>
                <a:gd name="T27" fmla="*/ 6 h 156"/>
                <a:gd name="T28" fmla="*/ 10 w 282"/>
                <a:gd name="T29" fmla="*/ 0 h 156"/>
                <a:gd name="T30" fmla="*/ 0 w 282"/>
                <a:gd name="T31" fmla="*/ 146 h 156"/>
                <a:gd name="T32" fmla="*/ 133 w 282"/>
                <a:gd name="T33" fmla="*/ 153 h 156"/>
                <a:gd name="T34" fmla="*/ 282 w 282"/>
                <a:gd name="T35"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2" h="156">
                  <a:moveTo>
                    <a:pt x="282" y="156"/>
                  </a:moveTo>
                  <a:cubicBezTo>
                    <a:pt x="282" y="52"/>
                    <a:pt x="282" y="52"/>
                    <a:pt x="282" y="52"/>
                  </a:cubicBezTo>
                  <a:cubicBezTo>
                    <a:pt x="276" y="49"/>
                    <a:pt x="276" y="49"/>
                    <a:pt x="276" y="49"/>
                  </a:cubicBezTo>
                  <a:cubicBezTo>
                    <a:pt x="273" y="47"/>
                    <a:pt x="273" y="47"/>
                    <a:pt x="273" y="47"/>
                  </a:cubicBezTo>
                  <a:cubicBezTo>
                    <a:pt x="271" y="41"/>
                    <a:pt x="271" y="41"/>
                    <a:pt x="271" y="41"/>
                  </a:cubicBezTo>
                  <a:cubicBezTo>
                    <a:pt x="265" y="35"/>
                    <a:pt x="265" y="35"/>
                    <a:pt x="265" y="35"/>
                  </a:cubicBezTo>
                  <a:cubicBezTo>
                    <a:pt x="268" y="30"/>
                    <a:pt x="268" y="30"/>
                    <a:pt x="268" y="30"/>
                  </a:cubicBezTo>
                  <a:cubicBezTo>
                    <a:pt x="271" y="24"/>
                    <a:pt x="271" y="24"/>
                    <a:pt x="271" y="24"/>
                  </a:cubicBezTo>
                  <a:cubicBezTo>
                    <a:pt x="271" y="19"/>
                    <a:pt x="271" y="19"/>
                    <a:pt x="271" y="19"/>
                  </a:cubicBezTo>
                  <a:cubicBezTo>
                    <a:pt x="269" y="19"/>
                    <a:pt x="269" y="19"/>
                    <a:pt x="269" y="19"/>
                  </a:cubicBezTo>
                  <a:cubicBezTo>
                    <a:pt x="260" y="19"/>
                    <a:pt x="260" y="19"/>
                    <a:pt x="260" y="19"/>
                  </a:cubicBezTo>
                  <a:cubicBezTo>
                    <a:pt x="258" y="15"/>
                    <a:pt x="258" y="15"/>
                    <a:pt x="258" y="15"/>
                  </a:cubicBezTo>
                  <a:cubicBezTo>
                    <a:pt x="254" y="9"/>
                    <a:pt x="254" y="9"/>
                    <a:pt x="254" y="9"/>
                  </a:cubicBezTo>
                  <a:cubicBezTo>
                    <a:pt x="254" y="9"/>
                    <a:pt x="187" y="7"/>
                    <a:pt x="165" y="6"/>
                  </a:cubicBezTo>
                  <a:cubicBezTo>
                    <a:pt x="126" y="5"/>
                    <a:pt x="10" y="0"/>
                    <a:pt x="10" y="0"/>
                  </a:cubicBezTo>
                  <a:cubicBezTo>
                    <a:pt x="0" y="146"/>
                    <a:pt x="0" y="146"/>
                    <a:pt x="0" y="146"/>
                  </a:cubicBezTo>
                  <a:cubicBezTo>
                    <a:pt x="41" y="148"/>
                    <a:pt x="104" y="151"/>
                    <a:pt x="133" y="153"/>
                  </a:cubicBezTo>
                  <a:cubicBezTo>
                    <a:pt x="169" y="154"/>
                    <a:pt x="282" y="156"/>
                    <a:pt x="282" y="156"/>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4" name="Freeform 12"/>
            <p:cNvSpPr>
              <a:spLocks/>
            </p:cNvSpPr>
            <p:nvPr/>
          </p:nvSpPr>
          <p:spPr bwMode="auto">
            <a:xfrm>
              <a:off x="6279748" y="2242392"/>
              <a:ext cx="446907" cy="225984"/>
            </a:xfrm>
            <a:custGeom>
              <a:avLst/>
              <a:gdLst>
                <a:gd name="T0" fmla="*/ 313 w 313"/>
                <a:gd name="T1" fmla="*/ 158 h 158"/>
                <a:gd name="T2" fmla="*/ 313 w 313"/>
                <a:gd name="T3" fmla="*/ 158 h 158"/>
                <a:gd name="T4" fmla="*/ 313 w 313"/>
                <a:gd name="T5" fmla="*/ 158 h 158"/>
                <a:gd name="T6" fmla="*/ 311 w 313"/>
                <a:gd name="T7" fmla="*/ 154 h 158"/>
                <a:gd name="T8" fmla="*/ 310 w 313"/>
                <a:gd name="T9" fmla="*/ 148 h 158"/>
                <a:gd name="T10" fmla="*/ 304 w 313"/>
                <a:gd name="T11" fmla="*/ 146 h 158"/>
                <a:gd name="T12" fmla="*/ 304 w 313"/>
                <a:gd name="T13" fmla="*/ 145 h 158"/>
                <a:gd name="T14" fmla="*/ 302 w 313"/>
                <a:gd name="T15" fmla="*/ 142 h 158"/>
                <a:gd name="T16" fmla="*/ 304 w 313"/>
                <a:gd name="T17" fmla="*/ 140 h 158"/>
                <a:gd name="T18" fmla="*/ 303 w 313"/>
                <a:gd name="T19" fmla="*/ 135 h 158"/>
                <a:gd name="T20" fmla="*/ 300 w 313"/>
                <a:gd name="T21" fmla="*/ 133 h 158"/>
                <a:gd name="T22" fmla="*/ 299 w 313"/>
                <a:gd name="T23" fmla="*/ 130 h 158"/>
                <a:gd name="T24" fmla="*/ 297 w 313"/>
                <a:gd name="T25" fmla="*/ 123 h 158"/>
                <a:gd name="T26" fmla="*/ 297 w 313"/>
                <a:gd name="T27" fmla="*/ 113 h 158"/>
                <a:gd name="T28" fmla="*/ 296 w 313"/>
                <a:gd name="T29" fmla="*/ 111 h 158"/>
                <a:gd name="T30" fmla="*/ 294 w 313"/>
                <a:gd name="T31" fmla="*/ 108 h 158"/>
                <a:gd name="T32" fmla="*/ 295 w 313"/>
                <a:gd name="T33" fmla="*/ 104 h 158"/>
                <a:gd name="T34" fmla="*/ 295 w 313"/>
                <a:gd name="T35" fmla="*/ 94 h 158"/>
                <a:gd name="T36" fmla="*/ 293 w 313"/>
                <a:gd name="T37" fmla="*/ 87 h 158"/>
                <a:gd name="T38" fmla="*/ 291 w 313"/>
                <a:gd name="T39" fmla="*/ 85 h 158"/>
                <a:gd name="T40" fmla="*/ 289 w 313"/>
                <a:gd name="T41" fmla="*/ 85 h 158"/>
                <a:gd name="T42" fmla="*/ 288 w 313"/>
                <a:gd name="T43" fmla="*/ 83 h 158"/>
                <a:gd name="T44" fmla="*/ 287 w 313"/>
                <a:gd name="T45" fmla="*/ 78 h 158"/>
                <a:gd name="T46" fmla="*/ 286 w 313"/>
                <a:gd name="T47" fmla="*/ 74 h 158"/>
                <a:gd name="T48" fmla="*/ 289 w 313"/>
                <a:gd name="T49" fmla="*/ 73 h 158"/>
                <a:gd name="T50" fmla="*/ 289 w 313"/>
                <a:gd name="T51" fmla="*/ 72 h 158"/>
                <a:gd name="T52" fmla="*/ 288 w 313"/>
                <a:gd name="T53" fmla="*/ 71 h 158"/>
                <a:gd name="T54" fmla="*/ 287 w 313"/>
                <a:gd name="T55" fmla="*/ 68 h 158"/>
                <a:gd name="T56" fmla="*/ 285 w 313"/>
                <a:gd name="T57" fmla="*/ 65 h 158"/>
                <a:gd name="T58" fmla="*/ 283 w 313"/>
                <a:gd name="T59" fmla="*/ 60 h 158"/>
                <a:gd name="T60" fmla="*/ 281 w 313"/>
                <a:gd name="T61" fmla="*/ 54 h 158"/>
                <a:gd name="T62" fmla="*/ 278 w 313"/>
                <a:gd name="T63" fmla="*/ 49 h 158"/>
                <a:gd name="T64" fmla="*/ 275 w 313"/>
                <a:gd name="T65" fmla="*/ 40 h 158"/>
                <a:gd name="T66" fmla="*/ 272 w 313"/>
                <a:gd name="T67" fmla="*/ 36 h 158"/>
                <a:gd name="T68" fmla="*/ 271 w 313"/>
                <a:gd name="T69" fmla="*/ 35 h 158"/>
                <a:gd name="T70" fmla="*/ 267 w 313"/>
                <a:gd name="T71" fmla="*/ 32 h 158"/>
                <a:gd name="T72" fmla="*/ 260 w 313"/>
                <a:gd name="T73" fmla="*/ 27 h 158"/>
                <a:gd name="T74" fmla="*/ 255 w 313"/>
                <a:gd name="T75" fmla="*/ 25 h 158"/>
                <a:gd name="T76" fmla="*/ 250 w 313"/>
                <a:gd name="T77" fmla="*/ 23 h 158"/>
                <a:gd name="T78" fmla="*/ 246 w 313"/>
                <a:gd name="T79" fmla="*/ 19 h 158"/>
                <a:gd name="T80" fmla="*/ 239 w 313"/>
                <a:gd name="T81" fmla="*/ 18 h 158"/>
                <a:gd name="T82" fmla="*/ 230 w 313"/>
                <a:gd name="T83" fmla="*/ 19 h 158"/>
                <a:gd name="T84" fmla="*/ 227 w 313"/>
                <a:gd name="T85" fmla="*/ 19 h 158"/>
                <a:gd name="T86" fmla="*/ 224 w 313"/>
                <a:gd name="T87" fmla="*/ 20 h 158"/>
                <a:gd name="T88" fmla="*/ 222 w 313"/>
                <a:gd name="T89" fmla="*/ 22 h 158"/>
                <a:gd name="T90" fmla="*/ 219 w 313"/>
                <a:gd name="T91" fmla="*/ 21 h 158"/>
                <a:gd name="T92" fmla="*/ 216 w 313"/>
                <a:gd name="T93" fmla="*/ 19 h 158"/>
                <a:gd name="T94" fmla="*/ 210 w 313"/>
                <a:gd name="T95" fmla="*/ 16 h 158"/>
                <a:gd name="T96" fmla="*/ 202 w 313"/>
                <a:gd name="T97" fmla="*/ 12 h 158"/>
                <a:gd name="T98" fmla="*/ 10 w 313"/>
                <a:gd name="T99" fmla="*/ 0 h 158"/>
                <a:gd name="T100" fmla="*/ 0 w 313"/>
                <a:gd name="T101" fmla="*/ 95 h 158"/>
                <a:gd name="T102" fmla="*/ 73 w 313"/>
                <a:gd name="T103" fmla="*/ 102 h 158"/>
                <a:gd name="T104" fmla="*/ 69 w 313"/>
                <a:gd name="T105" fmla="*/ 149 h 158"/>
                <a:gd name="T106" fmla="*/ 69 w 313"/>
                <a:gd name="T107" fmla="*/ 149 h 158"/>
                <a:gd name="T108" fmla="*/ 224 w 313"/>
                <a:gd name="T109" fmla="*/ 155 h 158"/>
                <a:gd name="T110" fmla="*/ 313 w 313"/>
                <a:gd name="T111"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3" h="158">
                  <a:moveTo>
                    <a:pt x="313" y="158"/>
                  </a:moveTo>
                  <a:cubicBezTo>
                    <a:pt x="313" y="158"/>
                    <a:pt x="313" y="158"/>
                    <a:pt x="313" y="158"/>
                  </a:cubicBezTo>
                  <a:cubicBezTo>
                    <a:pt x="313" y="158"/>
                    <a:pt x="313" y="158"/>
                    <a:pt x="313" y="158"/>
                  </a:cubicBezTo>
                  <a:cubicBezTo>
                    <a:pt x="311" y="154"/>
                    <a:pt x="311" y="154"/>
                    <a:pt x="311" y="154"/>
                  </a:cubicBezTo>
                  <a:cubicBezTo>
                    <a:pt x="310" y="148"/>
                    <a:pt x="310" y="148"/>
                    <a:pt x="310" y="148"/>
                  </a:cubicBezTo>
                  <a:cubicBezTo>
                    <a:pt x="310" y="148"/>
                    <a:pt x="305" y="147"/>
                    <a:pt x="304" y="146"/>
                  </a:cubicBezTo>
                  <a:cubicBezTo>
                    <a:pt x="303" y="145"/>
                    <a:pt x="304" y="145"/>
                    <a:pt x="304" y="145"/>
                  </a:cubicBezTo>
                  <a:cubicBezTo>
                    <a:pt x="302" y="142"/>
                    <a:pt x="302" y="142"/>
                    <a:pt x="302" y="142"/>
                  </a:cubicBezTo>
                  <a:cubicBezTo>
                    <a:pt x="304" y="140"/>
                    <a:pt x="304" y="140"/>
                    <a:pt x="304" y="140"/>
                  </a:cubicBezTo>
                  <a:cubicBezTo>
                    <a:pt x="303" y="135"/>
                    <a:pt x="303" y="135"/>
                    <a:pt x="303" y="135"/>
                  </a:cubicBezTo>
                  <a:cubicBezTo>
                    <a:pt x="300" y="133"/>
                    <a:pt x="300" y="133"/>
                    <a:pt x="300" y="133"/>
                  </a:cubicBezTo>
                  <a:cubicBezTo>
                    <a:pt x="299" y="130"/>
                    <a:pt x="299" y="130"/>
                    <a:pt x="299" y="130"/>
                  </a:cubicBezTo>
                  <a:cubicBezTo>
                    <a:pt x="297" y="123"/>
                    <a:pt x="297" y="123"/>
                    <a:pt x="297" y="123"/>
                  </a:cubicBezTo>
                  <a:cubicBezTo>
                    <a:pt x="297" y="113"/>
                    <a:pt x="297" y="113"/>
                    <a:pt x="297" y="113"/>
                  </a:cubicBezTo>
                  <a:cubicBezTo>
                    <a:pt x="296" y="111"/>
                    <a:pt x="296" y="111"/>
                    <a:pt x="296" y="111"/>
                  </a:cubicBezTo>
                  <a:cubicBezTo>
                    <a:pt x="294" y="108"/>
                    <a:pt x="294" y="108"/>
                    <a:pt x="294" y="108"/>
                  </a:cubicBezTo>
                  <a:cubicBezTo>
                    <a:pt x="295" y="104"/>
                    <a:pt x="295" y="104"/>
                    <a:pt x="295" y="104"/>
                  </a:cubicBezTo>
                  <a:cubicBezTo>
                    <a:pt x="295" y="94"/>
                    <a:pt x="295" y="94"/>
                    <a:pt x="295" y="94"/>
                  </a:cubicBezTo>
                  <a:cubicBezTo>
                    <a:pt x="293" y="87"/>
                    <a:pt x="293" y="87"/>
                    <a:pt x="293" y="87"/>
                  </a:cubicBezTo>
                  <a:cubicBezTo>
                    <a:pt x="291" y="85"/>
                    <a:pt x="291" y="85"/>
                    <a:pt x="291" y="85"/>
                  </a:cubicBezTo>
                  <a:cubicBezTo>
                    <a:pt x="289" y="85"/>
                    <a:pt x="289" y="85"/>
                    <a:pt x="289" y="85"/>
                  </a:cubicBezTo>
                  <a:cubicBezTo>
                    <a:pt x="288" y="83"/>
                    <a:pt x="288" y="83"/>
                    <a:pt x="288" y="83"/>
                  </a:cubicBezTo>
                  <a:cubicBezTo>
                    <a:pt x="287" y="78"/>
                    <a:pt x="287" y="78"/>
                    <a:pt x="287" y="78"/>
                  </a:cubicBezTo>
                  <a:cubicBezTo>
                    <a:pt x="286" y="74"/>
                    <a:pt x="286" y="74"/>
                    <a:pt x="286" y="74"/>
                  </a:cubicBezTo>
                  <a:cubicBezTo>
                    <a:pt x="289" y="73"/>
                    <a:pt x="289" y="73"/>
                    <a:pt x="289" y="73"/>
                  </a:cubicBezTo>
                  <a:cubicBezTo>
                    <a:pt x="289" y="72"/>
                    <a:pt x="289" y="72"/>
                    <a:pt x="289" y="72"/>
                  </a:cubicBezTo>
                  <a:cubicBezTo>
                    <a:pt x="288" y="71"/>
                    <a:pt x="288" y="71"/>
                    <a:pt x="288" y="71"/>
                  </a:cubicBezTo>
                  <a:cubicBezTo>
                    <a:pt x="287" y="68"/>
                    <a:pt x="287" y="68"/>
                    <a:pt x="287" y="68"/>
                  </a:cubicBezTo>
                  <a:cubicBezTo>
                    <a:pt x="285" y="65"/>
                    <a:pt x="285" y="65"/>
                    <a:pt x="285" y="65"/>
                  </a:cubicBezTo>
                  <a:cubicBezTo>
                    <a:pt x="283" y="60"/>
                    <a:pt x="283" y="60"/>
                    <a:pt x="283" y="60"/>
                  </a:cubicBezTo>
                  <a:cubicBezTo>
                    <a:pt x="281" y="54"/>
                    <a:pt x="281" y="54"/>
                    <a:pt x="281" y="54"/>
                  </a:cubicBezTo>
                  <a:cubicBezTo>
                    <a:pt x="278" y="49"/>
                    <a:pt x="278" y="49"/>
                    <a:pt x="278" y="49"/>
                  </a:cubicBezTo>
                  <a:cubicBezTo>
                    <a:pt x="275" y="40"/>
                    <a:pt x="275" y="40"/>
                    <a:pt x="275" y="40"/>
                  </a:cubicBezTo>
                  <a:cubicBezTo>
                    <a:pt x="272" y="36"/>
                    <a:pt x="272" y="36"/>
                    <a:pt x="272" y="36"/>
                  </a:cubicBezTo>
                  <a:cubicBezTo>
                    <a:pt x="271" y="35"/>
                    <a:pt x="271" y="35"/>
                    <a:pt x="271" y="35"/>
                  </a:cubicBezTo>
                  <a:cubicBezTo>
                    <a:pt x="267" y="32"/>
                    <a:pt x="267" y="32"/>
                    <a:pt x="267" y="32"/>
                  </a:cubicBezTo>
                  <a:cubicBezTo>
                    <a:pt x="260" y="27"/>
                    <a:pt x="260" y="27"/>
                    <a:pt x="260" y="27"/>
                  </a:cubicBezTo>
                  <a:cubicBezTo>
                    <a:pt x="255" y="25"/>
                    <a:pt x="255" y="25"/>
                    <a:pt x="255" y="25"/>
                  </a:cubicBezTo>
                  <a:cubicBezTo>
                    <a:pt x="250" y="23"/>
                    <a:pt x="250" y="23"/>
                    <a:pt x="250" y="23"/>
                  </a:cubicBezTo>
                  <a:cubicBezTo>
                    <a:pt x="246" y="19"/>
                    <a:pt x="246" y="19"/>
                    <a:pt x="246" y="19"/>
                  </a:cubicBezTo>
                  <a:cubicBezTo>
                    <a:pt x="239" y="18"/>
                    <a:pt x="239" y="18"/>
                    <a:pt x="239" y="18"/>
                  </a:cubicBezTo>
                  <a:cubicBezTo>
                    <a:pt x="230" y="19"/>
                    <a:pt x="230" y="19"/>
                    <a:pt x="230" y="19"/>
                  </a:cubicBezTo>
                  <a:cubicBezTo>
                    <a:pt x="227" y="19"/>
                    <a:pt x="227" y="19"/>
                    <a:pt x="227" y="19"/>
                  </a:cubicBezTo>
                  <a:cubicBezTo>
                    <a:pt x="224" y="20"/>
                    <a:pt x="224" y="20"/>
                    <a:pt x="224" y="20"/>
                  </a:cubicBezTo>
                  <a:cubicBezTo>
                    <a:pt x="222" y="22"/>
                    <a:pt x="222" y="22"/>
                    <a:pt x="222" y="22"/>
                  </a:cubicBezTo>
                  <a:cubicBezTo>
                    <a:pt x="219" y="21"/>
                    <a:pt x="219" y="21"/>
                    <a:pt x="219" y="21"/>
                  </a:cubicBezTo>
                  <a:cubicBezTo>
                    <a:pt x="216" y="19"/>
                    <a:pt x="216" y="19"/>
                    <a:pt x="216" y="19"/>
                  </a:cubicBezTo>
                  <a:cubicBezTo>
                    <a:pt x="210" y="16"/>
                    <a:pt x="210" y="16"/>
                    <a:pt x="210" y="16"/>
                  </a:cubicBezTo>
                  <a:cubicBezTo>
                    <a:pt x="202" y="12"/>
                    <a:pt x="202" y="12"/>
                    <a:pt x="202" y="12"/>
                  </a:cubicBezTo>
                  <a:cubicBezTo>
                    <a:pt x="10" y="0"/>
                    <a:pt x="10" y="0"/>
                    <a:pt x="10" y="0"/>
                  </a:cubicBezTo>
                  <a:cubicBezTo>
                    <a:pt x="0" y="95"/>
                    <a:pt x="0" y="95"/>
                    <a:pt x="0" y="95"/>
                  </a:cubicBezTo>
                  <a:cubicBezTo>
                    <a:pt x="73" y="102"/>
                    <a:pt x="73" y="102"/>
                    <a:pt x="73" y="102"/>
                  </a:cubicBezTo>
                  <a:cubicBezTo>
                    <a:pt x="69" y="149"/>
                    <a:pt x="69" y="149"/>
                    <a:pt x="69" y="149"/>
                  </a:cubicBezTo>
                  <a:cubicBezTo>
                    <a:pt x="69" y="149"/>
                    <a:pt x="69" y="149"/>
                    <a:pt x="69" y="149"/>
                  </a:cubicBezTo>
                  <a:cubicBezTo>
                    <a:pt x="75" y="149"/>
                    <a:pt x="186" y="154"/>
                    <a:pt x="224" y="155"/>
                  </a:cubicBezTo>
                  <a:cubicBezTo>
                    <a:pt x="246" y="156"/>
                    <a:pt x="313" y="158"/>
                    <a:pt x="313" y="158"/>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5" name="Freeform 13"/>
            <p:cNvSpPr>
              <a:spLocks/>
            </p:cNvSpPr>
            <p:nvPr/>
          </p:nvSpPr>
          <p:spPr bwMode="auto">
            <a:xfrm>
              <a:off x="6293239" y="2040019"/>
              <a:ext cx="384509" cy="256340"/>
            </a:xfrm>
            <a:custGeom>
              <a:avLst/>
              <a:gdLst>
                <a:gd name="T0" fmla="*/ 200 w 269"/>
                <a:gd name="T1" fmla="*/ 158 h 180"/>
                <a:gd name="T2" fmla="*/ 206 w 269"/>
                <a:gd name="T3" fmla="*/ 161 h 180"/>
                <a:gd name="T4" fmla="*/ 209 w 269"/>
                <a:gd name="T5" fmla="*/ 163 h 180"/>
                <a:gd name="T6" fmla="*/ 212 w 269"/>
                <a:gd name="T7" fmla="*/ 164 h 180"/>
                <a:gd name="T8" fmla="*/ 214 w 269"/>
                <a:gd name="T9" fmla="*/ 162 h 180"/>
                <a:gd name="T10" fmla="*/ 217 w 269"/>
                <a:gd name="T11" fmla="*/ 161 h 180"/>
                <a:gd name="T12" fmla="*/ 220 w 269"/>
                <a:gd name="T13" fmla="*/ 161 h 180"/>
                <a:gd name="T14" fmla="*/ 229 w 269"/>
                <a:gd name="T15" fmla="*/ 160 h 180"/>
                <a:gd name="T16" fmla="*/ 236 w 269"/>
                <a:gd name="T17" fmla="*/ 161 h 180"/>
                <a:gd name="T18" fmla="*/ 240 w 269"/>
                <a:gd name="T19" fmla="*/ 165 h 180"/>
                <a:gd name="T20" fmla="*/ 245 w 269"/>
                <a:gd name="T21" fmla="*/ 167 h 180"/>
                <a:gd name="T22" fmla="*/ 250 w 269"/>
                <a:gd name="T23" fmla="*/ 169 h 180"/>
                <a:gd name="T24" fmla="*/ 257 w 269"/>
                <a:gd name="T25" fmla="*/ 174 h 180"/>
                <a:gd name="T26" fmla="*/ 261 w 269"/>
                <a:gd name="T27" fmla="*/ 177 h 180"/>
                <a:gd name="T28" fmla="*/ 262 w 269"/>
                <a:gd name="T29" fmla="*/ 178 h 180"/>
                <a:gd name="T30" fmla="*/ 263 w 269"/>
                <a:gd name="T31" fmla="*/ 180 h 180"/>
                <a:gd name="T32" fmla="*/ 263 w 269"/>
                <a:gd name="T33" fmla="*/ 180 h 180"/>
                <a:gd name="T34" fmla="*/ 263 w 269"/>
                <a:gd name="T35" fmla="*/ 177 h 180"/>
                <a:gd name="T36" fmla="*/ 263 w 269"/>
                <a:gd name="T37" fmla="*/ 173 h 180"/>
                <a:gd name="T38" fmla="*/ 259 w 269"/>
                <a:gd name="T39" fmla="*/ 170 h 180"/>
                <a:gd name="T40" fmla="*/ 259 w 269"/>
                <a:gd name="T41" fmla="*/ 167 h 180"/>
                <a:gd name="T42" fmla="*/ 260 w 269"/>
                <a:gd name="T43" fmla="*/ 164 h 180"/>
                <a:gd name="T44" fmla="*/ 263 w 269"/>
                <a:gd name="T45" fmla="*/ 163 h 180"/>
                <a:gd name="T46" fmla="*/ 263 w 269"/>
                <a:gd name="T47" fmla="*/ 156 h 180"/>
                <a:gd name="T48" fmla="*/ 264 w 269"/>
                <a:gd name="T49" fmla="*/ 153 h 180"/>
                <a:gd name="T50" fmla="*/ 266 w 269"/>
                <a:gd name="T51" fmla="*/ 152 h 180"/>
                <a:gd name="T52" fmla="*/ 266 w 269"/>
                <a:gd name="T53" fmla="*/ 148 h 180"/>
                <a:gd name="T54" fmla="*/ 264 w 269"/>
                <a:gd name="T55" fmla="*/ 143 h 180"/>
                <a:gd name="T56" fmla="*/ 262 w 269"/>
                <a:gd name="T57" fmla="*/ 142 h 180"/>
                <a:gd name="T58" fmla="*/ 263 w 269"/>
                <a:gd name="T59" fmla="*/ 137 h 180"/>
                <a:gd name="T60" fmla="*/ 263 w 269"/>
                <a:gd name="T61" fmla="*/ 134 h 180"/>
                <a:gd name="T62" fmla="*/ 266 w 269"/>
                <a:gd name="T63" fmla="*/ 134 h 180"/>
                <a:gd name="T64" fmla="*/ 269 w 269"/>
                <a:gd name="T65" fmla="*/ 47 h 180"/>
                <a:gd name="T66" fmla="*/ 266 w 269"/>
                <a:gd name="T67" fmla="*/ 44 h 180"/>
                <a:gd name="T68" fmla="*/ 264 w 269"/>
                <a:gd name="T69" fmla="*/ 41 h 180"/>
                <a:gd name="T70" fmla="*/ 259 w 269"/>
                <a:gd name="T71" fmla="*/ 39 h 180"/>
                <a:gd name="T72" fmla="*/ 258 w 269"/>
                <a:gd name="T73" fmla="*/ 36 h 180"/>
                <a:gd name="T74" fmla="*/ 255 w 269"/>
                <a:gd name="T75" fmla="*/ 33 h 180"/>
                <a:gd name="T76" fmla="*/ 254 w 269"/>
                <a:gd name="T77" fmla="*/ 31 h 180"/>
                <a:gd name="T78" fmla="*/ 254 w 269"/>
                <a:gd name="T79" fmla="*/ 29 h 180"/>
                <a:gd name="T80" fmla="*/ 254 w 269"/>
                <a:gd name="T81" fmla="*/ 27 h 180"/>
                <a:gd name="T82" fmla="*/ 257 w 269"/>
                <a:gd name="T83" fmla="*/ 24 h 180"/>
                <a:gd name="T84" fmla="*/ 260 w 269"/>
                <a:gd name="T85" fmla="*/ 21 h 180"/>
                <a:gd name="T86" fmla="*/ 264 w 269"/>
                <a:gd name="T87" fmla="*/ 17 h 180"/>
                <a:gd name="T88" fmla="*/ 263 w 269"/>
                <a:gd name="T89" fmla="*/ 15 h 180"/>
                <a:gd name="T90" fmla="*/ 263 w 269"/>
                <a:gd name="T91" fmla="*/ 14 h 180"/>
                <a:gd name="T92" fmla="*/ 136 w 269"/>
                <a:gd name="T93" fmla="*/ 8 h 180"/>
                <a:gd name="T94" fmla="*/ 14 w 269"/>
                <a:gd name="T95" fmla="*/ 0 h 180"/>
                <a:gd name="T96" fmla="*/ 0 w 269"/>
                <a:gd name="T97" fmla="*/ 142 h 180"/>
                <a:gd name="T98" fmla="*/ 192 w 269"/>
                <a:gd name="T99" fmla="*/ 154 h 180"/>
                <a:gd name="T100" fmla="*/ 200 w 269"/>
                <a:gd name="T101"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9" h="180">
                  <a:moveTo>
                    <a:pt x="200" y="158"/>
                  </a:moveTo>
                  <a:cubicBezTo>
                    <a:pt x="206" y="161"/>
                    <a:pt x="206" y="161"/>
                    <a:pt x="206" y="161"/>
                  </a:cubicBezTo>
                  <a:cubicBezTo>
                    <a:pt x="209" y="163"/>
                    <a:pt x="209" y="163"/>
                    <a:pt x="209" y="163"/>
                  </a:cubicBezTo>
                  <a:cubicBezTo>
                    <a:pt x="212" y="164"/>
                    <a:pt x="212" y="164"/>
                    <a:pt x="212" y="164"/>
                  </a:cubicBezTo>
                  <a:cubicBezTo>
                    <a:pt x="214" y="162"/>
                    <a:pt x="214" y="162"/>
                    <a:pt x="214" y="162"/>
                  </a:cubicBezTo>
                  <a:cubicBezTo>
                    <a:pt x="217" y="161"/>
                    <a:pt x="217" y="161"/>
                    <a:pt x="217" y="161"/>
                  </a:cubicBezTo>
                  <a:cubicBezTo>
                    <a:pt x="220" y="161"/>
                    <a:pt x="220" y="161"/>
                    <a:pt x="220" y="161"/>
                  </a:cubicBezTo>
                  <a:cubicBezTo>
                    <a:pt x="229" y="160"/>
                    <a:pt x="229" y="160"/>
                    <a:pt x="229" y="160"/>
                  </a:cubicBezTo>
                  <a:cubicBezTo>
                    <a:pt x="236" y="161"/>
                    <a:pt x="236" y="161"/>
                    <a:pt x="236" y="161"/>
                  </a:cubicBezTo>
                  <a:cubicBezTo>
                    <a:pt x="240" y="165"/>
                    <a:pt x="240" y="165"/>
                    <a:pt x="240" y="165"/>
                  </a:cubicBezTo>
                  <a:cubicBezTo>
                    <a:pt x="245" y="167"/>
                    <a:pt x="245" y="167"/>
                    <a:pt x="245" y="167"/>
                  </a:cubicBezTo>
                  <a:cubicBezTo>
                    <a:pt x="250" y="169"/>
                    <a:pt x="250" y="169"/>
                    <a:pt x="250" y="169"/>
                  </a:cubicBezTo>
                  <a:cubicBezTo>
                    <a:pt x="257" y="174"/>
                    <a:pt x="257" y="174"/>
                    <a:pt x="257" y="174"/>
                  </a:cubicBezTo>
                  <a:cubicBezTo>
                    <a:pt x="261" y="177"/>
                    <a:pt x="261" y="177"/>
                    <a:pt x="261" y="177"/>
                  </a:cubicBezTo>
                  <a:cubicBezTo>
                    <a:pt x="262" y="178"/>
                    <a:pt x="262" y="178"/>
                    <a:pt x="262" y="178"/>
                  </a:cubicBezTo>
                  <a:cubicBezTo>
                    <a:pt x="263" y="180"/>
                    <a:pt x="263" y="180"/>
                    <a:pt x="263" y="180"/>
                  </a:cubicBezTo>
                  <a:cubicBezTo>
                    <a:pt x="263" y="180"/>
                    <a:pt x="263" y="180"/>
                    <a:pt x="263" y="180"/>
                  </a:cubicBezTo>
                  <a:cubicBezTo>
                    <a:pt x="263" y="177"/>
                    <a:pt x="263" y="177"/>
                    <a:pt x="263" y="177"/>
                  </a:cubicBezTo>
                  <a:cubicBezTo>
                    <a:pt x="263" y="173"/>
                    <a:pt x="263" y="173"/>
                    <a:pt x="263" y="173"/>
                  </a:cubicBezTo>
                  <a:cubicBezTo>
                    <a:pt x="259" y="170"/>
                    <a:pt x="259" y="170"/>
                    <a:pt x="259" y="170"/>
                  </a:cubicBezTo>
                  <a:cubicBezTo>
                    <a:pt x="259" y="167"/>
                    <a:pt x="259" y="167"/>
                    <a:pt x="259" y="167"/>
                  </a:cubicBezTo>
                  <a:cubicBezTo>
                    <a:pt x="260" y="164"/>
                    <a:pt x="260" y="164"/>
                    <a:pt x="260" y="164"/>
                  </a:cubicBezTo>
                  <a:cubicBezTo>
                    <a:pt x="263" y="163"/>
                    <a:pt x="263" y="163"/>
                    <a:pt x="263" y="163"/>
                  </a:cubicBezTo>
                  <a:cubicBezTo>
                    <a:pt x="263" y="156"/>
                    <a:pt x="263" y="156"/>
                    <a:pt x="263" y="156"/>
                  </a:cubicBezTo>
                  <a:cubicBezTo>
                    <a:pt x="264" y="153"/>
                    <a:pt x="264" y="153"/>
                    <a:pt x="264" y="153"/>
                  </a:cubicBezTo>
                  <a:cubicBezTo>
                    <a:pt x="266" y="152"/>
                    <a:pt x="266" y="152"/>
                    <a:pt x="266" y="152"/>
                  </a:cubicBezTo>
                  <a:cubicBezTo>
                    <a:pt x="266" y="148"/>
                    <a:pt x="266" y="148"/>
                    <a:pt x="266" y="148"/>
                  </a:cubicBezTo>
                  <a:cubicBezTo>
                    <a:pt x="264" y="143"/>
                    <a:pt x="264" y="143"/>
                    <a:pt x="264" y="143"/>
                  </a:cubicBezTo>
                  <a:cubicBezTo>
                    <a:pt x="262" y="142"/>
                    <a:pt x="262" y="142"/>
                    <a:pt x="262" y="142"/>
                  </a:cubicBezTo>
                  <a:cubicBezTo>
                    <a:pt x="263" y="137"/>
                    <a:pt x="263" y="137"/>
                    <a:pt x="263" y="137"/>
                  </a:cubicBezTo>
                  <a:cubicBezTo>
                    <a:pt x="263" y="134"/>
                    <a:pt x="263" y="134"/>
                    <a:pt x="263" y="134"/>
                  </a:cubicBezTo>
                  <a:cubicBezTo>
                    <a:pt x="266" y="134"/>
                    <a:pt x="266" y="134"/>
                    <a:pt x="266" y="134"/>
                  </a:cubicBezTo>
                  <a:cubicBezTo>
                    <a:pt x="269" y="47"/>
                    <a:pt x="269" y="47"/>
                    <a:pt x="269" y="47"/>
                  </a:cubicBezTo>
                  <a:cubicBezTo>
                    <a:pt x="266" y="44"/>
                    <a:pt x="266" y="44"/>
                    <a:pt x="266" y="44"/>
                  </a:cubicBezTo>
                  <a:cubicBezTo>
                    <a:pt x="264" y="41"/>
                    <a:pt x="264" y="41"/>
                    <a:pt x="264" y="41"/>
                  </a:cubicBezTo>
                  <a:cubicBezTo>
                    <a:pt x="259" y="39"/>
                    <a:pt x="259" y="39"/>
                    <a:pt x="259" y="39"/>
                  </a:cubicBezTo>
                  <a:cubicBezTo>
                    <a:pt x="258" y="36"/>
                    <a:pt x="258" y="36"/>
                    <a:pt x="258" y="36"/>
                  </a:cubicBezTo>
                  <a:cubicBezTo>
                    <a:pt x="255" y="33"/>
                    <a:pt x="255" y="33"/>
                    <a:pt x="255" y="33"/>
                  </a:cubicBezTo>
                  <a:cubicBezTo>
                    <a:pt x="254" y="31"/>
                    <a:pt x="254" y="31"/>
                    <a:pt x="254" y="31"/>
                  </a:cubicBezTo>
                  <a:cubicBezTo>
                    <a:pt x="254" y="29"/>
                    <a:pt x="254" y="29"/>
                    <a:pt x="254" y="29"/>
                  </a:cubicBezTo>
                  <a:cubicBezTo>
                    <a:pt x="254" y="27"/>
                    <a:pt x="254" y="27"/>
                    <a:pt x="254" y="27"/>
                  </a:cubicBezTo>
                  <a:cubicBezTo>
                    <a:pt x="257" y="24"/>
                    <a:pt x="257" y="24"/>
                    <a:pt x="257" y="24"/>
                  </a:cubicBezTo>
                  <a:cubicBezTo>
                    <a:pt x="260" y="21"/>
                    <a:pt x="260" y="21"/>
                    <a:pt x="260" y="21"/>
                  </a:cubicBezTo>
                  <a:cubicBezTo>
                    <a:pt x="264" y="17"/>
                    <a:pt x="264" y="17"/>
                    <a:pt x="264" y="17"/>
                  </a:cubicBezTo>
                  <a:cubicBezTo>
                    <a:pt x="263" y="15"/>
                    <a:pt x="263" y="15"/>
                    <a:pt x="263" y="15"/>
                  </a:cubicBezTo>
                  <a:cubicBezTo>
                    <a:pt x="263" y="14"/>
                    <a:pt x="263" y="14"/>
                    <a:pt x="263" y="14"/>
                  </a:cubicBezTo>
                  <a:cubicBezTo>
                    <a:pt x="263" y="14"/>
                    <a:pt x="167" y="10"/>
                    <a:pt x="136" y="8"/>
                  </a:cubicBezTo>
                  <a:cubicBezTo>
                    <a:pt x="105" y="6"/>
                    <a:pt x="14" y="0"/>
                    <a:pt x="14" y="0"/>
                  </a:cubicBezTo>
                  <a:cubicBezTo>
                    <a:pt x="0" y="142"/>
                    <a:pt x="0" y="142"/>
                    <a:pt x="0" y="142"/>
                  </a:cubicBezTo>
                  <a:cubicBezTo>
                    <a:pt x="192" y="154"/>
                    <a:pt x="192" y="154"/>
                    <a:pt x="192" y="154"/>
                  </a:cubicBezTo>
                  <a:lnTo>
                    <a:pt x="200" y="15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6" name="Freeform 14"/>
            <p:cNvSpPr>
              <a:spLocks/>
            </p:cNvSpPr>
            <p:nvPr/>
          </p:nvSpPr>
          <p:spPr bwMode="auto">
            <a:xfrm>
              <a:off x="5922222" y="2058569"/>
              <a:ext cx="386195" cy="318738"/>
            </a:xfrm>
            <a:custGeom>
              <a:avLst/>
              <a:gdLst>
                <a:gd name="T0" fmla="*/ 229 w 229"/>
                <a:gd name="T1" fmla="*/ 27 h 189"/>
                <a:gd name="T2" fmla="*/ 228 w 229"/>
                <a:gd name="T3" fmla="*/ 27 h 189"/>
                <a:gd name="T4" fmla="*/ 28 w 229"/>
                <a:gd name="T5" fmla="*/ 0 h 189"/>
                <a:gd name="T6" fmla="*/ 24 w 229"/>
                <a:gd name="T7" fmla="*/ 23 h 189"/>
                <a:gd name="T8" fmla="*/ 7 w 229"/>
                <a:gd name="T9" fmla="*/ 122 h 189"/>
                <a:gd name="T10" fmla="*/ 0 w 229"/>
                <a:gd name="T11" fmla="*/ 162 h 189"/>
                <a:gd name="T12" fmla="*/ 61 w 229"/>
                <a:gd name="T13" fmla="*/ 172 h 189"/>
                <a:gd name="T14" fmla="*/ 212 w 229"/>
                <a:gd name="T15" fmla="*/ 189 h 189"/>
                <a:gd name="T16" fmla="*/ 220 w 229"/>
                <a:gd name="T17" fmla="*/ 109 h 189"/>
                <a:gd name="T18" fmla="*/ 229 w 229"/>
                <a:gd name="T19" fmla="*/ 2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189">
                  <a:moveTo>
                    <a:pt x="229" y="27"/>
                  </a:moveTo>
                  <a:lnTo>
                    <a:pt x="228" y="27"/>
                  </a:lnTo>
                  <a:lnTo>
                    <a:pt x="28" y="0"/>
                  </a:lnTo>
                  <a:lnTo>
                    <a:pt x="24" y="23"/>
                  </a:lnTo>
                  <a:lnTo>
                    <a:pt x="7" y="122"/>
                  </a:lnTo>
                  <a:lnTo>
                    <a:pt x="0" y="162"/>
                  </a:lnTo>
                  <a:lnTo>
                    <a:pt x="61" y="172"/>
                  </a:lnTo>
                  <a:lnTo>
                    <a:pt x="212" y="189"/>
                  </a:lnTo>
                  <a:lnTo>
                    <a:pt x="220" y="109"/>
                  </a:lnTo>
                  <a:lnTo>
                    <a:pt x="229" y="2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8" name="Freeform 15"/>
            <p:cNvSpPr>
              <a:spLocks/>
            </p:cNvSpPr>
            <p:nvPr/>
          </p:nvSpPr>
          <p:spPr bwMode="auto">
            <a:xfrm>
              <a:off x="6313477" y="1829213"/>
              <a:ext cx="359212" cy="231044"/>
            </a:xfrm>
            <a:custGeom>
              <a:avLst/>
              <a:gdLst>
                <a:gd name="T0" fmla="*/ 249 w 251"/>
                <a:gd name="T1" fmla="*/ 161 h 162"/>
                <a:gd name="T2" fmla="*/ 249 w 251"/>
                <a:gd name="T3" fmla="*/ 162 h 162"/>
                <a:gd name="T4" fmla="*/ 249 w 251"/>
                <a:gd name="T5" fmla="*/ 162 h 162"/>
                <a:gd name="T6" fmla="*/ 251 w 251"/>
                <a:gd name="T7" fmla="*/ 160 h 162"/>
                <a:gd name="T8" fmla="*/ 251 w 251"/>
                <a:gd name="T9" fmla="*/ 155 h 162"/>
                <a:gd name="T10" fmla="*/ 251 w 251"/>
                <a:gd name="T11" fmla="*/ 150 h 162"/>
                <a:gd name="T12" fmla="*/ 250 w 251"/>
                <a:gd name="T13" fmla="*/ 144 h 162"/>
                <a:gd name="T14" fmla="*/ 248 w 251"/>
                <a:gd name="T15" fmla="*/ 141 h 162"/>
                <a:gd name="T16" fmla="*/ 245 w 251"/>
                <a:gd name="T17" fmla="*/ 138 h 162"/>
                <a:gd name="T18" fmla="*/ 245 w 251"/>
                <a:gd name="T19" fmla="*/ 131 h 162"/>
                <a:gd name="T20" fmla="*/ 244 w 251"/>
                <a:gd name="T21" fmla="*/ 129 h 162"/>
                <a:gd name="T22" fmla="*/ 242 w 251"/>
                <a:gd name="T23" fmla="*/ 126 h 162"/>
                <a:gd name="T24" fmla="*/ 242 w 251"/>
                <a:gd name="T25" fmla="*/ 117 h 162"/>
                <a:gd name="T26" fmla="*/ 242 w 251"/>
                <a:gd name="T27" fmla="*/ 103 h 162"/>
                <a:gd name="T28" fmla="*/ 241 w 251"/>
                <a:gd name="T29" fmla="*/ 86 h 162"/>
                <a:gd name="T30" fmla="*/ 241 w 251"/>
                <a:gd name="T31" fmla="*/ 77 h 162"/>
                <a:gd name="T32" fmla="*/ 237 w 251"/>
                <a:gd name="T33" fmla="*/ 70 h 162"/>
                <a:gd name="T34" fmla="*/ 234 w 251"/>
                <a:gd name="T35" fmla="*/ 60 h 162"/>
                <a:gd name="T36" fmla="*/ 232 w 251"/>
                <a:gd name="T37" fmla="*/ 54 h 162"/>
                <a:gd name="T38" fmla="*/ 234 w 251"/>
                <a:gd name="T39" fmla="*/ 47 h 162"/>
                <a:gd name="T40" fmla="*/ 233 w 251"/>
                <a:gd name="T41" fmla="*/ 41 h 162"/>
                <a:gd name="T42" fmla="*/ 232 w 251"/>
                <a:gd name="T43" fmla="*/ 39 h 162"/>
                <a:gd name="T44" fmla="*/ 232 w 251"/>
                <a:gd name="T45" fmla="*/ 34 h 162"/>
                <a:gd name="T46" fmla="*/ 232 w 251"/>
                <a:gd name="T47" fmla="*/ 33 h 162"/>
                <a:gd name="T48" fmla="*/ 234 w 251"/>
                <a:gd name="T49" fmla="*/ 31 h 162"/>
                <a:gd name="T50" fmla="*/ 235 w 251"/>
                <a:gd name="T51" fmla="*/ 29 h 162"/>
                <a:gd name="T52" fmla="*/ 235 w 251"/>
                <a:gd name="T53" fmla="*/ 25 h 162"/>
                <a:gd name="T54" fmla="*/ 232 w 251"/>
                <a:gd name="T55" fmla="*/ 22 h 162"/>
                <a:gd name="T56" fmla="*/ 232 w 251"/>
                <a:gd name="T57" fmla="*/ 21 h 162"/>
                <a:gd name="T58" fmla="*/ 231 w 251"/>
                <a:gd name="T59" fmla="*/ 18 h 162"/>
                <a:gd name="T60" fmla="*/ 230 w 251"/>
                <a:gd name="T61" fmla="*/ 13 h 162"/>
                <a:gd name="T62" fmla="*/ 97 w 251"/>
                <a:gd name="T63" fmla="*/ 7 h 162"/>
                <a:gd name="T64" fmla="*/ 14 w 251"/>
                <a:gd name="T65" fmla="*/ 0 h 162"/>
                <a:gd name="T66" fmla="*/ 0 w 251"/>
                <a:gd name="T67" fmla="*/ 147 h 162"/>
                <a:gd name="T68" fmla="*/ 122 w 251"/>
                <a:gd name="T69" fmla="*/ 155 h 162"/>
                <a:gd name="T70" fmla="*/ 249 w 251"/>
                <a:gd name="T71" fmla="*/ 16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1" h="162">
                  <a:moveTo>
                    <a:pt x="249" y="161"/>
                  </a:moveTo>
                  <a:cubicBezTo>
                    <a:pt x="249" y="162"/>
                    <a:pt x="249" y="162"/>
                    <a:pt x="249" y="162"/>
                  </a:cubicBezTo>
                  <a:cubicBezTo>
                    <a:pt x="249" y="162"/>
                    <a:pt x="249" y="162"/>
                    <a:pt x="249" y="162"/>
                  </a:cubicBezTo>
                  <a:cubicBezTo>
                    <a:pt x="251" y="160"/>
                    <a:pt x="251" y="160"/>
                    <a:pt x="251" y="160"/>
                  </a:cubicBezTo>
                  <a:cubicBezTo>
                    <a:pt x="251" y="155"/>
                    <a:pt x="251" y="155"/>
                    <a:pt x="251" y="155"/>
                  </a:cubicBezTo>
                  <a:cubicBezTo>
                    <a:pt x="251" y="150"/>
                    <a:pt x="251" y="150"/>
                    <a:pt x="251" y="150"/>
                  </a:cubicBezTo>
                  <a:cubicBezTo>
                    <a:pt x="250" y="144"/>
                    <a:pt x="250" y="144"/>
                    <a:pt x="250" y="144"/>
                  </a:cubicBezTo>
                  <a:cubicBezTo>
                    <a:pt x="248" y="141"/>
                    <a:pt x="248" y="141"/>
                    <a:pt x="248" y="141"/>
                  </a:cubicBezTo>
                  <a:cubicBezTo>
                    <a:pt x="245" y="138"/>
                    <a:pt x="245" y="138"/>
                    <a:pt x="245" y="138"/>
                  </a:cubicBezTo>
                  <a:cubicBezTo>
                    <a:pt x="245" y="131"/>
                    <a:pt x="245" y="131"/>
                    <a:pt x="245" y="131"/>
                  </a:cubicBezTo>
                  <a:cubicBezTo>
                    <a:pt x="244" y="129"/>
                    <a:pt x="244" y="129"/>
                    <a:pt x="244" y="129"/>
                  </a:cubicBezTo>
                  <a:cubicBezTo>
                    <a:pt x="242" y="126"/>
                    <a:pt x="242" y="126"/>
                    <a:pt x="242" y="126"/>
                  </a:cubicBezTo>
                  <a:cubicBezTo>
                    <a:pt x="242" y="117"/>
                    <a:pt x="242" y="117"/>
                    <a:pt x="242" y="117"/>
                  </a:cubicBezTo>
                  <a:cubicBezTo>
                    <a:pt x="242" y="103"/>
                    <a:pt x="242" y="103"/>
                    <a:pt x="242" y="103"/>
                  </a:cubicBezTo>
                  <a:cubicBezTo>
                    <a:pt x="241" y="86"/>
                    <a:pt x="241" y="86"/>
                    <a:pt x="241" y="86"/>
                  </a:cubicBezTo>
                  <a:cubicBezTo>
                    <a:pt x="241" y="77"/>
                    <a:pt x="241" y="77"/>
                    <a:pt x="241" y="77"/>
                  </a:cubicBezTo>
                  <a:cubicBezTo>
                    <a:pt x="237" y="70"/>
                    <a:pt x="237" y="70"/>
                    <a:pt x="237" y="70"/>
                  </a:cubicBezTo>
                  <a:cubicBezTo>
                    <a:pt x="234" y="60"/>
                    <a:pt x="234" y="60"/>
                    <a:pt x="234" y="60"/>
                  </a:cubicBezTo>
                  <a:cubicBezTo>
                    <a:pt x="232" y="54"/>
                    <a:pt x="232" y="54"/>
                    <a:pt x="232" y="54"/>
                  </a:cubicBezTo>
                  <a:cubicBezTo>
                    <a:pt x="234" y="47"/>
                    <a:pt x="234" y="47"/>
                    <a:pt x="234" y="47"/>
                  </a:cubicBezTo>
                  <a:cubicBezTo>
                    <a:pt x="233" y="41"/>
                    <a:pt x="233" y="41"/>
                    <a:pt x="233" y="41"/>
                  </a:cubicBezTo>
                  <a:cubicBezTo>
                    <a:pt x="232" y="39"/>
                    <a:pt x="232" y="39"/>
                    <a:pt x="232" y="39"/>
                  </a:cubicBezTo>
                  <a:cubicBezTo>
                    <a:pt x="232" y="34"/>
                    <a:pt x="232" y="34"/>
                    <a:pt x="232" y="34"/>
                  </a:cubicBezTo>
                  <a:cubicBezTo>
                    <a:pt x="232" y="33"/>
                    <a:pt x="232" y="33"/>
                    <a:pt x="232" y="33"/>
                  </a:cubicBezTo>
                  <a:cubicBezTo>
                    <a:pt x="234" y="31"/>
                    <a:pt x="234" y="31"/>
                    <a:pt x="234" y="31"/>
                  </a:cubicBezTo>
                  <a:cubicBezTo>
                    <a:pt x="235" y="29"/>
                    <a:pt x="235" y="29"/>
                    <a:pt x="235" y="29"/>
                  </a:cubicBezTo>
                  <a:cubicBezTo>
                    <a:pt x="235" y="25"/>
                    <a:pt x="235" y="25"/>
                    <a:pt x="235" y="25"/>
                  </a:cubicBezTo>
                  <a:cubicBezTo>
                    <a:pt x="232" y="22"/>
                    <a:pt x="232" y="22"/>
                    <a:pt x="232" y="22"/>
                  </a:cubicBezTo>
                  <a:cubicBezTo>
                    <a:pt x="232" y="21"/>
                    <a:pt x="232" y="21"/>
                    <a:pt x="232" y="21"/>
                  </a:cubicBezTo>
                  <a:cubicBezTo>
                    <a:pt x="231" y="18"/>
                    <a:pt x="231" y="18"/>
                    <a:pt x="231" y="18"/>
                  </a:cubicBezTo>
                  <a:cubicBezTo>
                    <a:pt x="230" y="13"/>
                    <a:pt x="230" y="13"/>
                    <a:pt x="230" y="13"/>
                  </a:cubicBezTo>
                  <a:cubicBezTo>
                    <a:pt x="230" y="13"/>
                    <a:pt x="130" y="9"/>
                    <a:pt x="97" y="7"/>
                  </a:cubicBezTo>
                  <a:cubicBezTo>
                    <a:pt x="76" y="6"/>
                    <a:pt x="14" y="0"/>
                    <a:pt x="14" y="0"/>
                  </a:cubicBezTo>
                  <a:cubicBezTo>
                    <a:pt x="0" y="147"/>
                    <a:pt x="0" y="147"/>
                    <a:pt x="0" y="147"/>
                  </a:cubicBezTo>
                  <a:cubicBezTo>
                    <a:pt x="0" y="147"/>
                    <a:pt x="91" y="153"/>
                    <a:pt x="122" y="155"/>
                  </a:cubicBezTo>
                  <a:cubicBezTo>
                    <a:pt x="153" y="157"/>
                    <a:pt x="249" y="161"/>
                    <a:pt x="249" y="161"/>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29" name="Freeform 16"/>
            <p:cNvSpPr>
              <a:spLocks/>
            </p:cNvSpPr>
            <p:nvPr/>
          </p:nvSpPr>
          <p:spPr bwMode="auto">
            <a:xfrm>
              <a:off x="5982934" y="2348638"/>
              <a:ext cx="401373" cy="315365"/>
            </a:xfrm>
            <a:custGeom>
              <a:avLst/>
              <a:gdLst>
                <a:gd name="T0" fmla="*/ 267 w 281"/>
                <a:gd name="T1" fmla="*/ 221 h 221"/>
                <a:gd name="T2" fmla="*/ 277 w 281"/>
                <a:gd name="T3" fmla="*/ 75 h 221"/>
                <a:gd name="T4" fmla="*/ 277 w 281"/>
                <a:gd name="T5" fmla="*/ 75 h 221"/>
                <a:gd name="T6" fmla="*/ 277 w 281"/>
                <a:gd name="T7" fmla="*/ 75 h 221"/>
                <a:gd name="T8" fmla="*/ 281 w 281"/>
                <a:gd name="T9" fmla="*/ 28 h 221"/>
                <a:gd name="T10" fmla="*/ 208 w 281"/>
                <a:gd name="T11" fmla="*/ 21 h 221"/>
                <a:gd name="T12" fmla="*/ 30 w 281"/>
                <a:gd name="T13" fmla="*/ 0 h 221"/>
                <a:gd name="T14" fmla="*/ 0 w 281"/>
                <a:gd name="T15" fmla="*/ 192 h 221"/>
                <a:gd name="T16" fmla="*/ 229 w 281"/>
                <a:gd name="T17" fmla="*/ 219 h 221"/>
                <a:gd name="T18" fmla="*/ 267 w 281"/>
                <a:gd name="T19" fmla="*/ 22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1" h="221">
                  <a:moveTo>
                    <a:pt x="267" y="221"/>
                  </a:moveTo>
                  <a:cubicBezTo>
                    <a:pt x="277" y="75"/>
                    <a:pt x="277" y="75"/>
                    <a:pt x="277" y="75"/>
                  </a:cubicBezTo>
                  <a:cubicBezTo>
                    <a:pt x="277" y="75"/>
                    <a:pt x="277" y="75"/>
                    <a:pt x="277" y="75"/>
                  </a:cubicBezTo>
                  <a:cubicBezTo>
                    <a:pt x="277" y="75"/>
                    <a:pt x="277" y="75"/>
                    <a:pt x="277" y="75"/>
                  </a:cubicBezTo>
                  <a:cubicBezTo>
                    <a:pt x="281" y="28"/>
                    <a:pt x="281" y="28"/>
                    <a:pt x="281" y="28"/>
                  </a:cubicBezTo>
                  <a:cubicBezTo>
                    <a:pt x="208" y="21"/>
                    <a:pt x="208" y="21"/>
                    <a:pt x="208" y="21"/>
                  </a:cubicBezTo>
                  <a:cubicBezTo>
                    <a:pt x="30" y="0"/>
                    <a:pt x="30" y="0"/>
                    <a:pt x="30" y="0"/>
                  </a:cubicBezTo>
                  <a:cubicBezTo>
                    <a:pt x="0" y="192"/>
                    <a:pt x="0" y="192"/>
                    <a:pt x="0" y="192"/>
                  </a:cubicBezTo>
                  <a:cubicBezTo>
                    <a:pt x="229" y="219"/>
                    <a:pt x="229" y="219"/>
                    <a:pt x="229" y="219"/>
                  </a:cubicBezTo>
                  <a:cubicBezTo>
                    <a:pt x="229" y="219"/>
                    <a:pt x="245" y="220"/>
                    <a:pt x="267" y="221"/>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0" name="Freeform 17"/>
            <p:cNvSpPr>
              <a:spLocks/>
            </p:cNvSpPr>
            <p:nvPr/>
          </p:nvSpPr>
          <p:spPr bwMode="auto">
            <a:xfrm>
              <a:off x="5716476" y="2235646"/>
              <a:ext cx="308619" cy="386196"/>
            </a:xfrm>
            <a:custGeom>
              <a:avLst/>
              <a:gdLst>
                <a:gd name="T0" fmla="*/ 183 w 183"/>
                <a:gd name="T1" fmla="*/ 67 h 229"/>
                <a:gd name="T2" fmla="*/ 122 w 183"/>
                <a:gd name="T3" fmla="*/ 57 h 229"/>
                <a:gd name="T4" fmla="*/ 129 w 183"/>
                <a:gd name="T5" fmla="*/ 17 h 229"/>
                <a:gd name="T6" fmla="*/ 39 w 183"/>
                <a:gd name="T7" fmla="*/ 0 h 229"/>
                <a:gd name="T8" fmla="*/ 0 w 183"/>
                <a:gd name="T9" fmla="*/ 201 h 229"/>
                <a:gd name="T10" fmla="*/ 158 w 183"/>
                <a:gd name="T11" fmla="*/ 229 h 229"/>
                <a:gd name="T12" fmla="*/ 183 w 183"/>
                <a:gd name="T13" fmla="*/ 67 h 229"/>
              </a:gdLst>
              <a:ahLst/>
              <a:cxnLst>
                <a:cxn ang="0">
                  <a:pos x="T0" y="T1"/>
                </a:cxn>
                <a:cxn ang="0">
                  <a:pos x="T2" y="T3"/>
                </a:cxn>
                <a:cxn ang="0">
                  <a:pos x="T4" y="T5"/>
                </a:cxn>
                <a:cxn ang="0">
                  <a:pos x="T6" y="T7"/>
                </a:cxn>
                <a:cxn ang="0">
                  <a:pos x="T8" y="T9"/>
                </a:cxn>
                <a:cxn ang="0">
                  <a:pos x="T10" y="T11"/>
                </a:cxn>
                <a:cxn ang="0">
                  <a:pos x="T12" y="T13"/>
                </a:cxn>
              </a:cxnLst>
              <a:rect l="0" t="0" r="r" b="b"/>
              <a:pathLst>
                <a:path w="183" h="229">
                  <a:moveTo>
                    <a:pt x="183" y="67"/>
                  </a:moveTo>
                  <a:lnTo>
                    <a:pt x="122" y="57"/>
                  </a:lnTo>
                  <a:lnTo>
                    <a:pt x="129" y="17"/>
                  </a:lnTo>
                  <a:lnTo>
                    <a:pt x="39" y="0"/>
                  </a:lnTo>
                  <a:lnTo>
                    <a:pt x="0" y="201"/>
                  </a:lnTo>
                  <a:lnTo>
                    <a:pt x="158" y="229"/>
                  </a:lnTo>
                  <a:lnTo>
                    <a:pt x="183" y="6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4" name="Freeform 18"/>
            <p:cNvSpPr>
              <a:spLocks/>
            </p:cNvSpPr>
            <p:nvPr/>
          </p:nvSpPr>
          <p:spPr bwMode="auto">
            <a:xfrm>
              <a:off x="5428094" y="2164816"/>
              <a:ext cx="354153" cy="536288"/>
            </a:xfrm>
            <a:custGeom>
              <a:avLst/>
              <a:gdLst>
                <a:gd name="T0" fmla="*/ 5 w 248"/>
                <a:gd name="T1" fmla="*/ 131 h 375"/>
                <a:gd name="T2" fmla="*/ 1 w 248"/>
                <a:gd name="T3" fmla="*/ 132 h 375"/>
                <a:gd name="T4" fmla="*/ 0 w 248"/>
                <a:gd name="T5" fmla="*/ 135 h 375"/>
                <a:gd name="T6" fmla="*/ 1 w 248"/>
                <a:gd name="T7" fmla="*/ 139 h 375"/>
                <a:gd name="T8" fmla="*/ 2 w 248"/>
                <a:gd name="T9" fmla="*/ 142 h 375"/>
                <a:gd name="T10" fmla="*/ 3 w 248"/>
                <a:gd name="T11" fmla="*/ 143 h 375"/>
                <a:gd name="T12" fmla="*/ 7 w 248"/>
                <a:gd name="T13" fmla="*/ 145 h 375"/>
                <a:gd name="T14" fmla="*/ 160 w 248"/>
                <a:gd name="T15" fmla="*/ 375 h 375"/>
                <a:gd name="T16" fmla="*/ 163 w 248"/>
                <a:gd name="T17" fmla="*/ 371 h 375"/>
                <a:gd name="T18" fmla="*/ 164 w 248"/>
                <a:gd name="T19" fmla="*/ 367 h 375"/>
                <a:gd name="T20" fmla="*/ 164 w 248"/>
                <a:gd name="T21" fmla="*/ 354 h 375"/>
                <a:gd name="T22" fmla="*/ 164 w 248"/>
                <a:gd name="T23" fmla="*/ 340 h 375"/>
                <a:gd name="T24" fmla="*/ 164 w 248"/>
                <a:gd name="T25" fmla="*/ 329 h 375"/>
                <a:gd name="T26" fmla="*/ 167 w 248"/>
                <a:gd name="T27" fmla="*/ 326 h 375"/>
                <a:gd name="T28" fmla="*/ 174 w 248"/>
                <a:gd name="T29" fmla="*/ 324 h 375"/>
                <a:gd name="T30" fmla="*/ 176 w 248"/>
                <a:gd name="T31" fmla="*/ 328 h 375"/>
                <a:gd name="T32" fmla="*/ 180 w 248"/>
                <a:gd name="T33" fmla="*/ 326 h 375"/>
                <a:gd name="T34" fmla="*/ 185 w 248"/>
                <a:gd name="T35" fmla="*/ 330 h 375"/>
                <a:gd name="T36" fmla="*/ 188 w 248"/>
                <a:gd name="T37" fmla="*/ 332 h 375"/>
                <a:gd name="T38" fmla="*/ 191 w 248"/>
                <a:gd name="T39" fmla="*/ 330 h 375"/>
                <a:gd name="T40" fmla="*/ 197 w 248"/>
                <a:gd name="T41" fmla="*/ 312 h 375"/>
                <a:gd name="T42" fmla="*/ 202 w 248"/>
                <a:gd name="T43" fmla="*/ 287 h 375"/>
                <a:gd name="T44" fmla="*/ 248 w 248"/>
                <a:gd name="T45" fmla="*/ 49 h 375"/>
                <a:gd name="T46" fmla="*/ 134 w 248"/>
                <a:gd name="T47" fmla="*/ 24 h 375"/>
                <a:gd name="T48" fmla="*/ 42 w 248"/>
                <a:gd name="T49" fmla="*/ 0 h 375"/>
                <a:gd name="T50" fmla="*/ 8 w 248"/>
                <a:gd name="T51" fmla="*/ 130 h 375"/>
                <a:gd name="T52" fmla="*/ 5 w 248"/>
                <a:gd name="T53" fmla="*/ 131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8" h="375">
                  <a:moveTo>
                    <a:pt x="5" y="131"/>
                  </a:moveTo>
                  <a:cubicBezTo>
                    <a:pt x="1" y="132"/>
                    <a:pt x="1" y="132"/>
                    <a:pt x="1" y="132"/>
                  </a:cubicBezTo>
                  <a:cubicBezTo>
                    <a:pt x="0" y="135"/>
                    <a:pt x="0" y="135"/>
                    <a:pt x="0" y="135"/>
                  </a:cubicBezTo>
                  <a:cubicBezTo>
                    <a:pt x="1" y="139"/>
                    <a:pt x="1" y="139"/>
                    <a:pt x="1" y="139"/>
                  </a:cubicBezTo>
                  <a:cubicBezTo>
                    <a:pt x="2" y="142"/>
                    <a:pt x="2" y="142"/>
                    <a:pt x="2" y="142"/>
                  </a:cubicBezTo>
                  <a:cubicBezTo>
                    <a:pt x="3" y="143"/>
                    <a:pt x="3" y="143"/>
                    <a:pt x="3" y="143"/>
                  </a:cubicBezTo>
                  <a:cubicBezTo>
                    <a:pt x="7" y="145"/>
                    <a:pt x="7" y="145"/>
                    <a:pt x="7" y="145"/>
                  </a:cubicBezTo>
                  <a:cubicBezTo>
                    <a:pt x="160" y="375"/>
                    <a:pt x="160" y="375"/>
                    <a:pt x="160" y="375"/>
                  </a:cubicBezTo>
                  <a:cubicBezTo>
                    <a:pt x="163" y="371"/>
                    <a:pt x="163" y="371"/>
                    <a:pt x="163" y="371"/>
                  </a:cubicBezTo>
                  <a:cubicBezTo>
                    <a:pt x="164" y="367"/>
                    <a:pt x="164" y="367"/>
                    <a:pt x="164" y="367"/>
                  </a:cubicBezTo>
                  <a:cubicBezTo>
                    <a:pt x="164" y="354"/>
                    <a:pt x="164" y="354"/>
                    <a:pt x="164" y="354"/>
                  </a:cubicBezTo>
                  <a:cubicBezTo>
                    <a:pt x="164" y="340"/>
                    <a:pt x="164" y="340"/>
                    <a:pt x="164" y="340"/>
                  </a:cubicBezTo>
                  <a:cubicBezTo>
                    <a:pt x="164" y="329"/>
                    <a:pt x="164" y="329"/>
                    <a:pt x="164" y="329"/>
                  </a:cubicBezTo>
                  <a:cubicBezTo>
                    <a:pt x="167" y="326"/>
                    <a:pt x="167" y="326"/>
                    <a:pt x="167" y="326"/>
                  </a:cubicBezTo>
                  <a:cubicBezTo>
                    <a:pt x="174" y="324"/>
                    <a:pt x="174" y="324"/>
                    <a:pt x="174" y="324"/>
                  </a:cubicBezTo>
                  <a:cubicBezTo>
                    <a:pt x="176" y="328"/>
                    <a:pt x="176" y="328"/>
                    <a:pt x="176" y="328"/>
                  </a:cubicBezTo>
                  <a:cubicBezTo>
                    <a:pt x="180" y="326"/>
                    <a:pt x="180" y="326"/>
                    <a:pt x="180" y="326"/>
                  </a:cubicBezTo>
                  <a:cubicBezTo>
                    <a:pt x="185" y="330"/>
                    <a:pt x="185" y="330"/>
                    <a:pt x="185" y="330"/>
                  </a:cubicBezTo>
                  <a:cubicBezTo>
                    <a:pt x="188" y="332"/>
                    <a:pt x="188" y="332"/>
                    <a:pt x="188" y="332"/>
                  </a:cubicBezTo>
                  <a:cubicBezTo>
                    <a:pt x="191" y="330"/>
                    <a:pt x="191" y="330"/>
                    <a:pt x="191" y="330"/>
                  </a:cubicBezTo>
                  <a:cubicBezTo>
                    <a:pt x="191" y="330"/>
                    <a:pt x="195" y="316"/>
                    <a:pt x="197" y="312"/>
                  </a:cubicBezTo>
                  <a:cubicBezTo>
                    <a:pt x="198" y="306"/>
                    <a:pt x="202" y="287"/>
                    <a:pt x="202" y="287"/>
                  </a:cubicBezTo>
                  <a:cubicBezTo>
                    <a:pt x="248" y="49"/>
                    <a:pt x="248" y="49"/>
                    <a:pt x="248" y="49"/>
                  </a:cubicBezTo>
                  <a:cubicBezTo>
                    <a:pt x="248" y="49"/>
                    <a:pt x="163" y="31"/>
                    <a:pt x="134" y="24"/>
                  </a:cubicBezTo>
                  <a:cubicBezTo>
                    <a:pt x="111" y="19"/>
                    <a:pt x="42" y="0"/>
                    <a:pt x="42" y="0"/>
                  </a:cubicBezTo>
                  <a:cubicBezTo>
                    <a:pt x="8" y="130"/>
                    <a:pt x="8" y="130"/>
                    <a:pt x="8" y="130"/>
                  </a:cubicBezTo>
                  <a:lnTo>
                    <a:pt x="5" y="13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5" name="Freeform 19"/>
            <p:cNvSpPr>
              <a:spLocks/>
            </p:cNvSpPr>
            <p:nvPr/>
          </p:nvSpPr>
          <p:spPr bwMode="auto">
            <a:xfrm>
              <a:off x="5278001" y="1830900"/>
              <a:ext cx="440161" cy="372704"/>
            </a:xfrm>
            <a:custGeom>
              <a:avLst/>
              <a:gdLst>
                <a:gd name="T0" fmla="*/ 269 w 308"/>
                <a:gd name="T1" fmla="*/ 182 h 261"/>
                <a:gd name="T2" fmla="*/ 270 w 308"/>
                <a:gd name="T3" fmla="*/ 175 h 261"/>
                <a:gd name="T4" fmla="*/ 275 w 308"/>
                <a:gd name="T5" fmla="*/ 171 h 261"/>
                <a:gd name="T6" fmla="*/ 276 w 308"/>
                <a:gd name="T7" fmla="*/ 159 h 261"/>
                <a:gd name="T8" fmla="*/ 274 w 308"/>
                <a:gd name="T9" fmla="*/ 154 h 261"/>
                <a:gd name="T10" fmla="*/ 271 w 308"/>
                <a:gd name="T11" fmla="*/ 153 h 261"/>
                <a:gd name="T12" fmla="*/ 270 w 308"/>
                <a:gd name="T13" fmla="*/ 145 h 261"/>
                <a:gd name="T14" fmla="*/ 277 w 308"/>
                <a:gd name="T15" fmla="*/ 137 h 261"/>
                <a:gd name="T16" fmla="*/ 288 w 308"/>
                <a:gd name="T17" fmla="*/ 125 h 261"/>
                <a:gd name="T18" fmla="*/ 291 w 308"/>
                <a:gd name="T19" fmla="*/ 120 h 261"/>
                <a:gd name="T20" fmla="*/ 297 w 308"/>
                <a:gd name="T21" fmla="*/ 111 h 261"/>
                <a:gd name="T22" fmla="*/ 304 w 308"/>
                <a:gd name="T23" fmla="*/ 104 h 261"/>
                <a:gd name="T24" fmla="*/ 308 w 308"/>
                <a:gd name="T25" fmla="*/ 98 h 261"/>
                <a:gd name="T26" fmla="*/ 307 w 308"/>
                <a:gd name="T27" fmla="*/ 90 h 261"/>
                <a:gd name="T28" fmla="*/ 300 w 308"/>
                <a:gd name="T29" fmla="*/ 83 h 261"/>
                <a:gd name="T30" fmla="*/ 297 w 308"/>
                <a:gd name="T31" fmla="*/ 74 h 261"/>
                <a:gd name="T32" fmla="*/ 220 w 308"/>
                <a:gd name="T33" fmla="*/ 56 h 261"/>
                <a:gd name="T34" fmla="*/ 211 w 308"/>
                <a:gd name="T35" fmla="*/ 56 h 261"/>
                <a:gd name="T36" fmla="*/ 178 w 308"/>
                <a:gd name="T37" fmla="*/ 58 h 261"/>
                <a:gd name="T38" fmla="*/ 172 w 308"/>
                <a:gd name="T39" fmla="*/ 57 h 261"/>
                <a:gd name="T40" fmla="*/ 167 w 308"/>
                <a:gd name="T41" fmla="*/ 58 h 261"/>
                <a:gd name="T42" fmla="*/ 164 w 308"/>
                <a:gd name="T43" fmla="*/ 56 h 261"/>
                <a:gd name="T44" fmla="*/ 156 w 308"/>
                <a:gd name="T45" fmla="*/ 55 h 261"/>
                <a:gd name="T46" fmla="*/ 155 w 308"/>
                <a:gd name="T47" fmla="*/ 52 h 261"/>
                <a:gd name="T48" fmla="*/ 143 w 308"/>
                <a:gd name="T49" fmla="*/ 49 h 261"/>
                <a:gd name="T50" fmla="*/ 136 w 308"/>
                <a:gd name="T51" fmla="*/ 46 h 261"/>
                <a:gd name="T52" fmla="*/ 121 w 308"/>
                <a:gd name="T53" fmla="*/ 49 h 261"/>
                <a:gd name="T54" fmla="*/ 103 w 308"/>
                <a:gd name="T55" fmla="*/ 40 h 261"/>
                <a:gd name="T56" fmla="*/ 99 w 308"/>
                <a:gd name="T57" fmla="*/ 12 h 261"/>
                <a:gd name="T58" fmla="*/ 90 w 308"/>
                <a:gd name="T59" fmla="*/ 10 h 261"/>
                <a:gd name="T60" fmla="*/ 80 w 308"/>
                <a:gd name="T61" fmla="*/ 4 h 261"/>
                <a:gd name="T62" fmla="*/ 70 w 308"/>
                <a:gd name="T63" fmla="*/ 0 h 261"/>
                <a:gd name="T64" fmla="*/ 68 w 308"/>
                <a:gd name="T65" fmla="*/ 13 h 261"/>
                <a:gd name="T66" fmla="*/ 64 w 308"/>
                <a:gd name="T67" fmla="*/ 28 h 261"/>
                <a:gd name="T68" fmla="*/ 60 w 308"/>
                <a:gd name="T69" fmla="*/ 38 h 261"/>
                <a:gd name="T70" fmla="*/ 55 w 308"/>
                <a:gd name="T71" fmla="*/ 50 h 261"/>
                <a:gd name="T72" fmla="*/ 47 w 308"/>
                <a:gd name="T73" fmla="*/ 67 h 261"/>
                <a:gd name="T74" fmla="*/ 35 w 308"/>
                <a:gd name="T75" fmla="*/ 98 h 261"/>
                <a:gd name="T76" fmla="*/ 24 w 308"/>
                <a:gd name="T77" fmla="*/ 120 h 261"/>
                <a:gd name="T78" fmla="*/ 18 w 308"/>
                <a:gd name="T79" fmla="*/ 130 h 261"/>
                <a:gd name="T80" fmla="*/ 14 w 308"/>
                <a:gd name="T81" fmla="*/ 136 h 261"/>
                <a:gd name="T82" fmla="*/ 5 w 308"/>
                <a:gd name="T83" fmla="*/ 148 h 261"/>
                <a:gd name="T84" fmla="*/ 5 w 308"/>
                <a:gd name="T85" fmla="*/ 160 h 261"/>
                <a:gd name="T86" fmla="*/ 5 w 308"/>
                <a:gd name="T87" fmla="*/ 164 h 261"/>
                <a:gd name="T88" fmla="*/ 3 w 308"/>
                <a:gd name="T89" fmla="*/ 169 h 261"/>
                <a:gd name="T90" fmla="*/ 1 w 308"/>
                <a:gd name="T91" fmla="*/ 174 h 261"/>
                <a:gd name="T92" fmla="*/ 0 w 308"/>
                <a:gd name="T93" fmla="*/ 187 h 261"/>
                <a:gd name="T94" fmla="*/ 3 w 308"/>
                <a:gd name="T95" fmla="*/ 193 h 261"/>
                <a:gd name="T96" fmla="*/ 239 w 308"/>
                <a:gd name="T97" fmla="*/ 258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8" h="261">
                  <a:moveTo>
                    <a:pt x="251" y="261"/>
                  </a:moveTo>
                  <a:cubicBezTo>
                    <a:pt x="269" y="182"/>
                    <a:pt x="269" y="182"/>
                    <a:pt x="269" y="182"/>
                  </a:cubicBezTo>
                  <a:cubicBezTo>
                    <a:pt x="269" y="177"/>
                    <a:pt x="269" y="177"/>
                    <a:pt x="269" y="177"/>
                  </a:cubicBezTo>
                  <a:cubicBezTo>
                    <a:pt x="270" y="175"/>
                    <a:pt x="270" y="175"/>
                    <a:pt x="270" y="175"/>
                  </a:cubicBezTo>
                  <a:cubicBezTo>
                    <a:pt x="275" y="173"/>
                    <a:pt x="275" y="173"/>
                    <a:pt x="275" y="173"/>
                  </a:cubicBezTo>
                  <a:cubicBezTo>
                    <a:pt x="275" y="171"/>
                    <a:pt x="275" y="171"/>
                    <a:pt x="275" y="171"/>
                  </a:cubicBezTo>
                  <a:cubicBezTo>
                    <a:pt x="276" y="167"/>
                    <a:pt x="276" y="167"/>
                    <a:pt x="276" y="167"/>
                  </a:cubicBezTo>
                  <a:cubicBezTo>
                    <a:pt x="276" y="159"/>
                    <a:pt x="276" y="159"/>
                    <a:pt x="276" y="159"/>
                  </a:cubicBezTo>
                  <a:cubicBezTo>
                    <a:pt x="277" y="157"/>
                    <a:pt x="277" y="157"/>
                    <a:pt x="277" y="157"/>
                  </a:cubicBezTo>
                  <a:cubicBezTo>
                    <a:pt x="274" y="154"/>
                    <a:pt x="274" y="154"/>
                    <a:pt x="274" y="154"/>
                  </a:cubicBezTo>
                  <a:cubicBezTo>
                    <a:pt x="273" y="154"/>
                    <a:pt x="273" y="154"/>
                    <a:pt x="273" y="154"/>
                  </a:cubicBezTo>
                  <a:cubicBezTo>
                    <a:pt x="271" y="153"/>
                    <a:pt x="271" y="153"/>
                    <a:pt x="271" y="153"/>
                  </a:cubicBezTo>
                  <a:cubicBezTo>
                    <a:pt x="269" y="150"/>
                    <a:pt x="269" y="150"/>
                    <a:pt x="269" y="150"/>
                  </a:cubicBezTo>
                  <a:cubicBezTo>
                    <a:pt x="270" y="145"/>
                    <a:pt x="270" y="145"/>
                    <a:pt x="270" y="145"/>
                  </a:cubicBezTo>
                  <a:cubicBezTo>
                    <a:pt x="271" y="142"/>
                    <a:pt x="271" y="142"/>
                    <a:pt x="271" y="142"/>
                  </a:cubicBezTo>
                  <a:cubicBezTo>
                    <a:pt x="277" y="137"/>
                    <a:pt x="277" y="137"/>
                    <a:pt x="277" y="137"/>
                  </a:cubicBezTo>
                  <a:cubicBezTo>
                    <a:pt x="285" y="129"/>
                    <a:pt x="285" y="129"/>
                    <a:pt x="285" y="129"/>
                  </a:cubicBezTo>
                  <a:cubicBezTo>
                    <a:pt x="288" y="125"/>
                    <a:pt x="288" y="125"/>
                    <a:pt x="288" y="125"/>
                  </a:cubicBezTo>
                  <a:cubicBezTo>
                    <a:pt x="289" y="121"/>
                    <a:pt x="289" y="121"/>
                    <a:pt x="289" y="121"/>
                  </a:cubicBezTo>
                  <a:cubicBezTo>
                    <a:pt x="291" y="120"/>
                    <a:pt x="291" y="120"/>
                    <a:pt x="291" y="120"/>
                  </a:cubicBezTo>
                  <a:cubicBezTo>
                    <a:pt x="293" y="115"/>
                    <a:pt x="293" y="115"/>
                    <a:pt x="293" y="115"/>
                  </a:cubicBezTo>
                  <a:cubicBezTo>
                    <a:pt x="297" y="111"/>
                    <a:pt x="297" y="111"/>
                    <a:pt x="297" y="111"/>
                  </a:cubicBezTo>
                  <a:cubicBezTo>
                    <a:pt x="300" y="107"/>
                    <a:pt x="300" y="107"/>
                    <a:pt x="300" y="107"/>
                  </a:cubicBezTo>
                  <a:cubicBezTo>
                    <a:pt x="304" y="104"/>
                    <a:pt x="304" y="104"/>
                    <a:pt x="304" y="104"/>
                  </a:cubicBezTo>
                  <a:cubicBezTo>
                    <a:pt x="305" y="99"/>
                    <a:pt x="305" y="99"/>
                    <a:pt x="305" y="99"/>
                  </a:cubicBezTo>
                  <a:cubicBezTo>
                    <a:pt x="308" y="98"/>
                    <a:pt x="308" y="98"/>
                    <a:pt x="308" y="98"/>
                  </a:cubicBezTo>
                  <a:cubicBezTo>
                    <a:pt x="308" y="94"/>
                    <a:pt x="308" y="94"/>
                    <a:pt x="308" y="94"/>
                  </a:cubicBezTo>
                  <a:cubicBezTo>
                    <a:pt x="307" y="90"/>
                    <a:pt x="307" y="90"/>
                    <a:pt x="307" y="90"/>
                  </a:cubicBezTo>
                  <a:cubicBezTo>
                    <a:pt x="305" y="87"/>
                    <a:pt x="305" y="87"/>
                    <a:pt x="305" y="87"/>
                  </a:cubicBezTo>
                  <a:cubicBezTo>
                    <a:pt x="300" y="83"/>
                    <a:pt x="300" y="83"/>
                    <a:pt x="300" y="83"/>
                  </a:cubicBezTo>
                  <a:cubicBezTo>
                    <a:pt x="297" y="78"/>
                    <a:pt x="297" y="78"/>
                    <a:pt x="297" y="78"/>
                  </a:cubicBezTo>
                  <a:cubicBezTo>
                    <a:pt x="297" y="74"/>
                    <a:pt x="297" y="74"/>
                    <a:pt x="297" y="74"/>
                  </a:cubicBezTo>
                  <a:cubicBezTo>
                    <a:pt x="231" y="57"/>
                    <a:pt x="231" y="57"/>
                    <a:pt x="231" y="57"/>
                  </a:cubicBezTo>
                  <a:cubicBezTo>
                    <a:pt x="220" y="56"/>
                    <a:pt x="220" y="56"/>
                    <a:pt x="220" y="56"/>
                  </a:cubicBezTo>
                  <a:cubicBezTo>
                    <a:pt x="216" y="57"/>
                    <a:pt x="216" y="57"/>
                    <a:pt x="216" y="57"/>
                  </a:cubicBezTo>
                  <a:cubicBezTo>
                    <a:pt x="211" y="56"/>
                    <a:pt x="211" y="56"/>
                    <a:pt x="211" y="56"/>
                  </a:cubicBezTo>
                  <a:cubicBezTo>
                    <a:pt x="207" y="57"/>
                    <a:pt x="207" y="57"/>
                    <a:pt x="207" y="57"/>
                  </a:cubicBezTo>
                  <a:cubicBezTo>
                    <a:pt x="178" y="58"/>
                    <a:pt x="178" y="58"/>
                    <a:pt x="178" y="58"/>
                  </a:cubicBezTo>
                  <a:cubicBezTo>
                    <a:pt x="175" y="56"/>
                    <a:pt x="175" y="56"/>
                    <a:pt x="175" y="56"/>
                  </a:cubicBezTo>
                  <a:cubicBezTo>
                    <a:pt x="172" y="57"/>
                    <a:pt x="172" y="57"/>
                    <a:pt x="172" y="57"/>
                  </a:cubicBezTo>
                  <a:cubicBezTo>
                    <a:pt x="169" y="58"/>
                    <a:pt x="169" y="58"/>
                    <a:pt x="169" y="58"/>
                  </a:cubicBezTo>
                  <a:cubicBezTo>
                    <a:pt x="167" y="58"/>
                    <a:pt x="167" y="58"/>
                    <a:pt x="167" y="58"/>
                  </a:cubicBezTo>
                  <a:cubicBezTo>
                    <a:pt x="164" y="57"/>
                    <a:pt x="164" y="57"/>
                    <a:pt x="164" y="57"/>
                  </a:cubicBezTo>
                  <a:cubicBezTo>
                    <a:pt x="164" y="56"/>
                    <a:pt x="164" y="56"/>
                    <a:pt x="164" y="56"/>
                  </a:cubicBezTo>
                  <a:cubicBezTo>
                    <a:pt x="159" y="56"/>
                    <a:pt x="159" y="56"/>
                    <a:pt x="159" y="56"/>
                  </a:cubicBezTo>
                  <a:cubicBezTo>
                    <a:pt x="156" y="55"/>
                    <a:pt x="156" y="55"/>
                    <a:pt x="156" y="55"/>
                  </a:cubicBezTo>
                  <a:cubicBezTo>
                    <a:pt x="155" y="53"/>
                    <a:pt x="155" y="53"/>
                    <a:pt x="155" y="53"/>
                  </a:cubicBezTo>
                  <a:cubicBezTo>
                    <a:pt x="155" y="52"/>
                    <a:pt x="155" y="52"/>
                    <a:pt x="155" y="52"/>
                  </a:cubicBezTo>
                  <a:cubicBezTo>
                    <a:pt x="151" y="51"/>
                    <a:pt x="151" y="51"/>
                    <a:pt x="151" y="51"/>
                  </a:cubicBezTo>
                  <a:cubicBezTo>
                    <a:pt x="143" y="49"/>
                    <a:pt x="143" y="49"/>
                    <a:pt x="143" y="49"/>
                  </a:cubicBezTo>
                  <a:cubicBezTo>
                    <a:pt x="138" y="47"/>
                    <a:pt x="138" y="47"/>
                    <a:pt x="138" y="47"/>
                  </a:cubicBezTo>
                  <a:cubicBezTo>
                    <a:pt x="136" y="46"/>
                    <a:pt x="136" y="46"/>
                    <a:pt x="136" y="46"/>
                  </a:cubicBezTo>
                  <a:cubicBezTo>
                    <a:pt x="130" y="47"/>
                    <a:pt x="130" y="47"/>
                    <a:pt x="130" y="47"/>
                  </a:cubicBezTo>
                  <a:cubicBezTo>
                    <a:pt x="121" y="49"/>
                    <a:pt x="121" y="49"/>
                    <a:pt x="121" y="49"/>
                  </a:cubicBezTo>
                  <a:cubicBezTo>
                    <a:pt x="110" y="46"/>
                    <a:pt x="110" y="46"/>
                    <a:pt x="110" y="46"/>
                  </a:cubicBezTo>
                  <a:cubicBezTo>
                    <a:pt x="103" y="40"/>
                    <a:pt x="103" y="40"/>
                    <a:pt x="103" y="40"/>
                  </a:cubicBezTo>
                  <a:cubicBezTo>
                    <a:pt x="103" y="40"/>
                    <a:pt x="106" y="33"/>
                    <a:pt x="105" y="24"/>
                  </a:cubicBezTo>
                  <a:cubicBezTo>
                    <a:pt x="104" y="14"/>
                    <a:pt x="99" y="12"/>
                    <a:pt x="99" y="12"/>
                  </a:cubicBezTo>
                  <a:cubicBezTo>
                    <a:pt x="94" y="12"/>
                    <a:pt x="94" y="12"/>
                    <a:pt x="94" y="12"/>
                  </a:cubicBezTo>
                  <a:cubicBezTo>
                    <a:pt x="90" y="10"/>
                    <a:pt x="90" y="10"/>
                    <a:pt x="90" y="10"/>
                  </a:cubicBezTo>
                  <a:cubicBezTo>
                    <a:pt x="90" y="10"/>
                    <a:pt x="90" y="4"/>
                    <a:pt x="85" y="4"/>
                  </a:cubicBezTo>
                  <a:cubicBezTo>
                    <a:pt x="80" y="4"/>
                    <a:pt x="80" y="4"/>
                    <a:pt x="80" y="4"/>
                  </a:cubicBezTo>
                  <a:cubicBezTo>
                    <a:pt x="74" y="3"/>
                    <a:pt x="74" y="3"/>
                    <a:pt x="74" y="3"/>
                  </a:cubicBezTo>
                  <a:cubicBezTo>
                    <a:pt x="70" y="0"/>
                    <a:pt x="70" y="0"/>
                    <a:pt x="70" y="0"/>
                  </a:cubicBezTo>
                  <a:cubicBezTo>
                    <a:pt x="70" y="7"/>
                    <a:pt x="70" y="7"/>
                    <a:pt x="70" y="7"/>
                  </a:cubicBezTo>
                  <a:cubicBezTo>
                    <a:pt x="68" y="13"/>
                    <a:pt x="68" y="13"/>
                    <a:pt x="68" y="13"/>
                  </a:cubicBezTo>
                  <a:cubicBezTo>
                    <a:pt x="63" y="22"/>
                    <a:pt x="63" y="22"/>
                    <a:pt x="63" y="22"/>
                  </a:cubicBezTo>
                  <a:cubicBezTo>
                    <a:pt x="64" y="28"/>
                    <a:pt x="64" y="28"/>
                    <a:pt x="64" y="28"/>
                  </a:cubicBezTo>
                  <a:cubicBezTo>
                    <a:pt x="63" y="33"/>
                    <a:pt x="63" y="33"/>
                    <a:pt x="63" y="33"/>
                  </a:cubicBezTo>
                  <a:cubicBezTo>
                    <a:pt x="60" y="38"/>
                    <a:pt x="60" y="38"/>
                    <a:pt x="60" y="38"/>
                  </a:cubicBezTo>
                  <a:cubicBezTo>
                    <a:pt x="58" y="43"/>
                    <a:pt x="58" y="43"/>
                    <a:pt x="58" y="43"/>
                  </a:cubicBezTo>
                  <a:cubicBezTo>
                    <a:pt x="55" y="50"/>
                    <a:pt x="55" y="50"/>
                    <a:pt x="55" y="50"/>
                  </a:cubicBezTo>
                  <a:cubicBezTo>
                    <a:pt x="53" y="55"/>
                    <a:pt x="53" y="55"/>
                    <a:pt x="53" y="55"/>
                  </a:cubicBezTo>
                  <a:cubicBezTo>
                    <a:pt x="47" y="67"/>
                    <a:pt x="47" y="67"/>
                    <a:pt x="47" y="67"/>
                  </a:cubicBezTo>
                  <a:cubicBezTo>
                    <a:pt x="40" y="85"/>
                    <a:pt x="40" y="85"/>
                    <a:pt x="40" y="85"/>
                  </a:cubicBezTo>
                  <a:cubicBezTo>
                    <a:pt x="35" y="98"/>
                    <a:pt x="35" y="98"/>
                    <a:pt x="35" y="98"/>
                  </a:cubicBezTo>
                  <a:cubicBezTo>
                    <a:pt x="30" y="111"/>
                    <a:pt x="30" y="111"/>
                    <a:pt x="30" y="111"/>
                  </a:cubicBezTo>
                  <a:cubicBezTo>
                    <a:pt x="24" y="120"/>
                    <a:pt x="24" y="120"/>
                    <a:pt x="24" y="120"/>
                  </a:cubicBezTo>
                  <a:cubicBezTo>
                    <a:pt x="22" y="124"/>
                    <a:pt x="22" y="124"/>
                    <a:pt x="22" y="124"/>
                  </a:cubicBezTo>
                  <a:cubicBezTo>
                    <a:pt x="18" y="130"/>
                    <a:pt x="18" y="130"/>
                    <a:pt x="18" y="130"/>
                  </a:cubicBezTo>
                  <a:cubicBezTo>
                    <a:pt x="15" y="133"/>
                    <a:pt x="15" y="133"/>
                    <a:pt x="15" y="133"/>
                  </a:cubicBezTo>
                  <a:cubicBezTo>
                    <a:pt x="14" y="136"/>
                    <a:pt x="14" y="136"/>
                    <a:pt x="14" y="136"/>
                  </a:cubicBezTo>
                  <a:cubicBezTo>
                    <a:pt x="11" y="141"/>
                    <a:pt x="11" y="141"/>
                    <a:pt x="11" y="141"/>
                  </a:cubicBezTo>
                  <a:cubicBezTo>
                    <a:pt x="5" y="148"/>
                    <a:pt x="5" y="148"/>
                    <a:pt x="5" y="148"/>
                  </a:cubicBezTo>
                  <a:cubicBezTo>
                    <a:pt x="3" y="152"/>
                    <a:pt x="3" y="152"/>
                    <a:pt x="3" y="152"/>
                  </a:cubicBezTo>
                  <a:cubicBezTo>
                    <a:pt x="5" y="160"/>
                    <a:pt x="5" y="160"/>
                    <a:pt x="5" y="160"/>
                  </a:cubicBezTo>
                  <a:cubicBezTo>
                    <a:pt x="5" y="162"/>
                    <a:pt x="5" y="162"/>
                    <a:pt x="5" y="162"/>
                  </a:cubicBezTo>
                  <a:cubicBezTo>
                    <a:pt x="5" y="164"/>
                    <a:pt x="5" y="164"/>
                    <a:pt x="5" y="164"/>
                  </a:cubicBezTo>
                  <a:cubicBezTo>
                    <a:pt x="4" y="165"/>
                    <a:pt x="4" y="165"/>
                    <a:pt x="4" y="165"/>
                  </a:cubicBezTo>
                  <a:cubicBezTo>
                    <a:pt x="3" y="169"/>
                    <a:pt x="3" y="169"/>
                    <a:pt x="3" y="169"/>
                  </a:cubicBezTo>
                  <a:cubicBezTo>
                    <a:pt x="1" y="170"/>
                    <a:pt x="1" y="170"/>
                    <a:pt x="1" y="170"/>
                  </a:cubicBezTo>
                  <a:cubicBezTo>
                    <a:pt x="1" y="174"/>
                    <a:pt x="1" y="174"/>
                    <a:pt x="1" y="174"/>
                  </a:cubicBezTo>
                  <a:cubicBezTo>
                    <a:pt x="0" y="182"/>
                    <a:pt x="0" y="182"/>
                    <a:pt x="0" y="182"/>
                  </a:cubicBezTo>
                  <a:cubicBezTo>
                    <a:pt x="0" y="187"/>
                    <a:pt x="0" y="187"/>
                    <a:pt x="0" y="187"/>
                  </a:cubicBezTo>
                  <a:cubicBezTo>
                    <a:pt x="2" y="190"/>
                    <a:pt x="2" y="190"/>
                    <a:pt x="2" y="190"/>
                  </a:cubicBezTo>
                  <a:cubicBezTo>
                    <a:pt x="3" y="193"/>
                    <a:pt x="3" y="193"/>
                    <a:pt x="3" y="193"/>
                  </a:cubicBezTo>
                  <a:cubicBezTo>
                    <a:pt x="147" y="234"/>
                    <a:pt x="147" y="234"/>
                    <a:pt x="147" y="234"/>
                  </a:cubicBezTo>
                  <a:cubicBezTo>
                    <a:pt x="147" y="234"/>
                    <a:pt x="216" y="253"/>
                    <a:pt x="239" y="258"/>
                  </a:cubicBezTo>
                  <a:cubicBezTo>
                    <a:pt x="242" y="259"/>
                    <a:pt x="246" y="260"/>
                    <a:pt x="251" y="261"/>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6" name="Freeform 20"/>
            <p:cNvSpPr>
              <a:spLocks/>
            </p:cNvSpPr>
            <p:nvPr/>
          </p:nvSpPr>
          <p:spPr bwMode="auto">
            <a:xfrm>
              <a:off x="5637212" y="1731400"/>
              <a:ext cx="325483" cy="532915"/>
            </a:xfrm>
            <a:custGeom>
              <a:avLst/>
              <a:gdLst>
                <a:gd name="T0" fmla="*/ 46 w 228"/>
                <a:gd name="T1" fmla="*/ 143 h 373"/>
                <a:gd name="T2" fmla="*/ 49 w 228"/>
                <a:gd name="T3" fmla="*/ 152 h 373"/>
                <a:gd name="T4" fmla="*/ 56 w 228"/>
                <a:gd name="T5" fmla="*/ 159 h 373"/>
                <a:gd name="T6" fmla="*/ 57 w 228"/>
                <a:gd name="T7" fmla="*/ 167 h 373"/>
                <a:gd name="T8" fmla="*/ 53 w 228"/>
                <a:gd name="T9" fmla="*/ 173 h 373"/>
                <a:gd name="T10" fmla="*/ 46 w 228"/>
                <a:gd name="T11" fmla="*/ 180 h 373"/>
                <a:gd name="T12" fmla="*/ 40 w 228"/>
                <a:gd name="T13" fmla="*/ 189 h 373"/>
                <a:gd name="T14" fmla="*/ 37 w 228"/>
                <a:gd name="T15" fmla="*/ 194 h 373"/>
                <a:gd name="T16" fmla="*/ 26 w 228"/>
                <a:gd name="T17" fmla="*/ 206 h 373"/>
                <a:gd name="T18" fmla="*/ 19 w 228"/>
                <a:gd name="T19" fmla="*/ 214 h 373"/>
                <a:gd name="T20" fmla="*/ 20 w 228"/>
                <a:gd name="T21" fmla="*/ 222 h 373"/>
                <a:gd name="T22" fmla="*/ 23 w 228"/>
                <a:gd name="T23" fmla="*/ 223 h 373"/>
                <a:gd name="T24" fmla="*/ 25 w 228"/>
                <a:gd name="T25" fmla="*/ 228 h 373"/>
                <a:gd name="T26" fmla="*/ 24 w 228"/>
                <a:gd name="T27" fmla="*/ 240 h 373"/>
                <a:gd name="T28" fmla="*/ 19 w 228"/>
                <a:gd name="T29" fmla="*/ 244 h 373"/>
                <a:gd name="T30" fmla="*/ 18 w 228"/>
                <a:gd name="T31" fmla="*/ 251 h 373"/>
                <a:gd name="T32" fmla="*/ 102 w 228"/>
                <a:gd name="T33" fmla="*/ 352 h 373"/>
                <a:gd name="T34" fmla="*/ 228 w 228"/>
                <a:gd name="T35" fmla="*/ 256 h 373"/>
                <a:gd name="T36" fmla="*/ 224 w 228"/>
                <a:gd name="T37" fmla="*/ 252 h 373"/>
                <a:gd name="T38" fmla="*/ 223 w 228"/>
                <a:gd name="T39" fmla="*/ 247 h 373"/>
                <a:gd name="T40" fmla="*/ 218 w 228"/>
                <a:gd name="T41" fmla="*/ 241 h 373"/>
                <a:gd name="T42" fmla="*/ 213 w 228"/>
                <a:gd name="T43" fmla="*/ 246 h 373"/>
                <a:gd name="T44" fmla="*/ 202 w 228"/>
                <a:gd name="T45" fmla="*/ 248 h 373"/>
                <a:gd name="T46" fmla="*/ 189 w 228"/>
                <a:gd name="T47" fmla="*/ 245 h 373"/>
                <a:gd name="T48" fmla="*/ 184 w 228"/>
                <a:gd name="T49" fmla="*/ 247 h 373"/>
                <a:gd name="T50" fmla="*/ 179 w 228"/>
                <a:gd name="T51" fmla="*/ 247 h 373"/>
                <a:gd name="T52" fmla="*/ 171 w 228"/>
                <a:gd name="T53" fmla="*/ 244 h 373"/>
                <a:gd name="T54" fmla="*/ 168 w 228"/>
                <a:gd name="T55" fmla="*/ 247 h 373"/>
                <a:gd name="T56" fmla="*/ 164 w 228"/>
                <a:gd name="T57" fmla="*/ 249 h 373"/>
                <a:gd name="T58" fmla="*/ 162 w 228"/>
                <a:gd name="T59" fmla="*/ 242 h 373"/>
                <a:gd name="T60" fmla="*/ 160 w 228"/>
                <a:gd name="T61" fmla="*/ 232 h 373"/>
                <a:gd name="T62" fmla="*/ 156 w 228"/>
                <a:gd name="T63" fmla="*/ 226 h 373"/>
                <a:gd name="T64" fmla="*/ 149 w 228"/>
                <a:gd name="T65" fmla="*/ 220 h 373"/>
                <a:gd name="T66" fmla="*/ 149 w 228"/>
                <a:gd name="T67" fmla="*/ 213 h 373"/>
                <a:gd name="T68" fmla="*/ 145 w 228"/>
                <a:gd name="T69" fmla="*/ 204 h 373"/>
                <a:gd name="T70" fmla="*/ 145 w 228"/>
                <a:gd name="T71" fmla="*/ 195 h 373"/>
                <a:gd name="T72" fmla="*/ 142 w 228"/>
                <a:gd name="T73" fmla="*/ 183 h 373"/>
                <a:gd name="T74" fmla="*/ 139 w 228"/>
                <a:gd name="T75" fmla="*/ 179 h 373"/>
                <a:gd name="T76" fmla="*/ 133 w 228"/>
                <a:gd name="T77" fmla="*/ 182 h 373"/>
                <a:gd name="T78" fmla="*/ 127 w 228"/>
                <a:gd name="T79" fmla="*/ 186 h 373"/>
                <a:gd name="T80" fmla="*/ 125 w 228"/>
                <a:gd name="T81" fmla="*/ 183 h 373"/>
                <a:gd name="T82" fmla="*/ 119 w 228"/>
                <a:gd name="T83" fmla="*/ 179 h 373"/>
                <a:gd name="T84" fmla="*/ 125 w 228"/>
                <a:gd name="T85" fmla="*/ 168 h 373"/>
                <a:gd name="T86" fmla="*/ 129 w 228"/>
                <a:gd name="T87" fmla="*/ 166 h 373"/>
                <a:gd name="T88" fmla="*/ 128 w 228"/>
                <a:gd name="T89" fmla="*/ 154 h 373"/>
                <a:gd name="T90" fmla="*/ 134 w 228"/>
                <a:gd name="T91" fmla="*/ 141 h 373"/>
                <a:gd name="T92" fmla="*/ 137 w 228"/>
                <a:gd name="T93" fmla="*/ 131 h 373"/>
                <a:gd name="T94" fmla="*/ 128 w 228"/>
                <a:gd name="T95" fmla="*/ 128 h 373"/>
                <a:gd name="T96" fmla="*/ 123 w 228"/>
                <a:gd name="T97" fmla="*/ 118 h 373"/>
                <a:gd name="T98" fmla="*/ 119 w 228"/>
                <a:gd name="T99" fmla="*/ 106 h 373"/>
                <a:gd name="T100" fmla="*/ 109 w 228"/>
                <a:gd name="T101" fmla="*/ 93 h 373"/>
                <a:gd name="T102" fmla="*/ 104 w 228"/>
                <a:gd name="T103" fmla="*/ 82 h 373"/>
                <a:gd name="T104" fmla="*/ 101 w 228"/>
                <a:gd name="T105" fmla="*/ 76 h 373"/>
                <a:gd name="T106" fmla="*/ 101 w 228"/>
                <a:gd name="T107" fmla="*/ 69 h 373"/>
                <a:gd name="T108" fmla="*/ 97 w 228"/>
                <a:gd name="T109" fmla="*/ 62 h 373"/>
                <a:gd name="T110" fmla="*/ 98 w 228"/>
                <a:gd name="T111" fmla="*/ 48 h 373"/>
                <a:gd name="T112" fmla="*/ 104 w 228"/>
                <a:gd name="T113" fmla="*/ 25 h 373"/>
                <a:gd name="T114" fmla="*/ 108 w 228"/>
                <a:gd name="T115" fmla="*/ 8 h 373"/>
                <a:gd name="T116" fmla="*/ 47 w 228"/>
                <a:gd name="T117" fmla="*/ 12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8" h="373">
                  <a:moveTo>
                    <a:pt x="48" y="132"/>
                  </a:moveTo>
                  <a:cubicBezTo>
                    <a:pt x="48" y="138"/>
                    <a:pt x="46" y="143"/>
                    <a:pt x="46" y="143"/>
                  </a:cubicBezTo>
                  <a:cubicBezTo>
                    <a:pt x="46" y="147"/>
                    <a:pt x="46" y="147"/>
                    <a:pt x="46" y="147"/>
                  </a:cubicBezTo>
                  <a:cubicBezTo>
                    <a:pt x="49" y="152"/>
                    <a:pt x="49" y="152"/>
                    <a:pt x="49" y="152"/>
                  </a:cubicBezTo>
                  <a:cubicBezTo>
                    <a:pt x="54" y="156"/>
                    <a:pt x="54" y="156"/>
                    <a:pt x="54" y="156"/>
                  </a:cubicBezTo>
                  <a:cubicBezTo>
                    <a:pt x="56" y="159"/>
                    <a:pt x="56" y="159"/>
                    <a:pt x="56" y="159"/>
                  </a:cubicBezTo>
                  <a:cubicBezTo>
                    <a:pt x="57" y="163"/>
                    <a:pt x="57" y="163"/>
                    <a:pt x="57" y="163"/>
                  </a:cubicBezTo>
                  <a:cubicBezTo>
                    <a:pt x="57" y="167"/>
                    <a:pt x="57" y="167"/>
                    <a:pt x="57" y="167"/>
                  </a:cubicBezTo>
                  <a:cubicBezTo>
                    <a:pt x="54" y="168"/>
                    <a:pt x="54" y="168"/>
                    <a:pt x="54" y="168"/>
                  </a:cubicBezTo>
                  <a:cubicBezTo>
                    <a:pt x="53" y="173"/>
                    <a:pt x="53" y="173"/>
                    <a:pt x="53" y="173"/>
                  </a:cubicBezTo>
                  <a:cubicBezTo>
                    <a:pt x="49" y="176"/>
                    <a:pt x="49" y="176"/>
                    <a:pt x="49" y="176"/>
                  </a:cubicBezTo>
                  <a:cubicBezTo>
                    <a:pt x="46" y="180"/>
                    <a:pt x="46" y="180"/>
                    <a:pt x="46" y="180"/>
                  </a:cubicBezTo>
                  <a:cubicBezTo>
                    <a:pt x="42" y="184"/>
                    <a:pt x="42" y="184"/>
                    <a:pt x="42" y="184"/>
                  </a:cubicBezTo>
                  <a:cubicBezTo>
                    <a:pt x="40" y="189"/>
                    <a:pt x="40" y="189"/>
                    <a:pt x="40" y="189"/>
                  </a:cubicBezTo>
                  <a:cubicBezTo>
                    <a:pt x="38" y="190"/>
                    <a:pt x="38" y="190"/>
                    <a:pt x="38" y="190"/>
                  </a:cubicBezTo>
                  <a:cubicBezTo>
                    <a:pt x="37" y="194"/>
                    <a:pt x="37" y="194"/>
                    <a:pt x="37" y="194"/>
                  </a:cubicBezTo>
                  <a:cubicBezTo>
                    <a:pt x="34" y="198"/>
                    <a:pt x="34" y="198"/>
                    <a:pt x="34" y="198"/>
                  </a:cubicBezTo>
                  <a:cubicBezTo>
                    <a:pt x="26" y="206"/>
                    <a:pt x="26" y="206"/>
                    <a:pt x="26" y="206"/>
                  </a:cubicBezTo>
                  <a:cubicBezTo>
                    <a:pt x="20" y="211"/>
                    <a:pt x="20" y="211"/>
                    <a:pt x="20" y="211"/>
                  </a:cubicBezTo>
                  <a:cubicBezTo>
                    <a:pt x="19" y="214"/>
                    <a:pt x="19" y="214"/>
                    <a:pt x="19" y="214"/>
                  </a:cubicBezTo>
                  <a:cubicBezTo>
                    <a:pt x="18" y="219"/>
                    <a:pt x="18" y="219"/>
                    <a:pt x="18" y="219"/>
                  </a:cubicBezTo>
                  <a:cubicBezTo>
                    <a:pt x="20" y="222"/>
                    <a:pt x="20" y="222"/>
                    <a:pt x="20" y="222"/>
                  </a:cubicBezTo>
                  <a:cubicBezTo>
                    <a:pt x="22" y="223"/>
                    <a:pt x="22" y="223"/>
                    <a:pt x="22" y="223"/>
                  </a:cubicBezTo>
                  <a:cubicBezTo>
                    <a:pt x="23" y="223"/>
                    <a:pt x="23" y="223"/>
                    <a:pt x="23" y="223"/>
                  </a:cubicBezTo>
                  <a:cubicBezTo>
                    <a:pt x="26" y="226"/>
                    <a:pt x="26" y="226"/>
                    <a:pt x="26" y="226"/>
                  </a:cubicBezTo>
                  <a:cubicBezTo>
                    <a:pt x="25" y="228"/>
                    <a:pt x="25" y="228"/>
                    <a:pt x="25" y="228"/>
                  </a:cubicBezTo>
                  <a:cubicBezTo>
                    <a:pt x="25" y="236"/>
                    <a:pt x="25" y="236"/>
                    <a:pt x="25" y="236"/>
                  </a:cubicBezTo>
                  <a:cubicBezTo>
                    <a:pt x="24" y="240"/>
                    <a:pt x="24" y="240"/>
                    <a:pt x="24" y="240"/>
                  </a:cubicBezTo>
                  <a:cubicBezTo>
                    <a:pt x="24" y="242"/>
                    <a:pt x="24" y="242"/>
                    <a:pt x="24" y="242"/>
                  </a:cubicBezTo>
                  <a:cubicBezTo>
                    <a:pt x="19" y="244"/>
                    <a:pt x="19" y="244"/>
                    <a:pt x="19" y="244"/>
                  </a:cubicBezTo>
                  <a:cubicBezTo>
                    <a:pt x="18" y="246"/>
                    <a:pt x="18" y="246"/>
                    <a:pt x="18" y="246"/>
                  </a:cubicBezTo>
                  <a:cubicBezTo>
                    <a:pt x="18" y="251"/>
                    <a:pt x="18" y="251"/>
                    <a:pt x="18" y="251"/>
                  </a:cubicBezTo>
                  <a:cubicBezTo>
                    <a:pt x="0" y="330"/>
                    <a:pt x="0" y="330"/>
                    <a:pt x="0" y="330"/>
                  </a:cubicBezTo>
                  <a:cubicBezTo>
                    <a:pt x="35" y="338"/>
                    <a:pt x="102" y="352"/>
                    <a:pt x="102" y="352"/>
                  </a:cubicBezTo>
                  <a:cubicBezTo>
                    <a:pt x="208" y="373"/>
                    <a:pt x="208" y="373"/>
                    <a:pt x="208" y="373"/>
                  </a:cubicBezTo>
                  <a:cubicBezTo>
                    <a:pt x="228" y="256"/>
                    <a:pt x="228" y="256"/>
                    <a:pt x="228" y="256"/>
                  </a:cubicBezTo>
                  <a:cubicBezTo>
                    <a:pt x="226" y="254"/>
                    <a:pt x="226" y="254"/>
                    <a:pt x="226" y="254"/>
                  </a:cubicBezTo>
                  <a:cubicBezTo>
                    <a:pt x="224" y="252"/>
                    <a:pt x="224" y="252"/>
                    <a:pt x="224" y="252"/>
                  </a:cubicBezTo>
                  <a:cubicBezTo>
                    <a:pt x="224" y="251"/>
                    <a:pt x="224" y="251"/>
                    <a:pt x="224" y="251"/>
                  </a:cubicBezTo>
                  <a:cubicBezTo>
                    <a:pt x="223" y="247"/>
                    <a:pt x="223" y="247"/>
                    <a:pt x="223" y="247"/>
                  </a:cubicBezTo>
                  <a:cubicBezTo>
                    <a:pt x="221" y="244"/>
                    <a:pt x="221" y="244"/>
                    <a:pt x="221" y="244"/>
                  </a:cubicBezTo>
                  <a:cubicBezTo>
                    <a:pt x="218" y="241"/>
                    <a:pt x="218" y="241"/>
                    <a:pt x="218" y="241"/>
                  </a:cubicBezTo>
                  <a:cubicBezTo>
                    <a:pt x="214" y="241"/>
                    <a:pt x="214" y="241"/>
                    <a:pt x="214" y="241"/>
                  </a:cubicBezTo>
                  <a:cubicBezTo>
                    <a:pt x="213" y="246"/>
                    <a:pt x="213" y="246"/>
                    <a:pt x="213" y="246"/>
                  </a:cubicBezTo>
                  <a:cubicBezTo>
                    <a:pt x="212" y="249"/>
                    <a:pt x="212" y="249"/>
                    <a:pt x="212" y="249"/>
                  </a:cubicBezTo>
                  <a:cubicBezTo>
                    <a:pt x="202" y="248"/>
                    <a:pt x="202" y="248"/>
                    <a:pt x="202" y="248"/>
                  </a:cubicBezTo>
                  <a:cubicBezTo>
                    <a:pt x="197" y="246"/>
                    <a:pt x="197" y="246"/>
                    <a:pt x="197" y="246"/>
                  </a:cubicBezTo>
                  <a:cubicBezTo>
                    <a:pt x="189" y="245"/>
                    <a:pt x="189" y="245"/>
                    <a:pt x="189" y="245"/>
                  </a:cubicBezTo>
                  <a:cubicBezTo>
                    <a:pt x="185" y="245"/>
                    <a:pt x="185" y="245"/>
                    <a:pt x="185" y="245"/>
                  </a:cubicBezTo>
                  <a:cubicBezTo>
                    <a:pt x="184" y="247"/>
                    <a:pt x="184" y="247"/>
                    <a:pt x="184" y="247"/>
                  </a:cubicBezTo>
                  <a:cubicBezTo>
                    <a:pt x="184" y="249"/>
                    <a:pt x="184" y="249"/>
                    <a:pt x="184" y="249"/>
                  </a:cubicBezTo>
                  <a:cubicBezTo>
                    <a:pt x="179" y="247"/>
                    <a:pt x="179" y="247"/>
                    <a:pt x="179" y="247"/>
                  </a:cubicBezTo>
                  <a:cubicBezTo>
                    <a:pt x="174" y="244"/>
                    <a:pt x="174" y="244"/>
                    <a:pt x="174" y="244"/>
                  </a:cubicBezTo>
                  <a:cubicBezTo>
                    <a:pt x="171" y="244"/>
                    <a:pt x="171" y="244"/>
                    <a:pt x="171" y="244"/>
                  </a:cubicBezTo>
                  <a:cubicBezTo>
                    <a:pt x="169" y="244"/>
                    <a:pt x="169" y="244"/>
                    <a:pt x="169" y="244"/>
                  </a:cubicBezTo>
                  <a:cubicBezTo>
                    <a:pt x="168" y="247"/>
                    <a:pt x="168" y="247"/>
                    <a:pt x="168" y="247"/>
                  </a:cubicBezTo>
                  <a:cubicBezTo>
                    <a:pt x="168" y="249"/>
                    <a:pt x="168" y="249"/>
                    <a:pt x="168" y="249"/>
                  </a:cubicBezTo>
                  <a:cubicBezTo>
                    <a:pt x="164" y="249"/>
                    <a:pt x="164" y="249"/>
                    <a:pt x="164" y="249"/>
                  </a:cubicBezTo>
                  <a:cubicBezTo>
                    <a:pt x="162" y="245"/>
                    <a:pt x="162" y="245"/>
                    <a:pt x="162" y="245"/>
                  </a:cubicBezTo>
                  <a:cubicBezTo>
                    <a:pt x="162" y="242"/>
                    <a:pt x="162" y="242"/>
                    <a:pt x="162" y="242"/>
                  </a:cubicBezTo>
                  <a:cubicBezTo>
                    <a:pt x="162" y="238"/>
                    <a:pt x="162" y="238"/>
                    <a:pt x="162" y="238"/>
                  </a:cubicBezTo>
                  <a:cubicBezTo>
                    <a:pt x="160" y="232"/>
                    <a:pt x="160" y="232"/>
                    <a:pt x="160" y="232"/>
                  </a:cubicBezTo>
                  <a:cubicBezTo>
                    <a:pt x="160" y="226"/>
                    <a:pt x="160" y="226"/>
                    <a:pt x="160" y="226"/>
                  </a:cubicBezTo>
                  <a:cubicBezTo>
                    <a:pt x="156" y="226"/>
                    <a:pt x="156" y="226"/>
                    <a:pt x="156" y="226"/>
                  </a:cubicBezTo>
                  <a:cubicBezTo>
                    <a:pt x="151" y="223"/>
                    <a:pt x="151" y="223"/>
                    <a:pt x="151" y="223"/>
                  </a:cubicBezTo>
                  <a:cubicBezTo>
                    <a:pt x="149" y="220"/>
                    <a:pt x="149" y="220"/>
                    <a:pt x="149" y="220"/>
                  </a:cubicBezTo>
                  <a:cubicBezTo>
                    <a:pt x="149" y="218"/>
                    <a:pt x="149" y="218"/>
                    <a:pt x="149" y="218"/>
                  </a:cubicBezTo>
                  <a:cubicBezTo>
                    <a:pt x="149" y="213"/>
                    <a:pt x="149" y="213"/>
                    <a:pt x="149" y="213"/>
                  </a:cubicBezTo>
                  <a:cubicBezTo>
                    <a:pt x="149" y="208"/>
                    <a:pt x="149" y="208"/>
                    <a:pt x="149" y="208"/>
                  </a:cubicBezTo>
                  <a:cubicBezTo>
                    <a:pt x="145" y="204"/>
                    <a:pt x="145" y="204"/>
                    <a:pt x="145" y="204"/>
                  </a:cubicBezTo>
                  <a:cubicBezTo>
                    <a:pt x="145" y="201"/>
                    <a:pt x="145" y="201"/>
                    <a:pt x="145" y="201"/>
                  </a:cubicBezTo>
                  <a:cubicBezTo>
                    <a:pt x="145" y="195"/>
                    <a:pt x="145" y="195"/>
                    <a:pt x="145" y="195"/>
                  </a:cubicBezTo>
                  <a:cubicBezTo>
                    <a:pt x="144" y="187"/>
                    <a:pt x="144" y="187"/>
                    <a:pt x="144" y="187"/>
                  </a:cubicBezTo>
                  <a:cubicBezTo>
                    <a:pt x="142" y="183"/>
                    <a:pt x="142" y="183"/>
                    <a:pt x="142" y="183"/>
                  </a:cubicBezTo>
                  <a:cubicBezTo>
                    <a:pt x="141" y="179"/>
                    <a:pt x="141" y="179"/>
                    <a:pt x="141" y="179"/>
                  </a:cubicBezTo>
                  <a:cubicBezTo>
                    <a:pt x="139" y="179"/>
                    <a:pt x="139" y="179"/>
                    <a:pt x="139" y="179"/>
                  </a:cubicBezTo>
                  <a:cubicBezTo>
                    <a:pt x="135" y="182"/>
                    <a:pt x="135" y="182"/>
                    <a:pt x="135" y="182"/>
                  </a:cubicBezTo>
                  <a:cubicBezTo>
                    <a:pt x="133" y="182"/>
                    <a:pt x="133" y="182"/>
                    <a:pt x="133" y="182"/>
                  </a:cubicBezTo>
                  <a:cubicBezTo>
                    <a:pt x="130" y="183"/>
                    <a:pt x="130" y="183"/>
                    <a:pt x="130" y="183"/>
                  </a:cubicBezTo>
                  <a:cubicBezTo>
                    <a:pt x="127" y="186"/>
                    <a:pt x="127" y="186"/>
                    <a:pt x="127" y="186"/>
                  </a:cubicBezTo>
                  <a:cubicBezTo>
                    <a:pt x="125" y="186"/>
                    <a:pt x="125" y="186"/>
                    <a:pt x="125" y="186"/>
                  </a:cubicBezTo>
                  <a:cubicBezTo>
                    <a:pt x="125" y="183"/>
                    <a:pt x="125" y="183"/>
                    <a:pt x="125" y="183"/>
                  </a:cubicBezTo>
                  <a:cubicBezTo>
                    <a:pt x="121" y="181"/>
                    <a:pt x="121" y="181"/>
                    <a:pt x="121" y="181"/>
                  </a:cubicBezTo>
                  <a:cubicBezTo>
                    <a:pt x="119" y="179"/>
                    <a:pt x="119" y="179"/>
                    <a:pt x="119" y="179"/>
                  </a:cubicBezTo>
                  <a:cubicBezTo>
                    <a:pt x="122" y="172"/>
                    <a:pt x="122" y="172"/>
                    <a:pt x="122" y="172"/>
                  </a:cubicBezTo>
                  <a:cubicBezTo>
                    <a:pt x="125" y="168"/>
                    <a:pt x="125" y="168"/>
                    <a:pt x="125" y="168"/>
                  </a:cubicBezTo>
                  <a:cubicBezTo>
                    <a:pt x="128" y="168"/>
                    <a:pt x="128" y="168"/>
                    <a:pt x="128" y="168"/>
                  </a:cubicBezTo>
                  <a:cubicBezTo>
                    <a:pt x="129" y="166"/>
                    <a:pt x="129" y="166"/>
                    <a:pt x="129" y="166"/>
                  </a:cubicBezTo>
                  <a:cubicBezTo>
                    <a:pt x="127" y="160"/>
                    <a:pt x="127" y="160"/>
                    <a:pt x="127" y="160"/>
                  </a:cubicBezTo>
                  <a:cubicBezTo>
                    <a:pt x="128" y="154"/>
                    <a:pt x="128" y="154"/>
                    <a:pt x="128" y="154"/>
                  </a:cubicBezTo>
                  <a:cubicBezTo>
                    <a:pt x="131" y="147"/>
                    <a:pt x="131" y="147"/>
                    <a:pt x="131" y="147"/>
                  </a:cubicBezTo>
                  <a:cubicBezTo>
                    <a:pt x="134" y="141"/>
                    <a:pt x="134" y="141"/>
                    <a:pt x="134" y="141"/>
                  </a:cubicBezTo>
                  <a:cubicBezTo>
                    <a:pt x="137" y="135"/>
                    <a:pt x="137" y="135"/>
                    <a:pt x="137" y="135"/>
                  </a:cubicBezTo>
                  <a:cubicBezTo>
                    <a:pt x="137" y="131"/>
                    <a:pt x="137" y="131"/>
                    <a:pt x="137" y="131"/>
                  </a:cubicBezTo>
                  <a:cubicBezTo>
                    <a:pt x="128" y="129"/>
                    <a:pt x="128" y="129"/>
                    <a:pt x="128" y="129"/>
                  </a:cubicBezTo>
                  <a:cubicBezTo>
                    <a:pt x="128" y="128"/>
                    <a:pt x="128" y="128"/>
                    <a:pt x="128" y="128"/>
                  </a:cubicBezTo>
                  <a:cubicBezTo>
                    <a:pt x="125" y="124"/>
                    <a:pt x="125" y="124"/>
                    <a:pt x="125" y="124"/>
                  </a:cubicBezTo>
                  <a:cubicBezTo>
                    <a:pt x="123" y="118"/>
                    <a:pt x="123" y="118"/>
                    <a:pt x="123" y="118"/>
                  </a:cubicBezTo>
                  <a:cubicBezTo>
                    <a:pt x="122" y="111"/>
                    <a:pt x="122" y="111"/>
                    <a:pt x="122" y="111"/>
                  </a:cubicBezTo>
                  <a:cubicBezTo>
                    <a:pt x="119" y="106"/>
                    <a:pt x="119" y="106"/>
                    <a:pt x="119" y="106"/>
                  </a:cubicBezTo>
                  <a:cubicBezTo>
                    <a:pt x="114" y="101"/>
                    <a:pt x="114" y="101"/>
                    <a:pt x="114" y="101"/>
                  </a:cubicBezTo>
                  <a:cubicBezTo>
                    <a:pt x="109" y="93"/>
                    <a:pt x="109" y="93"/>
                    <a:pt x="109" y="93"/>
                  </a:cubicBezTo>
                  <a:cubicBezTo>
                    <a:pt x="108" y="88"/>
                    <a:pt x="108" y="88"/>
                    <a:pt x="108" y="88"/>
                  </a:cubicBezTo>
                  <a:cubicBezTo>
                    <a:pt x="104" y="82"/>
                    <a:pt x="104" y="82"/>
                    <a:pt x="104" y="82"/>
                  </a:cubicBezTo>
                  <a:cubicBezTo>
                    <a:pt x="104" y="79"/>
                    <a:pt x="104" y="79"/>
                    <a:pt x="104" y="79"/>
                  </a:cubicBezTo>
                  <a:cubicBezTo>
                    <a:pt x="101" y="76"/>
                    <a:pt x="101" y="76"/>
                    <a:pt x="101" y="76"/>
                  </a:cubicBezTo>
                  <a:cubicBezTo>
                    <a:pt x="101" y="72"/>
                    <a:pt x="101" y="72"/>
                    <a:pt x="101" y="72"/>
                  </a:cubicBezTo>
                  <a:cubicBezTo>
                    <a:pt x="101" y="69"/>
                    <a:pt x="101" y="69"/>
                    <a:pt x="101" y="69"/>
                  </a:cubicBezTo>
                  <a:cubicBezTo>
                    <a:pt x="99" y="64"/>
                    <a:pt x="99" y="64"/>
                    <a:pt x="99" y="64"/>
                  </a:cubicBezTo>
                  <a:cubicBezTo>
                    <a:pt x="97" y="62"/>
                    <a:pt x="97" y="62"/>
                    <a:pt x="97" y="62"/>
                  </a:cubicBezTo>
                  <a:cubicBezTo>
                    <a:pt x="97" y="59"/>
                    <a:pt x="97" y="59"/>
                    <a:pt x="97" y="59"/>
                  </a:cubicBezTo>
                  <a:cubicBezTo>
                    <a:pt x="98" y="48"/>
                    <a:pt x="98" y="48"/>
                    <a:pt x="98" y="48"/>
                  </a:cubicBezTo>
                  <a:cubicBezTo>
                    <a:pt x="101" y="36"/>
                    <a:pt x="101" y="36"/>
                    <a:pt x="101" y="36"/>
                  </a:cubicBezTo>
                  <a:cubicBezTo>
                    <a:pt x="104" y="25"/>
                    <a:pt x="104" y="25"/>
                    <a:pt x="104" y="25"/>
                  </a:cubicBezTo>
                  <a:cubicBezTo>
                    <a:pt x="106" y="18"/>
                    <a:pt x="106" y="18"/>
                    <a:pt x="106" y="18"/>
                  </a:cubicBezTo>
                  <a:cubicBezTo>
                    <a:pt x="108" y="8"/>
                    <a:pt x="108" y="8"/>
                    <a:pt x="108" y="8"/>
                  </a:cubicBezTo>
                  <a:cubicBezTo>
                    <a:pt x="76" y="0"/>
                    <a:pt x="76" y="0"/>
                    <a:pt x="76" y="0"/>
                  </a:cubicBezTo>
                  <a:cubicBezTo>
                    <a:pt x="76" y="0"/>
                    <a:pt x="52" y="114"/>
                    <a:pt x="47" y="120"/>
                  </a:cubicBezTo>
                  <a:cubicBezTo>
                    <a:pt x="43" y="127"/>
                    <a:pt x="48" y="125"/>
                    <a:pt x="48" y="132"/>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7" name="Freeform 21"/>
            <p:cNvSpPr>
              <a:spLocks/>
            </p:cNvSpPr>
            <p:nvPr/>
          </p:nvSpPr>
          <p:spPr bwMode="auto">
            <a:xfrm>
              <a:off x="5775501" y="1743205"/>
              <a:ext cx="558212" cy="360899"/>
            </a:xfrm>
            <a:custGeom>
              <a:avLst/>
              <a:gdLst>
                <a:gd name="T0" fmla="*/ 184 w 391"/>
                <a:gd name="T1" fmla="*/ 33 h 252"/>
                <a:gd name="T2" fmla="*/ 9 w 391"/>
                <a:gd name="T3" fmla="*/ 10 h 252"/>
                <a:gd name="T4" fmla="*/ 4 w 391"/>
                <a:gd name="T5" fmla="*/ 28 h 252"/>
                <a:gd name="T6" fmla="*/ 0 w 391"/>
                <a:gd name="T7" fmla="*/ 51 h 252"/>
                <a:gd name="T8" fmla="*/ 2 w 391"/>
                <a:gd name="T9" fmla="*/ 56 h 252"/>
                <a:gd name="T10" fmla="*/ 4 w 391"/>
                <a:gd name="T11" fmla="*/ 64 h 252"/>
                <a:gd name="T12" fmla="*/ 7 w 391"/>
                <a:gd name="T13" fmla="*/ 71 h 252"/>
                <a:gd name="T14" fmla="*/ 11 w 391"/>
                <a:gd name="T15" fmla="*/ 80 h 252"/>
                <a:gd name="T16" fmla="*/ 17 w 391"/>
                <a:gd name="T17" fmla="*/ 93 h 252"/>
                <a:gd name="T18" fmla="*/ 25 w 391"/>
                <a:gd name="T19" fmla="*/ 103 h 252"/>
                <a:gd name="T20" fmla="*/ 28 w 391"/>
                <a:gd name="T21" fmla="*/ 116 h 252"/>
                <a:gd name="T22" fmla="*/ 31 w 391"/>
                <a:gd name="T23" fmla="*/ 121 h 252"/>
                <a:gd name="T24" fmla="*/ 40 w 391"/>
                <a:gd name="T25" fmla="*/ 127 h 252"/>
                <a:gd name="T26" fmla="*/ 34 w 391"/>
                <a:gd name="T27" fmla="*/ 139 h 252"/>
                <a:gd name="T28" fmla="*/ 30 w 391"/>
                <a:gd name="T29" fmla="*/ 152 h 252"/>
                <a:gd name="T30" fmla="*/ 31 w 391"/>
                <a:gd name="T31" fmla="*/ 160 h 252"/>
                <a:gd name="T32" fmla="*/ 25 w 391"/>
                <a:gd name="T33" fmla="*/ 164 h 252"/>
                <a:gd name="T34" fmla="*/ 24 w 391"/>
                <a:gd name="T35" fmla="*/ 173 h 252"/>
                <a:gd name="T36" fmla="*/ 28 w 391"/>
                <a:gd name="T37" fmla="*/ 178 h 252"/>
                <a:gd name="T38" fmla="*/ 33 w 391"/>
                <a:gd name="T39" fmla="*/ 175 h 252"/>
                <a:gd name="T40" fmla="*/ 38 w 391"/>
                <a:gd name="T41" fmla="*/ 174 h 252"/>
                <a:gd name="T42" fmla="*/ 44 w 391"/>
                <a:gd name="T43" fmla="*/ 171 h 252"/>
                <a:gd name="T44" fmla="*/ 47 w 391"/>
                <a:gd name="T45" fmla="*/ 179 h 252"/>
                <a:gd name="T46" fmla="*/ 48 w 391"/>
                <a:gd name="T47" fmla="*/ 193 h 252"/>
                <a:gd name="T48" fmla="*/ 52 w 391"/>
                <a:gd name="T49" fmla="*/ 200 h 252"/>
                <a:gd name="T50" fmla="*/ 52 w 391"/>
                <a:gd name="T51" fmla="*/ 210 h 252"/>
                <a:gd name="T52" fmla="*/ 54 w 391"/>
                <a:gd name="T53" fmla="*/ 215 h 252"/>
                <a:gd name="T54" fmla="*/ 63 w 391"/>
                <a:gd name="T55" fmla="*/ 218 h 252"/>
                <a:gd name="T56" fmla="*/ 65 w 391"/>
                <a:gd name="T57" fmla="*/ 230 h 252"/>
                <a:gd name="T58" fmla="*/ 65 w 391"/>
                <a:gd name="T59" fmla="*/ 237 h 252"/>
                <a:gd name="T60" fmla="*/ 71 w 391"/>
                <a:gd name="T61" fmla="*/ 241 h 252"/>
                <a:gd name="T62" fmla="*/ 72 w 391"/>
                <a:gd name="T63" fmla="*/ 236 h 252"/>
                <a:gd name="T64" fmla="*/ 77 w 391"/>
                <a:gd name="T65" fmla="*/ 236 h 252"/>
                <a:gd name="T66" fmla="*/ 87 w 391"/>
                <a:gd name="T67" fmla="*/ 241 h 252"/>
                <a:gd name="T68" fmla="*/ 88 w 391"/>
                <a:gd name="T69" fmla="*/ 237 h 252"/>
                <a:gd name="T70" fmla="*/ 100 w 391"/>
                <a:gd name="T71" fmla="*/ 238 h 252"/>
                <a:gd name="T72" fmla="*/ 115 w 391"/>
                <a:gd name="T73" fmla="*/ 241 h 252"/>
                <a:gd name="T74" fmla="*/ 117 w 391"/>
                <a:gd name="T75" fmla="*/ 233 h 252"/>
                <a:gd name="T76" fmla="*/ 124 w 391"/>
                <a:gd name="T77" fmla="*/ 236 h 252"/>
                <a:gd name="T78" fmla="*/ 127 w 391"/>
                <a:gd name="T79" fmla="*/ 243 h 252"/>
                <a:gd name="T80" fmla="*/ 129 w 391"/>
                <a:gd name="T81" fmla="*/ 246 h 252"/>
                <a:gd name="T82" fmla="*/ 136 w 391"/>
                <a:gd name="T83" fmla="*/ 221 h 252"/>
                <a:gd name="T84" fmla="*/ 373 w 391"/>
                <a:gd name="T85" fmla="*/ 252 h 252"/>
                <a:gd name="T86" fmla="*/ 391 w 391"/>
                <a:gd name="T87" fmla="*/ 60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91" h="252">
                  <a:moveTo>
                    <a:pt x="391" y="60"/>
                  </a:moveTo>
                  <a:cubicBezTo>
                    <a:pt x="391" y="60"/>
                    <a:pt x="243" y="42"/>
                    <a:pt x="184" y="33"/>
                  </a:cubicBezTo>
                  <a:cubicBezTo>
                    <a:pt x="112" y="22"/>
                    <a:pt x="11" y="0"/>
                    <a:pt x="11" y="0"/>
                  </a:cubicBezTo>
                  <a:cubicBezTo>
                    <a:pt x="9" y="10"/>
                    <a:pt x="9" y="10"/>
                    <a:pt x="9" y="10"/>
                  </a:cubicBezTo>
                  <a:cubicBezTo>
                    <a:pt x="7" y="17"/>
                    <a:pt x="7" y="17"/>
                    <a:pt x="7" y="17"/>
                  </a:cubicBezTo>
                  <a:cubicBezTo>
                    <a:pt x="4" y="28"/>
                    <a:pt x="4" y="28"/>
                    <a:pt x="4" y="28"/>
                  </a:cubicBezTo>
                  <a:cubicBezTo>
                    <a:pt x="1" y="40"/>
                    <a:pt x="1" y="40"/>
                    <a:pt x="1" y="40"/>
                  </a:cubicBezTo>
                  <a:cubicBezTo>
                    <a:pt x="0" y="51"/>
                    <a:pt x="0" y="51"/>
                    <a:pt x="0" y="51"/>
                  </a:cubicBezTo>
                  <a:cubicBezTo>
                    <a:pt x="0" y="54"/>
                    <a:pt x="0" y="54"/>
                    <a:pt x="0" y="54"/>
                  </a:cubicBezTo>
                  <a:cubicBezTo>
                    <a:pt x="2" y="56"/>
                    <a:pt x="2" y="56"/>
                    <a:pt x="2" y="56"/>
                  </a:cubicBezTo>
                  <a:cubicBezTo>
                    <a:pt x="4" y="61"/>
                    <a:pt x="4" y="61"/>
                    <a:pt x="4" y="61"/>
                  </a:cubicBezTo>
                  <a:cubicBezTo>
                    <a:pt x="4" y="64"/>
                    <a:pt x="4" y="64"/>
                    <a:pt x="4" y="64"/>
                  </a:cubicBezTo>
                  <a:cubicBezTo>
                    <a:pt x="4" y="68"/>
                    <a:pt x="4" y="68"/>
                    <a:pt x="4" y="68"/>
                  </a:cubicBezTo>
                  <a:cubicBezTo>
                    <a:pt x="7" y="71"/>
                    <a:pt x="7" y="71"/>
                    <a:pt x="7" y="71"/>
                  </a:cubicBezTo>
                  <a:cubicBezTo>
                    <a:pt x="7" y="74"/>
                    <a:pt x="7" y="74"/>
                    <a:pt x="7" y="74"/>
                  </a:cubicBezTo>
                  <a:cubicBezTo>
                    <a:pt x="11" y="80"/>
                    <a:pt x="11" y="80"/>
                    <a:pt x="11" y="80"/>
                  </a:cubicBezTo>
                  <a:cubicBezTo>
                    <a:pt x="12" y="85"/>
                    <a:pt x="12" y="85"/>
                    <a:pt x="12" y="85"/>
                  </a:cubicBezTo>
                  <a:cubicBezTo>
                    <a:pt x="17" y="93"/>
                    <a:pt x="17" y="93"/>
                    <a:pt x="17" y="93"/>
                  </a:cubicBezTo>
                  <a:cubicBezTo>
                    <a:pt x="22" y="98"/>
                    <a:pt x="22" y="98"/>
                    <a:pt x="22" y="98"/>
                  </a:cubicBezTo>
                  <a:cubicBezTo>
                    <a:pt x="25" y="103"/>
                    <a:pt x="25" y="103"/>
                    <a:pt x="25" y="103"/>
                  </a:cubicBezTo>
                  <a:cubicBezTo>
                    <a:pt x="26" y="110"/>
                    <a:pt x="26" y="110"/>
                    <a:pt x="26" y="110"/>
                  </a:cubicBezTo>
                  <a:cubicBezTo>
                    <a:pt x="28" y="116"/>
                    <a:pt x="28" y="116"/>
                    <a:pt x="28" y="116"/>
                  </a:cubicBezTo>
                  <a:cubicBezTo>
                    <a:pt x="31" y="120"/>
                    <a:pt x="31" y="120"/>
                    <a:pt x="31" y="120"/>
                  </a:cubicBezTo>
                  <a:cubicBezTo>
                    <a:pt x="31" y="121"/>
                    <a:pt x="31" y="121"/>
                    <a:pt x="31" y="121"/>
                  </a:cubicBezTo>
                  <a:cubicBezTo>
                    <a:pt x="40" y="123"/>
                    <a:pt x="40" y="123"/>
                    <a:pt x="40" y="123"/>
                  </a:cubicBezTo>
                  <a:cubicBezTo>
                    <a:pt x="40" y="127"/>
                    <a:pt x="40" y="127"/>
                    <a:pt x="40" y="127"/>
                  </a:cubicBezTo>
                  <a:cubicBezTo>
                    <a:pt x="37" y="133"/>
                    <a:pt x="37" y="133"/>
                    <a:pt x="37" y="133"/>
                  </a:cubicBezTo>
                  <a:cubicBezTo>
                    <a:pt x="34" y="139"/>
                    <a:pt x="34" y="139"/>
                    <a:pt x="34" y="139"/>
                  </a:cubicBezTo>
                  <a:cubicBezTo>
                    <a:pt x="31" y="146"/>
                    <a:pt x="31" y="146"/>
                    <a:pt x="31" y="146"/>
                  </a:cubicBezTo>
                  <a:cubicBezTo>
                    <a:pt x="30" y="152"/>
                    <a:pt x="30" y="152"/>
                    <a:pt x="30" y="152"/>
                  </a:cubicBezTo>
                  <a:cubicBezTo>
                    <a:pt x="32" y="158"/>
                    <a:pt x="32" y="158"/>
                    <a:pt x="32" y="158"/>
                  </a:cubicBezTo>
                  <a:cubicBezTo>
                    <a:pt x="31" y="160"/>
                    <a:pt x="31" y="160"/>
                    <a:pt x="31" y="160"/>
                  </a:cubicBezTo>
                  <a:cubicBezTo>
                    <a:pt x="28" y="160"/>
                    <a:pt x="28" y="160"/>
                    <a:pt x="28" y="160"/>
                  </a:cubicBezTo>
                  <a:cubicBezTo>
                    <a:pt x="25" y="164"/>
                    <a:pt x="25" y="164"/>
                    <a:pt x="25" y="164"/>
                  </a:cubicBezTo>
                  <a:cubicBezTo>
                    <a:pt x="22" y="171"/>
                    <a:pt x="22" y="171"/>
                    <a:pt x="22" y="171"/>
                  </a:cubicBezTo>
                  <a:cubicBezTo>
                    <a:pt x="24" y="173"/>
                    <a:pt x="24" y="173"/>
                    <a:pt x="24" y="173"/>
                  </a:cubicBezTo>
                  <a:cubicBezTo>
                    <a:pt x="28" y="175"/>
                    <a:pt x="28" y="175"/>
                    <a:pt x="28" y="175"/>
                  </a:cubicBezTo>
                  <a:cubicBezTo>
                    <a:pt x="28" y="178"/>
                    <a:pt x="28" y="178"/>
                    <a:pt x="28" y="178"/>
                  </a:cubicBezTo>
                  <a:cubicBezTo>
                    <a:pt x="30" y="178"/>
                    <a:pt x="30" y="178"/>
                    <a:pt x="30" y="178"/>
                  </a:cubicBezTo>
                  <a:cubicBezTo>
                    <a:pt x="33" y="175"/>
                    <a:pt x="33" y="175"/>
                    <a:pt x="33" y="175"/>
                  </a:cubicBezTo>
                  <a:cubicBezTo>
                    <a:pt x="36" y="174"/>
                    <a:pt x="36" y="174"/>
                    <a:pt x="36" y="174"/>
                  </a:cubicBezTo>
                  <a:cubicBezTo>
                    <a:pt x="38" y="174"/>
                    <a:pt x="38" y="174"/>
                    <a:pt x="38" y="174"/>
                  </a:cubicBezTo>
                  <a:cubicBezTo>
                    <a:pt x="42" y="171"/>
                    <a:pt x="42" y="171"/>
                    <a:pt x="42" y="171"/>
                  </a:cubicBezTo>
                  <a:cubicBezTo>
                    <a:pt x="44" y="171"/>
                    <a:pt x="44" y="171"/>
                    <a:pt x="44" y="171"/>
                  </a:cubicBezTo>
                  <a:cubicBezTo>
                    <a:pt x="45" y="175"/>
                    <a:pt x="45" y="175"/>
                    <a:pt x="45" y="175"/>
                  </a:cubicBezTo>
                  <a:cubicBezTo>
                    <a:pt x="47" y="179"/>
                    <a:pt x="47" y="179"/>
                    <a:pt x="47" y="179"/>
                  </a:cubicBezTo>
                  <a:cubicBezTo>
                    <a:pt x="48" y="187"/>
                    <a:pt x="48" y="187"/>
                    <a:pt x="48" y="187"/>
                  </a:cubicBezTo>
                  <a:cubicBezTo>
                    <a:pt x="48" y="193"/>
                    <a:pt x="48" y="193"/>
                    <a:pt x="48" y="193"/>
                  </a:cubicBezTo>
                  <a:cubicBezTo>
                    <a:pt x="48" y="196"/>
                    <a:pt x="48" y="196"/>
                    <a:pt x="48" y="196"/>
                  </a:cubicBezTo>
                  <a:cubicBezTo>
                    <a:pt x="52" y="200"/>
                    <a:pt x="52" y="200"/>
                    <a:pt x="52" y="200"/>
                  </a:cubicBezTo>
                  <a:cubicBezTo>
                    <a:pt x="52" y="205"/>
                    <a:pt x="52" y="205"/>
                    <a:pt x="52" y="205"/>
                  </a:cubicBezTo>
                  <a:cubicBezTo>
                    <a:pt x="52" y="210"/>
                    <a:pt x="52" y="210"/>
                    <a:pt x="52" y="210"/>
                  </a:cubicBezTo>
                  <a:cubicBezTo>
                    <a:pt x="52" y="212"/>
                    <a:pt x="52" y="212"/>
                    <a:pt x="52" y="212"/>
                  </a:cubicBezTo>
                  <a:cubicBezTo>
                    <a:pt x="54" y="215"/>
                    <a:pt x="54" y="215"/>
                    <a:pt x="54" y="215"/>
                  </a:cubicBezTo>
                  <a:cubicBezTo>
                    <a:pt x="59" y="218"/>
                    <a:pt x="59" y="218"/>
                    <a:pt x="59" y="218"/>
                  </a:cubicBezTo>
                  <a:cubicBezTo>
                    <a:pt x="63" y="218"/>
                    <a:pt x="63" y="218"/>
                    <a:pt x="63" y="218"/>
                  </a:cubicBezTo>
                  <a:cubicBezTo>
                    <a:pt x="63" y="224"/>
                    <a:pt x="63" y="224"/>
                    <a:pt x="63" y="224"/>
                  </a:cubicBezTo>
                  <a:cubicBezTo>
                    <a:pt x="65" y="230"/>
                    <a:pt x="65" y="230"/>
                    <a:pt x="65" y="230"/>
                  </a:cubicBezTo>
                  <a:cubicBezTo>
                    <a:pt x="65" y="234"/>
                    <a:pt x="65" y="234"/>
                    <a:pt x="65" y="234"/>
                  </a:cubicBezTo>
                  <a:cubicBezTo>
                    <a:pt x="65" y="237"/>
                    <a:pt x="65" y="237"/>
                    <a:pt x="65" y="237"/>
                  </a:cubicBezTo>
                  <a:cubicBezTo>
                    <a:pt x="67" y="241"/>
                    <a:pt x="67" y="241"/>
                    <a:pt x="67" y="241"/>
                  </a:cubicBezTo>
                  <a:cubicBezTo>
                    <a:pt x="71" y="241"/>
                    <a:pt x="71" y="241"/>
                    <a:pt x="71" y="241"/>
                  </a:cubicBezTo>
                  <a:cubicBezTo>
                    <a:pt x="71" y="239"/>
                    <a:pt x="71" y="239"/>
                    <a:pt x="71" y="239"/>
                  </a:cubicBezTo>
                  <a:cubicBezTo>
                    <a:pt x="72" y="236"/>
                    <a:pt x="72" y="236"/>
                    <a:pt x="72" y="236"/>
                  </a:cubicBezTo>
                  <a:cubicBezTo>
                    <a:pt x="74" y="236"/>
                    <a:pt x="74" y="236"/>
                    <a:pt x="74" y="236"/>
                  </a:cubicBezTo>
                  <a:cubicBezTo>
                    <a:pt x="77" y="236"/>
                    <a:pt x="77" y="236"/>
                    <a:pt x="77" y="236"/>
                  </a:cubicBezTo>
                  <a:cubicBezTo>
                    <a:pt x="82" y="239"/>
                    <a:pt x="82" y="239"/>
                    <a:pt x="82" y="239"/>
                  </a:cubicBezTo>
                  <a:cubicBezTo>
                    <a:pt x="87" y="241"/>
                    <a:pt x="87" y="241"/>
                    <a:pt x="87" y="241"/>
                  </a:cubicBezTo>
                  <a:cubicBezTo>
                    <a:pt x="87" y="239"/>
                    <a:pt x="87" y="239"/>
                    <a:pt x="87" y="239"/>
                  </a:cubicBezTo>
                  <a:cubicBezTo>
                    <a:pt x="88" y="237"/>
                    <a:pt x="88" y="237"/>
                    <a:pt x="88" y="237"/>
                  </a:cubicBezTo>
                  <a:cubicBezTo>
                    <a:pt x="92" y="237"/>
                    <a:pt x="92" y="237"/>
                    <a:pt x="92" y="237"/>
                  </a:cubicBezTo>
                  <a:cubicBezTo>
                    <a:pt x="100" y="238"/>
                    <a:pt x="100" y="238"/>
                    <a:pt x="100" y="238"/>
                  </a:cubicBezTo>
                  <a:cubicBezTo>
                    <a:pt x="105" y="240"/>
                    <a:pt x="105" y="240"/>
                    <a:pt x="105" y="240"/>
                  </a:cubicBezTo>
                  <a:cubicBezTo>
                    <a:pt x="115" y="241"/>
                    <a:pt x="115" y="241"/>
                    <a:pt x="115" y="241"/>
                  </a:cubicBezTo>
                  <a:cubicBezTo>
                    <a:pt x="116" y="238"/>
                    <a:pt x="116" y="238"/>
                    <a:pt x="116" y="238"/>
                  </a:cubicBezTo>
                  <a:cubicBezTo>
                    <a:pt x="117" y="233"/>
                    <a:pt x="117" y="233"/>
                    <a:pt x="117" y="233"/>
                  </a:cubicBezTo>
                  <a:cubicBezTo>
                    <a:pt x="121" y="233"/>
                    <a:pt x="121" y="233"/>
                    <a:pt x="121" y="233"/>
                  </a:cubicBezTo>
                  <a:cubicBezTo>
                    <a:pt x="124" y="236"/>
                    <a:pt x="124" y="236"/>
                    <a:pt x="124" y="236"/>
                  </a:cubicBezTo>
                  <a:cubicBezTo>
                    <a:pt x="126" y="239"/>
                    <a:pt x="126" y="239"/>
                    <a:pt x="126" y="239"/>
                  </a:cubicBezTo>
                  <a:cubicBezTo>
                    <a:pt x="127" y="243"/>
                    <a:pt x="127" y="243"/>
                    <a:pt x="127" y="243"/>
                  </a:cubicBezTo>
                  <a:cubicBezTo>
                    <a:pt x="127" y="244"/>
                    <a:pt x="127" y="244"/>
                    <a:pt x="127" y="244"/>
                  </a:cubicBezTo>
                  <a:cubicBezTo>
                    <a:pt x="129" y="246"/>
                    <a:pt x="129" y="246"/>
                    <a:pt x="129" y="246"/>
                  </a:cubicBezTo>
                  <a:cubicBezTo>
                    <a:pt x="131" y="248"/>
                    <a:pt x="131" y="248"/>
                    <a:pt x="131" y="248"/>
                  </a:cubicBezTo>
                  <a:cubicBezTo>
                    <a:pt x="136" y="221"/>
                    <a:pt x="136" y="221"/>
                    <a:pt x="136" y="221"/>
                  </a:cubicBezTo>
                  <a:cubicBezTo>
                    <a:pt x="372" y="252"/>
                    <a:pt x="372" y="252"/>
                    <a:pt x="372" y="252"/>
                  </a:cubicBezTo>
                  <a:cubicBezTo>
                    <a:pt x="373" y="252"/>
                    <a:pt x="373" y="252"/>
                    <a:pt x="373" y="252"/>
                  </a:cubicBezTo>
                  <a:cubicBezTo>
                    <a:pt x="377" y="207"/>
                    <a:pt x="377" y="207"/>
                    <a:pt x="377" y="207"/>
                  </a:cubicBezTo>
                  <a:lnTo>
                    <a:pt x="391" y="6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8" name="Freeform 22"/>
            <p:cNvSpPr>
              <a:spLocks/>
            </p:cNvSpPr>
            <p:nvPr/>
          </p:nvSpPr>
          <p:spPr bwMode="auto">
            <a:xfrm>
              <a:off x="7897045" y="1787053"/>
              <a:ext cx="197314" cy="315365"/>
            </a:xfrm>
            <a:custGeom>
              <a:avLst/>
              <a:gdLst>
                <a:gd name="T0" fmla="*/ 34 w 117"/>
                <a:gd name="T1" fmla="*/ 182 h 187"/>
                <a:gd name="T2" fmla="*/ 34 w 117"/>
                <a:gd name="T3" fmla="*/ 176 h 187"/>
                <a:gd name="T4" fmla="*/ 37 w 117"/>
                <a:gd name="T5" fmla="*/ 171 h 187"/>
                <a:gd name="T6" fmla="*/ 40 w 117"/>
                <a:gd name="T7" fmla="*/ 166 h 187"/>
                <a:gd name="T8" fmla="*/ 44 w 117"/>
                <a:gd name="T9" fmla="*/ 161 h 187"/>
                <a:gd name="T10" fmla="*/ 40 w 117"/>
                <a:gd name="T11" fmla="*/ 159 h 187"/>
                <a:gd name="T12" fmla="*/ 42 w 117"/>
                <a:gd name="T13" fmla="*/ 155 h 187"/>
                <a:gd name="T14" fmla="*/ 45 w 117"/>
                <a:gd name="T15" fmla="*/ 155 h 187"/>
                <a:gd name="T16" fmla="*/ 48 w 117"/>
                <a:gd name="T17" fmla="*/ 150 h 187"/>
                <a:gd name="T18" fmla="*/ 52 w 117"/>
                <a:gd name="T19" fmla="*/ 153 h 187"/>
                <a:gd name="T20" fmla="*/ 51 w 117"/>
                <a:gd name="T21" fmla="*/ 149 h 187"/>
                <a:gd name="T22" fmla="*/ 56 w 117"/>
                <a:gd name="T23" fmla="*/ 148 h 187"/>
                <a:gd name="T24" fmla="*/ 59 w 117"/>
                <a:gd name="T25" fmla="*/ 139 h 187"/>
                <a:gd name="T26" fmla="*/ 67 w 117"/>
                <a:gd name="T27" fmla="*/ 141 h 187"/>
                <a:gd name="T28" fmla="*/ 68 w 117"/>
                <a:gd name="T29" fmla="*/ 132 h 187"/>
                <a:gd name="T30" fmla="*/ 68 w 117"/>
                <a:gd name="T31" fmla="*/ 123 h 187"/>
                <a:gd name="T32" fmla="*/ 69 w 117"/>
                <a:gd name="T33" fmla="*/ 116 h 187"/>
                <a:gd name="T34" fmla="*/ 79 w 117"/>
                <a:gd name="T35" fmla="*/ 122 h 187"/>
                <a:gd name="T36" fmla="*/ 81 w 117"/>
                <a:gd name="T37" fmla="*/ 115 h 187"/>
                <a:gd name="T38" fmla="*/ 84 w 117"/>
                <a:gd name="T39" fmla="*/ 122 h 187"/>
                <a:gd name="T40" fmla="*/ 88 w 117"/>
                <a:gd name="T41" fmla="*/ 116 h 187"/>
                <a:gd name="T42" fmla="*/ 87 w 117"/>
                <a:gd name="T43" fmla="*/ 111 h 187"/>
                <a:gd name="T44" fmla="*/ 95 w 117"/>
                <a:gd name="T45" fmla="*/ 115 h 187"/>
                <a:gd name="T46" fmla="*/ 97 w 117"/>
                <a:gd name="T47" fmla="*/ 111 h 187"/>
                <a:gd name="T48" fmla="*/ 103 w 117"/>
                <a:gd name="T49" fmla="*/ 105 h 187"/>
                <a:gd name="T50" fmla="*/ 106 w 117"/>
                <a:gd name="T51" fmla="*/ 101 h 187"/>
                <a:gd name="T52" fmla="*/ 114 w 117"/>
                <a:gd name="T53" fmla="*/ 97 h 187"/>
                <a:gd name="T54" fmla="*/ 116 w 117"/>
                <a:gd name="T55" fmla="*/ 88 h 187"/>
                <a:gd name="T56" fmla="*/ 112 w 117"/>
                <a:gd name="T57" fmla="*/ 86 h 187"/>
                <a:gd name="T58" fmla="*/ 112 w 117"/>
                <a:gd name="T59" fmla="*/ 82 h 187"/>
                <a:gd name="T60" fmla="*/ 104 w 117"/>
                <a:gd name="T61" fmla="*/ 77 h 187"/>
                <a:gd name="T62" fmla="*/ 101 w 117"/>
                <a:gd name="T63" fmla="*/ 64 h 187"/>
                <a:gd name="T64" fmla="*/ 95 w 117"/>
                <a:gd name="T65" fmla="*/ 63 h 187"/>
                <a:gd name="T66" fmla="*/ 84 w 117"/>
                <a:gd name="T67" fmla="*/ 56 h 187"/>
                <a:gd name="T68" fmla="*/ 77 w 117"/>
                <a:gd name="T69" fmla="*/ 31 h 187"/>
                <a:gd name="T70" fmla="*/ 71 w 117"/>
                <a:gd name="T71" fmla="*/ 11 h 187"/>
                <a:gd name="T72" fmla="*/ 53 w 117"/>
                <a:gd name="T73" fmla="*/ 3 h 187"/>
                <a:gd name="T74" fmla="*/ 42 w 117"/>
                <a:gd name="T75" fmla="*/ 11 h 187"/>
                <a:gd name="T76" fmla="*/ 30 w 117"/>
                <a:gd name="T77" fmla="*/ 5 h 187"/>
                <a:gd name="T78" fmla="*/ 22 w 117"/>
                <a:gd name="T79" fmla="*/ 22 h 187"/>
                <a:gd name="T80" fmla="*/ 13 w 117"/>
                <a:gd name="T81" fmla="*/ 54 h 187"/>
                <a:gd name="T82" fmla="*/ 15 w 117"/>
                <a:gd name="T83" fmla="*/ 71 h 187"/>
                <a:gd name="T84" fmla="*/ 12 w 117"/>
                <a:gd name="T85" fmla="*/ 82 h 187"/>
                <a:gd name="T86" fmla="*/ 7 w 117"/>
                <a:gd name="T87" fmla="*/ 95 h 187"/>
                <a:gd name="T88" fmla="*/ 0 w 117"/>
                <a:gd name="T89" fmla="*/ 10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 h="187">
                  <a:moveTo>
                    <a:pt x="33" y="187"/>
                  </a:moveTo>
                  <a:lnTo>
                    <a:pt x="33" y="185"/>
                  </a:lnTo>
                  <a:lnTo>
                    <a:pt x="34" y="182"/>
                  </a:lnTo>
                  <a:lnTo>
                    <a:pt x="34" y="181"/>
                  </a:lnTo>
                  <a:lnTo>
                    <a:pt x="34" y="178"/>
                  </a:lnTo>
                  <a:lnTo>
                    <a:pt x="34" y="176"/>
                  </a:lnTo>
                  <a:lnTo>
                    <a:pt x="35" y="174"/>
                  </a:lnTo>
                  <a:lnTo>
                    <a:pt x="37" y="174"/>
                  </a:lnTo>
                  <a:lnTo>
                    <a:pt x="37" y="171"/>
                  </a:lnTo>
                  <a:lnTo>
                    <a:pt x="38" y="169"/>
                  </a:lnTo>
                  <a:lnTo>
                    <a:pt x="38" y="166"/>
                  </a:lnTo>
                  <a:lnTo>
                    <a:pt x="40" y="166"/>
                  </a:lnTo>
                  <a:lnTo>
                    <a:pt x="41" y="166"/>
                  </a:lnTo>
                  <a:lnTo>
                    <a:pt x="44" y="166"/>
                  </a:lnTo>
                  <a:lnTo>
                    <a:pt x="44" y="161"/>
                  </a:lnTo>
                  <a:lnTo>
                    <a:pt x="41" y="161"/>
                  </a:lnTo>
                  <a:lnTo>
                    <a:pt x="40" y="161"/>
                  </a:lnTo>
                  <a:lnTo>
                    <a:pt x="40" y="159"/>
                  </a:lnTo>
                  <a:lnTo>
                    <a:pt x="40" y="158"/>
                  </a:lnTo>
                  <a:lnTo>
                    <a:pt x="42" y="156"/>
                  </a:lnTo>
                  <a:lnTo>
                    <a:pt x="42" y="155"/>
                  </a:lnTo>
                  <a:lnTo>
                    <a:pt x="44" y="153"/>
                  </a:lnTo>
                  <a:lnTo>
                    <a:pt x="45" y="154"/>
                  </a:lnTo>
                  <a:lnTo>
                    <a:pt x="45" y="155"/>
                  </a:lnTo>
                  <a:lnTo>
                    <a:pt x="47" y="154"/>
                  </a:lnTo>
                  <a:lnTo>
                    <a:pt x="48" y="153"/>
                  </a:lnTo>
                  <a:lnTo>
                    <a:pt x="48" y="150"/>
                  </a:lnTo>
                  <a:lnTo>
                    <a:pt x="50" y="152"/>
                  </a:lnTo>
                  <a:lnTo>
                    <a:pt x="51" y="153"/>
                  </a:lnTo>
                  <a:lnTo>
                    <a:pt x="52" y="153"/>
                  </a:lnTo>
                  <a:lnTo>
                    <a:pt x="52" y="150"/>
                  </a:lnTo>
                  <a:lnTo>
                    <a:pt x="52" y="149"/>
                  </a:lnTo>
                  <a:lnTo>
                    <a:pt x="51" y="149"/>
                  </a:lnTo>
                  <a:lnTo>
                    <a:pt x="50" y="147"/>
                  </a:lnTo>
                  <a:lnTo>
                    <a:pt x="54" y="147"/>
                  </a:lnTo>
                  <a:lnTo>
                    <a:pt x="56" y="148"/>
                  </a:lnTo>
                  <a:lnTo>
                    <a:pt x="59" y="147"/>
                  </a:lnTo>
                  <a:lnTo>
                    <a:pt x="60" y="144"/>
                  </a:lnTo>
                  <a:lnTo>
                    <a:pt x="59" y="139"/>
                  </a:lnTo>
                  <a:lnTo>
                    <a:pt x="61" y="139"/>
                  </a:lnTo>
                  <a:lnTo>
                    <a:pt x="64" y="142"/>
                  </a:lnTo>
                  <a:lnTo>
                    <a:pt x="67" y="141"/>
                  </a:lnTo>
                  <a:lnTo>
                    <a:pt x="68" y="139"/>
                  </a:lnTo>
                  <a:lnTo>
                    <a:pt x="69" y="135"/>
                  </a:lnTo>
                  <a:lnTo>
                    <a:pt x="68" y="132"/>
                  </a:lnTo>
                  <a:lnTo>
                    <a:pt x="69" y="128"/>
                  </a:lnTo>
                  <a:lnTo>
                    <a:pt x="69" y="126"/>
                  </a:lnTo>
                  <a:lnTo>
                    <a:pt x="68" y="123"/>
                  </a:lnTo>
                  <a:lnTo>
                    <a:pt x="68" y="121"/>
                  </a:lnTo>
                  <a:lnTo>
                    <a:pt x="69" y="118"/>
                  </a:lnTo>
                  <a:lnTo>
                    <a:pt x="69" y="116"/>
                  </a:lnTo>
                  <a:lnTo>
                    <a:pt x="73" y="120"/>
                  </a:lnTo>
                  <a:lnTo>
                    <a:pt x="74" y="122"/>
                  </a:lnTo>
                  <a:lnTo>
                    <a:pt x="79" y="122"/>
                  </a:lnTo>
                  <a:lnTo>
                    <a:pt x="79" y="120"/>
                  </a:lnTo>
                  <a:lnTo>
                    <a:pt x="79" y="116"/>
                  </a:lnTo>
                  <a:lnTo>
                    <a:pt x="81" y="115"/>
                  </a:lnTo>
                  <a:lnTo>
                    <a:pt x="84" y="116"/>
                  </a:lnTo>
                  <a:lnTo>
                    <a:pt x="84" y="118"/>
                  </a:lnTo>
                  <a:lnTo>
                    <a:pt x="84" y="122"/>
                  </a:lnTo>
                  <a:lnTo>
                    <a:pt x="87" y="121"/>
                  </a:lnTo>
                  <a:lnTo>
                    <a:pt x="90" y="118"/>
                  </a:lnTo>
                  <a:lnTo>
                    <a:pt x="88" y="116"/>
                  </a:lnTo>
                  <a:lnTo>
                    <a:pt x="86" y="114"/>
                  </a:lnTo>
                  <a:lnTo>
                    <a:pt x="86" y="112"/>
                  </a:lnTo>
                  <a:lnTo>
                    <a:pt x="87" y="111"/>
                  </a:lnTo>
                  <a:lnTo>
                    <a:pt x="90" y="114"/>
                  </a:lnTo>
                  <a:lnTo>
                    <a:pt x="93" y="116"/>
                  </a:lnTo>
                  <a:lnTo>
                    <a:pt x="95" y="115"/>
                  </a:lnTo>
                  <a:lnTo>
                    <a:pt x="94" y="111"/>
                  </a:lnTo>
                  <a:lnTo>
                    <a:pt x="95" y="111"/>
                  </a:lnTo>
                  <a:lnTo>
                    <a:pt x="97" y="111"/>
                  </a:lnTo>
                  <a:lnTo>
                    <a:pt x="97" y="105"/>
                  </a:lnTo>
                  <a:lnTo>
                    <a:pt x="101" y="105"/>
                  </a:lnTo>
                  <a:lnTo>
                    <a:pt x="103" y="105"/>
                  </a:lnTo>
                  <a:lnTo>
                    <a:pt x="104" y="104"/>
                  </a:lnTo>
                  <a:lnTo>
                    <a:pt x="104" y="101"/>
                  </a:lnTo>
                  <a:lnTo>
                    <a:pt x="106" y="101"/>
                  </a:lnTo>
                  <a:lnTo>
                    <a:pt x="107" y="100"/>
                  </a:lnTo>
                  <a:lnTo>
                    <a:pt x="110" y="97"/>
                  </a:lnTo>
                  <a:lnTo>
                    <a:pt x="114" y="97"/>
                  </a:lnTo>
                  <a:lnTo>
                    <a:pt x="116" y="95"/>
                  </a:lnTo>
                  <a:lnTo>
                    <a:pt x="117" y="89"/>
                  </a:lnTo>
                  <a:lnTo>
                    <a:pt x="116" y="88"/>
                  </a:lnTo>
                  <a:lnTo>
                    <a:pt x="115" y="88"/>
                  </a:lnTo>
                  <a:lnTo>
                    <a:pt x="113" y="88"/>
                  </a:lnTo>
                  <a:lnTo>
                    <a:pt x="112" y="86"/>
                  </a:lnTo>
                  <a:lnTo>
                    <a:pt x="114" y="84"/>
                  </a:lnTo>
                  <a:lnTo>
                    <a:pt x="114" y="83"/>
                  </a:lnTo>
                  <a:lnTo>
                    <a:pt x="112" y="82"/>
                  </a:lnTo>
                  <a:lnTo>
                    <a:pt x="110" y="77"/>
                  </a:lnTo>
                  <a:lnTo>
                    <a:pt x="106" y="77"/>
                  </a:lnTo>
                  <a:lnTo>
                    <a:pt x="104" y="77"/>
                  </a:lnTo>
                  <a:lnTo>
                    <a:pt x="102" y="73"/>
                  </a:lnTo>
                  <a:lnTo>
                    <a:pt x="101" y="68"/>
                  </a:lnTo>
                  <a:lnTo>
                    <a:pt x="101" y="64"/>
                  </a:lnTo>
                  <a:lnTo>
                    <a:pt x="100" y="61"/>
                  </a:lnTo>
                  <a:lnTo>
                    <a:pt x="97" y="62"/>
                  </a:lnTo>
                  <a:lnTo>
                    <a:pt x="95" y="63"/>
                  </a:lnTo>
                  <a:lnTo>
                    <a:pt x="91" y="63"/>
                  </a:lnTo>
                  <a:lnTo>
                    <a:pt x="87" y="61"/>
                  </a:lnTo>
                  <a:lnTo>
                    <a:pt x="84" y="56"/>
                  </a:lnTo>
                  <a:lnTo>
                    <a:pt x="83" y="49"/>
                  </a:lnTo>
                  <a:lnTo>
                    <a:pt x="79" y="40"/>
                  </a:lnTo>
                  <a:lnTo>
                    <a:pt x="77" y="31"/>
                  </a:lnTo>
                  <a:lnTo>
                    <a:pt x="75" y="26"/>
                  </a:lnTo>
                  <a:lnTo>
                    <a:pt x="73" y="18"/>
                  </a:lnTo>
                  <a:lnTo>
                    <a:pt x="71" y="11"/>
                  </a:lnTo>
                  <a:lnTo>
                    <a:pt x="69" y="8"/>
                  </a:lnTo>
                  <a:lnTo>
                    <a:pt x="56" y="0"/>
                  </a:lnTo>
                  <a:lnTo>
                    <a:pt x="53" y="3"/>
                  </a:lnTo>
                  <a:lnTo>
                    <a:pt x="50" y="7"/>
                  </a:lnTo>
                  <a:lnTo>
                    <a:pt x="45" y="11"/>
                  </a:lnTo>
                  <a:lnTo>
                    <a:pt x="42" y="11"/>
                  </a:lnTo>
                  <a:lnTo>
                    <a:pt x="39" y="9"/>
                  </a:lnTo>
                  <a:lnTo>
                    <a:pt x="34" y="6"/>
                  </a:lnTo>
                  <a:lnTo>
                    <a:pt x="30" y="5"/>
                  </a:lnTo>
                  <a:lnTo>
                    <a:pt x="29" y="5"/>
                  </a:lnTo>
                  <a:lnTo>
                    <a:pt x="27" y="7"/>
                  </a:lnTo>
                  <a:lnTo>
                    <a:pt x="22" y="22"/>
                  </a:lnTo>
                  <a:lnTo>
                    <a:pt x="20" y="33"/>
                  </a:lnTo>
                  <a:lnTo>
                    <a:pt x="15" y="45"/>
                  </a:lnTo>
                  <a:lnTo>
                    <a:pt x="13" y="54"/>
                  </a:lnTo>
                  <a:lnTo>
                    <a:pt x="12" y="64"/>
                  </a:lnTo>
                  <a:lnTo>
                    <a:pt x="13" y="69"/>
                  </a:lnTo>
                  <a:lnTo>
                    <a:pt x="15" y="71"/>
                  </a:lnTo>
                  <a:lnTo>
                    <a:pt x="14" y="73"/>
                  </a:lnTo>
                  <a:lnTo>
                    <a:pt x="12" y="76"/>
                  </a:lnTo>
                  <a:lnTo>
                    <a:pt x="12" y="82"/>
                  </a:lnTo>
                  <a:lnTo>
                    <a:pt x="10" y="87"/>
                  </a:lnTo>
                  <a:lnTo>
                    <a:pt x="10" y="94"/>
                  </a:lnTo>
                  <a:lnTo>
                    <a:pt x="7" y="95"/>
                  </a:lnTo>
                  <a:lnTo>
                    <a:pt x="7" y="100"/>
                  </a:lnTo>
                  <a:lnTo>
                    <a:pt x="1" y="100"/>
                  </a:lnTo>
                  <a:lnTo>
                    <a:pt x="0" y="103"/>
                  </a:lnTo>
                  <a:lnTo>
                    <a:pt x="23" y="178"/>
                  </a:lnTo>
                  <a:lnTo>
                    <a:pt x="33" y="18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39" name="Freeform 23"/>
            <p:cNvSpPr>
              <a:spLocks/>
            </p:cNvSpPr>
            <p:nvPr/>
          </p:nvSpPr>
          <p:spPr bwMode="auto">
            <a:xfrm>
              <a:off x="7517596" y="2002918"/>
              <a:ext cx="408119" cy="300187"/>
            </a:xfrm>
            <a:custGeom>
              <a:avLst/>
              <a:gdLst>
                <a:gd name="T0" fmla="*/ 10 w 242"/>
                <a:gd name="T1" fmla="*/ 136 h 178"/>
                <a:gd name="T2" fmla="*/ 16 w 242"/>
                <a:gd name="T3" fmla="*/ 129 h 178"/>
                <a:gd name="T4" fmla="*/ 22 w 242"/>
                <a:gd name="T5" fmla="*/ 124 h 178"/>
                <a:gd name="T6" fmla="*/ 22 w 242"/>
                <a:gd name="T7" fmla="*/ 119 h 178"/>
                <a:gd name="T8" fmla="*/ 14 w 242"/>
                <a:gd name="T9" fmla="*/ 102 h 178"/>
                <a:gd name="T10" fmla="*/ 31 w 242"/>
                <a:gd name="T11" fmla="*/ 96 h 178"/>
                <a:gd name="T12" fmla="*/ 47 w 242"/>
                <a:gd name="T13" fmla="*/ 96 h 178"/>
                <a:gd name="T14" fmla="*/ 56 w 242"/>
                <a:gd name="T15" fmla="*/ 96 h 178"/>
                <a:gd name="T16" fmla="*/ 67 w 242"/>
                <a:gd name="T17" fmla="*/ 93 h 178"/>
                <a:gd name="T18" fmla="*/ 83 w 242"/>
                <a:gd name="T19" fmla="*/ 83 h 178"/>
                <a:gd name="T20" fmla="*/ 93 w 242"/>
                <a:gd name="T21" fmla="*/ 77 h 178"/>
                <a:gd name="T22" fmla="*/ 93 w 242"/>
                <a:gd name="T23" fmla="*/ 71 h 178"/>
                <a:gd name="T24" fmla="*/ 93 w 242"/>
                <a:gd name="T25" fmla="*/ 63 h 178"/>
                <a:gd name="T26" fmla="*/ 89 w 242"/>
                <a:gd name="T27" fmla="*/ 61 h 178"/>
                <a:gd name="T28" fmla="*/ 85 w 242"/>
                <a:gd name="T29" fmla="*/ 55 h 178"/>
                <a:gd name="T30" fmla="*/ 98 w 242"/>
                <a:gd name="T31" fmla="*/ 44 h 178"/>
                <a:gd name="T32" fmla="*/ 102 w 242"/>
                <a:gd name="T33" fmla="*/ 33 h 178"/>
                <a:gd name="T34" fmla="*/ 116 w 242"/>
                <a:gd name="T35" fmla="*/ 15 h 178"/>
                <a:gd name="T36" fmla="*/ 130 w 242"/>
                <a:gd name="T37" fmla="*/ 8 h 178"/>
                <a:gd name="T38" fmla="*/ 147 w 242"/>
                <a:gd name="T39" fmla="*/ 2 h 178"/>
                <a:gd name="T40" fmla="*/ 163 w 242"/>
                <a:gd name="T41" fmla="*/ 5 h 178"/>
                <a:gd name="T42" fmla="*/ 165 w 242"/>
                <a:gd name="T43" fmla="*/ 16 h 178"/>
                <a:gd name="T44" fmla="*/ 171 w 242"/>
                <a:gd name="T45" fmla="*/ 24 h 178"/>
                <a:gd name="T46" fmla="*/ 171 w 242"/>
                <a:gd name="T47" fmla="*/ 34 h 178"/>
                <a:gd name="T48" fmla="*/ 174 w 242"/>
                <a:gd name="T49" fmla="*/ 48 h 178"/>
                <a:gd name="T50" fmla="*/ 181 w 242"/>
                <a:gd name="T51" fmla="*/ 59 h 178"/>
                <a:gd name="T52" fmla="*/ 184 w 242"/>
                <a:gd name="T53" fmla="*/ 79 h 178"/>
                <a:gd name="T54" fmla="*/ 188 w 242"/>
                <a:gd name="T55" fmla="*/ 89 h 178"/>
                <a:gd name="T56" fmla="*/ 188 w 242"/>
                <a:gd name="T57" fmla="*/ 120 h 178"/>
                <a:gd name="T58" fmla="*/ 192 w 242"/>
                <a:gd name="T59" fmla="*/ 146 h 178"/>
                <a:gd name="T60" fmla="*/ 192 w 242"/>
                <a:gd name="T61" fmla="*/ 158 h 178"/>
                <a:gd name="T62" fmla="*/ 186 w 242"/>
                <a:gd name="T63" fmla="*/ 171 h 178"/>
                <a:gd name="T64" fmla="*/ 198 w 242"/>
                <a:gd name="T65" fmla="*/ 166 h 178"/>
                <a:gd name="T66" fmla="*/ 206 w 242"/>
                <a:gd name="T67" fmla="*/ 160 h 178"/>
                <a:gd name="T68" fmla="*/ 217 w 242"/>
                <a:gd name="T69" fmla="*/ 158 h 178"/>
                <a:gd name="T70" fmla="*/ 225 w 242"/>
                <a:gd name="T71" fmla="*/ 153 h 178"/>
                <a:gd name="T72" fmla="*/ 225 w 242"/>
                <a:gd name="T73" fmla="*/ 157 h 178"/>
                <a:gd name="T74" fmla="*/ 233 w 242"/>
                <a:gd name="T75" fmla="*/ 151 h 178"/>
                <a:gd name="T76" fmla="*/ 240 w 242"/>
                <a:gd name="T77" fmla="*/ 149 h 178"/>
                <a:gd name="T78" fmla="*/ 233 w 242"/>
                <a:gd name="T79" fmla="*/ 157 h 178"/>
                <a:gd name="T80" fmla="*/ 219 w 242"/>
                <a:gd name="T81" fmla="*/ 166 h 178"/>
                <a:gd name="T82" fmla="*/ 206 w 242"/>
                <a:gd name="T83" fmla="*/ 173 h 178"/>
                <a:gd name="T84" fmla="*/ 189 w 242"/>
                <a:gd name="T85" fmla="*/ 178 h 178"/>
                <a:gd name="T86" fmla="*/ 182 w 242"/>
                <a:gd name="T87" fmla="*/ 171 h 178"/>
                <a:gd name="T88" fmla="*/ 180 w 242"/>
                <a:gd name="T89" fmla="*/ 165 h 178"/>
                <a:gd name="T90" fmla="*/ 155 w 242"/>
                <a:gd name="T91" fmla="*/ 158 h 178"/>
                <a:gd name="T92" fmla="*/ 154 w 242"/>
                <a:gd name="T93" fmla="*/ 151 h 178"/>
                <a:gd name="T94" fmla="*/ 148 w 242"/>
                <a:gd name="T95" fmla="*/ 150 h 178"/>
                <a:gd name="T96" fmla="*/ 140 w 242"/>
                <a:gd name="T97" fmla="*/ 138 h 178"/>
                <a:gd name="T98" fmla="*/ 2 w 242"/>
                <a:gd name="T99"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42" h="178">
                  <a:moveTo>
                    <a:pt x="0" y="146"/>
                  </a:moveTo>
                  <a:lnTo>
                    <a:pt x="10" y="136"/>
                  </a:lnTo>
                  <a:lnTo>
                    <a:pt x="12" y="133"/>
                  </a:lnTo>
                  <a:lnTo>
                    <a:pt x="16" y="129"/>
                  </a:lnTo>
                  <a:lnTo>
                    <a:pt x="18" y="127"/>
                  </a:lnTo>
                  <a:lnTo>
                    <a:pt x="22" y="124"/>
                  </a:lnTo>
                  <a:lnTo>
                    <a:pt x="22" y="121"/>
                  </a:lnTo>
                  <a:lnTo>
                    <a:pt x="22" y="119"/>
                  </a:lnTo>
                  <a:lnTo>
                    <a:pt x="17" y="109"/>
                  </a:lnTo>
                  <a:lnTo>
                    <a:pt x="14" y="102"/>
                  </a:lnTo>
                  <a:lnTo>
                    <a:pt x="18" y="99"/>
                  </a:lnTo>
                  <a:lnTo>
                    <a:pt x="31" y="96"/>
                  </a:lnTo>
                  <a:lnTo>
                    <a:pt x="38" y="96"/>
                  </a:lnTo>
                  <a:lnTo>
                    <a:pt x="47" y="96"/>
                  </a:lnTo>
                  <a:lnTo>
                    <a:pt x="53" y="96"/>
                  </a:lnTo>
                  <a:lnTo>
                    <a:pt x="56" y="96"/>
                  </a:lnTo>
                  <a:lnTo>
                    <a:pt x="63" y="93"/>
                  </a:lnTo>
                  <a:lnTo>
                    <a:pt x="67" y="93"/>
                  </a:lnTo>
                  <a:lnTo>
                    <a:pt x="77" y="90"/>
                  </a:lnTo>
                  <a:lnTo>
                    <a:pt x="83" y="83"/>
                  </a:lnTo>
                  <a:lnTo>
                    <a:pt x="89" y="80"/>
                  </a:lnTo>
                  <a:lnTo>
                    <a:pt x="93" y="77"/>
                  </a:lnTo>
                  <a:lnTo>
                    <a:pt x="93" y="75"/>
                  </a:lnTo>
                  <a:lnTo>
                    <a:pt x="93" y="71"/>
                  </a:lnTo>
                  <a:lnTo>
                    <a:pt x="89" y="66"/>
                  </a:lnTo>
                  <a:lnTo>
                    <a:pt x="93" y="63"/>
                  </a:lnTo>
                  <a:lnTo>
                    <a:pt x="94" y="59"/>
                  </a:lnTo>
                  <a:lnTo>
                    <a:pt x="89" y="61"/>
                  </a:lnTo>
                  <a:lnTo>
                    <a:pt x="87" y="59"/>
                  </a:lnTo>
                  <a:lnTo>
                    <a:pt x="85" y="55"/>
                  </a:lnTo>
                  <a:lnTo>
                    <a:pt x="90" y="51"/>
                  </a:lnTo>
                  <a:lnTo>
                    <a:pt x="98" y="44"/>
                  </a:lnTo>
                  <a:lnTo>
                    <a:pt x="101" y="38"/>
                  </a:lnTo>
                  <a:lnTo>
                    <a:pt x="102" y="33"/>
                  </a:lnTo>
                  <a:lnTo>
                    <a:pt x="110" y="23"/>
                  </a:lnTo>
                  <a:lnTo>
                    <a:pt x="116" y="15"/>
                  </a:lnTo>
                  <a:lnTo>
                    <a:pt x="123" y="10"/>
                  </a:lnTo>
                  <a:lnTo>
                    <a:pt x="130" y="8"/>
                  </a:lnTo>
                  <a:lnTo>
                    <a:pt x="141" y="5"/>
                  </a:lnTo>
                  <a:lnTo>
                    <a:pt x="147" y="2"/>
                  </a:lnTo>
                  <a:lnTo>
                    <a:pt x="163" y="0"/>
                  </a:lnTo>
                  <a:lnTo>
                    <a:pt x="163" y="5"/>
                  </a:lnTo>
                  <a:lnTo>
                    <a:pt x="163" y="11"/>
                  </a:lnTo>
                  <a:lnTo>
                    <a:pt x="165" y="16"/>
                  </a:lnTo>
                  <a:lnTo>
                    <a:pt x="168" y="23"/>
                  </a:lnTo>
                  <a:lnTo>
                    <a:pt x="171" y="24"/>
                  </a:lnTo>
                  <a:lnTo>
                    <a:pt x="174" y="32"/>
                  </a:lnTo>
                  <a:lnTo>
                    <a:pt x="171" y="34"/>
                  </a:lnTo>
                  <a:lnTo>
                    <a:pt x="170" y="41"/>
                  </a:lnTo>
                  <a:lnTo>
                    <a:pt x="174" y="48"/>
                  </a:lnTo>
                  <a:lnTo>
                    <a:pt x="177" y="56"/>
                  </a:lnTo>
                  <a:lnTo>
                    <a:pt x="181" y="59"/>
                  </a:lnTo>
                  <a:lnTo>
                    <a:pt x="182" y="70"/>
                  </a:lnTo>
                  <a:lnTo>
                    <a:pt x="184" y="79"/>
                  </a:lnTo>
                  <a:lnTo>
                    <a:pt x="188" y="88"/>
                  </a:lnTo>
                  <a:lnTo>
                    <a:pt x="188" y="89"/>
                  </a:lnTo>
                  <a:lnTo>
                    <a:pt x="188" y="102"/>
                  </a:lnTo>
                  <a:lnTo>
                    <a:pt x="188" y="120"/>
                  </a:lnTo>
                  <a:lnTo>
                    <a:pt x="192" y="139"/>
                  </a:lnTo>
                  <a:lnTo>
                    <a:pt x="192" y="146"/>
                  </a:lnTo>
                  <a:lnTo>
                    <a:pt x="196" y="152"/>
                  </a:lnTo>
                  <a:lnTo>
                    <a:pt x="192" y="158"/>
                  </a:lnTo>
                  <a:lnTo>
                    <a:pt x="193" y="161"/>
                  </a:lnTo>
                  <a:lnTo>
                    <a:pt x="186" y="171"/>
                  </a:lnTo>
                  <a:lnTo>
                    <a:pt x="193" y="168"/>
                  </a:lnTo>
                  <a:lnTo>
                    <a:pt x="198" y="166"/>
                  </a:lnTo>
                  <a:lnTo>
                    <a:pt x="204" y="162"/>
                  </a:lnTo>
                  <a:lnTo>
                    <a:pt x="206" y="160"/>
                  </a:lnTo>
                  <a:lnTo>
                    <a:pt x="212" y="159"/>
                  </a:lnTo>
                  <a:lnTo>
                    <a:pt x="217" y="158"/>
                  </a:lnTo>
                  <a:lnTo>
                    <a:pt x="219" y="156"/>
                  </a:lnTo>
                  <a:lnTo>
                    <a:pt x="225" y="153"/>
                  </a:lnTo>
                  <a:lnTo>
                    <a:pt x="230" y="147"/>
                  </a:lnTo>
                  <a:lnTo>
                    <a:pt x="225" y="157"/>
                  </a:lnTo>
                  <a:lnTo>
                    <a:pt x="230" y="155"/>
                  </a:lnTo>
                  <a:lnTo>
                    <a:pt x="233" y="151"/>
                  </a:lnTo>
                  <a:lnTo>
                    <a:pt x="236" y="150"/>
                  </a:lnTo>
                  <a:lnTo>
                    <a:pt x="240" y="149"/>
                  </a:lnTo>
                  <a:lnTo>
                    <a:pt x="242" y="149"/>
                  </a:lnTo>
                  <a:lnTo>
                    <a:pt x="233" y="157"/>
                  </a:lnTo>
                  <a:lnTo>
                    <a:pt x="225" y="163"/>
                  </a:lnTo>
                  <a:lnTo>
                    <a:pt x="219" y="166"/>
                  </a:lnTo>
                  <a:lnTo>
                    <a:pt x="214" y="171"/>
                  </a:lnTo>
                  <a:lnTo>
                    <a:pt x="206" y="173"/>
                  </a:lnTo>
                  <a:lnTo>
                    <a:pt x="197" y="176"/>
                  </a:lnTo>
                  <a:lnTo>
                    <a:pt x="189" y="178"/>
                  </a:lnTo>
                  <a:lnTo>
                    <a:pt x="184" y="175"/>
                  </a:lnTo>
                  <a:lnTo>
                    <a:pt x="182" y="171"/>
                  </a:lnTo>
                  <a:lnTo>
                    <a:pt x="182" y="167"/>
                  </a:lnTo>
                  <a:lnTo>
                    <a:pt x="180" y="165"/>
                  </a:lnTo>
                  <a:lnTo>
                    <a:pt x="167" y="161"/>
                  </a:lnTo>
                  <a:lnTo>
                    <a:pt x="155" y="158"/>
                  </a:lnTo>
                  <a:lnTo>
                    <a:pt x="157" y="153"/>
                  </a:lnTo>
                  <a:lnTo>
                    <a:pt x="154" y="151"/>
                  </a:lnTo>
                  <a:lnTo>
                    <a:pt x="151" y="151"/>
                  </a:lnTo>
                  <a:lnTo>
                    <a:pt x="148" y="150"/>
                  </a:lnTo>
                  <a:lnTo>
                    <a:pt x="144" y="143"/>
                  </a:lnTo>
                  <a:lnTo>
                    <a:pt x="140" y="138"/>
                  </a:lnTo>
                  <a:lnTo>
                    <a:pt x="132" y="133"/>
                  </a:lnTo>
                  <a:lnTo>
                    <a:pt x="2" y="156"/>
                  </a:lnTo>
                  <a:lnTo>
                    <a:pt x="0" y="146"/>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0" name="Freeform 24"/>
            <p:cNvSpPr>
              <a:spLocks/>
            </p:cNvSpPr>
            <p:nvPr/>
          </p:nvSpPr>
          <p:spPr bwMode="auto">
            <a:xfrm>
              <a:off x="7792486" y="1982680"/>
              <a:ext cx="94441" cy="170331"/>
            </a:xfrm>
            <a:custGeom>
              <a:avLst/>
              <a:gdLst>
                <a:gd name="T0" fmla="*/ 0 w 56"/>
                <a:gd name="T1" fmla="*/ 23 h 101"/>
                <a:gd name="T2" fmla="*/ 2 w 56"/>
                <a:gd name="T3" fmla="*/ 28 h 101"/>
                <a:gd name="T4" fmla="*/ 5 w 56"/>
                <a:gd name="T5" fmla="*/ 35 h 101"/>
                <a:gd name="T6" fmla="*/ 8 w 56"/>
                <a:gd name="T7" fmla="*/ 36 h 101"/>
                <a:gd name="T8" fmla="*/ 11 w 56"/>
                <a:gd name="T9" fmla="*/ 44 h 101"/>
                <a:gd name="T10" fmla="*/ 8 w 56"/>
                <a:gd name="T11" fmla="*/ 46 h 101"/>
                <a:gd name="T12" fmla="*/ 7 w 56"/>
                <a:gd name="T13" fmla="*/ 53 h 101"/>
                <a:gd name="T14" fmla="*/ 11 w 56"/>
                <a:gd name="T15" fmla="*/ 60 h 101"/>
                <a:gd name="T16" fmla="*/ 14 w 56"/>
                <a:gd name="T17" fmla="*/ 68 h 101"/>
                <a:gd name="T18" fmla="*/ 18 w 56"/>
                <a:gd name="T19" fmla="*/ 71 h 101"/>
                <a:gd name="T20" fmla="*/ 19 w 56"/>
                <a:gd name="T21" fmla="*/ 82 h 101"/>
                <a:gd name="T22" fmla="*/ 21 w 56"/>
                <a:gd name="T23" fmla="*/ 91 h 101"/>
                <a:gd name="T24" fmla="*/ 25 w 56"/>
                <a:gd name="T25" fmla="*/ 100 h 101"/>
                <a:gd name="T26" fmla="*/ 25 w 56"/>
                <a:gd name="T27" fmla="*/ 101 h 101"/>
                <a:gd name="T28" fmla="*/ 47 w 56"/>
                <a:gd name="T29" fmla="*/ 98 h 101"/>
                <a:gd name="T30" fmla="*/ 45 w 56"/>
                <a:gd name="T31" fmla="*/ 91 h 101"/>
                <a:gd name="T32" fmla="*/ 46 w 56"/>
                <a:gd name="T33" fmla="*/ 82 h 101"/>
                <a:gd name="T34" fmla="*/ 45 w 56"/>
                <a:gd name="T35" fmla="*/ 71 h 101"/>
                <a:gd name="T36" fmla="*/ 44 w 56"/>
                <a:gd name="T37" fmla="*/ 60 h 101"/>
                <a:gd name="T38" fmla="*/ 47 w 56"/>
                <a:gd name="T39" fmla="*/ 45 h 101"/>
                <a:gd name="T40" fmla="*/ 47 w 56"/>
                <a:gd name="T41" fmla="*/ 32 h 101"/>
                <a:gd name="T42" fmla="*/ 56 w 56"/>
                <a:gd name="T43" fmla="*/ 25 h 101"/>
                <a:gd name="T44" fmla="*/ 56 w 56"/>
                <a:gd name="T45" fmla="*/ 21 h 101"/>
                <a:gd name="T46" fmla="*/ 53 w 56"/>
                <a:gd name="T47" fmla="*/ 17 h 101"/>
                <a:gd name="T48" fmla="*/ 53 w 56"/>
                <a:gd name="T49" fmla="*/ 12 h 101"/>
                <a:gd name="T50" fmla="*/ 53 w 56"/>
                <a:gd name="T51" fmla="*/ 4 h 101"/>
                <a:gd name="T52" fmla="*/ 50 w 56"/>
                <a:gd name="T53" fmla="*/ 0 h 101"/>
                <a:gd name="T54" fmla="*/ 43 w 56"/>
                <a:gd name="T55" fmla="*/ 2 h 101"/>
                <a:gd name="T56" fmla="*/ 36 w 56"/>
                <a:gd name="T57" fmla="*/ 4 h 101"/>
                <a:gd name="T58" fmla="*/ 22 w 56"/>
                <a:gd name="T59" fmla="*/ 6 h 101"/>
                <a:gd name="T60" fmla="*/ 15 w 56"/>
                <a:gd name="T61" fmla="*/ 8 h 101"/>
                <a:gd name="T62" fmla="*/ 5 w 56"/>
                <a:gd name="T63" fmla="*/ 12 h 101"/>
                <a:gd name="T64" fmla="*/ 0 w 56"/>
                <a:gd name="T65" fmla="*/ 12 h 101"/>
                <a:gd name="T66" fmla="*/ 0 w 56"/>
                <a:gd name="T67" fmla="*/ 17 h 101"/>
                <a:gd name="T68" fmla="*/ 0 w 56"/>
                <a:gd name="T69" fmla="*/ 2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01">
                  <a:moveTo>
                    <a:pt x="0" y="23"/>
                  </a:moveTo>
                  <a:lnTo>
                    <a:pt x="2" y="28"/>
                  </a:lnTo>
                  <a:lnTo>
                    <a:pt x="5" y="35"/>
                  </a:lnTo>
                  <a:lnTo>
                    <a:pt x="8" y="36"/>
                  </a:lnTo>
                  <a:lnTo>
                    <a:pt x="11" y="44"/>
                  </a:lnTo>
                  <a:lnTo>
                    <a:pt x="8" y="46"/>
                  </a:lnTo>
                  <a:lnTo>
                    <a:pt x="7" y="53"/>
                  </a:lnTo>
                  <a:lnTo>
                    <a:pt x="11" y="60"/>
                  </a:lnTo>
                  <a:lnTo>
                    <a:pt x="14" y="68"/>
                  </a:lnTo>
                  <a:lnTo>
                    <a:pt x="18" y="71"/>
                  </a:lnTo>
                  <a:lnTo>
                    <a:pt x="19" y="82"/>
                  </a:lnTo>
                  <a:lnTo>
                    <a:pt x="21" y="91"/>
                  </a:lnTo>
                  <a:lnTo>
                    <a:pt x="25" y="100"/>
                  </a:lnTo>
                  <a:lnTo>
                    <a:pt x="25" y="101"/>
                  </a:lnTo>
                  <a:lnTo>
                    <a:pt x="47" y="98"/>
                  </a:lnTo>
                  <a:lnTo>
                    <a:pt x="45" y="91"/>
                  </a:lnTo>
                  <a:lnTo>
                    <a:pt x="46" y="82"/>
                  </a:lnTo>
                  <a:lnTo>
                    <a:pt x="45" y="71"/>
                  </a:lnTo>
                  <a:lnTo>
                    <a:pt x="44" y="60"/>
                  </a:lnTo>
                  <a:lnTo>
                    <a:pt x="47" y="45"/>
                  </a:lnTo>
                  <a:lnTo>
                    <a:pt x="47" y="32"/>
                  </a:lnTo>
                  <a:lnTo>
                    <a:pt x="56" y="25"/>
                  </a:lnTo>
                  <a:lnTo>
                    <a:pt x="56" y="21"/>
                  </a:lnTo>
                  <a:lnTo>
                    <a:pt x="53" y="17"/>
                  </a:lnTo>
                  <a:lnTo>
                    <a:pt x="53" y="12"/>
                  </a:lnTo>
                  <a:lnTo>
                    <a:pt x="53" y="4"/>
                  </a:lnTo>
                  <a:lnTo>
                    <a:pt x="50" y="0"/>
                  </a:lnTo>
                  <a:lnTo>
                    <a:pt x="43" y="2"/>
                  </a:lnTo>
                  <a:lnTo>
                    <a:pt x="36" y="4"/>
                  </a:lnTo>
                  <a:lnTo>
                    <a:pt x="22" y="6"/>
                  </a:lnTo>
                  <a:lnTo>
                    <a:pt x="15" y="8"/>
                  </a:lnTo>
                  <a:lnTo>
                    <a:pt x="5" y="12"/>
                  </a:lnTo>
                  <a:lnTo>
                    <a:pt x="0" y="12"/>
                  </a:lnTo>
                  <a:lnTo>
                    <a:pt x="0" y="17"/>
                  </a:lnTo>
                  <a:lnTo>
                    <a:pt x="0" y="2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1" name="Freeform 25"/>
            <p:cNvSpPr>
              <a:spLocks/>
            </p:cNvSpPr>
            <p:nvPr/>
          </p:nvSpPr>
          <p:spPr bwMode="auto">
            <a:xfrm>
              <a:off x="7866689" y="1960756"/>
              <a:ext cx="84322" cy="187195"/>
            </a:xfrm>
            <a:custGeom>
              <a:avLst/>
              <a:gdLst>
                <a:gd name="T0" fmla="*/ 18 w 50"/>
                <a:gd name="T1" fmla="*/ 0 h 111"/>
                <a:gd name="T2" fmla="*/ 14 w 50"/>
                <a:gd name="T3" fmla="*/ 1 h 111"/>
                <a:gd name="T4" fmla="*/ 9 w 50"/>
                <a:gd name="T5" fmla="*/ 1 h 111"/>
                <a:gd name="T6" fmla="*/ 9 w 50"/>
                <a:gd name="T7" fmla="*/ 6 h 111"/>
                <a:gd name="T8" fmla="*/ 8 w 50"/>
                <a:gd name="T9" fmla="*/ 9 h 111"/>
                <a:gd name="T10" fmla="*/ 6 w 50"/>
                <a:gd name="T11" fmla="*/ 13 h 111"/>
                <a:gd name="T12" fmla="*/ 9 w 50"/>
                <a:gd name="T13" fmla="*/ 17 h 111"/>
                <a:gd name="T14" fmla="*/ 9 w 50"/>
                <a:gd name="T15" fmla="*/ 25 h 111"/>
                <a:gd name="T16" fmla="*/ 9 w 50"/>
                <a:gd name="T17" fmla="*/ 30 h 111"/>
                <a:gd name="T18" fmla="*/ 12 w 50"/>
                <a:gd name="T19" fmla="*/ 34 h 111"/>
                <a:gd name="T20" fmla="*/ 12 w 50"/>
                <a:gd name="T21" fmla="*/ 38 h 111"/>
                <a:gd name="T22" fmla="*/ 3 w 50"/>
                <a:gd name="T23" fmla="*/ 45 h 111"/>
                <a:gd name="T24" fmla="*/ 3 w 50"/>
                <a:gd name="T25" fmla="*/ 58 h 111"/>
                <a:gd name="T26" fmla="*/ 0 w 50"/>
                <a:gd name="T27" fmla="*/ 73 h 111"/>
                <a:gd name="T28" fmla="*/ 1 w 50"/>
                <a:gd name="T29" fmla="*/ 84 h 111"/>
                <a:gd name="T30" fmla="*/ 2 w 50"/>
                <a:gd name="T31" fmla="*/ 95 h 111"/>
                <a:gd name="T32" fmla="*/ 1 w 50"/>
                <a:gd name="T33" fmla="*/ 104 h 111"/>
                <a:gd name="T34" fmla="*/ 3 w 50"/>
                <a:gd name="T35" fmla="*/ 111 h 111"/>
                <a:gd name="T36" fmla="*/ 40 w 50"/>
                <a:gd name="T37" fmla="*/ 102 h 111"/>
                <a:gd name="T38" fmla="*/ 41 w 50"/>
                <a:gd name="T39" fmla="*/ 97 h 111"/>
                <a:gd name="T40" fmla="*/ 49 w 50"/>
                <a:gd name="T41" fmla="*/ 94 h 111"/>
                <a:gd name="T42" fmla="*/ 48 w 50"/>
                <a:gd name="T43" fmla="*/ 91 h 111"/>
                <a:gd name="T44" fmla="*/ 50 w 50"/>
                <a:gd name="T45" fmla="*/ 83 h 111"/>
                <a:gd name="T46" fmla="*/ 50 w 50"/>
                <a:gd name="T47" fmla="*/ 83 h 111"/>
                <a:gd name="T48" fmla="*/ 41 w 50"/>
                <a:gd name="T49" fmla="*/ 75 h 111"/>
                <a:gd name="T50" fmla="*/ 18 w 50"/>
                <a:gd name="T51" fmla="*/ 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 h="111">
                  <a:moveTo>
                    <a:pt x="18" y="0"/>
                  </a:moveTo>
                  <a:lnTo>
                    <a:pt x="14" y="1"/>
                  </a:lnTo>
                  <a:lnTo>
                    <a:pt x="9" y="1"/>
                  </a:lnTo>
                  <a:lnTo>
                    <a:pt x="9" y="6"/>
                  </a:lnTo>
                  <a:lnTo>
                    <a:pt x="8" y="9"/>
                  </a:lnTo>
                  <a:lnTo>
                    <a:pt x="6" y="13"/>
                  </a:lnTo>
                  <a:lnTo>
                    <a:pt x="9" y="17"/>
                  </a:lnTo>
                  <a:lnTo>
                    <a:pt x="9" y="25"/>
                  </a:lnTo>
                  <a:lnTo>
                    <a:pt x="9" y="30"/>
                  </a:lnTo>
                  <a:lnTo>
                    <a:pt x="12" y="34"/>
                  </a:lnTo>
                  <a:lnTo>
                    <a:pt x="12" y="38"/>
                  </a:lnTo>
                  <a:lnTo>
                    <a:pt x="3" y="45"/>
                  </a:lnTo>
                  <a:lnTo>
                    <a:pt x="3" y="58"/>
                  </a:lnTo>
                  <a:lnTo>
                    <a:pt x="0" y="73"/>
                  </a:lnTo>
                  <a:lnTo>
                    <a:pt x="1" y="84"/>
                  </a:lnTo>
                  <a:lnTo>
                    <a:pt x="2" y="95"/>
                  </a:lnTo>
                  <a:lnTo>
                    <a:pt x="1" y="104"/>
                  </a:lnTo>
                  <a:lnTo>
                    <a:pt x="3" y="111"/>
                  </a:lnTo>
                  <a:lnTo>
                    <a:pt x="40" y="102"/>
                  </a:lnTo>
                  <a:lnTo>
                    <a:pt x="41" y="97"/>
                  </a:lnTo>
                  <a:lnTo>
                    <a:pt x="49" y="94"/>
                  </a:lnTo>
                  <a:lnTo>
                    <a:pt x="48" y="91"/>
                  </a:lnTo>
                  <a:lnTo>
                    <a:pt x="50" y="83"/>
                  </a:lnTo>
                  <a:lnTo>
                    <a:pt x="50" y="83"/>
                  </a:lnTo>
                  <a:lnTo>
                    <a:pt x="41" y="75"/>
                  </a:lnTo>
                  <a:lnTo>
                    <a:pt x="18"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2" name="Freeform 26"/>
            <p:cNvSpPr>
              <a:spLocks/>
            </p:cNvSpPr>
            <p:nvPr/>
          </p:nvSpPr>
          <p:spPr bwMode="auto">
            <a:xfrm>
              <a:off x="7834648" y="2188426"/>
              <a:ext cx="94441" cy="86009"/>
            </a:xfrm>
            <a:custGeom>
              <a:avLst/>
              <a:gdLst>
                <a:gd name="T0" fmla="*/ 4 w 56"/>
                <a:gd name="T1" fmla="*/ 29 h 51"/>
                <a:gd name="T2" fmla="*/ 4 w 56"/>
                <a:gd name="T3" fmla="*/ 36 h 51"/>
                <a:gd name="T4" fmla="*/ 8 w 56"/>
                <a:gd name="T5" fmla="*/ 42 h 51"/>
                <a:gd name="T6" fmla="*/ 4 w 56"/>
                <a:gd name="T7" fmla="*/ 48 h 51"/>
                <a:gd name="T8" fmla="*/ 5 w 56"/>
                <a:gd name="T9" fmla="*/ 51 h 51"/>
                <a:gd name="T10" fmla="*/ 9 w 56"/>
                <a:gd name="T11" fmla="*/ 50 h 51"/>
                <a:gd name="T12" fmla="*/ 13 w 56"/>
                <a:gd name="T13" fmla="*/ 45 h 51"/>
                <a:gd name="T14" fmla="*/ 15 w 56"/>
                <a:gd name="T15" fmla="*/ 44 h 51"/>
                <a:gd name="T16" fmla="*/ 20 w 56"/>
                <a:gd name="T17" fmla="*/ 39 h 51"/>
                <a:gd name="T18" fmla="*/ 25 w 56"/>
                <a:gd name="T19" fmla="*/ 36 h 51"/>
                <a:gd name="T20" fmla="*/ 33 w 56"/>
                <a:gd name="T21" fmla="*/ 36 h 51"/>
                <a:gd name="T22" fmla="*/ 37 w 56"/>
                <a:gd name="T23" fmla="*/ 34 h 51"/>
                <a:gd name="T24" fmla="*/ 39 w 56"/>
                <a:gd name="T25" fmla="*/ 32 h 51"/>
                <a:gd name="T26" fmla="*/ 44 w 56"/>
                <a:gd name="T27" fmla="*/ 30 h 51"/>
                <a:gd name="T28" fmla="*/ 49 w 56"/>
                <a:gd name="T29" fmla="*/ 28 h 51"/>
                <a:gd name="T30" fmla="*/ 55 w 56"/>
                <a:gd name="T31" fmla="*/ 28 h 51"/>
                <a:gd name="T32" fmla="*/ 56 w 56"/>
                <a:gd name="T33" fmla="*/ 26 h 51"/>
                <a:gd name="T34" fmla="*/ 50 w 56"/>
                <a:gd name="T35" fmla="*/ 0 h 51"/>
                <a:gd name="T36" fmla="*/ 24 w 56"/>
                <a:gd name="T37" fmla="*/ 5 h 51"/>
                <a:gd name="T38" fmla="*/ 0 w 56"/>
                <a:gd name="T39" fmla="*/ 9 h 51"/>
                <a:gd name="T40" fmla="*/ 0 w 56"/>
                <a:gd name="T41" fmla="*/ 10 h 51"/>
                <a:gd name="T42" fmla="*/ 4 w 56"/>
                <a:gd name="T43" fmla="*/ 2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51">
                  <a:moveTo>
                    <a:pt x="4" y="29"/>
                  </a:moveTo>
                  <a:lnTo>
                    <a:pt x="4" y="36"/>
                  </a:lnTo>
                  <a:lnTo>
                    <a:pt x="8" y="42"/>
                  </a:lnTo>
                  <a:lnTo>
                    <a:pt x="4" y="48"/>
                  </a:lnTo>
                  <a:lnTo>
                    <a:pt x="5" y="51"/>
                  </a:lnTo>
                  <a:lnTo>
                    <a:pt x="9" y="50"/>
                  </a:lnTo>
                  <a:lnTo>
                    <a:pt x="13" y="45"/>
                  </a:lnTo>
                  <a:lnTo>
                    <a:pt x="15" y="44"/>
                  </a:lnTo>
                  <a:lnTo>
                    <a:pt x="20" y="39"/>
                  </a:lnTo>
                  <a:lnTo>
                    <a:pt x="25" y="36"/>
                  </a:lnTo>
                  <a:lnTo>
                    <a:pt x="33" y="36"/>
                  </a:lnTo>
                  <a:lnTo>
                    <a:pt x="37" y="34"/>
                  </a:lnTo>
                  <a:lnTo>
                    <a:pt x="39" y="32"/>
                  </a:lnTo>
                  <a:lnTo>
                    <a:pt x="44" y="30"/>
                  </a:lnTo>
                  <a:lnTo>
                    <a:pt x="49" y="28"/>
                  </a:lnTo>
                  <a:lnTo>
                    <a:pt x="55" y="28"/>
                  </a:lnTo>
                  <a:lnTo>
                    <a:pt x="56" y="26"/>
                  </a:lnTo>
                  <a:lnTo>
                    <a:pt x="50" y="0"/>
                  </a:lnTo>
                  <a:lnTo>
                    <a:pt x="24" y="5"/>
                  </a:lnTo>
                  <a:lnTo>
                    <a:pt x="0" y="9"/>
                  </a:lnTo>
                  <a:lnTo>
                    <a:pt x="0" y="10"/>
                  </a:lnTo>
                  <a:lnTo>
                    <a:pt x="4" y="2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3" name="Freeform 27"/>
            <p:cNvSpPr>
              <a:spLocks/>
            </p:cNvSpPr>
            <p:nvPr/>
          </p:nvSpPr>
          <p:spPr bwMode="auto">
            <a:xfrm>
              <a:off x="7918970" y="2179993"/>
              <a:ext cx="40475" cy="52280"/>
            </a:xfrm>
            <a:custGeom>
              <a:avLst/>
              <a:gdLst>
                <a:gd name="T0" fmla="*/ 23 w 24"/>
                <a:gd name="T1" fmla="*/ 15 h 31"/>
                <a:gd name="T2" fmla="*/ 21 w 24"/>
                <a:gd name="T3" fmla="*/ 13 h 31"/>
                <a:gd name="T4" fmla="*/ 21 w 24"/>
                <a:gd name="T5" fmla="*/ 12 h 31"/>
                <a:gd name="T6" fmla="*/ 18 w 24"/>
                <a:gd name="T7" fmla="*/ 11 h 31"/>
                <a:gd name="T8" fmla="*/ 16 w 24"/>
                <a:gd name="T9" fmla="*/ 10 h 31"/>
                <a:gd name="T10" fmla="*/ 16 w 24"/>
                <a:gd name="T11" fmla="*/ 7 h 31"/>
                <a:gd name="T12" fmla="*/ 13 w 24"/>
                <a:gd name="T13" fmla="*/ 5 h 31"/>
                <a:gd name="T14" fmla="*/ 10 w 24"/>
                <a:gd name="T15" fmla="*/ 0 h 31"/>
                <a:gd name="T16" fmla="*/ 0 w 24"/>
                <a:gd name="T17" fmla="*/ 5 h 31"/>
                <a:gd name="T18" fmla="*/ 6 w 24"/>
                <a:gd name="T19" fmla="*/ 31 h 31"/>
                <a:gd name="T20" fmla="*/ 8 w 24"/>
                <a:gd name="T21" fmla="*/ 29 h 31"/>
                <a:gd name="T22" fmla="*/ 10 w 24"/>
                <a:gd name="T23" fmla="*/ 28 h 31"/>
                <a:gd name="T24" fmla="*/ 14 w 24"/>
                <a:gd name="T25" fmla="*/ 26 h 31"/>
                <a:gd name="T26" fmla="*/ 14 w 24"/>
                <a:gd name="T27" fmla="*/ 23 h 31"/>
                <a:gd name="T28" fmla="*/ 14 w 24"/>
                <a:gd name="T29" fmla="*/ 22 h 31"/>
                <a:gd name="T30" fmla="*/ 14 w 24"/>
                <a:gd name="T31" fmla="*/ 20 h 31"/>
                <a:gd name="T32" fmla="*/ 14 w 24"/>
                <a:gd name="T33" fmla="*/ 17 h 31"/>
                <a:gd name="T34" fmla="*/ 14 w 24"/>
                <a:gd name="T35" fmla="*/ 15 h 31"/>
                <a:gd name="T36" fmla="*/ 14 w 24"/>
                <a:gd name="T37" fmla="*/ 14 h 31"/>
                <a:gd name="T38" fmla="*/ 15 w 24"/>
                <a:gd name="T39" fmla="*/ 13 h 31"/>
                <a:gd name="T40" fmla="*/ 16 w 24"/>
                <a:gd name="T41" fmla="*/ 13 h 31"/>
                <a:gd name="T42" fmla="*/ 19 w 24"/>
                <a:gd name="T43" fmla="*/ 14 h 31"/>
                <a:gd name="T44" fmla="*/ 19 w 24"/>
                <a:gd name="T45" fmla="*/ 16 h 31"/>
                <a:gd name="T46" fmla="*/ 21 w 24"/>
                <a:gd name="T47" fmla="*/ 20 h 31"/>
                <a:gd name="T48" fmla="*/ 21 w 24"/>
                <a:gd name="T49" fmla="*/ 21 h 31"/>
                <a:gd name="T50" fmla="*/ 22 w 24"/>
                <a:gd name="T51" fmla="*/ 22 h 31"/>
                <a:gd name="T52" fmla="*/ 24 w 24"/>
                <a:gd name="T53" fmla="*/ 21 h 31"/>
                <a:gd name="T54" fmla="*/ 24 w 24"/>
                <a:gd name="T55" fmla="*/ 20 h 31"/>
                <a:gd name="T56" fmla="*/ 24 w 24"/>
                <a:gd name="T57" fmla="*/ 19 h 31"/>
                <a:gd name="T58" fmla="*/ 23 w 24"/>
                <a:gd name="T5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31">
                  <a:moveTo>
                    <a:pt x="23" y="15"/>
                  </a:moveTo>
                  <a:lnTo>
                    <a:pt x="21" y="13"/>
                  </a:lnTo>
                  <a:lnTo>
                    <a:pt x="21" y="12"/>
                  </a:lnTo>
                  <a:lnTo>
                    <a:pt x="18" y="11"/>
                  </a:lnTo>
                  <a:lnTo>
                    <a:pt x="16" y="10"/>
                  </a:lnTo>
                  <a:lnTo>
                    <a:pt x="16" y="7"/>
                  </a:lnTo>
                  <a:lnTo>
                    <a:pt x="13" y="5"/>
                  </a:lnTo>
                  <a:lnTo>
                    <a:pt x="10" y="0"/>
                  </a:lnTo>
                  <a:lnTo>
                    <a:pt x="0" y="5"/>
                  </a:lnTo>
                  <a:lnTo>
                    <a:pt x="6" y="31"/>
                  </a:lnTo>
                  <a:lnTo>
                    <a:pt x="8" y="29"/>
                  </a:lnTo>
                  <a:lnTo>
                    <a:pt x="10" y="28"/>
                  </a:lnTo>
                  <a:lnTo>
                    <a:pt x="14" y="26"/>
                  </a:lnTo>
                  <a:lnTo>
                    <a:pt x="14" y="23"/>
                  </a:lnTo>
                  <a:lnTo>
                    <a:pt x="14" y="22"/>
                  </a:lnTo>
                  <a:lnTo>
                    <a:pt x="14" y="20"/>
                  </a:lnTo>
                  <a:lnTo>
                    <a:pt x="14" y="17"/>
                  </a:lnTo>
                  <a:lnTo>
                    <a:pt x="14" y="15"/>
                  </a:lnTo>
                  <a:lnTo>
                    <a:pt x="14" y="14"/>
                  </a:lnTo>
                  <a:lnTo>
                    <a:pt x="15" y="13"/>
                  </a:lnTo>
                  <a:lnTo>
                    <a:pt x="16" y="13"/>
                  </a:lnTo>
                  <a:lnTo>
                    <a:pt x="19" y="14"/>
                  </a:lnTo>
                  <a:lnTo>
                    <a:pt x="19" y="16"/>
                  </a:lnTo>
                  <a:lnTo>
                    <a:pt x="21" y="20"/>
                  </a:lnTo>
                  <a:lnTo>
                    <a:pt x="21" y="21"/>
                  </a:lnTo>
                  <a:lnTo>
                    <a:pt x="22" y="22"/>
                  </a:lnTo>
                  <a:lnTo>
                    <a:pt x="24" y="21"/>
                  </a:lnTo>
                  <a:lnTo>
                    <a:pt x="24" y="20"/>
                  </a:lnTo>
                  <a:lnTo>
                    <a:pt x="24" y="19"/>
                  </a:lnTo>
                  <a:lnTo>
                    <a:pt x="23" y="1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4" name="Freeform 28"/>
            <p:cNvSpPr>
              <a:spLocks/>
            </p:cNvSpPr>
            <p:nvPr/>
          </p:nvSpPr>
          <p:spPr bwMode="auto">
            <a:xfrm>
              <a:off x="7834648" y="2119281"/>
              <a:ext cx="183822" cy="92755"/>
            </a:xfrm>
            <a:custGeom>
              <a:avLst/>
              <a:gdLst>
                <a:gd name="T0" fmla="*/ 105 w 109"/>
                <a:gd name="T1" fmla="*/ 32 h 55"/>
                <a:gd name="T2" fmla="*/ 101 w 109"/>
                <a:gd name="T3" fmla="*/ 29 h 55"/>
                <a:gd name="T4" fmla="*/ 97 w 109"/>
                <a:gd name="T5" fmla="*/ 25 h 55"/>
                <a:gd name="T6" fmla="*/ 97 w 109"/>
                <a:gd name="T7" fmla="*/ 29 h 55"/>
                <a:gd name="T8" fmla="*/ 102 w 109"/>
                <a:gd name="T9" fmla="*/ 35 h 55"/>
                <a:gd name="T10" fmla="*/ 95 w 109"/>
                <a:gd name="T11" fmla="*/ 36 h 55"/>
                <a:gd name="T12" fmla="*/ 88 w 109"/>
                <a:gd name="T13" fmla="*/ 37 h 55"/>
                <a:gd name="T14" fmla="*/ 85 w 109"/>
                <a:gd name="T15" fmla="*/ 35 h 55"/>
                <a:gd name="T16" fmla="*/ 81 w 109"/>
                <a:gd name="T17" fmla="*/ 32 h 55"/>
                <a:gd name="T18" fmla="*/ 81 w 109"/>
                <a:gd name="T19" fmla="*/ 27 h 55"/>
                <a:gd name="T20" fmla="*/ 73 w 109"/>
                <a:gd name="T21" fmla="*/ 22 h 55"/>
                <a:gd name="T22" fmla="*/ 69 w 109"/>
                <a:gd name="T23" fmla="*/ 22 h 55"/>
                <a:gd name="T24" fmla="*/ 68 w 109"/>
                <a:gd name="T25" fmla="*/ 16 h 55"/>
                <a:gd name="T26" fmla="*/ 71 w 109"/>
                <a:gd name="T27" fmla="*/ 13 h 55"/>
                <a:gd name="T28" fmla="*/ 77 w 109"/>
                <a:gd name="T29" fmla="*/ 9 h 55"/>
                <a:gd name="T30" fmla="*/ 76 w 109"/>
                <a:gd name="T31" fmla="*/ 6 h 55"/>
                <a:gd name="T32" fmla="*/ 71 w 109"/>
                <a:gd name="T33" fmla="*/ 6 h 55"/>
                <a:gd name="T34" fmla="*/ 68 w 109"/>
                <a:gd name="T35" fmla="*/ 0 h 55"/>
                <a:gd name="T36" fmla="*/ 59 w 109"/>
                <a:gd name="T37" fmla="*/ 8 h 55"/>
                <a:gd name="T38" fmla="*/ 0 w 109"/>
                <a:gd name="T39" fmla="*/ 20 h 55"/>
                <a:gd name="T40" fmla="*/ 0 w 109"/>
                <a:gd name="T41" fmla="*/ 50 h 55"/>
                <a:gd name="T42" fmla="*/ 50 w 109"/>
                <a:gd name="T43" fmla="*/ 41 h 55"/>
                <a:gd name="T44" fmla="*/ 63 w 109"/>
                <a:gd name="T45" fmla="*/ 41 h 55"/>
                <a:gd name="T46" fmla="*/ 66 w 109"/>
                <a:gd name="T47" fmla="*/ 46 h 55"/>
                <a:gd name="T48" fmla="*/ 71 w 109"/>
                <a:gd name="T49" fmla="*/ 48 h 55"/>
                <a:gd name="T50" fmla="*/ 73 w 109"/>
                <a:gd name="T51" fmla="*/ 51 h 55"/>
                <a:gd name="T52" fmla="*/ 74 w 109"/>
                <a:gd name="T53" fmla="*/ 55 h 55"/>
                <a:gd name="T54" fmla="*/ 77 w 109"/>
                <a:gd name="T55" fmla="*/ 55 h 55"/>
                <a:gd name="T56" fmla="*/ 79 w 109"/>
                <a:gd name="T57" fmla="*/ 49 h 55"/>
                <a:gd name="T58" fmla="*/ 82 w 109"/>
                <a:gd name="T59" fmla="*/ 45 h 55"/>
                <a:gd name="T60" fmla="*/ 86 w 109"/>
                <a:gd name="T61" fmla="*/ 46 h 55"/>
                <a:gd name="T62" fmla="*/ 87 w 109"/>
                <a:gd name="T63" fmla="*/ 51 h 55"/>
                <a:gd name="T64" fmla="*/ 92 w 109"/>
                <a:gd name="T65" fmla="*/ 47 h 55"/>
                <a:gd name="T66" fmla="*/ 94 w 109"/>
                <a:gd name="T67" fmla="*/ 45 h 55"/>
                <a:gd name="T68" fmla="*/ 101 w 109"/>
                <a:gd name="T69" fmla="*/ 43 h 55"/>
                <a:gd name="T70" fmla="*/ 106 w 109"/>
                <a:gd name="T71" fmla="*/ 40 h 55"/>
                <a:gd name="T72" fmla="*/ 109 w 109"/>
                <a:gd name="T73" fmla="*/ 3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 h="55">
                  <a:moveTo>
                    <a:pt x="107" y="35"/>
                  </a:moveTo>
                  <a:lnTo>
                    <a:pt x="105" y="32"/>
                  </a:lnTo>
                  <a:lnTo>
                    <a:pt x="104" y="31"/>
                  </a:lnTo>
                  <a:lnTo>
                    <a:pt x="101" y="29"/>
                  </a:lnTo>
                  <a:lnTo>
                    <a:pt x="98" y="27"/>
                  </a:lnTo>
                  <a:lnTo>
                    <a:pt x="97" y="25"/>
                  </a:lnTo>
                  <a:lnTo>
                    <a:pt x="96" y="27"/>
                  </a:lnTo>
                  <a:lnTo>
                    <a:pt x="97" y="29"/>
                  </a:lnTo>
                  <a:lnTo>
                    <a:pt x="100" y="32"/>
                  </a:lnTo>
                  <a:lnTo>
                    <a:pt x="102" y="35"/>
                  </a:lnTo>
                  <a:lnTo>
                    <a:pt x="99" y="36"/>
                  </a:lnTo>
                  <a:lnTo>
                    <a:pt x="95" y="36"/>
                  </a:lnTo>
                  <a:lnTo>
                    <a:pt x="89" y="39"/>
                  </a:lnTo>
                  <a:lnTo>
                    <a:pt x="88" y="37"/>
                  </a:lnTo>
                  <a:lnTo>
                    <a:pt x="87" y="36"/>
                  </a:lnTo>
                  <a:lnTo>
                    <a:pt x="85" y="35"/>
                  </a:lnTo>
                  <a:lnTo>
                    <a:pt x="82" y="33"/>
                  </a:lnTo>
                  <a:lnTo>
                    <a:pt x="81" y="32"/>
                  </a:lnTo>
                  <a:lnTo>
                    <a:pt x="82" y="30"/>
                  </a:lnTo>
                  <a:lnTo>
                    <a:pt x="81" y="27"/>
                  </a:lnTo>
                  <a:lnTo>
                    <a:pt x="77" y="24"/>
                  </a:lnTo>
                  <a:lnTo>
                    <a:pt x="73" y="22"/>
                  </a:lnTo>
                  <a:lnTo>
                    <a:pt x="71" y="22"/>
                  </a:lnTo>
                  <a:lnTo>
                    <a:pt x="69" y="22"/>
                  </a:lnTo>
                  <a:lnTo>
                    <a:pt x="68" y="20"/>
                  </a:lnTo>
                  <a:lnTo>
                    <a:pt x="68" y="16"/>
                  </a:lnTo>
                  <a:lnTo>
                    <a:pt x="70" y="14"/>
                  </a:lnTo>
                  <a:lnTo>
                    <a:pt x="71" y="13"/>
                  </a:lnTo>
                  <a:lnTo>
                    <a:pt x="73" y="11"/>
                  </a:lnTo>
                  <a:lnTo>
                    <a:pt x="77" y="9"/>
                  </a:lnTo>
                  <a:lnTo>
                    <a:pt x="77" y="8"/>
                  </a:lnTo>
                  <a:lnTo>
                    <a:pt x="76" y="6"/>
                  </a:lnTo>
                  <a:lnTo>
                    <a:pt x="73" y="6"/>
                  </a:lnTo>
                  <a:lnTo>
                    <a:pt x="71" y="6"/>
                  </a:lnTo>
                  <a:lnTo>
                    <a:pt x="70" y="3"/>
                  </a:lnTo>
                  <a:lnTo>
                    <a:pt x="68" y="0"/>
                  </a:lnTo>
                  <a:lnTo>
                    <a:pt x="60" y="3"/>
                  </a:lnTo>
                  <a:lnTo>
                    <a:pt x="59" y="8"/>
                  </a:lnTo>
                  <a:lnTo>
                    <a:pt x="22" y="17"/>
                  </a:lnTo>
                  <a:lnTo>
                    <a:pt x="0" y="20"/>
                  </a:lnTo>
                  <a:lnTo>
                    <a:pt x="0" y="33"/>
                  </a:lnTo>
                  <a:lnTo>
                    <a:pt x="0" y="50"/>
                  </a:lnTo>
                  <a:lnTo>
                    <a:pt x="24" y="46"/>
                  </a:lnTo>
                  <a:lnTo>
                    <a:pt x="50" y="41"/>
                  </a:lnTo>
                  <a:lnTo>
                    <a:pt x="60" y="36"/>
                  </a:lnTo>
                  <a:lnTo>
                    <a:pt x="63" y="41"/>
                  </a:lnTo>
                  <a:lnTo>
                    <a:pt x="66" y="43"/>
                  </a:lnTo>
                  <a:lnTo>
                    <a:pt x="66" y="46"/>
                  </a:lnTo>
                  <a:lnTo>
                    <a:pt x="68" y="47"/>
                  </a:lnTo>
                  <a:lnTo>
                    <a:pt x="71" y="48"/>
                  </a:lnTo>
                  <a:lnTo>
                    <a:pt x="71" y="49"/>
                  </a:lnTo>
                  <a:lnTo>
                    <a:pt x="73" y="51"/>
                  </a:lnTo>
                  <a:lnTo>
                    <a:pt x="74" y="55"/>
                  </a:lnTo>
                  <a:lnTo>
                    <a:pt x="74" y="55"/>
                  </a:lnTo>
                  <a:lnTo>
                    <a:pt x="76" y="55"/>
                  </a:lnTo>
                  <a:lnTo>
                    <a:pt x="77" y="55"/>
                  </a:lnTo>
                  <a:lnTo>
                    <a:pt x="79" y="53"/>
                  </a:lnTo>
                  <a:lnTo>
                    <a:pt x="79" y="49"/>
                  </a:lnTo>
                  <a:lnTo>
                    <a:pt x="82" y="47"/>
                  </a:lnTo>
                  <a:lnTo>
                    <a:pt x="82" y="45"/>
                  </a:lnTo>
                  <a:lnTo>
                    <a:pt x="85" y="43"/>
                  </a:lnTo>
                  <a:lnTo>
                    <a:pt x="86" y="46"/>
                  </a:lnTo>
                  <a:lnTo>
                    <a:pt x="87" y="49"/>
                  </a:lnTo>
                  <a:lnTo>
                    <a:pt x="87" y="51"/>
                  </a:lnTo>
                  <a:lnTo>
                    <a:pt x="90" y="49"/>
                  </a:lnTo>
                  <a:lnTo>
                    <a:pt x="92" y="47"/>
                  </a:lnTo>
                  <a:lnTo>
                    <a:pt x="92" y="45"/>
                  </a:lnTo>
                  <a:lnTo>
                    <a:pt x="94" y="45"/>
                  </a:lnTo>
                  <a:lnTo>
                    <a:pt x="97" y="43"/>
                  </a:lnTo>
                  <a:lnTo>
                    <a:pt x="101" y="43"/>
                  </a:lnTo>
                  <a:lnTo>
                    <a:pt x="103" y="41"/>
                  </a:lnTo>
                  <a:lnTo>
                    <a:pt x="106" y="40"/>
                  </a:lnTo>
                  <a:lnTo>
                    <a:pt x="108" y="38"/>
                  </a:lnTo>
                  <a:lnTo>
                    <a:pt x="109" y="36"/>
                  </a:lnTo>
                  <a:lnTo>
                    <a:pt x="107" y="3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5" name="Freeform 29"/>
            <p:cNvSpPr>
              <a:spLocks/>
            </p:cNvSpPr>
            <p:nvPr/>
          </p:nvSpPr>
          <p:spPr bwMode="auto">
            <a:xfrm>
              <a:off x="7976309" y="2205290"/>
              <a:ext cx="16864" cy="11806"/>
            </a:xfrm>
            <a:custGeom>
              <a:avLst/>
              <a:gdLst>
                <a:gd name="T0" fmla="*/ 3 w 12"/>
                <a:gd name="T1" fmla="*/ 9 h 9"/>
                <a:gd name="T2" fmla="*/ 7 w 12"/>
                <a:gd name="T3" fmla="*/ 9 h 9"/>
                <a:gd name="T4" fmla="*/ 10 w 12"/>
                <a:gd name="T5" fmla="*/ 6 h 9"/>
                <a:gd name="T6" fmla="*/ 12 w 12"/>
                <a:gd name="T7" fmla="*/ 4 h 9"/>
                <a:gd name="T8" fmla="*/ 8 w 12"/>
                <a:gd name="T9" fmla="*/ 2 h 9"/>
                <a:gd name="T10" fmla="*/ 4 w 12"/>
                <a:gd name="T11" fmla="*/ 1 h 9"/>
                <a:gd name="T12" fmla="*/ 0 w 12"/>
                <a:gd name="T13" fmla="*/ 7 h 9"/>
                <a:gd name="T14" fmla="*/ 3 w 12"/>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9">
                  <a:moveTo>
                    <a:pt x="3" y="9"/>
                  </a:moveTo>
                  <a:cubicBezTo>
                    <a:pt x="7" y="9"/>
                    <a:pt x="7" y="9"/>
                    <a:pt x="7" y="9"/>
                  </a:cubicBezTo>
                  <a:cubicBezTo>
                    <a:pt x="10" y="6"/>
                    <a:pt x="10" y="6"/>
                    <a:pt x="10" y="6"/>
                  </a:cubicBezTo>
                  <a:cubicBezTo>
                    <a:pt x="12" y="4"/>
                    <a:pt x="12" y="4"/>
                    <a:pt x="12" y="4"/>
                  </a:cubicBezTo>
                  <a:cubicBezTo>
                    <a:pt x="8" y="2"/>
                    <a:pt x="8" y="2"/>
                    <a:pt x="8" y="2"/>
                  </a:cubicBezTo>
                  <a:cubicBezTo>
                    <a:pt x="8" y="2"/>
                    <a:pt x="5" y="0"/>
                    <a:pt x="4" y="1"/>
                  </a:cubicBezTo>
                  <a:cubicBezTo>
                    <a:pt x="4" y="2"/>
                    <a:pt x="0" y="7"/>
                    <a:pt x="0" y="7"/>
                  </a:cubicBezTo>
                  <a:lnTo>
                    <a:pt x="3" y="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6" name="Freeform 30"/>
            <p:cNvSpPr>
              <a:spLocks/>
            </p:cNvSpPr>
            <p:nvPr/>
          </p:nvSpPr>
          <p:spPr bwMode="auto">
            <a:xfrm>
              <a:off x="7763817" y="2269376"/>
              <a:ext cx="70830" cy="158525"/>
            </a:xfrm>
            <a:custGeom>
              <a:avLst/>
              <a:gdLst>
                <a:gd name="T0" fmla="*/ 36 w 42"/>
                <a:gd name="T1" fmla="*/ 13 h 94"/>
                <a:gd name="T2" fmla="*/ 36 w 42"/>
                <a:gd name="T3" fmla="*/ 9 h 94"/>
                <a:gd name="T4" fmla="*/ 34 w 42"/>
                <a:gd name="T5" fmla="*/ 7 h 94"/>
                <a:gd name="T6" fmla="*/ 21 w 42"/>
                <a:gd name="T7" fmla="*/ 3 h 94"/>
                <a:gd name="T8" fmla="*/ 9 w 42"/>
                <a:gd name="T9" fmla="*/ 0 h 94"/>
                <a:gd name="T10" fmla="*/ 8 w 42"/>
                <a:gd name="T11" fmla="*/ 3 h 94"/>
                <a:gd name="T12" fmla="*/ 6 w 42"/>
                <a:gd name="T13" fmla="*/ 7 h 94"/>
                <a:gd name="T14" fmla="*/ 3 w 42"/>
                <a:gd name="T15" fmla="*/ 9 h 94"/>
                <a:gd name="T16" fmla="*/ 2 w 42"/>
                <a:gd name="T17" fmla="*/ 14 h 94"/>
                <a:gd name="T18" fmla="*/ 3 w 42"/>
                <a:gd name="T19" fmla="*/ 20 h 94"/>
                <a:gd name="T20" fmla="*/ 3 w 42"/>
                <a:gd name="T21" fmla="*/ 25 h 94"/>
                <a:gd name="T22" fmla="*/ 2 w 42"/>
                <a:gd name="T23" fmla="*/ 30 h 94"/>
                <a:gd name="T24" fmla="*/ 5 w 42"/>
                <a:gd name="T25" fmla="*/ 32 h 94"/>
                <a:gd name="T26" fmla="*/ 9 w 42"/>
                <a:gd name="T27" fmla="*/ 34 h 94"/>
                <a:gd name="T28" fmla="*/ 11 w 42"/>
                <a:gd name="T29" fmla="*/ 38 h 94"/>
                <a:gd name="T30" fmla="*/ 15 w 42"/>
                <a:gd name="T31" fmla="*/ 42 h 94"/>
                <a:gd name="T32" fmla="*/ 20 w 42"/>
                <a:gd name="T33" fmla="*/ 46 h 94"/>
                <a:gd name="T34" fmla="*/ 20 w 42"/>
                <a:gd name="T35" fmla="*/ 47 h 94"/>
                <a:gd name="T36" fmla="*/ 18 w 42"/>
                <a:gd name="T37" fmla="*/ 53 h 94"/>
                <a:gd name="T38" fmla="*/ 10 w 42"/>
                <a:gd name="T39" fmla="*/ 58 h 94"/>
                <a:gd name="T40" fmla="*/ 3 w 42"/>
                <a:gd name="T41" fmla="*/ 64 h 94"/>
                <a:gd name="T42" fmla="*/ 2 w 42"/>
                <a:gd name="T43" fmla="*/ 67 h 94"/>
                <a:gd name="T44" fmla="*/ 0 w 42"/>
                <a:gd name="T45" fmla="*/ 72 h 94"/>
                <a:gd name="T46" fmla="*/ 1 w 42"/>
                <a:gd name="T47" fmla="*/ 75 h 94"/>
                <a:gd name="T48" fmla="*/ 3 w 42"/>
                <a:gd name="T49" fmla="*/ 79 h 94"/>
                <a:gd name="T50" fmla="*/ 8 w 42"/>
                <a:gd name="T51" fmla="*/ 83 h 94"/>
                <a:gd name="T52" fmla="*/ 12 w 42"/>
                <a:gd name="T53" fmla="*/ 85 h 94"/>
                <a:gd name="T54" fmla="*/ 15 w 42"/>
                <a:gd name="T55" fmla="*/ 86 h 94"/>
                <a:gd name="T56" fmla="*/ 20 w 42"/>
                <a:gd name="T57" fmla="*/ 86 h 94"/>
                <a:gd name="T58" fmla="*/ 24 w 42"/>
                <a:gd name="T59" fmla="*/ 86 h 94"/>
                <a:gd name="T60" fmla="*/ 25 w 42"/>
                <a:gd name="T61" fmla="*/ 86 h 94"/>
                <a:gd name="T62" fmla="*/ 24 w 42"/>
                <a:gd name="T63" fmla="*/ 90 h 94"/>
                <a:gd name="T64" fmla="*/ 24 w 42"/>
                <a:gd name="T65" fmla="*/ 93 h 94"/>
                <a:gd name="T66" fmla="*/ 25 w 42"/>
                <a:gd name="T67" fmla="*/ 94 h 94"/>
                <a:gd name="T68" fmla="*/ 26 w 42"/>
                <a:gd name="T69" fmla="*/ 94 h 94"/>
                <a:gd name="T70" fmla="*/ 27 w 42"/>
                <a:gd name="T71" fmla="*/ 87 h 94"/>
                <a:gd name="T72" fmla="*/ 28 w 42"/>
                <a:gd name="T73" fmla="*/ 86 h 94"/>
                <a:gd name="T74" fmla="*/ 31 w 42"/>
                <a:gd name="T75" fmla="*/ 82 h 94"/>
                <a:gd name="T76" fmla="*/ 36 w 42"/>
                <a:gd name="T77" fmla="*/ 78 h 94"/>
                <a:gd name="T78" fmla="*/ 36 w 42"/>
                <a:gd name="T79" fmla="*/ 69 h 94"/>
                <a:gd name="T80" fmla="*/ 36 w 42"/>
                <a:gd name="T81" fmla="*/ 65 h 94"/>
                <a:gd name="T82" fmla="*/ 40 w 42"/>
                <a:gd name="T83" fmla="*/ 61 h 94"/>
                <a:gd name="T84" fmla="*/ 41 w 42"/>
                <a:gd name="T85" fmla="*/ 53 h 94"/>
                <a:gd name="T86" fmla="*/ 42 w 42"/>
                <a:gd name="T87" fmla="*/ 48 h 94"/>
                <a:gd name="T88" fmla="*/ 42 w 42"/>
                <a:gd name="T89" fmla="*/ 40 h 94"/>
                <a:gd name="T90" fmla="*/ 42 w 42"/>
                <a:gd name="T91" fmla="*/ 36 h 94"/>
                <a:gd name="T92" fmla="*/ 40 w 42"/>
                <a:gd name="T93" fmla="*/ 30 h 94"/>
                <a:gd name="T94" fmla="*/ 36 w 42"/>
                <a:gd name="T95" fmla="*/ 30 h 94"/>
                <a:gd name="T96" fmla="*/ 34 w 42"/>
                <a:gd name="T97" fmla="*/ 30 h 94"/>
                <a:gd name="T98" fmla="*/ 35 w 42"/>
                <a:gd name="T99" fmla="*/ 25 h 94"/>
                <a:gd name="T100" fmla="*/ 37 w 42"/>
                <a:gd name="T101" fmla="*/ 20 h 94"/>
                <a:gd name="T102" fmla="*/ 39 w 42"/>
                <a:gd name="T103" fmla="*/ 18 h 94"/>
                <a:gd name="T104" fmla="*/ 38 w 42"/>
                <a:gd name="T105" fmla="*/ 17 h 94"/>
                <a:gd name="T106" fmla="*/ 36 w 42"/>
                <a:gd name="T107" fmla="*/ 13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94">
                  <a:moveTo>
                    <a:pt x="36" y="13"/>
                  </a:moveTo>
                  <a:lnTo>
                    <a:pt x="36" y="9"/>
                  </a:lnTo>
                  <a:lnTo>
                    <a:pt x="34" y="7"/>
                  </a:lnTo>
                  <a:lnTo>
                    <a:pt x="21" y="3"/>
                  </a:lnTo>
                  <a:lnTo>
                    <a:pt x="9" y="0"/>
                  </a:lnTo>
                  <a:lnTo>
                    <a:pt x="8" y="3"/>
                  </a:lnTo>
                  <a:lnTo>
                    <a:pt x="6" y="7"/>
                  </a:lnTo>
                  <a:lnTo>
                    <a:pt x="3" y="9"/>
                  </a:lnTo>
                  <a:lnTo>
                    <a:pt x="2" y="14"/>
                  </a:lnTo>
                  <a:lnTo>
                    <a:pt x="3" y="20"/>
                  </a:lnTo>
                  <a:lnTo>
                    <a:pt x="3" y="25"/>
                  </a:lnTo>
                  <a:lnTo>
                    <a:pt x="2" y="30"/>
                  </a:lnTo>
                  <a:lnTo>
                    <a:pt x="5" y="32"/>
                  </a:lnTo>
                  <a:lnTo>
                    <a:pt x="9" y="34"/>
                  </a:lnTo>
                  <a:lnTo>
                    <a:pt x="11" y="38"/>
                  </a:lnTo>
                  <a:lnTo>
                    <a:pt x="15" y="42"/>
                  </a:lnTo>
                  <a:lnTo>
                    <a:pt x="20" y="46"/>
                  </a:lnTo>
                  <a:lnTo>
                    <a:pt x="20" y="47"/>
                  </a:lnTo>
                  <a:lnTo>
                    <a:pt x="18" y="53"/>
                  </a:lnTo>
                  <a:lnTo>
                    <a:pt x="10" y="58"/>
                  </a:lnTo>
                  <a:lnTo>
                    <a:pt x="3" y="64"/>
                  </a:lnTo>
                  <a:lnTo>
                    <a:pt x="2" y="67"/>
                  </a:lnTo>
                  <a:lnTo>
                    <a:pt x="0" y="72"/>
                  </a:lnTo>
                  <a:lnTo>
                    <a:pt x="1" y="75"/>
                  </a:lnTo>
                  <a:lnTo>
                    <a:pt x="3" y="79"/>
                  </a:lnTo>
                  <a:lnTo>
                    <a:pt x="8" y="83"/>
                  </a:lnTo>
                  <a:lnTo>
                    <a:pt x="12" y="85"/>
                  </a:lnTo>
                  <a:lnTo>
                    <a:pt x="15" y="86"/>
                  </a:lnTo>
                  <a:lnTo>
                    <a:pt x="20" y="86"/>
                  </a:lnTo>
                  <a:lnTo>
                    <a:pt x="24" y="86"/>
                  </a:lnTo>
                  <a:lnTo>
                    <a:pt x="25" y="86"/>
                  </a:lnTo>
                  <a:lnTo>
                    <a:pt x="24" y="90"/>
                  </a:lnTo>
                  <a:lnTo>
                    <a:pt x="24" y="93"/>
                  </a:lnTo>
                  <a:lnTo>
                    <a:pt x="25" y="94"/>
                  </a:lnTo>
                  <a:lnTo>
                    <a:pt x="26" y="94"/>
                  </a:lnTo>
                  <a:lnTo>
                    <a:pt x="27" y="87"/>
                  </a:lnTo>
                  <a:lnTo>
                    <a:pt x="28" y="86"/>
                  </a:lnTo>
                  <a:lnTo>
                    <a:pt x="31" y="82"/>
                  </a:lnTo>
                  <a:lnTo>
                    <a:pt x="36" y="78"/>
                  </a:lnTo>
                  <a:lnTo>
                    <a:pt x="36" y="69"/>
                  </a:lnTo>
                  <a:lnTo>
                    <a:pt x="36" y="65"/>
                  </a:lnTo>
                  <a:lnTo>
                    <a:pt x="40" y="61"/>
                  </a:lnTo>
                  <a:lnTo>
                    <a:pt x="41" y="53"/>
                  </a:lnTo>
                  <a:lnTo>
                    <a:pt x="42" y="48"/>
                  </a:lnTo>
                  <a:lnTo>
                    <a:pt x="42" y="40"/>
                  </a:lnTo>
                  <a:lnTo>
                    <a:pt x="42" y="36"/>
                  </a:lnTo>
                  <a:lnTo>
                    <a:pt x="40" y="30"/>
                  </a:lnTo>
                  <a:lnTo>
                    <a:pt x="36" y="30"/>
                  </a:lnTo>
                  <a:lnTo>
                    <a:pt x="34" y="30"/>
                  </a:lnTo>
                  <a:lnTo>
                    <a:pt x="35" y="25"/>
                  </a:lnTo>
                  <a:lnTo>
                    <a:pt x="37" y="20"/>
                  </a:lnTo>
                  <a:lnTo>
                    <a:pt x="39" y="18"/>
                  </a:lnTo>
                  <a:lnTo>
                    <a:pt x="38" y="17"/>
                  </a:lnTo>
                  <a:lnTo>
                    <a:pt x="36" y="1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7" name="Freeform 31"/>
            <p:cNvSpPr>
              <a:spLocks/>
            </p:cNvSpPr>
            <p:nvPr/>
          </p:nvSpPr>
          <p:spPr bwMode="auto">
            <a:xfrm>
              <a:off x="7750326" y="2378994"/>
              <a:ext cx="55652" cy="91068"/>
            </a:xfrm>
            <a:custGeom>
              <a:avLst/>
              <a:gdLst>
                <a:gd name="T0" fmla="*/ 9 w 33"/>
                <a:gd name="T1" fmla="*/ 10 h 54"/>
                <a:gd name="T2" fmla="*/ 8 w 33"/>
                <a:gd name="T3" fmla="*/ 7 h 54"/>
                <a:gd name="T4" fmla="*/ 10 w 33"/>
                <a:gd name="T5" fmla="*/ 2 h 54"/>
                <a:gd name="T6" fmla="*/ 11 w 33"/>
                <a:gd name="T7" fmla="*/ 1 h 54"/>
                <a:gd name="T8" fmla="*/ 9 w 33"/>
                <a:gd name="T9" fmla="*/ 0 h 54"/>
                <a:gd name="T10" fmla="*/ 6 w 33"/>
                <a:gd name="T11" fmla="*/ 0 h 54"/>
                <a:gd name="T12" fmla="*/ 5 w 33"/>
                <a:gd name="T13" fmla="*/ 0 h 54"/>
                <a:gd name="T14" fmla="*/ 2 w 33"/>
                <a:gd name="T15" fmla="*/ 2 h 54"/>
                <a:gd name="T16" fmla="*/ 0 w 33"/>
                <a:gd name="T17" fmla="*/ 5 h 54"/>
                <a:gd name="T18" fmla="*/ 12 w 33"/>
                <a:gd name="T19" fmla="*/ 54 h 54"/>
                <a:gd name="T20" fmla="*/ 33 w 33"/>
                <a:gd name="T21" fmla="*/ 51 h 54"/>
                <a:gd name="T22" fmla="*/ 32 w 33"/>
                <a:gd name="T23" fmla="*/ 43 h 54"/>
                <a:gd name="T24" fmla="*/ 29 w 33"/>
                <a:gd name="T25" fmla="*/ 40 h 54"/>
                <a:gd name="T26" fmla="*/ 28 w 33"/>
                <a:gd name="T27" fmla="*/ 38 h 54"/>
                <a:gd name="T28" fmla="*/ 26 w 33"/>
                <a:gd name="T29" fmla="*/ 37 h 54"/>
                <a:gd name="T30" fmla="*/ 23 w 33"/>
                <a:gd name="T31" fmla="*/ 34 h 54"/>
                <a:gd name="T32" fmla="*/ 20 w 33"/>
                <a:gd name="T33" fmla="*/ 32 h 54"/>
                <a:gd name="T34" fmla="*/ 18 w 33"/>
                <a:gd name="T35" fmla="*/ 28 h 54"/>
                <a:gd name="T36" fmla="*/ 16 w 33"/>
                <a:gd name="T37" fmla="*/ 24 h 54"/>
                <a:gd name="T38" fmla="*/ 14 w 33"/>
                <a:gd name="T39" fmla="*/ 20 h 54"/>
                <a:gd name="T40" fmla="*/ 16 w 33"/>
                <a:gd name="T41" fmla="*/ 17 h 54"/>
                <a:gd name="T42" fmla="*/ 11 w 33"/>
                <a:gd name="T43" fmla="*/ 14 h 54"/>
                <a:gd name="T44" fmla="*/ 9 w 33"/>
                <a:gd name="T45" fmla="*/ 1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54">
                  <a:moveTo>
                    <a:pt x="9" y="10"/>
                  </a:moveTo>
                  <a:lnTo>
                    <a:pt x="8" y="7"/>
                  </a:lnTo>
                  <a:lnTo>
                    <a:pt x="10" y="2"/>
                  </a:lnTo>
                  <a:lnTo>
                    <a:pt x="11" y="1"/>
                  </a:lnTo>
                  <a:lnTo>
                    <a:pt x="9" y="0"/>
                  </a:lnTo>
                  <a:lnTo>
                    <a:pt x="6" y="0"/>
                  </a:lnTo>
                  <a:lnTo>
                    <a:pt x="5" y="0"/>
                  </a:lnTo>
                  <a:lnTo>
                    <a:pt x="2" y="2"/>
                  </a:lnTo>
                  <a:lnTo>
                    <a:pt x="0" y="5"/>
                  </a:lnTo>
                  <a:lnTo>
                    <a:pt x="12" y="54"/>
                  </a:lnTo>
                  <a:lnTo>
                    <a:pt x="33" y="51"/>
                  </a:lnTo>
                  <a:lnTo>
                    <a:pt x="32" y="43"/>
                  </a:lnTo>
                  <a:lnTo>
                    <a:pt x="29" y="40"/>
                  </a:lnTo>
                  <a:lnTo>
                    <a:pt x="28" y="38"/>
                  </a:lnTo>
                  <a:lnTo>
                    <a:pt x="26" y="37"/>
                  </a:lnTo>
                  <a:lnTo>
                    <a:pt x="23" y="34"/>
                  </a:lnTo>
                  <a:lnTo>
                    <a:pt x="20" y="32"/>
                  </a:lnTo>
                  <a:lnTo>
                    <a:pt x="18" y="28"/>
                  </a:lnTo>
                  <a:lnTo>
                    <a:pt x="16" y="24"/>
                  </a:lnTo>
                  <a:lnTo>
                    <a:pt x="14" y="20"/>
                  </a:lnTo>
                  <a:lnTo>
                    <a:pt x="16" y="17"/>
                  </a:lnTo>
                  <a:lnTo>
                    <a:pt x="11" y="14"/>
                  </a:lnTo>
                  <a:lnTo>
                    <a:pt x="9" y="1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8" name="Freeform 32"/>
            <p:cNvSpPr>
              <a:spLocks/>
            </p:cNvSpPr>
            <p:nvPr/>
          </p:nvSpPr>
          <p:spPr bwMode="auto">
            <a:xfrm>
              <a:off x="7480495" y="2227213"/>
              <a:ext cx="317051" cy="205746"/>
            </a:xfrm>
            <a:custGeom>
              <a:avLst/>
              <a:gdLst>
                <a:gd name="T0" fmla="*/ 165 w 188"/>
                <a:gd name="T1" fmla="*/ 90 h 122"/>
                <a:gd name="T2" fmla="*/ 166 w 188"/>
                <a:gd name="T3" fmla="*/ 90 h 122"/>
                <a:gd name="T4" fmla="*/ 169 w 188"/>
                <a:gd name="T5" fmla="*/ 90 h 122"/>
                <a:gd name="T6" fmla="*/ 171 w 188"/>
                <a:gd name="T7" fmla="*/ 91 h 122"/>
                <a:gd name="T8" fmla="*/ 171 w 188"/>
                <a:gd name="T9" fmla="*/ 89 h 122"/>
                <a:gd name="T10" fmla="*/ 178 w 188"/>
                <a:gd name="T11" fmla="*/ 83 h 122"/>
                <a:gd name="T12" fmla="*/ 186 w 188"/>
                <a:gd name="T13" fmla="*/ 78 h 122"/>
                <a:gd name="T14" fmla="*/ 188 w 188"/>
                <a:gd name="T15" fmla="*/ 72 h 122"/>
                <a:gd name="T16" fmla="*/ 188 w 188"/>
                <a:gd name="T17" fmla="*/ 71 h 122"/>
                <a:gd name="T18" fmla="*/ 183 w 188"/>
                <a:gd name="T19" fmla="*/ 67 h 122"/>
                <a:gd name="T20" fmla="*/ 179 w 188"/>
                <a:gd name="T21" fmla="*/ 63 h 122"/>
                <a:gd name="T22" fmla="*/ 177 w 188"/>
                <a:gd name="T23" fmla="*/ 59 h 122"/>
                <a:gd name="T24" fmla="*/ 173 w 188"/>
                <a:gd name="T25" fmla="*/ 57 h 122"/>
                <a:gd name="T26" fmla="*/ 170 w 188"/>
                <a:gd name="T27" fmla="*/ 55 h 122"/>
                <a:gd name="T28" fmla="*/ 171 w 188"/>
                <a:gd name="T29" fmla="*/ 50 h 122"/>
                <a:gd name="T30" fmla="*/ 171 w 188"/>
                <a:gd name="T31" fmla="*/ 45 h 122"/>
                <a:gd name="T32" fmla="*/ 170 w 188"/>
                <a:gd name="T33" fmla="*/ 39 h 122"/>
                <a:gd name="T34" fmla="*/ 171 w 188"/>
                <a:gd name="T35" fmla="*/ 34 h 122"/>
                <a:gd name="T36" fmla="*/ 174 w 188"/>
                <a:gd name="T37" fmla="*/ 32 h 122"/>
                <a:gd name="T38" fmla="*/ 176 w 188"/>
                <a:gd name="T39" fmla="*/ 28 h 122"/>
                <a:gd name="T40" fmla="*/ 177 w 188"/>
                <a:gd name="T41" fmla="*/ 25 h 122"/>
                <a:gd name="T42" fmla="*/ 179 w 188"/>
                <a:gd name="T43" fmla="*/ 20 h 122"/>
                <a:gd name="T44" fmla="*/ 176 w 188"/>
                <a:gd name="T45" fmla="*/ 18 h 122"/>
                <a:gd name="T46" fmla="*/ 173 w 188"/>
                <a:gd name="T47" fmla="*/ 18 h 122"/>
                <a:gd name="T48" fmla="*/ 170 w 188"/>
                <a:gd name="T49" fmla="*/ 17 h 122"/>
                <a:gd name="T50" fmla="*/ 166 w 188"/>
                <a:gd name="T51" fmla="*/ 10 h 122"/>
                <a:gd name="T52" fmla="*/ 162 w 188"/>
                <a:gd name="T53" fmla="*/ 5 h 122"/>
                <a:gd name="T54" fmla="*/ 154 w 188"/>
                <a:gd name="T55" fmla="*/ 0 h 122"/>
                <a:gd name="T56" fmla="*/ 24 w 188"/>
                <a:gd name="T57" fmla="*/ 23 h 122"/>
                <a:gd name="T58" fmla="*/ 22 w 188"/>
                <a:gd name="T59" fmla="*/ 13 h 122"/>
                <a:gd name="T60" fmla="*/ 16 w 188"/>
                <a:gd name="T61" fmla="*/ 17 h 122"/>
                <a:gd name="T62" fmla="*/ 11 w 188"/>
                <a:gd name="T63" fmla="*/ 21 h 122"/>
                <a:gd name="T64" fmla="*/ 6 w 188"/>
                <a:gd name="T65" fmla="*/ 24 h 122"/>
                <a:gd name="T66" fmla="*/ 0 w 188"/>
                <a:gd name="T67" fmla="*/ 28 h 122"/>
                <a:gd name="T68" fmla="*/ 16 w 188"/>
                <a:gd name="T69" fmla="*/ 122 h 122"/>
                <a:gd name="T70" fmla="*/ 160 w 188"/>
                <a:gd name="T71" fmla="*/ 95 h 122"/>
                <a:gd name="T72" fmla="*/ 162 w 188"/>
                <a:gd name="T73" fmla="*/ 92 h 122"/>
                <a:gd name="T74" fmla="*/ 165 w 188"/>
                <a:gd name="T75" fmla="*/ 9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8" h="122">
                  <a:moveTo>
                    <a:pt x="165" y="90"/>
                  </a:moveTo>
                  <a:lnTo>
                    <a:pt x="166" y="90"/>
                  </a:lnTo>
                  <a:lnTo>
                    <a:pt x="169" y="90"/>
                  </a:lnTo>
                  <a:lnTo>
                    <a:pt x="171" y="91"/>
                  </a:lnTo>
                  <a:lnTo>
                    <a:pt x="171" y="89"/>
                  </a:lnTo>
                  <a:lnTo>
                    <a:pt x="178" y="83"/>
                  </a:lnTo>
                  <a:lnTo>
                    <a:pt x="186" y="78"/>
                  </a:lnTo>
                  <a:lnTo>
                    <a:pt x="188" y="72"/>
                  </a:lnTo>
                  <a:lnTo>
                    <a:pt x="188" y="71"/>
                  </a:lnTo>
                  <a:lnTo>
                    <a:pt x="183" y="67"/>
                  </a:lnTo>
                  <a:lnTo>
                    <a:pt x="179" y="63"/>
                  </a:lnTo>
                  <a:lnTo>
                    <a:pt x="177" y="59"/>
                  </a:lnTo>
                  <a:lnTo>
                    <a:pt x="173" y="57"/>
                  </a:lnTo>
                  <a:lnTo>
                    <a:pt x="170" y="55"/>
                  </a:lnTo>
                  <a:lnTo>
                    <a:pt x="171" y="50"/>
                  </a:lnTo>
                  <a:lnTo>
                    <a:pt x="171" y="45"/>
                  </a:lnTo>
                  <a:lnTo>
                    <a:pt x="170" y="39"/>
                  </a:lnTo>
                  <a:lnTo>
                    <a:pt x="171" y="34"/>
                  </a:lnTo>
                  <a:lnTo>
                    <a:pt x="174" y="32"/>
                  </a:lnTo>
                  <a:lnTo>
                    <a:pt x="176" y="28"/>
                  </a:lnTo>
                  <a:lnTo>
                    <a:pt x="177" y="25"/>
                  </a:lnTo>
                  <a:lnTo>
                    <a:pt x="179" y="20"/>
                  </a:lnTo>
                  <a:lnTo>
                    <a:pt x="176" y="18"/>
                  </a:lnTo>
                  <a:lnTo>
                    <a:pt x="173" y="18"/>
                  </a:lnTo>
                  <a:lnTo>
                    <a:pt x="170" y="17"/>
                  </a:lnTo>
                  <a:lnTo>
                    <a:pt x="166" y="10"/>
                  </a:lnTo>
                  <a:lnTo>
                    <a:pt x="162" y="5"/>
                  </a:lnTo>
                  <a:lnTo>
                    <a:pt x="154" y="0"/>
                  </a:lnTo>
                  <a:lnTo>
                    <a:pt x="24" y="23"/>
                  </a:lnTo>
                  <a:lnTo>
                    <a:pt x="22" y="13"/>
                  </a:lnTo>
                  <a:lnTo>
                    <a:pt x="16" y="17"/>
                  </a:lnTo>
                  <a:lnTo>
                    <a:pt x="11" y="21"/>
                  </a:lnTo>
                  <a:lnTo>
                    <a:pt x="6" y="24"/>
                  </a:lnTo>
                  <a:lnTo>
                    <a:pt x="0" y="28"/>
                  </a:lnTo>
                  <a:lnTo>
                    <a:pt x="16" y="122"/>
                  </a:lnTo>
                  <a:lnTo>
                    <a:pt x="160" y="95"/>
                  </a:lnTo>
                  <a:lnTo>
                    <a:pt x="162" y="92"/>
                  </a:lnTo>
                  <a:lnTo>
                    <a:pt x="165" y="9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49" name="Freeform 33"/>
            <p:cNvSpPr>
              <a:spLocks/>
            </p:cNvSpPr>
            <p:nvPr/>
          </p:nvSpPr>
          <p:spPr bwMode="auto">
            <a:xfrm>
              <a:off x="7183681" y="3051885"/>
              <a:ext cx="490754" cy="384509"/>
            </a:xfrm>
            <a:custGeom>
              <a:avLst/>
              <a:gdLst>
                <a:gd name="T0" fmla="*/ 200 w 291"/>
                <a:gd name="T1" fmla="*/ 0 h 228"/>
                <a:gd name="T2" fmla="*/ 211 w 291"/>
                <a:gd name="T3" fmla="*/ 10 h 228"/>
                <a:gd name="T4" fmla="*/ 223 w 291"/>
                <a:gd name="T5" fmla="*/ 30 h 228"/>
                <a:gd name="T6" fmla="*/ 241 w 291"/>
                <a:gd name="T7" fmla="*/ 62 h 228"/>
                <a:gd name="T8" fmla="*/ 259 w 291"/>
                <a:gd name="T9" fmla="*/ 84 h 228"/>
                <a:gd name="T10" fmla="*/ 256 w 291"/>
                <a:gd name="T11" fmla="*/ 86 h 228"/>
                <a:gd name="T12" fmla="*/ 268 w 291"/>
                <a:gd name="T13" fmla="*/ 116 h 228"/>
                <a:gd name="T14" fmla="*/ 286 w 291"/>
                <a:gd name="T15" fmla="*/ 144 h 228"/>
                <a:gd name="T16" fmla="*/ 291 w 291"/>
                <a:gd name="T17" fmla="*/ 176 h 228"/>
                <a:gd name="T18" fmla="*/ 288 w 291"/>
                <a:gd name="T19" fmla="*/ 196 h 228"/>
                <a:gd name="T20" fmla="*/ 287 w 291"/>
                <a:gd name="T21" fmla="*/ 211 h 228"/>
                <a:gd name="T22" fmla="*/ 280 w 291"/>
                <a:gd name="T23" fmla="*/ 227 h 228"/>
                <a:gd name="T24" fmla="*/ 281 w 291"/>
                <a:gd name="T25" fmla="*/ 222 h 228"/>
                <a:gd name="T26" fmla="*/ 274 w 291"/>
                <a:gd name="T27" fmla="*/ 221 h 228"/>
                <a:gd name="T28" fmla="*/ 264 w 291"/>
                <a:gd name="T29" fmla="*/ 222 h 228"/>
                <a:gd name="T30" fmla="*/ 255 w 291"/>
                <a:gd name="T31" fmla="*/ 222 h 228"/>
                <a:gd name="T32" fmla="*/ 255 w 291"/>
                <a:gd name="T33" fmla="*/ 217 h 228"/>
                <a:gd name="T34" fmla="*/ 263 w 291"/>
                <a:gd name="T35" fmla="*/ 216 h 228"/>
                <a:gd name="T36" fmla="*/ 253 w 291"/>
                <a:gd name="T37" fmla="*/ 212 h 228"/>
                <a:gd name="T38" fmla="*/ 245 w 291"/>
                <a:gd name="T39" fmla="*/ 200 h 228"/>
                <a:gd name="T40" fmla="*/ 233 w 291"/>
                <a:gd name="T41" fmla="*/ 193 h 228"/>
                <a:gd name="T42" fmla="*/ 223 w 291"/>
                <a:gd name="T43" fmla="*/ 177 h 228"/>
                <a:gd name="T44" fmla="*/ 216 w 291"/>
                <a:gd name="T45" fmla="*/ 169 h 228"/>
                <a:gd name="T46" fmla="*/ 215 w 291"/>
                <a:gd name="T47" fmla="*/ 161 h 228"/>
                <a:gd name="T48" fmla="*/ 209 w 291"/>
                <a:gd name="T49" fmla="*/ 158 h 228"/>
                <a:gd name="T50" fmla="*/ 205 w 291"/>
                <a:gd name="T51" fmla="*/ 161 h 228"/>
                <a:gd name="T52" fmla="*/ 194 w 291"/>
                <a:gd name="T53" fmla="*/ 147 h 228"/>
                <a:gd name="T54" fmla="*/ 192 w 291"/>
                <a:gd name="T55" fmla="*/ 140 h 228"/>
                <a:gd name="T56" fmla="*/ 194 w 291"/>
                <a:gd name="T57" fmla="*/ 130 h 228"/>
                <a:gd name="T58" fmla="*/ 194 w 291"/>
                <a:gd name="T59" fmla="*/ 121 h 228"/>
                <a:gd name="T60" fmla="*/ 191 w 291"/>
                <a:gd name="T61" fmla="*/ 122 h 228"/>
                <a:gd name="T62" fmla="*/ 187 w 291"/>
                <a:gd name="T63" fmla="*/ 119 h 228"/>
                <a:gd name="T64" fmla="*/ 189 w 291"/>
                <a:gd name="T65" fmla="*/ 127 h 228"/>
                <a:gd name="T66" fmla="*/ 186 w 291"/>
                <a:gd name="T67" fmla="*/ 129 h 228"/>
                <a:gd name="T68" fmla="*/ 180 w 291"/>
                <a:gd name="T69" fmla="*/ 120 h 228"/>
                <a:gd name="T70" fmla="*/ 182 w 291"/>
                <a:gd name="T71" fmla="*/ 106 h 228"/>
                <a:gd name="T72" fmla="*/ 182 w 291"/>
                <a:gd name="T73" fmla="*/ 86 h 228"/>
                <a:gd name="T74" fmla="*/ 174 w 291"/>
                <a:gd name="T75" fmla="*/ 72 h 228"/>
                <a:gd name="T76" fmla="*/ 163 w 291"/>
                <a:gd name="T77" fmla="*/ 67 h 228"/>
                <a:gd name="T78" fmla="*/ 152 w 291"/>
                <a:gd name="T79" fmla="*/ 60 h 228"/>
                <a:gd name="T80" fmla="*/ 143 w 291"/>
                <a:gd name="T81" fmla="*/ 48 h 228"/>
                <a:gd name="T82" fmla="*/ 130 w 291"/>
                <a:gd name="T83" fmla="*/ 39 h 228"/>
                <a:gd name="T84" fmla="*/ 117 w 291"/>
                <a:gd name="T85" fmla="*/ 39 h 228"/>
                <a:gd name="T86" fmla="*/ 116 w 291"/>
                <a:gd name="T87" fmla="*/ 47 h 228"/>
                <a:gd name="T88" fmla="*/ 107 w 291"/>
                <a:gd name="T89" fmla="*/ 49 h 228"/>
                <a:gd name="T90" fmla="*/ 83 w 291"/>
                <a:gd name="T91" fmla="*/ 59 h 228"/>
                <a:gd name="T92" fmla="*/ 77 w 291"/>
                <a:gd name="T93" fmla="*/ 49 h 228"/>
                <a:gd name="T94" fmla="*/ 77 w 291"/>
                <a:gd name="T95" fmla="*/ 43 h 228"/>
                <a:gd name="T96" fmla="*/ 72 w 291"/>
                <a:gd name="T97" fmla="*/ 39 h 228"/>
                <a:gd name="T98" fmla="*/ 72 w 291"/>
                <a:gd name="T99" fmla="*/ 35 h 228"/>
                <a:gd name="T100" fmla="*/ 69 w 291"/>
                <a:gd name="T101" fmla="*/ 38 h 228"/>
                <a:gd name="T102" fmla="*/ 64 w 291"/>
                <a:gd name="T103" fmla="*/ 39 h 228"/>
                <a:gd name="T104" fmla="*/ 65 w 291"/>
                <a:gd name="T105" fmla="*/ 43 h 228"/>
                <a:gd name="T106" fmla="*/ 53 w 291"/>
                <a:gd name="T107" fmla="*/ 37 h 228"/>
                <a:gd name="T108" fmla="*/ 39 w 291"/>
                <a:gd name="T109" fmla="*/ 33 h 228"/>
                <a:gd name="T110" fmla="*/ 19 w 291"/>
                <a:gd name="T111" fmla="*/ 35 h 228"/>
                <a:gd name="T112" fmla="*/ 7 w 291"/>
                <a:gd name="T113" fmla="*/ 32 h 228"/>
                <a:gd name="T114" fmla="*/ 0 w 291"/>
                <a:gd name="T115" fmla="*/ 20 h 228"/>
                <a:gd name="T116" fmla="*/ 10 w 291"/>
                <a:gd name="T117" fmla="*/ 14 h 228"/>
                <a:gd name="T118" fmla="*/ 98 w 291"/>
                <a:gd name="T119" fmla="*/ 16 h 228"/>
                <a:gd name="T120" fmla="*/ 197 w 291"/>
                <a:gd name="T121" fmla="*/ 1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228">
                  <a:moveTo>
                    <a:pt x="194" y="0"/>
                  </a:moveTo>
                  <a:lnTo>
                    <a:pt x="194" y="0"/>
                  </a:lnTo>
                  <a:lnTo>
                    <a:pt x="200" y="0"/>
                  </a:lnTo>
                  <a:lnTo>
                    <a:pt x="209" y="2"/>
                  </a:lnTo>
                  <a:lnTo>
                    <a:pt x="210" y="7"/>
                  </a:lnTo>
                  <a:lnTo>
                    <a:pt x="211" y="10"/>
                  </a:lnTo>
                  <a:lnTo>
                    <a:pt x="215" y="12"/>
                  </a:lnTo>
                  <a:lnTo>
                    <a:pt x="218" y="17"/>
                  </a:lnTo>
                  <a:lnTo>
                    <a:pt x="223" y="30"/>
                  </a:lnTo>
                  <a:lnTo>
                    <a:pt x="229" y="40"/>
                  </a:lnTo>
                  <a:lnTo>
                    <a:pt x="237" y="55"/>
                  </a:lnTo>
                  <a:lnTo>
                    <a:pt x="241" y="62"/>
                  </a:lnTo>
                  <a:lnTo>
                    <a:pt x="251" y="77"/>
                  </a:lnTo>
                  <a:lnTo>
                    <a:pt x="256" y="81"/>
                  </a:lnTo>
                  <a:lnTo>
                    <a:pt x="259" y="84"/>
                  </a:lnTo>
                  <a:lnTo>
                    <a:pt x="259" y="87"/>
                  </a:lnTo>
                  <a:lnTo>
                    <a:pt x="259" y="96"/>
                  </a:lnTo>
                  <a:lnTo>
                    <a:pt x="256" y="86"/>
                  </a:lnTo>
                  <a:lnTo>
                    <a:pt x="255" y="96"/>
                  </a:lnTo>
                  <a:lnTo>
                    <a:pt x="261" y="106"/>
                  </a:lnTo>
                  <a:lnTo>
                    <a:pt x="268" y="116"/>
                  </a:lnTo>
                  <a:lnTo>
                    <a:pt x="275" y="129"/>
                  </a:lnTo>
                  <a:lnTo>
                    <a:pt x="280" y="137"/>
                  </a:lnTo>
                  <a:lnTo>
                    <a:pt x="286" y="144"/>
                  </a:lnTo>
                  <a:lnTo>
                    <a:pt x="289" y="153"/>
                  </a:lnTo>
                  <a:lnTo>
                    <a:pt x="291" y="168"/>
                  </a:lnTo>
                  <a:lnTo>
                    <a:pt x="291" y="176"/>
                  </a:lnTo>
                  <a:lnTo>
                    <a:pt x="291" y="185"/>
                  </a:lnTo>
                  <a:lnTo>
                    <a:pt x="291" y="193"/>
                  </a:lnTo>
                  <a:lnTo>
                    <a:pt x="288" y="196"/>
                  </a:lnTo>
                  <a:lnTo>
                    <a:pt x="286" y="200"/>
                  </a:lnTo>
                  <a:lnTo>
                    <a:pt x="286" y="205"/>
                  </a:lnTo>
                  <a:lnTo>
                    <a:pt x="287" y="211"/>
                  </a:lnTo>
                  <a:lnTo>
                    <a:pt x="286" y="218"/>
                  </a:lnTo>
                  <a:lnTo>
                    <a:pt x="283" y="225"/>
                  </a:lnTo>
                  <a:lnTo>
                    <a:pt x="280" y="227"/>
                  </a:lnTo>
                  <a:lnTo>
                    <a:pt x="277" y="228"/>
                  </a:lnTo>
                  <a:lnTo>
                    <a:pt x="279" y="224"/>
                  </a:lnTo>
                  <a:lnTo>
                    <a:pt x="281" y="222"/>
                  </a:lnTo>
                  <a:lnTo>
                    <a:pt x="281" y="217"/>
                  </a:lnTo>
                  <a:lnTo>
                    <a:pt x="280" y="217"/>
                  </a:lnTo>
                  <a:lnTo>
                    <a:pt x="274" y="221"/>
                  </a:lnTo>
                  <a:lnTo>
                    <a:pt x="270" y="222"/>
                  </a:lnTo>
                  <a:lnTo>
                    <a:pt x="267" y="221"/>
                  </a:lnTo>
                  <a:lnTo>
                    <a:pt x="264" y="222"/>
                  </a:lnTo>
                  <a:lnTo>
                    <a:pt x="261" y="224"/>
                  </a:lnTo>
                  <a:lnTo>
                    <a:pt x="259" y="223"/>
                  </a:lnTo>
                  <a:lnTo>
                    <a:pt x="255" y="222"/>
                  </a:lnTo>
                  <a:lnTo>
                    <a:pt x="253" y="219"/>
                  </a:lnTo>
                  <a:lnTo>
                    <a:pt x="254" y="217"/>
                  </a:lnTo>
                  <a:lnTo>
                    <a:pt x="255" y="217"/>
                  </a:lnTo>
                  <a:lnTo>
                    <a:pt x="262" y="218"/>
                  </a:lnTo>
                  <a:lnTo>
                    <a:pt x="264" y="217"/>
                  </a:lnTo>
                  <a:lnTo>
                    <a:pt x="263" y="216"/>
                  </a:lnTo>
                  <a:lnTo>
                    <a:pt x="260" y="214"/>
                  </a:lnTo>
                  <a:lnTo>
                    <a:pt x="256" y="215"/>
                  </a:lnTo>
                  <a:lnTo>
                    <a:pt x="253" y="212"/>
                  </a:lnTo>
                  <a:lnTo>
                    <a:pt x="250" y="207"/>
                  </a:lnTo>
                  <a:lnTo>
                    <a:pt x="246" y="203"/>
                  </a:lnTo>
                  <a:lnTo>
                    <a:pt x="245" y="200"/>
                  </a:lnTo>
                  <a:lnTo>
                    <a:pt x="242" y="196"/>
                  </a:lnTo>
                  <a:lnTo>
                    <a:pt x="237" y="195"/>
                  </a:lnTo>
                  <a:lnTo>
                    <a:pt x="233" y="193"/>
                  </a:lnTo>
                  <a:lnTo>
                    <a:pt x="229" y="192"/>
                  </a:lnTo>
                  <a:lnTo>
                    <a:pt x="225" y="181"/>
                  </a:lnTo>
                  <a:lnTo>
                    <a:pt x="223" y="177"/>
                  </a:lnTo>
                  <a:lnTo>
                    <a:pt x="220" y="174"/>
                  </a:lnTo>
                  <a:lnTo>
                    <a:pt x="219" y="172"/>
                  </a:lnTo>
                  <a:lnTo>
                    <a:pt x="216" y="169"/>
                  </a:lnTo>
                  <a:lnTo>
                    <a:pt x="213" y="167"/>
                  </a:lnTo>
                  <a:lnTo>
                    <a:pt x="214" y="163"/>
                  </a:lnTo>
                  <a:lnTo>
                    <a:pt x="215" y="161"/>
                  </a:lnTo>
                  <a:lnTo>
                    <a:pt x="212" y="155"/>
                  </a:lnTo>
                  <a:lnTo>
                    <a:pt x="209" y="156"/>
                  </a:lnTo>
                  <a:lnTo>
                    <a:pt x="209" y="158"/>
                  </a:lnTo>
                  <a:lnTo>
                    <a:pt x="209" y="163"/>
                  </a:lnTo>
                  <a:lnTo>
                    <a:pt x="207" y="163"/>
                  </a:lnTo>
                  <a:lnTo>
                    <a:pt x="205" y="161"/>
                  </a:lnTo>
                  <a:lnTo>
                    <a:pt x="202" y="158"/>
                  </a:lnTo>
                  <a:lnTo>
                    <a:pt x="197" y="150"/>
                  </a:lnTo>
                  <a:lnTo>
                    <a:pt x="194" y="147"/>
                  </a:lnTo>
                  <a:lnTo>
                    <a:pt x="193" y="146"/>
                  </a:lnTo>
                  <a:lnTo>
                    <a:pt x="194" y="144"/>
                  </a:lnTo>
                  <a:lnTo>
                    <a:pt x="192" y="140"/>
                  </a:lnTo>
                  <a:lnTo>
                    <a:pt x="189" y="139"/>
                  </a:lnTo>
                  <a:lnTo>
                    <a:pt x="192" y="133"/>
                  </a:lnTo>
                  <a:lnTo>
                    <a:pt x="194" y="130"/>
                  </a:lnTo>
                  <a:lnTo>
                    <a:pt x="195" y="127"/>
                  </a:lnTo>
                  <a:lnTo>
                    <a:pt x="196" y="124"/>
                  </a:lnTo>
                  <a:lnTo>
                    <a:pt x="194" y="121"/>
                  </a:lnTo>
                  <a:lnTo>
                    <a:pt x="193" y="125"/>
                  </a:lnTo>
                  <a:lnTo>
                    <a:pt x="191" y="124"/>
                  </a:lnTo>
                  <a:lnTo>
                    <a:pt x="191" y="122"/>
                  </a:lnTo>
                  <a:lnTo>
                    <a:pt x="188" y="118"/>
                  </a:lnTo>
                  <a:lnTo>
                    <a:pt x="187" y="118"/>
                  </a:lnTo>
                  <a:lnTo>
                    <a:pt x="187" y="119"/>
                  </a:lnTo>
                  <a:lnTo>
                    <a:pt x="188" y="121"/>
                  </a:lnTo>
                  <a:lnTo>
                    <a:pt x="189" y="124"/>
                  </a:lnTo>
                  <a:lnTo>
                    <a:pt x="189" y="127"/>
                  </a:lnTo>
                  <a:lnTo>
                    <a:pt x="189" y="128"/>
                  </a:lnTo>
                  <a:lnTo>
                    <a:pt x="187" y="130"/>
                  </a:lnTo>
                  <a:lnTo>
                    <a:pt x="186" y="129"/>
                  </a:lnTo>
                  <a:lnTo>
                    <a:pt x="184" y="127"/>
                  </a:lnTo>
                  <a:lnTo>
                    <a:pt x="181" y="122"/>
                  </a:lnTo>
                  <a:lnTo>
                    <a:pt x="180" y="120"/>
                  </a:lnTo>
                  <a:lnTo>
                    <a:pt x="180" y="116"/>
                  </a:lnTo>
                  <a:lnTo>
                    <a:pt x="180" y="110"/>
                  </a:lnTo>
                  <a:lnTo>
                    <a:pt x="182" y="106"/>
                  </a:lnTo>
                  <a:lnTo>
                    <a:pt x="183" y="98"/>
                  </a:lnTo>
                  <a:lnTo>
                    <a:pt x="183" y="93"/>
                  </a:lnTo>
                  <a:lnTo>
                    <a:pt x="182" y="86"/>
                  </a:lnTo>
                  <a:lnTo>
                    <a:pt x="180" y="79"/>
                  </a:lnTo>
                  <a:lnTo>
                    <a:pt x="177" y="77"/>
                  </a:lnTo>
                  <a:lnTo>
                    <a:pt x="174" y="72"/>
                  </a:lnTo>
                  <a:lnTo>
                    <a:pt x="168" y="71"/>
                  </a:lnTo>
                  <a:lnTo>
                    <a:pt x="165" y="71"/>
                  </a:lnTo>
                  <a:lnTo>
                    <a:pt x="163" y="67"/>
                  </a:lnTo>
                  <a:lnTo>
                    <a:pt x="160" y="66"/>
                  </a:lnTo>
                  <a:lnTo>
                    <a:pt x="156" y="61"/>
                  </a:lnTo>
                  <a:lnTo>
                    <a:pt x="152" y="60"/>
                  </a:lnTo>
                  <a:lnTo>
                    <a:pt x="151" y="55"/>
                  </a:lnTo>
                  <a:lnTo>
                    <a:pt x="149" y="53"/>
                  </a:lnTo>
                  <a:lnTo>
                    <a:pt x="143" y="48"/>
                  </a:lnTo>
                  <a:lnTo>
                    <a:pt x="138" y="44"/>
                  </a:lnTo>
                  <a:lnTo>
                    <a:pt x="134" y="42"/>
                  </a:lnTo>
                  <a:lnTo>
                    <a:pt x="130" y="39"/>
                  </a:lnTo>
                  <a:lnTo>
                    <a:pt x="127" y="38"/>
                  </a:lnTo>
                  <a:lnTo>
                    <a:pt x="122" y="38"/>
                  </a:lnTo>
                  <a:lnTo>
                    <a:pt x="117" y="39"/>
                  </a:lnTo>
                  <a:lnTo>
                    <a:pt x="116" y="42"/>
                  </a:lnTo>
                  <a:lnTo>
                    <a:pt x="117" y="45"/>
                  </a:lnTo>
                  <a:lnTo>
                    <a:pt x="116" y="47"/>
                  </a:lnTo>
                  <a:lnTo>
                    <a:pt x="114" y="47"/>
                  </a:lnTo>
                  <a:lnTo>
                    <a:pt x="112" y="45"/>
                  </a:lnTo>
                  <a:lnTo>
                    <a:pt x="107" y="49"/>
                  </a:lnTo>
                  <a:lnTo>
                    <a:pt x="101" y="54"/>
                  </a:lnTo>
                  <a:lnTo>
                    <a:pt x="94" y="56"/>
                  </a:lnTo>
                  <a:lnTo>
                    <a:pt x="83" y="59"/>
                  </a:lnTo>
                  <a:lnTo>
                    <a:pt x="83" y="53"/>
                  </a:lnTo>
                  <a:lnTo>
                    <a:pt x="80" y="50"/>
                  </a:lnTo>
                  <a:lnTo>
                    <a:pt x="77" y="49"/>
                  </a:lnTo>
                  <a:lnTo>
                    <a:pt x="72" y="46"/>
                  </a:lnTo>
                  <a:lnTo>
                    <a:pt x="76" y="44"/>
                  </a:lnTo>
                  <a:lnTo>
                    <a:pt x="77" y="43"/>
                  </a:lnTo>
                  <a:lnTo>
                    <a:pt x="70" y="42"/>
                  </a:lnTo>
                  <a:lnTo>
                    <a:pt x="70" y="39"/>
                  </a:lnTo>
                  <a:lnTo>
                    <a:pt x="72" y="39"/>
                  </a:lnTo>
                  <a:lnTo>
                    <a:pt x="73" y="37"/>
                  </a:lnTo>
                  <a:lnTo>
                    <a:pt x="73" y="35"/>
                  </a:lnTo>
                  <a:lnTo>
                    <a:pt x="72" y="35"/>
                  </a:lnTo>
                  <a:lnTo>
                    <a:pt x="70" y="36"/>
                  </a:lnTo>
                  <a:lnTo>
                    <a:pt x="70" y="37"/>
                  </a:lnTo>
                  <a:lnTo>
                    <a:pt x="69" y="38"/>
                  </a:lnTo>
                  <a:lnTo>
                    <a:pt x="67" y="36"/>
                  </a:lnTo>
                  <a:lnTo>
                    <a:pt x="62" y="36"/>
                  </a:lnTo>
                  <a:lnTo>
                    <a:pt x="64" y="39"/>
                  </a:lnTo>
                  <a:lnTo>
                    <a:pt x="65" y="39"/>
                  </a:lnTo>
                  <a:lnTo>
                    <a:pt x="66" y="43"/>
                  </a:lnTo>
                  <a:lnTo>
                    <a:pt x="65" y="43"/>
                  </a:lnTo>
                  <a:lnTo>
                    <a:pt x="61" y="41"/>
                  </a:lnTo>
                  <a:lnTo>
                    <a:pt x="57" y="38"/>
                  </a:lnTo>
                  <a:lnTo>
                    <a:pt x="53" y="37"/>
                  </a:lnTo>
                  <a:lnTo>
                    <a:pt x="44" y="37"/>
                  </a:lnTo>
                  <a:lnTo>
                    <a:pt x="41" y="35"/>
                  </a:lnTo>
                  <a:lnTo>
                    <a:pt x="39" y="33"/>
                  </a:lnTo>
                  <a:lnTo>
                    <a:pt x="36" y="33"/>
                  </a:lnTo>
                  <a:lnTo>
                    <a:pt x="26" y="35"/>
                  </a:lnTo>
                  <a:lnTo>
                    <a:pt x="19" y="35"/>
                  </a:lnTo>
                  <a:lnTo>
                    <a:pt x="14" y="38"/>
                  </a:lnTo>
                  <a:lnTo>
                    <a:pt x="11" y="39"/>
                  </a:lnTo>
                  <a:lnTo>
                    <a:pt x="7" y="32"/>
                  </a:lnTo>
                  <a:lnTo>
                    <a:pt x="6" y="27"/>
                  </a:lnTo>
                  <a:lnTo>
                    <a:pt x="2" y="22"/>
                  </a:lnTo>
                  <a:lnTo>
                    <a:pt x="0" y="20"/>
                  </a:lnTo>
                  <a:lnTo>
                    <a:pt x="0" y="17"/>
                  </a:lnTo>
                  <a:lnTo>
                    <a:pt x="3" y="16"/>
                  </a:lnTo>
                  <a:lnTo>
                    <a:pt x="10" y="14"/>
                  </a:lnTo>
                  <a:lnTo>
                    <a:pt x="18" y="12"/>
                  </a:lnTo>
                  <a:lnTo>
                    <a:pt x="93" y="6"/>
                  </a:lnTo>
                  <a:lnTo>
                    <a:pt x="98" y="16"/>
                  </a:lnTo>
                  <a:lnTo>
                    <a:pt x="189" y="11"/>
                  </a:lnTo>
                  <a:lnTo>
                    <a:pt x="190" y="19"/>
                  </a:lnTo>
                  <a:lnTo>
                    <a:pt x="197" y="19"/>
                  </a:lnTo>
                  <a:lnTo>
                    <a:pt x="194"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0" name="Freeform 34"/>
            <p:cNvSpPr>
              <a:spLocks/>
            </p:cNvSpPr>
            <p:nvPr/>
          </p:nvSpPr>
          <p:spPr bwMode="auto">
            <a:xfrm>
              <a:off x="6802545" y="2950697"/>
              <a:ext cx="306933" cy="271518"/>
            </a:xfrm>
            <a:custGeom>
              <a:avLst/>
              <a:gdLst>
                <a:gd name="T0" fmla="*/ 176 w 182"/>
                <a:gd name="T1" fmla="*/ 147 h 161"/>
                <a:gd name="T2" fmla="*/ 171 w 182"/>
                <a:gd name="T3" fmla="*/ 146 h 161"/>
                <a:gd name="T4" fmla="*/ 160 w 182"/>
                <a:gd name="T5" fmla="*/ 139 h 161"/>
                <a:gd name="T6" fmla="*/ 152 w 182"/>
                <a:gd name="T7" fmla="*/ 134 h 161"/>
                <a:gd name="T8" fmla="*/ 155 w 182"/>
                <a:gd name="T9" fmla="*/ 130 h 161"/>
                <a:gd name="T10" fmla="*/ 166 w 182"/>
                <a:gd name="T11" fmla="*/ 128 h 161"/>
                <a:gd name="T12" fmla="*/ 162 w 182"/>
                <a:gd name="T13" fmla="*/ 118 h 161"/>
                <a:gd name="T14" fmla="*/ 148 w 182"/>
                <a:gd name="T15" fmla="*/ 122 h 161"/>
                <a:gd name="T16" fmla="*/ 148 w 182"/>
                <a:gd name="T17" fmla="*/ 119 h 161"/>
                <a:gd name="T18" fmla="*/ 154 w 182"/>
                <a:gd name="T19" fmla="*/ 114 h 161"/>
                <a:gd name="T20" fmla="*/ 150 w 182"/>
                <a:gd name="T21" fmla="*/ 99 h 161"/>
                <a:gd name="T22" fmla="*/ 84 w 182"/>
                <a:gd name="T23" fmla="*/ 82 h 161"/>
                <a:gd name="T24" fmla="*/ 84 w 182"/>
                <a:gd name="T25" fmla="*/ 73 h 161"/>
                <a:gd name="T26" fmla="*/ 87 w 182"/>
                <a:gd name="T27" fmla="*/ 64 h 161"/>
                <a:gd name="T28" fmla="*/ 90 w 182"/>
                <a:gd name="T29" fmla="*/ 58 h 161"/>
                <a:gd name="T30" fmla="*/ 97 w 182"/>
                <a:gd name="T31" fmla="*/ 43 h 161"/>
                <a:gd name="T32" fmla="*/ 99 w 182"/>
                <a:gd name="T33" fmla="*/ 37 h 161"/>
                <a:gd name="T34" fmla="*/ 102 w 182"/>
                <a:gd name="T35" fmla="*/ 23 h 161"/>
                <a:gd name="T36" fmla="*/ 98 w 182"/>
                <a:gd name="T37" fmla="*/ 14 h 161"/>
                <a:gd name="T38" fmla="*/ 94 w 182"/>
                <a:gd name="T39" fmla="*/ 9 h 161"/>
                <a:gd name="T40" fmla="*/ 97 w 182"/>
                <a:gd name="T41" fmla="*/ 2 h 161"/>
                <a:gd name="T42" fmla="*/ 0 w 182"/>
                <a:gd name="T43" fmla="*/ 47 h 161"/>
                <a:gd name="T44" fmla="*/ 11 w 182"/>
                <a:gd name="T45" fmla="*/ 64 h 161"/>
                <a:gd name="T46" fmla="*/ 13 w 182"/>
                <a:gd name="T47" fmla="*/ 75 h 161"/>
                <a:gd name="T48" fmla="*/ 13 w 182"/>
                <a:gd name="T49" fmla="*/ 94 h 161"/>
                <a:gd name="T50" fmla="*/ 9 w 182"/>
                <a:gd name="T51" fmla="*/ 110 h 161"/>
                <a:gd name="T52" fmla="*/ 9 w 182"/>
                <a:gd name="T53" fmla="*/ 131 h 161"/>
                <a:gd name="T54" fmla="*/ 15 w 182"/>
                <a:gd name="T55" fmla="*/ 136 h 161"/>
                <a:gd name="T56" fmla="*/ 25 w 182"/>
                <a:gd name="T57" fmla="*/ 134 h 161"/>
                <a:gd name="T58" fmla="*/ 44 w 182"/>
                <a:gd name="T59" fmla="*/ 139 h 161"/>
                <a:gd name="T60" fmla="*/ 72 w 182"/>
                <a:gd name="T61" fmla="*/ 142 h 161"/>
                <a:gd name="T62" fmla="*/ 78 w 182"/>
                <a:gd name="T63" fmla="*/ 138 h 161"/>
                <a:gd name="T64" fmla="*/ 70 w 182"/>
                <a:gd name="T65" fmla="*/ 137 h 161"/>
                <a:gd name="T66" fmla="*/ 77 w 182"/>
                <a:gd name="T67" fmla="*/ 132 h 161"/>
                <a:gd name="T68" fmla="*/ 97 w 182"/>
                <a:gd name="T69" fmla="*/ 142 h 161"/>
                <a:gd name="T70" fmla="*/ 98 w 182"/>
                <a:gd name="T71" fmla="*/ 150 h 161"/>
                <a:gd name="T72" fmla="*/ 111 w 182"/>
                <a:gd name="T73" fmla="*/ 155 h 161"/>
                <a:gd name="T74" fmla="*/ 121 w 182"/>
                <a:gd name="T75" fmla="*/ 154 h 161"/>
                <a:gd name="T76" fmla="*/ 132 w 182"/>
                <a:gd name="T77" fmla="*/ 150 h 161"/>
                <a:gd name="T78" fmla="*/ 142 w 182"/>
                <a:gd name="T79" fmla="*/ 153 h 161"/>
                <a:gd name="T80" fmla="*/ 142 w 182"/>
                <a:gd name="T81" fmla="*/ 141 h 161"/>
                <a:gd name="T82" fmla="*/ 150 w 182"/>
                <a:gd name="T83" fmla="*/ 147 h 161"/>
                <a:gd name="T84" fmla="*/ 168 w 182"/>
                <a:gd name="T85" fmla="*/ 154 h 161"/>
                <a:gd name="T86" fmla="*/ 169 w 182"/>
                <a:gd name="T87" fmla="*/ 161 h 161"/>
                <a:gd name="T88" fmla="*/ 176 w 182"/>
                <a:gd name="T89" fmla="*/ 158 h 161"/>
                <a:gd name="T90" fmla="*/ 181 w 182"/>
                <a:gd name="T91" fmla="*/ 15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61">
                  <a:moveTo>
                    <a:pt x="181" y="149"/>
                  </a:moveTo>
                  <a:lnTo>
                    <a:pt x="179" y="149"/>
                  </a:lnTo>
                  <a:lnTo>
                    <a:pt x="176" y="147"/>
                  </a:lnTo>
                  <a:lnTo>
                    <a:pt x="175" y="147"/>
                  </a:lnTo>
                  <a:lnTo>
                    <a:pt x="173" y="147"/>
                  </a:lnTo>
                  <a:lnTo>
                    <a:pt x="171" y="146"/>
                  </a:lnTo>
                  <a:lnTo>
                    <a:pt x="166" y="143"/>
                  </a:lnTo>
                  <a:lnTo>
                    <a:pt x="165" y="143"/>
                  </a:lnTo>
                  <a:lnTo>
                    <a:pt x="160" y="139"/>
                  </a:lnTo>
                  <a:lnTo>
                    <a:pt x="158" y="137"/>
                  </a:lnTo>
                  <a:lnTo>
                    <a:pt x="155" y="136"/>
                  </a:lnTo>
                  <a:lnTo>
                    <a:pt x="152" y="134"/>
                  </a:lnTo>
                  <a:lnTo>
                    <a:pt x="150" y="132"/>
                  </a:lnTo>
                  <a:lnTo>
                    <a:pt x="153" y="132"/>
                  </a:lnTo>
                  <a:lnTo>
                    <a:pt x="155" y="130"/>
                  </a:lnTo>
                  <a:lnTo>
                    <a:pt x="160" y="130"/>
                  </a:lnTo>
                  <a:lnTo>
                    <a:pt x="161" y="128"/>
                  </a:lnTo>
                  <a:lnTo>
                    <a:pt x="166" y="128"/>
                  </a:lnTo>
                  <a:lnTo>
                    <a:pt x="168" y="126"/>
                  </a:lnTo>
                  <a:lnTo>
                    <a:pt x="165" y="121"/>
                  </a:lnTo>
                  <a:lnTo>
                    <a:pt x="162" y="118"/>
                  </a:lnTo>
                  <a:lnTo>
                    <a:pt x="161" y="118"/>
                  </a:lnTo>
                  <a:lnTo>
                    <a:pt x="151" y="121"/>
                  </a:lnTo>
                  <a:lnTo>
                    <a:pt x="148" y="122"/>
                  </a:lnTo>
                  <a:lnTo>
                    <a:pt x="145" y="122"/>
                  </a:lnTo>
                  <a:lnTo>
                    <a:pt x="145" y="121"/>
                  </a:lnTo>
                  <a:lnTo>
                    <a:pt x="148" y="119"/>
                  </a:lnTo>
                  <a:lnTo>
                    <a:pt x="151" y="118"/>
                  </a:lnTo>
                  <a:lnTo>
                    <a:pt x="154" y="116"/>
                  </a:lnTo>
                  <a:lnTo>
                    <a:pt x="154" y="114"/>
                  </a:lnTo>
                  <a:lnTo>
                    <a:pt x="154" y="110"/>
                  </a:lnTo>
                  <a:lnTo>
                    <a:pt x="153" y="103"/>
                  </a:lnTo>
                  <a:lnTo>
                    <a:pt x="150" y="99"/>
                  </a:lnTo>
                  <a:lnTo>
                    <a:pt x="148" y="95"/>
                  </a:lnTo>
                  <a:lnTo>
                    <a:pt x="149" y="79"/>
                  </a:lnTo>
                  <a:lnTo>
                    <a:pt x="84" y="82"/>
                  </a:lnTo>
                  <a:lnTo>
                    <a:pt x="83" y="78"/>
                  </a:lnTo>
                  <a:lnTo>
                    <a:pt x="83" y="75"/>
                  </a:lnTo>
                  <a:lnTo>
                    <a:pt x="84" y="73"/>
                  </a:lnTo>
                  <a:lnTo>
                    <a:pt x="87" y="71"/>
                  </a:lnTo>
                  <a:lnTo>
                    <a:pt x="87" y="66"/>
                  </a:lnTo>
                  <a:lnTo>
                    <a:pt x="87" y="64"/>
                  </a:lnTo>
                  <a:lnTo>
                    <a:pt x="88" y="61"/>
                  </a:lnTo>
                  <a:lnTo>
                    <a:pt x="89" y="60"/>
                  </a:lnTo>
                  <a:lnTo>
                    <a:pt x="90" y="58"/>
                  </a:lnTo>
                  <a:lnTo>
                    <a:pt x="91" y="51"/>
                  </a:lnTo>
                  <a:lnTo>
                    <a:pt x="93" y="49"/>
                  </a:lnTo>
                  <a:lnTo>
                    <a:pt x="97" y="43"/>
                  </a:lnTo>
                  <a:lnTo>
                    <a:pt x="98" y="41"/>
                  </a:lnTo>
                  <a:lnTo>
                    <a:pt x="98" y="37"/>
                  </a:lnTo>
                  <a:lnTo>
                    <a:pt x="99" y="37"/>
                  </a:lnTo>
                  <a:lnTo>
                    <a:pt x="102" y="34"/>
                  </a:lnTo>
                  <a:lnTo>
                    <a:pt x="103" y="26"/>
                  </a:lnTo>
                  <a:lnTo>
                    <a:pt x="102" y="23"/>
                  </a:lnTo>
                  <a:lnTo>
                    <a:pt x="99" y="21"/>
                  </a:lnTo>
                  <a:lnTo>
                    <a:pt x="99" y="19"/>
                  </a:lnTo>
                  <a:lnTo>
                    <a:pt x="98" y="14"/>
                  </a:lnTo>
                  <a:lnTo>
                    <a:pt x="98" y="13"/>
                  </a:lnTo>
                  <a:lnTo>
                    <a:pt x="97" y="11"/>
                  </a:lnTo>
                  <a:lnTo>
                    <a:pt x="94" y="9"/>
                  </a:lnTo>
                  <a:lnTo>
                    <a:pt x="98" y="7"/>
                  </a:lnTo>
                  <a:lnTo>
                    <a:pt x="98" y="5"/>
                  </a:lnTo>
                  <a:lnTo>
                    <a:pt x="97" y="2"/>
                  </a:lnTo>
                  <a:lnTo>
                    <a:pt x="94" y="0"/>
                  </a:lnTo>
                  <a:lnTo>
                    <a:pt x="0" y="3"/>
                  </a:lnTo>
                  <a:lnTo>
                    <a:pt x="0" y="47"/>
                  </a:lnTo>
                  <a:lnTo>
                    <a:pt x="7" y="53"/>
                  </a:lnTo>
                  <a:lnTo>
                    <a:pt x="7" y="55"/>
                  </a:lnTo>
                  <a:lnTo>
                    <a:pt x="11" y="64"/>
                  </a:lnTo>
                  <a:lnTo>
                    <a:pt x="12" y="66"/>
                  </a:lnTo>
                  <a:lnTo>
                    <a:pt x="12" y="72"/>
                  </a:lnTo>
                  <a:lnTo>
                    <a:pt x="13" y="75"/>
                  </a:lnTo>
                  <a:lnTo>
                    <a:pt x="15" y="83"/>
                  </a:lnTo>
                  <a:lnTo>
                    <a:pt x="17" y="89"/>
                  </a:lnTo>
                  <a:lnTo>
                    <a:pt x="13" y="94"/>
                  </a:lnTo>
                  <a:lnTo>
                    <a:pt x="11" y="102"/>
                  </a:lnTo>
                  <a:lnTo>
                    <a:pt x="11" y="105"/>
                  </a:lnTo>
                  <a:lnTo>
                    <a:pt x="9" y="110"/>
                  </a:lnTo>
                  <a:lnTo>
                    <a:pt x="12" y="117"/>
                  </a:lnTo>
                  <a:lnTo>
                    <a:pt x="12" y="121"/>
                  </a:lnTo>
                  <a:lnTo>
                    <a:pt x="9" y="131"/>
                  </a:lnTo>
                  <a:lnTo>
                    <a:pt x="6" y="136"/>
                  </a:lnTo>
                  <a:lnTo>
                    <a:pt x="10" y="136"/>
                  </a:lnTo>
                  <a:lnTo>
                    <a:pt x="15" y="136"/>
                  </a:lnTo>
                  <a:lnTo>
                    <a:pt x="18" y="134"/>
                  </a:lnTo>
                  <a:lnTo>
                    <a:pt x="22" y="134"/>
                  </a:lnTo>
                  <a:lnTo>
                    <a:pt x="25" y="134"/>
                  </a:lnTo>
                  <a:lnTo>
                    <a:pt x="34" y="136"/>
                  </a:lnTo>
                  <a:lnTo>
                    <a:pt x="39" y="137"/>
                  </a:lnTo>
                  <a:lnTo>
                    <a:pt x="44" y="139"/>
                  </a:lnTo>
                  <a:lnTo>
                    <a:pt x="51" y="142"/>
                  </a:lnTo>
                  <a:lnTo>
                    <a:pt x="64" y="142"/>
                  </a:lnTo>
                  <a:lnTo>
                    <a:pt x="72" y="142"/>
                  </a:lnTo>
                  <a:lnTo>
                    <a:pt x="79" y="142"/>
                  </a:lnTo>
                  <a:lnTo>
                    <a:pt x="80" y="141"/>
                  </a:lnTo>
                  <a:lnTo>
                    <a:pt x="78" y="138"/>
                  </a:lnTo>
                  <a:lnTo>
                    <a:pt x="73" y="138"/>
                  </a:lnTo>
                  <a:lnTo>
                    <a:pt x="72" y="138"/>
                  </a:lnTo>
                  <a:lnTo>
                    <a:pt x="70" y="137"/>
                  </a:lnTo>
                  <a:lnTo>
                    <a:pt x="71" y="134"/>
                  </a:lnTo>
                  <a:lnTo>
                    <a:pt x="72" y="132"/>
                  </a:lnTo>
                  <a:lnTo>
                    <a:pt x="77" y="132"/>
                  </a:lnTo>
                  <a:lnTo>
                    <a:pt x="84" y="135"/>
                  </a:lnTo>
                  <a:lnTo>
                    <a:pt x="91" y="141"/>
                  </a:lnTo>
                  <a:lnTo>
                    <a:pt x="97" y="142"/>
                  </a:lnTo>
                  <a:lnTo>
                    <a:pt x="101" y="140"/>
                  </a:lnTo>
                  <a:lnTo>
                    <a:pt x="100" y="144"/>
                  </a:lnTo>
                  <a:lnTo>
                    <a:pt x="98" y="150"/>
                  </a:lnTo>
                  <a:lnTo>
                    <a:pt x="100" y="153"/>
                  </a:lnTo>
                  <a:lnTo>
                    <a:pt x="106" y="155"/>
                  </a:lnTo>
                  <a:lnTo>
                    <a:pt x="111" y="155"/>
                  </a:lnTo>
                  <a:lnTo>
                    <a:pt x="115" y="158"/>
                  </a:lnTo>
                  <a:lnTo>
                    <a:pt x="119" y="158"/>
                  </a:lnTo>
                  <a:lnTo>
                    <a:pt x="121" y="154"/>
                  </a:lnTo>
                  <a:lnTo>
                    <a:pt x="125" y="150"/>
                  </a:lnTo>
                  <a:lnTo>
                    <a:pt x="128" y="149"/>
                  </a:lnTo>
                  <a:lnTo>
                    <a:pt x="132" y="150"/>
                  </a:lnTo>
                  <a:lnTo>
                    <a:pt x="136" y="155"/>
                  </a:lnTo>
                  <a:lnTo>
                    <a:pt x="140" y="155"/>
                  </a:lnTo>
                  <a:lnTo>
                    <a:pt x="142" y="153"/>
                  </a:lnTo>
                  <a:lnTo>
                    <a:pt x="140" y="145"/>
                  </a:lnTo>
                  <a:lnTo>
                    <a:pt x="140" y="143"/>
                  </a:lnTo>
                  <a:lnTo>
                    <a:pt x="142" y="141"/>
                  </a:lnTo>
                  <a:lnTo>
                    <a:pt x="146" y="141"/>
                  </a:lnTo>
                  <a:lnTo>
                    <a:pt x="150" y="143"/>
                  </a:lnTo>
                  <a:lnTo>
                    <a:pt x="150" y="147"/>
                  </a:lnTo>
                  <a:lnTo>
                    <a:pt x="158" y="148"/>
                  </a:lnTo>
                  <a:lnTo>
                    <a:pt x="165" y="151"/>
                  </a:lnTo>
                  <a:lnTo>
                    <a:pt x="168" y="154"/>
                  </a:lnTo>
                  <a:lnTo>
                    <a:pt x="166" y="157"/>
                  </a:lnTo>
                  <a:lnTo>
                    <a:pt x="165" y="161"/>
                  </a:lnTo>
                  <a:lnTo>
                    <a:pt x="169" y="161"/>
                  </a:lnTo>
                  <a:lnTo>
                    <a:pt x="171" y="158"/>
                  </a:lnTo>
                  <a:lnTo>
                    <a:pt x="173" y="156"/>
                  </a:lnTo>
                  <a:lnTo>
                    <a:pt x="176" y="158"/>
                  </a:lnTo>
                  <a:lnTo>
                    <a:pt x="176" y="160"/>
                  </a:lnTo>
                  <a:lnTo>
                    <a:pt x="178" y="157"/>
                  </a:lnTo>
                  <a:lnTo>
                    <a:pt x="181" y="154"/>
                  </a:lnTo>
                  <a:lnTo>
                    <a:pt x="182" y="153"/>
                  </a:lnTo>
                  <a:lnTo>
                    <a:pt x="181" y="14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1" name="Freeform 35"/>
            <p:cNvSpPr>
              <a:spLocks/>
            </p:cNvSpPr>
            <p:nvPr/>
          </p:nvSpPr>
          <p:spPr bwMode="auto">
            <a:xfrm>
              <a:off x="6765443" y="2707850"/>
              <a:ext cx="274890" cy="247908"/>
            </a:xfrm>
            <a:custGeom>
              <a:avLst/>
              <a:gdLst>
                <a:gd name="T0" fmla="*/ 6 w 163"/>
                <a:gd name="T1" fmla="*/ 123 h 147"/>
                <a:gd name="T2" fmla="*/ 4 w 163"/>
                <a:gd name="T3" fmla="*/ 121 h 147"/>
                <a:gd name="T4" fmla="*/ 7 w 163"/>
                <a:gd name="T5" fmla="*/ 124 h 147"/>
                <a:gd name="T6" fmla="*/ 10 w 163"/>
                <a:gd name="T7" fmla="*/ 125 h 147"/>
                <a:gd name="T8" fmla="*/ 12 w 163"/>
                <a:gd name="T9" fmla="*/ 123 h 147"/>
                <a:gd name="T10" fmla="*/ 22 w 163"/>
                <a:gd name="T11" fmla="*/ 124 h 147"/>
                <a:gd name="T12" fmla="*/ 22 w 163"/>
                <a:gd name="T13" fmla="*/ 147 h 147"/>
                <a:gd name="T14" fmla="*/ 116 w 163"/>
                <a:gd name="T15" fmla="*/ 144 h 147"/>
                <a:gd name="T16" fmla="*/ 117 w 163"/>
                <a:gd name="T17" fmla="*/ 144 h 147"/>
                <a:gd name="T18" fmla="*/ 119 w 163"/>
                <a:gd name="T19" fmla="*/ 139 h 147"/>
                <a:gd name="T20" fmla="*/ 120 w 163"/>
                <a:gd name="T21" fmla="*/ 136 h 147"/>
                <a:gd name="T22" fmla="*/ 119 w 163"/>
                <a:gd name="T23" fmla="*/ 133 h 147"/>
                <a:gd name="T24" fmla="*/ 119 w 163"/>
                <a:gd name="T25" fmla="*/ 127 h 147"/>
                <a:gd name="T26" fmla="*/ 119 w 163"/>
                <a:gd name="T27" fmla="*/ 125 h 147"/>
                <a:gd name="T28" fmla="*/ 117 w 163"/>
                <a:gd name="T29" fmla="*/ 122 h 147"/>
                <a:gd name="T30" fmla="*/ 116 w 163"/>
                <a:gd name="T31" fmla="*/ 121 h 147"/>
                <a:gd name="T32" fmla="*/ 116 w 163"/>
                <a:gd name="T33" fmla="*/ 119 h 147"/>
                <a:gd name="T34" fmla="*/ 117 w 163"/>
                <a:gd name="T35" fmla="*/ 117 h 147"/>
                <a:gd name="T36" fmla="*/ 116 w 163"/>
                <a:gd name="T37" fmla="*/ 116 h 147"/>
                <a:gd name="T38" fmla="*/ 118 w 163"/>
                <a:gd name="T39" fmla="*/ 113 h 147"/>
                <a:gd name="T40" fmla="*/ 121 w 163"/>
                <a:gd name="T41" fmla="*/ 109 h 147"/>
                <a:gd name="T42" fmla="*/ 122 w 163"/>
                <a:gd name="T43" fmla="*/ 109 h 147"/>
                <a:gd name="T44" fmla="*/ 121 w 163"/>
                <a:gd name="T45" fmla="*/ 107 h 147"/>
                <a:gd name="T46" fmla="*/ 123 w 163"/>
                <a:gd name="T47" fmla="*/ 103 h 147"/>
                <a:gd name="T48" fmla="*/ 125 w 163"/>
                <a:gd name="T49" fmla="*/ 100 h 147"/>
                <a:gd name="T50" fmla="*/ 123 w 163"/>
                <a:gd name="T51" fmla="*/ 99 h 147"/>
                <a:gd name="T52" fmla="*/ 124 w 163"/>
                <a:gd name="T53" fmla="*/ 95 h 147"/>
                <a:gd name="T54" fmla="*/ 127 w 163"/>
                <a:gd name="T55" fmla="*/ 92 h 147"/>
                <a:gd name="T56" fmla="*/ 132 w 163"/>
                <a:gd name="T57" fmla="*/ 86 h 147"/>
                <a:gd name="T58" fmla="*/ 135 w 163"/>
                <a:gd name="T59" fmla="*/ 81 h 147"/>
                <a:gd name="T60" fmla="*/ 135 w 163"/>
                <a:gd name="T61" fmla="*/ 77 h 147"/>
                <a:gd name="T62" fmla="*/ 137 w 163"/>
                <a:gd name="T63" fmla="*/ 72 h 147"/>
                <a:gd name="T64" fmla="*/ 138 w 163"/>
                <a:gd name="T65" fmla="*/ 72 h 147"/>
                <a:gd name="T66" fmla="*/ 140 w 163"/>
                <a:gd name="T67" fmla="*/ 70 h 147"/>
                <a:gd name="T68" fmla="*/ 141 w 163"/>
                <a:gd name="T69" fmla="*/ 67 h 147"/>
                <a:gd name="T70" fmla="*/ 143 w 163"/>
                <a:gd name="T71" fmla="*/ 65 h 147"/>
                <a:gd name="T72" fmla="*/ 147 w 163"/>
                <a:gd name="T73" fmla="*/ 63 h 147"/>
                <a:gd name="T74" fmla="*/ 146 w 163"/>
                <a:gd name="T75" fmla="*/ 60 h 147"/>
                <a:gd name="T76" fmla="*/ 148 w 163"/>
                <a:gd name="T77" fmla="*/ 58 h 147"/>
                <a:gd name="T78" fmla="*/ 150 w 163"/>
                <a:gd name="T79" fmla="*/ 54 h 147"/>
                <a:gd name="T80" fmla="*/ 150 w 163"/>
                <a:gd name="T81" fmla="*/ 48 h 147"/>
                <a:gd name="T82" fmla="*/ 150 w 163"/>
                <a:gd name="T83" fmla="*/ 43 h 147"/>
                <a:gd name="T84" fmla="*/ 153 w 163"/>
                <a:gd name="T85" fmla="*/ 39 h 147"/>
                <a:gd name="T86" fmla="*/ 156 w 163"/>
                <a:gd name="T87" fmla="*/ 37 h 147"/>
                <a:gd name="T88" fmla="*/ 156 w 163"/>
                <a:gd name="T89" fmla="*/ 35 h 147"/>
                <a:gd name="T90" fmla="*/ 157 w 163"/>
                <a:gd name="T91" fmla="*/ 33 h 147"/>
                <a:gd name="T92" fmla="*/ 157 w 163"/>
                <a:gd name="T93" fmla="*/ 29 h 147"/>
                <a:gd name="T94" fmla="*/ 160 w 163"/>
                <a:gd name="T95" fmla="*/ 28 h 147"/>
                <a:gd name="T96" fmla="*/ 161 w 163"/>
                <a:gd name="T97" fmla="*/ 26 h 147"/>
                <a:gd name="T98" fmla="*/ 162 w 163"/>
                <a:gd name="T99" fmla="*/ 24 h 147"/>
                <a:gd name="T100" fmla="*/ 163 w 163"/>
                <a:gd name="T101" fmla="*/ 22 h 147"/>
                <a:gd name="T102" fmla="*/ 163 w 163"/>
                <a:gd name="T103" fmla="*/ 19 h 147"/>
                <a:gd name="T104" fmla="*/ 138 w 163"/>
                <a:gd name="T105" fmla="*/ 20 h 147"/>
                <a:gd name="T106" fmla="*/ 148 w 163"/>
                <a:gd name="T107" fmla="*/ 5 h 147"/>
                <a:gd name="T108" fmla="*/ 147 w 163"/>
                <a:gd name="T109" fmla="*/ 0 h 147"/>
                <a:gd name="T110" fmla="*/ 0 w 163"/>
                <a:gd name="T111" fmla="*/ 4 h 147"/>
                <a:gd name="T112" fmla="*/ 7 w 163"/>
                <a:gd name="T113" fmla="*/ 47 h 147"/>
                <a:gd name="T114" fmla="*/ 6 w 163"/>
                <a:gd name="T115" fmla="*/ 1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 h="147">
                  <a:moveTo>
                    <a:pt x="6" y="123"/>
                  </a:moveTo>
                  <a:lnTo>
                    <a:pt x="4" y="121"/>
                  </a:lnTo>
                  <a:lnTo>
                    <a:pt x="7" y="124"/>
                  </a:lnTo>
                  <a:lnTo>
                    <a:pt x="10" y="125"/>
                  </a:lnTo>
                  <a:lnTo>
                    <a:pt x="12" y="123"/>
                  </a:lnTo>
                  <a:lnTo>
                    <a:pt x="22" y="124"/>
                  </a:lnTo>
                  <a:lnTo>
                    <a:pt x="22" y="147"/>
                  </a:lnTo>
                  <a:lnTo>
                    <a:pt x="116" y="144"/>
                  </a:lnTo>
                  <a:lnTo>
                    <a:pt x="117" y="144"/>
                  </a:lnTo>
                  <a:lnTo>
                    <a:pt x="119" y="139"/>
                  </a:lnTo>
                  <a:lnTo>
                    <a:pt x="120" y="136"/>
                  </a:lnTo>
                  <a:lnTo>
                    <a:pt x="119" y="133"/>
                  </a:lnTo>
                  <a:lnTo>
                    <a:pt x="119" y="127"/>
                  </a:lnTo>
                  <a:lnTo>
                    <a:pt x="119" y="125"/>
                  </a:lnTo>
                  <a:lnTo>
                    <a:pt x="117" y="122"/>
                  </a:lnTo>
                  <a:lnTo>
                    <a:pt x="116" y="121"/>
                  </a:lnTo>
                  <a:lnTo>
                    <a:pt x="116" y="119"/>
                  </a:lnTo>
                  <a:lnTo>
                    <a:pt x="117" y="117"/>
                  </a:lnTo>
                  <a:lnTo>
                    <a:pt x="116" y="116"/>
                  </a:lnTo>
                  <a:lnTo>
                    <a:pt x="118" y="113"/>
                  </a:lnTo>
                  <a:lnTo>
                    <a:pt x="121" y="109"/>
                  </a:lnTo>
                  <a:lnTo>
                    <a:pt x="122" y="109"/>
                  </a:lnTo>
                  <a:lnTo>
                    <a:pt x="121" y="107"/>
                  </a:lnTo>
                  <a:lnTo>
                    <a:pt x="123" y="103"/>
                  </a:lnTo>
                  <a:lnTo>
                    <a:pt x="125" y="100"/>
                  </a:lnTo>
                  <a:lnTo>
                    <a:pt x="123" y="99"/>
                  </a:lnTo>
                  <a:lnTo>
                    <a:pt x="124" y="95"/>
                  </a:lnTo>
                  <a:lnTo>
                    <a:pt x="127" y="92"/>
                  </a:lnTo>
                  <a:lnTo>
                    <a:pt x="132" y="86"/>
                  </a:lnTo>
                  <a:lnTo>
                    <a:pt x="135" y="81"/>
                  </a:lnTo>
                  <a:lnTo>
                    <a:pt x="135" y="77"/>
                  </a:lnTo>
                  <a:lnTo>
                    <a:pt x="137" y="72"/>
                  </a:lnTo>
                  <a:lnTo>
                    <a:pt x="138" y="72"/>
                  </a:lnTo>
                  <a:lnTo>
                    <a:pt x="140" y="70"/>
                  </a:lnTo>
                  <a:lnTo>
                    <a:pt x="141" y="67"/>
                  </a:lnTo>
                  <a:lnTo>
                    <a:pt x="143" y="65"/>
                  </a:lnTo>
                  <a:lnTo>
                    <a:pt x="147" y="63"/>
                  </a:lnTo>
                  <a:lnTo>
                    <a:pt x="146" y="60"/>
                  </a:lnTo>
                  <a:lnTo>
                    <a:pt x="148" y="58"/>
                  </a:lnTo>
                  <a:lnTo>
                    <a:pt x="150" y="54"/>
                  </a:lnTo>
                  <a:lnTo>
                    <a:pt x="150" y="48"/>
                  </a:lnTo>
                  <a:lnTo>
                    <a:pt x="150" y="43"/>
                  </a:lnTo>
                  <a:lnTo>
                    <a:pt x="153" y="39"/>
                  </a:lnTo>
                  <a:lnTo>
                    <a:pt x="156" y="37"/>
                  </a:lnTo>
                  <a:lnTo>
                    <a:pt x="156" y="35"/>
                  </a:lnTo>
                  <a:lnTo>
                    <a:pt x="157" y="33"/>
                  </a:lnTo>
                  <a:lnTo>
                    <a:pt x="157" y="29"/>
                  </a:lnTo>
                  <a:lnTo>
                    <a:pt x="160" y="28"/>
                  </a:lnTo>
                  <a:lnTo>
                    <a:pt x="161" y="26"/>
                  </a:lnTo>
                  <a:lnTo>
                    <a:pt x="162" y="24"/>
                  </a:lnTo>
                  <a:lnTo>
                    <a:pt x="163" y="22"/>
                  </a:lnTo>
                  <a:lnTo>
                    <a:pt x="163" y="19"/>
                  </a:lnTo>
                  <a:lnTo>
                    <a:pt x="138" y="20"/>
                  </a:lnTo>
                  <a:lnTo>
                    <a:pt x="148" y="5"/>
                  </a:lnTo>
                  <a:lnTo>
                    <a:pt x="147" y="0"/>
                  </a:lnTo>
                  <a:lnTo>
                    <a:pt x="0" y="4"/>
                  </a:lnTo>
                  <a:lnTo>
                    <a:pt x="7" y="47"/>
                  </a:lnTo>
                  <a:lnTo>
                    <a:pt x="6" y="12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2" name="Freeform 36"/>
            <p:cNvSpPr>
              <a:spLocks/>
            </p:cNvSpPr>
            <p:nvPr/>
          </p:nvSpPr>
          <p:spPr bwMode="auto">
            <a:xfrm>
              <a:off x="7011664" y="2657257"/>
              <a:ext cx="465458" cy="151779"/>
            </a:xfrm>
            <a:custGeom>
              <a:avLst/>
              <a:gdLst>
                <a:gd name="T0" fmla="*/ 193 w 326"/>
                <a:gd name="T1" fmla="*/ 14 h 107"/>
                <a:gd name="T2" fmla="*/ 83 w 326"/>
                <a:gd name="T3" fmla="*/ 21 h 107"/>
                <a:gd name="T4" fmla="*/ 85 w 326"/>
                <a:gd name="T5" fmla="*/ 31 h 107"/>
                <a:gd name="T6" fmla="*/ 26 w 326"/>
                <a:gd name="T7" fmla="*/ 32 h 107"/>
                <a:gd name="T8" fmla="*/ 24 w 326"/>
                <a:gd name="T9" fmla="*/ 33 h 107"/>
                <a:gd name="T10" fmla="*/ 24 w 326"/>
                <a:gd name="T11" fmla="*/ 36 h 107"/>
                <a:gd name="T12" fmla="*/ 24 w 326"/>
                <a:gd name="T13" fmla="*/ 39 h 107"/>
                <a:gd name="T14" fmla="*/ 23 w 326"/>
                <a:gd name="T15" fmla="*/ 42 h 107"/>
                <a:gd name="T16" fmla="*/ 21 w 326"/>
                <a:gd name="T17" fmla="*/ 43 h 107"/>
                <a:gd name="T18" fmla="*/ 20 w 326"/>
                <a:gd name="T19" fmla="*/ 45 h 107"/>
                <a:gd name="T20" fmla="*/ 21 w 326"/>
                <a:gd name="T21" fmla="*/ 46 h 107"/>
                <a:gd name="T22" fmla="*/ 23 w 326"/>
                <a:gd name="T23" fmla="*/ 50 h 107"/>
                <a:gd name="T24" fmla="*/ 22 w 326"/>
                <a:gd name="T25" fmla="*/ 52 h 107"/>
                <a:gd name="T26" fmla="*/ 20 w 326"/>
                <a:gd name="T27" fmla="*/ 55 h 107"/>
                <a:gd name="T28" fmla="*/ 19 w 326"/>
                <a:gd name="T29" fmla="*/ 58 h 107"/>
                <a:gd name="T30" fmla="*/ 20 w 326"/>
                <a:gd name="T31" fmla="*/ 58 h 107"/>
                <a:gd name="T32" fmla="*/ 20 w 326"/>
                <a:gd name="T33" fmla="*/ 62 h 107"/>
                <a:gd name="T34" fmla="*/ 19 w 326"/>
                <a:gd name="T35" fmla="*/ 64 h 107"/>
                <a:gd name="T36" fmla="*/ 18 w 326"/>
                <a:gd name="T37" fmla="*/ 66 h 107"/>
                <a:gd name="T38" fmla="*/ 16 w 326"/>
                <a:gd name="T39" fmla="*/ 69 h 107"/>
                <a:gd name="T40" fmla="*/ 13 w 326"/>
                <a:gd name="T41" fmla="*/ 70 h 107"/>
                <a:gd name="T42" fmla="*/ 13 w 326"/>
                <a:gd name="T43" fmla="*/ 75 h 107"/>
                <a:gd name="T44" fmla="*/ 12 w 326"/>
                <a:gd name="T45" fmla="*/ 77 h 107"/>
                <a:gd name="T46" fmla="*/ 12 w 326"/>
                <a:gd name="T47" fmla="*/ 79 h 107"/>
                <a:gd name="T48" fmla="*/ 8 w 326"/>
                <a:gd name="T49" fmla="*/ 82 h 107"/>
                <a:gd name="T50" fmla="*/ 5 w 326"/>
                <a:gd name="T51" fmla="*/ 87 h 107"/>
                <a:gd name="T52" fmla="*/ 5 w 326"/>
                <a:gd name="T53" fmla="*/ 92 h 107"/>
                <a:gd name="T54" fmla="*/ 5 w 326"/>
                <a:gd name="T55" fmla="*/ 99 h 107"/>
                <a:gd name="T56" fmla="*/ 2 w 326"/>
                <a:gd name="T57" fmla="*/ 104 h 107"/>
                <a:gd name="T58" fmla="*/ 0 w 326"/>
                <a:gd name="T59" fmla="*/ 107 h 107"/>
                <a:gd name="T60" fmla="*/ 0 w 326"/>
                <a:gd name="T61" fmla="*/ 107 h 107"/>
                <a:gd name="T62" fmla="*/ 232 w 326"/>
                <a:gd name="T63" fmla="*/ 89 h 107"/>
                <a:gd name="T64" fmla="*/ 232 w 326"/>
                <a:gd name="T65" fmla="*/ 89 h 107"/>
                <a:gd name="T66" fmla="*/ 232 w 326"/>
                <a:gd name="T67" fmla="*/ 88 h 107"/>
                <a:gd name="T68" fmla="*/ 233 w 326"/>
                <a:gd name="T69" fmla="*/ 82 h 107"/>
                <a:gd name="T70" fmla="*/ 233 w 326"/>
                <a:gd name="T71" fmla="*/ 79 h 107"/>
                <a:gd name="T72" fmla="*/ 237 w 326"/>
                <a:gd name="T73" fmla="*/ 75 h 107"/>
                <a:gd name="T74" fmla="*/ 240 w 326"/>
                <a:gd name="T75" fmla="*/ 75 h 107"/>
                <a:gd name="T76" fmla="*/ 244 w 326"/>
                <a:gd name="T77" fmla="*/ 72 h 107"/>
                <a:gd name="T78" fmla="*/ 243 w 326"/>
                <a:gd name="T79" fmla="*/ 68 h 107"/>
                <a:gd name="T80" fmla="*/ 246 w 326"/>
                <a:gd name="T81" fmla="*/ 64 h 107"/>
                <a:gd name="T82" fmla="*/ 280 w 326"/>
                <a:gd name="T83" fmla="*/ 44 h 107"/>
                <a:gd name="T84" fmla="*/ 285 w 326"/>
                <a:gd name="T85" fmla="*/ 41 h 107"/>
                <a:gd name="T86" fmla="*/ 287 w 326"/>
                <a:gd name="T87" fmla="*/ 37 h 107"/>
                <a:gd name="T88" fmla="*/ 291 w 326"/>
                <a:gd name="T89" fmla="*/ 31 h 107"/>
                <a:gd name="T90" fmla="*/ 294 w 326"/>
                <a:gd name="T91" fmla="*/ 31 h 107"/>
                <a:gd name="T92" fmla="*/ 297 w 326"/>
                <a:gd name="T93" fmla="*/ 35 h 107"/>
                <a:gd name="T94" fmla="*/ 301 w 326"/>
                <a:gd name="T95" fmla="*/ 31 h 107"/>
                <a:gd name="T96" fmla="*/ 306 w 326"/>
                <a:gd name="T97" fmla="*/ 25 h 107"/>
                <a:gd name="T98" fmla="*/ 317 w 326"/>
                <a:gd name="T99" fmla="*/ 23 h 107"/>
                <a:gd name="T100" fmla="*/ 318 w 326"/>
                <a:gd name="T101" fmla="*/ 19 h 107"/>
                <a:gd name="T102" fmla="*/ 321 w 326"/>
                <a:gd name="T103" fmla="*/ 14 h 107"/>
                <a:gd name="T104" fmla="*/ 325 w 326"/>
                <a:gd name="T105" fmla="*/ 12 h 107"/>
                <a:gd name="T106" fmla="*/ 326 w 326"/>
                <a:gd name="T107" fmla="*/ 12 h 107"/>
                <a:gd name="T108" fmla="*/ 326 w 326"/>
                <a:gd name="T109" fmla="*/ 0 h 107"/>
                <a:gd name="T110" fmla="*/ 193 w 326"/>
                <a:gd name="T111" fmla="*/ 1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6" h="107">
                  <a:moveTo>
                    <a:pt x="193" y="14"/>
                  </a:moveTo>
                  <a:cubicBezTo>
                    <a:pt x="83" y="21"/>
                    <a:pt x="83" y="21"/>
                    <a:pt x="83" y="21"/>
                  </a:cubicBezTo>
                  <a:cubicBezTo>
                    <a:pt x="85" y="31"/>
                    <a:pt x="85" y="31"/>
                    <a:pt x="85" y="31"/>
                  </a:cubicBezTo>
                  <a:cubicBezTo>
                    <a:pt x="26" y="32"/>
                    <a:pt x="26" y="32"/>
                    <a:pt x="26" y="32"/>
                  </a:cubicBezTo>
                  <a:cubicBezTo>
                    <a:pt x="24" y="33"/>
                    <a:pt x="24" y="33"/>
                    <a:pt x="24" y="33"/>
                  </a:cubicBezTo>
                  <a:cubicBezTo>
                    <a:pt x="24" y="36"/>
                    <a:pt x="24" y="36"/>
                    <a:pt x="24" y="36"/>
                  </a:cubicBezTo>
                  <a:cubicBezTo>
                    <a:pt x="24" y="39"/>
                    <a:pt x="24" y="39"/>
                    <a:pt x="24" y="39"/>
                  </a:cubicBezTo>
                  <a:cubicBezTo>
                    <a:pt x="23" y="42"/>
                    <a:pt x="23" y="42"/>
                    <a:pt x="23" y="42"/>
                  </a:cubicBezTo>
                  <a:cubicBezTo>
                    <a:pt x="21" y="43"/>
                    <a:pt x="21" y="43"/>
                    <a:pt x="21" y="43"/>
                  </a:cubicBezTo>
                  <a:cubicBezTo>
                    <a:pt x="20" y="45"/>
                    <a:pt x="20" y="45"/>
                    <a:pt x="20" y="45"/>
                  </a:cubicBezTo>
                  <a:cubicBezTo>
                    <a:pt x="21" y="46"/>
                    <a:pt x="21" y="46"/>
                    <a:pt x="21" y="46"/>
                  </a:cubicBezTo>
                  <a:cubicBezTo>
                    <a:pt x="21" y="46"/>
                    <a:pt x="23" y="49"/>
                    <a:pt x="23" y="50"/>
                  </a:cubicBezTo>
                  <a:cubicBezTo>
                    <a:pt x="24" y="51"/>
                    <a:pt x="22" y="52"/>
                    <a:pt x="22" y="52"/>
                  </a:cubicBezTo>
                  <a:cubicBezTo>
                    <a:pt x="20" y="55"/>
                    <a:pt x="20" y="55"/>
                    <a:pt x="20" y="55"/>
                  </a:cubicBezTo>
                  <a:cubicBezTo>
                    <a:pt x="19" y="58"/>
                    <a:pt x="19" y="58"/>
                    <a:pt x="19" y="58"/>
                  </a:cubicBezTo>
                  <a:cubicBezTo>
                    <a:pt x="20" y="58"/>
                    <a:pt x="20" y="58"/>
                    <a:pt x="20" y="58"/>
                  </a:cubicBezTo>
                  <a:cubicBezTo>
                    <a:pt x="20" y="62"/>
                    <a:pt x="20" y="62"/>
                    <a:pt x="20" y="62"/>
                  </a:cubicBezTo>
                  <a:cubicBezTo>
                    <a:pt x="19" y="64"/>
                    <a:pt x="19" y="64"/>
                    <a:pt x="19" y="64"/>
                  </a:cubicBezTo>
                  <a:cubicBezTo>
                    <a:pt x="18" y="66"/>
                    <a:pt x="18" y="66"/>
                    <a:pt x="18" y="66"/>
                  </a:cubicBezTo>
                  <a:cubicBezTo>
                    <a:pt x="16" y="69"/>
                    <a:pt x="16" y="69"/>
                    <a:pt x="16" y="69"/>
                  </a:cubicBezTo>
                  <a:cubicBezTo>
                    <a:pt x="13" y="70"/>
                    <a:pt x="13" y="70"/>
                    <a:pt x="13" y="70"/>
                  </a:cubicBezTo>
                  <a:cubicBezTo>
                    <a:pt x="13" y="75"/>
                    <a:pt x="13" y="75"/>
                    <a:pt x="13" y="75"/>
                  </a:cubicBezTo>
                  <a:cubicBezTo>
                    <a:pt x="12" y="77"/>
                    <a:pt x="12" y="77"/>
                    <a:pt x="12" y="77"/>
                  </a:cubicBezTo>
                  <a:cubicBezTo>
                    <a:pt x="12" y="79"/>
                    <a:pt x="12" y="79"/>
                    <a:pt x="12" y="79"/>
                  </a:cubicBezTo>
                  <a:cubicBezTo>
                    <a:pt x="8" y="82"/>
                    <a:pt x="8" y="82"/>
                    <a:pt x="8" y="82"/>
                  </a:cubicBezTo>
                  <a:cubicBezTo>
                    <a:pt x="5" y="87"/>
                    <a:pt x="5" y="87"/>
                    <a:pt x="5" y="87"/>
                  </a:cubicBezTo>
                  <a:cubicBezTo>
                    <a:pt x="5" y="92"/>
                    <a:pt x="5" y="92"/>
                    <a:pt x="5" y="92"/>
                  </a:cubicBezTo>
                  <a:cubicBezTo>
                    <a:pt x="5" y="99"/>
                    <a:pt x="5" y="99"/>
                    <a:pt x="5" y="99"/>
                  </a:cubicBezTo>
                  <a:cubicBezTo>
                    <a:pt x="2" y="104"/>
                    <a:pt x="2" y="104"/>
                    <a:pt x="2" y="104"/>
                  </a:cubicBezTo>
                  <a:cubicBezTo>
                    <a:pt x="0" y="107"/>
                    <a:pt x="0" y="107"/>
                    <a:pt x="0" y="107"/>
                  </a:cubicBezTo>
                  <a:cubicBezTo>
                    <a:pt x="0" y="107"/>
                    <a:pt x="0" y="107"/>
                    <a:pt x="0" y="107"/>
                  </a:cubicBezTo>
                  <a:cubicBezTo>
                    <a:pt x="232" y="89"/>
                    <a:pt x="232" y="89"/>
                    <a:pt x="232" y="89"/>
                  </a:cubicBezTo>
                  <a:cubicBezTo>
                    <a:pt x="232" y="89"/>
                    <a:pt x="232" y="89"/>
                    <a:pt x="232" y="89"/>
                  </a:cubicBezTo>
                  <a:cubicBezTo>
                    <a:pt x="232" y="88"/>
                    <a:pt x="232" y="88"/>
                    <a:pt x="232" y="88"/>
                  </a:cubicBezTo>
                  <a:cubicBezTo>
                    <a:pt x="233" y="82"/>
                    <a:pt x="233" y="82"/>
                    <a:pt x="233" y="82"/>
                  </a:cubicBezTo>
                  <a:cubicBezTo>
                    <a:pt x="233" y="79"/>
                    <a:pt x="233" y="79"/>
                    <a:pt x="233" y="79"/>
                  </a:cubicBezTo>
                  <a:cubicBezTo>
                    <a:pt x="237" y="75"/>
                    <a:pt x="237" y="75"/>
                    <a:pt x="237" y="75"/>
                  </a:cubicBezTo>
                  <a:cubicBezTo>
                    <a:pt x="240" y="75"/>
                    <a:pt x="240" y="75"/>
                    <a:pt x="240" y="75"/>
                  </a:cubicBezTo>
                  <a:cubicBezTo>
                    <a:pt x="244" y="72"/>
                    <a:pt x="244" y="72"/>
                    <a:pt x="244" y="72"/>
                  </a:cubicBezTo>
                  <a:cubicBezTo>
                    <a:pt x="243" y="68"/>
                    <a:pt x="243" y="68"/>
                    <a:pt x="243" y="68"/>
                  </a:cubicBezTo>
                  <a:cubicBezTo>
                    <a:pt x="246" y="64"/>
                    <a:pt x="246" y="64"/>
                    <a:pt x="246" y="64"/>
                  </a:cubicBezTo>
                  <a:cubicBezTo>
                    <a:pt x="280" y="44"/>
                    <a:pt x="280" y="44"/>
                    <a:pt x="280" y="44"/>
                  </a:cubicBezTo>
                  <a:cubicBezTo>
                    <a:pt x="285" y="41"/>
                    <a:pt x="285" y="41"/>
                    <a:pt x="285" y="41"/>
                  </a:cubicBezTo>
                  <a:cubicBezTo>
                    <a:pt x="287" y="37"/>
                    <a:pt x="287" y="37"/>
                    <a:pt x="287" y="37"/>
                  </a:cubicBezTo>
                  <a:cubicBezTo>
                    <a:pt x="291" y="31"/>
                    <a:pt x="291" y="31"/>
                    <a:pt x="291" y="31"/>
                  </a:cubicBezTo>
                  <a:cubicBezTo>
                    <a:pt x="294" y="31"/>
                    <a:pt x="294" y="31"/>
                    <a:pt x="294" y="31"/>
                  </a:cubicBezTo>
                  <a:cubicBezTo>
                    <a:pt x="297" y="35"/>
                    <a:pt x="297" y="35"/>
                    <a:pt x="297" y="35"/>
                  </a:cubicBezTo>
                  <a:cubicBezTo>
                    <a:pt x="301" y="31"/>
                    <a:pt x="301" y="31"/>
                    <a:pt x="301" y="31"/>
                  </a:cubicBezTo>
                  <a:cubicBezTo>
                    <a:pt x="306" y="25"/>
                    <a:pt x="306" y="25"/>
                    <a:pt x="306" y="25"/>
                  </a:cubicBezTo>
                  <a:cubicBezTo>
                    <a:pt x="317" y="23"/>
                    <a:pt x="317" y="23"/>
                    <a:pt x="317" y="23"/>
                  </a:cubicBezTo>
                  <a:cubicBezTo>
                    <a:pt x="318" y="19"/>
                    <a:pt x="318" y="19"/>
                    <a:pt x="318" y="19"/>
                  </a:cubicBezTo>
                  <a:cubicBezTo>
                    <a:pt x="321" y="14"/>
                    <a:pt x="321" y="14"/>
                    <a:pt x="321" y="14"/>
                  </a:cubicBezTo>
                  <a:cubicBezTo>
                    <a:pt x="325" y="12"/>
                    <a:pt x="325" y="12"/>
                    <a:pt x="325" y="12"/>
                  </a:cubicBezTo>
                  <a:cubicBezTo>
                    <a:pt x="326" y="12"/>
                    <a:pt x="326" y="12"/>
                    <a:pt x="326" y="12"/>
                  </a:cubicBezTo>
                  <a:cubicBezTo>
                    <a:pt x="326" y="0"/>
                    <a:pt x="326" y="0"/>
                    <a:pt x="326" y="0"/>
                  </a:cubicBezTo>
                  <a:lnTo>
                    <a:pt x="193" y="1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3" name="Freeform 37"/>
            <p:cNvSpPr>
              <a:spLocks/>
            </p:cNvSpPr>
            <p:nvPr/>
          </p:nvSpPr>
          <p:spPr bwMode="auto">
            <a:xfrm>
              <a:off x="7342207" y="2606663"/>
              <a:ext cx="465458" cy="205746"/>
            </a:xfrm>
            <a:custGeom>
              <a:avLst/>
              <a:gdLst>
                <a:gd name="T0" fmla="*/ 320 w 326"/>
                <a:gd name="T1" fmla="*/ 28 h 144"/>
                <a:gd name="T2" fmla="*/ 315 w 326"/>
                <a:gd name="T3" fmla="*/ 38 h 144"/>
                <a:gd name="T4" fmla="*/ 311 w 326"/>
                <a:gd name="T5" fmla="*/ 32 h 144"/>
                <a:gd name="T6" fmla="*/ 300 w 326"/>
                <a:gd name="T7" fmla="*/ 30 h 144"/>
                <a:gd name="T8" fmla="*/ 289 w 326"/>
                <a:gd name="T9" fmla="*/ 35 h 144"/>
                <a:gd name="T10" fmla="*/ 285 w 326"/>
                <a:gd name="T11" fmla="*/ 32 h 144"/>
                <a:gd name="T12" fmla="*/ 282 w 326"/>
                <a:gd name="T13" fmla="*/ 25 h 144"/>
                <a:gd name="T14" fmla="*/ 281 w 326"/>
                <a:gd name="T15" fmla="*/ 18 h 144"/>
                <a:gd name="T16" fmla="*/ 284 w 326"/>
                <a:gd name="T17" fmla="*/ 20 h 144"/>
                <a:gd name="T18" fmla="*/ 290 w 326"/>
                <a:gd name="T19" fmla="*/ 29 h 144"/>
                <a:gd name="T20" fmla="*/ 295 w 326"/>
                <a:gd name="T21" fmla="*/ 26 h 144"/>
                <a:gd name="T22" fmla="*/ 305 w 326"/>
                <a:gd name="T23" fmla="*/ 22 h 144"/>
                <a:gd name="T24" fmla="*/ 306 w 326"/>
                <a:gd name="T25" fmla="*/ 16 h 144"/>
                <a:gd name="T26" fmla="*/ 303 w 326"/>
                <a:gd name="T27" fmla="*/ 12 h 144"/>
                <a:gd name="T28" fmla="*/ 312 w 326"/>
                <a:gd name="T29" fmla="*/ 14 h 144"/>
                <a:gd name="T30" fmla="*/ 308 w 326"/>
                <a:gd name="T31" fmla="*/ 4 h 144"/>
                <a:gd name="T32" fmla="*/ 155 w 326"/>
                <a:gd name="T33" fmla="*/ 28 h 144"/>
                <a:gd name="T34" fmla="*/ 93 w 326"/>
                <a:gd name="T35" fmla="*/ 47 h 144"/>
                <a:gd name="T36" fmla="*/ 85 w 326"/>
                <a:gd name="T37" fmla="*/ 58 h 144"/>
                <a:gd name="T38" fmla="*/ 65 w 326"/>
                <a:gd name="T39" fmla="*/ 70 h 144"/>
                <a:gd name="T40" fmla="*/ 55 w 326"/>
                <a:gd name="T41" fmla="*/ 72 h 144"/>
                <a:gd name="T42" fmla="*/ 14 w 326"/>
                <a:gd name="T43" fmla="*/ 99 h 144"/>
                <a:gd name="T44" fmla="*/ 8 w 326"/>
                <a:gd name="T45" fmla="*/ 110 h 144"/>
                <a:gd name="T46" fmla="*/ 1 w 326"/>
                <a:gd name="T47" fmla="*/ 117 h 144"/>
                <a:gd name="T48" fmla="*/ 0 w 326"/>
                <a:gd name="T49" fmla="*/ 124 h 144"/>
                <a:gd name="T50" fmla="*/ 83 w 326"/>
                <a:gd name="T51" fmla="*/ 104 h 144"/>
                <a:gd name="T52" fmla="*/ 108 w 326"/>
                <a:gd name="T53" fmla="*/ 105 h 144"/>
                <a:gd name="T54" fmla="*/ 123 w 326"/>
                <a:gd name="T55" fmla="*/ 100 h 144"/>
                <a:gd name="T56" fmla="*/ 142 w 326"/>
                <a:gd name="T57" fmla="*/ 114 h 144"/>
                <a:gd name="T58" fmla="*/ 243 w 326"/>
                <a:gd name="T59" fmla="*/ 140 h 144"/>
                <a:gd name="T60" fmla="*/ 256 w 326"/>
                <a:gd name="T61" fmla="*/ 136 h 144"/>
                <a:gd name="T62" fmla="*/ 263 w 326"/>
                <a:gd name="T63" fmla="*/ 117 h 144"/>
                <a:gd name="T64" fmla="*/ 271 w 326"/>
                <a:gd name="T65" fmla="*/ 106 h 144"/>
                <a:gd name="T66" fmla="*/ 270 w 326"/>
                <a:gd name="T67" fmla="*/ 100 h 144"/>
                <a:gd name="T68" fmla="*/ 272 w 326"/>
                <a:gd name="T69" fmla="*/ 97 h 144"/>
                <a:gd name="T70" fmla="*/ 278 w 326"/>
                <a:gd name="T71" fmla="*/ 100 h 144"/>
                <a:gd name="T72" fmla="*/ 281 w 326"/>
                <a:gd name="T73" fmla="*/ 95 h 144"/>
                <a:gd name="T74" fmla="*/ 285 w 326"/>
                <a:gd name="T75" fmla="*/ 95 h 144"/>
                <a:gd name="T76" fmla="*/ 296 w 326"/>
                <a:gd name="T77" fmla="*/ 91 h 144"/>
                <a:gd name="T78" fmla="*/ 301 w 326"/>
                <a:gd name="T79" fmla="*/ 87 h 144"/>
                <a:gd name="T80" fmla="*/ 308 w 326"/>
                <a:gd name="T81" fmla="*/ 81 h 144"/>
                <a:gd name="T82" fmla="*/ 308 w 326"/>
                <a:gd name="T83" fmla="*/ 75 h 144"/>
                <a:gd name="T84" fmla="*/ 301 w 326"/>
                <a:gd name="T85" fmla="*/ 78 h 144"/>
                <a:gd name="T86" fmla="*/ 291 w 326"/>
                <a:gd name="T87" fmla="*/ 83 h 144"/>
                <a:gd name="T88" fmla="*/ 283 w 326"/>
                <a:gd name="T89" fmla="*/ 77 h 144"/>
                <a:gd name="T90" fmla="*/ 288 w 326"/>
                <a:gd name="T91" fmla="*/ 77 h 144"/>
                <a:gd name="T92" fmla="*/ 296 w 326"/>
                <a:gd name="T93" fmla="*/ 73 h 144"/>
                <a:gd name="T94" fmla="*/ 297 w 326"/>
                <a:gd name="T95" fmla="*/ 68 h 144"/>
                <a:gd name="T96" fmla="*/ 296 w 326"/>
                <a:gd name="T97" fmla="*/ 64 h 144"/>
                <a:gd name="T98" fmla="*/ 280 w 326"/>
                <a:gd name="T99" fmla="*/ 58 h 144"/>
                <a:gd name="T100" fmla="*/ 290 w 326"/>
                <a:gd name="T101" fmla="*/ 57 h 144"/>
                <a:gd name="T102" fmla="*/ 294 w 326"/>
                <a:gd name="T103" fmla="*/ 55 h 144"/>
                <a:gd name="T104" fmla="*/ 294 w 326"/>
                <a:gd name="T105" fmla="*/ 51 h 144"/>
                <a:gd name="T106" fmla="*/ 300 w 326"/>
                <a:gd name="T107" fmla="*/ 58 h 144"/>
                <a:gd name="T108" fmla="*/ 306 w 326"/>
                <a:gd name="T109" fmla="*/ 58 h 144"/>
                <a:gd name="T110" fmla="*/ 317 w 326"/>
                <a:gd name="T111" fmla="*/ 57 h 144"/>
                <a:gd name="T112" fmla="*/ 319 w 326"/>
                <a:gd name="T113" fmla="*/ 48 h 144"/>
                <a:gd name="T114" fmla="*/ 322 w 326"/>
                <a:gd name="T115" fmla="*/ 42 h 144"/>
                <a:gd name="T116" fmla="*/ 325 w 326"/>
                <a:gd name="T117"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6" h="144">
                  <a:moveTo>
                    <a:pt x="324" y="34"/>
                  </a:moveTo>
                  <a:cubicBezTo>
                    <a:pt x="322" y="31"/>
                    <a:pt x="322" y="31"/>
                    <a:pt x="322" y="31"/>
                  </a:cubicBezTo>
                  <a:cubicBezTo>
                    <a:pt x="320" y="28"/>
                    <a:pt x="320" y="28"/>
                    <a:pt x="320" y="28"/>
                  </a:cubicBezTo>
                  <a:cubicBezTo>
                    <a:pt x="317" y="28"/>
                    <a:pt x="317" y="28"/>
                    <a:pt x="317" y="28"/>
                  </a:cubicBezTo>
                  <a:cubicBezTo>
                    <a:pt x="316" y="29"/>
                    <a:pt x="316" y="29"/>
                    <a:pt x="316" y="29"/>
                  </a:cubicBezTo>
                  <a:cubicBezTo>
                    <a:pt x="315" y="38"/>
                    <a:pt x="315" y="38"/>
                    <a:pt x="315" y="38"/>
                  </a:cubicBezTo>
                  <a:cubicBezTo>
                    <a:pt x="315" y="40"/>
                    <a:pt x="315" y="40"/>
                    <a:pt x="315" y="40"/>
                  </a:cubicBezTo>
                  <a:cubicBezTo>
                    <a:pt x="312" y="38"/>
                    <a:pt x="312" y="38"/>
                    <a:pt x="312" y="38"/>
                  </a:cubicBezTo>
                  <a:cubicBezTo>
                    <a:pt x="311" y="32"/>
                    <a:pt x="311" y="32"/>
                    <a:pt x="311" y="32"/>
                  </a:cubicBezTo>
                  <a:cubicBezTo>
                    <a:pt x="309" y="28"/>
                    <a:pt x="309" y="28"/>
                    <a:pt x="309" y="28"/>
                  </a:cubicBezTo>
                  <a:cubicBezTo>
                    <a:pt x="306" y="27"/>
                    <a:pt x="306" y="27"/>
                    <a:pt x="306" y="27"/>
                  </a:cubicBezTo>
                  <a:cubicBezTo>
                    <a:pt x="300" y="30"/>
                    <a:pt x="300" y="30"/>
                    <a:pt x="300" y="30"/>
                  </a:cubicBezTo>
                  <a:cubicBezTo>
                    <a:pt x="298" y="30"/>
                    <a:pt x="298" y="30"/>
                    <a:pt x="298" y="30"/>
                  </a:cubicBezTo>
                  <a:cubicBezTo>
                    <a:pt x="292" y="32"/>
                    <a:pt x="292" y="32"/>
                    <a:pt x="292" y="32"/>
                  </a:cubicBezTo>
                  <a:cubicBezTo>
                    <a:pt x="289" y="35"/>
                    <a:pt x="289" y="35"/>
                    <a:pt x="289" y="35"/>
                  </a:cubicBezTo>
                  <a:cubicBezTo>
                    <a:pt x="286" y="39"/>
                    <a:pt x="286" y="39"/>
                    <a:pt x="286" y="39"/>
                  </a:cubicBezTo>
                  <a:cubicBezTo>
                    <a:pt x="285" y="37"/>
                    <a:pt x="285" y="37"/>
                    <a:pt x="285" y="37"/>
                  </a:cubicBezTo>
                  <a:cubicBezTo>
                    <a:pt x="285" y="32"/>
                    <a:pt x="285" y="32"/>
                    <a:pt x="285" y="32"/>
                  </a:cubicBezTo>
                  <a:cubicBezTo>
                    <a:pt x="285" y="30"/>
                    <a:pt x="285" y="30"/>
                    <a:pt x="285" y="30"/>
                  </a:cubicBezTo>
                  <a:cubicBezTo>
                    <a:pt x="283" y="27"/>
                    <a:pt x="283" y="27"/>
                    <a:pt x="283" y="27"/>
                  </a:cubicBezTo>
                  <a:cubicBezTo>
                    <a:pt x="282" y="25"/>
                    <a:pt x="282" y="25"/>
                    <a:pt x="282" y="25"/>
                  </a:cubicBezTo>
                  <a:cubicBezTo>
                    <a:pt x="281" y="23"/>
                    <a:pt x="281" y="23"/>
                    <a:pt x="281" y="23"/>
                  </a:cubicBezTo>
                  <a:cubicBezTo>
                    <a:pt x="281" y="20"/>
                    <a:pt x="281" y="20"/>
                    <a:pt x="281" y="20"/>
                  </a:cubicBezTo>
                  <a:cubicBezTo>
                    <a:pt x="281" y="18"/>
                    <a:pt x="281" y="18"/>
                    <a:pt x="281" y="18"/>
                  </a:cubicBezTo>
                  <a:cubicBezTo>
                    <a:pt x="283" y="16"/>
                    <a:pt x="283" y="16"/>
                    <a:pt x="283" y="16"/>
                  </a:cubicBezTo>
                  <a:cubicBezTo>
                    <a:pt x="283" y="16"/>
                    <a:pt x="283" y="16"/>
                    <a:pt x="283" y="16"/>
                  </a:cubicBezTo>
                  <a:cubicBezTo>
                    <a:pt x="284" y="20"/>
                    <a:pt x="284" y="20"/>
                    <a:pt x="284" y="20"/>
                  </a:cubicBezTo>
                  <a:cubicBezTo>
                    <a:pt x="285" y="26"/>
                    <a:pt x="285" y="26"/>
                    <a:pt x="285" y="26"/>
                  </a:cubicBezTo>
                  <a:cubicBezTo>
                    <a:pt x="287" y="31"/>
                    <a:pt x="287" y="31"/>
                    <a:pt x="287" y="31"/>
                  </a:cubicBezTo>
                  <a:cubicBezTo>
                    <a:pt x="290" y="29"/>
                    <a:pt x="290" y="29"/>
                    <a:pt x="290" y="29"/>
                  </a:cubicBezTo>
                  <a:cubicBezTo>
                    <a:pt x="291" y="28"/>
                    <a:pt x="291" y="28"/>
                    <a:pt x="291" y="28"/>
                  </a:cubicBezTo>
                  <a:cubicBezTo>
                    <a:pt x="294" y="26"/>
                    <a:pt x="294" y="26"/>
                    <a:pt x="294" y="26"/>
                  </a:cubicBezTo>
                  <a:cubicBezTo>
                    <a:pt x="295" y="26"/>
                    <a:pt x="295" y="26"/>
                    <a:pt x="295" y="26"/>
                  </a:cubicBezTo>
                  <a:cubicBezTo>
                    <a:pt x="299" y="24"/>
                    <a:pt x="299" y="24"/>
                    <a:pt x="299" y="24"/>
                  </a:cubicBezTo>
                  <a:cubicBezTo>
                    <a:pt x="300" y="22"/>
                    <a:pt x="300" y="22"/>
                    <a:pt x="300" y="22"/>
                  </a:cubicBezTo>
                  <a:cubicBezTo>
                    <a:pt x="305" y="22"/>
                    <a:pt x="305" y="22"/>
                    <a:pt x="305" y="22"/>
                  </a:cubicBezTo>
                  <a:cubicBezTo>
                    <a:pt x="306" y="19"/>
                    <a:pt x="306" y="19"/>
                    <a:pt x="306" y="19"/>
                  </a:cubicBezTo>
                  <a:cubicBezTo>
                    <a:pt x="307" y="18"/>
                    <a:pt x="307" y="18"/>
                    <a:pt x="307" y="18"/>
                  </a:cubicBezTo>
                  <a:cubicBezTo>
                    <a:pt x="307" y="18"/>
                    <a:pt x="306" y="17"/>
                    <a:pt x="306" y="16"/>
                  </a:cubicBezTo>
                  <a:cubicBezTo>
                    <a:pt x="305" y="16"/>
                    <a:pt x="305" y="16"/>
                    <a:pt x="305" y="16"/>
                  </a:cubicBezTo>
                  <a:cubicBezTo>
                    <a:pt x="303" y="13"/>
                    <a:pt x="303" y="13"/>
                    <a:pt x="303" y="13"/>
                  </a:cubicBezTo>
                  <a:cubicBezTo>
                    <a:pt x="303" y="12"/>
                    <a:pt x="303" y="12"/>
                    <a:pt x="303" y="12"/>
                  </a:cubicBezTo>
                  <a:cubicBezTo>
                    <a:pt x="304" y="12"/>
                    <a:pt x="304" y="12"/>
                    <a:pt x="304" y="12"/>
                  </a:cubicBezTo>
                  <a:cubicBezTo>
                    <a:pt x="309" y="14"/>
                    <a:pt x="309" y="14"/>
                    <a:pt x="309" y="14"/>
                  </a:cubicBezTo>
                  <a:cubicBezTo>
                    <a:pt x="312" y="14"/>
                    <a:pt x="312" y="14"/>
                    <a:pt x="312" y="14"/>
                  </a:cubicBezTo>
                  <a:cubicBezTo>
                    <a:pt x="312" y="11"/>
                    <a:pt x="312" y="11"/>
                    <a:pt x="312" y="11"/>
                  </a:cubicBezTo>
                  <a:cubicBezTo>
                    <a:pt x="309" y="7"/>
                    <a:pt x="309" y="7"/>
                    <a:pt x="309" y="7"/>
                  </a:cubicBezTo>
                  <a:cubicBezTo>
                    <a:pt x="308" y="4"/>
                    <a:pt x="308" y="4"/>
                    <a:pt x="308" y="4"/>
                  </a:cubicBezTo>
                  <a:cubicBezTo>
                    <a:pt x="305" y="0"/>
                    <a:pt x="305" y="0"/>
                    <a:pt x="305" y="0"/>
                  </a:cubicBezTo>
                  <a:cubicBezTo>
                    <a:pt x="218" y="18"/>
                    <a:pt x="218" y="18"/>
                    <a:pt x="218" y="18"/>
                  </a:cubicBezTo>
                  <a:cubicBezTo>
                    <a:pt x="155" y="28"/>
                    <a:pt x="155" y="28"/>
                    <a:pt x="155" y="28"/>
                  </a:cubicBezTo>
                  <a:cubicBezTo>
                    <a:pt x="94" y="35"/>
                    <a:pt x="94" y="35"/>
                    <a:pt x="94" y="35"/>
                  </a:cubicBezTo>
                  <a:cubicBezTo>
                    <a:pt x="94" y="47"/>
                    <a:pt x="94" y="47"/>
                    <a:pt x="94" y="47"/>
                  </a:cubicBezTo>
                  <a:cubicBezTo>
                    <a:pt x="93" y="47"/>
                    <a:pt x="93" y="47"/>
                    <a:pt x="93" y="47"/>
                  </a:cubicBezTo>
                  <a:cubicBezTo>
                    <a:pt x="89" y="49"/>
                    <a:pt x="89" y="49"/>
                    <a:pt x="89" y="49"/>
                  </a:cubicBezTo>
                  <a:cubicBezTo>
                    <a:pt x="86" y="54"/>
                    <a:pt x="86" y="54"/>
                    <a:pt x="86" y="54"/>
                  </a:cubicBezTo>
                  <a:cubicBezTo>
                    <a:pt x="85" y="58"/>
                    <a:pt x="85" y="58"/>
                    <a:pt x="85" y="58"/>
                  </a:cubicBezTo>
                  <a:cubicBezTo>
                    <a:pt x="74" y="60"/>
                    <a:pt x="74" y="60"/>
                    <a:pt x="74" y="60"/>
                  </a:cubicBezTo>
                  <a:cubicBezTo>
                    <a:pt x="69" y="66"/>
                    <a:pt x="69" y="66"/>
                    <a:pt x="69" y="66"/>
                  </a:cubicBezTo>
                  <a:cubicBezTo>
                    <a:pt x="65" y="70"/>
                    <a:pt x="65" y="70"/>
                    <a:pt x="65" y="70"/>
                  </a:cubicBezTo>
                  <a:cubicBezTo>
                    <a:pt x="62" y="66"/>
                    <a:pt x="62" y="66"/>
                    <a:pt x="62" y="66"/>
                  </a:cubicBezTo>
                  <a:cubicBezTo>
                    <a:pt x="59" y="66"/>
                    <a:pt x="59" y="66"/>
                    <a:pt x="59" y="66"/>
                  </a:cubicBezTo>
                  <a:cubicBezTo>
                    <a:pt x="55" y="72"/>
                    <a:pt x="55" y="72"/>
                    <a:pt x="55" y="72"/>
                  </a:cubicBezTo>
                  <a:cubicBezTo>
                    <a:pt x="53" y="76"/>
                    <a:pt x="53" y="76"/>
                    <a:pt x="53" y="76"/>
                  </a:cubicBezTo>
                  <a:cubicBezTo>
                    <a:pt x="48" y="79"/>
                    <a:pt x="48" y="79"/>
                    <a:pt x="48" y="79"/>
                  </a:cubicBezTo>
                  <a:cubicBezTo>
                    <a:pt x="14" y="99"/>
                    <a:pt x="14" y="99"/>
                    <a:pt x="14" y="99"/>
                  </a:cubicBezTo>
                  <a:cubicBezTo>
                    <a:pt x="11" y="103"/>
                    <a:pt x="11" y="103"/>
                    <a:pt x="11" y="103"/>
                  </a:cubicBezTo>
                  <a:cubicBezTo>
                    <a:pt x="12" y="107"/>
                    <a:pt x="12" y="107"/>
                    <a:pt x="12" y="107"/>
                  </a:cubicBezTo>
                  <a:cubicBezTo>
                    <a:pt x="8" y="110"/>
                    <a:pt x="8" y="110"/>
                    <a:pt x="8" y="110"/>
                  </a:cubicBezTo>
                  <a:cubicBezTo>
                    <a:pt x="5" y="110"/>
                    <a:pt x="5" y="110"/>
                    <a:pt x="5" y="110"/>
                  </a:cubicBezTo>
                  <a:cubicBezTo>
                    <a:pt x="1" y="114"/>
                    <a:pt x="1" y="114"/>
                    <a:pt x="1" y="114"/>
                  </a:cubicBezTo>
                  <a:cubicBezTo>
                    <a:pt x="1" y="117"/>
                    <a:pt x="1" y="117"/>
                    <a:pt x="1" y="117"/>
                  </a:cubicBezTo>
                  <a:cubicBezTo>
                    <a:pt x="0" y="123"/>
                    <a:pt x="0" y="123"/>
                    <a:pt x="0" y="123"/>
                  </a:cubicBezTo>
                  <a:cubicBezTo>
                    <a:pt x="0" y="124"/>
                    <a:pt x="0" y="124"/>
                    <a:pt x="0" y="124"/>
                  </a:cubicBezTo>
                  <a:cubicBezTo>
                    <a:pt x="0" y="124"/>
                    <a:pt x="0" y="124"/>
                    <a:pt x="0" y="124"/>
                  </a:cubicBezTo>
                  <a:cubicBezTo>
                    <a:pt x="56" y="118"/>
                    <a:pt x="56" y="118"/>
                    <a:pt x="56" y="118"/>
                  </a:cubicBezTo>
                  <a:cubicBezTo>
                    <a:pt x="73" y="105"/>
                    <a:pt x="73" y="105"/>
                    <a:pt x="73" y="105"/>
                  </a:cubicBezTo>
                  <a:cubicBezTo>
                    <a:pt x="83" y="104"/>
                    <a:pt x="83" y="104"/>
                    <a:pt x="83" y="104"/>
                  </a:cubicBezTo>
                  <a:cubicBezTo>
                    <a:pt x="90" y="104"/>
                    <a:pt x="90" y="104"/>
                    <a:pt x="90" y="104"/>
                  </a:cubicBezTo>
                  <a:cubicBezTo>
                    <a:pt x="102" y="106"/>
                    <a:pt x="102" y="106"/>
                    <a:pt x="102" y="106"/>
                  </a:cubicBezTo>
                  <a:cubicBezTo>
                    <a:pt x="108" y="105"/>
                    <a:pt x="108" y="105"/>
                    <a:pt x="108" y="105"/>
                  </a:cubicBezTo>
                  <a:cubicBezTo>
                    <a:pt x="111" y="104"/>
                    <a:pt x="111" y="104"/>
                    <a:pt x="111" y="104"/>
                  </a:cubicBezTo>
                  <a:cubicBezTo>
                    <a:pt x="116" y="101"/>
                    <a:pt x="116" y="101"/>
                    <a:pt x="116" y="101"/>
                  </a:cubicBezTo>
                  <a:cubicBezTo>
                    <a:pt x="123" y="100"/>
                    <a:pt x="123" y="100"/>
                    <a:pt x="123" y="100"/>
                  </a:cubicBezTo>
                  <a:cubicBezTo>
                    <a:pt x="132" y="101"/>
                    <a:pt x="132" y="101"/>
                    <a:pt x="132" y="101"/>
                  </a:cubicBezTo>
                  <a:cubicBezTo>
                    <a:pt x="138" y="104"/>
                    <a:pt x="138" y="104"/>
                    <a:pt x="138" y="104"/>
                  </a:cubicBezTo>
                  <a:cubicBezTo>
                    <a:pt x="142" y="114"/>
                    <a:pt x="142" y="114"/>
                    <a:pt x="142" y="114"/>
                  </a:cubicBezTo>
                  <a:cubicBezTo>
                    <a:pt x="182" y="106"/>
                    <a:pt x="182" y="106"/>
                    <a:pt x="182" y="106"/>
                  </a:cubicBezTo>
                  <a:cubicBezTo>
                    <a:pt x="234" y="144"/>
                    <a:pt x="234" y="144"/>
                    <a:pt x="234" y="144"/>
                  </a:cubicBezTo>
                  <a:cubicBezTo>
                    <a:pt x="243" y="140"/>
                    <a:pt x="243" y="140"/>
                    <a:pt x="243" y="140"/>
                  </a:cubicBezTo>
                  <a:cubicBezTo>
                    <a:pt x="245" y="140"/>
                    <a:pt x="245" y="140"/>
                    <a:pt x="245" y="140"/>
                  </a:cubicBezTo>
                  <a:cubicBezTo>
                    <a:pt x="254" y="139"/>
                    <a:pt x="254" y="139"/>
                    <a:pt x="254" y="139"/>
                  </a:cubicBezTo>
                  <a:cubicBezTo>
                    <a:pt x="256" y="136"/>
                    <a:pt x="256" y="136"/>
                    <a:pt x="256" y="136"/>
                  </a:cubicBezTo>
                  <a:cubicBezTo>
                    <a:pt x="259" y="133"/>
                    <a:pt x="259" y="133"/>
                    <a:pt x="259" y="133"/>
                  </a:cubicBezTo>
                  <a:cubicBezTo>
                    <a:pt x="260" y="124"/>
                    <a:pt x="260" y="124"/>
                    <a:pt x="260" y="124"/>
                  </a:cubicBezTo>
                  <a:cubicBezTo>
                    <a:pt x="263" y="117"/>
                    <a:pt x="263" y="117"/>
                    <a:pt x="263" y="117"/>
                  </a:cubicBezTo>
                  <a:cubicBezTo>
                    <a:pt x="267" y="111"/>
                    <a:pt x="267" y="111"/>
                    <a:pt x="267" y="111"/>
                  </a:cubicBezTo>
                  <a:cubicBezTo>
                    <a:pt x="271" y="108"/>
                    <a:pt x="271" y="108"/>
                    <a:pt x="271" y="108"/>
                  </a:cubicBezTo>
                  <a:cubicBezTo>
                    <a:pt x="271" y="106"/>
                    <a:pt x="271" y="106"/>
                    <a:pt x="271" y="106"/>
                  </a:cubicBezTo>
                  <a:cubicBezTo>
                    <a:pt x="270" y="103"/>
                    <a:pt x="270" y="103"/>
                    <a:pt x="270" y="103"/>
                  </a:cubicBezTo>
                  <a:cubicBezTo>
                    <a:pt x="269" y="101"/>
                    <a:pt x="269" y="101"/>
                    <a:pt x="269" y="101"/>
                  </a:cubicBezTo>
                  <a:cubicBezTo>
                    <a:pt x="270" y="100"/>
                    <a:pt x="270" y="100"/>
                    <a:pt x="270" y="100"/>
                  </a:cubicBezTo>
                  <a:cubicBezTo>
                    <a:pt x="270" y="98"/>
                    <a:pt x="270" y="98"/>
                    <a:pt x="270" y="98"/>
                  </a:cubicBezTo>
                  <a:cubicBezTo>
                    <a:pt x="271" y="97"/>
                    <a:pt x="271" y="97"/>
                    <a:pt x="271" y="97"/>
                  </a:cubicBezTo>
                  <a:cubicBezTo>
                    <a:pt x="272" y="97"/>
                    <a:pt x="272" y="97"/>
                    <a:pt x="272" y="97"/>
                  </a:cubicBezTo>
                  <a:cubicBezTo>
                    <a:pt x="273" y="98"/>
                    <a:pt x="273" y="98"/>
                    <a:pt x="273" y="98"/>
                  </a:cubicBezTo>
                  <a:cubicBezTo>
                    <a:pt x="274" y="102"/>
                    <a:pt x="274" y="102"/>
                    <a:pt x="274" y="102"/>
                  </a:cubicBezTo>
                  <a:cubicBezTo>
                    <a:pt x="278" y="100"/>
                    <a:pt x="278" y="100"/>
                    <a:pt x="278" y="100"/>
                  </a:cubicBezTo>
                  <a:cubicBezTo>
                    <a:pt x="281" y="99"/>
                    <a:pt x="281" y="99"/>
                    <a:pt x="281" y="99"/>
                  </a:cubicBezTo>
                  <a:cubicBezTo>
                    <a:pt x="281" y="97"/>
                    <a:pt x="281" y="97"/>
                    <a:pt x="281" y="97"/>
                  </a:cubicBezTo>
                  <a:cubicBezTo>
                    <a:pt x="281" y="95"/>
                    <a:pt x="281" y="95"/>
                    <a:pt x="281" y="95"/>
                  </a:cubicBezTo>
                  <a:cubicBezTo>
                    <a:pt x="283" y="94"/>
                    <a:pt x="283" y="94"/>
                    <a:pt x="283" y="94"/>
                  </a:cubicBezTo>
                  <a:cubicBezTo>
                    <a:pt x="283" y="93"/>
                    <a:pt x="283" y="93"/>
                    <a:pt x="283" y="93"/>
                  </a:cubicBezTo>
                  <a:cubicBezTo>
                    <a:pt x="285" y="95"/>
                    <a:pt x="285" y="95"/>
                    <a:pt x="285" y="95"/>
                  </a:cubicBezTo>
                  <a:cubicBezTo>
                    <a:pt x="290" y="93"/>
                    <a:pt x="290" y="93"/>
                    <a:pt x="290" y="93"/>
                  </a:cubicBezTo>
                  <a:cubicBezTo>
                    <a:pt x="294" y="91"/>
                    <a:pt x="294" y="91"/>
                    <a:pt x="294" y="91"/>
                  </a:cubicBezTo>
                  <a:cubicBezTo>
                    <a:pt x="296" y="91"/>
                    <a:pt x="296" y="91"/>
                    <a:pt x="296" y="91"/>
                  </a:cubicBezTo>
                  <a:cubicBezTo>
                    <a:pt x="299" y="89"/>
                    <a:pt x="299" y="89"/>
                    <a:pt x="299" y="89"/>
                  </a:cubicBezTo>
                  <a:cubicBezTo>
                    <a:pt x="301" y="88"/>
                    <a:pt x="301" y="88"/>
                    <a:pt x="301" y="88"/>
                  </a:cubicBezTo>
                  <a:cubicBezTo>
                    <a:pt x="301" y="87"/>
                    <a:pt x="301" y="87"/>
                    <a:pt x="301" y="87"/>
                  </a:cubicBezTo>
                  <a:cubicBezTo>
                    <a:pt x="305" y="90"/>
                    <a:pt x="305" y="90"/>
                    <a:pt x="305" y="90"/>
                  </a:cubicBezTo>
                  <a:cubicBezTo>
                    <a:pt x="307" y="86"/>
                    <a:pt x="307" y="86"/>
                    <a:pt x="307" y="86"/>
                  </a:cubicBezTo>
                  <a:cubicBezTo>
                    <a:pt x="308" y="81"/>
                    <a:pt x="308" y="81"/>
                    <a:pt x="308" y="81"/>
                  </a:cubicBezTo>
                  <a:cubicBezTo>
                    <a:pt x="309" y="79"/>
                    <a:pt x="309" y="79"/>
                    <a:pt x="309" y="79"/>
                  </a:cubicBezTo>
                  <a:cubicBezTo>
                    <a:pt x="310" y="77"/>
                    <a:pt x="310" y="77"/>
                    <a:pt x="310" y="77"/>
                  </a:cubicBezTo>
                  <a:cubicBezTo>
                    <a:pt x="310" y="77"/>
                    <a:pt x="309" y="74"/>
                    <a:pt x="308" y="75"/>
                  </a:cubicBezTo>
                  <a:cubicBezTo>
                    <a:pt x="307" y="75"/>
                    <a:pt x="304" y="76"/>
                    <a:pt x="304" y="76"/>
                  </a:cubicBezTo>
                  <a:cubicBezTo>
                    <a:pt x="303" y="78"/>
                    <a:pt x="303" y="78"/>
                    <a:pt x="303" y="78"/>
                  </a:cubicBezTo>
                  <a:cubicBezTo>
                    <a:pt x="301" y="78"/>
                    <a:pt x="301" y="78"/>
                    <a:pt x="301" y="78"/>
                  </a:cubicBezTo>
                  <a:cubicBezTo>
                    <a:pt x="299" y="80"/>
                    <a:pt x="299" y="80"/>
                    <a:pt x="299" y="80"/>
                  </a:cubicBezTo>
                  <a:cubicBezTo>
                    <a:pt x="294" y="83"/>
                    <a:pt x="294" y="83"/>
                    <a:pt x="294" y="83"/>
                  </a:cubicBezTo>
                  <a:cubicBezTo>
                    <a:pt x="291" y="83"/>
                    <a:pt x="291" y="83"/>
                    <a:pt x="291" y="83"/>
                  </a:cubicBezTo>
                  <a:cubicBezTo>
                    <a:pt x="283" y="81"/>
                    <a:pt x="283" y="81"/>
                    <a:pt x="283" y="81"/>
                  </a:cubicBezTo>
                  <a:cubicBezTo>
                    <a:pt x="283" y="79"/>
                    <a:pt x="283" y="79"/>
                    <a:pt x="283" y="79"/>
                  </a:cubicBezTo>
                  <a:cubicBezTo>
                    <a:pt x="283" y="77"/>
                    <a:pt x="283" y="77"/>
                    <a:pt x="283" y="77"/>
                  </a:cubicBezTo>
                  <a:cubicBezTo>
                    <a:pt x="284" y="76"/>
                    <a:pt x="284" y="76"/>
                    <a:pt x="284" y="76"/>
                  </a:cubicBezTo>
                  <a:cubicBezTo>
                    <a:pt x="286" y="76"/>
                    <a:pt x="286" y="76"/>
                    <a:pt x="286" y="76"/>
                  </a:cubicBezTo>
                  <a:cubicBezTo>
                    <a:pt x="288" y="77"/>
                    <a:pt x="288" y="77"/>
                    <a:pt x="288" y="77"/>
                  </a:cubicBezTo>
                  <a:cubicBezTo>
                    <a:pt x="293" y="77"/>
                    <a:pt x="293" y="77"/>
                    <a:pt x="293" y="77"/>
                  </a:cubicBezTo>
                  <a:cubicBezTo>
                    <a:pt x="296" y="75"/>
                    <a:pt x="296" y="75"/>
                    <a:pt x="296" y="75"/>
                  </a:cubicBezTo>
                  <a:cubicBezTo>
                    <a:pt x="296" y="73"/>
                    <a:pt x="296" y="73"/>
                    <a:pt x="296" y="73"/>
                  </a:cubicBezTo>
                  <a:cubicBezTo>
                    <a:pt x="295" y="71"/>
                    <a:pt x="295" y="71"/>
                    <a:pt x="295" y="71"/>
                  </a:cubicBezTo>
                  <a:cubicBezTo>
                    <a:pt x="296" y="68"/>
                    <a:pt x="296" y="68"/>
                    <a:pt x="296" y="68"/>
                  </a:cubicBezTo>
                  <a:cubicBezTo>
                    <a:pt x="297" y="68"/>
                    <a:pt x="297" y="68"/>
                    <a:pt x="297" y="68"/>
                  </a:cubicBezTo>
                  <a:cubicBezTo>
                    <a:pt x="299" y="66"/>
                    <a:pt x="299" y="66"/>
                    <a:pt x="299" y="66"/>
                  </a:cubicBezTo>
                  <a:cubicBezTo>
                    <a:pt x="299" y="64"/>
                    <a:pt x="299" y="64"/>
                    <a:pt x="299" y="64"/>
                  </a:cubicBezTo>
                  <a:cubicBezTo>
                    <a:pt x="296" y="64"/>
                    <a:pt x="296" y="64"/>
                    <a:pt x="296" y="64"/>
                  </a:cubicBezTo>
                  <a:cubicBezTo>
                    <a:pt x="290" y="61"/>
                    <a:pt x="290" y="61"/>
                    <a:pt x="290" y="61"/>
                  </a:cubicBezTo>
                  <a:cubicBezTo>
                    <a:pt x="283" y="60"/>
                    <a:pt x="283" y="60"/>
                    <a:pt x="283" y="60"/>
                  </a:cubicBezTo>
                  <a:cubicBezTo>
                    <a:pt x="280" y="58"/>
                    <a:pt x="280" y="58"/>
                    <a:pt x="280" y="58"/>
                  </a:cubicBezTo>
                  <a:cubicBezTo>
                    <a:pt x="280" y="57"/>
                    <a:pt x="280" y="57"/>
                    <a:pt x="280" y="57"/>
                  </a:cubicBezTo>
                  <a:cubicBezTo>
                    <a:pt x="284" y="57"/>
                    <a:pt x="284" y="57"/>
                    <a:pt x="284" y="57"/>
                  </a:cubicBezTo>
                  <a:cubicBezTo>
                    <a:pt x="290" y="57"/>
                    <a:pt x="290" y="57"/>
                    <a:pt x="290" y="57"/>
                  </a:cubicBezTo>
                  <a:cubicBezTo>
                    <a:pt x="294" y="59"/>
                    <a:pt x="294" y="59"/>
                    <a:pt x="294" y="59"/>
                  </a:cubicBezTo>
                  <a:cubicBezTo>
                    <a:pt x="295" y="57"/>
                    <a:pt x="295" y="57"/>
                    <a:pt x="295" y="57"/>
                  </a:cubicBezTo>
                  <a:cubicBezTo>
                    <a:pt x="294" y="55"/>
                    <a:pt x="294" y="55"/>
                    <a:pt x="294" y="55"/>
                  </a:cubicBezTo>
                  <a:cubicBezTo>
                    <a:pt x="293" y="54"/>
                    <a:pt x="293" y="54"/>
                    <a:pt x="293" y="54"/>
                  </a:cubicBezTo>
                  <a:cubicBezTo>
                    <a:pt x="292" y="52"/>
                    <a:pt x="292" y="52"/>
                    <a:pt x="292" y="52"/>
                  </a:cubicBezTo>
                  <a:cubicBezTo>
                    <a:pt x="294" y="51"/>
                    <a:pt x="294" y="51"/>
                    <a:pt x="294" y="51"/>
                  </a:cubicBezTo>
                  <a:cubicBezTo>
                    <a:pt x="297" y="51"/>
                    <a:pt x="297" y="51"/>
                    <a:pt x="297" y="51"/>
                  </a:cubicBezTo>
                  <a:cubicBezTo>
                    <a:pt x="298" y="56"/>
                    <a:pt x="298" y="56"/>
                    <a:pt x="298" y="56"/>
                  </a:cubicBezTo>
                  <a:cubicBezTo>
                    <a:pt x="300" y="58"/>
                    <a:pt x="300" y="58"/>
                    <a:pt x="300" y="58"/>
                  </a:cubicBezTo>
                  <a:cubicBezTo>
                    <a:pt x="303" y="58"/>
                    <a:pt x="303" y="58"/>
                    <a:pt x="303" y="58"/>
                  </a:cubicBezTo>
                  <a:cubicBezTo>
                    <a:pt x="304" y="57"/>
                    <a:pt x="304" y="57"/>
                    <a:pt x="304" y="57"/>
                  </a:cubicBezTo>
                  <a:cubicBezTo>
                    <a:pt x="306" y="58"/>
                    <a:pt x="306" y="58"/>
                    <a:pt x="306" y="58"/>
                  </a:cubicBezTo>
                  <a:cubicBezTo>
                    <a:pt x="310" y="58"/>
                    <a:pt x="310" y="58"/>
                    <a:pt x="310" y="58"/>
                  </a:cubicBezTo>
                  <a:cubicBezTo>
                    <a:pt x="316" y="58"/>
                    <a:pt x="316" y="58"/>
                    <a:pt x="316" y="58"/>
                  </a:cubicBezTo>
                  <a:cubicBezTo>
                    <a:pt x="317" y="57"/>
                    <a:pt x="317" y="57"/>
                    <a:pt x="317" y="57"/>
                  </a:cubicBezTo>
                  <a:cubicBezTo>
                    <a:pt x="317" y="53"/>
                    <a:pt x="317" y="53"/>
                    <a:pt x="317" y="53"/>
                  </a:cubicBezTo>
                  <a:cubicBezTo>
                    <a:pt x="318" y="51"/>
                    <a:pt x="318" y="51"/>
                    <a:pt x="318" y="51"/>
                  </a:cubicBezTo>
                  <a:cubicBezTo>
                    <a:pt x="319" y="48"/>
                    <a:pt x="319" y="48"/>
                    <a:pt x="319" y="48"/>
                  </a:cubicBezTo>
                  <a:cubicBezTo>
                    <a:pt x="319" y="46"/>
                    <a:pt x="319" y="46"/>
                    <a:pt x="319" y="46"/>
                  </a:cubicBezTo>
                  <a:cubicBezTo>
                    <a:pt x="320" y="42"/>
                    <a:pt x="320" y="42"/>
                    <a:pt x="320" y="42"/>
                  </a:cubicBezTo>
                  <a:cubicBezTo>
                    <a:pt x="322" y="42"/>
                    <a:pt x="322" y="42"/>
                    <a:pt x="322" y="42"/>
                  </a:cubicBezTo>
                  <a:cubicBezTo>
                    <a:pt x="323" y="44"/>
                    <a:pt x="323" y="44"/>
                    <a:pt x="323" y="44"/>
                  </a:cubicBezTo>
                  <a:cubicBezTo>
                    <a:pt x="325" y="42"/>
                    <a:pt x="325" y="42"/>
                    <a:pt x="325" y="42"/>
                  </a:cubicBezTo>
                  <a:cubicBezTo>
                    <a:pt x="325" y="39"/>
                    <a:pt x="325" y="39"/>
                    <a:pt x="325" y="39"/>
                  </a:cubicBezTo>
                  <a:cubicBezTo>
                    <a:pt x="326" y="37"/>
                    <a:pt x="326" y="37"/>
                    <a:pt x="326" y="37"/>
                  </a:cubicBezTo>
                  <a:lnTo>
                    <a:pt x="324" y="3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4" name="Freeform 38"/>
            <p:cNvSpPr>
              <a:spLocks/>
            </p:cNvSpPr>
            <p:nvPr/>
          </p:nvSpPr>
          <p:spPr bwMode="auto">
            <a:xfrm>
              <a:off x="7274749" y="2775308"/>
              <a:ext cx="286695" cy="308620"/>
            </a:xfrm>
            <a:custGeom>
              <a:avLst/>
              <a:gdLst>
                <a:gd name="T0" fmla="*/ 196 w 201"/>
                <a:gd name="T1" fmla="*/ 127 h 216"/>
                <a:gd name="T2" fmla="*/ 195 w 201"/>
                <a:gd name="T3" fmla="*/ 120 h 216"/>
                <a:gd name="T4" fmla="*/ 191 w 201"/>
                <a:gd name="T5" fmla="*/ 115 h 216"/>
                <a:gd name="T6" fmla="*/ 190 w 201"/>
                <a:gd name="T7" fmla="*/ 110 h 216"/>
                <a:gd name="T8" fmla="*/ 187 w 201"/>
                <a:gd name="T9" fmla="*/ 107 h 216"/>
                <a:gd name="T10" fmla="*/ 183 w 201"/>
                <a:gd name="T11" fmla="*/ 106 h 216"/>
                <a:gd name="T12" fmla="*/ 181 w 201"/>
                <a:gd name="T13" fmla="*/ 101 h 216"/>
                <a:gd name="T14" fmla="*/ 179 w 201"/>
                <a:gd name="T15" fmla="*/ 96 h 216"/>
                <a:gd name="T16" fmla="*/ 174 w 201"/>
                <a:gd name="T17" fmla="*/ 89 h 216"/>
                <a:gd name="T18" fmla="*/ 168 w 201"/>
                <a:gd name="T19" fmla="*/ 84 h 216"/>
                <a:gd name="T20" fmla="*/ 158 w 201"/>
                <a:gd name="T21" fmla="*/ 78 h 216"/>
                <a:gd name="T22" fmla="*/ 147 w 201"/>
                <a:gd name="T23" fmla="*/ 63 h 216"/>
                <a:gd name="T24" fmla="*/ 126 w 201"/>
                <a:gd name="T25" fmla="*/ 46 h 216"/>
                <a:gd name="T26" fmla="*/ 116 w 201"/>
                <a:gd name="T27" fmla="*/ 35 h 216"/>
                <a:gd name="T28" fmla="*/ 111 w 201"/>
                <a:gd name="T29" fmla="*/ 27 h 216"/>
                <a:gd name="T30" fmla="*/ 96 w 201"/>
                <a:gd name="T31" fmla="*/ 19 h 216"/>
                <a:gd name="T32" fmla="*/ 92 w 201"/>
                <a:gd name="T33" fmla="*/ 14 h 216"/>
                <a:gd name="T34" fmla="*/ 97 w 201"/>
                <a:gd name="T35" fmla="*/ 8 h 216"/>
                <a:gd name="T36" fmla="*/ 103 w 201"/>
                <a:gd name="T37" fmla="*/ 4 h 216"/>
                <a:gd name="T38" fmla="*/ 104 w 201"/>
                <a:gd name="T39" fmla="*/ 0 h 216"/>
                <a:gd name="T40" fmla="*/ 48 w 201"/>
                <a:gd name="T41" fmla="*/ 6 h 216"/>
                <a:gd name="T42" fmla="*/ 0 w 201"/>
                <a:gd name="T43" fmla="*/ 10 h 216"/>
                <a:gd name="T44" fmla="*/ 11 w 201"/>
                <a:gd name="T45" fmla="*/ 58 h 216"/>
                <a:gd name="T46" fmla="*/ 25 w 201"/>
                <a:gd name="T47" fmla="*/ 107 h 216"/>
                <a:gd name="T48" fmla="*/ 38 w 201"/>
                <a:gd name="T49" fmla="*/ 128 h 216"/>
                <a:gd name="T50" fmla="*/ 39 w 201"/>
                <a:gd name="T51" fmla="*/ 137 h 216"/>
                <a:gd name="T52" fmla="*/ 40 w 201"/>
                <a:gd name="T53" fmla="*/ 144 h 216"/>
                <a:gd name="T54" fmla="*/ 39 w 201"/>
                <a:gd name="T55" fmla="*/ 150 h 216"/>
                <a:gd name="T56" fmla="*/ 35 w 201"/>
                <a:gd name="T57" fmla="*/ 157 h 216"/>
                <a:gd name="T58" fmla="*/ 37 w 201"/>
                <a:gd name="T59" fmla="*/ 172 h 216"/>
                <a:gd name="T60" fmla="*/ 40 w 201"/>
                <a:gd name="T61" fmla="*/ 182 h 216"/>
                <a:gd name="T62" fmla="*/ 37 w 201"/>
                <a:gd name="T63" fmla="*/ 186 h 216"/>
                <a:gd name="T64" fmla="*/ 41 w 201"/>
                <a:gd name="T65" fmla="*/ 193 h 216"/>
                <a:gd name="T66" fmla="*/ 46 w 201"/>
                <a:gd name="T67" fmla="*/ 201 h 216"/>
                <a:gd name="T68" fmla="*/ 160 w 201"/>
                <a:gd name="T69" fmla="*/ 207 h 216"/>
                <a:gd name="T70" fmla="*/ 169 w 201"/>
                <a:gd name="T71" fmla="*/ 216 h 216"/>
                <a:gd name="T72" fmla="*/ 166 w 201"/>
                <a:gd name="T73" fmla="*/ 193 h 216"/>
                <a:gd name="T74" fmla="*/ 183 w 201"/>
                <a:gd name="T75" fmla="*/ 196 h 216"/>
                <a:gd name="T76" fmla="*/ 185 w 201"/>
                <a:gd name="T77" fmla="*/ 189 h 216"/>
                <a:gd name="T78" fmla="*/ 182 w 201"/>
                <a:gd name="T79" fmla="*/ 187 h 216"/>
                <a:gd name="T80" fmla="*/ 180 w 201"/>
                <a:gd name="T81" fmla="*/ 183 h 216"/>
                <a:gd name="T82" fmla="*/ 185 w 201"/>
                <a:gd name="T83" fmla="*/ 183 h 216"/>
                <a:gd name="T84" fmla="*/ 183 w 201"/>
                <a:gd name="T85" fmla="*/ 177 h 216"/>
                <a:gd name="T86" fmla="*/ 188 w 201"/>
                <a:gd name="T87" fmla="*/ 174 h 216"/>
                <a:gd name="T88" fmla="*/ 187 w 201"/>
                <a:gd name="T89" fmla="*/ 168 h 216"/>
                <a:gd name="T90" fmla="*/ 188 w 201"/>
                <a:gd name="T91" fmla="*/ 165 h 216"/>
                <a:gd name="T92" fmla="*/ 189 w 201"/>
                <a:gd name="T93" fmla="*/ 161 h 216"/>
                <a:gd name="T94" fmla="*/ 189 w 201"/>
                <a:gd name="T95" fmla="*/ 151 h 216"/>
                <a:gd name="T96" fmla="*/ 194 w 201"/>
                <a:gd name="T97" fmla="*/ 152 h 216"/>
                <a:gd name="T98" fmla="*/ 193 w 201"/>
                <a:gd name="T99" fmla="*/ 149 h 216"/>
                <a:gd name="T100" fmla="*/ 189 w 201"/>
                <a:gd name="T101" fmla="*/ 144 h 216"/>
                <a:gd name="T102" fmla="*/ 196 w 201"/>
                <a:gd name="T103" fmla="*/ 144 h 216"/>
                <a:gd name="T104" fmla="*/ 193 w 201"/>
                <a:gd name="T105" fmla="*/ 141 h 216"/>
                <a:gd name="T106" fmla="*/ 192 w 201"/>
                <a:gd name="T107" fmla="*/ 137 h 216"/>
                <a:gd name="T108" fmla="*/ 197 w 201"/>
                <a:gd name="T109" fmla="*/ 138 h 216"/>
                <a:gd name="T110" fmla="*/ 199 w 201"/>
                <a:gd name="T111" fmla="*/ 134 h 216"/>
                <a:gd name="T112" fmla="*/ 201 w 201"/>
                <a:gd name="T113" fmla="*/ 130 h 216"/>
                <a:gd name="T114" fmla="*/ 198 w 201"/>
                <a:gd name="T115" fmla="*/ 12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216">
                  <a:moveTo>
                    <a:pt x="198" y="128"/>
                  </a:moveTo>
                  <a:cubicBezTo>
                    <a:pt x="196" y="127"/>
                    <a:pt x="196" y="127"/>
                    <a:pt x="196" y="127"/>
                  </a:cubicBezTo>
                  <a:cubicBezTo>
                    <a:pt x="195" y="124"/>
                    <a:pt x="195" y="124"/>
                    <a:pt x="195" y="124"/>
                  </a:cubicBezTo>
                  <a:cubicBezTo>
                    <a:pt x="195" y="120"/>
                    <a:pt x="195" y="120"/>
                    <a:pt x="195" y="120"/>
                  </a:cubicBezTo>
                  <a:cubicBezTo>
                    <a:pt x="195" y="119"/>
                    <a:pt x="195" y="119"/>
                    <a:pt x="195" y="119"/>
                  </a:cubicBezTo>
                  <a:cubicBezTo>
                    <a:pt x="191" y="115"/>
                    <a:pt x="191" y="115"/>
                    <a:pt x="191" y="115"/>
                  </a:cubicBezTo>
                  <a:cubicBezTo>
                    <a:pt x="190" y="112"/>
                    <a:pt x="190" y="112"/>
                    <a:pt x="190" y="112"/>
                  </a:cubicBezTo>
                  <a:cubicBezTo>
                    <a:pt x="190" y="110"/>
                    <a:pt x="190" y="110"/>
                    <a:pt x="190" y="110"/>
                  </a:cubicBezTo>
                  <a:cubicBezTo>
                    <a:pt x="190" y="109"/>
                    <a:pt x="190" y="109"/>
                    <a:pt x="190" y="109"/>
                  </a:cubicBezTo>
                  <a:cubicBezTo>
                    <a:pt x="187" y="107"/>
                    <a:pt x="187" y="107"/>
                    <a:pt x="187" y="107"/>
                  </a:cubicBezTo>
                  <a:cubicBezTo>
                    <a:pt x="184" y="106"/>
                    <a:pt x="184" y="106"/>
                    <a:pt x="184" y="106"/>
                  </a:cubicBezTo>
                  <a:cubicBezTo>
                    <a:pt x="183" y="106"/>
                    <a:pt x="183" y="106"/>
                    <a:pt x="183" y="106"/>
                  </a:cubicBezTo>
                  <a:cubicBezTo>
                    <a:pt x="182" y="104"/>
                    <a:pt x="182" y="104"/>
                    <a:pt x="182" y="104"/>
                  </a:cubicBezTo>
                  <a:cubicBezTo>
                    <a:pt x="181" y="101"/>
                    <a:pt x="181" y="101"/>
                    <a:pt x="181" y="101"/>
                  </a:cubicBezTo>
                  <a:cubicBezTo>
                    <a:pt x="181" y="99"/>
                    <a:pt x="181" y="99"/>
                    <a:pt x="181" y="99"/>
                  </a:cubicBezTo>
                  <a:cubicBezTo>
                    <a:pt x="179" y="96"/>
                    <a:pt x="179" y="96"/>
                    <a:pt x="179" y="96"/>
                  </a:cubicBezTo>
                  <a:cubicBezTo>
                    <a:pt x="176" y="91"/>
                    <a:pt x="176" y="91"/>
                    <a:pt x="176" y="91"/>
                  </a:cubicBezTo>
                  <a:cubicBezTo>
                    <a:pt x="174" y="89"/>
                    <a:pt x="174" y="89"/>
                    <a:pt x="174" y="89"/>
                  </a:cubicBezTo>
                  <a:cubicBezTo>
                    <a:pt x="171" y="87"/>
                    <a:pt x="171" y="87"/>
                    <a:pt x="171" y="87"/>
                  </a:cubicBezTo>
                  <a:cubicBezTo>
                    <a:pt x="168" y="84"/>
                    <a:pt x="168" y="84"/>
                    <a:pt x="168" y="84"/>
                  </a:cubicBezTo>
                  <a:cubicBezTo>
                    <a:pt x="165" y="81"/>
                    <a:pt x="165" y="81"/>
                    <a:pt x="165" y="81"/>
                  </a:cubicBezTo>
                  <a:cubicBezTo>
                    <a:pt x="158" y="78"/>
                    <a:pt x="158" y="78"/>
                    <a:pt x="158" y="78"/>
                  </a:cubicBezTo>
                  <a:cubicBezTo>
                    <a:pt x="153" y="71"/>
                    <a:pt x="153" y="71"/>
                    <a:pt x="153" y="71"/>
                  </a:cubicBezTo>
                  <a:cubicBezTo>
                    <a:pt x="147" y="63"/>
                    <a:pt x="147" y="63"/>
                    <a:pt x="147" y="63"/>
                  </a:cubicBezTo>
                  <a:cubicBezTo>
                    <a:pt x="142" y="59"/>
                    <a:pt x="142" y="59"/>
                    <a:pt x="142" y="59"/>
                  </a:cubicBezTo>
                  <a:cubicBezTo>
                    <a:pt x="126" y="46"/>
                    <a:pt x="126" y="46"/>
                    <a:pt x="126" y="46"/>
                  </a:cubicBezTo>
                  <a:cubicBezTo>
                    <a:pt x="121" y="40"/>
                    <a:pt x="121" y="40"/>
                    <a:pt x="121" y="40"/>
                  </a:cubicBezTo>
                  <a:cubicBezTo>
                    <a:pt x="116" y="35"/>
                    <a:pt x="116" y="35"/>
                    <a:pt x="116" y="35"/>
                  </a:cubicBezTo>
                  <a:cubicBezTo>
                    <a:pt x="114" y="31"/>
                    <a:pt x="114" y="31"/>
                    <a:pt x="114" y="31"/>
                  </a:cubicBezTo>
                  <a:cubicBezTo>
                    <a:pt x="111" y="27"/>
                    <a:pt x="111" y="27"/>
                    <a:pt x="111" y="27"/>
                  </a:cubicBezTo>
                  <a:cubicBezTo>
                    <a:pt x="108" y="24"/>
                    <a:pt x="108" y="24"/>
                    <a:pt x="108" y="24"/>
                  </a:cubicBezTo>
                  <a:cubicBezTo>
                    <a:pt x="96" y="19"/>
                    <a:pt x="96" y="19"/>
                    <a:pt x="96" y="19"/>
                  </a:cubicBezTo>
                  <a:cubicBezTo>
                    <a:pt x="94" y="16"/>
                    <a:pt x="94" y="16"/>
                    <a:pt x="94" y="16"/>
                  </a:cubicBezTo>
                  <a:cubicBezTo>
                    <a:pt x="92" y="14"/>
                    <a:pt x="92" y="14"/>
                    <a:pt x="92" y="14"/>
                  </a:cubicBezTo>
                  <a:cubicBezTo>
                    <a:pt x="92" y="11"/>
                    <a:pt x="92" y="11"/>
                    <a:pt x="92" y="11"/>
                  </a:cubicBezTo>
                  <a:cubicBezTo>
                    <a:pt x="97" y="8"/>
                    <a:pt x="97" y="8"/>
                    <a:pt x="97" y="8"/>
                  </a:cubicBezTo>
                  <a:cubicBezTo>
                    <a:pt x="101" y="5"/>
                    <a:pt x="101" y="5"/>
                    <a:pt x="101" y="5"/>
                  </a:cubicBezTo>
                  <a:cubicBezTo>
                    <a:pt x="103" y="4"/>
                    <a:pt x="103" y="4"/>
                    <a:pt x="103" y="4"/>
                  </a:cubicBezTo>
                  <a:cubicBezTo>
                    <a:pt x="103" y="2"/>
                    <a:pt x="103" y="2"/>
                    <a:pt x="103" y="2"/>
                  </a:cubicBezTo>
                  <a:cubicBezTo>
                    <a:pt x="104" y="0"/>
                    <a:pt x="104" y="0"/>
                    <a:pt x="104" y="0"/>
                  </a:cubicBezTo>
                  <a:cubicBezTo>
                    <a:pt x="104" y="0"/>
                    <a:pt x="104" y="0"/>
                    <a:pt x="104" y="0"/>
                  </a:cubicBezTo>
                  <a:cubicBezTo>
                    <a:pt x="48" y="6"/>
                    <a:pt x="48" y="6"/>
                    <a:pt x="48" y="6"/>
                  </a:cubicBezTo>
                  <a:cubicBezTo>
                    <a:pt x="48" y="6"/>
                    <a:pt x="48" y="6"/>
                    <a:pt x="48" y="6"/>
                  </a:cubicBezTo>
                  <a:cubicBezTo>
                    <a:pt x="0" y="10"/>
                    <a:pt x="0" y="10"/>
                    <a:pt x="0" y="10"/>
                  </a:cubicBezTo>
                  <a:cubicBezTo>
                    <a:pt x="3" y="24"/>
                    <a:pt x="3" y="24"/>
                    <a:pt x="3" y="24"/>
                  </a:cubicBezTo>
                  <a:cubicBezTo>
                    <a:pt x="11" y="58"/>
                    <a:pt x="11" y="58"/>
                    <a:pt x="11" y="58"/>
                  </a:cubicBezTo>
                  <a:cubicBezTo>
                    <a:pt x="23" y="98"/>
                    <a:pt x="23" y="98"/>
                    <a:pt x="23" y="98"/>
                  </a:cubicBezTo>
                  <a:cubicBezTo>
                    <a:pt x="25" y="107"/>
                    <a:pt x="25" y="107"/>
                    <a:pt x="25" y="107"/>
                  </a:cubicBezTo>
                  <a:cubicBezTo>
                    <a:pt x="33" y="122"/>
                    <a:pt x="33" y="122"/>
                    <a:pt x="33" y="122"/>
                  </a:cubicBezTo>
                  <a:cubicBezTo>
                    <a:pt x="38" y="128"/>
                    <a:pt x="38" y="128"/>
                    <a:pt x="38" y="128"/>
                  </a:cubicBezTo>
                  <a:cubicBezTo>
                    <a:pt x="38" y="132"/>
                    <a:pt x="38" y="132"/>
                    <a:pt x="38" y="132"/>
                  </a:cubicBezTo>
                  <a:cubicBezTo>
                    <a:pt x="39" y="137"/>
                    <a:pt x="39" y="137"/>
                    <a:pt x="39" y="137"/>
                  </a:cubicBezTo>
                  <a:cubicBezTo>
                    <a:pt x="42" y="139"/>
                    <a:pt x="42" y="139"/>
                    <a:pt x="42" y="139"/>
                  </a:cubicBezTo>
                  <a:cubicBezTo>
                    <a:pt x="40" y="144"/>
                    <a:pt x="40" y="144"/>
                    <a:pt x="40" y="144"/>
                  </a:cubicBezTo>
                  <a:cubicBezTo>
                    <a:pt x="35" y="147"/>
                    <a:pt x="35" y="147"/>
                    <a:pt x="35" y="147"/>
                  </a:cubicBezTo>
                  <a:cubicBezTo>
                    <a:pt x="39" y="150"/>
                    <a:pt x="39" y="150"/>
                    <a:pt x="39" y="150"/>
                  </a:cubicBezTo>
                  <a:cubicBezTo>
                    <a:pt x="38" y="155"/>
                    <a:pt x="38" y="155"/>
                    <a:pt x="38" y="155"/>
                  </a:cubicBezTo>
                  <a:cubicBezTo>
                    <a:pt x="35" y="157"/>
                    <a:pt x="35" y="157"/>
                    <a:pt x="35" y="157"/>
                  </a:cubicBezTo>
                  <a:cubicBezTo>
                    <a:pt x="35" y="163"/>
                    <a:pt x="35" y="163"/>
                    <a:pt x="35" y="163"/>
                  </a:cubicBezTo>
                  <a:cubicBezTo>
                    <a:pt x="37" y="172"/>
                    <a:pt x="37" y="172"/>
                    <a:pt x="37" y="172"/>
                  </a:cubicBezTo>
                  <a:cubicBezTo>
                    <a:pt x="39" y="176"/>
                    <a:pt x="39" y="176"/>
                    <a:pt x="39" y="176"/>
                  </a:cubicBezTo>
                  <a:cubicBezTo>
                    <a:pt x="40" y="182"/>
                    <a:pt x="40" y="182"/>
                    <a:pt x="40" y="182"/>
                  </a:cubicBezTo>
                  <a:cubicBezTo>
                    <a:pt x="38" y="184"/>
                    <a:pt x="38" y="184"/>
                    <a:pt x="38" y="184"/>
                  </a:cubicBezTo>
                  <a:cubicBezTo>
                    <a:pt x="37" y="186"/>
                    <a:pt x="37" y="186"/>
                    <a:pt x="37" y="186"/>
                  </a:cubicBezTo>
                  <a:cubicBezTo>
                    <a:pt x="39" y="190"/>
                    <a:pt x="39" y="190"/>
                    <a:pt x="39" y="190"/>
                  </a:cubicBezTo>
                  <a:cubicBezTo>
                    <a:pt x="41" y="193"/>
                    <a:pt x="41" y="193"/>
                    <a:pt x="41" y="193"/>
                  </a:cubicBezTo>
                  <a:cubicBezTo>
                    <a:pt x="45" y="199"/>
                    <a:pt x="45" y="199"/>
                    <a:pt x="45" y="199"/>
                  </a:cubicBezTo>
                  <a:cubicBezTo>
                    <a:pt x="46" y="201"/>
                    <a:pt x="46" y="201"/>
                    <a:pt x="46" y="201"/>
                  </a:cubicBezTo>
                  <a:cubicBezTo>
                    <a:pt x="52" y="213"/>
                    <a:pt x="52" y="213"/>
                    <a:pt x="52" y="213"/>
                  </a:cubicBezTo>
                  <a:cubicBezTo>
                    <a:pt x="160" y="207"/>
                    <a:pt x="160" y="207"/>
                    <a:pt x="160" y="207"/>
                  </a:cubicBezTo>
                  <a:cubicBezTo>
                    <a:pt x="161" y="216"/>
                    <a:pt x="161" y="216"/>
                    <a:pt x="161" y="216"/>
                  </a:cubicBezTo>
                  <a:cubicBezTo>
                    <a:pt x="169" y="216"/>
                    <a:pt x="169" y="216"/>
                    <a:pt x="169" y="216"/>
                  </a:cubicBezTo>
                  <a:cubicBezTo>
                    <a:pt x="166" y="193"/>
                    <a:pt x="166" y="193"/>
                    <a:pt x="166" y="193"/>
                  </a:cubicBezTo>
                  <a:cubicBezTo>
                    <a:pt x="166" y="193"/>
                    <a:pt x="166" y="193"/>
                    <a:pt x="166" y="193"/>
                  </a:cubicBezTo>
                  <a:cubicBezTo>
                    <a:pt x="173" y="194"/>
                    <a:pt x="173" y="194"/>
                    <a:pt x="173" y="194"/>
                  </a:cubicBezTo>
                  <a:cubicBezTo>
                    <a:pt x="183" y="196"/>
                    <a:pt x="183" y="196"/>
                    <a:pt x="183" y="196"/>
                  </a:cubicBezTo>
                  <a:cubicBezTo>
                    <a:pt x="184" y="193"/>
                    <a:pt x="184" y="193"/>
                    <a:pt x="184" y="193"/>
                  </a:cubicBezTo>
                  <a:cubicBezTo>
                    <a:pt x="184" y="193"/>
                    <a:pt x="185" y="189"/>
                    <a:pt x="185" y="189"/>
                  </a:cubicBezTo>
                  <a:cubicBezTo>
                    <a:pt x="185" y="188"/>
                    <a:pt x="184" y="188"/>
                    <a:pt x="184" y="188"/>
                  </a:cubicBezTo>
                  <a:cubicBezTo>
                    <a:pt x="184" y="188"/>
                    <a:pt x="183" y="187"/>
                    <a:pt x="182" y="187"/>
                  </a:cubicBezTo>
                  <a:cubicBezTo>
                    <a:pt x="181" y="186"/>
                    <a:pt x="181" y="185"/>
                    <a:pt x="180" y="184"/>
                  </a:cubicBezTo>
                  <a:cubicBezTo>
                    <a:pt x="179" y="183"/>
                    <a:pt x="180" y="183"/>
                    <a:pt x="180" y="183"/>
                  </a:cubicBezTo>
                  <a:cubicBezTo>
                    <a:pt x="182" y="183"/>
                    <a:pt x="182" y="183"/>
                    <a:pt x="182" y="183"/>
                  </a:cubicBezTo>
                  <a:cubicBezTo>
                    <a:pt x="185" y="183"/>
                    <a:pt x="185" y="183"/>
                    <a:pt x="185" y="183"/>
                  </a:cubicBezTo>
                  <a:cubicBezTo>
                    <a:pt x="185" y="183"/>
                    <a:pt x="184" y="181"/>
                    <a:pt x="184" y="179"/>
                  </a:cubicBezTo>
                  <a:cubicBezTo>
                    <a:pt x="183" y="177"/>
                    <a:pt x="183" y="177"/>
                    <a:pt x="183" y="177"/>
                  </a:cubicBezTo>
                  <a:cubicBezTo>
                    <a:pt x="186" y="176"/>
                    <a:pt x="186" y="176"/>
                    <a:pt x="186" y="176"/>
                  </a:cubicBezTo>
                  <a:cubicBezTo>
                    <a:pt x="188" y="174"/>
                    <a:pt x="188" y="174"/>
                    <a:pt x="188" y="174"/>
                  </a:cubicBezTo>
                  <a:cubicBezTo>
                    <a:pt x="190" y="169"/>
                    <a:pt x="190" y="169"/>
                    <a:pt x="190" y="169"/>
                  </a:cubicBezTo>
                  <a:cubicBezTo>
                    <a:pt x="187" y="168"/>
                    <a:pt x="187" y="168"/>
                    <a:pt x="187" y="168"/>
                  </a:cubicBezTo>
                  <a:cubicBezTo>
                    <a:pt x="187" y="168"/>
                    <a:pt x="187" y="167"/>
                    <a:pt x="187" y="167"/>
                  </a:cubicBezTo>
                  <a:cubicBezTo>
                    <a:pt x="187" y="166"/>
                    <a:pt x="188" y="166"/>
                    <a:pt x="188" y="165"/>
                  </a:cubicBezTo>
                  <a:cubicBezTo>
                    <a:pt x="188" y="165"/>
                    <a:pt x="189" y="164"/>
                    <a:pt x="189" y="164"/>
                  </a:cubicBezTo>
                  <a:cubicBezTo>
                    <a:pt x="189" y="161"/>
                    <a:pt x="189" y="161"/>
                    <a:pt x="189" y="161"/>
                  </a:cubicBezTo>
                  <a:cubicBezTo>
                    <a:pt x="189" y="154"/>
                    <a:pt x="189" y="154"/>
                    <a:pt x="189" y="154"/>
                  </a:cubicBezTo>
                  <a:cubicBezTo>
                    <a:pt x="189" y="151"/>
                    <a:pt x="189" y="151"/>
                    <a:pt x="189" y="151"/>
                  </a:cubicBezTo>
                  <a:cubicBezTo>
                    <a:pt x="189" y="151"/>
                    <a:pt x="191" y="151"/>
                    <a:pt x="192" y="151"/>
                  </a:cubicBezTo>
                  <a:cubicBezTo>
                    <a:pt x="192" y="151"/>
                    <a:pt x="194" y="152"/>
                    <a:pt x="194" y="152"/>
                  </a:cubicBezTo>
                  <a:cubicBezTo>
                    <a:pt x="194" y="152"/>
                    <a:pt x="195" y="151"/>
                    <a:pt x="195" y="150"/>
                  </a:cubicBezTo>
                  <a:cubicBezTo>
                    <a:pt x="195" y="150"/>
                    <a:pt x="195" y="150"/>
                    <a:pt x="193" y="149"/>
                  </a:cubicBezTo>
                  <a:cubicBezTo>
                    <a:pt x="192" y="148"/>
                    <a:pt x="190" y="147"/>
                    <a:pt x="190" y="147"/>
                  </a:cubicBezTo>
                  <a:cubicBezTo>
                    <a:pt x="190" y="146"/>
                    <a:pt x="189" y="144"/>
                    <a:pt x="189" y="144"/>
                  </a:cubicBezTo>
                  <a:cubicBezTo>
                    <a:pt x="191" y="144"/>
                    <a:pt x="191" y="144"/>
                    <a:pt x="191" y="144"/>
                  </a:cubicBezTo>
                  <a:cubicBezTo>
                    <a:pt x="196" y="144"/>
                    <a:pt x="196" y="144"/>
                    <a:pt x="196" y="144"/>
                  </a:cubicBezTo>
                  <a:cubicBezTo>
                    <a:pt x="197" y="141"/>
                    <a:pt x="197" y="141"/>
                    <a:pt x="197" y="141"/>
                  </a:cubicBezTo>
                  <a:cubicBezTo>
                    <a:pt x="197" y="141"/>
                    <a:pt x="193" y="141"/>
                    <a:pt x="193" y="141"/>
                  </a:cubicBezTo>
                  <a:cubicBezTo>
                    <a:pt x="193" y="141"/>
                    <a:pt x="191" y="139"/>
                    <a:pt x="191" y="139"/>
                  </a:cubicBezTo>
                  <a:cubicBezTo>
                    <a:pt x="192" y="137"/>
                    <a:pt x="192" y="137"/>
                    <a:pt x="192" y="137"/>
                  </a:cubicBezTo>
                  <a:cubicBezTo>
                    <a:pt x="193" y="138"/>
                    <a:pt x="193" y="138"/>
                    <a:pt x="193" y="138"/>
                  </a:cubicBezTo>
                  <a:cubicBezTo>
                    <a:pt x="197" y="138"/>
                    <a:pt x="197" y="138"/>
                    <a:pt x="197" y="138"/>
                  </a:cubicBezTo>
                  <a:cubicBezTo>
                    <a:pt x="199" y="137"/>
                    <a:pt x="199" y="137"/>
                    <a:pt x="199" y="137"/>
                  </a:cubicBezTo>
                  <a:cubicBezTo>
                    <a:pt x="199" y="134"/>
                    <a:pt x="199" y="134"/>
                    <a:pt x="199" y="134"/>
                  </a:cubicBezTo>
                  <a:cubicBezTo>
                    <a:pt x="199" y="132"/>
                    <a:pt x="199" y="132"/>
                    <a:pt x="199" y="132"/>
                  </a:cubicBezTo>
                  <a:cubicBezTo>
                    <a:pt x="201" y="130"/>
                    <a:pt x="201" y="130"/>
                    <a:pt x="201" y="130"/>
                  </a:cubicBezTo>
                  <a:cubicBezTo>
                    <a:pt x="200" y="129"/>
                    <a:pt x="200" y="129"/>
                    <a:pt x="200" y="129"/>
                  </a:cubicBezTo>
                  <a:lnTo>
                    <a:pt x="198" y="12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solidFill>
                  <a:schemeClr val="accent6"/>
                </a:solidFill>
                <a:latin typeface="+mn-lt"/>
              </a:endParaRPr>
            </a:p>
          </p:txBody>
        </p:sp>
        <p:sp>
          <p:nvSpPr>
            <p:cNvPr id="55" name="Freeform 39"/>
            <p:cNvSpPr>
              <a:spLocks/>
            </p:cNvSpPr>
            <p:nvPr/>
          </p:nvSpPr>
          <p:spPr bwMode="auto">
            <a:xfrm>
              <a:off x="7369190" y="2432960"/>
              <a:ext cx="418238" cy="234416"/>
            </a:xfrm>
            <a:custGeom>
              <a:avLst/>
              <a:gdLst>
                <a:gd name="T0" fmla="*/ 169 w 248"/>
                <a:gd name="T1" fmla="*/ 118 h 139"/>
                <a:gd name="T2" fmla="*/ 248 w 248"/>
                <a:gd name="T3" fmla="*/ 101 h 139"/>
                <a:gd name="T4" fmla="*/ 246 w 248"/>
                <a:gd name="T5" fmla="*/ 93 h 139"/>
                <a:gd name="T6" fmla="*/ 239 w 248"/>
                <a:gd name="T7" fmla="*/ 86 h 139"/>
                <a:gd name="T8" fmla="*/ 232 w 248"/>
                <a:gd name="T9" fmla="*/ 83 h 139"/>
                <a:gd name="T10" fmla="*/ 228 w 248"/>
                <a:gd name="T11" fmla="*/ 78 h 139"/>
                <a:gd name="T12" fmla="*/ 224 w 248"/>
                <a:gd name="T13" fmla="*/ 72 h 139"/>
                <a:gd name="T14" fmla="*/ 226 w 248"/>
                <a:gd name="T15" fmla="*/ 68 h 139"/>
                <a:gd name="T16" fmla="*/ 228 w 248"/>
                <a:gd name="T17" fmla="*/ 67 h 139"/>
                <a:gd name="T18" fmla="*/ 224 w 248"/>
                <a:gd name="T19" fmla="*/ 63 h 139"/>
                <a:gd name="T20" fmla="*/ 211 w 248"/>
                <a:gd name="T21" fmla="*/ 54 h 139"/>
                <a:gd name="T22" fmla="*/ 215 w 248"/>
                <a:gd name="T23" fmla="*/ 55 h 139"/>
                <a:gd name="T24" fmla="*/ 221 w 248"/>
                <a:gd name="T25" fmla="*/ 59 h 139"/>
                <a:gd name="T26" fmla="*/ 225 w 248"/>
                <a:gd name="T27" fmla="*/ 56 h 139"/>
                <a:gd name="T28" fmla="*/ 225 w 248"/>
                <a:gd name="T29" fmla="*/ 48 h 139"/>
                <a:gd name="T30" fmla="*/ 215 w 248"/>
                <a:gd name="T31" fmla="*/ 45 h 139"/>
                <a:gd name="T32" fmla="*/ 211 w 248"/>
                <a:gd name="T33" fmla="*/ 41 h 139"/>
                <a:gd name="T34" fmla="*/ 207 w 248"/>
                <a:gd name="T35" fmla="*/ 43 h 139"/>
                <a:gd name="T36" fmla="*/ 199 w 248"/>
                <a:gd name="T37" fmla="*/ 37 h 139"/>
                <a:gd name="T38" fmla="*/ 193 w 248"/>
                <a:gd name="T39" fmla="*/ 37 h 139"/>
                <a:gd name="T40" fmla="*/ 188 w 248"/>
                <a:gd name="T41" fmla="*/ 36 h 139"/>
                <a:gd name="T42" fmla="*/ 191 w 248"/>
                <a:gd name="T43" fmla="*/ 24 h 139"/>
                <a:gd name="T44" fmla="*/ 192 w 248"/>
                <a:gd name="T45" fmla="*/ 17 h 139"/>
                <a:gd name="T46" fmla="*/ 183 w 248"/>
                <a:gd name="T47" fmla="*/ 10 h 139"/>
                <a:gd name="T48" fmla="*/ 171 w 248"/>
                <a:gd name="T49" fmla="*/ 5 h 139"/>
                <a:gd name="T50" fmla="*/ 166 w 248"/>
                <a:gd name="T51" fmla="*/ 8 h 139"/>
                <a:gd name="T52" fmla="*/ 151 w 248"/>
                <a:gd name="T53" fmla="*/ 0 h 139"/>
                <a:gd name="T54" fmla="*/ 149 w 248"/>
                <a:gd name="T55" fmla="*/ 15 h 139"/>
                <a:gd name="T56" fmla="*/ 144 w 248"/>
                <a:gd name="T57" fmla="*/ 21 h 139"/>
                <a:gd name="T58" fmla="*/ 138 w 248"/>
                <a:gd name="T59" fmla="*/ 28 h 139"/>
                <a:gd name="T60" fmla="*/ 134 w 248"/>
                <a:gd name="T61" fmla="*/ 28 h 139"/>
                <a:gd name="T62" fmla="*/ 131 w 248"/>
                <a:gd name="T63" fmla="*/ 36 h 139"/>
                <a:gd name="T64" fmla="*/ 127 w 248"/>
                <a:gd name="T65" fmla="*/ 46 h 139"/>
                <a:gd name="T66" fmla="*/ 120 w 248"/>
                <a:gd name="T67" fmla="*/ 43 h 139"/>
                <a:gd name="T68" fmla="*/ 115 w 248"/>
                <a:gd name="T69" fmla="*/ 48 h 139"/>
                <a:gd name="T70" fmla="*/ 109 w 248"/>
                <a:gd name="T71" fmla="*/ 68 h 139"/>
                <a:gd name="T72" fmla="*/ 103 w 248"/>
                <a:gd name="T73" fmla="*/ 78 h 139"/>
                <a:gd name="T74" fmla="*/ 100 w 248"/>
                <a:gd name="T75" fmla="*/ 89 h 139"/>
                <a:gd name="T76" fmla="*/ 82 w 248"/>
                <a:gd name="T77" fmla="*/ 101 h 139"/>
                <a:gd name="T78" fmla="*/ 69 w 248"/>
                <a:gd name="T79" fmla="*/ 100 h 139"/>
                <a:gd name="T80" fmla="*/ 61 w 248"/>
                <a:gd name="T81" fmla="*/ 107 h 139"/>
                <a:gd name="T82" fmla="*/ 50 w 248"/>
                <a:gd name="T83" fmla="*/ 100 h 139"/>
                <a:gd name="T84" fmla="*/ 46 w 248"/>
                <a:gd name="T85" fmla="*/ 97 h 139"/>
                <a:gd name="T86" fmla="*/ 43 w 248"/>
                <a:gd name="T87" fmla="*/ 103 h 139"/>
                <a:gd name="T88" fmla="*/ 28 w 248"/>
                <a:gd name="T89" fmla="*/ 113 h 139"/>
                <a:gd name="T90" fmla="*/ 22 w 248"/>
                <a:gd name="T91" fmla="*/ 127 h 139"/>
                <a:gd name="T92" fmla="*/ 15 w 248"/>
                <a:gd name="T93" fmla="*/ 130 h 139"/>
                <a:gd name="T94" fmla="*/ 6 w 248"/>
                <a:gd name="T95" fmla="*/ 136 h 139"/>
                <a:gd name="T96" fmla="*/ 64 w 248"/>
                <a:gd name="T97" fmla="*/ 13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 h="139">
                  <a:moveTo>
                    <a:pt x="116" y="127"/>
                  </a:moveTo>
                  <a:lnTo>
                    <a:pt x="169" y="118"/>
                  </a:lnTo>
                  <a:lnTo>
                    <a:pt x="243" y="103"/>
                  </a:lnTo>
                  <a:lnTo>
                    <a:pt x="248" y="101"/>
                  </a:lnTo>
                  <a:lnTo>
                    <a:pt x="248" y="98"/>
                  </a:lnTo>
                  <a:lnTo>
                    <a:pt x="246" y="93"/>
                  </a:lnTo>
                  <a:lnTo>
                    <a:pt x="243" y="89"/>
                  </a:lnTo>
                  <a:lnTo>
                    <a:pt x="239" y="86"/>
                  </a:lnTo>
                  <a:lnTo>
                    <a:pt x="237" y="86"/>
                  </a:lnTo>
                  <a:lnTo>
                    <a:pt x="232" y="83"/>
                  </a:lnTo>
                  <a:lnTo>
                    <a:pt x="231" y="80"/>
                  </a:lnTo>
                  <a:lnTo>
                    <a:pt x="228" y="78"/>
                  </a:lnTo>
                  <a:lnTo>
                    <a:pt x="226" y="74"/>
                  </a:lnTo>
                  <a:lnTo>
                    <a:pt x="224" y="72"/>
                  </a:lnTo>
                  <a:lnTo>
                    <a:pt x="224" y="70"/>
                  </a:lnTo>
                  <a:lnTo>
                    <a:pt x="226" y="68"/>
                  </a:lnTo>
                  <a:lnTo>
                    <a:pt x="230" y="70"/>
                  </a:lnTo>
                  <a:lnTo>
                    <a:pt x="228" y="67"/>
                  </a:lnTo>
                  <a:lnTo>
                    <a:pt x="226" y="64"/>
                  </a:lnTo>
                  <a:lnTo>
                    <a:pt x="224" y="63"/>
                  </a:lnTo>
                  <a:lnTo>
                    <a:pt x="215" y="60"/>
                  </a:lnTo>
                  <a:lnTo>
                    <a:pt x="211" y="54"/>
                  </a:lnTo>
                  <a:lnTo>
                    <a:pt x="211" y="53"/>
                  </a:lnTo>
                  <a:lnTo>
                    <a:pt x="215" y="55"/>
                  </a:lnTo>
                  <a:lnTo>
                    <a:pt x="220" y="56"/>
                  </a:lnTo>
                  <a:lnTo>
                    <a:pt x="221" y="59"/>
                  </a:lnTo>
                  <a:lnTo>
                    <a:pt x="227" y="60"/>
                  </a:lnTo>
                  <a:lnTo>
                    <a:pt x="225" y="56"/>
                  </a:lnTo>
                  <a:lnTo>
                    <a:pt x="225" y="51"/>
                  </a:lnTo>
                  <a:lnTo>
                    <a:pt x="225" y="48"/>
                  </a:lnTo>
                  <a:lnTo>
                    <a:pt x="221" y="49"/>
                  </a:lnTo>
                  <a:lnTo>
                    <a:pt x="215" y="45"/>
                  </a:lnTo>
                  <a:lnTo>
                    <a:pt x="212" y="41"/>
                  </a:lnTo>
                  <a:lnTo>
                    <a:pt x="211" y="41"/>
                  </a:lnTo>
                  <a:lnTo>
                    <a:pt x="210" y="43"/>
                  </a:lnTo>
                  <a:lnTo>
                    <a:pt x="207" y="43"/>
                  </a:lnTo>
                  <a:lnTo>
                    <a:pt x="203" y="39"/>
                  </a:lnTo>
                  <a:lnTo>
                    <a:pt x="199" y="37"/>
                  </a:lnTo>
                  <a:lnTo>
                    <a:pt x="195" y="36"/>
                  </a:lnTo>
                  <a:lnTo>
                    <a:pt x="193" y="37"/>
                  </a:lnTo>
                  <a:lnTo>
                    <a:pt x="190" y="38"/>
                  </a:lnTo>
                  <a:lnTo>
                    <a:pt x="188" y="36"/>
                  </a:lnTo>
                  <a:lnTo>
                    <a:pt x="188" y="25"/>
                  </a:lnTo>
                  <a:lnTo>
                    <a:pt x="191" y="24"/>
                  </a:lnTo>
                  <a:lnTo>
                    <a:pt x="193" y="21"/>
                  </a:lnTo>
                  <a:lnTo>
                    <a:pt x="192" y="17"/>
                  </a:lnTo>
                  <a:lnTo>
                    <a:pt x="188" y="14"/>
                  </a:lnTo>
                  <a:lnTo>
                    <a:pt x="183" y="10"/>
                  </a:lnTo>
                  <a:lnTo>
                    <a:pt x="173" y="4"/>
                  </a:lnTo>
                  <a:lnTo>
                    <a:pt x="171" y="5"/>
                  </a:lnTo>
                  <a:lnTo>
                    <a:pt x="168" y="8"/>
                  </a:lnTo>
                  <a:lnTo>
                    <a:pt x="166" y="8"/>
                  </a:lnTo>
                  <a:lnTo>
                    <a:pt x="160" y="5"/>
                  </a:lnTo>
                  <a:lnTo>
                    <a:pt x="151" y="0"/>
                  </a:lnTo>
                  <a:lnTo>
                    <a:pt x="151" y="8"/>
                  </a:lnTo>
                  <a:lnTo>
                    <a:pt x="149" y="15"/>
                  </a:lnTo>
                  <a:lnTo>
                    <a:pt x="147" y="18"/>
                  </a:lnTo>
                  <a:lnTo>
                    <a:pt x="144" y="21"/>
                  </a:lnTo>
                  <a:lnTo>
                    <a:pt x="139" y="30"/>
                  </a:lnTo>
                  <a:lnTo>
                    <a:pt x="138" y="28"/>
                  </a:lnTo>
                  <a:lnTo>
                    <a:pt x="135" y="28"/>
                  </a:lnTo>
                  <a:lnTo>
                    <a:pt x="134" y="28"/>
                  </a:lnTo>
                  <a:lnTo>
                    <a:pt x="133" y="32"/>
                  </a:lnTo>
                  <a:lnTo>
                    <a:pt x="131" y="36"/>
                  </a:lnTo>
                  <a:lnTo>
                    <a:pt x="128" y="44"/>
                  </a:lnTo>
                  <a:lnTo>
                    <a:pt x="127" y="46"/>
                  </a:lnTo>
                  <a:lnTo>
                    <a:pt x="125" y="45"/>
                  </a:lnTo>
                  <a:lnTo>
                    <a:pt x="120" y="43"/>
                  </a:lnTo>
                  <a:lnTo>
                    <a:pt x="116" y="41"/>
                  </a:lnTo>
                  <a:lnTo>
                    <a:pt x="115" y="48"/>
                  </a:lnTo>
                  <a:lnTo>
                    <a:pt x="112" y="60"/>
                  </a:lnTo>
                  <a:lnTo>
                    <a:pt x="109" y="68"/>
                  </a:lnTo>
                  <a:lnTo>
                    <a:pt x="104" y="73"/>
                  </a:lnTo>
                  <a:lnTo>
                    <a:pt x="103" y="78"/>
                  </a:lnTo>
                  <a:lnTo>
                    <a:pt x="104" y="86"/>
                  </a:lnTo>
                  <a:lnTo>
                    <a:pt x="100" y="89"/>
                  </a:lnTo>
                  <a:lnTo>
                    <a:pt x="89" y="95"/>
                  </a:lnTo>
                  <a:lnTo>
                    <a:pt x="82" y="101"/>
                  </a:lnTo>
                  <a:lnTo>
                    <a:pt x="73" y="103"/>
                  </a:lnTo>
                  <a:lnTo>
                    <a:pt x="69" y="100"/>
                  </a:lnTo>
                  <a:lnTo>
                    <a:pt x="63" y="107"/>
                  </a:lnTo>
                  <a:lnTo>
                    <a:pt x="61" y="107"/>
                  </a:lnTo>
                  <a:lnTo>
                    <a:pt x="56" y="105"/>
                  </a:lnTo>
                  <a:lnTo>
                    <a:pt x="50" y="100"/>
                  </a:lnTo>
                  <a:lnTo>
                    <a:pt x="49" y="97"/>
                  </a:lnTo>
                  <a:lnTo>
                    <a:pt x="46" y="97"/>
                  </a:lnTo>
                  <a:lnTo>
                    <a:pt x="45" y="99"/>
                  </a:lnTo>
                  <a:lnTo>
                    <a:pt x="43" y="103"/>
                  </a:lnTo>
                  <a:lnTo>
                    <a:pt x="39" y="109"/>
                  </a:lnTo>
                  <a:lnTo>
                    <a:pt x="28" y="113"/>
                  </a:lnTo>
                  <a:lnTo>
                    <a:pt x="25" y="118"/>
                  </a:lnTo>
                  <a:lnTo>
                    <a:pt x="22" y="127"/>
                  </a:lnTo>
                  <a:lnTo>
                    <a:pt x="18" y="128"/>
                  </a:lnTo>
                  <a:lnTo>
                    <a:pt x="15" y="130"/>
                  </a:lnTo>
                  <a:lnTo>
                    <a:pt x="10" y="133"/>
                  </a:lnTo>
                  <a:lnTo>
                    <a:pt x="6" y="136"/>
                  </a:lnTo>
                  <a:lnTo>
                    <a:pt x="0" y="139"/>
                  </a:lnTo>
                  <a:lnTo>
                    <a:pt x="64" y="133"/>
                  </a:lnTo>
                  <a:lnTo>
                    <a:pt x="116" y="127"/>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6" name="Freeform 40"/>
            <p:cNvSpPr>
              <a:spLocks/>
            </p:cNvSpPr>
            <p:nvPr/>
          </p:nvSpPr>
          <p:spPr bwMode="auto">
            <a:xfrm>
              <a:off x="7406291" y="2750011"/>
              <a:ext cx="269831" cy="209119"/>
            </a:xfrm>
            <a:custGeom>
              <a:avLst/>
              <a:gdLst>
                <a:gd name="T0" fmla="*/ 94 w 189"/>
                <a:gd name="T1" fmla="*/ 4 h 147"/>
                <a:gd name="T2" fmla="*/ 79 w 189"/>
                <a:gd name="T3" fmla="*/ 0 h 147"/>
                <a:gd name="T4" fmla="*/ 67 w 189"/>
                <a:gd name="T5" fmla="*/ 4 h 147"/>
                <a:gd name="T6" fmla="*/ 58 w 189"/>
                <a:gd name="T7" fmla="*/ 6 h 147"/>
                <a:gd name="T8" fmla="*/ 39 w 189"/>
                <a:gd name="T9" fmla="*/ 4 h 147"/>
                <a:gd name="T10" fmla="*/ 26 w 189"/>
                <a:gd name="T11" fmla="*/ 7 h 147"/>
                <a:gd name="T12" fmla="*/ 12 w 189"/>
                <a:gd name="T13" fmla="*/ 18 h 147"/>
                <a:gd name="T14" fmla="*/ 11 w 189"/>
                <a:gd name="T15" fmla="*/ 22 h 147"/>
                <a:gd name="T16" fmla="*/ 5 w 189"/>
                <a:gd name="T17" fmla="*/ 26 h 147"/>
                <a:gd name="T18" fmla="*/ 0 w 189"/>
                <a:gd name="T19" fmla="*/ 32 h 147"/>
                <a:gd name="T20" fmla="*/ 4 w 189"/>
                <a:gd name="T21" fmla="*/ 37 h 147"/>
                <a:gd name="T22" fmla="*/ 19 w 189"/>
                <a:gd name="T23" fmla="*/ 45 h 147"/>
                <a:gd name="T24" fmla="*/ 24 w 189"/>
                <a:gd name="T25" fmla="*/ 53 h 147"/>
                <a:gd name="T26" fmla="*/ 34 w 189"/>
                <a:gd name="T27" fmla="*/ 64 h 147"/>
                <a:gd name="T28" fmla="*/ 55 w 189"/>
                <a:gd name="T29" fmla="*/ 81 h 147"/>
                <a:gd name="T30" fmla="*/ 66 w 189"/>
                <a:gd name="T31" fmla="*/ 96 h 147"/>
                <a:gd name="T32" fmla="*/ 76 w 189"/>
                <a:gd name="T33" fmla="*/ 102 h 147"/>
                <a:gd name="T34" fmla="*/ 82 w 189"/>
                <a:gd name="T35" fmla="*/ 107 h 147"/>
                <a:gd name="T36" fmla="*/ 87 w 189"/>
                <a:gd name="T37" fmla="*/ 114 h 147"/>
                <a:gd name="T38" fmla="*/ 89 w 189"/>
                <a:gd name="T39" fmla="*/ 119 h 147"/>
                <a:gd name="T40" fmla="*/ 91 w 189"/>
                <a:gd name="T41" fmla="*/ 124 h 147"/>
                <a:gd name="T42" fmla="*/ 95 w 189"/>
                <a:gd name="T43" fmla="*/ 125 h 147"/>
                <a:gd name="T44" fmla="*/ 98 w 189"/>
                <a:gd name="T45" fmla="*/ 128 h 147"/>
                <a:gd name="T46" fmla="*/ 99 w 189"/>
                <a:gd name="T47" fmla="*/ 133 h 147"/>
                <a:gd name="T48" fmla="*/ 103 w 189"/>
                <a:gd name="T49" fmla="*/ 138 h 147"/>
                <a:gd name="T50" fmla="*/ 104 w 189"/>
                <a:gd name="T51" fmla="*/ 145 h 147"/>
                <a:gd name="T52" fmla="*/ 108 w 189"/>
                <a:gd name="T53" fmla="*/ 147 h 147"/>
                <a:gd name="T54" fmla="*/ 110 w 189"/>
                <a:gd name="T55" fmla="*/ 140 h 147"/>
                <a:gd name="T56" fmla="*/ 116 w 189"/>
                <a:gd name="T57" fmla="*/ 140 h 147"/>
                <a:gd name="T58" fmla="*/ 117 w 189"/>
                <a:gd name="T59" fmla="*/ 137 h 147"/>
                <a:gd name="T60" fmla="*/ 112 w 189"/>
                <a:gd name="T61" fmla="*/ 136 h 147"/>
                <a:gd name="T62" fmla="*/ 110 w 189"/>
                <a:gd name="T63" fmla="*/ 133 h 147"/>
                <a:gd name="T64" fmla="*/ 115 w 189"/>
                <a:gd name="T65" fmla="*/ 132 h 147"/>
                <a:gd name="T66" fmla="*/ 119 w 189"/>
                <a:gd name="T67" fmla="*/ 135 h 147"/>
                <a:gd name="T68" fmla="*/ 124 w 189"/>
                <a:gd name="T69" fmla="*/ 128 h 147"/>
                <a:gd name="T70" fmla="*/ 123 w 189"/>
                <a:gd name="T71" fmla="*/ 123 h 147"/>
                <a:gd name="T72" fmla="*/ 130 w 189"/>
                <a:gd name="T73" fmla="*/ 123 h 147"/>
                <a:gd name="T74" fmla="*/ 135 w 189"/>
                <a:gd name="T75" fmla="*/ 119 h 147"/>
                <a:gd name="T76" fmla="*/ 131 w 189"/>
                <a:gd name="T77" fmla="*/ 118 h 147"/>
                <a:gd name="T78" fmla="*/ 129 w 189"/>
                <a:gd name="T79" fmla="*/ 115 h 147"/>
                <a:gd name="T80" fmla="*/ 133 w 189"/>
                <a:gd name="T81" fmla="*/ 115 h 147"/>
                <a:gd name="T82" fmla="*/ 138 w 189"/>
                <a:gd name="T83" fmla="*/ 117 h 147"/>
                <a:gd name="T84" fmla="*/ 145 w 189"/>
                <a:gd name="T85" fmla="*/ 110 h 147"/>
                <a:gd name="T86" fmla="*/ 141 w 189"/>
                <a:gd name="T87" fmla="*/ 105 h 147"/>
                <a:gd name="T88" fmla="*/ 143 w 189"/>
                <a:gd name="T89" fmla="*/ 103 h 147"/>
                <a:gd name="T90" fmla="*/ 149 w 189"/>
                <a:gd name="T91" fmla="*/ 103 h 147"/>
                <a:gd name="T92" fmla="*/ 155 w 189"/>
                <a:gd name="T93" fmla="*/ 93 h 147"/>
                <a:gd name="T94" fmla="*/ 164 w 189"/>
                <a:gd name="T95" fmla="*/ 89 h 147"/>
                <a:gd name="T96" fmla="*/ 169 w 189"/>
                <a:gd name="T97" fmla="*/ 81 h 147"/>
                <a:gd name="T98" fmla="*/ 165 w 189"/>
                <a:gd name="T99" fmla="*/ 75 h 147"/>
                <a:gd name="T100" fmla="*/ 169 w 189"/>
                <a:gd name="T101" fmla="*/ 75 h 147"/>
                <a:gd name="T102" fmla="*/ 170 w 189"/>
                <a:gd name="T103" fmla="*/ 70 h 147"/>
                <a:gd name="T104" fmla="*/ 175 w 189"/>
                <a:gd name="T105" fmla="*/ 60 h 147"/>
                <a:gd name="T106" fmla="*/ 178 w 189"/>
                <a:gd name="T107" fmla="*/ 54 h 147"/>
                <a:gd name="T108" fmla="*/ 187 w 189"/>
                <a:gd name="T109" fmla="*/ 46 h 147"/>
                <a:gd name="T110" fmla="*/ 138 w 189"/>
                <a:gd name="T111" fmla="*/ 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147">
                  <a:moveTo>
                    <a:pt x="98" y="14"/>
                  </a:moveTo>
                  <a:cubicBezTo>
                    <a:pt x="94" y="4"/>
                    <a:pt x="94" y="4"/>
                    <a:pt x="94" y="4"/>
                  </a:cubicBezTo>
                  <a:cubicBezTo>
                    <a:pt x="88" y="1"/>
                    <a:pt x="88" y="1"/>
                    <a:pt x="88" y="1"/>
                  </a:cubicBezTo>
                  <a:cubicBezTo>
                    <a:pt x="79" y="0"/>
                    <a:pt x="79" y="0"/>
                    <a:pt x="79" y="0"/>
                  </a:cubicBezTo>
                  <a:cubicBezTo>
                    <a:pt x="72" y="1"/>
                    <a:pt x="72" y="1"/>
                    <a:pt x="72" y="1"/>
                  </a:cubicBezTo>
                  <a:cubicBezTo>
                    <a:pt x="67" y="4"/>
                    <a:pt x="67" y="4"/>
                    <a:pt x="67" y="4"/>
                  </a:cubicBezTo>
                  <a:cubicBezTo>
                    <a:pt x="64" y="5"/>
                    <a:pt x="64" y="5"/>
                    <a:pt x="64" y="5"/>
                  </a:cubicBezTo>
                  <a:cubicBezTo>
                    <a:pt x="58" y="6"/>
                    <a:pt x="58" y="6"/>
                    <a:pt x="58" y="6"/>
                  </a:cubicBezTo>
                  <a:cubicBezTo>
                    <a:pt x="46" y="4"/>
                    <a:pt x="46" y="4"/>
                    <a:pt x="46" y="4"/>
                  </a:cubicBezTo>
                  <a:cubicBezTo>
                    <a:pt x="39" y="4"/>
                    <a:pt x="39" y="4"/>
                    <a:pt x="39" y="4"/>
                  </a:cubicBezTo>
                  <a:cubicBezTo>
                    <a:pt x="31" y="5"/>
                    <a:pt x="31" y="5"/>
                    <a:pt x="31" y="5"/>
                  </a:cubicBezTo>
                  <a:cubicBezTo>
                    <a:pt x="26" y="7"/>
                    <a:pt x="26" y="7"/>
                    <a:pt x="26" y="7"/>
                  </a:cubicBezTo>
                  <a:cubicBezTo>
                    <a:pt x="12" y="18"/>
                    <a:pt x="12" y="18"/>
                    <a:pt x="12" y="18"/>
                  </a:cubicBezTo>
                  <a:cubicBezTo>
                    <a:pt x="12" y="18"/>
                    <a:pt x="12" y="18"/>
                    <a:pt x="12" y="18"/>
                  </a:cubicBezTo>
                  <a:cubicBezTo>
                    <a:pt x="11" y="20"/>
                    <a:pt x="11" y="20"/>
                    <a:pt x="11" y="20"/>
                  </a:cubicBezTo>
                  <a:cubicBezTo>
                    <a:pt x="11" y="22"/>
                    <a:pt x="11" y="22"/>
                    <a:pt x="11" y="22"/>
                  </a:cubicBezTo>
                  <a:cubicBezTo>
                    <a:pt x="9" y="23"/>
                    <a:pt x="9" y="23"/>
                    <a:pt x="9" y="23"/>
                  </a:cubicBezTo>
                  <a:cubicBezTo>
                    <a:pt x="5" y="26"/>
                    <a:pt x="5" y="26"/>
                    <a:pt x="5" y="26"/>
                  </a:cubicBezTo>
                  <a:cubicBezTo>
                    <a:pt x="0" y="29"/>
                    <a:pt x="0" y="29"/>
                    <a:pt x="0" y="29"/>
                  </a:cubicBezTo>
                  <a:cubicBezTo>
                    <a:pt x="0" y="32"/>
                    <a:pt x="0" y="32"/>
                    <a:pt x="0" y="32"/>
                  </a:cubicBezTo>
                  <a:cubicBezTo>
                    <a:pt x="2" y="34"/>
                    <a:pt x="2" y="34"/>
                    <a:pt x="2" y="34"/>
                  </a:cubicBezTo>
                  <a:cubicBezTo>
                    <a:pt x="4" y="37"/>
                    <a:pt x="4" y="37"/>
                    <a:pt x="4" y="37"/>
                  </a:cubicBezTo>
                  <a:cubicBezTo>
                    <a:pt x="16" y="42"/>
                    <a:pt x="16" y="42"/>
                    <a:pt x="16" y="42"/>
                  </a:cubicBezTo>
                  <a:cubicBezTo>
                    <a:pt x="19" y="45"/>
                    <a:pt x="19" y="45"/>
                    <a:pt x="19" y="45"/>
                  </a:cubicBezTo>
                  <a:cubicBezTo>
                    <a:pt x="22" y="49"/>
                    <a:pt x="22" y="49"/>
                    <a:pt x="22" y="49"/>
                  </a:cubicBezTo>
                  <a:cubicBezTo>
                    <a:pt x="24" y="53"/>
                    <a:pt x="24" y="53"/>
                    <a:pt x="24" y="53"/>
                  </a:cubicBezTo>
                  <a:cubicBezTo>
                    <a:pt x="29" y="58"/>
                    <a:pt x="29" y="58"/>
                    <a:pt x="29" y="58"/>
                  </a:cubicBezTo>
                  <a:cubicBezTo>
                    <a:pt x="34" y="64"/>
                    <a:pt x="34" y="64"/>
                    <a:pt x="34" y="64"/>
                  </a:cubicBezTo>
                  <a:cubicBezTo>
                    <a:pt x="50" y="77"/>
                    <a:pt x="50" y="77"/>
                    <a:pt x="50" y="77"/>
                  </a:cubicBezTo>
                  <a:cubicBezTo>
                    <a:pt x="55" y="81"/>
                    <a:pt x="55" y="81"/>
                    <a:pt x="55" y="81"/>
                  </a:cubicBezTo>
                  <a:cubicBezTo>
                    <a:pt x="61" y="89"/>
                    <a:pt x="61" y="89"/>
                    <a:pt x="61" y="89"/>
                  </a:cubicBezTo>
                  <a:cubicBezTo>
                    <a:pt x="66" y="96"/>
                    <a:pt x="66" y="96"/>
                    <a:pt x="66" y="96"/>
                  </a:cubicBezTo>
                  <a:cubicBezTo>
                    <a:pt x="73" y="99"/>
                    <a:pt x="73" y="99"/>
                    <a:pt x="73" y="99"/>
                  </a:cubicBezTo>
                  <a:cubicBezTo>
                    <a:pt x="76" y="102"/>
                    <a:pt x="76" y="102"/>
                    <a:pt x="76" y="102"/>
                  </a:cubicBezTo>
                  <a:cubicBezTo>
                    <a:pt x="79" y="105"/>
                    <a:pt x="79" y="105"/>
                    <a:pt x="79" y="105"/>
                  </a:cubicBezTo>
                  <a:cubicBezTo>
                    <a:pt x="82" y="107"/>
                    <a:pt x="82" y="107"/>
                    <a:pt x="82" y="107"/>
                  </a:cubicBezTo>
                  <a:cubicBezTo>
                    <a:pt x="84" y="109"/>
                    <a:pt x="84" y="109"/>
                    <a:pt x="84" y="109"/>
                  </a:cubicBezTo>
                  <a:cubicBezTo>
                    <a:pt x="87" y="114"/>
                    <a:pt x="87" y="114"/>
                    <a:pt x="87" y="114"/>
                  </a:cubicBezTo>
                  <a:cubicBezTo>
                    <a:pt x="89" y="117"/>
                    <a:pt x="89" y="117"/>
                    <a:pt x="89" y="117"/>
                  </a:cubicBezTo>
                  <a:cubicBezTo>
                    <a:pt x="89" y="119"/>
                    <a:pt x="89" y="119"/>
                    <a:pt x="89" y="119"/>
                  </a:cubicBezTo>
                  <a:cubicBezTo>
                    <a:pt x="90" y="122"/>
                    <a:pt x="90" y="122"/>
                    <a:pt x="90" y="122"/>
                  </a:cubicBezTo>
                  <a:cubicBezTo>
                    <a:pt x="91" y="124"/>
                    <a:pt x="91" y="124"/>
                    <a:pt x="91" y="124"/>
                  </a:cubicBezTo>
                  <a:cubicBezTo>
                    <a:pt x="92" y="124"/>
                    <a:pt x="92" y="124"/>
                    <a:pt x="92" y="124"/>
                  </a:cubicBezTo>
                  <a:cubicBezTo>
                    <a:pt x="95" y="125"/>
                    <a:pt x="95" y="125"/>
                    <a:pt x="95" y="125"/>
                  </a:cubicBezTo>
                  <a:cubicBezTo>
                    <a:pt x="98" y="127"/>
                    <a:pt x="98" y="127"/>
                    <a:pt x="98" y="127"/>
                  </a:cubicBezTo>
                  <a:cubicBezTo>
                    <a:pt x="98" y="128"/>
                    <a:pt x="98" y="128"/>
                    <a:pt x="98" y="128"/>
                  </a:cubicBezTo>
                  <a:cubicBezTo>
                    <a:pt x="98" y="130"/>
                    <a:pt x="98" y="130"/>
                    <a:pt x="98" y="130"/>
                  </a:cubicBezTo>
                  <a:cubicBezTo>
                    <a:pt x="99" y="133"/>
                    <a:pt x="99" y="133"/>
                    <a:pt x="99" y="133"/>
                  </a:cubicBezTo>
                  <a:cubicBezTo>
                    <a:pt x="103" y="137"/>
                    <a:pt x="103" y="137"/>
                    <a:pt x="103" y="137"/>
                  </a:cubicBezTo>
                  <a:cubicBezTo>
                    <a:pt x="103" y="138"/>
                    <a:pt x="103" y="138"/>
                    <a:pt x="103" y="138"/>
                  </a:cubicBezTo>
                  <a:cubicBezTo>
                    <a:pt x="103" y="142"/>
                    <a:pt x="103" y="142"/>
                    <a:pt x="103" y="142"/>
                  </a:cubicBezTo>
                  <a:cubicBezTo>
                    <a:pt x="104" y="145"/>
                    <a:pt x="104" y="145"/>
                    <a:pt x="104" y="145"/>
                  </a:cubicBezTo>
                  <a:cubicBezTo>
                    <a:pt x="106" y="146"/>
                    <a:pt x="106" y="146"/>
                    <a:pt x="106" y="146"/>
                  </a:cubicBezTo>
                  <a:cubicBezTo>
                    <a:pt x="108" y="147"/>
                    <a:pt x="108" y="147"/>
                    <a:pt x="108" y="147"/>
                  </a:cubicBezTo>
                  <a:cubicBezTo>
                    <a:pt x="108" y="141"/>
                    <a:pt x="108" y="141"/>
                    <a:pt x="108" y="141"/>
                  </a:cubicBezTo>
                  <a:cubicBezTo>
                    <a:pt x="110" y="140"/>
                    <a:pt x="110" y="140"/>
                    <a:pt x="110" y="140"/>
                  </a:cubicBezTo>
                  <a:cubicBezTo>
                    <a:pt x="115" y="140"/>
                    <a:pt x="115" y="140"/>
                    <a:pt x="115" y="140"/>
                  </a:cubicBezTo>
                  <a:cubicBezTo>
                    <a:pt x="116" y="140"/>
                    <a:pt x="116" y="140"/>
                    <a:pt x="116" y="140"/>
                  </a:cubicBezTo>
                  <a:cubicBezTo>
                    <a:pt x="116" y="140"/>
                    <a:pt x="118" y="139"/>
                    <a:pt x="118" y="139"/>
                  </a:cubicBezTo>
                  <a:cubicBezTo>
                    <a:pt x="118" y="138"/>
                    <a:pt x="117" y="137"/>
                    <a:pt x="117" y="137"/>
                  </a:cubicBezTo>
                  <a:cubicBezTo>
                    <a:pt x="116" y="137"/>
                    <a:pt x="116" y="137"/>
                    <a:pt x="116" y="137"/>
                  </a:cubicBezTo>
                  <a:cubicBezTo>
                    <a:pt x="116" y="137"/>
                    <a:pt x="112" y="136"/>
                    <a:pt x="112" y="136"/>
                  </a:cubicBezTo>
                  <a:cubicBezTo>
                    <a:pt x="111" y="136"/>
                    <a:pt x="110" y="134"/>
                    <a:pt x="110" y="134"/>
                  </a:cubicBezTo>
                  <a:cubicBezTo>
                    <a:pt x="110" y="133"/>
                    <a:pt x="110" y="133"/>
                    <a:pt x="110" y="133"/>
                  </a:cubicBezTo>
                  <a:cubicBezTo>
                    <a:pt x="111" y="129"/>
                    <a:pt x="111" y="129"/>
                    <a:pt x="111" y="129"/>
                  </a:cubicBezTo>
                  <a:cubicBezTo>
                    <a:pt x="115" y="132"/>
                    <a:pt x="115" y="132"/>
                    <a:pt x="115" y="132"/>
                  </a:cubicBezTo>
                  <a:cubicBezTo>
                    <a:pt x="116" y="133"/>
                    <a:pt x="116" y="133"/>
                    <a:pt x="116" y="133"/>
                  </a:cubicBezTo>
                  <a:cubicBezTo>
                    <a:pt x="119" y="135"/>
                    <a:pt x="119" y="135"/>
                    <a:pt x="119" y="135"/>
                  </a:cubicBezTo>
                  <a:cubicBezTo>
                    <a:pt x="123" y="134"/>
                    <a:pt x="123" y="134"/>
                    <a:pt x="123" y="134"/>
                  </a:cubicBezTo>
                  <a:cubicBezTo>
                    <a:pt x="124" y="128"/>
                    <a:pt x="124" y="128"/>
                    <a:pt x="124" y="128"/>
                  </a:cubicBezTo>
                  <a:cubicBezTo>
                    <a:pt x="124" y="127"/>
                    <a:pt x="124" y="127"/>
                    <a:pt x="124" y="127"/>
                  </a:cubicBezTo>
                  <a:cubicBezTo>
                    <a:pt x="123" y="123"/>
                    <a:pt x="123" y="123"/>
                    <a:pt x="123" y="123"/>
                  </a:cubicBezTo>
                  <a:cubicBezTo>
                    <a:pt x="126" y="123"/>
                    <a:pt x="126" y="123"/>
                    <a:pt x="126" y="123"/>
                  </a:cubicBezTo>
                  <a:cubicBezTo>
                    <a:pt x="130" y="123"/>
                    <a:pt x="130" y="123"/>
                    <a:pt x="130" y="123"/>
                  </a:cubicBezTo>
                  <a:cubicBezTo>
                    <a:pt x="135" y="120"/>
                    <a:pt x="135" y="120"/>
                    <a:pt x="135" y="120"/>
                  </a:cubicBezTo>
                  <a:cubicBezTo>
                    <a:pt x="135" y="119"/>
                    <a:pt x="135" y="119"/>
                    <a:pt x="135" y="119"/>
                  </a:cubicBezTo>
                  <a:cubicBezTo>
                    <a:pt x="133" y="118"/>
                    <a:pt x="133" y="118"/>
                    <a:pt x="133" y="118"/>
                  </a:cubicBezTo>
                  <a:cubicBezTo>
                    <a:pt x="131" y="118"/>
                    <a:pt x="131" y="118"/>
                    <a:pt x="131" y="118"/>
                  </a:cubicBezTo>
                  <a:cubicBezTo>
                    <a:pt x="129" y="117"/>
                    <a:pt x="129" y="117"/>
                    <a:pt x="129" y="117"/>
                  </a:cubicBezTo>
                  <a:cubicBezTo>
                    <a:pt x="129" y="115"/>
                    <a:pt x="129" y="115"/>
                    <a:pt x="129" y="115"/>
                  </a:cubicBezTo>
                  <a:cubicBezTo>
                    <a:pt x="132" y="114"/>
                    <a:pt x="132" y="114"/>
                    <a:pt x="132" y="114"/>
                  </a:cubicBezTo>
                  <a:cubicBezTo>
                    <a:pt x="133" y="115"/>
                    <a:pt x="133" y="115"/>
                    <a:pt x="133" y="115"/>
                  </a:cubicBezTo>
                  <a:cubicBezTo>
                    <a:pt x="136" y="117"/>
                    <a:pt x="136" y="117"/>
                    <a:pt x="136" y="117"/>
                  </a:cubicBezTo>
                  <a:cubicBezTo>
                    <a:pt x="138" y="117"/>
                    <a:pt x="138" y="117"/>
                    <a:pt x="138" y="117"/>
                  </a:cubicBezTo>
                  <a:cubicBezTo>
                    <a:pt x="142" y="114"/>
                    <a:pt x="142" y="114"/>
                    <a:pt x="142" y="114"/>
                  </a:cubicBezTo>
                  <a:cubicBezTo>
                    <a:pt x="145" y="110"/>
                    <a:pt x="145" y="110"/>
                    <a:pt x="145" y="110"/>
                  </a:cubicBezTo>
                  <a:cubicBezTo>
                    <a:pt x="144" y="107"/>
                    <a:pt x="144" y="107"/>
                    <a:pt x="144" y="107"/>
                  </a:cubicBezTo>
                  <a:cubicBezTo>
                    <a:pt x="141" y="105"/>
                    <a:pt x="141" y="105"/>
                    <a:pt x="141" y="105"/>
                  </a:cubicBezTo>
                  <a:cubicBezTo>
                    <a:pt x="141" y="104"/>
                    <a:pt x="141" y="104"/>
                    <a:pt x="141" y="104"/>
                  </a:cubicBezTo>
                  <a:cubicBezTo>
                    <a:pt x="143" y="103"/>
                    <a:pt x="143" y="103"/>
                    <a:pt x="143" y="103"/>
                  </a:cubicBezTo>
                  <a:cubicBezTo>
                    <a:pt x="147" y="105"/>
                    <a:pt x="147" y="105"/>
                    <a:pt x="147" y="105"/>
                  </a:cubicBezTo>
                  <a:cubicBezTo>
                    <a:pt x="149" y="103"/>
                    <a:pt x="149" y="103"/>
                    <a:pt x="149" y="103"/>
                  </a:cubicBezTo>
                  <a:cubicBezTo>
                    <a:pt x="151" y="100"/>
                    <a:pt x="151" y="100"/>
                    <a:pt x="151" y="100"/>
                  </a:cubicBezTo>
                  <a:cubicBezTo>
                    <a:pt x="155" y="93"/>
                    <a:pt x="155" y="93"/>
                    <a:pt x="155" y="93"/>
                  </a:cubicBezTo>
                  <a:cubicBezTo>
                    <a:pt x="159" y="90"/>
                    <a:pt x="159" y="90"/>
                    <a:pt x="159" y="90"/>
                  </a:cubicBezTo>
                  <a:cubicBezTo>
                    <a:pt x="164" y="89"/>
                    <a:pt x="164" y="89"/>
                    <a:pt x="164" y="89"/>
                  </a:cubicBezTo>
                  <a:cubicBezTo>
                    <a:pt x="167" y="84"/>
                    <a:pt x="167" y="84"/>
                    <a:pt x="167" y="84"/>
                  </a:cubicBezTo>
                  <a:cubicBezTo>
                    <a:pt x="169" y="81"/>
                    <a:pt x="169" y="81"/>
                    <a:pt x="169" y="81"/>
                  </a:cubicBezTo>
                  <a:cubicBezTo>
                    <a:pt x="167" y="79"/>
                    <a:pt x="167" y="79"/>
                    <a:pt x="167" y="79"/>
                  </a:cubicBezTo>
                  <a:cubicBezTo>
                    <a:pt x="165" y="75"/>
                    <a:pt x="165" y="75"/>
                    <a:pt x="165" y="75"/>
                  </a:cubicBezTo>
                  <a:cubicBezTo>
                    <a:pt x="167" y="75"/>
                    <a:pt x="167" y="75"/>
                    <a:pt x="167" y="75"/>
                  </a:cubicBezTo>
                  <a:cubicBezTo>
                    <a:pt x="169" y="75"/>
                    <a:pt x="169" y="75"/>
                    <a:pt x="169" y="75"/>
                  </a:cubicBezTo>
                  <a:cubicBezTo>
                    <a:pt x="169" y="72"/>
                    <a:pt x="169" y="72"/>
                    <a:pt x="169" y="72"/>
                  </a:cubicBezTo>
                  <a:cubicBezTo>
                    <a:pt x="170" y="70"/>
                    <a:pt x="170" y="70"/>
                    <a:pt x="170" y="70"/>
                  </a:cubicBezTo>
                  <a:cubicBezTo>
                    <a:pt x="173" y="66"/>
                    <a:pt x="173" y="66"/>
                    <a:pt x="173" y="66"/>
                  </a:cubicBezTo>
                  <a:cubicBezTo>
                    <a:pt x="175" y="60"/>
                    <a:pt x="175" y="60"/>
                    <a:pt x="175" y="60"/>
                  </a:cubicBezTo>
                  <a:cubicBezTo>
                    <a:pt x="177" y="56"/>
                    <a:pt x="177" y="56"/>
                    <a:pt x="177" y="56"/>
                  </a:cubicBezTo>
                  <a:cubicBezTo>
                    <a:pt x="178" y="54"/>
                    <a:pt x="178" y="54"/>
                    <a:pt x="178" y="54"/>
                  </a:cubicBezTo>
                  <a:cubicBezTo>
                    <a:pt x="180" y="52"/>
                    <a:pt x="180" y="52"/>
                    <a:pt x="180" y="52"/>
                  </a:cubicBezTo>
                  <a:cubicBezTo>
                    <a:pt x="187" y="46"/>
                    <a:pt x="187" y="46"/>
                    <a:pt x="187" y="46"/>
                  </a:cubicBezTo>
                  <a:cubicBezTo>
                    <a:pt x="189" y="44"/>
                    <a:pt x="189" y="44"/>
                    <a:pt x="189" y="44"/>
                  </a:cubicBezTo>
                  <a:cubicBezTo>
                    <a:pt x="138" y="6"/>
                    <a:pt x="138" y="6"/>
                    <a:pt x="138" y="6"/>
                  </a:cubicBezTo>
                  <a:lnTo>
                    <a:pt x="98" y="1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7" name="Freeform 41"/>
            <p:cNvSpPr>
              <a:spLocks/>
            </p:cNvSpPr>
            <p:nvPr/>
          </p:nvSpPr>
          <p:spPr bwMode="auto">
            <a:xfrm>
              <a:off x="7128028" y="2788799"/>
              <a:ext cx="212492" cy="340661"/>
            </a:xfrm>
            <a:custGeom>
              <a:avLst/>
              <a:gdLst>
                <a:gd name="T0" fmla="*/ 39 w 126"/>
                <a:gd name="T1" fmla="*/ 183 h 202"/>
                <a:gd name="T2" fmla="*/ 33 w 126"/>
                <a:gd name="T3" fmla="*/ 176 h 202"/>
                <a:gd name="T4" fmla="*/ 36 w 126"/>
                <a:gd name="T5" fmla="*/ 172 h 202"/>
                <a:gd name="T6" fmla="*/ 51 w 126"/>
                <a:gd name="T7" fmla="*/ 168 h 202"/>
                <a:gd name="T8" fmla="*/ 125 w 126"/>
                <a:gd name="T9" fmla="*/ 161 h 202"/>
                <a:gd name="T10" fmla="*/ 120 w 126"/>
                <a:gd name="T11" fmla="*/ 153 h 202"/>
                <a:gd name="T12" fmla="*/ 119 w 126"/>
                <a:gd name="T13" fmla="*/ 148 h 202"/>
                <a:gd name="T14" fmla="*/ 120 w 126"/>
                <a:gd name="T15" fmla="*/ 141 h 202"/>
                <a:gd name="T16" fmla="*/ 116 w 126"/>
                <a:gd name="T17" fmla="*/ 130 h 202"/>
                <a:gd name="T18" fmla="*/ 119 w 126"/>
                <a:gd name="T19" fmla="*/ 123 h 202"/>
                <a:gd name="T20" fmla="*/ 116 w 126"/>
                <a:gd name="T21" fmla="*/ 117 h 202"/>
                <a:gd name="T22" fmla="*/ 122 w 126"/>
                <a:gd name="T23" fmla="*/ 110 h 202"/>
                <a:gd name="T24" fmla="*/ 119 w 126"/>
                <a:gd name="T25" fmla="*/ 104 h 202"/>
                <a:gd name="T26" fmla="*/ 115 w 126"/>
                <a:gd name="T27" fmla="*/ 95 h 202"/>
                <a:gd name="T28" fmla="*/ 106 w 126"/>
                <a:gd name="T29" fmla="*/ 75 h 202"/>
                <a:gd name="T30" fmla="*/ 89 w 126"/>
                <a:gd name="T31" fmla="*/ 12 h 202"/>
                <a:gd name="T32" fmla="*/ 94 w 126"/>
                <a:gd name="T33" fmla="*/ 0 h 202"/>
                <a:gd name="T34" fmla="*/ 1 w 126"/>
                <a:gd name="T35" fmla="*/ 7 h 202"/>
                <a:gd name="T36" fmla="*/ 0 w 126"/>
                <a:gd name="T37" fmla="*/ 106 h 202"/>
                <a:gd name="T38" fmla="*/ 6 w 126"/>
                <a:gd name="T39" fmla="*/ 196 h 202"/>
                <a:gd name="T40" fmla="*/ 11 w 126"/>
                <a:gd name="T41" fmla="*/ 197 h 202"/>
                <a:gd name="T42" fmla="*/ 16 w 126"/>
                <a:gd name="T43" fmla="*/ 195 h 202"/>
                <a:gd name="T44" fmla="*/ 16 w 126"/>
                <a:gd name="T45" fmla="*/ 187 h 202"/>
                <a:gd name="T46" fmla="*/ 21 w 126"/>
                <a:gd name="T47" fmla="*/ 184 h 202"/>
                <a:gd name="T48" fmla="*/ 22 w 126"/>
                <a:gd name="T49" fmla="*/ 189 h 202"/>
                <a:gd name="T50" fmla="*/ 22 w 126"/>
                <a:gd name="T51" fmla="*/ 193 h 202"/>
                <a:gd name="T52" fmla="*/ 25 w 126"/>
                <a:gd name="T53" fmla="*/ 195 h 202"/>
                <a:gd name="T54" fmla="*/ 27 w 126"/>
                <a:gd name="T55" fmla="*/ 199 h 202"/>
                <a:gd name="T56" fmla="*/ 25 w 126"/>
                <a:gd name="T57" fmla="*/ 202 h 202"/>
                <a:gd name="T58" fmla="*/ 31 w 126"/>
                <a:gd name="T59" fmla="*/ 200 h 202"/>
                <a:gd name="T60" fmla="*/ 38 w 126"/>
                <a:gd name="T61" fmla="*/ 197 h 202"/>
                <a:gd name="T62" fmla="*/ 43 w 126"/>
                <a:gd name="T63" fmla="*/ 196 h 202"/>
                <a:gd name="T64" fmla="*/ 44 w 126"/>
                <a:gd name="T65" fmla="*/ 19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6" h="202">
                  <a:moveTo>
                    <a:pt x="40" y="188"/>
                  </a:moveTo>
                  <a:lnTo>
                    <a:pt x="39" y="183"/>
                  </a:lnTo>
                  <a:lnTo>
                    <a:pt x="35" y="178"/>
                  </a:lnTo>
                  <a:lnTo>
                    <a:pt x="33" y="176"/>
                  </a:lnTo>
                  <a:lnTo>
                    <a:pt x="33" y="173"/>
                  </a:lnTo>
                  <a:lnTo>
                    <a:pt x="36" y="172"/>
                  </a:lnTo>
                  <a:lnTo>
                    <a:pt x="43" y="170"/>
                  </a:lnTo>
                  <a:lnTo>
                    <a:pt x="51" y="168"/>
                  </a:lnTo>
                  <a:lnTo>
                    <a:pt x="126" y="162"/>
                  </a:lnTo>
                  <a:lnTo>
                    <a:pt x="125" y="161"/>
                  </a:lnTo>
                  <a:lnTo>
                    <a:pt x="121" y="156"/>
                  </a:lnTo>
                  <a:lnTo>
                    <a:pt x="120" y="153"/>
                  </a:lnTo>
                  <a:lnTo>
                    <a:pt x="118" y="150"/>
                  </a:lnTo>
                  <a:lnTo>
                    <a:pt x="119" y="148"/>
                  </a:lnTo>
                  <a:lnTo>
                    <a:pt x="121" y="146"/>
                  </a:lnTo>
                  <a:lnTo>
                    <a:pt x="120" y="141"/>
                  </a:lnTo>
                  <a:lnTo>
                    <a:pt x="118" y="138"/>
                  </a:lnTo>
                  <a:lnTo>
                    <a:pt x="116" y="130"/>
                  </a:lnTo>
                  <a:lnTo>
                    <a:pt x="116" y="125"/>
                  </a:lnTo>
                  <a:lnTo>
                    <a:pt x="119" y="123"/>
                  </a:lnTo>
                  <a:lnTo>
                    <a:pt x="120" y="119"/>
                  </a:lnTo>
                  <a:lnTo>
                    <a:pt x="116" y="117"/>
                  </a:lnTo>
                  <a:lnTo>
                    <a:pt x="121" y="114"/>
                  </a:lnTo>
                  <a:lnTo>
                    <a:pt x="122" y="110"/>
                  </a:lnTo>
                  <a:lnTo>
                    <a:pt x="120" y="108"/>
                  </a:lnTo>
                  <a:lnTo>
                    <a:pt x="119" y="104"/>
                  </a:lnTo>
                  <a:lnTo>
                    <a:pt x="119" y="100"/>
                  </a:lnTo>
                  <a:lnTo>
                    <a:pt x="115" y="95"/>
                  </a:lnTo>
                  <a:lnTo>
                    <a:pt x="108" y="83"/>
                  </a:lnTo>
                  <a:lnTo>
                    <a:pt x="106" y="75"/>
                  </a:lnTo>
                  <a:lnTo>
                    <a:pt x="96" y="41"/>
                  </a:lnTo>
                  <a:lnTo>
                    <a:pt x="89" y="12"/>
                  </a:lnTo>
                  <a:lnTo>
                    <a:pt x="87" y="0"/>
                  </a:lnTo>
                  <a:lnTo>
                    <a:pt x="94" y="0"/>
                  </a:lnTo>
                  <a:lnTo>
                    <a:pt x="94" y="0"/>
                  </a:lnTo>
                  <a:lnTo>
                    <a:pt x="1" y="7"/>
                  </a:lnTo>
                  <a:lnTo>
                    <a:pt x="1" y="14"/>
                  </a:lnTo>
                  <a:lnTo>
                    <a:pt x="0" y="106"/>
                  </a:lnTo>
                  <a:lnTo>
                    <a:pt x="0" y="155"/>
                  </a:lnTo>
                  <a:lnTo>
                    <a:pt x="6" y="196"/>
                  </a:lnTo>
                  <a:lnTo>
                    <a:pt x="8" y="196"/>
                  </a:lnTo>
                  <a:lnTo>
                    <a:pt x="11" y="197"/>
                  </a:lnTo>
                  <a:lnTo>
                    <a:pt x="15" y="198"/>
                  </a:lnTo>
                  <a:lnTo>
                    <a:pt x="16" y="195"/>
                  </a:lnTo>
                  <a:lnTo>
                    <a:pt x="15" y="191"/>
                  </a:lnTo>
                  <a:lnTo>
                    <a:pt x="16" y="187"/>
                  </a:lnTo>
                  <a:lnTo>
                    <a:pt x="18" y="185"/>
                  </a:lnTo>
                  <a:lnTo>
                    <a:pt x="21" y="184"/>
                  </a:lnTo>
                  <a:lnTo>
                    <a:pt x="22" y="186"/>
                  </a:lnTo>
                  <a:lnTo>
                    <a:pt x="22" y="189"/>
                  </a:lnTo>
                  <a:lnTo>
                    <a:pt x="21" y="191"/>
                  </a:lnTo>
                  <a:lnTo>
                    <a:pt x="22" y="193"/>
                  </a:lnTo>
                  <a:lnTo>
                    <a:pt x="23" y="194"/>
                  </a:lnTo>
                  <a:lnTo>
                    <a:pt x="25" y="195"/>
                  </a:lnTo>
                  <a:lnTo>
                    <a:pt x="27" y="197"/>
                  </a:lnTo>
                  <a:lnTo>
                    <a:pt x="27" y="199"/>
                  </a:lnTo>
                  <a:lnTo>
                    <a:pt x="27" y="200"/>
                  </a:lnTo>
                  <a:lnTo>
                    <a:pt x="25" y="202"/>
                  </a:lnTo>
                  <a:lnTo>
                    <a:pt x="27" y="201"/>
                  </a:lnTo>
                  <a:lnTo>
                    <a:pt x="31" y="200"/>
                  </a:lnTo>
                  <a:lnTo>
                    <a:pt x="36" y="199"/>
                  </a:lnTo>
                  <a:lnTo>
                    <a:pt x="38" y="197"/>
                  </a:lnTo>
                  <a:lnTo>
                    <a:pt x="39" y="197"/>
                  </a:lnTo>
                  <a:lnTo>
                    <a:pt x="43" y="196"/>
                  </a:lnTo>
                  <a:lnTo>
                    <a:pt x="44" y="195"/>
                  </a:lnTo>
                  <a:lnTo>
                    <a:pt x="44" y="195"/>
                  </a:lnTo>
                  <a:lnTo>
                    <a:pt x="40" y="18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8" name="Freeform 42"/>
            <p:cNvSpPr>
              <a:spLocks/>
            </p:cNvSpPr>
            <p:nvPr/>
          </p:nvSpPr>
          <p:spPr bwMode="auto">
            <a:xfrm>
              <a:off x="6942519" y="2800604"/>
              <a:ext cx="195628" cy="342348"/>
            </a:xfrm>
            <a:custGeom>
              <a:avLst/>
              <a:gdLst>
                <a:gd name="T0" fmla="*/ 110 w 116"/>
                <a:gd name="T1" fmla="*/ 99 h 203"/>
                <a:gd name="T2" fmla="*/ 111 w 116"/>
                <a:gd name="T3" fmla="*/ 0 h 203"/>
                <a:gd name="T4" fmla="*/ 41 w 116"/>
                <a:gd name="T5" fmla="*/ 5 h 203"/>
                <a:gd name="T6" fmla="*/ 38 w 116"/>
                <a:gd name="T7" fmla="*/ 10 h 203"/>
                <a:gd name="T8" fmla="*/ 35 w 116"/>
                <a:gd name="T9" fmla="*/ 15 h 203"/>
                <a:gd name="T10" fmla="*/ 32 w 116"/>
                <a:gd name="T11" fmla="*/ 17 h 203"/>
                <a:gd name="T12" fmla="*/ 30 w 116"/>
                <a:gd name="T13" fmla="*/ 26 h 203"/>
                <a:gd name="T14" fmla="*/ 22 w 116"/>
                <a:gd name="T15" fmla="*/ 37 h 203"/>
                <a:gd name="T16" fmla="*/ 18 w 116"/>
                <a:gd name="T17" fmla="*/ 44 h 203"/>
                <a:gd name="T18" fmla="*/ 18 w 116"/>
                <a:gd name="T19" fmla="*/ 48 h 203"/>
                <a:gd name="T20" fmla="*/ 17 w 116"/>
                <a:gd name="T21" fmla="*/ 54 h 203"/>
                <a:gd name="T22" fmla="*/ 13 w 116"/>
                <a:gd name="T23" fmla="*/ 58 h 203"/>
                <a:gd name="T24" fmla="*/ 12 w 116"/>
                <a:gd name="T25" fmla="*/ 62 h 203"/>
                <a:gd name="T26" fmla="*/ 11 w 116"/>
                <a:gd name="T27" fmla="*/ 66 h 203"/>
                <a:gd name="T28" fmla="*/ 14 w 116"/>
                <a:gd name="T29" fmla="*/ 70 h 203"/>
                <a:gd name="T30" fmla="*/ 14 w 116"/>
                <a:gd name="T31" fmla="*/ 78 h 203"/>
                <a:gd name="T32" fmla="*/ 14 w 116"/>
                <a:gd name="T33" fmla="*/ 84 h 203"/>
                <a:gd name="T34" fmla="*/ 11 w 116"/>
                <a:gd name="T35" fmla="*/ 89 h 203"/>
                <a:gd name="T36" fmla="*/ 15 w 116"/>
                <a:gd name="T37" fmla="*/ 94 h 203"/>
                <a:gd name="T38" fmla="*/ 11 w 116"/>
                <a:gd name="T39" fmla="*/ 98 h 203"/>
                <a:gd name="T40" fmla="*/ 15 w 116"/>
                <a:gd name="T41" fmla="*/ 102 h 203"/>
                <a:gd name="T42" fmla="*/ 16 w 116"/>
                <a:gd name="T43" fmla="*/ 108 h 203"/>
                <a:gd name="T44" fmla="*/ 19 w 116"/>
                <a:gd name="T45" fmla="*/ 112 h 203"/>
                <a:gd name="T46" fmla="*/ 19 w 116"/>
                <a:gd name="T47" fmla="*/ 123 h 203"/>
                <a:gd name="T48" fmla="*/ 15 w 116"/>
                <a:gd name="T49" fmla="*/ 126 h 203"/>
                <a:gd name="T50" fmla="*/ 14 w 116"/>
                <a:gd name="T51" fmla="*/ 132 h 203"/>
                <a:gd name="T52" fmla="*/ 8 w 116"/>
                <a:gd name="T53" fmla="*/ 140 h 203"/>
                <a:gd name="T54" fmla="*/ 6 w 116"/>
                <a:gd name="T55" fmla="*/ 149 h 203"/>
                <a:gd name="T56" fmla="*/ 4 w 116"/>
                <a:gd name="T57" fmla="*/ 153 h 203"/>
                <a:gd name="T58" fmla="*/ 4 w 116"/>
                <a:gd name="T59" fmla="*/ 160 h 203"/>
                <a:gd name="T60" fmla="*/ 0 w 116"/>
                <a:gd name="T61" fmla="*/ 164 h 203"/>
                <a:gd name="T62" fmla="*/ 1 w 116"/>
                <a:gd name="T63" fmla="*/ 171 h 203"/>
                <a:gd name="T64" fmla="*/ 65 w 116"/>
                <a:gd name="T65" fmla="*/ 184 h 203"/>
                <a:gd name="T66" fmla="*/ 70 w 116"/>
                <a:gd name="T67" fmla="*/ 192 h 203"/>
                <a:gd name="T68" fmla="*/ 71 w 116"/>
                <a:gd name="T69" fmla="*/ 203 h 203"/>
                <a:gd name="T70" fmla="*/ 72 w 116"/>
                <a:gd name="T71" fmla="*/ 203 h 203"/>
                <a:gd name="T72" fmla="*/ 79 w 116"/>
                <a:gd name="T73" fmla="*/ 199 h 203"/>
                <a:gd name="T74" fmla="*/ 82 w 116"/>
                <a:gd name="T75" fmla="*/ 193 h 203"/>
                <a:gd name="T76" fmla="*/ 89 w 116"/>
                <a:gd name="T77" fmla="*/ 193 h 203"/>
                <a:gd name="T78" fmla="*/ 98 w 116"/>
                <a:gd name="T79" fmla="*/ 190 h 203"/>
                <a:gd name="T80" fmla="*/ 104 w 116"/>
                <a:gd name="T81" fmla="*/ 190 h 203"/>
                <a:gd name="T82" fmla="*/ 109 w 116"/>
                <a:gd name="T83" fmla="*/ 190 h 203"/>
                <a:gd name="T84" fmla="*/ 115 w 116"/>
                <a:gd name="T85" fmla="*/ 190 h 203"/>
                <a:gd name="T86" fmla="*/ 116 w 116"/>
                <a:gd name="T87" fmla="*/ 189 h 203"/>
                <a:gd name="T88" fmla="*/ 110 w 116"/>
                <a:gd name="T89" fmla="*/ 14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6" h="203">
                  <a:moveTo>
                    <a:pt x="110" y="148"/>
                  </a:moveTo>
                  <a:lnTo>
                    <a:pt x="110" y="99"/>
                  </a:lnTo>
                  <a:lnTo>
                    <a:pt x="111" y="7"/>
                  </a:lnTo>
                  <a:lnTo>
                    <a:pt x="111" y="0"/>
                  </a:lnTo>
                  <a:lnTo>
                    <a:pt x="41" y="5"/>
                  </a:lnTo>
                  <a:lnTo>
                    <a:pt x="41" y="5"/>
                  </a:lnTo>
                  <a:lnTo>
                    <a:pt x="42" y="8"/>
                  </a:lnTo>
                  <a:lnTo>
                    <a:pt x="38" y="10"/>
                  </a:lnTo>
                  <a:lnTo>
                    <a:pt x="36" y="12"/>
                  </a:lnTo>
                  <a:lnTo>
                    <a:pt x="35" y="15"/>
                  </a:lnTo>
                  <a:lnTo>
                    <a:pt x="33" y="17"/>
                  </a:lnTo>
                  <a:lnTo>
                    <a:pt x="32" y="17"/>
                  </a:lnTo>
                  <a:lnTo>
                    <a:pt x="30" y="22"/>
                  </a:lnTo>
                  <a:lnTo>
                    <a:pt x="30" y="26"/>
                  </a:lnTo>
                  <a:lnTo>
                    <a:pt x="27" y="31"/>
                  </a:lnTo>
                  <a:lnTo>
                    <a:pt x="22" y="37"/>
                  </a:lnTo>
                  <a:lnTo>
                    <a:pt x="19" y="40"/>
                  </a:lnTo>
                  <a:lnTo>
                    <a:pt x="18" y="44"/>
                  </a:lnTo>
                  <a:lnTo>
                    <a:pt x="20" y="45"/>
                  </a:lnTo>
                  <a:lnTo>
                    <a:pt x="18" y="48"/>
                  </a:lnTo>
                  <a:lnTo>
                    <a:pt x="16" y="52"/>
                  </a:lnTo>
                  <a:lnTo>
                    <a:pt x="17" y="54"/>
                  </a:lnTo>
                  <a:lnTo>
                    <a:pt x="16" y="54"/>
                  </a:lnTo>
                  <a:lnTo>
                    <a:pt x="13" y="58"/>
                  </a:lnTo>
                  <a:lnTo>
                    <a:pt x="11" y="61"/>
                  </a:lnTo>
                  <a:lnTo>
                    <a:pt x="12" y="62"/>
                  </a:lnTo>
                  <a:lnTo>
                    <a:pt x="11" y="64"/>
                  </a:lnTo>
                  <a:lnTo>
                    <a:pt x="11" y="66"/>
                  </a:lnTo>
                  <a:lnTo>
                    <a:pt x="12" y="67"/>
                  </a:lnTo>
                  <a:lnTo>
                    <a:pt x="14" y="70"/>
                  </a:lnTo>
                  <a:lnTo>
                    <a:pt x="14" y="72"/>
                  </a:lnTo>
                  <a:lnTo>
                    <a:pt x="14" y="78"/>
                  </a:lnTo>
                  <a:lnTo>
                    <a:pt x="15" y="81"/>
                  </a:lnTo>
                  <a:lnTo>
                    <a:pt x="14" y="84"/>
                  </a:lnTo>
                  <a:lnTo>
                    <a:pt x="12" y="89"/>
                  </a:lnTo>
                  <a:lnTo>
                    <a:pt x="11" y="89"/>
                  </a:lnTo>
                  <a:lnTo>
                    <a:pt x="14" y="91"/>
                  </a:lnTo>
                  <a:lnTo>
                    <a:pt x="15" y="94"/>
                  </a:lnTo>
                  <a:lnTo>
                    <a:pt x="15" y="96"/>
                  </a:lnTo>
                  <a:lnTo>
                    <a:pt x="11" y="98"/>
                  </a:lnTo>
                  <a:lnTo>
                    <a:pt x="14" y="100"/>
                  </a:lnTo>
                  <a:lnTo>
                    <a:pt x="15" y="102"/>
                  </a:lnTo>
                  <a:lnTo>
                    <a:pt x="15" y="103"/>
                  </a:lnTo>
                  <a:lnTo>
                    <a:pt x="16" y="108"/>
                  </a:lnTo>
                  <a:lnTo>
                    <a:pt x="16" y="110"/>
                  </a:lnTo>
                  <a:lnTo>
                    <a:pt x="19" y="112"/>
                  </a:lnTo>
                  <a:lnTo>
                    <a:pt x="20" y="115"/>
                  </a:lnTo>
                  <a:lnTo>
                    <a:pt x="19" y="123"/>
                  </a:lnTo>
                  <a:lnTo>
                    <a:pt x="16" y="126"/>
                  </a:lnTo>
                  <a:lnTo>
                    <a:pt x="15" y="126"/>
                  </a:lnTo>
                  <a:lnTo>
                    <a:pt x="15" y="130"/>
                  </a:lnTo>
                  <a:lnTo>
                    <a:pt x="14" y="132"/>
                  </a:lnTo>
                  <a:lnTo>
                    <a:pt x="10" y="138"/>
                  </a:lnTo>
                  <a:lnTo>
                    <a:pt x="8" y="140"/>
                  </a:lnTo>
                  <a:lnTo>
                    <a:pt x="7" y="147"/>
                  </a:lnTo>
                  <a:lnTo>
                    <a:pt x="6" y="149"/>
                  </a:lnTo>
                  <a:lnTo>
                    <a:pt x="5" y="150"/>
                  </a:lnTo>
                  <a:lnTo>
                    <a:pt x="4" y="153"/>
                  </a:lnTo>
                  <a:lnTo>
                    <a:pt x="4" y="155"/>
                  </a:lnTo>
                  <a:lnTo>
                    <a:pt x="4" y="160"/>
                  </a:lnTo>
                  <a:lnTo>
                    <a:pt x="1" y="162"/>
                  </a:lnTo>
                  <a:lnTo>
                    <a:pt x="0" y="164"/>
                  </a:lnTo>
                  <a:lnTo>
                    <a:pt x="0" y="167"/>
                  </a:lnTo>
                  <a:lnTo>
                    <a:pt x="1" y="171"/>
                  </a:lnTo>
                  <a:lnTo>
                    <a:pt x="66" y="168"/>
                  </a:lnTo>
                  <a:lnTo>
                    <a:pt x="65" y="184"/>
                  </a:lnTo>
                  <a:lnTo>
                    <a:pt x="67" y="188"/>
                  </a:lnTo>
                  <a:lnTo>
                    <a:pt x="70" y="192"/>
                  </a:lnTo>
                  <a:lnTo>
                    <a:pt x="71" y="199"/>
                  </a:lnTo>
                  <a:lnTo>
                    <a:pt x="71" y="203"/>
                  </a:lnTo>
                  <a:lnTo>
                    <a:pt x="71" y="203"/>
                  </a:lnTo>
                  <a:lnTo>
                    <a:pt x="72" y="203"/>
                  </a:lnTo>
                  <a:lnTo>
                    <a:pt x="77" y="200"/>
                  </a:lnTo>
                  <a:lnTo>
                    <a:pt x="79" y="199"/>
                  </a:lnTo>
                  <a:lnTo>
                    <a:pt x="82" y="197"/>
                  </a:lnTo>
                  <a:lnTo>
                    <a:pt x="82" y="193"/>
                  </a:lnTo>
                  <a:lnTo>
                    <a:pt x="86" y="193"/>
                  </a:lnTo>
                  <a:lnTo>
                    <a:pt x="89" y="193"/>
                  </a:lnTo>
                  <a:lnTo>
                    <a:pt x="93" y="192"/>
                  </a:lnTo>
                  <a:lnTo>
                    <a:pt x="98" y="190"/>
                  </a:lnTo>
                  <a:lnTo>
                    <a:pt x="102" y="190"/>
                  </a:lnTo>
                  <a:lnTo>
                    <a:pt x="104" y="190"/>
                  </a:lnTo>
                  <a:lnTo>
                    <a:pt x="107" y="190"/>
                  </a:lnTo>
                  <a:lnTo>
                    <a:pt x="109" y="190"/>
                  </a:lnTo>
                  <a:lnTo>
                    <a:pt x="113" y="192"/>
                  </a:lnTo>
                  <a:lnTo>
                    <a:pt x="115" y="190"/>
                  </a:lnTo>
                  <a:lnTo>
                    <a:pt x="116" y="189"/>
                  </a:lnTo>
                  <a:lnTo>
                    <a:pt x="116" y="189"/>
                  </a:lnTo>
                  <a:lnTo>
                    <a:pt x="116" y="189"/>
                  </a:lnTo>
                  <a:lnTo>
                    <a:pt x="110" y="14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59" name="Freeform 43"/>
            <p:cNvSpPr>
              <a:spLocks/>
            </p:cNvSpPr>
            <p:nvPr/>
          </p:nvSpPr>
          <p:spPr bwMode="auto">
            <a:xfrm>
              <a:off x="7559758" y="2387426"/>
              <a:ext cx="242848" cy="177077"/>
            </a:xfrm>
            <a:custGeom>
              <a:avLst/>
              <a:gdLst>
                <a:gd name="T0" fmla="*/ 0 w 170"/>
                <a:gd name="T1" fmla="*/ 24 h 123"/>
                <a:gd name="T2" fmla="*/ 3 w 170"/>
                <a:gd name="T3" fmla="*/ 44 h 123"/>
                <a:gd name="T4" fmla="*/ 16 w 170"/>
                <a:gd name="T5" fmla="*/ 33 h 123"/>
                <a:gd name="T6" fmla="*/ 28 w 170"/>
                <a:gd name="T7" fmla="*/ 25 h 123"/>
                <a:gd name="T8" fmla="*/ 31 w 170"/>
                <a:gd name="T9" fmla="*/ 27 h 123"/>
                <a:gd name="T10" fmla="*/ 41 w 170"/>
                <a:gd name="T11" fmla="*/ 22 h 123"/>
                <a:gd name="T12" fmla="*/ 63 w 170"/>
                <a:gd name="T13" fmla="*/ 22 h 123"/>
                <a:gd name="T14" fmla="*/ 70 w 170"/>
                <a:gd name="T15" fmla="*/ 36 h 123"/>
                <a:gd name="T16" fmla="*/ 83 w 170"/>
                <a:gd name="T17" fmla="*/ 43 h 123"/>
                <a:gd name="T18" fmla="*/ 93 w 170"/>
                <a:gd name="T19" fmla="*/ 51 h 123"/>
                <a:gd name="T20" fmla="*/ 92 w 170"/>
                <a:gd name="T21" fmla="*/ 60 h 123"/>
                <a:gd name="T22" fmla="*/ 89 w 170"/>
                <a:gd name="T23" fmla="*/ 74 h 123"/>
                <a:gd name="T24" fmla="*/ 94 w 170"/>
                <a:gd name="T25" fmla="*/ 75 h 123"/>
                <a:gd name="T26" fmla="*/ 101 w 170"/>
                <a:gd name="T27" fmla="*/ 75 h 123"/>
                <a:gd name="T28" fmla="*/ 106 w 170"/>
                <a:gd name="T29" fmla="*/ 75 h 123"/>
                <a:gd name="T30" fmla="*/ 122 w 170"/>
                <a:gd name="T31" fmla="*/ 78 h 123"/>
                <a:gd name="T32" fmla="*/ 129 w 170"/>
                <a:gd name="T33" fmla="*/ 79 h 123"/>
                <a:gd name="T34" fmla="*/ 124 w 170"/>
                <a:gd name="T35" fmla="*/ 72 h 123"/>
                <a:gd name="T36" fmla="*/ 124 w 170"/>
                <a:gd name="T37" fmla="*/ 68 h 123"/>
                <a:gd name="T38" fmla="*/ 116 w 170"/>
                <a:gd name="T39" fmla="*/ 57 h 123"/>
                <a:gd name="T40" fmla="*/ 115 w 170"/>
                <a:gd name="T41" fmla="*/ 43 h 123"/>
                <a:gd name="T42" fmla="*/ 113 w 170"/>
                <a:gd name="T43" fmla="*/ 31 h 123"/>
                <a:gd name="T44" fmla="*/ 115 w 170"/>
                <a:gd name="T45" fmla="*/ 28 h 123"/>
                <a:gd name="T46" fmla="*/ 124 w 170"/>
                <a:gd name="T47" fmla="*/ 18 h 123"/>
                <a:gd name="T48" fmla="*/ 129 w 170"/>
                <a:gd name="T49" fmla="*/ 13 h 123"/>
                <a:gd name="T50" fmla="*/ 125 w 170"/>
                <a:gd name="T51" fmla="*/ 21 h 123"/>
                <a:gd name="T52" fmla="*/ 123 w 170"/>
                <a:gd name="T53" fmla="*/ 31 h 123"/>
                <a:gd name="T54" fmla="*/ 122 w 170"/>
                <a:gd name="T55" fmla="*/ 36 h 123"/>
                <a:gd name="T56" fmla="*/ 126 w 170"/>
                <a:gd name="T57" fmla="*/ 41 h 123"/>
                <a:gd name="T58" fmla="*/ 131 w 170"/>
                <a:gd name="T59" fmla="*/ 46 h 123"/>
                <a:gd name="T60" fmla="*/ 134 w 170"/>
                <a:gd name="T61" fmla="*/ 51 h 123"/>
                <a:gd name="T62" fmla="*/ 130 w 170"/>
                <a:gd name="T63" fmla="*/ 57 h 123"/>
                <a:gd name="T64" fmla="*/ 128 w 170"/>
                <a:gd name="T65" fmla="*/ 61 h 123"/>
                <a:gd name="T66" fmla="*/ 129 w 170"/>
                <a:gd name="T67" fmla="*/ 65 h 123"/>
                <a:gd name="T68" fmla="*/ 139 w 170"/>
                <a:gd name="T69" fmla="*/ 66 h 123"/>
                <a:gd name="T70" fmla="*/ 146 w 170"/>
                <a:gd name="T71" fmla="*/ 75 h 123"/>
                <a:gd name="T72" fmla="*/ 147 w 170"/>
                <a:gd name="T73" fmla="*/ 81 h 123"/>
                <a:gd name="T74" fmla="*/ 152 w 170"/>
                <a:gd name="T75" fmla="*/ 89 h 123"/>
                <a:gd name="T76" fmla="*/ 148 w 170"/>
                <a:gd name="T77" fmla="*/ 104 h 123"/>
                <a:gd name="T78" fmla="*/ 149 w 170"/>
                <a:gd name="T79" fmla="*/ 120 h 123"/>
                <a:gd name="T80" fmla="*/ 153 w 170"/>
                <a:gd name="T81" fmla="*/ 116 h 123"/>
                <a:gd name="T82" fmla="*/ 157 w 170"/>
                <a:gd name="T83" fmla="*/ 102 h 123"/>
                <a:gd name="T84" fmla="*/ 157 w 170"/>
                <a:gd name="T85" fmla="*/ 97 h 123"/>
                <a:gd name="T86" fmla="*/ 163 w 170"/>
                <a:gd name="T87" fmla="*/ 91 h 123"/>
                <a:gd name="T88" fmla="*/ 163 w 170"/>
                <a:gd name="T89" fmla="*/ 79 h 123"/>
                <a:gd name="T90" fmla="*/ 167 w 170"/>
                <a:gd name="T91" fmla="*/ 71 h 123"/>
                <a:gd name="T92" fmla="*/ 167 w 170"/>
                <a:gd name="T93" fmla="*/ 77 h 123"/>
                <a:gd name="T94" fmla="*/ 168 w 170"/>
                <a:gd name="T95" fmla="*/ 82 h 123"/>
                <a:gd name="T96" fmla="*/ 170 w 170"/>
                <a:gd name="T97" fmla="*/ 68 h 123"/>
                <a:gd name="T98" fmla="*/ 169 w 170"/>
                <a:gd name="T99" fmla="*/ 54 h 123"/>
                <a:gd name="T100" fmla="*/ 134 w 170"/>
                <a:gd name="T10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23">
                  <a:moveTo>
                    <a:pt x="134" y="0"/>
                  </a:moveTo>
                  <a:cubicBezTo>
                    <a:pt x="0" y="24"/>
                    <a:pt x="0" y="24"/>
                    <a:pt x="0" y="24"/>
                  </a:cubicBezTo>
                  <a:cubicBezTo>
                    <a:pt x="0" y="24"/>
                    <a:pt x="0" y="24"/>
                    <a:pt x="0" y="24"/>
                  </a:cubicBezTo>
                  <a:cubicBezTo>
                    <a:pt x="3" y="44"/>
                    <a:pt x="3" y="44"/>
                    <a:pt x="3" y="44"/>
                  </a:cubicBezTo>
                  <a:cubicBezTo>
                    <a:pt x="7" y="44"/>
                    <a:pt x="7" y="44"/>
                    <a:pt x="7" y="44"/>
                  </a:cubicBezTo>
                  <a:cubicBezTo>
                    <a:pt x="16" y="33"/>
                    <a:pt x="16" y="33"/>
                    <a:pt x="16" y="33"/>
                  </a:cubicBezTo>
                  <a:cubicBezTo>
                    <a:pt x="22" y="33"/>
                    <a:pt x="22" y="33"/>
                    <a:pt x="22" y="33"/>
                  </a:cubicBezTo>
                  <a:cubicBezTo>
                    <a:pt x="28" y="25"/>
                    <a:pt x="28" y="25"/>
                    <a:pt x="28" y="25"/>
                  </a:cubicBezTo>
                  <a:cubicBezTo>
                    <a:pt x="30" y="25"/>
                    <a:pt x="30" y="25"/>
                    <a:pt x="30" y="25"/>
                  </a:cubicBezTo>
                  <a:cubicBezTo>
                    <a:pt x="31" y="27"/>
                    <a:pt x="31" y="27"/>
                    <a:pt x="31" y="27"/>
                  </a:cubicBezTo>
                  <a:cubicBezTo>
                    <a:pt x="38" y="22"/>
                    <a:pt x="38" y="22"/>
                    <a:pt x="38" y="22"/>
                  </a:cubicBezTo>
                  <a:cubicBezTo>
                    <a:pt x="41" y="22"/>
                    <a:pt x="41" y="22"/>
                    <a:pt x="41" y="22"/>
                  </a:cubicBezTo>
                  <a:cubicBezTo>
                    <a:pt x="49" y="18"/>
                    <a:pt x="49" y="18"/>
                    <a:pt x="49" y="18"/>
                  </a:cubicBezTo>
                  <a:cubicBezTo>
                    <a:pt x="63" y="22"/>
                    <a:pt x="63" y="22"/>
                    <a:pt x="63" y="22"/>
                  </a:cubicBezTo>
                  <a:cubicBezTo>
                    <a:pt x="67" y="28"/>
                    <a:pt x="67" y="28"/>
                    <a:pt x="67" y="28"/>
                  </a:cubicBezTo>
                  <a:cubicBezTo>
                    <a:pt x="70" y="36"/>
                    <a:pt x="70" y="36"/>
                    <a:pt x="70" y="36"/>
                  </a:cubicBezTo>
                  <a:cubicBezTo>
                    <a:pt x="71" y="36"/>
                    <a:pt x="71" y="36"/>
                    <a:pt x="71" y="36"/>
                  </a:cubicBezTo>
                  <a:cubicBezTo>
                    <a:pt x="83" y="43"/>
                    <a:pt x="83" y="43"/>
                    <a:pt x="83" y="43"/>
                  </a:cubicBezTo>
                  <a:cubicBezTo>
                    <a:pt x="88" y="48"/>
                    <a:pt x="88" y="48"/>
                    <a:pt x="88" y="48"/>
                  </a:cubicBezTo>
                  <a:cubicBezTo>
                    <a:pt x="93" y="51"/>
                    <a:pt x="93" y="51"/>
                    <a:pt x="93" y="51"/>
                  </a:cubicBezTo>
                  <a:cubicBezTo>
                    <a:pt x="94" y="56"/>
                    <a:pt x="94" y="56"/>
                    <a:pt x="94" y="56"/>
                  </a:cubicBezTo>
                  <a:cubicBezTo>
                    <a:pt x="92" y="60"/>
                    <a:pt x="92" y="60"/>
                    <a:pt x="92" y="60"/>
                  </a:cubicBezTo>
                  <a:cubicBezTo>
                    <a:pt x="88" y="61"/>
                    <a:pt x="88" y="61"/>
                    <a:pt x="88" y="61"/>
                  </a:cubicBezTo>
                  <a:cubicBezTo>
                    <a:pt x="89" y="74"/>
                    <a:pt x="89" y="74"/>
                    <a:pt x="89" y="74"/>
                  </a:cubicBezTo>
                  <a:cubicBezTo>
                    <a:pt x="91" y="76"/>
                    <a:pt x="91" y="76"/>
                    <a:pt x="91" y="76"/>
                  </a:cubicBezTo>
                  <a:cubicBezTo>
                    <a:pt x="94" y="75"/>
                    <a:pt x="94" y="75"/>
                    <a:pt x="94" y="75"/>
                  </a:cubicBezTo>
                  <a:cubicBezTo>
                    <a:pt x="97" y="74"/>
                    <a:pt x="97" y="74"/>
                    <a:pt x="97" y="74"/>
                  </a:cubicBezTo>
                  <a:cubicBezTo>
                    <a:pt x="101" y="75"/>
                    <a:pt x="101" y="75"/>
                    <a:pt x="101" y="75"/>
                  </a:cubicBezTo>
                  <a:cubicBezTo>
                    <a:pt x="102" y="76"/>
                    <a:pt x="102" y="76"/>
                    <a:pt x="102" y="76"/>
                  </a:cubicBezTo>
                  <a:cubicBezTo>
                    <a:pt x="106" y="75"/>
                    <a:pt x="106" y="75"/>
                    <a:pt x="106" y="75"/>
                  </a:cubicBezTo>
                  <a:cubicBezTo>
                    <a:pt x="119" y="76"/>
                    <a:pt x="119" y="76"/>
                    <a:pt x="119" y="76"/>
                  </a:cubicBezTo>
                  <a:cubicBezTo>
                    <a:pt x="122" y="78"/>
                    <a:pt x="122" y="78"/>
                    <a:pt x="122" y="78"/>
                  </a:cubicBezTo>
                  <a:cubicBezTo>
                    <a:pt x="126" y="80"/>
                    <a:pt x="126" y="80"/>
                    <a:pt x="126" y="80"/>
                  </a:cubicBezTo>
                  <a:cubicBezTo>
                    <a:pt x="129" y="79"/>
                    <a:pt x="129" y="79"/>
                    <a:pt x="129" y="79"/>
                  </a:cubicBezTo>
                  <a:cubicBezTo>
                    <a:pt x="127" y="75"/>
                    <a:pt x="127" y="75"/>
                    <a:pt x="127" y="75"/>
                  </a:cubicBezTo>
                  <a:cubicBezTo>
                    <a:pt x="124" y="72"/>
                    <a:pt x="124" y="72"/>
                    <a:pt x="124" y="72"/>
                  </a:cubicBezTo>
                  <a:cubicBezTo>
                    <a:pt x="124" y="69"/>
                    <a:pt x="124" y="69"/>
                    <a:pt x="124" y="69"/>
                  </a:cubicBezTo>
                  <a:cubicBezTo>
                    <a:pt x="124" y="68"/>
                    <a:pt x="124" y="68"/>
                    <a:pt x="124" y="68"/>
                  </a:cubicBezTo>
                  <a:cubicBezTo>
                    <a:pt x="118" y="60"/>
                    <a:pt x="118" y="60"/>
                    <a:pt x="118" y="60"/>
                  </a:cubicBezTo>
                  <a:cubicBezTo>
                    <a:pt x="116" y="57"/>
                    <a:pt x="116" y="57"/>
                    <a:pt x="116" y="57"/>
                  </a:cubicBezTo>
                  <a:cubicBezTo>
                    <a:pt x="116" y="50"/>
                    <a:pt x="116" y="50"/>
                    <a:pt x="116" y="50"/>
                  </a:cubicBezTo>
                  <a:cubicBezTo>
                    <a:pt x="115" y="43"/>
                    <a:pt x="115" y="43"/>
                    <a:pt x="115" y="43"/>
                  </a:cubicBezTo>
                  <a:cubicBezTo>
                    <a:pt x="116" y="36"/>
                    <a:pt x="116" y="36"/>
                    <a:pt x="116" y="36"/>
                  </a:cubicBezTo>
                  <a:cubicBezTo>
                    <a:pt x="113" y="31"/>
                    <a:pt x="113" y="31"/>
                    <a:pt x="113" y="31"/>
                  </a:cubicBezTo>
                  <a:cubicBezTo>
                    <a:pt x="111" y="28"/>
                    <a:pt x="111" y="28"/>
                    <a:pt x="111" y="28"/>
                  </a:cubicBezTo>
                  <a:cubicBezTo>
                    <a:pt x="115" y="28"/>
                    <a:pt x="115" y="28"/>
                    <a:pt x="115" y="28"/>
                  </a:cubicBezTo>
                  <a:cubicBezTo>
                    <a:pt x="118" y="22"/>
                    <a:pt x="118" y="22"/>
                    <a:pt x="118" y="22"/>
                  </a:cubicBezTo>
                  <a:cubicBezTo>
                    <a:pt x="124" y="18"/>
                    <a:pt x="124" y="18"/>
                    <a:pt x="124" y="18"/>
                  </a:cubicBezTo>
                  <a:cubicBezTo>
                    <a:pt x="127" y="12"/>
                    <a:pt x="127" y="12"/>
                    <a:pt x="127" y="12"/>
                  </a:cubicBezTo>
                  <a:cubicBezTo>
                    <a:pt x="129" y="13"/>
                    <a:pt x="129" y="13"/>
                    <a:pt x="129" y="13"/>
                  </a:cubicBezTo>
                  <a:cubicBezTo>
                    <a:pt x="128" y="20"/>
                    <a:pt x="128" y="20"/>
                    <a:pt x="128" y="20"/>
                  </a:cubicBezTo>
                  <a:cubicBezTo>
                    <a:pt x="125" y="21"/>
                    <a:pt x="125" y="21"/>
                    <a:pt x="125" y="21"/>
                  </a:cubicBezTo>
                  <a:cubicBezTo>
                    <a:pt x="123" y="27"/>
                    <a:pt x="123" y="27"/>
                    <a:pt x="123" y="27"/>
                  </a:cubicBezTo>
                  <a:cubicBezTo>
                    <a:pt x="123" y="31"/>
                    <a:pt x="123" y="31"/>
                    <a:pt x="123" y="31"/>
                  </a:cubicBezTo>
                  <a:cubicBezTo>
                    <a:pt x="127" y="31"/>
                    <a:pt x="127" y="31"/>
                    <a:pt x="127" y="31"/>
                  </a:cubicBezTo>
                  <a:cubicBezTo>
                    <a:pt x="122" y="36"/>
                    <a:pt x="122" y="36"/>
                    <a:pt x="122" y="36"/>
                  </a:cubicBezTo>
                  <a:cubicBezTo>
                    <a:pt x="120" y="39"/>
                    <a:pt x="120" y="39"/>
                    <a:pt x="120" y="39"/>
                  </a:cubicBezTo>
                  <a:cubicBezTo>
                    <a:pt x="126" y="41"/>
                    <a:pt x="126" y="41"/>
                    <a:pt x="126" y="41"/>
                  </a:cubicBezTo>
                  <a:cubicBezTo>
                    <a:pt x="128" y="42"/>
                    <a:pt x="128" y="42"/>
                    <a:pt x="128" y="42"/>
                  </a:cubicBezTo>
                  <a:cubicBezTo>
                    <a:pt x="131" y="46"/>
                    <a:pt x="131" y="46"/>
                    <a:pt x="131" y="46"/>
                  </a:cubicBezTo>
                  <a:cubicBezTo>
                    <a:pt x="130" y="47"/>
                    <a:pt x="130" y="47"/>
                    <a:pt x="130" y="47"/>
                  </a:cubicBezTo>
                  <a:cubicBezTo>
                    <a:pt x="134" y="51"/>
                    <a:pt x="134" y="51"/>
                    <a:pt x="134" y="51"/>
                  </a:cubicBezTo>
                  <a:cubicBezTo>
                    <a:pt x="134" y="53"/>
                    <a:pt x="134" y="53"/>
                    <a:pt x="134" y="53"/>
                  </a:cubicBezTo>
                  <a:cubicBezTo>
                    <a:pt x="130" y="57"/>
                    <a:pt x="130" y="57"/>
                    <a:pt x="130" y="57"/>
                  </a:cubicBezTo>
                  <a:cubicBezTo>
                    <a:pt x="127" y="57"/>
                    <a:pt x="127" y="57"/>
                    <a:pt x="127" y="57"/>
                  </a:cubicBezTo>
                  <a:cubicBezTo>
                    <a:pt x="128" y="61"/>
                    <a:pt x="128" y="61"/>
                    <a:pt x="128" y="61"/>
                  </a:cubicBezTo>
                  <a:cubicBezTo>
                    <a:pt x="127" y="63"/>
                    <a:pt x="127" y="63"/>
                    <a:pt x="127" y="63"/>
                  </a:cubicBezTo>
                  <a:cubicBezTo>
                    <a:pt x="129" y="65"/>
                    <a:pt x="129" y="65"/>
                    <a:pt x="129" y="65"/>
                  </a:cubicBezTo>
                  <a:cubicBezTo>
                    <a:pt x="133" y="66"/>
                    <a:pt x="133" y="66"/>
                    <a:pt x="133" y="66"/>
                  </a:cubicBezTo>
                  <a:cubicBezTo>
                    <a:pt x="139" y="66"/>
                    <a:pt x="139" y="66"/>
                    <a:pt x="139" y="66"/>
                  </a:cubicBezTo>
                  <a:cubicBezTo>
                    <a:pt x="143" y="69"/>
                    <a:pt x="143" y="69"/>
                    <a:pt x="143" y="69"/>
                  </a:cubicBezTo>
                  <a:cubicBezTo>
                    <a:pt x="146" y="75"/>
                    <a:pt x="146" y="75"/>
                    <a:pt x="146" y="75"/>
                  </a:cubicBezTo>
                  <a:cubicBezTo>
                    <a:pt x="148" y="80"/>
                    <a:pt x="148" y="80"/>
                    <a:pt x="148" y="80"/>
                  </a:cubicBezTo>
                  <a:cubicBezTo>
                    <a:pt x="147" y="81"/>
                    <a:pt x="147" y="81"/>
                    <a:pt x="147" y="81"/>
                  </a:cubicBezTo>
                  <a:cubicBezTo>
                    <a:pt x="150" y="84"/>
                    <a:pt x="150" y="84"/>
                    <a:pt x="150" y="84"/>
                  </a:cubicBezTo>
                  <a:cubicBezTo>
                    <a:pt x="152" y="89"/>
                    <a:pt x="152" y="89"/>
                    <a:pt x="152" y="89"/>
                  </a:cubicBezTo>
                  <a:cubicBezTo>
                    <a:pt x="149" y="98"/>
                    <a:pt x="149" y="98"/>
                    <a:pt x="149" y="98"/>
                  </a:cubicBezTo>
                  <a:cubicBezTo>
                    <a:pt x="148" y="104"/>
                    <a:pt x="148" y="104"/>
                    <a:pt x="148" y="104"/>
                  </a:cubicBezTo>
                  <a:cubicBezTo>
                    <a:pt x="148" y="114"/>
                    <a:pt x="148" y="114"/>
                    <a:pt x="148" y="114"/>
                  </a:cubicBezTo>
                  <a:cubicBezTo>
                    <a:pt x="149" y="120"/>
                    <a:pt x="149" y="120"/>
                    <a:pt x="149" y="120"/>
                  </a:cubicBezTo>
                  <a:cubicBezTo>
                    <a:pt x="151" y="123"/>
                    <a:pt x="151" y="123"/>
                    <a:pt x="151" y="123"/>
                  </a:cubicBezTo>
                  <a:cubicBezTo>
                    <a:pt x="153" y="116"/>
                    <a:pt x="153" y="116"/>
                    <a:pt x="153" y="116"/>
                  </a:cubicBezTo>
                  <a:cubicBezTo>
                    <a:pt x="154" y="105"/>
                    <a:pt x="154" y="105"/>
                    <a:pt x="154" y="105"/>
                  </a:cubicBezTo>
                  <a:cubicBezTo>
                    <a:pt x="157" y="102"/>
                    <a:pt x="157" y="102"/>
                    <a:pt x="157" y="102"/>
                  </a:cubicBezTo>
                  <a:cubicBezTo>
                    <a:pt x="157" y="99"/>
                    <a:pt x="157" y="99"/>
                    <a:pt x="157" y="99"/>
                  </a:cubicBezTo>
                  <a:cubicBezTo>
                    <a:pt x="157" y="97"/>
                    <a:pt x="157" y="97"/>
                    <a:pt x="157" y="97"/>
                  </a:cubicBezTo>
                  <a:cubicBezTo>
                    <a:pt x="160" y="95"/>
                    <a:pt x="160" y="95"/>
                    <a:pt x="160" y="95"/>
                  </a:cubicBezTo>
                  <a:cubicBezTo>
                    <a:pt x="163" y="91"/>
                    <a:pt x="163" y="91"/>
                    <a:pt x="163" y="91"/>
                  </a:cubicBezTo>
                  <a:cubicBezTo>
                    <a:pt x="163" y="82"/>
                    <a:pt x="163" y="82"/>
                    <a:pt x="163" y="82"/>
                  </a:cubicBezTo>
                  <a:cubicBezTo>
                    <a:pt x="163" y="79"/>
                    <a:pt x="163" y="79"/>
                    <a:pt x="163" y="79"/>
                  </a:cubicBezTo>
                  <a:cubicBezTo>
                    <a:pt x="163" y="75"/>
                    <a:pt x="163" y="75"/>
                    <a:pt x="163" y="75"/>
                  </a:cubicBezTo>
                  <a:cubicBezTo>
                    <a:pt x="167" y="71"/>
                    <a:pt x="167" y="71"/>
                    <a:pt x="167" y="71"/>
                  </a:cubicBezTo>
                  <a:cubicBezTo>
                    <a:pt x="168" y="74"/>
                    <a:pt x="168" y="74"/>
                    <a:pt x="168" y="74"/>
                  </a:cubicBezTo>
                  <a:cubicBezTo>
                    <a:pt x="167" y="77"/>
                    <a:pt x="167" y="77"/>
                    <a:pt x="167" y="77"/>
                  </a:cubicBezTo>
                  <a:cubicBezTo>
                    <a:pt x="167" y="77"/>
                    <a:pt x="165" y="80"/>
                    <a:pt x="165" y="80"/>
                  </a:cubicBezTo>
                  <a:cubicBezTo>
                    <a:pt x="166" y="81"/>
                    <a:pt x="168" y="82"/>
                    <a:pt x="168" y="82"/>
                  </a:cubicBezTo>
                  <a:cubicBezTo>
                    <a:pt x="170" y="77"/>
                    <a:pt x="170" y="77"/>
                    <a:pt x="170" y="77"/>
                  </a:cubicBezTo>
                  <a:cubicBezTo>
                    <a:pt x="170" y="68"/>
                    <a:pt x="170" y="68"/>
                    <a:pt x="170" y="68"/>
                  </a:cubicBezTo>
                  <a:cubicBezTo>
                    <a:pt x="169" y="54"/>
                    <a:pt x="169" y="54"/>
                    <a:pt x="169" y="54"/>
                  </a:cubicBezTo>
                  <a:cubicBezTo>
                    <a:pt x="169" y="54"/>
                    <a:pt x="169" y="54"/>
                    <a:pt x="169" y="54"/>
                  </a:cubicBezTo>
                  <a:cubicBezTo>
                    <a:pt x="148" y="57"/>
                    <a:pt x="148" y="57"/>
                    <a:pt x="148" y="57"/>
                  </a:cubicBezTo>
                  <a:lnTo>
                    <a:pt x="134" y="0"/>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0" name="Freeform 44"/>
            <p:cNvSpPr>
              <a:spLocks/>
            </p:cNvSpPr>
            <p:nvPr/>
          </p:nvSpPr>
          <p:spPr bwMode="auto">
            <a:xfrm>
              <a:off x="7411350" y="2367189"/>
              <a:ext cx="249594" cy="246221"/>
            </a:xfrm>
            <a:custGeom>
              <a:avLst/>
              <a:gdLst>
                <a:gd name="T0" fmla="*/ 24 w 148"/>
                <a:gd name="T1" fmla="*/ 136 h 146"/>
                <a:gd name="T2" fmla="*/ 31 w 148"/>
                <a:gd name="T3" fmla="*/ 144 h 146"/>
                <a:gd name="T4" fmla="*/ 38 w 148"/>
                <a:gd name="T5" fmla="*/ 146 h 146"/>
                <a:gd name="T6" fmla="*/ 48 w 148"/>
                <a:gd name="T7" fmla="*/ 142 h 146"/>
                <a:gd name="T8" fmla="*/ 64 w 148"/>
                <a:gd name="T9" fmla="*/ 134 h 146"/>
                <a:gd name="T10" fmla="*/ 79 w 148"/>
                <a:gd name="T11" fmla="*/ 125 h 146"/>
                <a:gd name="T12" fmla="*/ 79 w 148"/>
                <a:gd name="T13" fmla="*/ 112 h 146"/>
                <a:gd name="T14" fmla="*/ 87 w 148"/>
                <a:gd name="T15" fmla="*/ 99 h 146"/>
                <a:gd name="T16" fmla="*/ 91 w 148"/>
                <a:gd name="T17" fmla="*/ 80 h 146"/>
                <a:gd name="T18" fmla="*/ 100 w 148"/>
                <a:gd name="T19" fmla="*/ 84 h 146"/>
                <a:gd name="T20" fmla="*/ 103 w 148"/>
                <a:gd name="T21" fmla="*/ 83 h 146"/>
                <a:gd name="T22" fmla="*/ 108 w 148"/>
                <a:gd name="T23" fmla="*/ 71 h 146"/>
                <a:gd name="T24" fmla="*/ 110 w 148"/>
                <a:gd name="T25" fmla="*/ 67 h 146"/>
                <a:gd name="T26" fmla="*/ 114 w 148"/>
                <a:gd name="T27" fmla="*/ 69 h 146"/>
                <a:gd name="T28" fmla="*/ 122 w 148"/>
                <a:gd name="T29" fmla="*/ 57 h 146"/>
                <a:gd name="T30" fmla="*/ 126 w 148"/>
                <a:gd name="T31" fmla="*/ 47 h 146"/>
                <a:gd name="T32" fmla="*/ 135 w 148"/>
                <a:gd name="T33" fmla="*/ 44 h 146"/>
                <a:gd name="T34" fmla="*/ 143 w 148"/>
                <a:gd name="T35" fmla="*/ 47 h 146"/>
                <a:gd name="T36" fmla="*/ 148 w 148"/>
                <a:gd name="T37" fmla="*/ 43 h 146"/>
                <a:gd name="T38" fmla="*/ 145 w 148"/>
                <a:gd name="T39" fmla="*/ 36 h 146"/>
                <a:gd name="T40" fmla="*/ 130 w 148"/>
                <a:gd name="T41" fmla="*/ 28 h 146"/>
                <a:gd name="T42" fmla="*/ 120 w 148"/>
                <a:gd name="T43" fmla="*/ 31 h 146"/>
                <a:gd name="T44" fmla="*/ 113 w 148"/>
                <a:gd name="T45" fmla="*/ 34 h 146"/>
                <a:gd name="T46" fmla="*/ 107 w 148"/>
                <a:gd name="T47" fmla="*/ 40 h 146"/>
                <a:gd name="T48" fmla="*/ 94 w 148"/>
                <a:gd name="T49" fmla="*/ 50 h 146"/>
                <a:gd name="T50" fmla="*/ 88 w 148"/>
                <a:gd name="T51" fmla="*/ 33 h 146"/>
                <a:gd name="T52" fmla="*/ 51 w 148"/>
                <a:gd name="T53" fmla="*/ 0 h 146"/>
                <a:gd name="T54" fmla="*/ 47 w 148"/>
                <a:gd name="T55" fmla="*/ 3 h 146"/>
                <a:gd name="T56" fmla="*/ 48 w 148"/>
                <a:gd name="T57" fmla="*/ 7 h 146"/>
                <a:gd name="T58" fmla="*/ 48 w 148"/>
                <a:gd name="T59" fmla="*/ 19 h 146"/>
                <a:gd name="T60" fmla="*/ 47 w 148"/>
                <a:gd name="T61" fmla="*/ 28 h 146"/>
                <a:gd name="T62" fmla="*/ 46 w 148"/>
                <a:gd name="T63" fmla="*/ 39 h 146"/>
                <a:gd name="T64" fmla="*/ 36 w 148"/>
                <a:gd name="T65" fmla="*/ 51 h 146"/>
                <a:gd name="T66" fmla="*/ 28 w 148"/>
                <a:gd name="T67" fmla="*/ 55 h 146"/>
                <a:gd name="T68" fmla="*/ 21 w 148"/>
                <a:gd name="T69" fmla="*/ 65 h 146"/>
                <a:gd name="T70" fmla="*/ 19 w 148"/>
                <a:gd name="T71" fmla="*/ 76 h 146"/>
                <a:gd name="T72" fmla="*/ 12 w 148"/>
                <a:gd name="T73" fmla="*/ 76 h 146"/>
                <a:gd name="T74" fmla="*/ 9 w 148"/>
                <a:gd name="T75" fmla="*/ 91 h 146"/>
                <a:gd name="T76" fmla="*/ 3 w 148"/>
                <a:gd name="T77" fmla="*/ 98 h 146"/>
                <a:gd name="T78" fmla="*/ 3 w 148"/>
                <a:gd name="T79" fmla="*/ 114 h 146"/>
                <a:gd name="T80" fmla="*/ 10 w 148"/>
                <a:gd name="T81" fmla="*/ 127 h 146"/>
                <a:gd name="T82" fmla="*/ 19 w 148"/>
                <a:gd name="T83" fmla="*/ 138 h 146"/>
                <a:gd name="T84" fmla="*/ 21 w 148"/>
                <a:gd name="T85" fmla="*/ 1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8" h="146">
                  <a:moveTo>
                    <a:pt x="21" y="136"/>
                  </a:moveTo>
                  <a:lnTo>
                    <a:pt x="24" y="136"/>
                  </a:lnTo>
                  <a:lnTo>
                    <a:pt x="25" y="139"/>
                  </a:lnTo>
                  <a:lnTo>
                    <a:pt x="31" y="144"/>
                  </a:lnTo>
                  <a:lnTo>
                    <a:pt x="36" y="146"/>
                  </a:lnTo>
                  <a:lnTo>
                    <a:pt x="38" y="146"/>
                  </a:lnTo>
                  <a:lnTo>
                    <a:pt x="44" y="139"/>
                  </a:lnTo>
                  <a:lnTo>
                    <a:pt x="48" y="142"/>
                  </a:lnTo>
                  <a:lnTo>
                    <a:pt x="57" y="140"/>
                  </a:lnTo>
                  <a:lnTo>
                    <a:pt x="64" y="134"/>
                  </a:lnTo>
                  <a:lnTo>
                    <a:pt x="75" y="128"/>
                  </a:lnTo>
                  <a:lnTo>
                    <a:pt x="79" y="125"/>
                  </a:lnTo>
                  <a:lnTo>
                    <a:pt x="78" y="117"/>
                  </a:lnTo>
                  <a:lnTo>
                    <a:pt x="79" y="112"/>
                  </a:lnTo>
                  <a:lnTo>
                    <a:pt x="84" y="107"/>
                  </a:lnTo>
                  <a:lnTo>
                    <a:pt x="87" y="99"/>
                  </a:lnTo>
                  <a:lnTo>
                    <a:pt x="90" y="87"/>
                  </a:lnTo>
                  <a:lnTo>
                    <a:pt x="91" y="80"/>
                  </a:lnTo>
                  <a:lnTo>
                    <a:pt x="95" y="82"/>
                  </a:lnTo>
                  <a:lnTo>
                    <a:pt x="100" y="84"/>
                  </a:lnTo>
                  <a:lnTo>
                    <a:pt x="102" y="85"/>
                  </a:lnTo>
                  <a:lnTo>
                    <a:pt x="103" y="83"/>
                  </a:lnTo>
                  <a:lnTo>
                    <a:pt x="106" y="75"/>
                  </a:lnTo>
                  <a:lnTo>
                    <a:pt x="108" y="71"/>
                  </a:lnTo>
                  <a:lnTo>
                    <a:pt x="109" y="67"/>
                  </a:lnTo>
                  <a:lnTo>
                    <a:pt x="110" y="67"/>
                  </a:lnTo>
                  <a:lnTo>
                    <a:pt x="113" y="67"/>
                  </a:lnTo>
                  <a:lnTo>
                    <a:pt x="114" y="69"/>
                  </a:lnTo>
                  <a:lnTo>
                    <a:pt x="119" y="60"/>
                  </a:lnTo>
                  <a:lnTo>
                    <a:pt x="122" y="57"/>
                  </a:lnTo>
                  <a:lnTo>
                    <a:pt x="124" y="54"/>
                  </a:lnTo>
                  <a:lnTo>
                    <a:pt x="126" y="47"/>
                  </a:lnTo>
                  <a:lnTo>
                    <a:pt x="126" y="39"/>
                  </a:lnTo>
                  <a:lnTo>
                    <a:pt x="135" y="44"/>
                  </a:lnTo>
                  <a:lnTo>
                    <a:pt x="141" y="47"/>
                  </a:lnTo>
                  <a:lnTo>
                    <a:pt x="143" y="47"/>
                  </a:lnTo>
                  <a:lnTo>
                    <a:pt x="146" y="44"/>
                  </a:lnTo>
                  <a:lnTo>
                    <a:pt x="148" y="43"/>
                  </a:lnTo>
                  <a:lnTo>
                    <a:pt x="147" y="43"/>
                  </a:lnTo>
                  <a:lnTo>
                    <a:pt x="145" y="36"/>
                  </a:lnTo>
                  <a:lnTo>
                    <a:pt x="141" y="31"/>
                  </a:lnTo>
                  <a:lnTo>
                    <a:pt x="130" y="28"/>
                  </a:lnTo>
                  <a:lnTo>
                    <a:pt x="123" y="31"/>
                  </a:lnTo>
                  <a:lnTo>
                    <a:pt x="120" y="31"/>
                  </a:lnTo>
                  <a:lnTo>
                    <a:pt x="114" y="35"/>
                  </a:lnTo>
                  <a:lnTo>
                    <a:pt x="113" y="34"/>
                  </a:lnTo>
                  <a:lnTo>
                    <a:pt x="112" y="34"/>
                  </a:lnTo>
                  <a:lnTo>
                    <a:pt x="107" y="40"/>
                  </a:lnTo>
                  <a:lnTo>
                    <a:pt x="102" y="40"/>
                  </a:lnTo>
                  <a:lnTo>
                    <a:pt x="94" y="50"/>
                  </a:lnTo>
                  <a:lnTo>
                    <a:pt x="91" y="50"/>
                  </a:lnTo>
                  <a:lnTo>
                    <a:pt x="88" y="33"/>
                  </a:lnTo>
                  <a:lnTo>
                    <a:pt x="57" y="39"/>
                  </a:lnTo>
                  <a:lnTo>
                    <a:pt x="51" y="0"/>
                  </a:lnTo>
                  <a:lnTo>
                    <a:pt x="48" y="0"/>
                  </a:lnTo>
                  <a:lnTo>
                    <a:pt x="47" y="3"/>
                  </a:lnTo>
                  <a:lnTo>
                    <a:pt x="48" y="6"/>
                  </a:lnTo>
                  <a:lnTo>
                    <a:pt x="48" y="7"/>
                  </a:lnTo>
                  <a:lnTo>
                    <a:pt x="48" y="15"/>
                  </a:lnTo>
                  <a:lnTo>
                    <a:pt x="48" y="19"/>
                  </a:lnTo>
                  <a:lnTo>
                    <a:pt x="47" y="22"/>
                  </a:lnTo>
                  <a:lnTo>
                    <a:pt x="47" y="28"/>
                  </a:lnTo>
                  <a:lnTo>
                    <a:pt x="46" y="36"/>
                  </a:lnTo>
                  <a:lnTo>
                    <a:pt x="46" y="39"/>
                  </a:lnTo>
                  <a:lnTo>
                    <a:pt x="44" y="44"/>
                  </a:lnTo>
                  <a:lnTo>
                    <a:pt x="36" y="51"/>
                  </a:lnTo>
                  <a:lnTo>
                    <a:pt x="33" y="55"/>
                  </a:lnTo>
                  <a:lnTo>
                    <a:pt x="28" y="55"/>
                  </a:lnTo>
                  <a:lnTo>
                    <a:pt x="24" y="61"/>
                  </a:lnTo>
                  <a:lnTo>
                    <a:pt x="21" y="65"/>
                  </a:lnTo>
                  <a:lnTo>
                    <a:pt x="20" y="75"/>
                  </a:lnTo>
                  <a:lnTo>
                    <a:pt x="19" y="76"/>
                  </a:lnTo>
                  <a:lnTo>
                    <a:pt x="15" y="73"/>
                  </a:lnTo>
                  <a:lnTo>
                    <a:pt x="12" y="76"/>
                  </a:lnTo>
                  <a:lnTo>
                    <a:pt x="9" y="87"/>
                  </a:lnTo>
                  <a:lnTo>
                    <a:pt x="9" y="91"/>
                  </a:lnTo>
                  <a:lnTo>
                    <a:pt x="7" y="94"/>
                  </a:lnTo>
                  <a:lnTo>
                    <a:pt x="3" y="98"/>
                  </a:lnTo>
                  <a:lnTo>
                    <a:pt x="0" y="101"/>
                  </a:lnTo>
                  <a:lnTo>
                    <a:pt x="3" y="114"/>
                  </a:lnTo>
                  <a:lnTo>
                    <a:pt x="5" y="120"/>
                  </a:lnTo>
                  <a:lnTo>
                    <a:pt x="10" y="127"/>
                  </a:lnTo>
                  <a:lnTo>
                    <a:pt x="15" y="132"/>
                  </a:lnTo>
                  <a:lnTo>
                    <a:pt x="19" y="138"/>
                  </a:lnTo>
                  <a:lnTo>
                    <a:pt x="20" y="138"/>
                  </a:lnTo>
                  <a:lnTo>
                    <a:pt x="21" y="136"/>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1" name="Freeform 45"/>
            <p:cNvSpPr>
              <a:spLocks/>
            </p:cNvSpPr>
            <p:nvPr/>
          </p:nvSpPr>
          <p:spPr bwMode="auto">
            <a:xfrm>
              <a:off x="7045393" y="2498731"/>
              <a:ext cx="398000" cy="205746"/>
            </a:xfrm>
            <a:custGeom>
              <a:avLst/>
              <a:gdLst>
                <a:gd name="T0" fmla="*/ 207 w 236"/>
                <a:gd name="T1" fmla="*/ 91 h 122"/>
                <a:gd name="T2" fmla="*/ 214 w 236"/>
                <a:gd name="T3" fmla="*/ 88 h 122"/>
                <a:gd name="T4" fmla="*/ 220 w 236"/>
                <a:gd name="T5" fmla="*/ 74 h 122"/>
                <a:gd name="T6" fmla="*/ 235 w 236"/>
                <a:gd name="T7" fmla="*/ 64 h 122"/>
                <a:gd name="T8" fmla="*/ 232 w 236"/>
                <a:gd name="T9" fmla="*/ 54 h 122"/>
                <a:gd name="T10" fmla="*/ 222 w 236"/>
                <a:gd name="T11" fmla="*/ 42 h 122"/>
                <a:gd name="T12" fmla="*/ 217 w 236"/>
                <a:gd name="T13" fmla="*/ 23 h 122"/>
                <a:gd name="T14" fmla="*/ 215 w 236"/>
                <a:gd name="T15" fmla="*/ 22 h 122"/>
                <a:gd name="T16" fmla="*/ 207 w 236"/>
                <a:gd name="T17" fmla="*/ 13 h 122"/>
                <a:gd name="T18" fmla="*/ 203 w 236"/>
                <a:gd name="T19" fmla="*/ 11 h 122"/>
                <a:gd name="T20" fmla="*/ 199 w 236"/>
                <a:gd name="T21" fmla="*/ 15 h 122"/>
                <a:gd name="T22" fmla="*/ 192 w 236"/>
                <a:gd name="T23" fmla="*/ 17 h 122"/>
                <a:gd name="T24" fmla="*/ 184 w 236"/>
                <a:gd name="T25" fmla="*/ 13 h 122"/>
                <a:gd name="T26" fmla="*/ 181 w 236"/>
                <a:gd name="T27" fmla="*/ 16 h 122"/>
                <a:gd name="T28" fmla="*/ 178 w 236"/>
                <a:gd name="T29" fmla="*/ 18 h 122"/>
                <a:gd name="T30" fmla="*/ 174 w 236"/>
                <a:gd name="T31" fmla="*/ 15 h 122"/>
                <a:gd name="T32" fmla="*/ 166 w 236"/>
                <a:gd name="T33" fmla="*/ 13 h 122"/>
                <a:gd name="T34" fmla="*/ 163 w 236"/>
                <a:gd name="T35" fmla="*/ 7 h 122"/>
                <a:gd name="T36" fmla="*/ 154 w 236"/>
                <a:gd name="T37" fmla="*/ 0 h 122"/>
                <a:gd name="T38" fmla="*/ 148 w 236"/>
                <a:gd name="T39" fmla="*/ 3 h 122"/>
                <a:gd name="T40" fmla="*/ 141 w 236"/>
                <a:gd name="T41" fmla="*/ 2 h 122"/>
                <a:gd name="T42" fmla="*/ 144 w 236"/>
                <a:gd name="T43" fmla="*/ 7 h 122"/>
                <a:gd name="T44" fmla="*/ 144 w 236"/>
                <a:gd name="T45" fmla="*/ 15 h 122"/>
                <a:gd name="T46" fmla="*/ 138 w 236"/>
                <a:gd name="T47" fmla="*/ 17 h 122"/>
                <a:gd name="T48" fmla="*/ 126 w 236"/>
                <a:gd name="T49" fmla="*/ 20 h 122"/>
                <a:gd name="T50" fmla="*/ 125 w 236"/>
                <a:gd name="T51" fmla="*/ 23 h 122"/>
                <a:gd name="T52" fmla="*/ 124 w 236"/>
                <a:gd name="T53" fmla="*/ 29 h 122"/>
                <a:gd name="T54" fmla="*/ 120 w 236"/>
                <a:gd name="T55" fmla="*/ 37 h 122"/>
                <a:gd name="T56" fmla="*/ 115 w 236"/>
                <a:gd name="T57" fmla="*/ 39 h 122"/>
                <a:gd name="T58" fmla="*/ 112 w 236"/>
                <a:gd name="T59" fmla="*/ 47 h 122"/>
                <a:gd name="T60" fmla="*/ 104 w 236"/>
                <a:gd name="T61" fmla="*/ 52 h 122"/>
                <a:gd name="T62" fmla="*/ 100 w 236"/>
                <a:gd name="T63" fmla="*/ 48 h 122"/>
                <a:gd name="T64" fmla="*/ 97 w 236"/>
                <a:gd name="T65" fmla="*/ 44 h 122"/>
                <a:gd name="T66" fmla="*/ 93 w 236"/>
                <a:gd name="T67" fmla="*/ 51 h 122"/>
                <a:gd name="T68" fmla="*/ 92 w 236"/>
                <a:gd name="T69" fmla="*/ 58 h 122"/>
                <a:gd name="T70" fmla="*/ 86 w 236"/>
                <a:gd name="T71" fmla="*/ 55 h 122"/>
                <a:gd name="T72" fmla="*/ 80 w 236"/>
                <a:gd name="T73" fmla="*/ 56 h 122"/>
                <a:gd name="T74" fmla="*/ 76 w 236"/>
                <a:gd name="T75" fmla="*/ 61 h 122"/>
                <a:gd name="T76" fmla="*/ 71 w 236"/>
                <a:gd name="T77" fmla="*/ 60 h 122"/>
                <a:gd name="T78" fmla="*/ 63 w 236"/>
                <a:gd name="T79" fmla="*/ 57 h 122"/>
                <a:gd name="T80" fmla="*/ 57 w 236"/>
                <a:gd name="T81" fmla="*/ 61 h 122"/>
                <a:gd name="T82" fmla="*/ 49 w 236"/>
                <a:gd name="T83" fmla="*/ 66 h 122"/>
                <a:gd name="T84" fmla="*/ 43 w 236"/>
                <a:gd name="T85" fmla="*/ 67 h 122"/>
                <a:gd name="T86" fmla="*/ 43 w 236"/>
                <a:gd name="T87" fmla="*/ 72 h 122"/>
                <a:gd name="T88" fmla="*/ 44 w 236"/>
                <a:gd name="T89" fmla="*/ 78 h 122"/>
                <a:gd name="T90" fmla="*/ 36 w 236"/>
                <a:gd name="T91" fmla="*/ 81 h 122"/>
                <a:gd name="T92" fmla="*/ 33 w 236"/>
                <a:gd name="T93" fmla="*/ 88 h 122"/>
                <a:gd name="T94" fmla="*/ 33 w 236"/>
                <a:gd name="T95" fmla="*/ 94 h 122"/>
                <a:gd name="T96" fmla="*/ 27 w 236"/>
                <a:gd name="T97" fmla="*/ 94 h 122"/>
                <a:gd name="T98" fmla="*/ 19 w 236"/>
                <a:gd name="T99" fmla="*/ 89 h 122"/>
                <a:gd name="T100" fmla="*/ 14 w 236"/>
                <a:gd name="T101" fmla="*/ 93 h 122"/>
                <a:gd name="T102" fmla="*/ 10 w 236"/>
                <a:gd name="T103" fmla="*/ 97 h 122"/>
                <a:gd name="T104" fmla="*/ 14 w 236"/>
                <a:gd name="T105" fmla="*/ 102 h 122"/>
                <a:gd name="T106" fmla="*/ 14 w 236"/>
                <a:gd name="T107" fmla="*/ 107 h 122"/>
                <a:gd name="T108" fmla="*/ 12 w 236"/>
                <a:gd name="T109" fmla="*/ 115 h 122"/>
                <a:gd name="T110" fmla="*/ 7 w 236"/>
                <a:gd name="T111" fmla="*/ 116 h 122"/>
                <a:gd name="T112" fmla="*/ 5 w 236"/>
                <a:gd name="T113" fmla="*/ 117 h 122"/>
                <a:gd name="T114" fmla="*/ 0 w 236"/>
                <a:gd name="T115" fmla="*/ 117 h 122"/>
                <a:gd name="T116" fmla="*/ 0 w 236"/>
                <a:gd name="T117" fmla="*/ 121 h 122"/>
                <a:gd name="T118" fmla="*/ 2 w 236"/>
                <a:gd name="T119" fmla="*/ 121 h 122"/>
                <a:gd name="T120" fmla="*/ 50 w 236"/>
                <a:gd name="T121" fmla="*/ 111 h 122"/>
                <a:gd name="T122" fmla="*/ 192 w 236"/>
                <a:gd name="T123" fmla="*/ 100 h 122"/>
                <a:gd name="T124" fmla="*/ 202 w 236"/>
                <a:gd name="T125" fmla="*/ 9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6" h="122">
                  <a:moveTo>
                    <a:pt x="202" y="94"/>
                  </a:moveTo>
                  <a:lnTo>
                    <a:pt x="207" y="91"/>
                  </a:lnTo>
                  <a:lnTo>
                    <a:pt x="210" y="89"/>
                  </a:lnTo>
                  <a:lnTo>
                    <a:pt x="214" y="88"/>
                  </a:lnTo>
                  <a:lnTo>
                    <a:pt x="217" y="79"/>
                  </a:lnTo>
                  <a:lnTo>
                    <a:pt x="220" y="74"/>
                  </a:lnTo>
                  <a:lnTo>
                    <a:pt x="231" y="70"/>
                  </a:lnTo>
                  <a:lnTo>
                    <a:pt x="235" y="64"/>
                  </a:lnTo>
                  <a:lnTo>
                    <a:pt x="236" y="60"/>
                  </a:lnTo>
                  <a:lnTo>
                    <a:pt x="232" y="54"/>
                  </a:lnTo>
                  <a:lnTo>
                    <a:pt x="227" y="49"/>
                  </a:lnTo>
                  <a:lnTo>
                    <a:pt x="222" y="42"/>
                  </a:lnTo>
                  <a:lnTo>
                    <a:pt x="220" y="36"/>
                  </a:lnTo>
                  <a:lnTo>
                    <a:pt x="217" y="23"/>
                  </a:lnTo>
                  <a:lnTo>
                    <a:pt x="218" y="22"/>
                  </a:lnTo>
                  <a:lnTo>
                    <a:pt x="215" y="22"/>
                  </a:lnTo>
                  <a:lnTo>
                    <a:pt x="211" y="18"/>
                  </a:lnTo>
                  <a:lnTo>
                    <a:pt x="207" y="13"/>
                  </a:lnTo>
                  <a:lnTo>
                    <a:pt x="204" y="10"/>
                  </a:lnTo>
                  <a:lnTo>
                    <a:pt x="203" y="11"/>
                  </a:lnTo>
                  <a:lnTo>
                    <a:pt x="201" y="12"/>
                  </a:lnTo>
                  <a:lnTo>
                    <a:pt x="199" y="15"/>
                  </a:lnTo>
                  <a:lnTo>
                    <a:pt x="198" y="16"/>
                  </a:lnTo>
                  <a:lnTo>
                    <a:pt x="192" y="17"/>
                  </a:lnTo>
                  <a:lnTo>
                    <a:pt x="187" y="15"/>
                  </a:lnTo>
                  <a:lnTo>
                    <a:pt x="184" y="13"/>
                  </a:lnTo>
                  <a:lnTo>
                    <a:pt x="183" y="14"/>
                  </a:lnTo>
                  <a:lnTo>
                    <a:pt x="181" y="16"/>
                  </a:lnTo>
                  <a:lnTo>
                    <a:pt x="181" y="17"/>
                  </a:lnTo>
                  <a:lnTo>
                    <a:pt x="178" y="18"/>
                  </a:lnTo>
                  <a:lnTo>
                    <a:pt x="176" y="16"/>
                  </a:lnTo>
                  <a:lnTo>
                    <a:pt x="174" y="15"/>
                  </a:lnTo>
                  <a:lnTo>
                    <a:pt x="171" y="14"/>
                  </a:lnTo>
                  <a:lnTo>
                    <a:pt x="166" y="13"/>
                  </a:lnTo>
                  <a:lnTo>
                    <a:pt x="165" y="11"/>
                  </a:lnTo>
                  <a:lnTo>
                    <a:pt x="163" y="7"/>
                  </a:lnTo>
                  <a:lnTo>
                    <a:pt x="159" y="4"/>
                  </a:lnTo>
                  <a:lnTo>
                    <a:pt x="154" y="0"/>
                  </a:lnTo>
                  <a:lnTo>
                    <a:pt x="153" y="1"/>
                  </a:lnTo>
                  <a:lnTo>
                    <a:pt x="148" y="3"/>
                  </a:lnTo>
                  <a:lnTo>
                    <a:pt x="143" y="1"/>
                  </a:lnTo>
                  <a:lnTo>
                    <a:pt x="141" y="2"/>
                  </a:lnTo>
                  <a:lnTo>
                    <a:pt x="142" y="6"/>
                  </a:lnTo>
                  <a:lnTo>
                    <a:pt x="144" y="7"/>
                  </a:lnTo>
                  <a:lnTo>
                    <a:pt x="143" y="9"/>
                  </a:lnTo>
                  <a:lnTo>
                    <a:pt x="144" y="15"/>
                  </a:lnTo>
                  <a:lnTo>
                    <a:pt x="142" y="17"/>
                  </a:lnTo>
                  <a:lnTo>
                    <a:pt x="138" y="17"/>
                  </a:lnTo>
                  <a:lnTo>
                    <a:pt x="134" y="19"/>
                  </a:lnTo>
                  <a:lnTo>
                    <a:pt x="126" y="20"/>
                  </a:lnTo>
                  <a:lnTo>
                    <a:pt x="125" y="21"/>
                  </a:lnTo>
                  <a:lnTo>
                    <a:pt x="125" y="23"/>
                  </a:lnTo>
                  <a:lnTo>
                    <a:pt x="124" y="25"/>
                  </a:lnTo>
                  <a:lnTo>
                    <a:pt x="124" y="29"/>
                  </a:lnTo>
                  <a:lnTo>
                    <a:pt x="122" y="33"/>
                  </a:lnTo>
                  <a:lnTo>
                    <a:pt x="120" y="37"/>
                  </a:lnTo>
                  <a:lnTo>
                    <a:pt x="118" y="39"/>
                  </a:lnTo>
                  <a:lnTo>
                    <a:pt x="115" y="39"/>
                  </a:lnTo>
                  <a:lnTo>
                    <a:pt x="112" y="44"/>
                  </a:lnTo>
                  <a:lnTo>
                    <a:pt x="112" y="47"/>
                  </a:lnTo>
                  <a:lnTo>
                    <a:pt x="110" y="51"/>
                  </a:lnTo>
                  <a:lnTo>
                    <a:pt x="104" y="52"/>
                  </a:lnTo>
                  <a:lnTo>
                    <a:pt x="103" y="51"/>
                  </a:lnTo>
                  <a:lnTo>
                    <a:pt x="100" y="48"/>
                  </a:lnTo>
                  <a:lnTo>
                    <a:pt x="99" y="44"/>
                  </a:lnTo>
                  <a:lnTo>
                    <a:pt x="97" y="44"/>
                  </a:lnTo>
                  <a:lnTo>
                    <a:pt x="96" y="48"/>
                  </a:lnTo>
                  <a:lnTo>
                    <a:pt x="93" y="51"/>
                  </a:lnTo>
                  <a:lnTo>
                    <a:pt x="93" y="55"/>
                  </a:lnTo>
                  <a:lnTo>
                    <a:pt x="92" y="58"/>
                  </a:lnTo>
                  <a:lnTo>
                    <a:pt x="88" y="57"/>
                  </a:lnTo>
                  <a:lnTo>
                    <a:pt x="86" y="55"/>
                  </a:lnTo>
                  <a:lnTo>
                    <a:pt x="82" y="55"/>
                  </a:lnTo>
                  <a:lnTo>
                    <a:pt x="80" y="56"/>
                  </a:lnTo>
                  <a:lnTo>
                    <a:pt x="76" y="57"/>
                  </a:lnTo>
                  <a:lnTo>
                    <a:pt x="76" y="61"/>
                  </a:lnTo>
                  <a:lnTo>
                    <a:pt x="75" y="62"/>
                  </a:lnTo>
                  <a:lnTo>
                    <a:pt x="71" y="60"/>
                  </a:lnTo>
                  <a:lnTo>
                    <a:pt x="68" y="57"/>
                  </a:lnTo>
                  <a:lnTo>
                    <a:pt x="63" y="57"/>
                  </a:lnTo>
                  <a:lnTo>
                    <a:pt x="60" y="57"/>
                  </a:lnTo>
                  <a:lnTo>
                    <a:pt x="57" y="61"/>
                  </a:lnTo>
                  <a:lnTo>
                    <a:pt x="49" y="61"/>
                  </a:lnTo>
                  <a:lnTo>
                    <a:pt x="49" y="66"/>
                  </a:lnTo>
                  <a:lnTo>
                    <a:pt x="46" y="66"/>
                  </a:lnTo>
                  <a:lnTo>
                    <a:pt x="43" y="67"/>
                  </a:lnTo>
                  <a:lnTo>
                    <a:pt x="43" y="71"/>
                  </a:lnTo>
                  <a:lnTo>
                    <a:pt x="43" y="72"/>
                  </a:lnTo>
                  <a:lnTo>
                    <a:pt x="43" y="75"/>
                  </a:lnTo>
                  <a:lnTo>
                    <a:pt x="44" y="78"/>
                  </a:lnTo>
                  <a:lnTo>
                    <a:pt x="42" y="79"/>
                  </a:lnTo>
                  <a:lnTo>
                    <a:pt x="36" y="81"/>
                  </a:lnTo>
                  <a:lnTo>
                    <a:pt x="33" y="83"/>
                  </a:lnTo>
                  <a:lnTo>
                    <a:pt x="33" y="88"/>
                  </a:lnTo>
                  <a:lnTo>
                    <a:pt x="35" y="93"/>
                  </a:lnTo>
                  <a:lnTo>
                    <a:pt x="33" y="94"/>
                  </a:lnTo>
                  <a:lnTo>
                    <a:pt x="30" y="94"/>
                  </a:lnTo>
                  <a:lnTo>
                    <a:pt x="27" y="94"/>
                  </a:lnTo>
                  <a:lnTo>
                    <a:pt x="23" y="91"/>
                  </a:lnTo>
                  <a:lnTo>
                    <a:pt x="19" y="89"/>
                  </a:lnTo>
                  <a:lnTo>
                    <a:pt x="17" y="90"/>
                  </a:lnTo>
                  <a:lnTo>
                    <a:pt x="14" y="93"/>
                  </a:lnTo>
                  <a:lnTo>
                    <a:pt x="11" y="94"/>
                  </a:lnTo>
                  <a:lnTo>
                    <a:pt x="10" y="97"/>
                  </a:lnTo>
                  <a:lnTo>
                    <a:pt x="10" y="100"/>
                  </a:lnTo>
                  <a:lnTo>
                    <a:pt x="14" y="102"/>
                  </a:lnTo>
                  <a:lnTo>
                    <a:pt x="14" y="104"/>
                  </a:lnTo>
                  <a:lnTo>
                    <a:pt x="14" y="107"/>
                  </a:lnTo>
                  <a:lnTo>
                    <a:pt x="14" y="112"/>
                  </a:lnTo>
                  <a:lnTo>
                    <a:pt x="12" y="115"/>
                  </a:lnTo>
                  <a:lnTo>
                    <a:pt x="10" y="116"/>
                  </a:lnTo>
                  <a:lnTo>
                    <a:pt x="7" y="116"/>
                  </a:lnTo>
                  <a:lnTo>
                    <a:pt x="5" y="117"/>
                  </a:lnTo>
                  <a:lnTo>
                    <a:pt x="5" y="117"/>
                  </a:lnTo>
                  <a:lnTo>
                    <a:pt x="4" y="117"/>
                  </a:lnTo>
                  <a:lnTo>
                    <a:pt x="0" y="117"/>
                  </a:lnTo>
                  <a:lnTo>
                    <a:pt x="0" y="118"/>
                  </a:lnTo>
                  <a:lnTo>
                    <a:pt x="0" y="121"/>
                  </a:lnTo>
                  <a:lnTo>
                    <a:pt x="0" y="122"/>
                  </a:lnTo>
                  <a:lnTo>
                    <a:pt x="2" y="121"/>
                  </a:lnTo>
                  <a:lnTo>
                    <a:pt x="52" y="120"/>
                  </a:lnTo>
                  <a:lnTo>
                    <a:pt x="50" y="111"/>
                  </a:lnTo>
                  <a:lnTo>
                    <a:pt x="143" y="105"/>
                  </a:lnTo>
                  <a:lnTo>
                    <a:pt x="192" y="100"/>
                  </a:lnTo>
                  <a:lnTo>
                    <a:pt x="198" y="97"/>
                  </a:lnTo>
                  <a:lnTo>
                    <a:pt x="202" y="94"/>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2" name="Freeform 46"/>
            <p:cNvSpPr>
              <a:spLocks/>
            </p:cNvSpPr>
            <p:nvPr/>
          </p:nvSpPr>
          <p:spPr bwMode="auto">
            <a:xfrm>
              <a:off x="6706417" y="2426214"/>
              <a:ext cx="362585" cy="315365"/>
            </a:xfrm>
            <a:custGeom>
              <a:avLst/>
              <a:gdLst>
                <a:gd name="T0" fmla="*/ 238 w 254"/>
                <a:gd name="T1" fmla="*/ 190 h 221"/>
                <a:gd name="T2" fmla="*/ 242 w 254"/>
                <a:gd name="T3" fmla="*/ 189 h 221"/>
                <a:gd name="T4" fmla="*/ 244 w 254"/>
                <a:gd name="T5" fmla="*/ 188 h 221"/>
                <a:gd name="T6" fmla="*/ 249 w 254"/>
                <a:gd name="T7" fmla="*/ 187 h 221"/>
                <a:gd name="T8" fmla="*/ 254 w 254"/>
                <a:gd name="T9" fmla="*/ 183 h 221"/>
                <a:gd name="T10" fmla="*/ 254 w 254"/>
                <a:gd name="T11" fmla="*/ 173 h 221"/>
                <a:gd name="T12" fmla="*/ 250 w 254"/>
                <a:gd name="T13" fmla="*/ 168 h 221"/>
                <a:gd name="T14" fmla="*/ 251 w 254"/>
                <a:gd name="T15" fmla="*/ 161 h 221"/>
                <a:gd name="T16" fmla="*/ 243 w 254"/>
                <a:gd name="T17" fmla="*/ 166 h 221"/>
                <a:gd name="T18" fmla="*/ 238 w 254"/>
                <a:gd name="T19" fmla="*/ 156 h 221"/>
                <a:gd name="T20" fmla="*/ 240 w 254"/>
                <a:gd name="T21" fmla="*/ 146 h 221"/>
                <a:gd name="T22" fmla="*/ 232 w 254"/>
                <a:gd name="T23" fmla="*/ 131 h 221"/>
                <a:gd name="T24" fmla="*/ 216 w 254"/>
                <a:gd name="T25" fmla="*/ 124 h 221"/>
                <a:gd name="T26" fmla="*/ 202 w 254"/>
                <a:gd name="T27" fmla="*/ 112 h 221"/>
                <a:gd name="T28" fmla="*/ 204 w 254"/>
                <a:gd name="T29" fmla="*/ 100 h 221"/>
                <a:gd name="T30" fmla="*/ 206 w 254"/>
                <a:gd name="T31" fmla="*/ 91 h 221"/>
                <a:gd name="T32" fmla="*/ 206 w 254"/>
                <a:gd name="T33" fmla="*/ 80 h 221"/>
                <a:gd name="T34" fmla="*/ 196 w 254"/>
                <a:gd name="T35" fmla="*/ 76 h 221"/>
                <a:gd name="T36" fmla="*/ 191 w 254"/>
                <a:gd name="T37" fmla="*/ 81 h 221"/>
                <a:gd name="T38" fmla="*/ 186 w 254"/>
                <a:gd name="T39" fmla="*/ 67 h 221"/>
                <a:gd name="T40" fmla="*/ 163 w 254"/>
                <a:gd name="T41" fmla="*/ 45 h 221"/>
                <a:gd name="T42" fmla="*/ 156 w 254"/>
                <a:gd name="T43" fmla="*/ 22 h 221"/>
                <a:gd name="T44" fmla="*/ 158 w 254"/>
                <a:gd name="T45" fmla="*/ 10 h 221"/>
                <a:gd name="T46" fmla="*/ 0 w 254"/>
                <a:gd name="T47" fmla="*/ 2 h 221"/>
                <a:gd name="T48" fmla="*/ 4 w 254"/>
                <a:gd name="T49" fmla="*/ 6 h 221"/>
                <a:gd name="T50" fmla="*/ 3 w 254"/>
                <a:gd name="T51" fmla="*/ 13 h 221"/>
                <a:gd name="T52" fmla="*/ 5 w 254"/>
                <a:gd name="T53" fmla="*/ 17 h 221"/>
                <a:gd name="T54" fmla="*/ 12 w 254"/>
                <a:gd name="T55" fmla="*/ 25 h 221"/>
                <a:gd name="T56" fmla="*/ 14 w 254"/>
                <a:gd name="T57" fmla="*/ 29 h 221"/>
                <a:gd name="T58" fmla="*/ 20 w 254"/>
                <a:gd name="T59" fmla="*/ 39 h 221"/>
                <a:gd name="T60" fmla="*/ 31 w 254"/>
                <a:gd name="T61" fmla="*/ 39 h 221"/>
                <a:gd name="T62" fmla="*/ 28 w 254"/>
                <a:gd name="T63" fmla="*/ 50 h 221"/>
                <a:gd name="T64" fmla="*/ 31 w 254"/>
                <a:gd name="T65" fmla="*/ 61 h 221"/>
                <a:gd name="T66" fmla="*/ 36 w 254"/>
                <a:gd name="T67" fmla="*/ 69 h 221"/>
                <a:gd name="T68" fmla="*/ 42 w 254"/>
                <a:gd name="T69" fmla="*/ 176 h 221"/>
                <a:gd name="T70" fmla="*/ 215 w 254"/>
                <a:gd name="T71" fmla="*/ 197 h 221"/>
                <a:gd name="T72" fmla="*/ 205 w 254"/>
                <a:gd name="T73" fmla="*/ 221 h 221"/>
                <a:gd name="T74" fmla="*/ 234 w 254"/>
                <a:gd name="T75" fmla="*/ 216 h 221"/>
                <a:gd name="T76" fmla="*/ 237 w 254"/>
                <a:gd name="T77" fmla="*/ 211 h 221"/>
                <a:gd name="T78" fmla="*/ 234 w 254"/>
                <a:gd name="T79" fmla="*/ 206 h 221"/>
                <a:gd name="T80" fmla="*/ 237 w 254"/>
                <a:gd name="T81" fmla="*/ 203 h 221"/>
                <a:gd name="T82" fmla="*/ 238 w 254"/>
                <a:gd name="T83" fmla="*/ 197 h 221"/>
                <a:gd name="T84" fmla="*/ 238 w 254"/>
                <a:gd name="T85" fmla="*/ 193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4" h="221">
                  <a:moveTo>
                    <a:pt x="238" y="193"/>
                  </a:moveTo>
                  <a:cubicBezTo>
                    <a:pt x="238" y="190"/>
                    <a:pt x="238" y="190"/>
                    <a:pt x="238" y="190"/>
                  </a:cubicBezTo>
                  <a:cubicBezTo>
                    <a:pt x="238" y="189"/>
                    <a:pt x="238" y="189"/>
                    <a:pt x="238" y="189"/>
                  </a:cubicBezTo>
                  <a:cubicBezTo>
                    <a:pt x="242" y="189"/>
                    <a:pt x="242" y="189"/>
                    <a:pt x="242" y="189"/>
                  </a:cubicBezTo>
                  <a:cubicBezTo>
                    <a:pt x="243" y="189"/>
                    <a:pt x="243" y="189"/>
                    <a:pt x="243" y="189"/>
                  </a:cubicBezTo>
                  <a:cubicBezTo>
                    <a:pt x="244" y="188"/>
                    <a:pt x="244" y="188"/>
                    <a:pt x="244" y="188"/>
                  </a:cubicBezTo>
                  <a:cubicBezTo>
                    <a:pt x="246" y="187"/>
                    <a:pt x="246" y="187"/>
                    <a:pt x="246" y="187"/>
                  </a:cubicBezTo>
                  <a:cubicBezTo>
                    <a:pt x="249" y="187"/>
                    <a:pt x="249" y="187"/>
                    <a:pt x="249" y="187"/>
                  </a:cubicBezTo>
                  <a:cubicBezTo>
                    <a:pt x="252" y="186"/>
                    <a:pt x="252" y="186"/>
                    <a:pt x="252" y="186"/>
                  </a:cubicBezTo>
                  <a:cubicBezTo>
                    <a:pt x="254" y="183"/>
                    <a:pt x="254" y="183"/>
                    <a:pt x="254" y="183"/>
                  </a:cubicBezTo>
                  <a:cubicBezTo>
                    <a:pt x="254" y="177"/>
                    <a:pt x="254" y="177"/>
                    <a:pt x="254" y="177"/>
                  </a:cubicBezTo>
                  <a:cubicBezTo>
                    <a:pt x="254" y="173"/>
                    <a:pt x="254" y="173"/>
                    <a:pt x="254" y="173"/>
                  </a:cubicBezTo>
                  <a:cubicBezTo>
                    <a:pt x="254" y="171"/>
                    <a:pt x="254" y="171"/>
                    <a:pt x="254" y="171"/>
                  </a:cubicBezTo>
                  <a:cubicBezTo>
                    <a:pt x="250" y="168"/>
                    <a:pt x="250" y="168"/>
                    <a:pt x="250" y="168"/>
                  </a:cubicBezTo>
                  <a:cubicBezTo>
                    <a:pt x="250" y="165"/>
                    <a:pt x="250" y="165"/>
                    <a:pt x="250" y="165"/>
                  </a:cubicBezTo>
                  <a:cubicBezTo>
                    <a:pt x="251" y="161"/>
                    <a:pt x="251" y="161"/>
                    <a:pt x="251" y="161"/>
                  </a:cubicBezTo>
                  <a:cubicBezTo>
                    <a:pt x="246" y="161"/>
                    <a:pt x="246" y="161"/>
                    <a:pt x="246" y="161"/>
                  </a:cubicBezTo>
                  <a:cubicBezTo>
                    <a:pt x="243" y="166"/>
                    <a:pt x="243" y="166"/>
                    <a:pt x="243" y="166"/>
                  </a:cubicBezTo>
                  <a:cubicBezTo>
                    <a:pt x="243" y="161"/>
                    <a:pt x="243" y="161"/>
                    <a:pt x="243" y="161"/>
                  </a:cubicBezTo>
                  <a:cubicBezTo>
                    <a:pt x="238" y="156"/>
                    <a:pt x="238" y="156"/>
                    <a:pt x="238" y="156"/>
                  </a:cubicBezTo>
                  <a:cubicBezTo>
                    <a:pt x="239" y="152"/>
                    <a:pt x="239" y="152"/>
                    <a:pt x="239" y="152"/>
                  </a:cubicBezTo>
                  <a:cubicBezTo>
                    <a:pt x="240" y="146"/>
                    <a:pt x="240" y="146"/>
                    <a:pt x="240" y="146"/>
                  </a:cubicBezTo>
                  <a:cubicBezTo>
                    <a:pt x="236" y="135"/>
                    <a:pt x="236" y="135"/>
                    <a:pt x="236" y="135"/>
                  </a:cubicBezTo>
                  <a:cubicBezTo>
                    <a:pt x="232" y="131"/>
                    <a:pt x="232" y="131"/>
                    <a:pt x="232" y="131"/>
                  </a:cubicBezTo>
                  <a:cubicBezTo>
                    <a:pt x="219" y="122"/>
                    <a:pt x="219" y="122"/>
                    <a:pt x="219" y="122"/>
                  </a:cubicBezTo>
                  <a:cubicBezTo>
                    <a:pt x="216" y="124"/>
                    <a:pt x="216" y="124"/>
                    <a:pt x="216" y="124"/>
                  </a:cubicBezTo>
                  <a:cubicBezTo>
                    <a:pt x="208" y="118"/>
                    <a:pt x="208" y="118"/>
                    <a:pt x="208" y="118"/>
                  </a:cubicBezTo>
                  <a:cubicBezTo>
                    <a:pt x="202" y="112"/>
                    <a:pt x="202" y="112"/>
                    <a:pt x="202" y="112"/>
                  </a:cubicBezTo>
                  <a:cubicBezTo>
                    <a:pt x="202" y="106"/>
                    <a:pt x="202" y="106"/>
                    <a:pt x="202" y="106"/>
                  </a:cubicBezTo>
                  <a:cubicBezTo>
                    <a:pt x="204" y="100"/>
                    <a:pt x="204" y="100"/>
                    <a:pt x="204" y="100"/>
                  </a:cubicBezTo>
                  <a:cubicBezTo>
                    <a:pt x="205" y="96"/>
                    <a:pt x="205" y="96"/>
                    <a:pt x="205" y="96"/>
                  </a:cubicBezTo>
                  <a:cubicBezTo>
                    <a:pt x="206" y="91"/>
                    <a:pt x="206" y="91"/>
                    <a:pt x="206" y="91"/>
                  </a:cubicBezTo>
                  <a:cubicBezTo>
                    <a:pt x="209" y="84"/>
                    <a:pt x="209" y="84"/>
                    <a:pt x="209" y="84"/>
                  </a:cubicBezTo>
                  <a:cubicBezTo>
                    <a:pt x="206" y="80"/>
                    <a:pt x="206" y="80"/>
                    <a:pt x="206" y="80"/>
                  </a:cubicBezTo>
                  <a:cubicBezTo>
                    <a:pt x="202" y="76"/>
                    <a:pt x="202" y="76"/>
                    <a:pt x="202" y="76"/>
                  </a:cubicBezTo>
                  <a:cubicBezTo>
                    <a:pt x="196" y="76"/>
                    <a:pt x="196" y="76"/>
                    <a:pt x="196" y="76"/>
                  </a:cubicBezTo>
                  <a:cubicBezTo>
                    <a:pt x="193" y="78"/>
                    <a:pt x="193" y="78"/>
                    <a:pt x="193" y="78"/>
                  </a:cubicBezTo>
                  <a:cubicBezTo>
                    <a:pt x="191" y="81"/>
                    <a:pt x="191" y="81"/>
                    <a:pt x="191" y="81"/>
                  </a:cubicBezTo>
                  <a:cubicBezTo>
                    <a:pt x="186" y="76"/>
                    <a:pt x="186" y="76"/>
                    <a:pt x="186" y="76"/>
                  </a:cubicBezTo>
                  <a:cubicBezTo>
                    <a:pt x="186" y="67"/>
                    <a:pt x="186" y="67"/>
                    <a:pt x="186" y="67"/>
                  </a:cubicBezTo>
                  <a:cubicBezTo>
                    <a:pt x="181" y="60"/>
                    <a:pt x="181" y="60"/>
                    <a:pt x="181" y="60"/>
                  </a:cubicBezTo>
                  <a:cubicBezTo>
                    <a:pt x="163" y="45"/>
                    <a:pt x="163" y="45"/>
                    <a:pt x="163" y="45"/>
                  </a:cubicBezTo>
                  <a:cubicBezTo>
                    <a:pt x="156" y="33"/>
                    <a:pt x="156" y="33"/>
                    <a:pt x="156" y="33"/>
                  </a:cubicBezTo>
                  <a:cubicBezTo>
                    <a:pt x="156" y="22"/>
                    <a:pt x="156" y="22"/>
                    <a:pt x="156" y="22"/>
                  </a:cubicBezTo>
                  <a:cubicBezTo>
                    <a:pt x="156" y="11"/>
                    <a:pt x="156" y="11"/>
                    <a:pt x="156" y="11"/>
                  </a:cubicBezTo>
                  <a:cubicBezTo>
                    <a:pt x="158" y="10"/>
                    <a:pt x="158" y="10"/>
                    <a:pt x="158" y="10"/>
                  </a:cubicBezTo>
                  <a:cubicBezTo>
                    <a:pt x="146" y="0"/>
                    <a:pt x="146" y="0"/>
                    <a:pt x="146" y="0"/>
                  </a:cubicBezTo>
                  <a:cubicBezTo>
                    <a:pt x="0" y="2"/>
                    <a:pt x="0" y="2"/>
                    <a:pt x="0" y="2"/>
                  </a:cubicBezTo>
                  <a:cubicBezTo>
                    <a:pt x="1" y="4"/>
                    <a:pt x="1" y="4"/>
                    <a:pt x="1" y="4"/>
                  </a:cubicBezTo>
                  <a:cubicBezTo>
                    <a:pt x="4" y="6"/>
                    <a:pt x="4" y="6"/>
                    <a:pt x="4" y="6"/>
                  </a:cubicBezTo>
                  <a:cubicBezTo>
                    <a:pt x="5" y="11"/>
                    <a:pt x="5" y="11"/>
                    <a:pt x="5" y="11"/>
                  </a:cubicBezTo>
                  <a:cubicBezTo>
                    <a:pt x="3" y="13"/>
                    <a:pt x="3" y="13"/>
                    <a:pt x="3" y="13"/>
                  </a:cubicBezTo>
                  <a:cubicBezTo>
                    <a:pt x="5" y="16"/>
                    <a:pt x="5" y="16"/>
                    <a:pt x="5" y="16"/>
                  </a:cubicBezTo>
                  <a:cubicBezTo>
                    <a:pt x="5" y="16"/>
                    <a:pt x="4" y="16"/>
                    <a:pt x="5" y="17"/>
                  </a:cubicBezTo>
                  <a:cubicBezTo>
                    <a:pt x="6" y="18"/>
                    <a:pt x="11" y="19"/>
                    <a:pt x="11" y="19"/>
                  </a:cubicBezTo>
                  <a:cubicBezTo>
                    <a:pt x="12" y="25"/>
                    <a:pt x="12" y="25"/>
                    <a:pt x="12" y="25"/>
                  </a:cubicBezTo>
                  <a:cubicBezTo>
                    <a:pt x="14" y="29"/>
                    <a:pt x="14" y="29"/>
                    <a:pt x="14" y="29"/>
                  </a:cubicBezTo>
                  <a:cubicBezTo>
                    <a:pt x="14" y="29"/>
                    <a:pt x="14" y="29"/>
                    <a:pt x="14" y="29"/>
                  </a:cubicBezTo>
                  <a:cubicBezTo>
                    <a:pt x="18" y="35"/>
                    <a:pt x="18" y="35"/>
                    <a:pt x="18" y="35"/>
                  </a:cubicBezTo>
                  <a:cubicBezTo>
                    <a:pt x="20" y="39"/>
                    <a:pt x="20" y="39"/>
                    <a:pt x="20" y="39"/>
                  </a:cubicBezTo>
                  <a:cubicBezTo>
                    <a:pt x="29" y="39"/>
                    <a:pt x="29" y="39"/>
                    <a:pt x="29" y="39"/>
                  </a:cubicBezTo>
                  <a:cubicBezTo>
                    <a:pt x="31" y="39"/>
                    <a:pt x="31" y="39"/>
                    <a:pt x="31" y="39"/>
                  </a:cubicBezTo>
                  <a:cubicBezTo>
                    <a:pt x="31" y="44"/>
                    <a:pt x="31" y="44"/>
                    <a:pt x="31" y="44"/>
                  </a:cubicBezTo>
                  <a:cubicBezTo>
                    <a:pt x="28" y="50"/>
                    <a:pt x="28" y="50"/>
                    <a:pt x="28" y="50"/>
                  </a:cubicBezTo>
                  <a:cubicBezTo>
                    <a:pt x="25" y="55"/>
                    <a:pt x="25" y="55"/>
                    <a:pt x="25" y="55"/>
                  </a:cubicBezTo>
                  <a:cubicBezTo>
                    <a:pt x="31" y="61"/>
                    <a:pt x="31" y="61"/>
                    <a:pt x="31" y="61"/>
                  </a:cubicBezTo>
                  <a:cubicBezTo>
                    <a:pt x="33" y="67"/>
                    <a:pt x="33" y="67"/>
                    <a:pt x="33" y="67"/>
                  </a:cubicBezTo>
                  <a:cubicBezTo>
                    <a:pt x="36" y="69"/>
                    <a:pt x="36" y="69"/>
                    <a:pt x="36" y="69"/>
                  </a:cubicBezTo>
                  <a:cubicBezTo>
                    <a:pt x="42" y="72"/>
                    <a:pt x="42" y="72"/>
                    <a:pt x="42" y="72"/>
                  </a:cubicBezTo>
                  <a:cubicBezTo>
                    <a:pt x="42" y="176"/>
                    <a:pt x="42" y="176"/>
                    <a:pt x="42" y="176"/>
                  </a:cubicBezTo>
                  <a:cubicBezTo>
                    <a:pt x="42" y="201"/>
                    <a:pt x="42" y="201"/>
                    <a:pt x="42" y="201"/>
                  </a:cubicBezTo>
                  <a:cubicBezTo>
                    <a:pt x="215" y="197"/>
                    <a:pt x="215" y="197"/>
                    <a:pt x="215" y="197"/>
                  </a:cubicBezTo>
                  <a:cubicBezTo>
                    <a:pt x="216" y="203"/>
                    <a:pt x="216" y="203"/>
                    <a:pt x="216" y="203"/>
                  </a:cubicBezTo>
                  <a:cubicBezTo>
                    <a:pt x="205" y="221"/>
                    <a:pt x="205" y="221"/>
                    <a:pt x="205" y="221"/>
                  </a:cubicBezTo>
                  <a:cubicBezTo>
                    <a:pt x="233" y="219"/>
                    <a:pt x="233" y="219"/>
                    <a:pt x="233" y="219"/>
                  </a:cubicBezTo>
                  <a:cubicBezTo>
                    <a:pt x="234" y="216"/>
                    <a:pt x="234" y="216"/>
                    <a:pt x="234" y="216"/>
                  </a:cubicBezTo>
                  <a:cubicBezTo>
                    <a:pt x="236" y="213"/>
                    <a:pt x="236" y="213"/>
                    <a:pt x="236" y="213"/>
                  </a:cubicBezTo>
                  <a:cubicBezTo>
                    <a:pt x="236" y="213"/>
                    <a:pt x="238" y="212"/>
                    <a:pt x="237" y="211"/>
                  </a:cubicBezTo>
                  <a:cubicBezTo>
                    <a:pt x="237" y="210"/>
                    <a:pt x="235" y="207"/>
                    <a:pt x="235" y="207"/>
                  </a:cubicBezTo>
                  <a:cubicBezTo>
                    <a:pt x="234" y="206"/>
                    <a:pt x="234" y="206"/>
                    <a:pt x="234" y="206"/>
                  </a:cubicBezTo>
                  <a:cubicBezTo>
                    <a:pt x="235" y="204"/>
                    <a:pt x="235" y="204"/>
                    <a:pt x="235" y="204"/>
                  </a:cubicBezTo>
                  <a:cubicBezTo>
                    <a:pt x="237" y="203"/>
                    <a:pt x="237" y="203"/>
                    <a:pt x="237" y="203"/>
                  </a:cubicBezTo>
                  <a:cubicBezTo>
                    <a:pt x="238" y="200"/>
                    <a:pt x="238" y="200"/>
                    <a:pt x="238" y="200"/>
                  </a:cubicBezTo>
                  <a:cubicBezTo>
                    <a:pt x="238" y="197"/>
                    <a:pt x="238" y="197"/>
                    <a:pt x="238" y="197"/>
                  </a:cubicBezTo>
                  <a:cubicBezTo>
                    <a:pt x="238" y="194"/>
                    <a:pt x="238" y="194"/>
                    <a:pt x="238" y="194"/>
                  </a:cubicBezTo>
                  <a:lnTo>
                    <a:pt x="238" y="193"/>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3" name="Freeform 47"/>
            <p:cNvSpPr>
              <a:spLocks/>
            </p:cNvSpPr>
            <p:nvPr/>
          </p:nvSpPr>
          <p:spPr bwMode="auto">
            <a:xfrm>
              <a:off x="6642332" y="1820781"/>
              <a:ext cx="350780" cy="408119"/>
            </a:xfrm>
            <a:custGeom>
              <a:avLst/>
              <a:gdLst>
                <a:gd name="T0" fmla="*/ 139 w 208"/>
                <a:gd name="T1" fmla="*/ 135 h 242"/>
                <a:gd name="T2" fmla="*/ 144 w 208"/>
                <a:gd name="T3" fmla="*/ 107 h 242"/>
                <a:gd name="T4" fmla="*/ 169 w 208"/>
                <a:gd name="T5" fmla="*/ 80 h 242"/>
                <a:gd name="T6" fmla="*/ 208 w 208"/>
                <a:gd name="T7" fmla="*/ 55 h 242"/>
                <a:gd name="T8" fmla="*/ 183 w 208"/>
                <a:gd name="T9" fmla="*/ 52 h 242"/>
                <a:gd name="T10" fmla="*/ 166 w 208"/>
                <a:gd name="T11" fmla="*/ 52 h 242"/>
                <a:gd name="T12" fmla="*/ 154 w 208"/>
                <a:gd name="T13" fmla="*/ 55 h 242"/>
                <a:gd name="T14" fmla="*/ 147 w 208"/>
                <a:gd name="T15" fmla="*/ 48 h 242"/>
                <a:gd name="T16" fmla="*/ 133 w 208"/>
                <a:gd name="T17" fmla="*/ 45 h 242"/>
                <a:gd name="T18" fmla="*/ 128 w 208"/>
                <a:gd name="T19" fmla="*/ 42 h 242"/>
                <a:gd name="T20" fmla="*/ 114 w 208"/>
                <a:gd name="T21" fmla="*/ 36 h 242"/>
                <a:gd name="T22" fmla="*/ 123 w 208"/>
                <a:gd name="T23" fmla="*/ 36 h 242"/>
                <a:gd name="T24" fmla="*/ 114 w 208"/>
                <a:gd name="T25" fmla="*/ 35 h 242"/>
                <a:gd name="T26" fmla="*/ 105 w 208"/>
                <a:gd name="T27" fmla="*/ 35 h 242"/>
                <a:gd name="T28" fmla="*/ 97 w 208"/>
                <a:gd name="T29" fmla="*/ 39 h 242"/>
                <a:gd name="T30" fmla="*/ 87 w 208"/>
                <a:gd name="T31" fmla="*/ 34 h 242"/>
                <a:gd name="T32" fmla="*/ 80 w 208"/>
                <a:gd name="T33" fmla="*/ 34 h 242"/>
                <a:gd name="T34" fmla="*/ 68 w 208"/>
                <a:gd name="T35" fmla="*/ 24 h 242"/>
                <a:gd name="T36" fmla="*/ 66 w 208"/>
                <a:gd name="T37" fmla="*/ 20 h 242"/>
                <a:gd name="T38" fmla="*/ 58 w 208"/>
                <a:gd name="T39" fmla="*/ 20 h 242"/>
                <a:gd name="T40" fmla="*/ 54 w 208"/>
                <a:gd name="T41" fmla="*/ 16 h 242"/>
                <a:gd name="T42" fmla="*/ 58 w 208"/>
                <a:gd name="T43" fmla="*/ 8 h 242"/>
                <a:gd name="T44" fmla="*/ 60 w 208"/>
                <a:gd name="T45" fmla="*/ 2 h 242"/>
                <a:gd name="T46" fmla="*/ 56 w 208"/>
                <a:gd name="T47" fmla="*/ 0 h 242"/>
                <a:gd name="T48" fmla="*/ 54 w 208"/>
                <a:gd name="T49" fmla="*/ 12 h 242"/>
                <a:gd name="T50" fmla="*/ 0 w 208"/>
                <a:gd name="T51" fmla="*/ 16 h 242"/>
                <a:gd name="T52" fmla="*/ 1 w 208"/>
                <a:gd name="T53" fmla="*/ 23 h 242"/>
                <a:gd name="T54" fmla="*/ 4 w 208"/>
                <a:gd name="T55" fmla="*/ 26 h 242"/>
                <a:gd name="T56" fmla="*/ 3 w 208"/>
                <a:gd name="T57" fmla="*/ 31 h 242"/>
                <a:gd name="T58" fmla="*/ 1 w 208"/>
                <a:gd name="T59" fmla="*/ 34 h 242"/>
                <a:gd name="T60" fmla="*/ 2 w 208"/>
                <a:gd name="T61" fmla="*/ 40 h 242"/>
                <a:gd name="T62" fmla="*/ 1 w 208"/>
                <a:gd name="T63" fmla="*/ 51 h 242"/>
                <a:gd name="T64" fmla="*/ 6 w 208"/>
                <a:gd name="T65" fmla="*/ 64 h 242"/>
                <a:gd name="T66" fmla="*/ 9 w 208"/>
                <a:gd name="T67" fmla="*/ 78 h 242"/>
                <a:gd name="T68" fmla="*/ 10 w 208"/>
                <a:gd name="T69" fmla="*/ 104 h 242"/>
                <a:gd name="T70" fmla="*/ 12 w 208"/>
                <a:gd name="T71" fmla="*/ 114 h 242"/>
                <a:gd name="T72" fmla="*/ 12 w 208"/>
                <a:gd name="T73" fmla="*/ 122 h 242"/>
                <a:gd name="T74" fmla="*/ 17 w 208"/>
                <a:gd name="T75" fmla="*/ 127 h 242"/>
                <a:gd name="T76" fmla="*/ 18 w 208"/>
                <a:gd name="T77" fmla="*/ 136 h 242"/>
                <a:gd name="T78" fmla="*/ 16 w 208"/>
                <a:gd name="T79" fmla="*/ 142 h 242"/>
                <a:gd name="T80" fmla="*/ 17 w 208"/>
                <a:gd name="T81" fmla="*/ 144 h 242"/>
                <a:gd name="T82" fmla="*/ 11 w 208"/>
                <a:gd name="T83" fmla="*/ 150 h 242"/>
                <a:gd name="T84" fmla="*/ 8 w 208"/>
                <a:gd name="T85" fmla="*/ 154 h 242"/>
                <a:gd name="T86" fmla="*/ 9 w 208"/>
                <a:gd name="T87" fmla="*/ 158 h 242"/>
                <a:gd name="T88" fmla="*/ 12 w 208"/>
                <a:gd name="T89" fmla="*/ 163 h 242"/>
                <a:gd name="T90" fmla="*/ 18 w 208"/>
                <a:gd name="T91" fmla="*/ 167 h 242"/>
                <a:gd name="T92" fmla="*/ 18 w 208"/>
                <a:gd name="T93" fmla="*/ 242 h 242"/>
                <a:gd name="T94" fmla="*/ 173 w 208"/>
                <a:gd name="T95" fmla="*/ 233 h 242"/>
                <a:gd name="T96" fmla="*/ 166 w 208"/>
                <a:gd name="T97" fmla="*/ 220 h 242"/>
                <a:gd name="T98" fmla="*/ 157 w 208"/>
                <a:gd name="T99" fmla="*/ 213 h 242"/>
                <a:gd name="T100" fmla="*/ 138 w 208"/>
                <a:gd name="T101" fmla="*/ 197 h 242"/>
                <a:gd name="T102" fmla="*/ 125 w 208"/>
                <a:gd name="T103" fmla="*/ 189 h 242"/>
                <a:gd name="T104" fmla="*/ 128 w 208"/>
                <a:gd name="T105" fmla="*/ 159 h 242"/>
                <a:gd name="T106" fmla="*/ 122 w 208"/>
                <a:gd name="T107" fmla="*/ 154 h 242"/>
                <a:gd name="T108" fmla="*/ 128 w 208"/>
                <a:gd name="T109" fmla="*/ 14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8" h="242">
                  <a:moveTo>
                    <a:pt x="128" y="141"/>
                  </a:moveTo>
                  <a:lnTo>
                    <a:pt x="139" y="135"/>
                  </a:lnTo>
                  <a:lnTo>
                    <a:pt x="139" y="111"/>
                  </a:lnTo>
                  <a:lnTo>
                    <a:pt x="144" y="107"/>
                  </a:lnTo>
                  <a:lnTo>
                    <a:pt x="161" y="91"/>
                  </a:lnTo>
                  <a:lnTo>
                    <a:pt x="169" y="80"/>
                  </a:lnTo>
                  <a:lnTo>
                    <a:pt x="185" y="69"/>
                  </a:lnTo>
                  <a:lnTo>
                    <a:pt x="208" y="55"/>
                  </a:lnTo>
                  <a:lnTo>
                    <a:pt x="200" y="53"/>
                  </a:lnTo>
                  <a:lnTo>
                    <a:pt x="183" y="52"/>
                  </a:lnTo>
                  <a:lnTo>
                    <a:pt x="169" y="49"/>
                  </a:lnTo>
                  <a:lnTo>
                    <a:pt x="166" y="52"/>
                  </a:lnTo>
                  <a:lnTo>
                    <a:pt x="162" y="55"/>
                  </a:lnTo>
                  <a:lnTo>
                    <a:pt x="154" y="55"/>
                  </a:lnTo>
                  <a:lnTo>
                    <a:pt x="151" y="51"/>
                  </a:lnTo>
                  <a:lnTo>
                    <a:pt x="147" y="48"/>
                  </a:lnTo>
                  <a:lnTo>
                    <a:pt x="136" y="45"/>
                  </a:lnTo>
                  <a:lnTo>
                    <a:pt x="133" y="45"/>
                  </a:lnTo>
                  <a:lnTo>
                    <a:pt x="129" y="43"/>
                  </a:lnTo>
                  <a:lnTo>
                    <a:pt x="128" y="42"/>
                  </a:lnTo>
                  <a:lnTo>
                    <a:pt x="119" y="41"/>
                  </a:lnTo>
                  <a:lnTo>
                    <a:pt x="114" y="36"/>
                  </a:lnTo>
                  <a:lnTo>
                    <a:pt x="120" y="39"/>
                  </a:lnTo>
                  <a:lnTo>
                    <a:pt x="123" y="36"/>
                  </a:lnTo>
                  <a:lnTo>
                    <a:pt x="119" y="35"/>
                  </a:lnTo>
                  <a:lnTo>
                    <a:pt x="114" y="35"/>
                  </a:lnTo>
                  <a:lnTo>
                    <a:pt x="109" y="35"/>
                  </a:lnTo>
                  <a:lnTo>
                    <a:pt x="105" y="35"/>
                  </a:lnTo>
                  <a:lnTo>
                    <a:pt x="100" y="35"/>
                  </a:lnTo>
                  <a:lnTo>
                    <a:pt x="97" y="39"/>
                  </a:lnTo>
                  <a:lnTo>
                    <a:pt x="93" y="39"/>
                  </a:lnTo>
                  <a:lnTo>
                    <a:pt x="87" y="34"/>
                  </a:lnTo>
                  <a:lnTo>
                    <a:pt x="84" y="34"/>
                  </a:lnTo>
                  <a:lnTo>
                    <a:pt x="80" y="34"/>
                  </a:lnTo>
                  <a:lnTo>
                    <a:pt x="73" y="32"/>
                  </a:lnTo>
                  <a:lnTo>
                    <a:pt x="68" y="24"/>
                  </a:lnTo>
                  <a:lnTo>
                    <a:pt x="68" y="24"/>
                  </a:lnTo>
                  <a:lnTo>
                    <a:pt x="66" y="20"/>
                  </a:lnTo>
                  <a:lnTo>
                    <a:pt x="62" y="20"/>
                  </a:lnTo>
                  <a:lnTo>
                    <a:pt x="58" y="20"/>
                  </a:lnTo>
                  <a:lnTo>
                    <a:pt x="55" y="20"/>
                  </a:lnTo>
                  <a:lnTo>
                    <a:pt x="54" y="16"/>
                  </a:lnTo>
                  <a:lnTo>
                    <a:pt x="57" y="12"/>
                  </a:lnTo>
                  <a:lnTo>
                    <a:pt x="58" y="8"/>
                  </a:lnTo>
                  <a:lnTo>
                    <a:pt x="62" y="5"/>
                  </a:lnTo>
                  <a:lnTo>
                    <a:pt x="60" y="2"/>
                  </a:lnTo>
                  <a:lnTo>
                    <a:pt x="60" y="2"/>
                  </a:lnTo>
                  <a:lnTo>
                    <a:pt x="56" y="0"/>
                  </a:lnTo>
                  <a:lnTo>
                    <a:pt x="56" y="10"/>
                  </a:lnTo>
                  <a:lnTo>
                    <a:pt x="54" y="12"/>
                  </a:lnTo>
                  <a:lnTo>
                    <a:pt x="52" y="16"/>
                  </a:lnTo>
                  <a:lnTo>
                    <a:pt x="0" y="16"/>
                  </a:lnTo>
                  <a:lnTo>
                    <a:pt x="1" y="20"/>
                  </a:lnTo>
                  <a:lnTo>
                    <a:pt x="1" y="23"/>
                  </a:lnTo>
                  <a:lnTo>
                    <a:pt x="1" y="24"/>
                  </a:lnTo>
                  <a:lnTo>
                    <a:pt x="4" y="26"/>
                  </a:lnTo>
                  <a:lnTo>
                    <a:pt x="4" y="30"/>
                  </a:lnTo>
                  <a:lnTo>
                    <a:pt x="3" y="31"/>
                  </a:lnTo>
                  <a:lnTo>
                    <a:pt x="1" y="33"/>
                  </a:lnTo>
                  <a:lnTo>
                    <a:pt x="1" y="34"/>
                  </a:lnTo>
                  <a:lnTo>
                    <a:pt x="1" y="38"/>
                  </a:lnTo>
                  <a:lnTo>
                    <a:pt x="2" y="40"/>
                  </a:lnTo>
                  <a:lnTo>
                    <a:pt x="3" y="45"/>
                  </a:lnTo>
                  <a:lnTo>
                    <a:pt x="1" y="51"/>
                  </a:lnTo>
                  <a:lnTo>
                    <a:pt x="3" y="56"/>
                  </a:lnTo>
                  <a:lnTo>
                    <a:pt x="6" y="64"/>
                  </a:lnTo>
                  <a:lnTo>
                    <a:pt x="9" y="70"/>
                  </a:lnTo>
                  <a:lnTo>
                    <a:pt x="9" y="78"/>
                  </a:lnTo>
                  <a:lnTo>
                    <a:pt x="10" y="92"/>
                  </a:lnTo>
                  <a:lnTo>
                    <a:pt x="10" y="104"/>
                  </a:lnTo>
                  <a:lnTo>
                    <a:pt x="10" y="112"/>
                  </a:lnTo>
                  <a:lnTo>
                    <a:pt x="12" y="114"/>
                  </a:lnTo>
                  <a:lnTo>
                    <a:pt x="12" y="116"/>
                  </a:lnTo>
                  <a:lnTo>
                    <a:pt x="12" y="122"/>
                  </a:lnTo>
                  <a:lnTo>
                    <a:pt x="15" y="124"/>
                  </a:lnTo>
                  <a:lnTo>
                    <a:pt x="17" y="127"/>
                  </a:lnTo>
                  <a:lnTo>
                    <a:pt x="18" y="132"/>
                  </a:lnTo>
                  <a:lnTo>
                    <a:pt x="18" y="136"/>
                  </a:lnTo>
                  <a:lnTo>
                    <a:pt x="18" y="141"/>
                  </a:lnTo>
                  <a:lnTo>
                    <a:pt x="16" y="142"/>
                  </a:lnTo>
                  <a:lnTo>
                    <a:pt x="16" y="142"/>
                  </a:lnTo>
                  <a:lnTo>
                    <a:pt x="17" y="144"/>
                  </a:lnTo>
                  <a:lnTo>
                    <a:pt x="13" y="147"/>
                  </a:lnTo>
                  <a:lnTo>
                    <a:pt x="11" y="150"/>
                  </a:lnTo>
                  <a:lnTo>
                    <a:pt x="8" y="152"/>
                  </a:lnTo>
                  <a:lnTo>
                    <a:pt x="8" y="154"/>
                  </a:lnTo>
                  <a:lnTo>
                    <a:pt x="8" y="156"/>
                  </a:lnTo>
                  <a:lnTo>
                    <a:pt x="9" y="158"/>
                  </a:lnTo>
                  <a:lnTo>
                    <a:pt x="12" y="160"/>
                  </a:lnTo>
                  <a:lnTo>
                    <a:pt x="12" y="163"/>
                  </a:lnTo>
                  <a:lnTo>
                    <a:pt x="17" y="164"/>
                  </a:lnTo>
                  <a:lnTo>
                    <a:pt x="18" y="167"/>
                  </a:lnTo>
                  <a:lnTo>
                    <a:pt x="21" y="169"/>
                  </a:lnTo>
                  <a:lnTo>
                    <a:pt x="18" y="242"/>
                  </a:lnTo>
                  <a:lnTo>
                    <a:pt x="172" y="239"/>
                  </a:lnTo>
                  <a:lnTo>
                    <a:pt x="173" y="233"/>
                  </a:lnTo>
                  <a:lnTo>
                    <a:pt x="172" y="227"/>
                  </a:lnTo>
                  <a:lnTo>
                    <a:pt x="166" y="220"/>
                  </a:lnTo>
                  <a:lnTo>
                    <a:pt x="160" y="216"/>
                  </a:lnTo>
                  <a:lnTo>
                    <a:pt x="157" y="213"/>
                  </a:lnTo>
                  <a:lnTo>
                    <a:pt x="150" y="204"/>
                  </a:lnTo>
                  <a:lnTo>
                    <a:pt x="138" y="197"/>
                  </a:lnTo>
                  <a:lnTo>
                    <a:pt x="130" y="193"/>
                  </a:lnTo>
                  <a:lnTo>
                    <a:pt x="125" y="189"/>
                  </a:lnTo>
                  <a:lnTo>
                    <a:pt x="126" y="174"/>
                  </a:lnTo>
                  <a:lnTo>
                    <a:pt x="128" y="159"/>
                  </a:lnTo>
                  <a:lnTo>
                    <a:pt x="126" y="159"/>
                  </a:lnTo>
                  <a:lnTo>
                    <a:pt x="122" y="154"/>
                  </a:lnTo>
                  <a:lnTo>
                    <a:pt x="126" y="145"/>
                  </a:lnTo>
                  <a:lnTo>
                    <a:pt x="128" y="14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4" name="Line 48"/>
            <p:cNvSpPr>
              <a:spLocks noChangeShapeType="1"/>
            </p:cNvSpPr>
            <p:nvPr/>
          </p:nvSpPr>
          <p:spPr bwMode="auto">
            <a:xfrm>
              <a:off x="6881808" y="2014722"/>
              <a:ext cx="0" cy="0"/>
            </a:xfrm>
            <a:prstGeom prst="line">
              <a:avLst/>
            </a:prstGeom>
            <a:grpFill/>
            <a:ln w="6350">
              <a:solidFill>
                <a:srgbClr val="000000"/>
              </a:solidFill>
              <a:round/>
              <a:headEnd/>
              <a:tailEnd/>
            </a:ln>
            <a:extLst/>
          </p:spPr>
          <p:txBody>
            <a:bodyPr/>
            <a:lstStyle/>
            <a:p>
              <a:pPr defTabSz="1828434" eaLnBrk="1" fontAlgn="auto" hangingPunct="1">
                <a:spcBef>
                  <a:spcPts val="0"/>
                </a:spcBef>
                <a:spcAft>
                  <a:spcPts val="0"/>
                </a:spcAft>
                <a:defRPr/>
              </a:pPr>
              <a:endParaRPr lang="en-US">
                <a:latin typeface="+mn-lt"/>
              </a:endParaRPr>
            </a:p>
          </p:txBody>
        </p:sp>
        <p:sp>
          <p:nvSpPr>
            <p:cNvPr id="65" name="Line 49"/>
            <p:cNvSpPr>
              <a:spLocks noChangeShapeType="1"/>
            </p:cNvSpPr>
            <p:nvPr/>
          </p:nvSpPr>
          <p:spPr bwMode="auto">
            <a:xfrm>
              <a:off x="6881808" y="2014722"/>
              <a:ext cx="0" cy="0"/>
            </a:xfrm>
            <a:prstGeom prst="line">
              <a:avLst/>
            </a:prstGeom>
            <a:grpFill/>
            <a:ln w="6350" cap="flat">
              <a:solidFill>
                <a:srgbClr val="FFFFFF"/>
              </a:solidFill>
              <a:prstDash val="solid"/>
              <a:miter lim="800000"/>
              <a:headEnd/>
              <a:tailEnd/>
            </a:ln>
            <a:extLst/>
          </p:spPr>
          <p:txBody>
            <a:bodyPr/>
            <a:lstStyle/>
            <a:p>
              <a:pPr defTabSz="1828434" eaLnBrk="1" fontAlgn="auto" hangingPunct="1">
                <a:spcBef>
                  <a:spcPts val="0"/>
                </a:spcBef>
                <a:spcAft>
                  <a:spcPts val="0"/>
                </a:spcAft>
                <a:defRPr/>
              </a:pPr>
              <a:endParaRPr lang="en-US">
                <a:latin typeface="+mn-lt"/>
              </a:endParaRPr>
            </a:p>
          </p:txBody>
        </p:sp>
        <p:sp>
          <p:nvSpPr>
            <p:cNvPr id="66" name="Freeform 50"/>
            <p:cNvSpPr>
              <a:spLocks/>
            </p:cNvSpPr>
            <p:nvPr/>
          </p:nvSpPr>
          <p:spPr bwMode="auto">
            <a:xfrm>
              <a:off x="6964444" y="1940519"/>
              <a:ext cx="409805" cy="386196"/>
            </a:xfrm>
            <a:custGeom>
              <a:avLst/>
              <a:gdLst>
                <a:gd name="T0" fmla="*/ 12 w 287"/>
                <a:gd name="T1" fmla="*/ 44 h 270"/>
                <a:gd name="T2" fmla="*/ 29 w 287"/>
                <a:gd name="T3" fmla="*/ 36 h 270"/>
                <a:gd name="T4" fmla="*/ 52 w 287"/>
                <a:gd name="T5" fmla="*/ 17 h 270"/>
                <a:gd name="T6" fmla="*/ 77 w 287"/>
                <a:gd name="T7" fmla="*/ 0 h 270"/>
                <a:gd name="T8" fmla="*/ 75 w 287"/>
                <a:gd name="T9" fmla="*/ 6 h 270"/>
                <a:gd name="T10" fmla="*/ 65 w 287"/>
                <a:gd name="T11" fmla="*/ 19 h 270"/>
                <a:gd name="T12" fmla="*/ 67 w 287"/>
                <a:gd name="T13" fmla="*/ 29 h 270"/>
                <a:gd name="T14" fmla="*/ 77 w 287"/>
                <a:gd name="T15" fmla="*/ 28 h 270"/>
                <a:gd name="T16" fmla="*/ 111 w 287"/>
                <a:gd name="T17" fmla="*/ 45 h 270"/>
                <a:gd name="T18" fmla="*/ 135 w 287"/>
                <a:gd name="T19" fmla="*/ 39 h 270"/>
                <a:gd name="T20" fmla="*/ 169 w 287"/>
                <a:gd name="T21" fmla="*/ 28 h 270"/>
                <a:gd name="T22" fmla="*/ 198 w 287"/>
                <a:gd name="T23" fmla="*/ 38 h 270"/>
                <a:gd name="T24" fmla="*/ 217 w 287"/>
                <a:gd name="T25" fmla="*/ 55 h 270"/>
                <a:gd name="T26" fmla="*/ 232 w 287"/>
                <a:gd name="T27" fmla="*/ 56 h 270"/>
                <a:gd name="T28" fmla="*/ 219 w 287"/>
                <a:gd name="T29" fmla="*/ 62 h 270"/>
                <a:gd name="T30" fmla="*/ 193 w 287"/>
                <a:gd name="T31" fmla="*/ 64 h 270"/>
                <a:gd name="T32" fmla="*/ 201 w 287"/>
                <a:gd name="T33" fmla="*/ 74 h 270"/>
                <a:gd name="T34" fmla="*/ 204 w 287"/>
                <a:gd name="T35" fmla="*/ 75 h 270"/>
                <a:gd name="T36" fmla="*/ 234 w 287"/>
                <a:gd name="T37" fmla="*/ 88 h 270"/>
                <a:gd name="T38" fmla="*/ 246 w 287"/>
                <a:gd name="T39" fmla="*/ 109 h 270"/>
                <a:gd name="T40" fmla="*/ 245 w 287"/>
                <a:gd name="T41" fmla="*/ 141 h 270"/>
                <a:gd name="T42" fmla="*/ 233 w 287"/>
                <a:gd name="T43" fmla="*/ 168 h 270"/>
                <a:gd name="T44" fmla="*/ 246 w 287"/>
                <a:gd name="T45" fmla="*/ 166 h 270"/>
                <a:gd name="T46" fmla="*/ 255 w 287"/>
                <a:gd name="T47" fmla="*/ 153 h 270"/>
                <a:gd name="T48" fmla="*/ 275 w 287"/>
                <a:gd name="T49" fmla="*/ 154 h 270"/>
                <a:gd name="T50" fmla="*/ 287 w 287"/>
                <a:gd name="T51" fmla="*/ 197 h 270"/>
                <a:gd name="T52" fmla="*/ 275 w 287"/>
                <a:gd name="T53" fmla="*/ 220 h 270"/>
                <a:gd name="T54" fmla="*/ 266 w 287"/>
                <a:gd name="T55" fmla="*/ 249 h 270"/>
                <a:gd name="T56" fmla="*/ 141 w 287"/>
                <a:gd name="T57" fmla="*/ 270 h 270"/>
                <a:gd name="T58" fmla="*/ 158 w 287"/>
                <a:gd name="T59" fmla="*/ 235 h 270"/>
                <a:gd name="T60" fmla="*/ 145 w 287"/>
                <a:gd name="T61" fmla="*/ 191 h 270"/>
                <a:gd name="T62" fmla="*/ 144 w 287"/>
                <a:gd name="T63" fmla="*/ 165 h 270"/>
                <a:gd name="T64" fmla="*/ 148 w 287"/>
                <a:gd name="T65" fmla="*/ 147 h 270"/>
                <a:gd name="T66" fmla="*/ 153 w 287"/>
                <a:gd name="T67" fmla="*/ 122 h 270"/>
                <a:gd name="T68" fmla="*/ 166 w 287"/>
                <a:gd name="T69" fmla="*/ 106 h 270"/>
                <a:gd name="T70" fmla="*/ 169 w 287"/>
                <a:gd name="T71" fmla="*/ 122 h 270"/>
                <a:gd name="T72" fmla="*/ 175 w 287"/>
                <a:gd name="T73" fmla="*/ 111 h 270"/>
                <a:gd name="T74" fmla="*/ 180 w 287"/>
                <a:gd name="T75" fmla="*/ 94 h 270"/>
                <a:gd name="T76" fmla="*/ 184 w 287"/>
                <a:gd name="T77" fmla="*/ 81 h 270"/>
                <a:gd name="T78" fmla="*/ 189 w 287"/>
                <a:gd name="T79" fmla="*/ 74 h 270"/>
                <a:gd name="T80" fmla="*/ 187 w 287"/>
                <a:gd name="T81" fmla="*/ 65 h 270"/>
                <a:gd name="T82" fmla="*/ 159 w 287"/>
                <a:gd name="T83" fmla="*/ 68 h 270"/>
                <a:gd name="T84" fmla="*/ 129 w 287"/>
                <a:gd name="T85" fmla="*/ 85 h 270"/>
                <a:gd name="T86" fmla="*/ 127 w 287"/>
                <a:gd name="T87" fmla="*/ 76 h 270"/>
                <a:gd name="T88" fmla="*/ 118 w 287"/>
                <a:gd name="T89" fmla="*/ 75 h 270"/>
                <a:gd name="T90" fmla="*/ 107 w 287"/>
                <a:gd name="T91" fmla="*/ 101 h 270"/>
                <a:gd name="T92" fmla="*/ 95 w 287"/>
                <a:gd name="T93" fmla="*/ 100 h 270"/>
                <a:gd name="T94" fmla="*/ 84 w 287"/>
                <a:gd name="T95" fmla="*/ 81 h 270"/>
                <a:gd name="T96" fmla="*/ 58 w 287"/>
                <a:gd name="T97" fmla="*/ 74 h 270"/>
                <a:gd name="T98" fmla="*/ 29 w 287"/>
                <a:gd name="T99" fmla="*/ 65 h 270"/>
                <a:gd name="T100" fmla="*/ 9 w 287"/>
                <a:gd name="T101" fmla="*/ 5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7" h="270">
                  <a:moveTo>
                    <a:pt x="0" y="51"/>
                  </a:moveTo>
                  <a:cubicBezTo>
                    <a:pt x="2" y="49"/>
                    <a:pt x="2" y="49"/>
                    <a:pt x="2" y="49"/>
                  </a:cubicBezTo>
                  <a:cubicBezTo>
                    <a:pt x="6" y="49"/>
                    <a:pt x="6" y="49"/>
                    <a:pt x="6" y="49"/>
                  </a:cubicBezTo>
                  <a:cubicBezTo>
                    <a:pt x="11" y="46"/>
                    <a:pt x="11" y="46"/>
                    <a:pt x="11" y="46"/>
                  </a:cubicBezTo>
                  <a:cubicBezTo>
                    <a:pt x="12" y="44"/>
                    <a:pt x="12" y="44"/>
                    <a:pt x="12" y="44"/>
                  </a:cubicBezTo>
                  <a:cubicBezTo>
                    <a:pt x="14" y="40"/>
                    <a:pt x="14" y="40"/>
                    <a:pt x="14" y="40"/>
                  </a:cubicBezTo>
                  <a:cubicBezTo>
                    <a:pt x="17" y="37"/>
                    <a:pt x="17" y="37"/>
                    <a:pt x="17" y="37"/>
                  </a:cubicBezTo>
                  <a:cubicBezTo>
                    <a:pt x="20" y="36"/>
                    <a:pt x="20" y="36"/>
                    <a:pt x="20" y="36"/>
                  </a:cubicBezTo>
                  <a:cubicBezTo>
                    <a:pt x="23" y="36"/>
                    <a:pt x="23" y="36"/>
                    <a:pt x="23" y="36"/>
                  </a:cubicBezTo>
                  <a:cubicBezTo>
                    <a:pt x="29" y="36"/>
                    <a:pt x="29" y="36"/>
                    <a:pt x="29" y="36"/>
                  </a:cubicBezTo>
                  <a:cubicBezTo>
                    <a:pt x="32" y="34"/>
                    <a:pt x="32" y="34"/>
                    <a:pt x="32" y="34"/>
                  </a:cubicBezTo>
                  <a:cubicBezTo>
                    <a:pt x="42" y="27"/>
                    <a:pt x="42" y="27"/>
                    <a:pt x="42" y="27"/>
                  </a:cubicBezTo>
                  <a:cubicBezTo>
                    <a:pt x="45" y="26"/>
                    <a:pt x="45" y="26"/>
                    <a:pt x="45" y="26"/>
                  </a:cubicBezTo>
                  <a:cubicBezTo>
                    <a:pt x="49" y="22"/>
                    <a:pt x="49" y="22"/>
                    <a:pt x="49" y="22"/>
                  </a:cubicBezTo>
                  <a:cubicBezTo>
                    <a:pt x="52" y="17"/>
                    <a:pt x="52" y="17"/>
                    <a:pt x="52" y="17"/>
                  </a:cubicBezTo>
                  <a:cubicBezTo>
                    <a:pt x="56" y="14"/>
                    <a:pt x="56" y="14"/>
                    <a:pt x="56" y="14"/>
                  </a:cubicBezTo>
                  <a:cubicBezTo>
                    <a:pt x="61" y="9"/>
                    <a:pt x="61" y="9"/>
                    <a:pt x="61" y="9"/>
                  </a:cubicBezTo>
                  <a:cubicBezTo>
                    <a:pt x="65" y="4"/>
                    <a:pt x="65" y="4"/>
                    <a:pt x="65" y="4"/>
                  </a:cubicBezTo>
                  <a:cubicBezTo>
                    <a:pt x="70" y="1"/>
                    <a:pt x="70" y="1"/>
                    <a:pt x="70" y="1"/>
                  </a:cubicBezTo>
                  <a:cubicBezTo>
                    <a:pt x="77" y="0"/>
                    <a:pt x="77" y="0"/>
                    <a:pt x="77" y="0"/>
                  </a:cubicBezTo>
                  <a:cubicBezTo>
                    <a:pt x="80" y="0"/>
                    <a:pt x="80" y="0"/>
                    <a:pt x="80" y="0"/>
                  </a:cubicBezTo>
                  <a:cubicBezTo>
                    <a:pt x="85" y="2"/>
                    <a:pt x="85" y="2"/>
                    <a:pt x="85" y="2"/>
                  </a:cubicBezTo>
                  <a:cubicBezTo>
                    <a:pt x="83" y="3"/>
                    <a:pt x="83" y="3"/>
                    <a:pt x="83" y="3"/>
                  </a:cubicBezTo>
                  <a:cubicBezTo>
                    <a:pt x="79" y="5"/>
                    <a:pt x="79" y="5"/>
                    <a:pt x="79" y="5"/>
                  </a:cubicBezTo>
                  <a:cubicBezTo>
                    <a:pt x="75" y="6"/>
                    <a:pt x="75" y="6"/>
                    <a:pt x="75" y="6"/>
                  </a:cubicBezTo>
                  <a:cubicBezTo>
                    <a:pt x="76" y="8"/>
                    <a:pt x="76" y="8"/>
                    <a:pt x="76" y="8"/>
                  </a:cubicBezTo>
                  <a:cubicBezTo>
                    <a:pt x="70" y="14"/>
                    <a:pt x="70" y="14"/>
                    <a:pt x="70" y="14"/>
                  </a:cubicBezTo>
                  <a:cubicBezTo>
                    <a:pt x="70" y="14"/>
                    <a:pt x="68" y="14"/>
                    <a:pt x="68" y="15"/>
                  </a:cubicBezTo>
                  <a:cubicBezTo>
                    <a:pt x="68" y="16"/>
                    <a:pt x="65" y="23"/>
                    <a:pt x="65" y="23"/>
                  </a:cubicBezTo>
                  <a:cubicBezTo>
                    <a:pt x="65" y="19"/>
                    <a:pt x="65" y="19"/>
                    <a:pt x="65" y="19"/>
                  </a:cubicBezTo>
                  <a:cubicBezTo>
                    <a:pt x="63" y="17"/>
                    <a:pt x="63" y="17"/>
                    <a:pt x="63" y="17"/>
                  </a:cubicBezTo>
                  <a:cubicBezTo>
                    <a:pt x="62" y="27"/>
                    <a:pt x="62" y="27"/>
                    <a:pt x="62" y="27"/>
                  </a:cubicBezTo>
                  <a:cubicBezTo>
                    <a:pt x="62" y="33"/>
                    <a:pt x="62" y="33"/>
                    <a:pt x="62" y="33"/>
                  </a:cubicBezTo>
                  <a:cubicBezTo>
                    <a:pt x="65" y="31"/>
                    <a:pt x="65" y="31"/>
                    <a:pt x="65" y="31"/>
                  </a:cubicBezTo>
                  <a:cubicBezTo>
                    <a:pt x="67" y="29"/>
                    <a:pt x="67" y="29"/>
                    <a:pt x="67" y="29"/>
                  </a:cubicBezTo>
                  <a:cubicBezTo>
                    <a:pt x="68" y="29"/>
                    <a:pt x="68" y="29"/>
                    <a:pt x="68" y="29"/>
                  </a:cubicBezTo>
                  <a:cubicBezTo>
                    <a:pt x="69" y="31"/>
                    <a:pt x="69" y="31"/>
                    <a:pt x="69" y="31"/>
                  </a:cubicBezTo>
                  <a:cubicBezTo>
                    <a:pt x="72" y="31"/>
                    <a:pt x="72" y="31"/>
                    <a:pt x="72" y="31"/>
                  </a:cubicBezTo>
                  <a:cubicBezTo>
                    <a:pt x="74" y="30"/>
                    <a:pt x="74" y="30"/>
                    <a:pt x="74" y="30"/>
                  </a:cubicBezTo>
                  <a:cubicBezTo>
                    <a:pt x="77" y="28"/>
                    <a:pt x="77" y="28"/>
                    <a:pt x="77" y="28"/>
                  </a:cubicBezTo>
                  <a:cubicBezTo>
                    <a:pt x="82" y="29"/>
                    <a:pt x="82" y="29"/>
                    <a:pt x="82" y="29"/>
                  </a:cubicBezTo>
                  <a:cubicBezTo>
                    <a:pt x="92" y="34"/>
                    <a:pt x="92" y="34"/>
                    <a:pt x="92" y="34"/>
                  </a:cubicBezTo>
                  <a:cubicBezTo>
                    <a:pt x="98" y="41"/>
                    <a:pt x="98" y="41"/>
                    <a:pt x="98" y="41"/>
                  </a:cubicBezTo>
                  <a:cubicBezTo>
                    <a:pt x="102" y="44"/>
                    <a:pt x="102" y="44"/>
                    <a:pt x="102" y="44"/>
                  </a:cubicBezTo>
                  <a:cubicBezTo>
                    <a:pt x="111" y="45"/>
                    <a:pt x="111" y="45"/>
                    <a:pt x="111" y="45"/>
                  </a:cubicBezTo>
                  <a:cubicBezTo>
                    <a:pt x="114" y="44"/>
                    <a:pt x="114" y="44"/>
                    <a:pt x="114" y="44"/>
                  </a:cubicBezTo>
                  <a:cubicBezTo>
                    <a:pt x="121" y="46"/>
                    <a:pt x="121" y="46"/>
                    <a:pt x="121" y="46"/>
                  </a:cubicBezTo>
                  <a:cubicBezTo>
                    <a:pt x="127" y="48"/>
                    <a:pt x="127" y="48"/>
                    <a:pt x="127" y="48"/>
                  </a:cubicBezTo>
                  <a:cubicBezTo>
                    <a:pt x="130" y="44"/>
                    <a:pt x="130" y="44"/>
                    <a:pt x="130" y="44"/>
                  </a:cubicBezTo>
                  <a:cubicBezTo>
                    <a:pt x="135" y="39"/>
                    <a:pt x="135" y="39"/>
                    <a:pt x="135" y="39"/>
                  </a:cubicBezTo>
                  <a:cubicBezTo>
                    <a:pt x="139" y="35"/>
                    <a:pt x="139" y="35"/>
                    <a:pt x="139" y="35"/>
                  </a:cubicBezTo>
                  <a:cubicBezTo>
                    <a:pt x="148" y="33"/>
                    <a:pt x="148" y="33"/>
                    <a:pt x="148" y="33"/>
                  </a:cubicBezTo>
                  <a:cubicBezTo>
                    <a:pt x="154" y="31"/>
                    <a:pt x="154" y="31"/>
                    <a:pt x="154" y="31"/>
                  </a:cubicBezTo>
                  <a:cubicBezTo>
                    <a:pt x="160" y="31"/>
                    <a:pt x="160" y="31"/>
                    <a:pt x="160" y="31"/>
                  </a:cubicBezTo>
                  <a:cubicBezTo>
                    <a:pt x="169" y="28"/>
                    <a:pt x="169" y="28"/>
                    <a:pt x="169" y="28"/>
                  </a:cubicBezTo>
                  <a:cubicBezTo>
                    <a:pt x="175" y="26"/>
                    <a:pt x="175" y="26"/>
                    <a:pt x="175" y="26"/>
                  </a:cubicBezTo>
                  <a:cubicBezTo>
                    <a:pt x="178" y="28"/>
                    <a:pt x="178" y="28"/>
                    <a:pt x="178" y="28"/>
                  </a:cubicBezTo>
                  <a:cubicBezTo>
                    <a:pt x="180" y="36"/>
                    <a:pt x="180" y="36"/>
                    <a:pt x="180" y="36"/>
                  </a:cubicBezTo>
                  <a:cubicBezTo>
                    <a:pt x="191" y="38"/>
                    <a:pt x="191" y="38"/>
                    <a:pt x="191" y="38"/>
                  </a:cubicBezTo>
                  <a:cubicBezTo>
                    <a:pt x="198" y="38"/>
                    <a:pt x="198" y="38"/>
                    <a:pt x="198" y="38"/>
                  </a:cubicBezTo>
                  <a:cubicBezTo>
                    <a:pt x="203" y="39"/>
                    <a:pt x="203" y="39"/>
                    <a:pt x="203" y="39"/>
                  </a:cubicBezTo>
                  <a:cubicBezTo>
                    <a:pt x="207" y="44"/>
                    <a:pt x="207" y="44"/>
                    <a:pt x="207" y="44"/>
                  </a:cubicBezTo>
                  <a:cubicBezTo>
                    <a:pt x="213" y="51"/>
                    <a:pt x="213" y="51"/>
                    <a:pt x="213" y="51"/>
                  </a:cubicBezTo>
                  <a:cubicBezTo>
                    <a:pt x="215" y="53"/>
                    <a:pt x="215" y="53"/>
                    <a:pt x="215" y="53"/>
                  </a:cubicBezTo>
                  <a:cubicBezTo>
                    <a:pt x="215" y="53"/>
                    <a:pt x="216" y="54"/>
                    <a:pt x="217" y="55"/>
                  </a:cubicBezTo>
                  <a:cubicBezTo>
                    <a:pt x="218" y="56"/>
                    <a:pt x="219" y="58"/>
                    <a:pt x="219" y="58"/>
                  </a:cubicBezTo>
                  <a:cubicBezTo>
                    <a:pt x="224" y="59"/>
                    <a:pt x="224" y="59"/>
                    <a:pt x="224" y="59"/>
                  </a:cubicBezTo>
                  <a:cubicBezTo>
                    <a:pt x="224" y="59"/>
                    <a:pt x="226" y="57"/>
                    <a:pt x="226" y="57"/>
                  </a:cubicBezTo>
                  <a:cubicBezTo>
                    <a:pt x="226" y="56"/>
                    <a:pt x="230" y="54"/>
                    <a:pt x="230" y="54"/>
                  </a:cubicBezTo>
                  <a:cubicBezTo>
                    <a:pt x="232" y="56"/>
                    <a:pt x="232" y="56"/>
                    <a:pt x="232" y="56"/>
                  </a:cubicBezTo>
                  <a:cubicBezTo>
                    <a:pt x="232" y="56"/>
                    <a:pt x="234" y="57"/>
                    <a:pt x="232" y="58"/>
                  </a:cubicBezTo>
                  <a:cubicBezTo>
                    <a:pt x="231" y="58"/>
                    <a:pt x="230" y="60"/>
                    <a:pt x="229" y="60"/>
                  </a:cubicBezTo>
                  <a:cubicBezTo>
                    <a:pt x="227" y="60"/>
                    <a:pt x="225" y="60"/>
                    <a:pt x="225" y="60"/>
                  </a:cubicBezTo>
                  <a:cubicBezTo>
                    <a:pt x="221" y="60"/>
                    <a:pt x="221" y="60"/>
                    <a:pt x="221" y="60"/>
                  </a:cubicBezTo>
                  <a:cubicBezTo>
                    <a:pt x="219" y="62"/>
                    <a:pt x="219" y="62"/>
                    <a:pt x="219" y="62"/>
                  </a:cubicBezTo>
                  <a:cubicBezTo>
                    <a:pt x="208" y="62"/>
                    <a:pt x="208" y="62"/>
                    <a:pt x="208" y="62"/>
                  </a:cubicBezTo>
                  <a:cubicBezTo>
                    <a:pt x="205" y="63"/>
                    <a:pt x="205" y="63"/>
                    <a:pt x="205" y="63"/>
                  </a:cubicBezTo>
                  <a:cubicBezTo>
                    <a:pt x="201" y="61"/>
                    <a:pt x="201" y="61"/>
                    <a:pt x="201" y="61"/>
                  </a:cubicBezTo>
                  <a:cubicBezTo>
                    <a:pt x="197" y="59"/>
                    <a:pt x="197" y="59"/>
                    <a:pt x="197" y="59"/>
                  </a:cubicBezTo>
                  <a:cubicBezTo>
                    <a:pt x="193" y="64"/>
                    <a:pt x="193" y="64"/>
                    <a:pt x="193" y="64"/>
                  </a:cubicBezTo>
                  <a:cubicBezTo>
                    <a:pt x="194" y="67"/>
                    <a:pt x="194" y="67"/>
                    <a:pt x="194" y="67"/>
                  </a:cubicBezTo>
                  <a:cubicBezTo>
                    <a:pt x="194" y="69"/>
                    <a:pt x="194" y="69"/>
                    <a:pt x="194" y="69"/>
                  </a:cubicBezTo>
                  <a:cubicBezTo>
                    <a:pt x="194" y="69"/>
                    <a:pt x="194" y="71"/>
                    <a:pt x="195" y="71"/>
                  </a:cubicBezTo>
                  <a:cubicBezTo>
                    <a:pt x="195" y="71"/>
                    <a:pt x="196" y="72"/>
                    <a:pt x="196" y="72"/>
                  </a:cubicBezTo>
                  <a:cubicBezTo>
                    <a:pt x="201" y="74"/>
                    <a:pt x="201" y="74"/>
                    <a:pt x="201" y="74"/>
                  </a:cubicBezTo>
                  <a:cubicBezTo>
                    <a:pt x="203" y="72"/>
                    <a:pt x="203" y="72"/>
                    <a:pt x="203" y="72"/>
                  </a:cubicBezTo>
                  <a:cubicBezTo>
                    <a:pt x="203" y="72"/>
                    <a:pt x="200" y="70"/>
                    <a:pt x="201" y="70"/>
                  </a:cubicBezTo>
                  <a:cubicBezTo>
                    <a:pt x="202" y="70"/>
                    <a:pt x="206" y="72"/>
                    <a:pt x="206" y="72"/>
                  </a:cubicBezTo>
                  <a:cubicBezTo>
                    <a:pt x="206" y="72"/>
                    <a:pt x="205" y="74"/>
                    <a:pt x="205" y="74"/>
                  </a:cubicBezTo>
                  <a:cubicBezTo>
                    <a:pt x="204" y="75"/>
                    <a:pt x="204" y="75"/>
                    <a:pt x="204" y="75"/>
                  </a:cubicBezTo>
                  <a:cubicBezTo>
                    <a:pt x="205" y="76"/>
                    <a:pt x="210" y="77"/>
                    <a:pt x="210" y="77"/>
                  </a:cubicBezTo>
                  <a:cubicBezTo>
                    <a:pt x="211" y="77"/>
                    <a:pt x="214" y="79"/>
                    <a:pt x="214" y="79"/>
                  </a:cubicBezTo>
                  <a:cubicBezTo>
                    <a:pt x="219" y="82"/>
                    <a:pt x="219" y="82"/>
                    <a:pt x="219" y="82"/>
                  </a:cubicBezTo>
                  <a:cubicBezTo>
                    <a:pt x="226" y="85"/>
                    <a:pt x="226" y="85"/>
                    <a:pt x="226" y="85"/>
                  </a:cubicBezTo>
                  <a:cubicBezTo>
                    <a:pt x="234" y="88"/>
                    <a:pt x="234" y="88"/>
                    <a:pt x="234" y="88"/>
                  </a:cubicBezTo>
                  <a:cubicBezTo>
                    <a:pt x="242" y="96"/>
                    <a:pt x="242" y="96"/>
                    <a:pt x="242" y="96"/>
                  </a:cubicBezTo>
                  <a:cubicBezTo>
                    <a:pt x="246" y="101"/>
                    <a:pt x="246" y="101"/>
                    <a:pt x="246" y="101"/>
                  </a:cubicBezTo>
                  <a:cubicBezTo>
                    <a:pt x="244" y="103"/>
                    <a:pt x="244" y="103"/>
                    <a:pt x="244" y="103"/>
                  </a:cubicBezTo>
                  <a:cubicBezTo>
                    <a:pt x="244" y="103"/>
                    <a:pt x="243" y="103"/>
                    <a:pt x="243" y="104"/>
                  </a:cubicBezTo>
                  <a:cubicBezTo>
                    <a:pt x="244" y="105"/>
                    <a:pt x="246" y="109"/>
                    <a:pt x="246" y="109"/>
                  </a:cubicBezTo>
                  <a:cubicBezTo>
                    <a:pt x="245" y="110"/>
                    <a:pt x="247" y="113"/>
                    <a:pt x="247" y="113"/>
                  </a:cubicBezTo>
                  <a:cubicBezTo>
                    <a:pt x="249" y="124"/>
                    <a:pt x="249" y="124"/>
                    <a:pt x="249" y="124"/>
                  </a:cubicBezTo>
                  <a:cubicBezTo>
                    <a:pt x="250" y="130"/>
                    <a:pt x="250" y="130"/>
                    <a:pt x="250" y="130"/>
                  </a:cubicBezTo>
                  <a:cubicBezTo>
                    <a:pt x="249" y="136"/>
                    <a:pt x="249" y="136"/>
                    <a:pt x="249" y="136"/>
                  </a:cubicBezTo>
                  <a:cubicBezTo>
                    <a:pt x="245" y="141"/>
                    <a:pt x="245" y="141"/>
                    <a:pt x="245" y="141"/>
                  </a:cubicBezTo>
                  <a:cubicBezTo>
                    <a:pt x="242" y="147"/>
                    <a:pt x="242" y="147"/>
                    <a:pt x="242" y="147"/>
                  </a:cubicBezTo>
                  <a:cubicBezTo>
                    <a:pt x="242" y="147"/>
                    <a:pt x="240" y="151"/>
                    <a:pt x="239" y="152"/>
                  </a:cubicBezTo>
                  <a:cubicBezTo>
                    <a:pt x="239" y="152"/>
                    <a:pt x="235" y="155"/>
                    <a:pt x="235" y="156"/>
                  </a:cubicBezTo>
                  <a:cubicBezTo>
                    <a:pt x="235" y="156"/>
                    <a:pt x="233" y="160"/>
                    <a:pt x="233" y="160"/>
                  </a:cubicBezTo>
                  <a:cubicBezTo>
                    <a:pt x="233" y="168"/>
                    <a:pt x="233" y="168"/>
                    <a:pt x="233" y="168"/>
                  </a:cubicBezTo>
                  <a:cubicBezTo>
                    <a:pt x="235" y="170"/>
                    <a:pt x="235" y="170"/>
                    <a:pt x="235" y="170"/>
                  </a:cubicBezTo>
                  <a:cubicBezTo>
                    <a:pt x="240" y="172"/>
                    <a:pt x="240" y="172"/>
                    <a:pt x="240" y="172"/>
                  </a:cubicBezTo>
                  <a:cubicBezTo>
                    <a:pt x="242" y="170"/>
                    <a:pt x="242" y="170"/>
                    <a:pt x="242" y="170"/>
                  </a:cubicBezTo>
                  <a:cubicBezTo>
                    <a:pt x="242" y="170"/>
                    <a:pt x="244" y="169"/>
                    <a:pt x="244" y="168"/>
                  </a:cubicBezTo>
                  <a:cubicBezTo>
                    <a:pt x="245" y="168"/>
                    <a:pt x="246" y="166"/>
                    <a:pt x="246" y="166"/>
                  </a:cubicBezTo>
                  <a:cubicBezTo>
                    <a:pt x="246" y="166"/>
                    <a:pt x="249" y="164"/>
                    <a:pt x="249" y="164"/>
                  </a:cubicBezTo>
                  <a:cubicBezTo>
                    <a:pt x="249" y="164"/>
                    <a:pt x="249" y="161"/>
                    <a:pt x="249" y="161"/>
                  </a:cubicBezTo>
                  <a:cubicBezTo>
                    <a:pt x="249" y="161"/>
                    <a:pt x="250" y="157"/>
                    <a:pt x="250" y="157"/>
                  </a:cubicBezTo>
                  <a:cubicBezTo>
                    <a:pt x="250" y="157"/>
                    <a:pt x="252" y="156"/>
                    <a:pt x="252" y="156"/>
                  </a:cubicBezTo>
                  <a:cubicBezTo>
                    <a:pt x="252" y="155"/>
                    <a:pt x="255" y="153"/>
                    <a:pt x="255" y="153"/>
                  </a:cubicBezTo>
                  <a:cubicBezTo>
                    <a:pt x="255" y="153"/>
                    <a:pt x="259" y="150"/>
                    <a:pt x="259" y="150"/>
                  </a:cubicBezTo>
                  <a:cubicBezTo>
                    <a:pt x="260" y="150"/>
                    <a:pt x="262" y="147"/>
                    <a:pt x="262" y="147"/>
                  </a:cubicBezTo>
                  <a:cubicBezTo>
                    <a:pt x="265" y="147"/>
                    <a:pt x="265" y="147"/>
                    <a:pt x="265" y="147"/>
                  </a:cubicBezTo>
                  <a:cubicBezTo>
                    <a:pt x="269" y="148"/>
                    <a:pt x="269" y="148"/>
                    <a:pt x="269" y="148"/>
                  </a:cubicBezTo>
                  <a:cubicBezTo>
                    <a:pt x="275" y="154"/>
                    <a:pt x="275" y="154"/>
                    <a:pt x="275" y="154"/>
                  </a:cubicBezTo>
                  <a:cubicBezTo>
                    <a:pt x="279" y="162"/>
                    <a:pt x="279" y="162"/>
                    <a:pt x="279" y="162"/>
                  </a:cubicBezTo>
                  <a:cubicBezTo>
                    <a:pt x="283" y="184"/>
                    <a:pt x="283" y="184"/>
                    <a:pt x="283" y="184"/>
                  </a:cubicBezTo>
                  <a:cubicBezTo>
                    <a:pt x="286" y="189"/>
                    <a:pt x="286" y="189"/>
                    <a:pt x="286" y="189"/>
                  </a:cubicBezTo>
                  <a:cubicBezTo>
                    <a:pt x="286" y="193"/>
                    <a:pt x="286" y="193"/>
                    <a:pt x="286" y="193"/>
                  </a:cubicBezTo>
                  <a:cubicBezTo>
                    <a:pt x="286" y="193"/>
                    <a:pt x="287" y="196"/>
                    <a:pt x="287" y="197"/>
                  </a:cubicBezTo>
                  <a:cubicBezTo>
                    <a:pt x="287" y="198"/>
                    <a:pt x="287" y="213"/>
                    <a:pt x="287" y="213"/>
                  </a:cubicBezTo>
                  <a:cubicBezTo>
                    <a:pt x="280" y="213"/>
                    <a:pt x="280" y="213"/>
                    <a:pt x="280" y="213"/>
                  </a:cubicBezTo>
                  <a:cubicBezTo>
                    <a:pt x="278" y="213"/>
                    <a:pt x="278" y="213"/>
                    <a:pt x="278" y="213"/>
                  </a:cubicBezTo>
                  <a:cubicBezTo>
                    <a:pt x="278" y="216"/>
                    <a:pt x="278" y="216"/>
                    <a:pt x="278" y="216"/>
                  </a:cubicBezTo>
                  <a:cubicBezTo>
                    <a:pt x="275" y="220"/>
                    <a:pt x="275" y="220"/>
                    <a:pt x="275" y="220"/>
                  </a:cubicBezTo>
                  <a:cubicBezTo>
                    <a:pt x="274" y="225"/>
                    <a:pt x="274" y="225"/>
                    <a:pt x="274" y="225"/>
                  </a:cubicBezTo>
                  <a:cubicBezTo>
                    <a:pt x="272" y="229"/>
                    <a:pt x="272" y="229"/>
                    <a:pt x="272" y="229"/>
                  </a:cubicBezTo>
                  <a:cubicBezTo>
                    <a:pt x="269" y="233"/>
                    <a:pt x="269" y="233"/>
                    <a:pt x="269" y="233"/>
                  </a:cubicBezTo>
                  <a:cubicBezTo>
                    <a:pt x="266" y="243"/>
                    <a:pt x="266" y="243"/>
                    <a:pt x="266" y="243"/>
                  </a:cubicBezTo>
                  <a:cubicBezTo>
                    <a:pt x="266" y="249"/>
                    <a:pt x="266" y="249"/>
                    <a:pt x="266" y="249"/>
                  </a:cubicBezTo>
                  <a:cubicBezTo>
                    <a:pt x="262" y="254"/>
                    <a:pt x="262" y="254"/>
                    <a:pt x="262" y="254"/>
                  </a:cubicBezTo>
                  <a:cubicBezTo>
                    <a:pt x="259" y="259"/>
                    <a:pt x="259" y="259"/>
                    <a:pt x="259" y="259"/>
                  </a:cubicBezTo>
                  <a:cubicBezTo>
                    <a:pt x="213" y="267"/>
                    <a:pt x="213" y="267"/>
                    <a:pt x="213" y="267"/>
                  </a:cubicBezTo>
                  <a:cubicBezTo>
                    <a:pt x="212" y="265"/>
                    <a:pt x="212" y="265"/>
                    <a:pt x="212" y="265"/>
                  </a:cubicBezTo>
                  <a:cubicBezTo>
                    <a:pt x="141" y="270"/>
                    <a:pt x="141" y="270"/>
                    <a:pt x="141" y="270"/>
                  </a:cubicBezTo>
                  <a:cubicBezTo>
                    <a:pt x="146" y="265"/>
                    <a:pt x="146" y="265"/>
                    <a:pt x="146" y="265"/>
                  </a:cubicBezTo>
                  <a:cubicBezTo>
                    <a:pt x="148" y="261"/>
                    <a:pt x="148" y="261"/>
                    <a:pt x="148" y="261"/>
                  </a:cubicBezTo>
                  <a:cubicBezTo>
                    <a:pt x="152" y="254"/>
                    <a:pt x="152" y="254"/>
                    <a:pt x="152" y="254"/>
                  </a:cubicBezTo>
                  <a:cubicBezTo>
                    <a:pt x="156" y="245"/>
                    <a:pt x="156" y="245"/>
                    <a:pt x="156" y="245"/>
                  </a:cubicBezTo>
                  <a:cubicBezTo>
                    <a:pt x="158" y="235"/>
                    <a:pt x="158" y="235"/>
                    <a:pt x="158" y="235"/>
                  </a:cubicBezTo>
                  <a:cubicBezTo>
                    <a:pt x="157" y="217"/>
                    <a:pt x="157" y="217"/>
                    <a:pt x="157" y="217"/>
                  </a:cubicBezTo>
                  <a:cubicBezTo>
                    <a:pt x="157" y="209"/>
                    <a:pt x="157" y="209"/>
                    <a:pt x="157" y="209"/>
                  </a:cubicBezTo>
                  <a:cubicBezTo>
                    <a:pt x="153" y="203"/>
                    <a:pt x="153" y="203"/>
                    <a:pt x="153" y="203"/>
                  </a:cubicBezTo>
                  <a:cubicBezTo>
                    <a:pt x="149" y="195"/>
                    <a:pt x="149" y="195"/>
                    <a:pt x="149" y="195"/>
                  </a:cubicBezTo>
                  <a:cubicBezTo>
                    <a:pt x="145" y="191"/>
                    <a:pt x="145" y="191"/>
                    <a:pt x="145" y="191"/>
                  </a:cubicBezTo>
                  <a:cubicBezTo>
                    <a:pt x="142" y="184"/>
                    <a:pt x="142" y="184"/>
                    <a:pt x="142" y="184"/>
                  </a:cubicBezTo>
                  <a:cubicBezTo>
                    <a:pt x="144" y="179"/>
                    <a:pt x="144" y="179"/>
                    <a:pt x="144" y="179"/>
                  </a:cubicBezTo>
                  <a:cubicBezTo>
                    <a:pt x="146" y="177"/>
                    <a:pt x="146" y="177"/>
                    <a:pt x="146" y="177"/>
                  </a:cubicBezTo>
                  <a:cubicBezTo>
                    <a:pt x="146" y="173"/>
                    <a:pt x="146" y="173"/>
                    <a:pt x="146" y="173"/>
                  </a:cubicBezTo>
                  <a:cubicBezTo>
                    <a:pt x="144" y="165"/>
                    <a:pt x="144" y="165"/>
                    <a:pt x="144" y="165"/>
                  </a:cubicBezTo>
                  <a:cubicBezTo>
                    <a:pt x="141" y="162"/>
                    <a:pt x="141" y="162"/>
                    <a:pt x="141" y="162"/>
                  </a:cubicBezTo>
                  <a:cubicBezTo>
                    <a:pt x="144" y="160"/>
                    <a:pt x="144" y="160"/>
                    <a:pt x="144" y="160"/>
                  </a:cubicBezTo>
                  <a:cubicBezTo>
                    <a:pt x="145" y="155"/>
                    <a:pt x="145" y="155"/>
                    <a:pt x="145" y="155"/>
                  </a:cubicBezTo>
                  <a:cubicBezTo>
                    <a:pt x="146" y="150"/>
                    <a:pt x="146" y="150"/>
                    <a:pt x="146" y="150"/>
                  </a:cubicBezTo>
                  <a:cubicBezTo>
                    <a:pt x="148" y="147"/>
                    <a:pt x="148" y="147"/>
                    <a:pt x="148" y="147"/>
                  </a:cubicBezTo>
                  <a:cubicBezTo>
                    <a:pt x="148" y="139"/>
                    <a:pt x="148" y="139"/>
                    <a:pt x="148" y="139"/>
                  </a:cubicBezTo>
                  <a:cubicBezTo>
                    <a:pt x="147" y="135"/>
                    <a:pt x="147" y="135"/>
                    <a:pt x="147" y="135"/>
                  </a:cubicBezTo>
                  <a:cubicBezTo>
                    <a:pt x="148" y="130"/>
                    <a:pt x="148" y="130"/>
                    <a:pt x="148" y="130"/>
                  </a:cubicBezTo>
                  <a:cubicBezTo>
                    <a:pt x="151" y="126"/>
                    <a:pt x="151" y="126"/>
                    <a:pt x="151" y="126"/>
                  </a:cubicBezTo>
                  <a:cubicBezTo>
                    <a:pt x="153" y="122"/>
                    <a:pt x="153" y="122"/>
                    <a:pt x="153" y="122"/>
                  </a:cubicBezTo>
                  <a:cubicBezTo>
                    <a:pt x="153" y="117"/>
                    <a:pt x="153" y="117"/>
                    <a:pt x="153" y="117"/>
                  </a:cubicBezTo>
                  <a:cubicBezTo>
                    <a:pt x="157" y="116"/>
                    <a:pt x="157" y="116"/>
                    <a:pt x="157" y="116"/>
                  </a:cubicBezTo>
                  <a:cubicBezTo>
                    <a:pt x="163" y="116"/>
                    <a:pt x="163" y="116"/>
                    <a:pt x="163" y="116"/>
                  </a:cubicBezTo>
                  <a:cubicBezTo>
                    <a:pt x="165" y="108"/>
                    <a:pt x="165" y="108"/>
                    <a:pt x="165" y="108"/>
                  </a:cubicBezTo>
                  <a:cubicBezTo>
                    <a:pt x="166" y="106"/>
                    <a:pt x="166" y="106"/>
                    <a:pt x="166" y="106"/>
                  </a:cubicBezTo>
                  <a:cubicBezTo>
                    <a:pt x="168" y="105"/>
                    <a:pt x="168" y="105"/>
                    <a:pt x="168" y="105"/>
                  </a:cubicBezTo>
                  <a:cubicBezTo>
                    <a:pt x="171" y="114"/>
                    <a:pt x="171" y="114"/>
                    <a:pt x="171" y="114"/>
                  </a:cubicBezTo>
                  <a:cubicBezTo>
                    <a:pt x="167" y="119"/>
                    <a:pt x="167" y="119"/>
                    <a:pt x="167" y="119"/>
                  </a:cubicBezTo>
                  <a:cubicBezTo>
                    <a:pt x="167" y="121"/>
                    <a:pt x="167" y="121"/>
                    <a:pt x="167" y="121"/>
                  </a:cubicBezTo>
                  <a:cubicBezTo>
                    <a:pt x="167" y="121"/>
                    <a:pt x="168" y="122"/>
                    <a:pt x="169" y="122"/>
                  </a:cubicBezTo>
                  <a:cubicBezTo>
                    <a:pt x="170" y="122"/>
                    <a:pt x="170" y="122"/>
                    <a:pt x="170" y="122"/>
                  </a:cubicBezTo>
                  <a:cubicBezTo>
                    <a:pt x="170" y="122"/>
                    <a:pt x="172" y="121"/>
                    <a:pt x="172" y="121"/>
                  </a:cubicBezTo>
                  <a:cubicBezTo>
                    <a:pt x="172" y="120"/>
                    <a:pt x="173" y="117"/>
                    <a:pt x="173" y="117"/>
                  </a:cubicBezTo>
                  <a:cubicBezTo>
                    <a:pt x="174" y="116"/>
                    <a:pt x="174" y="116"/>
                    <a:pt x="174" y="116"/>
                  </a:cubicBezTo>
                  <a:cubicBezTo>
                    <a:pt x="175" y="111"/>
                    <a:pt x="175" y="111"/>
                    <a:pt x="175" y="111"/>
                  </a:cubicBezTo>
                  <a:cubicBezTo>
                    <a:pt x="175" y="108"/>
                    <a:pt x="175" y="108"/>
                    <a:pt x="175" y="108"/>
                  </a:cubicBezTo>
                  <a:cubicBezTo>
                    <a:pt x="175" y="104"/>
                    <a:pt x="175" y="104"/>
                    <a:pt x="175" y="104"/>
                  </a:cubicBezTo>
                  <a:cubicBezTo>
                    <a:pt x="175" y="100"/>
                    <a:pt x="175" y="100"/>
                    <a:pt x="175" y="100"/>
                  </a:cubicBezTo>
                  <a:cubicBezTo>
                    <a:pt x="178" y="96"/>
                    <a:pt x="178" y="96"/>
                    <a:pt x="178" y="96"/>
                  </a:cubicBezTo>
                  <a:cubicBezTo>
                    <a:pt x="180" y="94"/>
                    <a:pt x="180" y="94"/>
                    <a:pt x="180" y="94"/>
                  </a:cubicBezTo>
                  <a:cubicBezTo>
                    <a:pt x="185" y="93"/>
                    <a:pt x="185" y="93"/>
                    <a:pt x="185" y="93"/>
                  </a:cubicBezTo>
                  <a:cubicBezTo>
                    <a:pt x="187" y="91"/>
                    <a:pt x="187" y="91"/>
                    <a:pt x="187" y="91"/>
                  </a:cubicBezTo>
                  <a:cubicBezTo>
                    <a:pt x="183" y="87"/>
                    <a:pt x="183" y="87"/>
                    <a:pt x="183" y="87"/>
                  </a:cubicBezTo>
                  <a:cubicBezTo>
                    <a:pt x="182" y="84"/>
                    <a:pt x="182" y="84"/>
                    <a:pt x="182" y="84"/>
                  </a:cubicBezTo>
                  <a:cubicBezTo>
                    <a:pt x="184" y="81"/>
                    <a:pt x="184" y="81"/>
                    <a:pt x="184" y="81"/>
                  </a:cubicBezTo>
                  <a:cubicBezTo>
                    <a:pt x="186" y="78"/>
                    <a:pt x="186" y="78"/>
                    <a:pt x="186" y="78"/>
                  </a:cubicBezTo>
                  <a:cubicBezTo>
                    <a:pt x="187" y="77"/>
                    <a:pt x="187" y="77"/>
                    <a:pt x="187" y="77"/>
                  </a:cubicBezTo>
                  <a:cubicBezTo>
                    <a:pt x="187" y="75"/>
                    <a:pt x="187" y="75"/>
                    <a:pt x="187" y="75"/>
                  </a:cubicBezTo>
                  <a:cubicBezTo>
                    <a:pt x="188" y="74"/>
                    <a:pt x="188" y="74"/>
                    <a:pt x="188" y="74"/>
                  </a:cubicBezTo>
                  <a:cubicBezTo>
                    <a:pt x="188" y="74"/>
                    <a:pt x="188" y="74"/>
                    <a:pt x="189" y="74"/>
                  </a:cubicBezTo>
                  <a:cubicBezTo>
                    <a:pt x="189" y="74"/>
                    <a:pt x="193" y="73"/>
                    <a:pt x="193" y="73"/>
                  </a:cubicBezTo>
                  <a:cubicBezTo>
                    <a:pt x="195" y="73"/>
                    <a:pt x="195" y="73"/>
                    <a:pt x="195" y="73"/>
                  </a:cubicBezTo>
                  <a:cubicBezTo>
                    <a:pt x="193" y="70"/>
                    <a:pt x="193" y="70"/>
                    <a:pt x="193" y="70"/>
                  </a:cubicBezTo>
                  <a:cubicBezTo>
                    <a:pt x="189" y="67"/>
                    <a:pt x="189" y="67"/>
                    <a:pt x="189" y="67"/>
                  </a:cubicBezTo>
                  <a:cubicBezTo>
                    <a:pt x="187" y="65"/>
                    <a:pt x="187" y="65"/>
                    <a:pt x="187" y="65"/>
                  </a:cubicBezTo>
                  <a:cubicBezTo>
                    <a:pt x="184" y="63"/>
                    <a:pt x="184" y="63"/>
                    <a:pt x="184" y="63"/>
                  </a:cubicBezTo>
                  <a:cubicBezTo>
                    <a:pt x="179" y="61"/>
                    <a:pt x="179" y="61"/>
                    <a:pt x="179" y="61"/>
                  </a:cubicBezTo>
                  <a:cubicBezTo>
                    <a:pt x="170" y="60"/>
                    <a:pt x="170" y="60"/>
                    <a:pt x="170" y="60"/>
                  </a:cubicBezTo>
                  <a:cubicBezTo>
                    <a:pt x="163" y="64"/>
                    <a:pt x="163" y="64"/>
                    <a:pt x="163" y="64"/>
                  </a:cubicBezTo>
                  <a:cubicBezTo>
                    <a:pt x="159" y="68"/>
                    <a:pt x="159" y="68"/>
                    <a:pt x="159" y="68"/>
                  </a:cubicBezTo>
                  <a:cubicBezTo>
                    <a:pt x="152" y="69"/>
                    <a:pt x="152" y="69"/>
                    <a:pt x="152" y="69"/>
                  </a:cubicBezTo>
                  <a:cubicBezTo>
                    <a:pt x="144" y="69"/>
                    <a:pt x="144" y="69"/>
                    <a:pt x="144" y="69"/>
                  </a:cubicBezTo>
                  <a:cubicBezTo>
                    <a:pt x="140" y="72"/>
                    <a:pt x="140" y="72"/>
                    <a:pt x="140" y="72"/>
                  </a:cubicBezTo>
                  <a:cubicBezTo>
                    <a:pt x="135" y="81"/>
                    <a:pt x="135" y="81"/>
                    <a:pt x="135" y="81"/>
                  </a:cubicBezTo>
                  <a:cubicBezTo>
                    <a:pt x="129" y="85"/>
                    <a:pt x="129" y="85"/>
                    <a:pt x="129" y="85"/>
                  </a:cubicBezTo>
                  <a:cubicBezTo>
                    <a:pt x="128" y="84"/>
                    <a:pt x="128" y="84"/>
                    <a:pt x="128" y="84"/>
                  </a:cubicBezTo>
                  <a:cubicBezTo>
                    <a:pt x="130" y="80"/>
                    <a:pt x="130" y="80"/>
                    <a:pt x="130" y="80"/>
                  </a:cubicBezTo>
                  <a:cubicBezTo>
                    <a:pt x="133" y="77"/>
                    <a:pt x="133" y="77"/>
                    <a:pt x="133" y="77"/>
                  </a:cubicBezTo>
                  <a:cubicBezTo>
                    <a:pt x="131" y="74"/>
                    <a:pt x="131" y="74"/>
                    <a:pt x="131" y="74"/>
                  </a:cubicBezTo>
                  <a:cubicBezTo>
                    <a:pt x="127" y="76"/>
                    <a:pt x="127" y="76"/>
                    <a:pt x="127" y="76"/>
                  </a:cubicBezTo>
                  <a:cubicBezTo>
                    <a:pt x="125" y="77"/>
                    <a:pt x="125" y="77"/>
                    <a:pt x="125" y="77"/>
                  </a:cubicBezTo>
                  <a:cubicBezTo>
                    <a:pt x="123" y="81"/>
                    <a:pt x="123" y="81"/>
                    <a:pt x="123" y="81"/>
                  </a:cubicBezTo>
                  <a:cubicBezTo>
                    <a:pt x="121" y="82"/>
                    <a:pt x="121" y="82"/>
                    <a:pt x="121" y="82"/>
                  </a:cubicBezTo>
                  <a:cubicBezTo>
                    <a:pt x="120" y="82"/>
                    <a:pt x="120" y="82"/>
                    <a:pt x="120" y="82"/>
                  </a:cubicBezTo>
                  <a:cubicBezTo>
                    <a:pt x="118" y="75"/>
                    <a:pt x="118" y="75"/>
                    <a:pt x="118" y="75"/>
                  </a:cubicBezTo>
                  <a:cubicBezTo>
                    <a:pt x="117" y="75"/>
                    <a:pt x="117" y="75"/>
                    <a:pt x="117" y="75"/>
                  </a:cubicBezTo>
                  <a:cubicBezTo>
                    <a:pt x="115" y="81"/>
                    <a:pt x="115" y="81"/>
                    <a:pt x="115" y="81"/>
                  </a:cubicBezTo>
                  <a:cubicBezTo>
                    <a:pt x="114" y="85"/>
                    <a:pt x="114" y="85"/>
                    <a:pt x="114" y="85"/>
                  </a:cubicBezTo>
                  <a:cubicBezTo>
                    <a:pt x="110" y="90"/>
                    <a:pt x="110" y="90"/>
                    <a:pt x="110" y="90"/>
                  </a:cubicBezTo>
                  <a:cubicBezTo>
                    <a:pt x="107" y="101"/>
                    <a:pt x="107" y="101"/>
                    <a:pt x="107" y="101"/>
                  </a:cubicBezTo>
                  <a:cubicBezTo>
                    <a:pt x="105" y="107"/>
                    <a:pt x="105" y="107"/>
                    <a:pt x="105" y="107"/>
                  </a:cubicBezTo>
                  <a:cubicBezTo>
                    <a:pt x="99" y="112"/>
                    <a:pt x="99" y="112"/>
                    <a:pt x="99" y="112"/>
                  </a:cubicBezTo>
                  <a:cubicBezTo>
                    <a:pt x="97" y="108"/>
                    <a:pt x="97" y="108"/>
                    <a:pt x="97" y="108"/>
                  </a:cubicBezTo>
                  <a:cubicBezTo>
                    <a:pt x="96" y="101"/>
                    <a:pt x="96" y="101"/>
                    <a:pt x="96" y="101"/>
                  </a:cubicBezTo>
                  <a:cubicBezTo>
                    <a:pt x="95" y="100"/>
                    <a:pt x="95" y="100"/>
                    <a:pt x="95" y="100"/>
                  </a:cubicBezTo>
                  <a:cubicBezTo>
                    <a:pt x="93" y="97"/>
                    <a:pt x="93" y="97"/>
                    <a:pt x="93" y="97"/>
                  </a:cubicBezTo>
                  <a:cubicBezTo>
                    <a:pt x="94" y="94"/>
                    <a:pt x="94" y="94"/>
                    <a:pt x="94" y="94"/>
                  </a:cubicBezTo>
                  <a:cubicBezTo>
                    <a:pt x="93" y="88"/>
                    <a:pt x="93" y="88"/>
                    <a:pt x="93" y="88"/>
                  </a:cubicBezTo>
                  <a:cubicBezTo>
                    <a:pt x="90" y="85"/>
                    <a:pt x="90" y="85"/>
                    <a:pt x="90" y="85"/>
                  </a:cubicBezTo>
                  <a:cubicBezTo>
                    <a:pt x="84" y="81"/>
                    <a:pt x="84" y="81"/>
                    <a:pt x="84" y="81"/>
                  </a:cubicBezTo>
                  <a:cubicBezTo>
                    <a:pt x="82" y="77"/>
                    <a:pt x="82" y="77"/>
                    <a:pt x="82" y="77"/>
                  </a:cubicBezTo>
                  <a:cubicBezTo>
                    <a:pt x="75" y="76"/>
                    <a:pt x="75" y="76"/>
                    <a:pt x="75" y="76"/>
                  </a:cubicBezTo>
                  <a:cubicBezTo>
                    <a:pt x="66" y="76"/>
                    <a:pt x="66" y="76"/>
                    <a:pt x="66" y="76"/>
                  </a:cubicBezTo>
                  <a:cubicBezTo>
                    <a:pt x="64" y="74"/>
                    <a:pt x="64" y="74"/>
                    <a:pt x="64" y="74"/>
                  </a:cubicBezTo>
                  <a:cubicBezTo>
                    <a:pt x="58" y="74"/>
                    <a:pt x="58" y="74"/>
                    <a:pt x="58" y="74"/>
                  </a:cubicBezTo>
                  <a:cubicBezTo>
                    <a:pt x="50" y="73"/>
                    <a:pt x="50" y="73"/>
                    <a:pt x="50" y="73"/>
                  </a:cubicBezTo>
                  <a:cubicBezTo>
                    <a:pt x="49" y="71"/>
                    <a:pt x="49" y="71"/>
                    <a:pt x="49" y="71"/>
                  </a:cubicBezTo>
                  <a:cubicBezTo>
                    <a:pt x="43" y="68"/>
                    <a:pt x="43" y="68"/>
                    <a:pt x="43" y="68"/>
                  </a:cubicBezTo>
                  <a:cubicBezTo>
                    <a:pt x="36" y="67"/>
                    <a:pt x="36" y="67"/>
                    <a:pt x="36" y="67"/>
                  </a:cubicBezTo>
                  <a:cubicBezTo>
                    <a:pt x="29" y="65"/>
                    <a:pt x="29" y="65"/>
                    <a:pt x="29" y="65"/>
                  </a:cubicBezTo>
                  <a:cubicBezTo>
                    <a:pt x="21" y="62"/>
                    <a:pt x="21" y="62"/>
                    <a:pt x="21" y="62"/>
                  </a:cubicBezTo>
                  <a:cubicBezTo>
                    <a:pt x="16" y="59"/>
                    <a:pt x="16" y="59"/>
                    <a:pt x="16" y="59"/>
                  </a:cubicBezTo>
                  <a:cubicBezTo>
                    <a:pt x="12" y="59"/>
                    <a:pt x="12" y="59"/>
                    <a:pt x="12" y="59"/>
                  </a:cubicBezTo>
                  <a:cubicBezTo>
                    <a:pt x="11" y="59"/>
                    <a:pt x="11" y="59"/>
                    <a:pt x="11" y="59"/>
                  </a:cubicBezTo>
                  <a:cubicBezTo>
                    <a:pt x="9" y="57"/>
                    <a:pt x="9" y="57"/>
                    <a:pt x="9" y="57"/>
                  </a:cubicBezTo>
                  <a:cubicBezTo>
                    <a:pt x="7" y="54"/>
                    <a:pt x="7" y="54"/>
                    <a:pt x="7" y="54"/>
                  </a:cubicBezTo>
                  <a:cubicBezTo>
                    <a:pt x="0" y="52"/>
                    <a:pt x="0" y="52"/>
                    <a:pt x="0" y="52"/>
                  </a:cubicBezTo>
                  <a:lnTo>
                    <a:pt x="0" y="5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7" name="Freeform 51"/>
            <p:cNvSpPr>
              <a:spLocks/>
            </p:cNvSpPr>
            <p:nvPr/>
          </p:nvSpPr>
          <p:spPr bwMode="auto">
            <a:xfrm>
              <a:off x="6848079" y="1986053"/>
              <a:ext cx="286695" cy="305247"/>
            </a:xfrm>
            <a:custGeom>
              <a:avLst/>
              <a:gdLst>
                <a:gd name="T0" fmla="*/ 175 w 201"/>
                <a:gd name="T1" fmla="*/ 65 h 213"/>
                <a:gd name="T2" fmla="*/ 172 w 201"/>
                <a:gd name="T3" fmla="*/ 53 h 213"/>
                <a:gd name="T4" fmla="*/ 157 w 201"/>
                <a:gd name="T5" fmla="*/ 44 h 213"/>
                <a:gd name="T6" fmla="*/ 140 w 201"/>
                <a:gd name="T7" fmla="*/ 42 h 213"/>
                <a:gd name="T8" fmla="*/ 125 w 201"/>
                <a:gd name="T9" fmla="*/ 36 h 213"/>
                <a:gd name="T10" fmla="*/ 103 w 201"/>
                <a:gd name="T11" fmla="*/ 30 h 213"/>
                <a:gd name="T12" fmla="*/ 93 w 201"/>
                <a:gd name="T13" fmla="*/ 27 h 213"/>
                <a:gd name="T14" fmla="*/ 82 w 201"/>
                <a:gd name="T15" fmla="*/ 20 h 213"/>
                <a:gd name="T16" fmla="*/ 78 w 201"/>
                <a:gd name="T17" fmla="*/ 18 h 213"/>
                <a:gd name="T18" fmla="*/ 70 w 201"/>
                <a:gd name="T19" fmla="*/ 17 h 213"/>
                <a:gd name="T20" fmla="*/ 67 w 201"/>
                <a:gd name="T21" fmla="*/ 15 h 213"/>
                <a:gd name="T22" fmla="*/ 70 w 201"/>
                <a:gd name="T23" fmla="*/ 2 h 213"/>
                <a:gd name="T24" fmla="*/ 61 w 201"/>
                <a:gd name="T25" fmla="*/ 3 h 213"/>
                <a:gd name="T26" fmla="*/ 47 w 201"/>
                <a:gd name="T27" fmla="*/ 9 h 213"/>
                <a:gd name="T28" fmla="*/ 33 w 201"/>
                <a:gd name="T29" fmla="*/ 16 h 213"/>
                <a:gd name="T30" fmla="*/ 21 w 201"/>
                <a:gd name="T31" fmla="*/ 15 h 213"/>
                <a:gd name="T32" fmla="*/ 5 w 201"/>
                <a:gd name="T33" fmla="*/ 55 h 213"/>
                <a:gd name="T34" fmla="*/ 7 w 201"/>
                <a:gd name="T35" fmla="*/ 72 h 213"/>
                <a:gd name="T36" fmla="*/ 10 w 201"/>
                <a:gd name="T37" fmla="*/ 112 h 213"/>
                <a:gd name="T38" fmla="*/ 42 w 201"/>
                <a:gd name="T39" fmla="*/ 135 h 213"/>
                <a:gd name="T40" fmla="*/ 60 w 201"/>
                <a:gd name="T41" fmla="*/ 152 h 213"/>
                <a:gd name="T42" fmla="*/ 63 w 201"/>
                <a:gd name="T43" fmla="*/ 173 h 213"/>
                <a:gd name="T44" fmla="*/ 65 w 201"/>
                <a:gd name="T45" fmla="*/ 187 h 213"/>
                <a:gd name="T46" fmla="*/ 67 w 201"/>
                <a:gd name="T47" fmla="*/ 203 h 213"/>
                <a:gd name="T48" fmla="*/ 82 w 201"/>
                <a:gd name="T49" fmla="*/ 209 h 213"/>
                <a:gd name="T50" fmla="*/ 184 w 201"/>
                <a:gd name="T51" fmla="*/ 195 h 213"/>
                <a:gd name="T52" fmla="*/ 178 w 201"/>
                <a:gd name="T53" fmla="*/ 172 h 213"/>
                <a:gd name="T54" fmla="*/ 182 w 201"/>
                <a:gd name="T55" fmla="*/ 155 h 213"/>
                <a:gd name="T56" fmla="*/ 182 w 201"/>
                <a:gd name="T57" fmla="*/ 140 h 213"/>
                <a:gd name="T58" fmla="*/ 184 w 201"/>
                <a:gd name="T59" fmla="*/ 131 h 213"/>
                <a:gd name="T60" fmla="*/ 186 w 201"/>
                <a:gd name="T61" fmla="*/ 121 h 213"/>
                <a:gd name="T62" fmla="*/ 188 w 201"/>
                <a:gd name="T63" fmla="*/ 105 h 213"/>
                <a:gd name="T64" fmla="*/ 197 w 201"/>
                <a:gd name="T65" fmla="*/ 85 h 213"/>
                <a:gd name="T66" fmla="*/ 201 w 201"/>
                <a:gd name="T67" fmla="*/ 79 h 213"/>
                <a:gd name="T68" fmla="*/ 201 w 201"/>
                <a:gd name="T69" fmla="*/ 73 h 213"/>
                <a:gd name="T70" fmla="*/ 194 w 201"/>
                <a:gd name="T71" fmla="*/ 79 h 213"/>
                <a:gd name="T72" fmla="*/ 187 w 201"/>
                <a:gd name="T73" fmla="*/ 92 h 213"/>
                <a:gd name="T74" fmla="*/ 177 w 201"/>
                <a:gd name="T75" fmla="*/ 101 h 213"/>
                <a:gd name="T76" fmla="*/ 168 w 201"/>
                <a:gd name="T77" fmla="*/ 107 h 213"/>
                <a:gd name="T78" fmla="*/ 174 w 201"/>
                <a:gd name="T79" fmla="*/ 93 h 213"/>
                <a:gd name="T80" fmla="*/ 179 w 201"/>
                <a:gd name="T81" fmla="*/ 87 h 213"/>
                <a:gd name="T82" fmla="*/ 180 w 201"/>
                <a:gd name="T83" fmla="*/ 78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1" h="213">
                  <a:moveTo>
                    <a:pt x="178" y="69"/>
                  </a:moveTo>
                  <a:cubicBezTo>
                    <a:pt x="177" y="68"/>
                    <a:pt x="177" y="68"/>
                    <a:pt x="177" y="68"/>
                  </a:cubicBezTo>
                  <a:cubicBezTo>
                    <a:pt x="175" y="65"/>
                    <a:pt x="175" y="65"/>
                    <a:pt x="175" y="65"/>
                  </a:cubicBezTo>
                  <a:cubicBezTo>
                    <a:pt x="176" y="62"/>
                    <a:pt x="176" y="62"/>
                    <a:pt x="176" y="62"/>
                  </a:cubicBezTo>
                  <a:cubicBezTo>
                    <a:pt x="175" y="56"/>
                    <a:pt x="175" y="56"/>
                    <a:pt x="175" y="56"/>
                  </a:cubicBezTo>
                  <a:cubicBezTo>
                    <a:pt x="172" y="53"/>
                    <a:pt x="172" y="53"/>
                    <a:pt x="172" y="53"/>
                  </a:cubicBezTo>
                  <a:cubicBezTo>
                    <a:pt x="166" y="49"/>
                    <a:pt x="166" y="49"/>
                    <a:pt x="166" y="49"/>
                  </a:cubicBezTo>
                  <a:cubicBezTo>
                    <a:pt x="164" y="45"/>
                    <a:pt x="164" y="45"/>
                    <a:pt x="164" y="45"/>
                  </a:cubicBezTo>
                  <a:cubicBezTo>
                    <a:pt x="157" y="44"/>
                    <a:pt x="157" y="44"/>
                    <a:pt x="157" y="44"/>
                  </a:cubicBezTo>
                  <a:cubicBezTo>
                    <a:pt x="148" y="44"/>
                    <a:pt x="148" y="44"/>
                    <a:pt x="148" y="44"/>
                  </a:cubicBezTo>
                  <a:cubicBezTo>
                    <a:pt x="146" y="42"/>
                    <a:pt x="146" y="42"/>
                    <a:pt x="146" y="42"/>
                  </a:cubicBezTo>
                  <a:cubicBezTo>
                    <a:pt x="140" y="42"/>
                    <a:pt x="140" y="42"/>
                    <a:pt x="140" y="42"/>
                  </a:cubicBezTo>
                  <a:cubicBezTo>
                    <a:pt x="132" y="41"/>
                    <a:pt x="132" y="41"/>
                    <a:pt x="132" y="41"/>
                  </a:cubicBezTo>
                  <a:cubicBezTo>
                    <a:pt x="131" y="39"/>
                    <a:pt x="131" y="39"/>
                    <a:pt x="131" y="39"/>
                  </a:cubicBezTo>
                  <a:cubicBezTo>
                    <a:pt x="125" y="36"/>
                    <a:pt x="125" y="36"/>
                    <a:pt x="125" y="36"/>
                  </a:cubicBezTo>
                  <a:cubicBezTo>
                    <a:pt x="118" y="35"/>
                    <a:pt x="118" y="35"/>
                    <a:pt x="118" y="35"/>
                  </a:cubicBezTo>
                  <a:cubicBezTo>
                    <a:pt x="111" y="33"/>
                    <a:pt x="111" y="33"/>
                    <a:pt x="111" y="33"/>
                  </a:cubicBezTo>
                  <a:cubicBezTo>
                    <a:pt x="103" y="30"/>
                    <a:pt x="103" y="30"/>
                    <a:pt x="103" y="30"/>
                  </a:cubicBezTo>
                  <a:cubicBezTo>
                    <a:pt x="98" y="27"/>
                    <a:pt x="98" y="27"/>
                    <a:pt x="98" y="27"/>
                  </a:cubicBezTo>
                  <a:cubicBezTo>
                    <a:pt x="94" y="27"/>
                    <a:pt x="94" y="27"/>
                    <a:pt x="94" y="27"/>
                  </a:cubicBezTo>
                  <a:cubicBezTo>
                    <a:pt x="93" y="27"/>
                    <a:pt x="93" y="27"/>
                    <a:pt x="93" y="27"/>
                  </a:cubicBezTo>
                  <a:cubicBezTo>
                    <a:pt x="91" y="25"/>
                    <a:pt x="91" y="25"/>
                    <a:pt x="91" y="25"/>
                  </a:cubicBezTo>
                  <a:cubicBezTo>
                    <a:pt x="89" y="22"/>
                    <a:pt x="89" y="22"/>
                    <a:pt x="89" y="22"/>
                  </a:cubicBezTo>
                  <a:cubicBezTo>
                    <a:pt x="82" y="20"/>
                    <a:pt x="82" y="20"/>
                    <a:pt x="82" y="20"/>
                  </a:cubicBezTo>
                  <a:cubicBezTo>
                    <a:pt x="82" y="20"/>
                    <a:pt x="82" y="20"/>
                    <a:pt x="82" y="20"/>
                  </a:cubicBezTo>
                  <a:cubicBezTo>
                    <a:pt x="81" y="20"/>
                    <a:pt x="81" y="20"/>
                    <a:pt x="81" y="20"/>
                  </a:cubicBezTo>
                  <a:cubicBezTo>
                    <a:pt x="78" y="18"/>
                    <a:pt x="78" y="18"/>
                    <a:pt x="78" y="18"/>
                  </a:cubicBezTo>
                  <a:cubicBezTo>
                    <a:pt x="75" y="16"/>
                    <a:pt x="75" y="16"/>
                    <a:pt x="75" y="16"/>
                  </a:cubicBezTo>
                  <a:cubicBezTo>
                    <a:pt x="72" y="15"/>
                    <a:pt x="72" y="15"/>
                    <a:pt x="72" y="15"/>
                  </a:cubicBezTo>
                  <a:cubicBezTo>
                    <a:pt x="70" y="17"/>
                    <a:pt x="70" y="17"/>
                    <a:pt x="70" y="17"/>
                  </a:cubicBezTo>
                  <a:cubicBezTo>
                    <a:pt x="67" y="18"/>
                    <a:pt x="67" y="18"/>
                    <a:pt x="67" y="18"/>
                  </a:cubicBezTo>
                  <a:cubicBezTo>
                    <a:pt x="66" y="17"/>
                    <a:pt x="66" y="17"/>
                    <a:pt x="66" y="17"/>
                  </a:cubicBezTo>
                  <a:cubicBezTo>
                    <a:pt x="67" y="15"/>
                    <a:pt x="67" y="15"/>
                    <a:pt x="67" y="15"/>
                  </a:cubicBezTo>
                  <a:cubicBezTo>
                    <a:pt x="68" y="9"/>
                    <a:pt x="68" y="9"/>
                    <a:pt x="68" y="9"/>
                  </a:cubicBezTo>
                  <a:cubicBezTo>
                    <a:pt x="69" y="7"/>
                    <a:pt x="69" y="7"/>
                    <a:pt x="69" y="7"/>
                  </a:cubicBezTo>
                  <a:cubicBezTo>
                    <a:pt x="70" y="2"/>
                    <a:pt x="70" y="2"/>
                    <a:pt x="70" y="2"/>
                  </a:cubicBezTo>
                  <a:cubicBezTo>
                    <a:pt x="67" y="0"/>
                    <a:pt x="67" y="0"/>
                    <a:pt x="67" y="0"/>
                  </a:cubicBezTo>
                  <a:cubicBezTo>
                    <a:pt x="65" y="1"/>
                    <a:pt x="65" y="1"/>
                    <a:pt x="65" y="1"/>
                  </a:cubicBezTo>
                  <a:cubicBezTo>
                    <a:pt x="61" y="3"/>
                    <a:pt x="61" y="3"/>
                    <a:pt x="61" y="3"/>
                  </a:cubicBezTo>
                  <a:cubicBezTo>
                    <a:pt x="57" y="4"/>
                    <a:pt x="57" y="4"/>
                    <a:pt x="57" y="4"/>
                  </a:cubicBezTo>
                  <a:cubicBezTo>
                    <a:pt x="52" y="6"/>
                    <a:pt x="52" y="6"/>
                    <a:pt x="52" y="6"/>
                  </a:cubicBezTo>
                  <a:cubicBezTo>
                    <a:pt x="47" y="9"/>
                    <a:pt x="47" y="9"/>
                    <a:pt x="47" y="9"/>
                  </a:cubicBezTo>
                  <a:cubicBezTo>
                    <a:pt x="39" y="13"/>
                    <a:pt x="39" y="13"/>
                    <a:pt x="39" y="13"/>
                  </a:cubicBezTo>
                  <a:cubicBezTo>
                    <a:pt x="37" y="16"/>
                    <a:pt x="37" y="16"/>
                    <a:pt x="37" y="16"/>
                  </a:cubicBezTo>
                  <a:cubicBezTo>
                    <a:pt x="33" y="16"/>
                    <a:pt x="33" y="16"/>
                    <a:pt x="33" y="16"/>
                  </a:cubicBezTo>
                  <a:cubicBezTo>
                    <a:pt x="28" y="14"/>
                    <a:pt x="28" y="14"/>
                    <a:pt x="28" y="14"/>
                  </a:cubicBezTo>
                  <a:cubicBezTo>
                    <a:pt x="25" y="11"/>
                    <a:pt x="25" y="11"/>
                    <a:pt x="25" y="11"/>
                  </a:cubicBezTo>
                  <a:cubicBezTo>
                    <a:pt x="21" y="15"/>
                    <a:pt x="21" y="15"/>
                    <a:pt x="21" y="15"/>
                  </a:cubicBezTo>
                  <a:cubicBezTo>
                    <a:pt x="20" y="43"/>
                    <a:pt x="20" y="43"/>
                    <a:pt x="20" y="43"/>
                  </a:cubicBezTo>
                  <a:cubicBezTo>
                    <a:pt x="7" y="51"/>
                    <a:pt x="7" y="51"/>
                    <a:pt x="7" y="51"/>
                  </a:cubicBezTo>
                  <a:cubicBezTo>
                    <a:pt x="5" y="55"/>
                    <a:pt x="5" y="55"/>
                    <a:pt x="5" y="55"/>
                  </a:cubicBezTo>
                  <a:cubicBezTo>
                    <a:pt x="0" y="66"/>
                    <a:pt x="0" y="66"/>
                    <a:pt x="0" y="66"/>
                  </a:cubicBezTo>
                  <a:cubicBezTo>
                    <a:pt x="5" y="72"/>
                    <a:pt x="5" y="72"/>
                    <a:pt x="5" y="72"/>
                  </a:cubicBezTo>
                  <a:cubicBezTo>
                    <a:pt x="7" y="72"/>
                    <a:pt x="7" y="72"/>
                    <a:pt x="7" y="72"/>
                  </a:cubicBezTo>
                  <a:cubicBezTo>
                    <a:pt x="5" y="89"/>
                    <a:pt x="5" y="89"/>
                    <a:pt x="5" y="89"/>
                  </a:cubicBezTo>
                  <a:cubicBezTo>
                    <a:pt x="4" y="107"/>
                    <a:pt x="4" y="107"/>
                    <a:pt x="4" y="107"/>
                  </a:cubicBezTo>
                  <a:cubicBezTo>
                    <a:pt x="10" y="112"/>
                    <a:pt x="10" y="112"/>
                    <a:pt x="10" y="112"/>
                  </a:cubicBezTo>
                  <a:cubicBezTo>
                    <a:pt x="19" y="117"/>
                    <a:pt x="19" y="117"/>
                    <a:pt x="19" y="117"/>
                  </a:cubicBezTo>
                  <a:cubicBezTo>
                    <a:pt x="33" y="125"/>
                    <a:pt x="33" y="125"/>
                    <a:pt x="33" y="125"/>
                  </a:cubicBezTo>
                  <a:cubicBezTo>
                    <a:pt x="42" y="135"/>
                    <a:pt x="42" y="135"/>
                    <a:pt x="42" y="135"/>
                  </a:cubicBezTo>
                  <a:cubicBezTo>
                    <a:pt x="45" y="139"/>
                    <a:pt x="45" y="139"/>
                    <a:pt x="45" y="139"/>
                  </a:cubicBezTo>
                  <a:cubicBezTo>
                    <a:pt x="52" y="144"/>
                    <a:pt x="52" y="144"/>
                    <a:pt x="52" y="144"/>
                  </a:cubicBezTo>
                  <a:cubicBezTo>
                    <a:pt x="60" y="152"/>
                    <a:pt x="60" y="152"/>
                    <a:pt x="60" y="152"/>
                  </a:cubicBezTo>
                  <a:cubicBezTo>
                    <a:pt x="61" y="159"/>
                    <a:pt x="61" y="159"/>
                    <a:pt x="61" y="159"/>
                  </a:cubicBezTo>
                  <a:cubicBezTo>
                    <a:pt x="60" y="166"/>
                    <a:pt x="60" y="166"/>
                    <a:pt x="60" y="166"/>
                  </a:cubicBezTo>
                  <a:cubicBezTo>
                    <a:pt x="63" y="173"/>
                    <a:pt x="63" y="173"/>
                    <a:pt x="63" y="173"/>
                  </a:cubicBezTo>
                  <a:cubicBezTo>
                    <a:pt x="65" y="176"/>
                    <a:pt x="65" y="176"/>
                    <a:pt x="65" y="176"/>
                  </a:cubicBezTo>
                  <a:cubicBezTo>
                    <a:pt x="65" y="183"/>
                    <a:pt x="65" y="183"/>
                    <a:pt x="65" y="183"/>
                  </a:cubicBezTo>
                  <a:cubicBezTo>
                    <a:pt x="65" y="187"/>
                    <a:pt x="65" y="187"/>
                    <a:pt x="65" y="187"/>
                  </a:cubicBezTo>
                  <a:cubicBezTo>
                    <a:pt x="65" y="193"/>
                    <a:pt x="65" y="193"/>
                    <a:pt x="65" y="193"/>
                  </a:cubicBezTo>
                  <a:cubicBezTo>
                    <a:pt x="67" y="198"/>
                    <a:pt x="67" y="198"/>
                    <a:pt x="67" y="198"/>
                  </a:cubicBezTo>
                  <a:cubicBezTo>
                    <a:pt x="67" y="203"/>
                    <a:pt x="67" y="203"/>
                    <a:pt x="67" y="203"/>
                  </a:cubicBezTo>
                  <a:cubicBezTo>
                    <a:pt x="72" y="203"/>
                    <a:pt x="72" y="203"/>
                    <a:pt x="72" y="203"/>
                  </a:cubicBezTo>
                  <a:cubicBezTo>
                    <a:pt x="72" y="203"/>
                    <a:pt x="76" y="207"/>
                    <a:pt x="77" y="207"/>
                  </a:cubicBezTo>
                  <a:cubicBezTo>
                    <a:pt x="78" y="207"/>
                    <a:pt x="82" y="209"/>
                    <a:pt x="82" y="209"/>
                  </a:cubicBezTo>
                  <a:cubicBezTo>
                    <a:pt x="85" y="213"/>
                    <a:pt x="85" y="213"/>
                    <a:pt x="85" y="213"/>
                  </a:cubicBezTo>
                  <a:cubicBezTo>
                    <a:pt x="184" y="207"/>
                    <a:pt x="184" y="207"/>
                    <a:pt x="184" y="207"/>
                  </a:cubicBezTo>
                  <a:cubicBezTo>
                    <a:pt x="184" y="195"/>
                    <a:pt x="184" y="195"/>
                    <a:pt x="184" y="195"/>
                  </a:cubicBezTo>
                  <a:cubicBezTo>
                    <a:pt x="184" y="191"/>
                    <a:pt x="184" y="191"/>
                    <a:pt x="184" y="191"/>
                  </a:cubicBezTo>
                  <a:cubicBezTo>
                    <a:pt x="179" y="179"/>
                    <a:pt x="179" y="179"/>
                    <a:pt x="179" y="179"/>
                  </a:cubicBezTo>
                  <a:cubicBezTo>
                    <a:pt x="178" y="172"/>
                    <a:pt x="178" y="172"/>
                    <a:pt x="178" y="172"/>
                  </a:cubicBezTo>
                  <a:cubicBezTo>
                    <a:pt x="179" y="164"/>
                    <a:pt x="179" y="164"/>
                    <a:pt x="179" y="164"/>
                  </a:cubicBezTo>
                  <a:cubicBezTo>
                    <a:pt x="181" y="158"/>
                    <a:pt x="181" y="158"/>
                    <a:pt x="181" y="158"/>
                  </a:cubicBezTo>
                  <a:cubicBezTo>
                    <a:pt x="182" y="155"/>
                    <a:pt x="182" y="155"/>
                    <a:pt x="182" y="155"/>
                  </a:cubicBezTo>
                  <a:cubicBezTo>
                    <a:pt x="184" y="152"/>
                    <a:pt x="184" y="152"/>
                    <a:pt x="184" y="152"/>
                  </a:cubicBezTo>
                  <a:cubicBezTo>
                    <a:pt x="182" y="147"/>
                    <a:pt x="182" y="147"/>
                    <a:pt x="182" y="147"/>
                  </a:cubicBezTo>
                  <a:cubicBezTo>
                    <a:pt x="182" y="140"/>
                    <a:pt x="182" y="140"/>
                    <a:pt x="182" y="140"/>
                  </a:cubicBezTo>
                  <a:cubicBezTo>
                    <a:pt x="182" y="136"/>
                    <a:pt x="182" y="136"/>
                    <a:pt x="182" y="136"/>
                  </a:cubicBezTo>
                  <a:cubicBezTo>
                    <a:pt x="184" y="133"/>
                    <a:pt x="184" y="133"/>
                    <a:pt x="184" y="133"/>
                  </a:cubicBezTo>
                  <a:cubicBezTo>
                    <a:pt x="184" y="131"/>
                    <a:pt x="184" y="131"/>
                    <a:pt x="184" y="131"/>
                  </a:cubicBezTo>
                  <a:cubicBezTo>
                    <a:pt x="188" y="127"/>
                    <a:pt x="188" y="127"/>
                    <a:pt x="188" y="127"/>
                  </a:cubicBezTo>
                  <a:cubicBezTo>
                    <a:pt x="188" y="125"/>
                    <a:pt x="188" y="125"/>
                    <a:pt x="188" y="125"/>
                  </a:cubicBezTo>
                  <a:cubicBezTo>
                    <a:pt x="186" y="121"/>
                    <a:pt x="186" y="121"/>
                    <a:pt x="186" y="121"/>
                  </a:cubicBezTo>
                  <a:cubicBezTo>
                    <a:pt x="186" y="118"/>
                    <a:pt x="186" y="118"/>
                    <a:pt x="186" y="118"/>
                  </a:cubicBezTo>
                  <a:cubicBezTo>
                    <a:pt x="187" y="110"/>
                    <a:pt x="187" y="110"/>
                    <a:pt x="187" y="110"/>
                  </a:cubicBezTo>
                  <a:cubicBezTo>
                    <a:pt x="188" y="105"/>
                    <a:pt x="188" y="105"/>
                    <a:pt x="188" y="105"/>
                  </a:cubicBezTo>
                  <a:cubicBezTo>
                    <a:pt x="191" y="99"/>
                    <a:pt x="191" y="99"/>
                    <a:pt x="191" y="99"/>
                  </a:cubicBezTo>
                  <a:cubicBezTo>
                    <a:pt x="196" y="89"/>
                    <a:pt x="196" y="89"/>
                    <a:pt x="196" y="89"/>
                  </a:cubicBezTo>
                  <a:cubicBezTo>
                    <a:pt x="197" y="85"/>
                    <a:pt x="197" y="85"/>
                    <a:pt x="197" y="85"/>
                  </a:cubicBezTo>
                  <a:cubicBezTo>
                    <a:pt x="197" y="82"/>
                    <a:pt x="197" y="82"/>
                    <a:pt x="197" y="82"/>
                  </a:cubicBezTo>
                  <a:cubicBezTo>
                    <a:pt x="201" y="81"/>
                    <a:pt x="201" y="81"/>
                    <a:pt x="201" y="81"/>
                  </a:cubicBezTo>
                  <a:cubicBezTo>
                    <a:pt x="201" y="79"/>
                    <a:pt x="201" y="79"/>
                    <a:pt x="201" y="79"/>
                  </a:cubicBezTo>
                  <a:cubicBezTo>
                    <a:pt x="201" y="77"/>
                    <a:pt x="201" y="77"/>
                    <a:pt x="201" y="77"/>
                  </a:cubicBezTo>
                  <a:cubicBezTo>
                    <a:pt x="201" y="75"/>
                    <a:pt x="201" y="75"/>
                    <a:pt x="201" y="75"/>
                  </a:cubicBezTo>
                  <a:cubicBezTo>
                    <a:pt x="201" y="73"/>
                    <a:pt x="201" y="73"/>
                    <a:pt x="201" y="73"/>
                  </a:cubicBezTo>
                  <a:cubicBezTo>
                    <a:pt x="201" y="71"/>
                    <a:pt x="201" y="71"/>
                    <a:pt x="201" y="71"/>
                  </a:cubicBezTo>
                  <a:cubicBezTo>
                    <a:pt x="197" y="75"/>
                    <a:pt x="197" y="75"/>
                    <a:pt x="197" y="75"/>
                  </a:cubicBezTo>
                  <a:cubicBezTo>
                    <a:pt x="194" y="79"/>
                    <a:pt x="194" y="79"/>
                    <a:pt x="194" y="79"/>
                  </a:cubicBezTo>
                  <a:cubicBezTo>
                    <a:pt x="193" y="84"/>
                    <a:pt x="193" y="84"/>
                    <a:pt x="193" y="84"/>
                  </a:cubicBezTo>
                  <a:cubicBezTo>
                    <a:pt x="190" y="90"/>
                    <a:pt x="190" y="90"/>
                    <a:pt x="190" y="90"/>
                  </a:cubicBezTo>
                  <a:cubicBezTo>
                    <a:pt x="187" y="92"/>
                    <a:pt x="187" y="92"/>
                    <a:pt x="187" y="92"/>
                  </a:cubicBezTo>
                  <a:cubicBezTo>
                    <a:pt x="181" y="95"/>
                    <a:pt x="181" y="95"/>
                    <a:pt x="181" y="95"/>
                  </a:cubicBezTo>
                  <a:cubicBezTo>
                    <a:pt x="178" y="99"/>
                    <a:pt x="178" y="99"/>
                    <a:pt x="178" y="99"/>
                  </a:cubicBezTo>
                  <a:cubicBezTo>
                    <a:pt x="177" y="101"/>
                    <a:pt x="177" y="101"/>
                    <a:pt x="177" y="101"/>
                  </a:cubicBezTo>
                  <a:cubicBezTo>
                    <a:pt x="175" y="105"/>
                    <a:pt x="175" y="105"/>
                    <a:pt x="175" y="105"/>
                  </a:cubicBezTo>
                  <a:cubicBezTo>
                    <a:pt x="171" y="110"/>
                    <a:pt x="171" y="110"/>
                    <a:pt x="171" y="110"/>
                  </a:cubicBezTo>
                  <a:cubicBezTo>
                    <a:pt x="168" y="107"/>
                    <a:pt x="168" y="107"/>
                    <a:pt x="168" y="107"/>
                  </a:cubicBezTo>
                  <a:cubicBezTo>
                    <a:pt x="171" y="103"/>
                    <a:pt x="171" y="103"/>
                    <a:pt x="171" y="103"/>
                  </a:cubicBezTo>
                  <a:cubicBezTo>
                    <a:pt x="173" y="96"/>
                    <a:pt x="173" y="96"/>
                    <a:pt x="173" y="96"/>
                  </a:cubicBezTo>
                  <a:cubicBezTo>
                    <a:pt x="174" y="93"/>
                    <a:pt x="174" y="93"/>
                    <a:pt x="174" y="93"/>
                  </a:cubicBezTo>
                  <a:cubicBezTo>
                    <a:pt x="175" y="91"/>
                    <a:pt x="175" y="91"/>
                    <a:pt x="175" y="91"/>
                  </a:cubicBezTo>
                  <a:cubicBezTo>
                    <a:pt x="177" y="89"/>
                    <a:pt x="177" y="89"/>
                    <a:pt x="177" y="89"/>
                  </a:cubicBezTo>
                  <a:cubicBezTo>
                    <a:pt x="179" y="87"/>
                    <a:pt x="179" y="87"/>
                    <a:pt x="179" y="87"/>
                  </a:cubicBezTo>
                  <a:cubicBezTo>
                    <a:pt x="180" y="85"/>
                    <a:pt x="180" y="85"/>
                    <a:pt x="180" y="85"/>
                  </a:cubicBezTo>
                  <a:cubicBezTo>
                    <a:pt x="179" y="80"/>
                    <a:pt x="179" y="80"/>
                    <a:pt x="179" y="80"/>
                  </a:cubicBezTo>
                  <a:cubicBezTo>
                    <a:pt x="180" y="78"/>
                    <a:pt x="180" y="78"/>
                    <a:pt x="180" y="78"/>
                  </a:cubicBezTo>
                  <a:cubicBezTo>
                    <a:pt x="179" y="76"/>
                    <a:pt x="179" y="76"/>
                    <a:pt x="179" y="76"/>
                  </a:cubicBezTo>
                  <a:lnTo>
                    <a:pt x="178" y="69"/>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8" name="Freeform 52"/>
            <p:cNvSpPr>
              <a:spLocks/>
            </p:cNvSpPr>
            <p:nvPr/>
          </p:nvSpPr>
          <p:spPr bwMode="auto">
            <a:xfrm>
              <a:off x="7268003" y="2274434"/>
              <a:ext cx="229357" cy="263085"/>
            </a:xfrm>
            <a:custGeom>
              <a:avLst/>
              <a:gdLst>
                <a:gd name="T0" fmla="*/ 114 w 136"/>
                <a:gd name="T1" fmla="*/ 8 h 156"/>
                <a:gd name="T2" fmla="*/ 101 w 136"/>
                <a:gd name="T3" fmla="*/ 17 h 156"/>
                <a:gd name="T4" fmla="*/ 93 w 136"/>
                <a:gd name="T5" fmla="*/ 22 h 156"/>
                <a:gd name="T6" fmla="*/ 88 w 136"/>
                <a:gd name="T7" fmla="*/ 27 h 156"/>
                <a:gd name="T8" fmla="*/ 82 w 136"/>
                <a:gd name="T9" fmla="*/ 27 h 156"/>
                <a:gd name="T10" fmla="*/ 74 w 136"/>
                <a:gd name="T11" fmla="*/ 33 h 156"/>
                <a:gd name="T12" fmla="*/ 69 w 136"/>
                <a:gd name="T13" fmla="*/ 33 h 156"/>
                <a:gd name="T14" fmla="*/ 65 w 136"/>
                <a:gd name="T15" fmla="*/ 31 h 156"/>
                <a:gd name="T16" fmla="*/ 60 w 136"/>
                <a:gd name="T17" fmla="*/ 29 h 156"/>
                <a:gd name="T18" fmla="*/ 55 w 136"/>
                <a:gd name="T19" fmla="*/ 27 h 156"/>
                <a:gd name="T20" fmla="*/ 47 w 136"/>
                <a:gd name="T21" fmla="*/ 23 h 156"/>
                <a:gd name="T22" fmla="*/ 0 w 136"/>
                <a:gd name="T23" fmla="*/ 28 h 156"/>
                <a:gd name="T24" fmla="*/ 16 w 136"/>
                <a:gd name="T25" fmla="*/ 136 h 156"/>
                <a:gd name="T26" fmla="*/ 22 w 136"/>
                <a:gd name="T27" fmla="*/ 133 h 156"/>
                <a:gd name="T28" fmla="*/ 31 w 136"/>
                <a:gd name="T29" fmla="*/ 140 h 156"/>
                <a:gd name="T30" fmla="*/ 34 w 136"/>
                <a:gd name="T31" fmla="*/ 146 h 156"/>
                <a:gd name="T32" fmla="*/ 42 w 136"/>
                <a:gd name="T33" fmla="*/ 148 h 156"/>
                <a:gd name="T34" fmla="*/ 46 w 136"/>
                <a:gd name="T35" fmla="*/ 151 h 156"/>
                <a:gd name="T36" fmla="*/ 49 w 136"/>
                <a:gd name="T37" fmla="*/ 149 h 156"/>
                <a:gd name="T38" fmla="*/ 52 w 136"/>
                <a:gd name="T39" fmla="*/ 146 h 156"/>
                <a:gd name="T40" fmla="*/ 60 w 136"/>
                <a:gd name="T41" fmla="*/ 150 h 156"/>
                <a:gd name="T42" fmla="*/ 67 w 136"/>
                <a:gd name="T43" fmla="*/ 148 h 156"/>
                <a:gd name="T44" fmla="*/ 71 w 136"/>
                <a:gd name="T45" fmla="*/ 144 h 156"/>
                <a:gd name="T46" fmla="*/ 75 w 136"/>
                <a:gd name="T47" fmla="*/ 146 h 156"/>
                <a:gd name="T48" fmla="*/ 83 w 136"/>
                <a:gd name="T49" fmla="*/ 155 h 156"/>
                <a:gd name="T50" fmla="*/ 85 w 136"/>
                <a:gd name="T51" fmla="*/ 156 h 156"/>
                <a:gd name="T52" fmla="*/ 92 w 136"/>
                <a:gd name="T53" fmla="*/ 149 h 156"/>
                <a:gd name="T54" fmla="*/ 94 w 136"/>
                <a:gd name="T55" fmla="*/ 142 h 156"/>
                <a:gd name="T56" fmla="*/ 100 w 136"/>
                <a:gd name="T57" fmla="*/ 128 h 156"/>
                <a:gd name="T58" fmla="*/ 105 w 136"/>
                <a:gd name="T59" fmla="*/ 130 h 156"/>
                <a:gd name="T60" fmla="*/ 109 w 136"/>
                <a:gd name="T61" fmla="*/ 116 h 156"/>
                <a:gd name="T62" fmla="*/ 118 w 136"/>
                <a:gd name="T63" fmla="*/ 110 h 156"/>
                <a:gd name="T64" fmla="*/ 129 w 136"/>
                <a:gd name="T65" fmla="*/ 99 h 156"/>
                <a:gd name="T66" fmla="*/ 131 w 136"/>
                <a:gd name="T67" fmla="*/ 91 h 156"/>
                <a:gd name="T68" fmla="*/ 132 w 136"/>
                <a:gd name="T69" fmla="*/ 77 h 156"/>
                <a:gd name="T70" fmla="*/ 133 w 136"/>
                <a:gd name="T71" fmla="*/ 70 h 156"/>
                <a:gd name="T72" fmla="*/ 133 w 136"/>
                <a:gd name="T73" fmla="*/ 61 h 156"/>
                <a:gd name="T74" fmla="*/ 133 w 136"/>
                <a:gd name="T75" fmla="*/ 55 h 156"/>
                <a:gd name="T76" fmla="*/ 126 w 136"/>
                <a:gd name="T77"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6" h="156">
                  <a:moveTo>
                    <a:pt x="121" y="5"/>
                  </a:moveTo>
                  <a:lnTo>
                    <a:pt x="114" y="8"/>
                  </a:lnTo>
                  <a:lnTo>
                    <a:pt x="108" y="13"/>
                  </a:lnTo>
                  <a:lnTo>
                    <a:pt x="101" y="17"/>
                  </a:lnTo>
                  <a:lnTo>
                    <a:pt x="96" y="21"/>
                  </a:lnTo>
                  <a:lnTo>
                    <a:pt x="93" y="22"/>
                  </a:lnTo>
                  <a:lnTo>
                    <a:pt x="91" y="24"/>
                  </a:lnTo>
                  <a:lnTo>
                    <a:pt x="88" y="27"/>
                  </a:lnTo>
                  <a:lnTo>
                    <a:pt x="85" y="27"/>
                  </a:lnTo>
                  <a:lnTo>
                    <a:pt x="82" y="27"/>
                  </a:lnTo>
                  <a:lnTo>
                    <a:pt x="78" y="29"/>
                  </a:lnTo>
                  <a:lnTo>
                    <a:pt x="74" y="33"/>
                  </a:lnTo>
                  <a:lnTo>
                    <a:pt x="71" y="33"/>
                  </a:lnTo>
                  <a:lnTo>
                    <a:pt x="69" y="33"/>
                  </a:lnTo>
                  <a:lnTo>
                    <a:pt x="68" y="33"/>
                  </a:lnTo>
                  <a:lnTo>
                    <a:pt x="65" y="31"/>
                  </a:lnTo>
                  <a:lnTo>
                    <a:pt x="62" y="28"/>
                  </a:lnTo>
                  <a:lnTo>
                    <a:pt x="60" y="29"/>
                  </a:lnTo>
                  <a:lnTo>
                    <a:pt x="56" y="28"/>
                  </a:lnTo>
                  <a:lnTo>
                    <a:pt x="55" y="27"/>
                  </a:lnTo>
                  <a:lnTo>
                    <a:pt x="51" y="24"/>
                  </a:lnTo>
                  <a:lnTo>
                    <a:pt x="47" y="23"/>
                  </a:lnTo>
                  <a:lnTo>
                    <a:pt x="39" y="22"/>
                  </a:lnTo>
                  <a:lnTo>
                    <a:pt x="0" y="28"/>
                  </a:lnTo>
                  <a:lnTo>
                    <a:pt x="11" y="134"/>
                  </a:lnTo>
                  <a:lnTo>
                    <a:pt x="16" y="136"/>
                  </a:lnTo>
                  <a:lnTo>
                    <a:pt x="21" y="134"/>
                  </a:lnTo>
                  <a:lnTo>
                    <a:pt x="22" y="133"/>
                  </a:lnTo>
                  <a:lnTo>
                    <a:pt x="27" y="137"/>
                  </a:lnTo>
                  <a:lnTo>
                    <a:pt x="31" y="140"/>
                  </a:lnTo>
                  <a:lnTo>
                    <a:pt x="33" y="144"/>
                  </a:lnTo>
                  <a:lnTo>
                    <a:pt x="34" y="146"/>
                  </a:lnTo>
                  <a:lnTo>
                    <a:pt x="39" y="147"/>
                  </a:lnTo>
                  <a:lnTo>
                    <a:pt x="42" y="148"/>
                  </a:lnTo>
                  <a:lnTo>
                    <a:pt x="44" y="149"/>
                  </a:lnTo>
                  <a:lnTo>
                    <a:pt x="46" y="151"/>
                  </a:lnTo>
                  <a:lnTo>
                    <a:pt x="49" y="150"/>
                  </a:lnTo>
                  <a:lnTo>
                    <a:pt x="49" y="149"/>
                  </a:lnTo>
                  <a:lnTo>
                    <a:pt x="51" y="147"/>
                  </a:lnTo>
                  <a:lnTo>
                    <a:pt x="52" y="146"/>
                  </a:lnTo>
                  <a:lnTo>
                    <a:pt x="55" y="148"/>
                  </a:lnTo>
                  <a:lnTo>
                    <a:pt x="60" y="150"/>
                  </a:lnTo>
                  <a:lnTo>
                    <a:pt x="66" y="149"/>
                  </a:lnTo>
                  <a:lnTo>
                    <a:pt x="67" y="148"/>
                  </a:lnTo>
                  <a:lnTo>
                    <a:pt x="69" y="145"/>
                  </a:lnTo>
                  <a:lnTo>
                    <a:pt x="71" y="144"/>
                  </a:lnTo>
                  <a:lnTo>
                    <a:pt x="72" y="143"/>
                  </a:lnTo>
                  <a:lnTo>
                    <a:pt x="75" y="146"/>
                  </a:lnTo>
                  <a:lnTo>
                    <a:pt x="79" y="151"/>
                  </a:lnTo>
                  <a:lnTo>
                    <a:pt x="83" y="155"/>
                  </a:lnTo>
                  <a:lnTo>
                    <a:pt x="86" y="155"/>
                  </a:lnTo>
                  <a:lnTo>
                    <a:pt x="85" y="156"/>
                  </a:lnTo>
                  <a:lnTo>
                    <a:pt x="88" y="153"/>
                  </a:lnTo>
                  <a:lnTo>
                    <a:pt x="92" y="149"/>
                  </a:lnTo>
                  <a:lnTo>
                    <a:pt x="94" y="146"/>
                  </a:lnTo>
                  <a:lnTo>
                    <a:pt x="94" y="142"/>
                  </a:lnTo>
                  <a:lnTo>
                    <a:pt x="97" y="131"/>
                  </a:lnTo>
                  <a:lnTo>
                    <a:pt x="100" y="128"/>
                  </a:lnTo>
                  <a:lnTo>
                    <a:pt x="104" y="131"/>
                  </a:lnTo>
                  <a:lnTo>
                    <a:pt x="105" y="130"/>
                  </a:lnTo>
                  <a:lnTo>
                    <a:pt x="106" y="120"/>
                  </a:lnTo>
                  <a:lnTo>
                    <a:pt x="109" y="116"/>
                  </a:lnTo>
                  <a:lnTo>
                    <a:pt x="113" y="110"/>
                  </a:lnTo>
                  <a:lnTo>
                    <a:pt x="118" y="110"/>
                  </a:lnTo>
                  <a:lnTo>
                    <a:pt x="121" y="106"/>
                  </a:lnTo>
                  <a:lnTo>
                    <a:pt x="129" y="99"/>
                  </a:lnTo>
                  <a:lnTo>
                    <a:pt x="131" y="94"/>
                  </a:lnTo>
                  <a:lnTo>
                    <a:pt x="131" y="91"/>
                  </a:lnTo>
                  <a:lnTo>
                    <a:pt x="132" y="83"/>
                  </a:lnTo>
                  <a:lnTo>
                    <a:pt x="132" y="77"/>
                  </a:lnTo>
                  <a:lnTo>
                    <a:pt x="133" y="74"/>
                  </a:lnTo>
                  <a:lnTo>
                    <a:pt x="133" y="70"/>
                  </a:lnTo>
                  <a:lnTo>
                    <a:pt x="133" y="62"/>
                  </a:lnTo>
                  <a:lnTo>
                    <a:pt x="133" y="61"/>
                  </a:lnTo>
                  <a:lnTo>
                    <a:pt x="132" y="58"/>
                  </a:lnTo>
                  <a:lnTo>
                    <a:pt x="133" y="55"/>
                  </a:lnTo>
                  <a:lnTo>
                    <a:pt x="136" y="55"/>
                  </a:lnTo>
                  <a:lnTo>
                    <a:pt x="126" y="0"/>
                  </a:lnTo>
                  <a:lnTo>
                    <a:pt x="121" y="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69" name="Freeform 53"/>
            <p:cNvSpPr>
              <a:spLocks/>
            </p:cNvSpPr>
            <p:nvPr/>
          </p:nvSpPr>
          <p:spPr bwMode="auto">
            <a:xfrm>
              <a:off x="7119596" y="2319969"/>
              <a:ext cx="168644" cy="290068"/>
            </a:xfrm>
            <a:custGeom>
              <a:avLst/>
              <a:gdLst>
                <a:gd name="T0" fmla="*/ 5 w 100"/>
                <a:gd name="T1" fmla="*/ 167 h 172"/>
                <a:gd name="T2" fmla="*/ 16 w 100"/>
                <a:gd name="T3" fmla="*/ 163 h 172"/>
                <a:gd name="T4" fmla="*/ 24 w 100"/>
                <a:gd name="T5" fmla="*/ 163 h 172"/>
                <a:gd name="T6" fmla="*/ 31 w 100"/>
                <a:gd name="T7" fmla="*/ 168 h 172"/>
                <a:gd name="T8" fmla="*/ 32 w 100"/>
                <a:gd name="T9" fmla="*/ 163 h 172"/>
                <a:gd name="T10" fmla="*/ 38 w 100"/>
                <a:gd name="T11" fmla="*/ 161 h 172"/>
                <a:gd name="T12" fmla="*/ 44 w 100"/>
                <a:gd name="T13" fmla="*/ 163 h 172"/>
                <a:gd name="T14" fmla="*/ 49 w 100"/>
                <a:gd name="T15" fmla="*/ 161 h 172"/>
                <a:gd name="T16" fmla="*/ 52 w 100"/>
                <a:gd name="T17" fmla="*/ 154 h 172"/>
                <a:gd name="T18" fmla="*/ 55 w 100"/>
                <a:gd name="T19" fmla="*/ 150 h 172"/>
                <a:gd name="T20" fmla="*/ 59 w 100"/>
                <a:gd name="T21" fmla="*/ 157 h 172"/>
                <a:gd name="T22" fmla="*/ 66 w 100"/>
                <a:gd name="T23" fmla="*/ 157 h 172"/>
                <a:gd name="T24" fmla="*/ 68 w 100"/>
                <a:gd name="T25" fmla="*/ 150 h 172"/>
                <a:gd name="T26" fmla="*/ 74 w 100"/>
                <a:gd name="T27" fmla="*/ 145 h 172"/>
                <a:gd name="T28" fmla="*/ 78 w 100"/>
                <a:gd name="T29" fmla="*/ 139 h 172"/>
                <a:gd name="T30" fmla="*/ 80 w 100"/>
                <a:gd name="T31" fmla="*/ 131 h 172"/>
                <a:gd name="T32" fmla="*/ 81 w 100"/>
                <a:gd name="T33" fmla="*/ 127 h 172"/>
                <a:gd name="T34" fmla="*/ 90 w 100"/>
                <a:gd name="T35" fmla="*/ 125 h 172"/>
                <a:gd name="T36" fmla="*/ 98 w 100"/>
                <a:gd name="T37" fmla="*/ 123 h 172"/>
                <a:gd name="T38" fmla="*/ 99 w 100"/>
                <a:gd name="T39" fmla="*/ 115 h 172"/>
                <a:gd name="T40" fmla="*/ 98 w 100"/>
                <a:gd name="T41" fmla="*/ 112 h 172"/>
                <a:gd name="T42" fmla="*/ 99 w 100"/>
                <a:gd name="T43" fmla="*/ 107 h 172"/>
                <a:gd name="T44" fmla="*/ 88 w 100"/>
                <a:gd name="T45" fmla="*/ 0 h 172"/>
                <a:gd name="T46" fmla="*/ 27 w 100"/>
                <a:gd name="T47" fmla="*/ 5 h 172"/>
                <a:gd name="T48" fmla="*/ 16 w 100"/>
                <a:gd name="T49" fmla="*/ 12 h 172"/>
                <a:gd name="T50" fmla="*/ 8 w 100"/>
                <a:gd name="T51" fmla="*/ 12 h 172"/>
                <a:gd name="T52" fmla="*/ 10 w 100"/>
                <a:gd name="T53" fmla="*/ 106 h 172"/>
                <a:gd name="T54" fmla="*/ 10 w 100"/>
                <a:gd name="T55" fmla="*/ 113 h 172"/>
                <a:gd name="T56" fmla="*/ 15 w 100"/>
                <a:gd name="T57" fmla="*/ 124 h 172"/>
                <a:gd name="T58" fmla="*/ 16 w 100"/>
                <a:gd name="T59" fmla="*/ 134 h 172"/>
                <a:gd name="T60" fmla="*/ 11 w 100"/>
                <a:gd name="T61" fmla="*/ 140 h 172"/>
                <a:gd name="T62" fmla="*/ 8 w 100"/>
                <a:gd name="T63" fmla="*/ 147 h 172"/>
                <a:gd name="T64" fmla="*/ 4 w 100"/>
                <a:gd name="T65" fmla="*/ 156 h 172"/>
                <a:gd name="T66" fmla="*/ 0 w 100"/>
                <a:gd name="T67" fmla="*/ 161 h 172"/>
                <a:gd name="T68" fmla="*/ 1 w 100"/>
                <a:gd name="T69" fmla="*/ 171 h 172"/>
                <a:gd name="T70" fmla="*/ 2 w 100"/>
                <a:gd name="T71"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172">
                  <a:moveTo>
                    <a:pt x="5" y="172"/>
                  </a:moveTo>
                  <a:lnTo>
                    <a:pt x="5" y="167"/>
                  </a:lnTo>
                  <a:lnTo>
                    <a:pt x="13" y="167"/>
                  </a:lnTo>
                  <a:lnTo>
                    <a:pt x="16" y="163"/>
                  </a:lnTo>
                  <a:lnTo>
                    <a:pt x="19" y="163"/>
                  </a:lnTo>
                  <a:lnTo>
                    <a:pt x="24" y="163"/>
                  </a:lnTo>
                  <a:lnTo>
                    <a:pt x="27" y="166"/>
                  </a:lnTo>
                  <a:lnTo>
                    <a:pt x="31" y="168"/>
                  </a:lnTo>
                  <a:lnTo>
                    <a:pt x="32" y="167"/>
                  </a:lnTo>
                  <a:lnTo>
                    <a:pt x="32" y="163"/>
                  </a:lnTo>
                  <a:lnTo>
                    <a:pt x="36" y="162"/>
                  </a:lnTo>
                  <a:lnTo>
                    <a:pt x="38" y="161"/>
                  </a:lnTo>
                  <a:lnTo>
                    <a:pt x="42" y="161"/>
                  </a:lnTo>
                  <a:lnTo>
                    <a:pt x="44" y="163"/>
                  </a:lnTo>
                  <a:lnTo>
                    <a:pt x="48" y="164"/>
                  </a:lnTo>
                  <a:lnTo>
                    <a:pt x="49" y="161"/>
                  </a:lnTo>
                  <a:lnTo>
                    <a:pt x="49" y="157"/>
                  </a:lnTo>
                  <a:lnTo>
                    <a:pt x="52" y="154"/>
                  </a:lnTo>
                  <a:lnTo>
                    <a:pt x="53" y="150"/>
                  </a:lnTo>
                  <a:lnTo>
                    <a:pt x="55" y="150"/>
                  </a:lnTo>
                  <a:lnTo>
                    <a:pt x="56" y="154"/>
                  </a:lnTo>
                  <a:lnTo>
                    <a:pt x="59" y="157"/>
                  </a:lnTo>
                  <a:lnTo>
                    <a:pt x="60" y="158"/>
                  </a:lnTo>
                  <a:lnTo>
                    <a:pt x="66" y="157"/>
                  </a:lnTo>
                  <a:lnTo>
                    <a:pt x="68" y="153"/>
                  </a:lnTo>
                  <a:lnTo>
                    <a:pt x="68" y="150"/>
                  </a:lnTo>
                  <a:lnTo>
                    <a:pt x="71" y="145"/>
                  </a:lnTo>
                  <a:lnTo>
                    <a:pt x="74" y="145"/>
                  </a:lnTo>
                  <a:lnTo>
                    <a:pt x="76" y="143"/>
                  </a:lnTo>
                  <a:lnTo>
                    <a:pt x="78" y="139"/>
                  </a:lnTo>
                  <a:lnTo>
                    <a:pt x="80" y="135"/>
                  </a:lnTo>
                  <a:lnTo>
                    <a:pt x="80" y="131"/>
                  </a:lnTo>
                  <a:lnTo>
                    <a:pt x="81" y="129"/>
                  </a:lnTo>
                  <a:lnTo>
                    <a:pt x="81" y="127"/>
                  </a:lnTo>
                  <a:lnTo>
                    <a:pt x="82" y="126"/>
                  </a:lnTo>
                  <a:lnTo>
                    <a:pt x="90" y="125"/>
                  </a:lnTo>
                  <a:lnTo>
                    <a:pt x="94" y="123"/>
                  </a:lnTo>
                  <a:lnTo>
                    <a:pt x="98" y="123"/>
                  </a:lnTo>
                  <a:lnTo>
                    <a:pt x="100" y="121"/>
                  </a:lnTo>
                  <a:lnTo>
                    <a:pt x="99" y="115"/>
                  </a:lnTo>
                  <a:lnTo>
                    <a:pt x="100" y="113"/>
                  </a:lnTo>
                  <a:lnTo>
                    <a:pt x="98" y="112"/>
                  </a:lnTo>
                  <a:lnTo>
                    <a:pt x="97" y="108"/>
                  </a:lnTo>
                  <a:lnTo>
                    <a:pt x="99" y="107"/>
                  </a:lnTo>
                  <a:lnTo>
                    <a:pt x="88" y="1"/>
                  </a:lnTo>
                  <a:lnTo>
                    <a:pt x="88" y="0"/>
                  </a:lnTo>
                  <a:lnTo>
                    <a:pt x="27" y="4"/>
                  </a:lnTo>
                  <a:lnTo>
                    <a:pt x="27" y="5"/>
                  </a:lnTo>
                  <a:lnTo>
                    <a:pt x="20" y="9"/>
                  </a:lnTo>
                  <a:lnTo>
                    <a:pt x="16" y="12"/>
                  </a:lnTo>
                  <a:lnTo>
                    <a:pt x="13" y="13"/>
                  </a:lnTo>
                  <a:lnTo>
                    <a:pt x="8" y="12"/>
                  </a:lnTo>
                  <a:lnTo>
                    <a:pt x="11" y="103"/>
                  </a:lnTo>
                  <a:lnTo>
                    <a:pt x="10" y="106"/>
                  </a:lnTo>
                  <a:lnTo>
                    <a:pt x="10" y="109"/>
                  </a:lnTo>
                  <a:lnTo>
                    <a:pt x="10" y="113"/>
                  </a:lnTo>
                  <a:lnTo>
                    <a:pt x="11" y="117"/>
                  </a:lnTo>
                  <a:lnTo>
                    <a:pt x="15" y="124"/>
                  </a:lnTo>
                  <a:lnTo>
                    <a:pt x="16" y="130"/>
                  </a:lnTo>
                  <a:lnTo>
                    <a:pt x="16" y="134"/>
                  </a:lnTo>
                  <a:lnTo>
                    <a:pt x="13" y="136"/>
                  </a:lnTo>
                  <a:lnTo>
                    <a:pt x="11" y="140"/>
                  </a:lnTo>
                  <a:lnTo>
                    <a:pt x="10" y="145"/>
                  </a:lnTo>
                  <a:lnTo>
                    <a:pt x="8" y="147"/>
                  </a:lnTo>
                  <a:lnTo>
                    <a:pt x="5" y="150"/>
                  </a:lnTo>
                  <a:lnTo>
                    <a:pt x="4" y="156"/>
                  </a:lnTo>
                  <a:lnTo>
                    <a:pt x="2" y="157"/>
                  </a:lnTo>
                  <a:lnTo>
                    <a:pt x="0" y="161"/>
                  </a:lnTo>
                  <a:lnTo>
                    <a:pt x="0" y="167"/>
                  </a:lnTo>
                  <a:lnTo>
                    <a:pt x="1" y="171"/>
                  </a:lnTo>
                  <a:lnTo>
                    <a:pt x="2" y="172"/>
                  </a:lnTo>
                  <a:lnTo>
                    <a:pt x="2" y="172"/>
                  </a:lnTo>
                  <a:lnTo>
                    <a:pt x="5" y="172"/>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0" name="Freeform 54"/>
            <p:cNvSpPr>
              <a:spLocks/>
            </p:cNvSpPr>
            <p:nvPr/>
          </p:nvSpPr>
          <p:spPr bwMode="auto">
            <a:xfrm>
              <a:off x="6929028" y="2282867"/>
              <a:ext cx="217551" cy="381136"/>
            </a:xfrm>
            <a:custGeom>
              <a:avLst/>
              <a:gdLst>
                <a:gd name="T0" fmla="*/ 88 w 129"/>
                <a:gd name="T1" fmla="*/ 217 h 226"/>
                <a:gd name="T2" fmla="*/ 96 w 129"/>
                <a:gd name="T3" fmla="*/ 222 h 226"/>
                <a:gd name="T4" fmla="*/ 102 w 129"/>
                <a:gd name="T5" fmla="*/ 222 h 226"/>
                <a:gd name="T6" fmla="*/ 102 w 129"/>
                <a:gd name="T7" fmla="*/ 216 h 226"/>
                <a:gd name="T8" fmla="*/ 105 w 129"/>
                <a:gd name="T9" fmla="*/ 209 h 226"/>
                <a:gd name="T10" fmla="*/ 113 w 129"/>
                <a:gd name="T11" fmla="*/ 206 h 226"/>
                <a:gd name="T12" fmla="*/ 112 w 129"/>
                <a:gd name="T13" fmla="*/ 200 h 226"/>
                <a:gd name="T14" fmla="*/ 112 w 129"/>
                <a:gd name="T15" fmla="*/ 195 h 226"/>
                <a:gd name="T16" fmla="*/ 115 w 129"/>
                <a:gd name="T17" fmla="*/ 194 h 226"/>
                <a:gd name="T18" fmla="*/ 113 w 129"/>
                <a:gd name="T19" fmla="*/ 189 h 226"/>
                <a:gd name="T20" fmla="*/ 115 w 129"/>
                <a:gd name="T21" fmla="*/ 179 h 226"/>
                <a:gd name="T22" fmla="*/ 118 w 129"/>
                <a:gd name="T23" fmla="*/ 172 h 226"/>
                <a:gd name="T24" fmla="*/ 123 w 129"/>
                <a:gd name="T25" fmla="*/ 167 h 226"/>
                <a:gd name="T26" fmla="*/ 126 w 129"/>
                <a:gd name="T27" fmla="*/ 158 h 226"/>
                <a:gd name="T28" fmla="*/ 129 w 129"/>
                <a:gd name="T29" fmla="*/ 152 h 226"/>
                <a:gd name="T30" fmla="*/ 124 w 129"/>
                <a:gd name="T31" fmla="*/ 139 h 226"/>
                <a:gd name="T32" fmla="*/ 123 w 129"/>
                <a:gd name="T33" fmla="*/ 131 h 226"/>
                <a:gd name="T34" fmla="*/ 124 w 129"/>
                <a:gd name="T35" fmla="*/ 125 h 226"/>
                <a:gd name="T36" fmla="*/ 122 w 129"/>
                <a:gd name="T37" fmla="*/ 34 h 226"/>
                <a:gd name="T38" fmla="*/ 116 w 129"/>
                <a:gd name="T39" fmla="*/ 26 h 226"/>
                <a:gd name="T40" fmla="*/ 113 w 129"/>
                <a:gd name="T41" fmla="*/ 17 h 226"/>
                <a:gd name="T42" fmla="*/ 107 w 129"/>
                <a:gd name="T43" fmla="*/ 3 h 226"/>
                <a:gd name="T44" fmla="*/ 24 w 129"/>
                <a:gd name="T45" fmla="*/ 5 h 226"/>
                <a:gd name="T46" fmla="*/ 22 w 129"/>
                <a:gd name="T47" fmla="*/ 3 h 226"/>
                <a:gd name="T48" fmla="*/ 21 w 129"/>
                <a:gd name="T49" fmla="*/ 8 h 226"/>
                <a:gd name="T50" fmla="*/ 28 w 129"/>
                <a:gd name="T51" fmla="*/ 14 h 226"/>
                <a:gd name="T52" fmla="*/ 38 w 129"/>
                <a:gd name="T53" fmla="*/ 23 h 226"/>
                <a:gd name="T54" fmla="*/ 36 w 129"/>
                <a:gd name="T55" fmla="*/ 32 h 226"/>
                <a:gd name="T56" fmla="*/ 31 w 129"/>
                <a:gd name="T57" fmla="*/ 43 h 226"/>
                <a:gd name="T58" fmla="*/ 27 w 129"/>
                <a:gd name="T59" fmla="*/ 47 h 226"/>
                <a:gd name="T60" fmla="*/ 15 w 129"/>
                <a:gd name="T61" fmla="*/ 50 h 226"/>
                <a:gd name="T62" fmla="*/ 12 w 129"/>
                <a:gd name="T63" fmla="*/ 55 h 226"/>
                <a:gd name="T64" fmla="*/ 15 w 129"/>
                <a:gd name="T65" fmla="*/ 65 h 226"/>
                <a:gd name="T66" fmla="*/ 13 w 129"/>
                <a:gd name="T67" fmla="*/ 70 h 226"/>
                <a:gd name="T68" fmla="*/ 11 w 129"/>
                <a:gd name="T69" fmla="*/ 77 h 226"/>
                <a:gd name="T70" fmla="*/ 2 w 129"/>
                <a:gd name="T71" fmla="*/ 86 h 226"/>
                <a:gd name="T72" fmla="*/ 0 w 129"/>
                <a:gd name="T73" fmla="*/ 95 h 226"/>
                <a:gd name="T74" fmla="*/ 0 w 129"/>
                <a:gd name="T75" fmla="*/ 113 h 226"/>
                <a:gd name="T76" fmla="*/ 21 w 129"/>
                <a:gd name="T77" fmla="*/ 136 h 226"/>
                <a:gd name="T78" fmla="*/ 25 w 129"/>
                <a:gd name="T79" fmla="*/ 150 h 226"/>
                <a:gd name="T80" fmla="*/ 31 w 129"/>
                <a:gd name="T81" fmla="*/ 151 h 226"/>
                <a:gd name="T82" fmla="*/ 39 w 129"/>
                <a:gd name="T83" fmla="*/ 150 h 226"/>
                <a:gd name="T84" fmla="*/ 45 w 129"/>
                <a:gd name="T85" fmla="*/ 156 h 226"/>
                <a:gd name="T86" fmla="*/ 41 w 129"/>
                <a:gd name="T87" fmla="*/ 167 h 226"/>
                <a:gd name="T88" fmla="*/ 39 w 129"/>
                <a:gd name="T89" fmla="*/ 175 h 226"/>
                <a:gd name="T90" fmla="*/ 44 w 129"/>
                <a:gd name="T91" fmla="*/ 185 h 226"/>
                <a:gd name="T92" fmla="*/ 53 w 129"/>
                <a:gd name="T93" fmla="*/ 189 h 226"/>
                <a:gd name="T94" fmla="*/ 68 w 129"/>
                <a:gd name="T95" fmla="*/ 200 h 226"/>
                <a:gd name="T96" fmla="*/ 70 w 129"/>
                <a:gd name="T97" fmla="*/ 214 h 226"/>
                <a:gd name="T98" fmla="*/ 74 w 129"/>
                <a:gd name="T99" fmla="*/ 222 h 226"/>
                <a:gd name="T100" fmla="*/ 76 w 129"/>
                <a:gd name="T101" fmla="*/ 222 h 226"/>
                <a:gd name="T102" fmla="*/ 83 w 129"/>
                <a:gd name="T103" fmla="*/ 221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9" h="226">
                  <a:moveTo>
                    <a:pt x="86" y="218"/>
                  </a:moveTo>
                  <a:lnTo>
                    <a:pt x="88" y="217"/>
                  </a:lnTo>
                  <a:lnTo>
                    <a:pt x="92" y="219"/>
                  </a:lnTo>
                  <a:lnTo>
                    <a:pt x="96" y="222"/>
                  </a:lnTo>
                  <a:lnTo>
                    <a:pt x="99" y="222"/>
                  </a:lnTo>
                  <a:lnTo>
                    <a:pt x="102" y="222"/>
                  </a:lnTo>
                  <a:lnTo>
                    <a:pt x="104" y="221"/>
                  </a:lnTo>
                  <a:lnTo>
                    <a:pt x="102" y="216"/>
                  </a:lnTo>
                  <a:lnTo>
                    <a:pt x="102" y="211"/>
                  </a:lnTo>
                  <a:lnTo>
                    <a:pt x="105" y="209"/>
                  </a:lnTo>
                  <a:lnTo>
                    <a:pt x="111" y="207"/>
                  </a:lnTo>
                  <a:lnTo>
                    <a:pt x="113" y="206"/>
                  </a:lnTo>
                  <a:lnTo>
                    <a:pt x="112" y="203"/>
                  </a:lnTo>
                  <a:lnTo>
                    <a:pt x="112" y="200"/>
                  </a:lnTo>
                  <a:lnTo>
                    <a:pt x="112" y="199"/>
                  </a:lnTo>
                  <a:lnTo>
                    <a:pt x="112" y="195"/>
                  </a:lnTo>
                  <a:lnTo>
                    <a:pt x="115" y="194"/>
                  </a:lnTo>
                  <a:lnTo>
                    <a:pt x="115" y="194"/>
                  </a:lnTo>
                  <a:lnTo>
                    <a:pt x="114" y="193"/>
                  </a:lnTo>
                  <a:lnTo>
                    <a:pt x="113" y="189"/>
                  </a:lnTo>
                  <a:lnTo>
                    <a:pt x="113" y="183"/>
                  </a:lnTo>
                  <a:lnTo>
                    <a:pt x="115" y="179"/>
                  </a:lnTo>
                  <a:lnTo>
                    <a:pt x="117" y="178"/>
                  </a:lnTo>
                  <a:lnTo>
                    <a:pt x="118" y="172"/>
                  </a:lnTo>
                  <a:lnTo>
                    <a:pt x="121" y="169"/>
                  </a:lnTo>
                  <a:lnTo>
                    <a:pt x="123" y="167"/>
                  </a:lnTo>
                  <a:lnTo>
                    <a:pt x="124" y="162"/>
                  </a:lnTo>
                  <a:lnTo>
                    <a:pt x="126" y="158"/>
                  </a:lnTo>
                  <a:lnTo>
                    <a:pt x="129" y="156"/>
                  </a:lnTo>
                  <a:lnTo>
                    <a:pt x="129" y="152"/>
                  </a:lnTo>
                  <a:lnTo>
                    <a:pt x="128" y="146"/>
                  </a:lnTo>
                  <a:lnTo>
                    <a:pt x="124" y="139"/>
                  </a:lnTo>
                  <a:lnTo>
                    <a:pt x="123" y="135"/>
                  </a:lnTo>
                  <a:lnTo>
                    <a:pt x="123" y="131"/>
                  </a:lnTo>
                  <a:lnTo>
                    <a:pt x="123" y="128"/>
                  </a:lnTo>
                  <a:lnTo>
                    <a:pt x="124" y="125"/>
                  </a:lnTo>
                  <a:lnTo>
                    <a:pt x="121" y="34"/>
                  </a:lnTo>
                  <a:lnTo>
                    <a:pt x="122" y="34"/>
                  </a:lnTo>
                  <a:lnTo>
                    <a:pt x="118" y="31"/>
                  </a:lnTo>
                  <a:lnTo>
                    <a:pt x="116" y="26"/>
                  </a:lnTo>
                  <a:lnTo>
                    <a:pt x="114" y="23"/>
                  </a:lnTo>
                  <a:lnTo>
                    <a:pt x="113" y="17"/>
                  </a:lnTo>
                  <a:lnTo>
                    <a:pt x="109" y="13"/>
                  </a:lnTo>
                  <a:lnTo>
                    <a:pt x="107" y="3"/>
                  </a:lnTo>
                  <a:lnTo>
                    <a:pt x="107" y="0"/>
                  </a:lnTo>
                  <a:lnTo>
                    <a:pt x="24" y="5"/>
                  </a:lnTo>
                  <a:lnTo>
                    <a:pt x="22" y="3"/>
                  </a:lnTo>
                  <a:lnTo>
                    <a:pt x="22" y="3"/>
                  </a:lnTo>
                  <a:lnTo>
                    <a:pt x="21" y="6"/>
                  </a:lnTo>
                  <a:lnTo>
                    <a:pt x="21" y="8"/>
                  </a:lnTo>
                  <a:lnTo>
                    <a:pt x="24" y="11"/>
                  </a:lnTo>
                  <a:lnTo>
                    <a:pt x="28" y="14"/>
                  </a:lnTo>
                  <a:lnTo>
                    <a:pt x="33" y="18"/>
                  </a:lnTo>
                  <a:lnTo>
                    <a:pt x="38" y="23"/>
                  </a:lnTo>
                  <a:lnTo>
                    <a:pt x="38" y="26"/>
                  </a:lnTo>
                  <a:lnTo>
                    <a:pt x="36" y="32"/>
                  </a:lnTo>
                  <a:lnTo>
                    <a:pt x="34" y="35"/>
                  </a:lnTo>
                  <a:lnTo>
                    <a:pt x="31" y="43"/>
                  </a:lnTo>
                  <a:lnTo>
                    <a:pt x="29" y="45"/>
                  </a:lnTo>
                  <a:lnTo>
                    <a:pt x="27" y="47"/>
                  </a:lnTo>
                  <a:lnTo>
                    <a:pt x="21" y="50"/>
                  </a:lnTo>
                  <a:lnTo>
                    <a:pt x="15" y="50"/>
                  </a:lnTo>
                  <a:lnTo>
                    <a:pt x="12" y="51"/>
                  </a:lnTo>
                  <a:lnTo>
                    <a:pt x="12" y="55"/>
                  </a:lnTo>
                  <a:lnTo>
                    <a:pt x="12" y="58"/>
                  </a:lnTo>
                  <a:lnTo>
                    <a:pt x="15" y="65"/>
                  </a:lnTo>
                  <a:lnTo>
                    <a:pt x="17" y="67"/>
                  </a:lnTo>
                  <a:lnTo>
                    <a:pt x="13" y="70"/>
                  </a:lnTo>
                  <a:lnTo>
                    <a:pt x="13" y="77"/>
                  </a:lnTo>
                  <a:lnTo>
                    <a:pt x="11" y="77"/>
                  </a:lnTo>
                  <a:lnTo>
                    <a:pt x="8" y="80"/>
                  </a:lnTo>
                  <a:lnTo>
                    <a:pt x="2" y="86"/>
                  </a:lnTo>
                  <a:lnTo>
                    <a:pt x="3" y="92"/>
                  </a:lnTo>
                  <a:lnTo>
                    <a:pt x="0" y="95"/>
                  </a:lnTo>
                  <a:lnTo>
                    <a:pt x="0" y="104"/>
                  </a:lnTo>
                  <a:lnTo>
                    <a:pt x="0" y="113"/>
                  </a:lnTo>
                  <a:lnTo>
                    <a:pt x="6" y="123"/>
                  </a:lnTo>
                  <a:lnTo>
                    <a:pt x="21" y="136"/>
                  </a:lnTo>
                  <a:lnTo>
                    <a:pt x="25" y="142"/>
                  </a:lnTo>
                  <a:lnTo>
                    <a:pt x="25" y="150"/>
                  </a:lnTo>
                  <a:lnTo>
                    <a:pt x="30" y="154"/>
                  </a:lnTo>
                  <a:lnTo>
                    <a:pt x="31" y="151"/>
                  </a:lnTo>
                  <a:lnTo>
                    <a:pt x="34" y="150"/>
                  </a:lnTo>
                  <a:lnTo>
                    <a:pt x="39" y="150"/>
                  </a:lnTo>
                  <a:lnTo>
                    <a:pt x="42" y="153"/>
                  </a:lnTo>
                  <a:lnTo>
                    <a:pt x="45" y="156"/>
                  </a:lnTo>
                  <a:lnTo>
                    <a:pt x="42" y="162"/>
                  </a:lnTo>
                  <a:lnTo>
                    <a:pt x="41" y="167"/>
                  </a:lnTo>
                  <a:lnTo>
                    <a:pt x="41" y="170"/>
                  </a:lnTo>
                  <a:lnTo>
                    <a:pt x="39" y="175"/>
                  </a:lnTo>
                  <a:lnTo>
                    <a:pt x="39" y="180"/>
                  </a:lnTo>
                  <a:lnTo>
                    <a:pt x="44" y="185"/>
                  </a:lnTo>
                  <a:lnTo>
                    <a:pt x="51" y="190"/>
                  </a:lnTo>
                  <a:lnTo>
                    <a:pt x="53" y="189"/>
                  </a:lnTo>
                  <a:lnTo>
                    <a:pt x="64" y="196"/>
                  </a:lnTo>
                  <a:lnTo>
                    <a:pt x="68" y="200"/>
                  </a:lnTo>
                  <a:lnTo>
                    <a:pt x="71" y="209"/>
                  </a:lnTo>
                  <a:lnTo>
                    <a:pt x="70" y="214"/>
                  </a:lnTo>
                  <a:lnTo>
                    <a:pt x="69" y="217"/>
                  </a:lnTo>
                  <a:lnTo>
                    <a:pt x="74" y="222"/>
                  </a:lnTo>
                  <a:lnTo>
                    <a:pt x="74" y="226"/>
                  </a:lnTo>
                  <a:lnTo>
                    <a:pt x="76" y="222"/>
                  </a:lnTo>
                  <a:lnTo>
                    <a:pt x="80" y="222"/>
                  </a:lnTo>
                  <a:lnTo>
                    <a:pt x="83" y="221"/>
                  </a:lnTo>
                  <a:lnTo>
                    <a:pt x="86" y="218"/>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1" name="Freeform 55"/>
            <p:cNvSpPr>
              <a:spLocks/>
            </p:cNvSpPr>
            <p:nvPr/>
          </p:nvSpPr>
          <p:spPr bwMode="auto">
            <a:xfrm>
              <a:off x="6662570" y="2198544"/>
              <a:ext cx="330543" cy="242848"/>
            </a:xfrm>
            <a:custGeom>
              <a:avLst/>
              <a:gdLst>
                <a:gd name="T0" fmla="*/ 196 w 231"/>
                <a:gd name="T1" fmla="*/ 154 h 170"/>
                <a:gd name="T2" fmla="*/ 201 w 231"/>
                <a:gd name="T3" fmla="*/ 150 h 170"/>
                <a:gd name="T4" fmla="*/ 206 w 231"/>
                <a:gd name="T5" fmla="*/ 139 h 170"/>
                <a:gd name="T6" fmla="*/ 200 w 231"/>
                <a:gd name="T7" fmla="*/ 128 h 170"/>
                <a:gd name="T8" fmla="*/ 200 w 231"/>
                <a:gd name="T9" fmla="*/ 120 h 170"/>
                <a:gd name="T10" fmla="*/ 211 w 231"/>
                <a:gd name="T11" fmla="*/ 118 h 170"/>
                <a:gd name="T12" fmla="*/ 220 w 231"/>
                <a:gd name="T13" fmla="*/ 113 h 170"/>
                <a:gd name="T14" fmla="*/ 226 w 231"/>
                <a:gd name="T15" fmla="*/ 101 h 170"/>
                <a:gd name="T16" fmla="*/ 231 w 231"/>
                <a:gd name="T17" fmla="*/ 90 h 170"/>
                <a:gd name="T18" fmla="*/ 225 w 231"/>
                <a:gd name="T19" fmla="*/ 81 h 170"/>
                <a:gd name="T20" fmla="*/ 215 w 231"/>
                <a:gd name="T21" fmla="*/ 72 h 170"/>
                <a:gd name="T22" fmla="*/ 211 w 231"/>
                <a:gd name="T23" fmla="*/ 66 h 170"/>
                <a:gd name="T24" fmla="*/ 214 w 231"/>
                <a:gd name="T25" fmla="*/ 65 h 170"/>
                <a:gd name="T26" fmla="*/ 206 w 231"/>
                <a:gd name="T27" fmla="*/ 59 h 170"/>
                <a:gd name="T28" fmla="*/ 196 w 231"/>
                <a:gd name="T29" fmla="*/ 55 h 170"/>
                <a:gd name="T30" fmla="*/ 194 w 231"/>
                <a:gd name="T31" fmla="*/ 45 h 170"/>
                <a:gd name="T32" fmla="*/ 194 w 231"/>
                <a:gd name="T33" fmla="*/ 35 h 170"/>
                <a:gd name="T34" fmla="*/ 192 w 231"/>
                <a:gd name="T35" fmla="*/ 25 h 170"/>
                <a:gd name="T36" fmla="*/ 7 w 231"/>
                <a:gd name="T37" fmla="*/ 22 h 170"/>
                <a:gd name="T38" fmla="*/ 8 w 231"/>
                <a:gd name="T39" fmla="*/ 0 h 170"/>
                <a:gd name="T40" fmla="*/ 4 w 231"/>
                <a:gd name="T41" fmla="*/ 23 h 170"/>
                <a:gd name="T42" fmla="*/ 3 w 231"/>
                <a:gd name="T43" fmla="*/ 31 h 170"/>
                <a:gd name="T44" fmla="*/ 7 w 231"/>
                <a:gd name="T45" fmla="*/ 37 h 170"/>
                <a:gd name="T46" fmla="*/ 5 w 231"/>
                <a:gd name="T47" fmla="*/ 42 h 170"/>
                <a:gd name="T48" fmla="*/ 4 w 231"/>
                <a:gd name="T49" fmla="*/ 52 h 170"/>
                <a:gd name="T50" fmla="*/ 0 w 231"/>
                <a:gd name="T51" fmla="*/ 56 h 170"/>
                <a:gd name="T52" fmla="*/ 4 w 231"/>
                <a:gd name="T53" fmla="*/ 62 h 170"/>
                <a:gd name="T54" fmla="*/ 4 w 231"/>
                <a:gd name="T55" fmla="*/ 69 h 170"/>
                <a:gd name="T56" fmla="*/ 6 w 231"/>
                <a:gd name="T57" fmla="*/ 71 h 170"/>
                <a:gd name="T58" fmla="*/ 12 w 231"/>
                <a:gd name="T59" fmla="*/ 85 h 170"/>
                <a:gd name="T60" fmla="*/ 16 w 231"/>
                <a:gd name="T61" fmla="*/ 96 h 170"/>
                <a:gd name="T62" fmla="*/ 19 w 231"/>
                <a:gd name="T63" fmla="*/ 102 h 170"/>
                <a:gd name="T64" fmla="*/ 20 w 231"/>
                <a:gd name="T65" fmla="*/ 104 h 170"/>
                <a:gd name="T66" fmla="*/ 18 w 231"/>
                <a:gd name="T67" fmla="*/ 109 h 170"/>
                <a:gd name="T68" fmla="*/ 20 w 231"/>
                <a:gd name="T69" fmla="*/ 116 h 170"/>
                <a:gd name="T70" fmla="*/ 24 w 231"/>
                <a:gd name="T71" fmla="*/ 118 h 170"/>
                <a:gd name="T72" fmla="*/ 26 w 231"/>
                <a:gd name="T73" fmla="*/ 135 h 170"/>
                <a:gd name="T74" fmla="*/ 27 w 231"/>
                <a:gd name="T75" fmla="*/ 142 h 170"/>
                <a:gd name="T76" fmla="*/ 28 w 231"/>
                <a:gd name="T77" fmla="*/ 154 h 170"/>
                <a:gd name="T78" fmla="*/ 30 w 231"/>
                <a:gd name="T79" fmla="*/ 162 h 170"/>
                <a:gd name="T80" fmla="*/ 188 w 231"/>
                <a:gd name="T81" fmla="*/ 170 h 170"/>
                <a:gd name="T82" fmla="*/ 189 w 231"/>
                <a:gd name="T8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1" h="170">
                  <a:moveTo>
                    <a:pt x="189" y="161"/>
                  </a:moveTo>
                  <a:cubicBezTo>
                    <a:pt x="196" y="154"/>
                    <a:pt x="196" y="154"/>
                    <a:pt x="196" y="154"/>
                  </a:cubicBezTo>
                  <a:cubicBezTo>
                    <a:pt x="199" y="150"/>
                    <a:pt x="199" y="150"/>
                    <a:pt x="199" y="150"/>
                  </a:cubicBezTo>
                  <a:cubicBezTo>
                    <a:pt x="201" y="150"/>
                    <a:pt x="201" y="150"/>
                    <a:pt x="201" y="150"/>
                  </a:cubicBezTo>
                  <a:cubicBezTo>
                    <a:pt x="202" y="142"/>
                    <a:pt x="202" y="142"/>
                    <a:pt x="202" y="142"/>
                  </a:cubicBezTo>
                  <a:cubicBezTo>
                    <a:pt x="206" y="139"/>
                    <a:pt x="206" y="139"/>
                    <a:pt x="206" y="139"/>
                  </a:cubicBezTo>
                  <a:cubicBezTo>
                    <a:pt x="204" y="136"/>
                    <a:pt x="204" y="136"/>
                    <a:pt x="204" y="136"/>
                  </a:cubicBezTo>
                  <a:cubicBezTo>
                    <a:pt x="200" y="128"/>
                    <a:pt x="200" y="128"/>
                    <a:pt x="200" y="128"/>
                  </a:cubicBezTo>
                  <a:cubicBezTo>
                    <a:pt x="200" y="124"/>
                    <a:pt x="200" y="124"/>
                    <a:pt x="200" y="124"/>
                  </a:cubicBezTo>
                  <a:cubicBezTo>
                    <a:pt x="200" y="120"/>
                    <a:pt x="200" y="120"/>
                    <a:pt x="200" y="120"/>
                  </a:cubicBezTo>
                  <a:cubicBezTo>
                    <a:pt x="204" y="118"/>
                    <a:pt x="204" y="118"/>
                    <a:pt x="204" y="118"/>
                  </a:cubicBezTo>
                  <a:cubicBezTo>
                    <a:pt x="211" y="118"/>
                    <a:pt x="211" y="118"/>
                    <a:pt x="211" y="118"/>
                  </a:cubicBezTo>
                  <a:cubicBezTo>
                    <a:pt x="218" y="115"/>
                    <a:pt x="218" y="115"/>
                    <a:pt x="218" y="115"/>
                  </a:cubicBezTo>
                  <a:cubicBezTo>
                    <a:pt x="220" y="113"/>
                    <a:pt x="220" y="113"/>
                    <a:pt x="220" y="113"/>
                  </a:cubicBezTo>
                  <a:cubicBezTo>
                    <a:pt x="223" y="110"/>
                    <a:pt x="223" y="110"/>
                    <a:pt x="223" y="110"/>
                  </a:cubicBezTo>
                  <a:cubicBezTo>
                    <a:pt x="226" y="101"/>
                    <a:pt x="226" y="101"/>
                    <a:pt x="226" y="101"/>
                  </a:cubicBezTo>
                  <a:cubicBezTo>
                    <a:pt x="229" y="97"/>
                    <a:pt x="229" y="97"/>
                    <a:pt x="229" y="97"/>
                  </a:cubicBezTo>
                  <a:cubicBezTo>
                    <a:pt x="231" y="90"/>
                    <a:pt x="231" y="90"/>
                    <a:pt x="231" y="90"/>
                  </a:cubicBezTo>
                  <a:cubicBezTo>
                    <a:pt x="231" y="87"/>
                    <a:pt x="231" y="87"/>
                    <a:pt x="231" y="87"/>
                  </a:cubicBezTo>
                  <a:cubicBezTo>
                    <a:pt x="225" y="81"/>
                    <a:pt x="225" y="81"/>
                    <a:pt x="225" y="81"/>
                  </a:cubicBezTo>
                  <a:cubicBezTo>
                    <a:pt x="219" y="76"/>
                    <a:pt x="219" y="76"/>
                    <a:pt x="219" y="76"/>
                  </a:cubicBezTo>
                  <a:cubicBezTo>
                    <a:pt x="215" y="72"/>
                    <a:pt x="215" y="72"/>
                    <a:pt x="215" y="72"/>
                  </a:cubicBezTo>
                  <a:cubicBezTo>
                    <a:pt x="211" y="69"/>
                    <a:pt x="211" y="69"/>
                    <a:pt x="211" y="69"/>
                  </a:cubicBezTo>
                  <a:cubicBezTo>
                    <a:pt x="211" y="66"/>
                    <a:pt x="211" y="66"/>
                    <a:pt x="211" y="66"/>
                  </a:cubicBezTo>
                  <a:cubicBezTo>
                    <a:pt x="212" y="63"/>
                    <a:pt x="212" y="63"/>
                    <a:pt x="212" y="63"/>
                  </a:cubicBezTo>
                  <a:cubicBezTo>
                    <a:pt x="214" y="65"/>
                    <a:pt x="214" y="65"/>
                    <a:pt x="214" y="65"/>
                  </a:cubicBezTo>
                  <a:cubicBezTo>
                    <a:pt x="211" y="61"/>
                    <a:pt x="211" y="61"/>
                    <a:pt x="211" y="61"/>
                  </a:cubicBezTo>
                  <a:cubicBezTo>
                    <a:pt x="211" y="61"/>
                    <a:pt x="207" y="59"/>
                    <a:pt x="206" y="59"/>
                  </a:cubicBezTo>
                  <a:cubicBezTo>
                    <a:pt x="205" y="59"/>
                    <a:pt x="201" y="55"/>
                    <a:pt x="201" y="55"/>
                  </a:cubicBezTo>
                  <a:cubicBezTo>
                    <a:pt x="196" y="55"/>
                    <a:pt x="196" y="55"/>
                    <a:pt x="196" y="55"/>
                  </a:cubicBezTo>
                  <a:cubicBezTo>
                    <a:pt x="196" y="50"/>
                    <a:pt x="196" y="50"/>
                    <a:pt x="196" y="50"/>
                  </a:cubicBezTo>
                  <a:cubicBezTo>
                    <a:pt x="194" y="45"/>
                    <a:pt x="194" y="45"/>
                    <a:pt x="194" y="45"/>
                  </a:cubicBezTo>
                  <a:cubicBezTo>
                    <a:pt x="194" y="39"/>
                    <a:pt x="194" y="39"/>
                    <a:pt x="194" y="39"/>
                  </a:cubicBezTo>
                  <a:cubicBezTo>
                    <a:pt x="194" y="35"/>
                    <a:pt x="194" y="35"/>
                    <a:pt x="194" y="35"/>
                  </a:cubicBezTo>
                  <a:cubicBezTo>
                    <a:pt x="194" y="28"/>
                    <a:pt x="194" y="28"/>
                    <a:pt x="194" y="28"/>
                  </a:cubicBezTo>
                  <a:cubicBezTo>
                    <a:pt x="192" y="25"/>
                    <a:pt x="192" y="25"/>
                    <a:pt x="192" y="25"/>
                  </a:cubicBezTo>
                  <a:cubicBezTo>
                    <a:pt x="189" y="18"/>
                    <a:pt x="189" y="18"/>
                    <a:pt x="189" y="18"/>
                  </a:cubicBezTo>
                  <a:cubicBezTo>
                    <a:pt x="7" y="22"/>
                    <a:pt x="7" y="22"/>
                    <a:pt x="7" y="22"/>
                  </a:cubicBezTo>
                  <a:cubicBezTo>
                    <a:pt x="8" y="0"/>
                    <a:pt x="8" y="0"/>
                    <a:pt x="8" y="0"/>
                  </a:cubicBezTo>
                  <a:cubicBezTo>
                    <a:pt x="8" y="0"/>
                    <a:pt x="8" y="0"/>
                    <a:pt x="8" y="0"/>
                  </a:cubicBezTo>
                  <a:cubicBezTo>
                    <a:pt x="7" y="23"/>
                    <a:pt x="7" y="23"/>
                    <a:pt x="7" y="23"/>
                  </a:cubicBezTo>
                  <a:cubicBezTo>
                    <a:pt x="4" y="23"/>
                    <a:pt x="4" y="23"/>
                    <a:pt x="4" y="23"/>
                  </a:cubicBezTo>
                  <a:cubicBezTo>
                    <a:pt x="4" y="26"/>
                    <a:pt x="4" y="26"/>
                    <a:pt x="4" y="26"/>
                  </a:cubicBezTo>
                  <a:cubicBezTo>
                    <a:pt x="3" y="31"/>
                    <a:pt x="3" y="31"/>
                    <a:pt x="3" y="31"/>
                  </a:cubicBezTo>
                  <a:cubicBezTo>
                    <a:pt x="5" y="32"/>
                    <a:pt x="5" y="32"/>
                    <a:pt x="5" y="32"/>
                  </a:cubicBezTo>
                  <a:cubicBezTo>
                    <a:pt x="7" y="37"/>
                    <a:pt x="7" y="37"/>
                    <a:pt x="7" y="37"/>
                  </a:cubicBezTo>
                  <a:cubicBezTo>
                    <a:pt x="7" y="41"/>
                    <a:pt x="7" y="41"/>
                    <a:pt x="7" y="41"/>
                  </a:cubicBezTo>
                  <a:cubicBezTo>
                    <a:pt x="5" y="42"/>
                    <a:pt x="5" y="42"/>
                    <a:pt x="5" y="42"/>
                  </a:cubicBezTo>
                  <a:cubicBezTo>
                    <a:pt x="4" y="45"/>
                    <a:pt x="4" y="45"/>
                    <a:pt x="4" y="45"/>
                  </a:cubicBezTo>
                  <a:cubicBezTo>
                    <a:pt x="4" y="52"/>
                    <a:pt x="4" y="52"/>
                    <a:pt x="4" y="52"/>
                  </a:cubicBezTo>
                  <a:cubicBezTo>
                    <a:pt x="1" y="53"/>
                    <a:pt x="1" y="53"/>
                    <a:pt x="1" y="53"/>
                  </a:cubicBezTo>
                  <a:cubicBezTo>
                    <a:pt x="0" y="56"/>
                    <a:pt x="0" y="56"/>
                    <a:pt x="0" y="56"/>
                  </a:cubicBezTo>
                  <a:cubicBezTo>
                    <a:pt x="0" y="59"/>
                    <a:pt x="0" y="59"/>
                    <a:pt x="0" y="59"/>
                  </a:cubicBezTo>
                  <a:cubicBezTo>
                    <a:pt x="4" y="62"/>
                    <a:pt x="4" y="62"/>
                    <a:pt x="4" y="62"/>
                  </a:cubicBezTo>
                  <a:cubicBezTo>
                    <a:pt x="4" y="66"/>
                    <a:pt x="4" y="66"/>
                    <a:pt x="4" y="66"/>
                  </a:cubicBezTo>
                  <a:cubicBezTo>
                    <a:pt x="4" y="69"/>
                    <a:pt x="4" y="69"/>
                    <a:pt x="4" y="69"/>
                  </a:cubicBezTo>
                  <a:cubicBezTo>
                    <a:pt x="3" y="67"/>
                    <a:pt x="3" y="67"/>
                    <a:pt x="3" y="67"/>
                  </a:cubicBezTo>
                  <a:cubicBezTo>
                    <a:pt x="6" y="71"/>
                    <a:pt x="6" y="71"/>
                    <a:pt x="6" y="71"/>
                  </a:cubicBezTo>
                  <a:cubicBezTo>
                    <a:pt x="9" y="80"/>
                    <a:pt x="9" y="80"/>
                    <a:pt x="9" y="80"/>
                  </a:cubicBezTo>
                  <a:cubicBezTo>
                    <a:pt x="12" y="85"/>
                    <a:pt x="12" y="85"/>
                    <a:pt x="12" y="85"/>
                  </a:cubicBezTo>
                  <a:cubicBezTo>
                    <a:pt x="14" y="91"/>
                    <a:pt x="14" y="91"/>
                    <a:pt x="14" y="91"/>
                  </a:cubicBezTo>
                  <a:cubicBezTo>
                    <a:pt x="16" y="96"/>
                    <a:pt x="16" y="96"/>
                    <a:pt x="16" y="96"/>
                  </a:cubicBezTo>
                  <a:cubicBezTo>
                    <a:pt x="18" y="99"/>
                    <a:pt x="18" y="99"/>
                    <a:pt x="18" y="99"/>
                  </a:cubicBezTo>
                  <a:cubicBezTo>
                    <a:pt x="19" y="102"/>
                    <a:pt x="19" y="102"/>
                    <a:pt x="19" y="102"/>
                  </a:cubicBezTo>
                  <a:cubicBezTo>
                    <a:pt x="20" y="103"/>
                    <a:pt x="20" y="103"/>
                    <a:pt x="20" y="103"/>
                  </a:cubicBezTo>
                  <a:cubicBezTo>
                    <a:pt x="20" y="104"/>
                    <a:pt x="20" y="104"/>
                    <a:pt x="20" y="104"/>
                  </a:cubicBezTo>
                  <a:cubicBezTo>
                    <a:pt x="17" y="105"/>
                    <a:pt x="17" y="105"/>
                    <a:pt x="17" y="105"/>
                  </a:cubicBezTo>
                  <a:cubicBezTo>
                    <a:pt x="18" y="109"/>
                    <a:pt x="18" y="109"/>
                    <a:pt x="18" y="109"/>
                  </a:cubicBezTo>
                  <a:cubicBezTo>
                    <a:pt x="19" y="114"/>
                    <a:pt x="19" y="114"/>
                    <a:pt x="19" y="114"/>
                  </a:cubicBezTo>
                  <a:cubicBezTo>
                    <a:pt x="20" y="116"/>
                    <a:pt x="20" y="116"/>
                    <a:pt x="20" y="116"/>
                  </a:cubicBezTo>
                  <a:cubicBezTo>
                    <a:pt x="22" y="116"/>
                    <a:pt x="22" y="116"/>
                    <a:pt x="22" y="116"/>
                  </a:cubicBezTo>
                  <a:cubicBezTo>
                    <a:pt x="24" y="118"/>
                    <a:pt x="24" y="118"/>
                    <a:pt x="24" y="118"/>
                  </a:cubicBezTo>
                  <a:cubicBezTo>
                    <a:pt x="26" y="125"/>
                    <a:pt x="26" y="125"/>
                    <a:pt x="26" y="125"/>
                  </a:cubicBezTo>
                  <a:cubicBezTo>
                    <a:pt x="26" y="135"/>
                    <a:pt x="26" y="135"/>
                    <a:pt x="26" y="135"/>
                  </a:cubicBezTo>
                  <a:cubicBezTo>
                    <a:pt x="25" y="139"/>
                    <a:pt x="25" y="139"/>
                    <a:pt x="25" y="139"/>
                  </a:cubicBezTo>
                  <a:cubicBezTo>
                    <a:pt x="27" y="142"/>
                    <a:pt x="27" y="142"/>
                    <a:pt x="27" y="142"/>
                  </a:cubicBezTo>
                  <a:cubicBezTo>
                    <a:pt x="28" y="144"/>
                    <a:pt x="28" y="144"/>
                    <a:pt x="28" y="144"/>
                  </a:cubicBezTo>
                  <a:cubicBezTo>
                    <a:pt x="28" y="154"/>
                    <a:pt x="28" y="154"/>
                    <a:pt x="28" y="154"/>
                  </a:cubicBezTo>
                  <a:cubicBezTo>
                    <a:pt x="30" y="161"/>
                    <a:pt x="30" y="161"/>
                    <a:pt x="30" y="161"/>
                  </a:cubicBezTo>
                  <a:cubicBezTo>
                    <a:pt x="30" y="162"/>
                    <a:pt x="30" y="162"/>
                    <a:pt x="30" y="162"/>
                  </a:cubicBezTo>
                  <a:cubicBezTo>
                    <a:pt x="176" y="160"/>
                    <a:pt x="176" y="160"/>
                    <a:pt x="176" y="160"/>
                  </a:cubicBezTo>
                  <a:cubicBezTo>
                    <a:pt x="188" y="170"/>
                    <a:pt x="188" y="170"/>
                    <a:pt x="188" y="170"/>
                  </a:cubicBezTo>
                  <a:cubicBezTo>
                    <a:pt x="190" y="168"/>
                    <a:pt x="190" y="168"/>
                    <a:pt x="190" y="168"/>
                  </a:cubicBezTo>
                  <a:lnTo>
                    <a:pt x="189" y="161"/>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2" name="Freeform 71"/>
            <p:cNvSpPr>
              <a:spLocks/>
            </p:cNvSpPr>
            <p:nvPr/>
          </p:nvSpPr>
          <p:spPr bwMode="auto">
            <a:xfrm>
              <a:off x="5157992" y="3013096"/>
              <a:ext cx="735560" cy="571704"/>
            </a:xfrm>
            <a:custGeom>
              <a:avLst/>
              <a:gdLst>
                <a:gd name="connsiteX0" fmla="*/ 302516 w 770887"/>
                <a:gd name="connsiteY0" fmla="*/ 482511 h 599162"/>
                <a:gd name="connsiteX1" fmla="*/ 307819 w 770887"/>
                <a:gd name="connsiteY1" fmla="*/ 487813 h 599162"/>
                <a:gd name="connsiteX2" fmla="*/ 318423 w 770887"/>
                <a:gd name="connsiteY2" fmla="*/ 494883 h 599162"/>
                <a:gd name="connsiteX3" fmla="*/ 311354 w 770887"/>
                <a:gd name="connsiteY3" fmla="*/ 496651 h 599162"/>
                <a:gd name="connsiteX4" fmla="*/ 307819 w 770887"/>
                <a:gd name="connsiteY4" fmla="*/ 496651 h 599162"/>
                <a:gd name="connsiteX5" fmla="*/ 300749 w 770887"/>
                <a:gd name="connsiteY5" fmla="*/ 501953 h 599162"/>
                <a:gd name="connsiteX6" fmla="*/ 300749 w 770887"/>
                <a:gd name="connsiteY6" fmla="*/ 503720 h 599162"/>
                <a:gd name="connsiteX7" fmla="*/ 300749 w 770887"/>
                <a:gd name="connsiteY7" fmla="*/ 509023 h 599162"/>
                <a:gd name="connsiteX8" fmla="*/ 304284 w 770887"/>
                <a:gd name="connsiteY8" fmla="*/ 509023 h 599162"/>
                <a:gd name="connsiteX9" fmla="*/ 311354 w 770887"/>
                <a:gd name="connsiteY9" fmla="*/ 517860 h 599162"/>
                <a:gd name="connsiteX10" fmla="*/ 311354 w 770887"/>
                <a:gd name="connsiteY10" fmla="*/ 521395 h 599162"/>
                <a:gd name="connsiteX11" fmla="*/ 306051 w 770887"/>
                <a:gd name="connsiteY11" fmla="*/ 523162 h 599162"/>
                <a:gd name="connsiteX12" fmla="*/ 302516 w 770887"/>
                <a:gd name="connsiteY12" fmla="*/ 523162 h 599162"/>
                <a:gd name="connsiteX13" fmla="*/ 298982 w 770887"/>
                <a:gd name="connsiteY13" fmla="*/ 524930 h 599162"/>
                <a:gd name="connsiteX14" fmla="*/ 297214 w 770887"/>
                <a:gd name="connsiteY14" fmla="*/ 524930 h 599162"/>
                <a:gd name="connsiteX15" fmla="*/ 291912 w 770887"/>
                <a:gd name="connsiteY15" fmla="*/ 528465 h 599162"/>
                <a:gd name="connsiteX16" fmla="*/ 291912 w 770887"/>
                <a:gd name="connsiteY16" fmla="*/ 533767 h 599162"/>
                <a:gd name="connsiteX17" fmla="*/ 291912 w 770887"/>
                <a:gd name="connsiteY17" fmla="*/ 535534 h 599162"/>
                <a:gd name="connsiteX18" fmla="*/ 288377 w 770887"/>
                <a:gd name="connsiteY18" fmla="*/ 540837 h 599162"/>
                <a:gd name="connsiteX19" fmla="*/ 283075 w 770887"/>
                <a:gd name="connsiteY19" fmla="*/ 531999 h 599162"/>
                <a:gd name="connsiteX20" fmla="*/ 283075 w 770887"/>
                <a:gd name="connsiteY20" fmla="*/ 533767 h 599162"/>
                <a:gd name="connsiteX21" fmla="*/ 281307 w 770887"/>
                <a:gd name="connsiteY21" fmla="*/ 537302 h 599162"/>
                <a:gd name="connsiteX22" fmla="*/ 276005 w 770887"/>
                <a:gd name="connsiteY22" fmla="*/ 542604 h 599162"/>
                <a:gd name="connsiteX23" fmla="*/ 272470 w 770887"/>
                <a:gd name="connsiteY23" fmla="*/ 549674 h 599162"/>
                <a:gd name="connsiteX24" fmla="*/ 272470 w 770887"/>
                <a:gd name="connsiteY24" fmla="*/ 551441 h 599162"/>
                <a:gd name="connsiteX25" fmla="*/ 272470 w 770887"/>
                <a:gd name="connsiteY25" fmla="*/ 558511 h 599162"/>
                <a:gd name="connsiteX26" fmla="*/ 256563 w 770887"/>
                <a:gd name="connsiteY26" fmla="*/ 558511 h 599162"/>
                <a:gd name="connsiteX27" fmla="*/ 268935 w 770887"/>
                <a:gd name="connsiteY27" fmla="*/ 554976 h 599162"/>
                <a:gd name="connsiteX28" fmla="*/ 270703 w 770887"/>
                <a:gd name="connsiteY28" fmla="*/ 551441 h 599162"/>
                <a:gd name="connsiteX29" fmla="*/ 272470 w 770887"/>
                <a:gd name="connsiteY29" fmla="*/ 547906 h 599162"/>
                <a:gd name="connsiteX30" fmla="*/ 270703 w 770887"/>
                <a:gd name="connsiteY30" fmla="*/ 542604 h 599162"/>
                <a:gd name="connsiteX31" fmla="*/ 267168 w 770887"/>
                <a:gd name="connsiteY31" fmla="*/ 540837 h 599162"/>
                <a:gd name="connsiteX32" fmla="*/ 265400 w 770887"/>
                <a:gd name="connsiteY32" fmla="*/ 540837 h 599162"/>
                <a:gd name="connsiteX33" fmla="*/ 261866 w 770887"/>
                <a:gd name="connsiteY33" fmla="*/ 537302 h 599162"/>
                <a:gd name="connsiteX34" fmla="*/ 261866 w 770887"/>
                <a:gd name="connsiteY34" fmla="*/ 535534 h 599162"/>
                <a:gd name="connsiteX35" fmla="*/ 260098 w 770887"/>
                <a:gd name="connsiteY35" fmla="*/ 524930 h 599162"/>
                <a:gd name="connsiteX36" fmla="*/ 263633 w 770887"/>
                <a:gd name="connsiteY36" fmla="*/ 521395 h 599162"/>
                <a:gd name="connsiteX37" fmla="*/ 265400 w 770887"/>
                <a:gd name="connsiteY37" fmla="*/ 517860 h 599162"/>
                <a:gd name="connsiteX38" fmla="*/ 270703 w 770887"/>
                <a:gd name="connsiteY38" fmla="*/ 514325 h 599162"/>
                <a:gd name="connsiteX39" fmla="*/ 272470 w 770887"/>
                <a:gd name="connsiteY39" fmla="*/ 516093 h 599162"/>
                <a:gd name="connsiteX40" fmla="*/ 277772 w 770887"/>
                <a:gd name="connsiteY40" fmla="*/ 521395 h 599162"/>
                <a:gd name="connsiteX41" fmla="*/ 281307 w 770887"/>
                <a:gd name="connsiteY41" fmla="*/ 528465 h 599162"/>
                <a:gd name="connsiteX42" fmla="*/ 281307 w 770887"/>
                <a:gd name="connsiteY42" fmla="*/ 521395 h 599162"/>
                <a:gd name="connsiteX43" fmla="*/ 279540 w 770887"/>
                <a:gd name="connsiteY43" fmla="*/ 514325 h 599162"/>
                <a:gd name="connsiteX44" fmla="*/ 276005 w 770887"/>
                <a:gd name="connsiteY44" fmla="*/ 509023 h 599162"/>
                <a:gd name="connsiteX45" fmla="*/ 281307 w 770887"/>
                <a:gd name="connsiteY45" fmla="*/ 507255 h 599162"/>
                <a:gd name="connsiteX46" fmla="*/ 288377 w 770887"/>
                <a:gd name="connsiteY46" fmla="*/ 510790 h 599162"/>
                <a:gd name="connsiteX47" fmla="*/ 291912 w 770887"/>
                <a:gd name="connsiteY47" fmla="*/ 510790 h 599162"/>
                <a:gd name="connsiteX48" fmla="*/ 291912 w 770887"/>
                <a:gd name="connsiteY48" fmla="*/ 507255 h 599162"/>
                <a:gd name="connsiteX49" fmla="*/ 291912 w 770887"/>
                <a:gd name="connsiteY49" fmla="*/ 505488 h 599162"/>
                <a:gd name="connsiteX50" fmla="*/ 291912 w 770887"/>
                <a:gd name="connsiteY50" fmla="*/ 501953 h 599162"/>
                <a:gd name="connsiteX51" fmla="*/ 291912 w 770887"/>
                <a:gd name="connsiteY51" fmla="*/ 496651 h 599162"/>
                <a:gd name="connsiteX52" fmla="*/ 290144 w 770887"/>
                <a:gd name="connsiteY52" fmla="*/ 493116 h 599162"/>
                <a:gd name="connsiteX53" fmla="*/ 297214 w 770887"/>
                <a:gd name="connsiteY53" fmla="*/ 487813 h 599162"/>
                <a:gd name="connsiteX54" fmla="*/ 55075 w 770887"/>
                <a:gd name="connsiteY54" fmla="*/ 374697 h 599162"/>
                <a:gd name="connsiteX55" fmla="*/ 58610 w 770887"/>
                <a:gd name="connsiteY55" fmla="*/ 374697 h 599162"/>
                <a:gd name="connsiteX56" fmla="*/ 63912 w 770887"/>
                <a:gd name="connsiteY56" fmla="*/ 385302 h 599162"/>
                <a:gd name="connsiteX57" fmla="*/ 63912 w 770887"/>
                <a:gd name="connsiteY57" fmla="*/ 390604 h 599162"/>
                <a:gd name="connsiteX58" fmla="*/ 60377 w 770887"/>
                <a:gd name="connsiteY58" fmla="*/ 395906 h 599162"/>
                <a:gd name="connsiteX59" fmla="*/ 56842 w 770887"/>
                <a:gd name="connsiteY59" fmla="*/ 395906 h 599162"/>
                <a:gd name="connsiteX60" fmla="*/ 51540 w 770887"/>
                <a:gd name="connsiteY60" fmla="*/ 395906 h 599162"/>
                <a:gd name="connsiteX61" fmla="*/ 44470 w 770887"/>
                <a:gd name="connsiteY61" fmla="*/ 390604 h 599162"/>
                <a:gd name="connsiteX62" fmla="*/ 35633 w 770887"/>
                <a:gd name="connsiteY62" fmla="*/ 383534 h 599162"/>
                <a:gd name="connsiteX63" fmla="*/ 44470 w 770887"/>
                <a:gd name="connsiteY63" fmla="*/ 378232 h 599162"/>
                <a:gd name="connsiteX64" fmla="*/ 49773 w 770887"/>
                <a:gd name="connsiteY64" fmla="*/ 378232 h 599162"/>
                <a:gd name="connsiteX65" fmla="*/ 4447 w 770887"/>
                <a:gd name="connsiteY65" fmla="*/ 224465 h 599162"/>
                <a:gd name="connsiteX66" fmla="*/ 5929 w 770887"/>
                <a:gd name="connsiteY66" fmla="*/ 230488 h 599162"/>
                <a:gd name="connsiteX67" fmla="*/ 8894 w 770887"/>
                <a:gd name="connsiteY67" fmla="*/ 233499 h 599162"/>
                <a:gd name="connsiteX68" fmla="*/ 16306 w 770887"/>
                <a:gd name="connsiteY68" fmla="*/ 235005 h 599162"/>
                <a:gd name="connsiteX69" fmla="*/ 23717 w 770887"/>
                <a:gd name="connsiteY69" fmla="*/ 235005 h 599162"/>
                <a:gd name="connsiteX70" fmla="*/ 28164 w 770887"/>
                <a:gd name="connsiteY70" fmla="*/ 238016 h 599162"/>
                <a:gd name="connsiteX71" fmla="*/ 28164 w 770887"/>
                <a:gd name="connsiteY71" fmla="*/ 242533 h 599162"/>
                <a:gd name="connsiteX72" fmla="*/ 31129 w 770887"/>
                <a:gd name="connsiteY72" fmla="*/ 245544 h 599162"/>
                <a:gd name="connsiteX73" fmla="*/ 37058 w 770887"/>
                <a:gd name="connsiteY73" fmla="*/ 251566 h 599162"/>
                <a:gd name="connsiteX74" fmla="*/ 44470 w 770887"/>
                <a:gd name="connsiteY74" fmla="*/ 262106 h 599162"/>
                <a:gd name="connsiteX75" fmla="*/ 40023 w 770887"/>
                <a:gd name="connsiteY75" fmla="*/ 262106 h 599162"/>
                <a:gd name="connsiteX76" fmla="*/ 31129 w 770887"/>
                <a:gd name="connsiteY76" fmla="*/ 262106 h 599162"/>
                <a:gd name="connsiteX77" fmla="*/ 29647 w 770887"/>
                <a:gd name="connsiteY77" fmla="*/ 265117 h 599162"/>
                <a:gd name="connsiteX78" fmla="*/ 23717 w 770887"/>
                <a:gd name="connsiteY78" fmla="*/ 259095 h 599162"/>
                <a:gd name="connsiteX79" fmla="*/ 20753 w 770887"/>
                <a:gd name="connsiteY79" fmla="*/ 250061 h 599162"/>
                <a:gd name="connsiteX80" fmla="*/ 19270 w 770887"/>
                <a:gd name="connsiteY80" fmla="*/ 247050 h 599162"/>
                <a:gd name="connsiteX81" fmla="*/ 16306 w 770887"/>
                <a:gd name="connsiteY81" fmla="*/ 244038 h 599162"/>
                <a:gd name="connsiteX82" fmla="*/ 14823 w 770887"/>
                <a:gd name="connsiteY82" fmla="*/ 244038 h 599162"/>
                <a:gd name="connsiteX83" fmla="*/ 13341 w 770887"/>
                <a:gd name="connsiteY83" fmla="*/ 244038 h 599162"/>
                <a:gd name="connsiteX84" fmla="*/ 10376 w 770887"/>
                <a:gd name="connsiteY84" fmla="*/ 244038 h 599162"/>
                <a:gd name="connsiteX85" fmla="*/ 8894 w 770887"/>
                <a:gd name="connsiteY85" fmla="*/ 244038 h 599162"/>
                <a:gd name="connsiteX86" fmla="*/ 4447 w 770887"/>
                <a:gd name="connsiteY86" fmla="*/ 244038 h 599162"/>
                <a:gd name="connsiteX87" fmla="*/ 2964 w 770887"/>
                <a:gd name="connsiteY87" fmla="*/ 242533 h 599162"/>
                <a:gd name="connsiteX88" fmla="*/ 1482 w 770887"/>
                <a:gd name="connsiteY88" fmla="*/ 239521 h 599162"/>
                <a:gd name="connsiteX89" fmla="*/ 0 w 770887"/>
                <a:gd name="connsiteY89" fmla="*/ 235005 h 599162"/>
                <a:gd name="connsiteX90" fmla="*/ 0 w 770887"/>
                <a:gd name="connsiteY90" fmla="*/ 230488 h 599162"/>
                <a:gd name="connsiteX91" fmla="*/ 4447 w 770887"/>
                <a:gd name="connsiteY91" fmla="*/ 224465 h 599162"/>
                <a:gd name="connsiteX92" fmla="*/ 277183 w 770887"/>
                <a:gd name="connsiteY92" fmla="*/ 0 h 599162"/>
                <a:gd name="connsiteX93" fmla="*/ 283168 w 770887"/>
                <a:gd name="connsiteY93" fmla="*/ 5977 h 599162"/>
                <a:gd name="connsiteX94" fmla="*/ 286160 w 770887"/>
                <a:gd name="connsiteY94" fmla="*/ 10459 h 599162"/>
                <a:gd name="connsiteX95" fmla="*/ 283168 w 770887"/>
                <a:gd name="connsiteY95" fmla="*/ 10459 h 599162"/>
                <a:gd name="connsiteX96" fmla="*/ 283168 w 770887"/>
                <a:gd name="connsiteY96" fmla="*/ 14942 h 599162"/>
                <a:gd name="connsiteX97" fmla="*/ 287656 w 770887"/>
                <a:gd name="connsiteY97" fmla="*/ 17930 h 599162"/>
                <a:gd name="connsiteX98" fmla="*/ 293640 w 770887"/>
                <a:gd name="connsiteY98" fmla="*/ 17930 h 599162"/>
                <a:gd name="connsiteX99" fmla="*/ 293640 w 770887"/>
                <a:gd name="connsiteY99" fmla="*/ 13447 h 599162"/>
                <a:gd name="connsiteX100" fmla="*/ 296632 w 770887"/>
                <a:gd name="connsiteY100" fmla="*/ 10459 h 599162"/>
                <a:gd name="connsiteX101" fmla="*/ 299624 w 770887"/>
                <a:gd name="connsiteY101" fmla="*/ 13447 h 599162"/>
                <a:gd name="connsiteX102" fmla="*/ 304113 w 770887"/>
                <a:gd name="connsiteY102" fmla="*/ 19424 h 599162"/>
                <a:gd name="connsiteX103" fmla="*/ 313089 w 770887"/>
                <a:gd name="connsiteY103" fmla="*/ 17930 h 599162"/>
                <a:gd name="connsiteX104" fmla="*/ 325058 w 770887"/>
                <a:gd name="connsiteY104" fmla="*/ 20918 h 599162"/>
                <a:gd name="connsiteX105" fmla="*/ 325058 w 770887"/>
                <a:gd name="connsiteY105" fmla="*/ 25401 h 599162"/>
                <a:gd name="connsiteX106" fmla="*/ 328050 w 770887"/>
                <a:gd name="connsiteY106" fmla="*/ 31377 h 599162"/>
                <a:gd name="connsiteX107" fmla="*/ 335530 w 770887"/>
                <a:gd name="connsiteY107" fmla="*/ 37354 h 599162"/>
                <a:gd name="connsiteX108" fmla="*/ 351987 w 770887"/>
                <a:gd name="connsiteY108" fmla="*/ 37354 h 599162"/>
                <a:gd name="connsiteX109" fmla="*/ 356475 w 770887"/>
                <a:gd name="connsiteY109" fmla="*/ 37354 h 599162"/>
                <a:gd name="connsiteX110" fmla="*/ 360963 w 770887"/>
                <a:gd name="connsiteY110" fmla="*/ 34366 h 599162"/>
                <a:gd name="connsiteX111" fmla="*/ 366948 w 770887"/>
                <a:gd name="connsiteY111" fmla="*/ 34366 h 599162"/>
                <a:gd name="connsiteX112" fmla="*/ 374428 w 770887"/>
                <a:gd name="connsiteY112" fmla="*/ 38848 h 599162"/>
                <a:gd name="connsiteX113" fmla="*/ 375924 w 770887"/>
                <a:gd name="connsiteY113" fmla="*/ 43331 h 599162"/>
                <a:gd name="connsiteX114" fmla="*/ 375924 w 770887"/>
                <a:gd name="connsiteY114" fmla="*/ 47813 h 599162"/>
                <a:gd name="connsiteX115" fmla="*/ 375924 w 770887"/>
                <a:gd name="connsiteY115" fmla="*/ 48560 h 599162"/>
                <a:gd name="connsiteX116" fmla="*/ 375924 w 770887"/>
                <a:gd name="connsiteY116" fmla="*/ 50802 h 599162"/>
                <a:gd name="connsiteX117" fmla="*/ 383404 w 770887"/>
                <a:gd name="connsiteY117" fmla="*/ 46319 h 599162"/>
                <a:gd name="connsiteX118" fmla="*/ 392381 w 770887"/>
                <a:gd name="connsiteY118" fmla="*/ 43331 h 599162"/>
                <a:gd name="connsiteX119" fmla="*/ 398365 w 770887"/>
                <a:gd name="connsiteY119" fmla="*/ 43331 h 599162"/>
                <a:gd name="connsiteX120" fmla="*/ 410334 w 770887"/>
                <a:gd name="connsiteY120" fmla="*/ 47813 h 599162"/>
                <a:gd name="connsiteX121" fmla="*/ 420806 w 770887"/>
                <a:gd name="connsiteY121" fmla="*/ 50802 h 599162"/>
                <a:gd name="connsiteX122" fmla="*/ 432775 w 770887"/>
                <a:gd name="connsiteY122" fmla="*/ 47813 h 599162"/>
                <a:gd name="connsiteX123" fmla="*/ 438759 w 770887"/>
                <a:gd name="connsiteY123" fmla="*/ 43331 h 599162"/>
                <a:gd name="connsiteX124" fmla="*/ 444743 w 770887"/>
                <a:gd name="connsiteY124" fmla="*/ 43331 h 599162"/>
                <a:gd name="connsiteX125" fmla="*/ 447736 w 770887"/>
                <a:gd name="connsiteY125" fmla="*/ 43331 h 599162"/>
                <a:gd name="connsiteX126" fmla="*/ 455216 w 770887"/>
                <a:gd name="connsiteY126" fmla="*/ 50802 h 599162"/>
                <a:gd name="connsiteX127" fmla="*/ 462696 w 770887"/>
                <a:gd name="connsiteY127" fmla="*/ 56778 h 599162"/>
                <a:gd name="connsiteX128" fmla="*/ 476161 w 770887"/>
                <a:gd name="connsiteY128" fmla="*/ 58272 h 599162"/>
                <a:gd name="connsiteX129" fmla="*/ 482145 w 770887"/>
                <a:gd name="connsiteY129" fmla="*/ 110568 h 599162"/>
                <a:gd name="connsiteX130" fmla="*/ 500098 w 770887"/>
                <a:gd name="connsiteY130" fmla="*/ 242056 h 599162"/>
                <a:gd name="connsiteX131" fmla="*/ 521043 w 770887"/>
                <a:gd name="connsiteY131" fmla="*/ 400438 h 599162"/>
                <a:gd name="connsiteX132" fmla="*/ 525531 w 770887"/>
                <a:gd name="connsiteY132" fmla="*/ 409403 h 599162"/>
                <a:gd name="connsiteX133" fmla="*/ 540492 w 770887"/>
                <a:gd name="connsiteY133" fmla="*/ 409403 h 599162"/>
                <a:gd name="connsiteX134" fmla="*/ 543484 w 770887"/>
                <a:gd name="connsiteY134" fmla="*/ 400438 h 599162"/>
                <a:gd name="connsiteX135" fmla="*/ 555453 w 770887"/>
                <a:gd name="connsiteY135" fmla="*/ 400438 h 599162"/>
                <a:gd name="connsiteX136" fmla="*/ 555453 w 770887"/>
                <a:gd name="connsiteY136" fmla="*/ 404920 h 599162"/>
                <a:gd name="connsiteX137" fmla="*/ 559941 w 770887"/>
                <a:gd name="connsiteY137" fmla="*/ 410897 h 599162"/>
                <a:gd name="connsiteX138" fmla="*/ 579390 w 770887"/>
                <a:gd name="connsiteY138" fmla="*/ 424344 h 599162"/>
                <a:gd name="connsiteX139" fmla="*/ 595847 w 770887"/>
                <a:gd name="connsiteY139" fmla="*/ 442274 h 599162"/>
                <a:gd name="connsiteX140" fmla="*/ 604823 w 770887"/>
                <a:gd name="connsiteY140" fmla="*/ 434803 h 599162"/>
                <a:gd name="connsiteX141" fmla="*/ 610807 w 770887"/>
                <a:gd name="connsiteY141" fmla="*/ 419862 h 599162"/>
                <a:gd name="connsiteX142" fmla="*/ 618288 w 770887"/>
                <a:gd name="connsiteY142" fmla="*/ 412391 h 599162"/>
                <a:gd name="connsiteX143" fmla="*/ 625768 w 770887"/>
                <a:gd name="connsiteY143" fmla="*/ 407908 h 599162"/>
                <a:gd name="connsiteX144" fmla="*/ 639233 w 770887"/>
                <a:gd name="connsiteY144" fmla="*/ 413885 h 599162"/>
                <a:gd name="connsiteX145" fmla="*/ 655690 w 770887"/>
                <a:gd name="connsiteY145" fmla="*/ 425838 h 599162"/>
                <a:gd name="connsiteX146" fmla="*/ 672146 w 770887"/>
                <a:gd name="connsiteY146" fmla="*/ 442274 h 599162"/>
                <a:gd name="connsiteX147" fmla="*/ 684115 w 770887"/>
                <a:gd name="connsiteY147" fmla="*/ 455722 h 599162"/>
                <a:gd name="connsiteX148" fmla="*/ 708052 w 770887"/>
                <a:gd name="connsiteY148" fmla="*/ 479629 h 599162"/>
                <a:gd name="connsiteX149" fmla="*/ 723013 w 770887"/>
                <a:gd name="connsiteY149" fmla="*/ 500547 h 599162"/>
                <a:gd name="connsiteX150" fmla="*/ 731989 w 770887"/>
                <a:gd name="connsiteY150" fmla="*/ 502041 h 599162"/>
                <a:gd name="connsiteX151" fmla="*/ 742462 w 770887"/>
                <a:gd name="connsiteY151" fmla="*/ 503535 h 599162"/>
                <a:gd name="connsiteX152" fmla="*/ 760415 w 770887"/>
                <a:gd name="connsiteY152" fmla="*/ 509512 h 599162"/>
                <a:gd name="connsiteX153" fmla="*/ 767895 w 770887"/>
                <a:gd name="connsiteY153" fmla="*/ 513994 h 599162"/>
                <a:gd name="connsiteX154" fmla="*/ 767895 w 770887"/>
                <a:gd name="connsiteY154" fmla="*/ 519971 h 599162"/>
                <a:gd name="connsiteX155" fmla="*/ 770887 w 770887"/>
                <a:gd name="connsiteY155" fmla="*/ 533419 h 599162"/>
                <a:gd name="connsiteX156" fmla="*/ 770887 w 770887"/>
                <a:gd name="connsiteY156" fmla="*/ 539395 h 599162"/>
                <a:gd name="connsiteX157" fmla="*/ 770887 w 770887"/>
                <a:gd name="connsiteY157" fmla="*/ 545372 h 599162"/>
                <a:gd name="connsiteX158" fmla="*/ 770887 w 770887"/>
                <a:gd name="connsiteY158" fmla="*/ 558820 h 599162"/>
                <a:gd name="connsiteX159" fmla="*/ 764903 w 770887"/>
                <a:gd name="connsiteY159" fmla="*/ 563302 h 599162"/>
                <a:gd name="connsiteX160" fmla="*/ 760415 w 770887"/>
                <a:gd name="connsiteY160" fmla="*/ 557325 h 599162"/>
                <a:gd name="connsiteX161" fmla="*/ 755926 w 770887"/>
                <a:gd name="connsiteY161" fmla="*/ 549855 h 599162"/>
                <a:gd name="connsiteX162" fmla="*/ 751438 w 770887"/>
                <a:gd name="connsiteY162" fmla="*/ 552843 h 599162"/>
                <a:gd name="connsiteX163" fmla="*/ 755926 w 770887"/>
                <a:gd name="connsiteY163" fmla="*/ 560314 h 599162"/>
                <a:gd name="connsiteX164" fmla="*/ 752934 w 770887"/>
                <a:gd name="connsiteY164" fmla="*/ 561808 h 599162"/>
                <a:gd name="connsiteX165" fmla="*/ 748446 w 770887"/>
                <a:gd name="connsiteY165" fmla="*/ 558820 h 599162"/>
                <a:gd name="connsiteX166" fmla="*/ 739470 w 770887"/>
                <a:gd name="connsiteY166" fmla="*/ 555831 h 599162"/>
                <a:gd name="connsiteX167" fmla="*/ 739470 w 770887"/>
                <a:gd name="connsiteY167" fmla="*/ 549855 h 599162"/>
                <a:gd name="connsiteX168" fmla="*/ 736478 w 770887"/>
                <a:gd name="connsiteY168" fmla="*/ 542384 h 599162"/>
                <a:gd name="connsiteX169" fmla="*/ 731989 w 770887"/>
                <a:gd name="connsiteY169" fmla="*/ 539395 h 599162"/>
                <a:gd name="connsiteX170" fmla="*/ 728997 w 770887"/>
                <a:gd name="connsiteY170" fmla="*/ 533419 h 599162"/>
                <a:gd name="connsiteX171" fmla="*/ 717029 w 770887"/>
                <a:gd name="connsiteY171" fmla="*/ 524454 h 599162"/>
                <a:gd name="connsiteX172" fmla="*/ 706556 w 770887"/>
                <a:gd name="connsiteY172" fmla="*/ 525948 h 599162"/>
                <a:gd name="connsiteX173" fmla="*/ 709548 w 770887"/>
                <a:gd name="connsiteY173" fmla="*/ 530430 h 599162"/>
                <a:gd name="connsiteX174" fmla="*/ 712540 w 770887"/>
                <a:gd name="connsiteY174" fmla="*/ 533419 h 599162"/>
                <a:gd name="connsiteX175" fmla="*/ 723013 w 770887"/>
                <a:gd name="connsiteY175" fmla="*/ 539395 h 599162"/>
                <a:gd name="connsiteX176" fmla="*/ 728997 w 770887"/>
                <a:gd name="connsiteY176" fmla="*/ 545372 h 599162"/>
                <a:gd name="connsiteX177" fmla="*/ 728997 w 770887"/>
                <a:gd name="connsiteY177" fmla="*/ 549855 h 599162"/>
                <a:gd name="connsiteX178" fmla="*/ 733485 w 770887"/>
                <a:gd name="connsiteY178" fmla="*/ 554337 h 599162"/>
                <a:gd name="connsiteX179" fmla="*/ 736478 w 770887"/>
                <a:gd name="connsiteY179" fmla="*/ 558820 h 599162"/>
                <a:gd name="connsiteX180" fmla="*/ 739470 w 770887"/>
                <a:gd name="connsiteY180" fmla="*/ 569279 h 599162"/>
                <a:gd name="connsiteX181" fmla="*/ 739470 w 770887"/>
                <a:gd name="connsiteY181" fmla="*/ 572267 h 599162"/>
                <a:gd name="connsiteX182" fmla="*/ 734981 w 770887"/>
                <a:gd name="connsiteY182" fmla="*/ 573761 h 599162"/>
                <a:gd name="connsiteX183" fmla="*/ 731989 w 770887"/>
                <a:gd name="connsiteY183" fmla="*/ 566290 h 599162"/>
                <a:gd name="connsiteX184" fmla="*/ 731989 w 770887"/>
                <a:gd name="connsiteY184" fmla="*/ 573761 h 599162"/>
                <a:gd name="connsiteX185" fmla="*/ 728997 w 770887"/>
                <a:gd name="connsiteY185" fmla="*/ 579738 h 599162"/>
                <a:gd name="connsiteX186" fmla="*/ 724509 w 770887"/>
                <a:gd name="connsiteY186" fmla="*/ 578244 h 599162"/>
                <a:gd name="connsiteX187" fmla="*/ 717029 w 770887"/>
                <a:gd name="connsiteY187" fmla="*/ 570773 h 599162"/>
                <a:gd name="connsiteX188" fmla="*/ 709548 w 770887"/>
                <a:gd name="connsiteY188" fmla="*/ 561808 h 599162"/>
                <a:gd name="connsiteX189" fmla="*/ 703564 w 770887"/>
                <a:gd name="connsiteY189" fmla="*/ 564796 h 599162"/>
                <a:gd name="connsiteX190" fmla="*/ 699076 w 770887"/>
                <a:gd name="connsiteY190" fmla="*/ 564796 h 599162"/>
                <a:gd name="connsiteX191" fmla="*/ 702068 w 770887"/>
                <a:gd name="connsiteY191" fmla="*/ 555831 h 599162"/>
                <a:gd name="connsiteX192" fmla="*/ 709548 w 770887"/>
                <a:gd name="connsiteY192" fmla="*/ 554337 h 599162"/>
                <a:gd name="connsiteX193" fmla="*/ 706556 w 770887"/>
                <a:gd name="connsiteY193" fmla="*/ 545372 h 599162"/>
                <a:gd name="connsiteX194" fmla="*/ 697580 w 770887"/>
                <a:gd name="connsiteY194" fmla="*/ 549855 h 599162"/>
                <a:gd name="connsiteX195" fmla="*/ 700572 w 770887"/>
                <a:gd name="connsiteY195" fmla="*/ 540890 h 599162"/>
                <a:gd name="connsiteX196" fmla="*/ 696084 w 770887"/>
                <a:gd name="connsiteY196" fmla="*/ 534913 h 599162"/>
                <a:gd name="connsiteX197" fmla="*/ 694588 w 770887"/>
                <a:gd name="connsiteY197" fmla="*/ 530430 h 599162"/>
                <a:gd name="connsiteX198" fmla="*/ 694588 w 770887"/>
                <a:gd name="connsiteY198" fmla="*/ 525948 h 599162"/>
                <a:gd name="connsiteX199" fmla="*/ 700572 w 770887"/>
                <a:gd name="connsiteY199" fmla="*/ 516983 h 599162"/>
                <a:gd name="connsiteX200" fmla="*/ 693091 w 770887"/>
                <a:gd name="connsiteY200" fmla="*/ 516983 h 599162"/>
                <a:gd name="connsiteX201" fmla="*/ 690099 w 770887"/>
                <a:gd name="connsiteY201" fmla="*/ 519971 h 599162"/>
                <a:gd name="connsiteX202" fmla="*/ 690099 w 770887"/>
                <a:gd name="connsiteY202" fmla="*/ 522959 h 599162"/>
                <a:gd name="connsiteX203" fmla="*/ 690099 w 770887"/>
                <a:gd name="connsiteY203" fmla="*/ 531925 h 599162"/>
                <a:gd name="connsiteX204" fmla="*/ 685611 w 770887"/>
                <a:gd name="connsiteY204" fmla="*/ 534913 h 599162"/>
                <a:gd name="connsiteX205" fmla="*/ 682619 w 770887"/>
                <a:gd name="connsiteY205" fmla="*/ 537901 h 599162"/>
                <a:gd name="connsiteX206" fmla="*/ 682619 w 770887"/>
                <a:gd name="connsiteY206" fmla="*/ 533419 h 599162"/>
                <a:gd name="connsiteX207" fmla="*/ 681123 w 770887"/>
                <a:gd name="connsiteY207" fmla="*/ 527442 h 599162"/>
                <a:gd name="connsiteX208" fmla="*/ 679627 w 770887"/>
                <a:gd name="connsiteY208" fmla="*/ 519971 h 599162"/>
                <a:gd name="connsiteX209" fmla="*/ 678131 w 770887"/>
                <a:gd name="connsiteY209" fmla="*/ 515489 h 599162"/>
                <a:gd name="connsiteX210" fmla="*/ 676635 w 770887"/>
                <a:gd name="connsiteY210" fmla="*/ 511006 h 599162"/>
                <a:gd name="connsiteX211" fmla="*/ 676635 w 770887"/>
                <a:gd name="connsiteY211" fmla="*/ 506524 h 599162"/>
                <a:gd name="connsiteX212" fmla="*/ 681123 w 770887"/>
                <a:gd name="connsiteY212" fmla="*/ 503535 h 599162"/>
                <a:gd name="connsiteX213" fmla="*/ 684115 w 770887"/>
                <a:gd name="connsiteY213" fmla="*/ 499053 h 599162"/>
                <a:gd name="connsiteX214" fmla="*/ 690099 w 770887"/>
                <a:gd name="connsiteY214" fmla="*/ 493076 h 599162"/>
                <a:gd name="connsiteX215" fmla="*/ 684115 w 770887"/>
                <a:gd name="connsiteY215" fmla="*/ 482617 h 599162"/>
                <a:gd name="connsiteX216" fmla="*/ 681123 w 770887"/>
                <a:gd name="connsiteY216" fmla="*/ 484111 h 599162"/>
                <a:gd name="connsiteX217" fmla="*/ 678131 w 770887"/>
                <a:gd name="connsiteY217" fmla="*/ 491582 h 599162"/>
                <a:gd name="connsiteX218" fmla="*/ 672146 w 770887"/>
                <a:gd name="connsiteY218" fmla="*/ 499053 h 599162"/>
                <a:gd name="connsiteX219" fmla="*/ 667658 w 770887"/>
                <a:gd name="connsiteY219" fmla="*/ 502041 h 599162"/>
                <a:gd name="connsiteX220" fmla="*/ 666162 w 770887"/>
                <a:gd name="connsiteY220" fmla="*/ 505029 h 599162"/>
                <a:gd name="connsiteX221" fmla="*/ 669154 w 770887"/>
                <a:gd name="connsiteY221" fmla="*/ 516983 h 599162"/>
                <a:gd name="connsiteX222" fmla="*/ 675139 w 770887"/>
                <a:gd name="connsiteY222" fmla="*/ 533419 h 599162"/>
                <a:gd name="connsiteX223" fmla="*/ 669154 w 770887"/>
                <a:gd name="connsiteY223" fmla="*/ 531925 h 599162"/>
                <a:gd name="connsiteX224" fmla="*/ 660178 w 770887"/>
                <a:gd name="connsiteY224" fmla="*/ 513994 h 599162"/>
                <a:gd name="connsiteX225" fmla="*/ 649705 w 770887"/>
                <a:gd name="connsiteY225" fmla="*/ 499053 h 599162"/>
                <a:gd name="connsiteX226" fmla="*/ 646713 w 770887"/>
                <a:gd name="connsiteY226" fmla="*/ 508018 h 599162"/>
                <a:gd name="connsiteX227" fmla="*/ 643721 w 770887"/>
                <a:gd name="connsiteY227" fmla="*/ 506524 h 599162"/>
                <a:gd name="connsiteX228" fmla="*/ 639233 w 770887"/>
                <a:gd name="connsiteY228" fmla="*/ 496064 h 599162"/>
                <a:gd name="connsiteX229" fmla="*/ 633249 w 770887"/>
                <a:gd name="connsiteY229" fmla="*/ 491582 h 599162"/>
                <a:gd name="connsiteX230" fmla="*/ 618288 w 770887"/>
                <a:gd name="connsiteY230" fmla="*/ 475146 h 599162"/>
                <a:gd name="connsiteX231" fmla="*/ 618288 w 770887"/>
                <a:gd name="connsiteY231" fmla="*/ 464687 h 599162"/>
                <a:gd name="connsiteX232" fmla="*/ 615296 w 770887"/>
                <a:gd name="connsiteY232" fmla="*/ 470664 h 599162"/>
                <a:gd name="connsiteX233" fmla="*/ 607815 w 770887"/>
                <a:gd name="connsiteY233" fmla="*/ 467675 h 599162"/>
                <a:gd name="connsiteX234" fmla="*/ 591358 w 770887"/>
                <a:gd name="connsiteY234" fmla="*/ 452734 h 599162"/>
                <a:gd name="connsiteX235" fmla="*/ 580886 w 770887"/>
                <a:gd name="connsiteY235" fmla="*/ 440780 h 599162"/>
                <a:gd name="connsiteX236" fmla="*/ 574902 w 770887"/>
                <a:gd name="connsiteY236" fmla="*/ 442274 h 599162"/>
                <a:gd name="connsiteX237" fmla="*/ 561437 w 770887"/>
                <a:gd name="connsiteY237" fmla="*/ 439286 h 599162"/>
                <a:gd name="connsiteX238" fmla="*/ 552461 w 770887"/>
                <a:gd name="connsiteY238" fmla="*/ 430321 h 599162"/>
                <a:gd name="connsiteX239" fmla="*/ 552461 w 770887"/>
                <a:gd name="connsiteY239" fmla="*/ 419862 h 599162"/>
                <a:gd name="connsiteX240" fmla="*/ 547972 w 770887"/>
                <a:gd name="connsiteY240" fmla="*/ 422850 h 599162"/>
                <a:gd name="connsiteX241" fmla="*/ 530020 w 770887"/>
                <a:gd name="connsiteY241" fmla="*/ 422850 h 599162"/>
                <a:gd name="connsiteX242" fmla="*/ 521043 w 770887"/>
                <a:gd name="connsiteY242" fmla="*/ 421356 h 599162"/>
                <a:gd name="connsiteX243" fmla="*/ 510571 w 770887"/>
                <a:gd name="connsiteY243" fmla="*/ 418368 h 599162"/>
                <a:gd name="connsiteX244" fmla="*/ 491122 w 770887"/>
                <a:gd name="connsiteY244" fmla="*/ 416873 h 599162"/>
                <a:gd name="connsiteX245" fmla="*/ 471673 w 770887"/>
                <a:gd name="connsiteY245" fmla="*/ 421356 h 599162"/>
                <a:gd name="connsiteX246" fmla="*/ 458208 w 770887"/>
                <a:gd name="connsiteY246" fmla="*/ 424344 h 599162"/>
                <a:gd name="connsiteX247" fmla="*/ 461200 w 770887"/>
                <a:gd name="connsiteY247" fmla="*/ 412391 h 599162"/>
                <a:gd name="connsiteX248" fmla="*/ 456712 w 770887"/>
                <a:gd name="connsiteY248" fmla="*/ 415379 h 599162"/>
                <a:gd name="connsiteX249" fmla="*/ 449232 w 770887"/>
                <a:gd name="connsiteY249" fmla="*/ 410897 h 599162"/>
                <a:gd name="connsiteX250" fmla="*/ 443247 w 770887"/>
                <a:gd name="connsiteY250" fmla="*/ 407908 h 599162"/>
                <a:gd name="connsiteX251" fmla="*/ 437263 w 770887"/>
                <a:gd name="connsiteY251" fmla="*/ 407908 h 599162"/>
                <a:gd name="connsiteX252" fmla="*/ 432775 w 770887"/>
                <a:gd name="connsiteY252" fmla="*/ 407908 h 599162"/>
                <a:gd name="connsiteX253" fmla="*/ 425294 w 770887"/>
                <a:gd name="connsiteY253" fmla="*/ 412391 h 599162"/>
                <a:gd name="connsiteX254" fmla="*/ 419310 w 770887"/>
                <a:gd name="connsiteY254" fmla="*/ 415379 h 599162"/>
                <a:gd name="connsiteX255" fmla="*/ 413326 w 770887"/>
                <a:gd name="connsiteY255" fmla="*/ 422850 h 599162"/>
                <a:gd name="connsiteX256" fmla="*/ 410334 w 770887"/>
                <a:gd name="connsiteY256" fmla="*/ 425838 h 599162"/>
                <a:gd name="connsiteX257" fmla="*/ 402853 w 770887"/>
                <a:gd name="connsiteY257" fmla="*/ 424344 h 599162"/>
                <a:gd name="connsiteX258" fmla="*/ 410334 w 770887"/>
                <a:gd name="connsiteY258" fmla="*/ 418368 h 599162"/>
                <a:gd name="connsiteX259" fmla="*/ 419310 w 770887"/>
                <a:gd name="connsiteY259" fmla="*/ 409403 h 599162"/>
                <a:gd name="connsiteX260" fmla="*/ 425294 w 770887"/>
                <a:gd name="connsiteY260" fmla="*/ 403426 h 599162"/>
                <a:gd name="connsiteX261" fmla="*/ 429783 w 770887"/>
                <a:gd name="connsiteY261" fmla="*/ 397449 h 599162"/>
                <a:gd name="connsiteX262" fmla="*/ 426791 w 770887"/>
                <a:gd name="connsiteY262" fmla="*/ 397449 h 599162"/>
                <a:gd name="connsiteX263" fmla="*/ 420806 w 770887"/>
                <a:gd name="connsiteY263" fmla="*/ 394461 h 599162"/>
                <a:gd name="connsiteX264" fmla="*/ 420806 w 770887"/>
                <a:gd name="connsiteY264" fmla="*/ 384002 h 599162"/>
                <a:gd name="connsiteX265" fmla="*/ 414822 w 770887"/>
                <a:gd name="connsiteY265" fmla="*/ 388484 h 599162"/>
                <a:gd name="connsiteX266" fmla="*/ 413326 w 770887"/>
                <a:gd name="connsiteY266" fmla="*/ 389978 h 599162"/>
                <a:gd name="connsiteX267" fmla="*/ 402853 w 770887"/>
                <a:gd name="connsiteY267" fmla="*/ 389978 h 599162"/>
                <a:gd name="connsiteX268" fmla="*/ 393877 w 770887"/>
                <a:gd name="connsiteY268" fmla="*/ 388484 h 599162"/>
                <a:gd name="connsiteX269" fmla="*/ 389389 w 770887"/>
                <a:gd name="connsiteY269" fmla="*/ 392967 h 599162"/>
                <a:gd name="connsiteX270" fmla="*/ 386397 w 770887"/>
                <a:gd name="connsiteY270" fmla="*/ 401932 h 599162"/>
                <a:gd name="connsiteX271" fmla="*/ 392381 w 770887"/>
                <a:gd name="connsiteY271" fmla="*/ 409403 h 599162"/>
                <a:gd name="connsiteX272" fmla="*/ 389389 w 770887"/>
                <a:gd name="connsiteY272" fmla="*/ 421356 h 599162"/>
                <a:gd name="connsiteX273" fmla="*/ 381908 w 770887"/>
                <a:gd name="connsiteY273" fmla="*/ 428827 h 599162"/>
                <a:gd name="connsiteX274" fmla="*/ 374428 w 770887"/>
                <a:gd name="connsiteY274" fmla="*/ 428827 h 599162"/>
                <a:gd name="connsiteX275" fmla="*/ 365452 w 770887"/>
                <a:gd name="connsiteY275" fmla="*/ 428827 h 599162"/>
                <a:gd name="connsiteX276" fmla="*/ 362459 w 770887"/>
                <a:gd name="connsiteY276" fmla="*/ 439286 h 599162"/>
                <a:gd name="connsiteX277" fmla="*/ 350491 w 770887"/>
                <a:gd name="connsiteY277" fmla="*/ 443769 h 599162"/>
                <a:gd name="connsiteX278" fmla="*/ 348995 w 770887"/>
                <a:gd name="connsiteY278" fmla="*/ 446757 h 599162"/>
                <a:gd name="connsiteX279" fmla="*/ 338522 w 770887"/>
                <a:gd name="connsiteY279" fmla="*/ 454228 h 599162"/>
                <a:gd name="connsiteX280" fmla="*/ 328050 w 770887"/>
                <a:gd name="connsiteY280" fmla="*/ 457216 h 599162"/>
                <a:gd name="connsiteX281" fmla="*/ 322065 w 770887"/>
                <a:gd name="connsiteY281" fmla="*/ 458710 h 599162"/>
                <a:gd name="connsiteX282" fmla="*/ 319073 w 770887"/>
                <a:gd name="connsiteY282" fmla="*/ 454228 h 599162"/>
                <a:gd name="connsiteX283" fmla="*/ 317577 w 770887"/>
                <a:gd name="connsiteY283" fmla="*/ 451239 h 599162"/>
                <a:gd name="connsiteX284" fmla="*/ 325058 w 770887"/>
                <a:gd name="connsiteY284" fmla="*/ 448251 h 599162"/>
                <a:gd name="connsiteX285" fmla="*/ 331042 w 770887"/>
                <a:gd name="connsiteY285" fmla="*/ 440780 h 599162"/>
                <a:gd name="connsiteX286" fmla="*/ 323561 w 770887"/>
                <a:gd name="connsiteY286" fmla="*/ 440780 h 599162"/>
                <a:gd name="connsiteX287" fmla="*/ 320569 w 770887"/>
                <a:gd name="connsiteY287" fmla="*/ 436298 h 599162"/>
                <a:gd name="connsiteX288" fmla="*/ 328050 w 770887"/>
                <a:gd name="connsiteY288" fmla="*/ 425838 h 599162"/>
                <a:gd name="connsiteX289" fmla="*/ 331042 w 770887"/>
                <a:gd name="connsiteY289" fmla="*/ 415379 h 599162"/>
                <a:gd name="connsiteX290" fmla="*/ 335530 w 770887"/>
                <a:gd name="connsiteY290" fmla="*/ 400438 h 599162"/>
                <a:gd name="connsiteX291" fmla="*/ 343010 w 770887"/>
                <a:gd name="connsiteY291" fmla="*/ 391473 h 599162"/>
                <a:gd name="connsiteX292" fmla="*/ 369940 w 770887"/>
                <a:gd name="connsiteY292" fmla="*/ 394461 h 599162"/>
                <a:gd name="connsiteX293" fmla="*/ 365452 w 770887"/>
                <a:gd name="connsiteY293" fmla="*/ 388484 h 599162"/>
                <a:gd name="connsiteX294" fmla="*/ 357971 w 770887"/>
                <a:gd name="connsiteY294" fmla="*/ 386990 h 599162"/>
                <a:gd name="connsiteX295" fmla="*/ 344507 w 770887"/>
                <a:gd name="connsiteY295" fmla="*/ 381013 h 599162"/>
                <a:gd name="connsiteX296" fmla="*/ 334034 w 770887"/>
                <a:gd name="connsiteY296" fmla="*/ 385496 h 599162"/>
                <a:gd name="connsiteX297" fmla="*/ 325058 w 770887"/>
                <a:gd name="connsiteY297" fmla="*/ 392967 h 599162"/>
                <a:gd name="connsiteX298" fmla="*/ 316081 w 770887"/>
                <a:gd name="connsiteY298" fmla="*/ 400438 h 599162"/>
                <a:gd name="connsiteX299" fmla="*/ 311593 w 770887"/>
                <a:gd name="connsiteY299" fmla="*/ 409403 h 599162"/>
                <a:gd name="connsiteX300" fmla="*/ 310097 w 770887"/>
                <a:gd name="connsiteY300" fmla="*/ 416873 h 599162"/>
                <a:gd name="connsiteX301" fmla="*/ 304113 w 770887"/>
                <a:gd name="connsiteY301" fmla="*/ 416873 h 599162"/>
                <a:gd name="connsiteX302" fmla="*/ 304113 w 770887"/>
                <a:gd name="connsiteY302" fmla="*/ 419862 h 599162"/>
                <a:gd name="connsiteX303" fmla="*/ 307105 w 770887"/>
                <a:gd name="connsiteY303" fmla="*/ 425838 h 599162"/>
                <a:gd name="connsiteX304" fmla="*/ 305609 w 770887"/>
                <a:gd name="connsiteY304" fmla="*/ 430321 h 599162"/>
                <a:gd name="connsiteX305" fmla="*/ 301120 w 770887"/>
                <a:gd name="connsiteY305" fmla="*/ 434803 h 599162"/>
                <a:gd name="connsiteX306" fmla="*/ 290648 w 770887"/>
                <a:gd name="connsiteY306" fmla="*/ 440780 h 599162"/>
                <a:gd name="connsiteX307" fmla="*/ 284664 w 770887"/>
                <a:gd name="connsiteY307" fmla="*/ 445263 h 599162"/>
                <a:gd name="connsiteX308" fmla="*/ 277183 w 770887"/>
                <a:gd name="connsiteY308" fmla="*/ 452734 h 599162"/>
                <a:gd name="connsiteX309" fmla="*/ 275687 w 770887"/>
                <a:gd name="connsiteY309" fmla="*/ 460204 h 599162"/>
                <a:gd name="connsiteX310" fmla="*/ 286160 w 770887"/>
                <a:gd name="connsiteY310" fmla="*/ 463193 h 599162"/>
                <a:gd name="connsiteX311" fmla="*/ 287656 w 770887"/>
                <a:gd name="connsiteY311" fmla="*/ 473652 h 599162"/>
                <a:gd name="connsiteX312" fmla="*/ 283168 w 770887"/>
                <a:gd name="connsiteY312" fmla="*/ 479629 h 599162"/>
                <a:gd name="connsiteX313" fmla="*/ 275687 w 770887"/>
                <a:gd name="connsiteY313" fmla="*/ 484111 h 599162"/>
                <a:gd name="connsiteX314" fmla="*/ 266711 w 770887"/>
                <a:gd name="connsiteY314" fmla="*/ 496064 h 599162"/>
                <a:gd name="connsiteX315" fmla="*/ 253246 w 770887"/>
                <a:gd name="connsiteY315" fmla="*/ 505029 h 599162"/>
                <a:gd name="connsiteX316" fmla="*/ 226317 w 770887"/>
                <a:gd name="connsiteY316" fmla="*/ 518477 h 599162"/>
                <a:gd name="connsiteX317" fmla="*/ 224821 w 770887"/>
                <a:gd name="connsiteY317" fmla="*/ 530430 h 599162"/>
                <a:gd name="connsiteX318" fmla="*/ 214348 w 770887"/>
                <a:gd name="connsiteY318" fmla="*/ 534913 h 599162"/>
                <a:gd name="connsiteX319" fmla="*/ 203876 w 770887"/>
                <a:gd name="connsiteY319" fmla="*/ 540890 h 599162"/>
                <a:gd name="connsiteX320" fmla="*/ 190411 w 770887"/>
                <a:gd name="connsiteY320" fmla="*/ 545372 h 599162"/>
                <a:gd name="connsiteX321" fmla="*/ 185923 w 770887"/>
                <a:gd name="connsiteY321" fmla="*/ 548360 h 599162"/>
                <a:gd name="connsiteX322" fmla="*/ 179939 w 770887"/>
                <a:gd name="connsiteY322" fmla="*/ 552843 h 599162"/>
                <a:gd name="connsiteX323" fmla="*/ 175450 w 770887"/>
                <a:gd name="connsiteY323" fmla="*/ 557325 h 599162"/>
                <a:gd name="connsiteX324" fmla="*/ 172458 w 770887"/>
                <a:gd name="connsiteY324" fmla="*/ 566290 h 599162"/>
                <a:gd name="connsiteX325" fmla="*/ 164978 w 770887"/>
                <a:gd name="connsiteY325" fmla="*/ 567785 h 599162"/>
                <a:gd name="connsiteX326" fmla="*/ 154505 w 770887"/>
                <a:gd name="connsiteY326" fmla="*/ 570773 h 599162"/>
                <a:gd name="connsiteX327" fmla="*/ 147025 w 770887"/>
                <a:gd name="connsiteY327" fmla="*/ 570773 h 599162"/>
                <a:gd name="connsiteX328" fmla="*/ 139545 w 770887"/>
                <a:gd name="connsiteY328" fmla="*/ 573761 h 599162"/>
                <a:gd name="connsiteX329" fmla="*/ 129072 w 770887"/>
                <a:gd name="connsiteY329" fmla="*/ 579738 h 599162"/>
                <a:gd name="connsiteX330" fmla="*/ 132064 w 770887"/>
                <a:gd name="connsiteY330" fmla="*/ 587209 h 599162"/>
                <a:gd name="connsiteX331" fmla="*/ 129072 w 770887"/>
                <a:gd name="connsiteY331" fmla="*/ 588703 h 599162"/>
                <a:gd name="connsiteX332" fmla="*/ 121592 w 770887"/>
                <a:gd name="connsiteY332" fmla="*/ 584220 h 599162"/>
                <a:gd name="connsiteX333" fmla="*/ 114111 w 770887"/>
                <a:gd name="connsiteY333" fmla="*/ 581232 h 599162"/>
                <a:gd name="connsiteX334" fmla="*/ 108127 w 770887"/>
                <a:gd name="connsiteY334" fmla="*/ 572267 h 599162"/>
                <a:gd name="connsiteX335" fmla="*/ 106631 w 770887"/>
                <a:gd name="connsiteY335" fmla="*/ 575255 h 599162"/>
                <a:gd name="connsiteX336" fmla="*/ 106631 w 770887"/>
                <a:gd name="connsiteY336" fmla="*/ 587209 h 599162"/>
                <a:gd name="connsiteX337" fmla="*/ 97655 w 770887"/>
                <a:gd name="connsiteY337" fmla="*/ 587209 h 599162"/>
                <a:gd name="connsiteX338" fmla="*/ 97655 w 770887"/>
                <a:gd name="connsiteY338" fmla="*/ 591691 h 599162"/>
                <a:gd name="connsiteX339" fmla="*/ 88678 w 770887"/>
                <a:gd name="connsiteY339" fmla="*/ 591691 h 599162"/>
                <a:gd name="connsiteX340" fmla="*/ 88678 w 770887"/>
                <a:gd name="connsiteY340" fmla="*/ 590197 h 599162"/>
                <a:gd name="connsiteX341" fmla="*/ 84190 w 770887"/>
                <a:gd name="connsiteY341" fmla="*/ 588703 h 599162"/>
                <a:gd name="connsiteX342" fmla="*/ 78206 w 770887"/>
                <a:gd name="connsiteY342" fmla="*/ 588703 h 599162"/>
                <a:gd name="connsiteX343" fmla="*/ 70725 w 770887"/>
                <a:gd name="connsiteY343" fmla="*/ 590197 h 599162"/>
                <a:gd name="connsiteX344" fmla="*/ 61749 w 770887"/>
                <a:gd name="connsiteY344" fmla="*/ 599162 h 599162"/>
                <a:gd name="connsiteX345" fmla="*/ 45292 w 770887"/>
                <a:gd name="connsiteY345" fmla="*/ 599162 h 599162"/>
                <a:gd name="connsiteX346" fmla="*/ 30331 w 770887"/>
                <a:gd name="connsiteY346" fmla="*/ 599162 h 599162"/>
                <a:gd name="connsiteX347" fmla="*/ 30331 w 770887"/>
                <a:gd name="connsiteY347" fmla="*/ 593185 h 599162"/>
                <a:gd name="connsiteX348" fmla="*/ 40804 w 770887"/>
                <a:gd name="connsiteY348" fmla="*/ 581232 h 599162"/>
                <a:gd name="connsiteX349" fmla="*/ 58757 w 770887"/>
                <a:gd name="connsiteY349" fmla="*/ 581232 h 599162"/>
                <a:gd name="connsiteX350" fmla="*/ 66237 w 770887"/>
                <a:gd name="connsiteY350" fmla="*/ 581232 h 599162"/>
                <a:gd name="connsiteX351" fmla="*/ 73717 w 770887"/>
                <a:gd name="connsiteY351" fmla="*/ 576750 h 599162"/>
                <a:gd name="connsiteX352" fmla="*/ 84190 w 770887"/>
                <a:gd name="connsiteY352" fmla="*/ 573761 h 599162"/>
                <a:gd name="connsiteX353" fmla="*/ 88678 w 770887"/>
                <a:gd name="connsiteY353" fmla="*/ 570773 h 599162"/>
                <a:gd name="connsiteX354" fmla="*/ 93166 w 770887"/>
                <a:gd name="connsiteY354" fmla="*/ 563302 h 599162"/>
                <a:gd name="connsiteX355" fmla="*/ 102143 w 770887"/>
                <a:gd name="connsiteY355" fmla="*/ 558820 h 599162"/>
                <a:gd name="connsiteX356" fmla="*/ 115607 w 770887"/>
                <a:gd name="connsiteY356" fmla="*/ 557325 h 599162"/>
                <a:gd name="connsiteX357" fmla="*/ 123088 w 770887"/>
                <a:gd name="connsiteY357" fmla="*/ 557325 h 599162"/>
                <a:gd name="connsiteX358" fmla="*/ 129072 w 770887"/>
                <a:gd name="connsiteY358" fmla="*/ 563302 h 599162"/>
                <a:gd name="connsiteX359" fmla="*/ 135056 w 770887"/>
                <a:gd name="connsiteY359" fmla="*/ 558820 h 599162"/>
                <a:gd name="connsiteX360" fmla="*/ 141041 w 770887"/>
                <a:gd name="connsiteY360" fmla="*/ 549855 h 599162"/>
                <a:gd name="connsiteX361" fmla="*/ 148521 w 770887"/>
                <a:gd name="connsiteY361" fmla="*/ 542384 h 599162"/>
                <a:gd name="connsiteX362" fmla="*/ 156001 w 770887"/>
                <a:gd name="connsiteY362" fmla="*/ 537901 h 599162"/>
                <a:gd name="connsiteX363" fmla="*/ 170962 w 770887"/>
                <a:gd name="connsiteY363" fmla="*/ 534913 h 599162"/>
                <a:gd name="connsiteX364" fmla="*/ 176946 w 770887"/>
                <a:gd name="connsiteY364" fmla="*/ 528936 h 599162"/>
                <a:gd name="connsiteX365" fmla="*/ 184427 w 770887"/>
                <a:gd name="connsiteY365" fmla="*/ 521465 h 599162"/>
                <a:gd name="connsiteX366" fmla="*/ 193403 w 770887"/>
                <a:gd name="connsiteY366" fmla="*/ 513994 h 599162"/>
                <a:gd name="connsiteX367" fmla="*/ 200884 w 770887"/>
                <a:gd name="connsiteY367" fmla="*/ 509512 h 599162"/>
                <a:gd name="connsiteX368" fmla="*/ 203876 w 770887"/>
                <a:gd name="connsiteY368" fmla="*/ 500547 h 599162"/>
                <a:gd name="connsiteX369" fmla="*/ 205372 w 770887"/>
                <a:gd name="connsiteY369" fmla="*/ 487099 h 599162"/>
                <a:gd name="connsiteX370" fmla="*/ 208364 w 770887"/>
                <a:gd name="connsiteY370" fmla="*/ 478134 h 599162"/>
                <a:gd name="connsiteX371" fmla="*/ 209860 w 770887"/>
                <a:gd name="connsiteY371" fmla="*/ 475146 h 599162"/>
                <a:gd name="connsiteX372" fmla="*/ 217340 w 770887"/>
                <a:gd name="connsiteY372" fmla="*/ 464687 h 599162"/>
                <a:gd name="connsiteX373" fmla="*/ 212852 w 770887"/>
                <a:gd name="connsiteY373" fmla="*/ 464687 h 599162"/>
                <a:gd name="connsiteX374" fmla="*/ 205372 w 770887"/>
                <a:gd name="connsiteY374" fmla="*/ 466181 h 599162"/>
                <a:gd name="connsiteX375" fmla="*/ 200884 w 770887"/>
                <a:gd name="connsiteY375" fmla="*/ 466181 h 599162"/>
                <a:gd name="connsiteX376" fmla="*/ 193403 w 770887"/>
                <a:gd name="connsiteY376" fmla="*/ 464687 h 599162"/>
                <a:gd name="connsiteX377" fmla="*/ 190411 w 770887"/>
                <a:gd name="connsiteY377" fmla="*/ 461699 h 599162"/>
                <a:gd name="connsiteX378" fmla="*/ 197891 w 770887"/>
                <a:gd name="connsiteY378" fmla="*/ 454228 h 599162"/>
                <a:gd name="connsiteX379" fmla="*/ 190411 w 770887"/>
                <a:gd name="connsiteY379" fmla="*/ 455722 h 599162"/>
                <a:gd name="connsiteX380" fmla="*/ 185923 w 770887"/>
                <a:gd name="connsiteY380" fmla="*/ 460204 h 599162"/>
                <a:gd name="connsiteX381" fmla="*/ 182931 w 770887"/>
                <a:gd name="connsiteY381" fmla="*/ 470664 h 599162"/>
                <a:gd name="connsiteX382" fmla="*/ 178442 w 770887"/>
                <a:gd name="connsiteY382" fmla="*/ 475146 h 599162"/>
                <a:gd name="connsiteX383" fmla="*/ 176946 w 770887"/>
                <a:gd name="connsiteY383" fmla="*/ 470664 h 599162"/>
                <a:gd name="connsiteX384" fmla="*/ 172458 w 770887"/>
                <a:gd name="connsiteY384" fmla="*/ 464687 h 599162"/>
                <a:gd name="connsiteX385" fmla="*/ 164978 w 770887"/>
                <a:gd name="connsiteY385" fmla="*/ 457216 h 599162"/>
                <a:gd name="connsiteX386" fmla="*/ 153009 w 770887"/>
                <a:gd name="connsiteY386" fmla="*/ 449745 h 599162"/>
                <a:gd name="connsiteX387" fmla="*/ 150017 w 770887"/>
                <a:gd name="connsiteY387" fmla="*/ 449745 h 599162"/>
                <a:gd name="connsiteX388" fmla="*/ 139545 w 770887"/>
                <a:gd name="connsiteY388" fmla="*/ 457216 h 599162"/>
                <a:gd name="connsiteX389" fmla="*/ 133560 w 770887"/>
                <a:gd name="connsiteY389" fmla="*/ 457216 h 599162"/>
                <a:gd name="connsiteX390" fmla="*/ 124584 w 770887"/>
                <a:gd name="connsiteY390" fmla="*/ 457216 h 599162"/>
                <a:gd name="connsiteX391" fmla="*/ 126080 w 770887"/>
                <a:gd name="connsiteY391" fmla="*/ 437792 h 599162"/>
                <a:gd name="connsiteX392" fmla="*/ 127576 w 770887"/>
                <a:gd name="connsiteY392" fmla="*/ 431815 h 599162"/>
                <a:gd name="connsiteX393" fmla="*/ 132064 w 770887"/>
                <a:gd name="connsiteY393" fmla="*/ 425838 h 599162"/>
                <a:gd name="connsiteX394" fmla="*/ 132064 w 770887"/>
                <a:gd name="connsiteY394" fmla="*/ 418368 h 599162"/>
                <a:gd name="connsiteX395" fmla="*/ 130568 w 770887"/>
                <a:gd name="connsiteY395" fmla="*/ 406414 h 599162"/>
                <a:gd name="connsiteX396" fmla="*/ 127576 w 770887"/>
                <a:gd name="connsiteY396" fmla="*/ 394461 h 599162"/>
                <a:gd name="connsiteX397" fmla="*/ 124584 w 770887"/>
                <a:gd name="connsiteY397" fmla="*/ 397449 h 599162"/>
                <a:gd name="connsiteX398" fmla="*/ 118600 w 770887"/>
                <a:gd name="connsiteY398" fmla="*/ 403426 h 599162"/>
                <a:gd name="connsiteX399" fmla="*/ 114111 w 770887"/>
                <a:gd name="connsiteY399" fmla="*/ 406414 h 599162"/>
                <a:gd name="connsiteX400" fmla="*/ 109623 w 770887"/>
                <a:gd name="connsiteY400" fmla="*/ 406414 h 599162"/>
                <a:gd name="connsiteX401" fmla="*/ 105135 w 770887"/>
                <a:gd name="connsiteY401" fmla="*/ 401932 h 599162"/>
                <a:gd name="connsiteX402" fmla="*/ 102143 w 770887"/>
                <a:gd name="connsiteY402" fmla="*/ 401932 h 599162"/>
                <a:gd name="connsiteX403" fmla="*/ 96158 w 770887"/>
                <a:gd name="connsiteY403" fmla="*/ 398943 h 599162"/>
                <a:gd name="connsiteX404" fmla="*/ 91670 w 770887"/>
                <a:gd name="connsiteY404" fmla="*/ 394461 h 599162"/>
                <a:gd name="connsiteX405" fmla="*/ 87182 w 770887"/>
                <a:gd name="connsiteY405" fmla="*/ 391473 h 599162"/>
                <a:gd name="connsiteX406" fmla="*/ 82694 w 770887"/>
                <a:gd name="connsiteY406" fmla="*/ 386990 h 599162"/>
                <a:gd name="connsiteX407" fmla="*/ 81198 w 770887"/>
                <a:gd name="connsiteY407" fmla="*/ 382508 h 599162"/>
                <a:gd name="connsiteX408" fmla="*/ 79702 w 770887"/>
                <a:gd name="connsiteY408" fmla="*/ 372048 h 599162"/>
                <a:gd name="connsiteX409" fmla="*/ 85686 w 770887"/>
                <a:gd name="connsiteY409" fmla="*/ 367566 h 599162"/>
                <a:gd name="connsiteX410" fmla="*/ 91670 w 770887"/>
                <a:gd name="connsiteY410" fmla="*/ 367566 h 599162"/>
                <a:gd name="connsiteX411" fmla="*/ 99151 w 770887"/>
                <a:gd name="connsiteY411" fmla="*/ 367566 h 599162"/>
                <a:gd name="connsiteX412" fmla="*/ 106631 w 770887"/>
                <a:gd name="connsiteY412" fmla="*/ 372048 h 599162"/>
                <a:gd name="connsiteX413" fmla="*/ 109623 w 770887"/>
                <a:gd name="connsiteY413" fmla="*/ 364578 h 599162"/>
                <a:gd name="connsiteX414" fmla="*/ 105135 w 770887"/>
                <a:gd name="connsiteY414" fmla="*/ 360095 h 599162"/>
                <a:gd name="connsiteX415" fmla="*/ 103639 w 770887"/>
                <a:gd name="connsiteY415" fmla="*/ 360095 h 599162"/>
                <a:gd name="connsiteX416" fmla="*/ 96158 w 770887"/>
                <a:gd name="connsiteY416" fmla="*/ 360095 h 599162"/>
                <a:gd name="connsiteX417" fmla="*/ 91670 w 770887"/>
                <a:gd name="connsiteY417" fmla="*/ 360095 h 599162"/>
                <a:gd name="connsiteX418" fmla="*/ 82694 w 770887"/>
                <a:gd name="connsiteY418" fmla="*/ 354118 h 599162"/>
                <a:gd name="connsiteX419" fmla="*/ 79702 w 770887"/>
                <a:gd name="connsiteY419" fmla="*/ 348142 h 599162"/>
                <a:gd name="connsiteX420" fmla="*/ 76710 w 770887"/>
                <a:gd name="connsiteY420" fmla="*/ 340671 h 599162"/>
                <a:gd name="connsiteX421" fmla="*/ 73717 w 770887"/>
                <a:gd name="connsiteY421" fmla="*/ 333200 h 599162"/>
                <a:gd name="connsiteX422" fmla="*/ 73717 w 770887"/>
                <a:gd name="connsiteY422" fmla="*/ 330212 h 599162"/>
                <a:gd name="connsiteX423" fmla="*/ 76710 w 770887"/>
                <a:gd name="connsiteY423" fmla="*/ 327223 h 599162"/>
                <a:gd name="connsiteX424" fmla="*/ 81198 w 770887"/>
                <a:gd name="connsiteY424" fmla="*/ 319752 h 599162"/>
                <a:gd name="connsiteX425" fmla="*/ 88678 w 770887"/>
                <a:gd name="connsiteY425" fmla="*/ 310787 h 599162"/>
                <a:gd name="connsiteX426" fmla="*/ 97655 w 770887"/>
                <a:gd name="connsiteY426" fmla="*/ 304811 h 599162"/>
                <a:gd name="connsiteX427" fmla="*/ 103639 w 770887"/>
                <a:gd name="connsiteY427" fmla="*/ 297340 h 599162"/>
                <a:gd name="connsiteX428" fmla="*/ 105135 w 770887"/>
                <a:gd name="connsiteY428" fmla="*/ 289869 h 599162"/>
                <a:gd name="connsiteX429" fmla="*/ 112615 w 770887"/>
                <a:gd name="connsiteY429" fmla="*/ 282398 h 599162"/>
                <a:gd name="connsiteX430" fmla="*/ 118600 w 770887"/>
                <a:gd name="connsiteY430" fmla="*/ 280904 h 599162"/>
                <a:gd name="connsiteX431" fmla="*/ 123088 w 770887"/>
                <a:gd name="connsiteY431" fmla="*/ 283892 h 599162"/>
                <a:gd name="connsiteX432" fmla="*/ 127576 w 770887"/>
                <a:gd name="connsiteY432" fmla="*/ 289869 h 599162"/>
                <a:gd name="connsiteX433" fmla="*/ 130568 w 770887"/>
                <a:gd name="connsiteY433" fmla="*/ 289869 h 599162"/>
                <a:gd name="connsiteX434" fmla="*/ 136552 w 770887"/>
                <a:gd name="connsiteY434" fmla="*/ 289869 h 599162"/>
                <a:gd name="connsiteX435" fmla="*/ 139545 w 770887"/>
                <a:gd name="connsiteY435" fmla="*/ 289869 h 599162"/>
                <a:gd name="connsiteX436" fmla="*/ 144033 w 770887"/>
                <a:gd name="connsiteY436" fmla="*/ 283892 h 599162"/>
                <a:gd name="connsiteX437" fmla="*/ 148521 w 770887"/>
                <a:gd name="connsiteY437" fmla="*/ 283892 h 599162"/>
                <a:gd name="connsiteX438" fmla="*/ 150017 w 770887"/>
                <a:gd name="connsiteY438" fmla="*/ 280904 h 599162"/>
                <a:gd name="connsiteX439" fmla="*/ 153009 w 770887"/>
                <a:gd name="connsiteY439" fmla="*/ 276422 h 599162"/>
                <a:gd name="connsiteX440" fmla="*/ 154505 w 770887"/>
                <a:gd name="connsiteY440" fmla="*/ 280904 h 599162"/>
                <a:gd name="connsiteX441" fmla="*/ 158994 w 770887"/>
                <a:gd name="connsiteY441" fmla="*/ 280904 h 599162"/>
                <a:gd name="connsiteX442" fmla="*/ 161986 w 770887"/>
                <a:gd name="connsiteY442" fmla="*/ 280904 h 599162"/>
                <a:gd name="connsiteX443" fmla="*/ 167970 w 770887"/>
                <a:gd name="connsiteY443" fmla="*/ 280904 h 599162"/>
                <a:gd name="connsiteX444" fmla="*/ 172458 w 770887"/>
                <a:gd name="connsiteY444" fmla="*/ 276422 h 599162"/>
                <a:gd name="connsiteX445" fmla="*/ 176946 w 770887"/>
                <a:gd name="connsiteY445" fmla="*/ 276422 h 599162"/>
                <a:gd name="connsiteX446" fmla="*/ 178442 w 770887"/>
                <a:gd name="connsiteY446" fmla="*/ 265962 h 599162"/>
                <a:gd name="connsiteX447" fmla="*/ 175450 w 770887"/>
                <a:gd name="connsiteY447" fmla="*/ 258491 h 599162"/>
                <a:gd name="connsiteX448" fmla="*/ 172458 w 770887"/>
                <a:gd name="connsiteY448" fmla="*/ 246538 h 599162"/>
                <a:gd name="connsiteX449" fmla="*/ 178442 w 770887"/>
                <a:gd name="connsiteY449" fmla="*/ 246538 h 599162"/>
                <a:gd name="connsiteX450" fmla="*/ 184427 w 770887"/>
                <a:gd name="connsiteY450" fmla="*/ 240561 h 599162"/>
                <a:gd name="connsiteX451" fmla="*/ 182931 w 770887"/>
                <a:gd name="connsiteY451" fmla="*/ 231596 h 599162"/>
                <a:gd name="connsiteX452" fmla="*/ 173954 w 770887"/>
                <a:gd name="connsiteY452" fmla="*/ 230102 h 599162"/>
                <a:gd name="connsiteX453" fmla="*/ 169466 w 770887"/>
                <a:gd name="connsiteY453" fmla="*/ 230102 h 599162"/>
                <a:gd name="connsiteX454" fmla="*/ 164978 w 770887"/>
                <a:gd name="connsiteY454" fmla="*/ 231596 h 599162"/>
                <a:gd name="connsiteX455" fmla="*/ 160490 w 770887"/>
                <a:gd name="connsiteY455" fmla="*/ 234585 h 599162"/>
                <a:gd name="connsiteX456" fmla="*/ 157497 w 770887"/>
                <a:gd name="connsiteY456" fmla="*/ 240561 h 599162"/>
                <a:gd name="connsiteX457" fmla="*/ 153009 w 770887"/>
                <a:gd name="connsiteY457" fmla="*/ 240561 h 599162"/>
                <a:gd name="connsiteX458" fmla="*/ 148521 w 770887"/>
                <a:gd name="connsiteY458" fmla="*/ 231596 h 599162"/>
                <a:gd name="connsiteX459" fmla="*/ 136552 w 770887"/>
                <a:gd name="connsiteY459" fmla="*/ 231596 h 599162"/>
                <a:gd name="connsiteX460" fmla="*/ 123088 w 770887"/>
                <a:gd name="connsiteY460" fmla="*/ 231596 h 599162"/>
                <a:gd name="connsiteX461" fmla="*/ 112615 w 770887"/>
                <a:gd name="connsiteY461" fmla="*/ 228608 h 599162"/>
                <a:gd name="connsiteX462" fmla="*/ 102143 w 770887"/>
                <a:gd name="connsiteY462" fmla="*/ 224125 h 599162"/>
                <a:gd name="connsiteX463" fmla="*/ 96158 w 770887"/>
                <a:gd name="connsiteY463" fmla="*/ 216654 h 599162"/>
                <a:gd name="connsiteX464" fmla="*/ 94662 w 770887"/>
                <a:gd name="connsiteY464" fmla="*/ 201713 h 599162"/>
                <a:gd name="connsiteX465" fmla="*/ 102143 w 770887"/>
                <a:gd name="connsiteY465" fmla="*/ 198724 h 599162"/>
                <a:gd name="connsiteX466" fmla="*/ 106631 w 770887"/>
                <a:gd name="connsiteY466" fmla="*/ 195736 h 599162"/>
                <a:gd name="connsiteX467" fmla="*/ 96158 w 770887"/>
                <a:gd name="connsiteY467" fmla="*/ 191254 h 599162"/>
                <a:gd name="connsiteX468" fmla="*/ 90174 w 770887"/>
                <a:gd name="connsiteY468" fmla="*/ 186771 h 599162"/>
                <a:gd name="connsiteX469" fmla="*/ 82694 w 770887"/>
                <a:gd name="connsiteY469" fmla="*/ 180794 h 599162"/>
                <a:gd name="connsiteX470" fmla="*/ 81198 w 770887"/>
                <a:gd name="connsiteY470" fmla="*/ 177806 h 599162"/>
                <a:gd name="connsiteX471" fmla="*/ 87182 w 770887"/>
                <a:gd name="connsiteY471" fmla="*/ 173324 h 599162"/>
                <a:gd name="connsiteX472" fmla="*/ 91670 w 770887"/>
                <a:gd name="connsiteY472" fmla="*/ 173324 h 599162"/>
                <a:gd name="connsiteX473" fmla="*/ 100647 w 770887"/>
                <a:gd name="connsiteY473" fmla="*/ 171829 h 599162"/>
                <a:gd name="connsiteX474" fmla="*/ 112615 w 770887"/>
                <a:gd name="connsiteY474" fmla="*/ 164359 h 599162"/>
                <a:gd name="connsiteX475" fmla="*/ 114111 w 770887"/>
                <a:gd name="connsiteY475" fmla="*/ 167347 h 599162"/>
                <a:gd name="connsiteX476" fmla="*/ 121592 w 770887"/>
                <a:gd name="connsiteY476" fmla="*/ 164359 h 599162"/>
                <a:gd name="connsiteX477" fmla="*/ 121592 w 770887"/>
                <a:gd name="connsiteY477" fmla="*/ 162864 h 599162"/>
                <a:gd name="connsiteX478" fmla="*/ 126080 w 770887"/>
                <a:gd name="connsiteY478" fmla="*/ 161370 h 599162"/>
                <a:gd name="connsiteX479" fmla="*/ 135056 w 770887"/>
                <a:gd name="connsiteY479" fmla="*/ 159876 h 599162"/>
                <a:gd name="connsiteX480" fmla="*/ 145529 w 770887"/>
                <a:gd name="connsiteY480" fmla="*/ 159876 h 599162"/>
                <a:gd name="connsiteX481" fmla="*/ 150017 w 770887"/>
                <a:gd name="connsiteY481" fmla="*/ 162864 h 599162"/>
                <a:gd name="connsiteX482" fmla="*/ 147025 w 770887"/>
                <a:gd name="connsiteY482" fmla="*/ 170335 h 599162"/>
                <a:gd name="connsiteX483" fmla="*/ 147025 w 770887"/>
                <a:gd name="connsiteY483" fmla="*/ 173324 h 599162"/>
                <a:gd name="connsiteX484" fmla="*/ 151513 w 770887"/>
                <a:gd name="connsiteY484" fmla="*/ 176312 h 599162"/>
                <a:gd name="connsiteX485" fmla="*/ 156001 w 770887"/>
                <a:gd name="connsiteY485" fmla="*/ 180794 h 599162"/>
                <a:gd name="connsiteX486" fmla="*/ 164978 w 770887"/>
                <a:gd name="connsiteY486" fmla="*/ 180794 h 599162"/>
                <a:gd name="connsiteX487" fmla="*/ 176946 w 770887"/>
                <a:gd name="connsiteY487" fmla="*/ 183783 h 599162"/>
                <a:gd name="connsiteX488" fmla="*/ 185923 w 770887"/>
                <a:gd name="connsiteY488" fmla="*/ 179300 h 599162"/>
                <a:gd name="connsiteX489" fmla="*/ 191907 w 770887"/>
                <a:gd name="connsiteY489" fmla="*/ 173324 h 599162"/>
                <a:gd name="connsiteX490" fmla="*/ 199387 w 770887"/>
                <a:gd name="connsiteY490" fmla="*/ 168841 h 599162"/>
                <a:gd name="connsiteX491" fmla="*/ 191907 w 770887"/>
                <a:gd name="connsiteY491" fmla="*/ 165853 h 599162"/>
                <a:gd name="connsiteX492" fmla="*/ 185923 w 770887"/>
                <a:gd name="connsiteY492" fmla="*/ 162864 h 599162"/>
                <a:gd name="connsiteX493" fmla="*/ 181435 w 770887"/>
                <a:gd name="connsiteY493" fmla="*/ 159876 h 599162"/>
                <a:gd name="connsiteX494" fmla="*/ 181435 w 770887"/>
                <a:gd name="connsiteY494" fmla="*/ 153899 h 599162"/>
                <a:gd name="connsiteX495" fmla="*/ 179939 w 770887"/>
                <a:gd name="connsiteY495" fmla="*/ 146428 h 599162"/>
                <a:gd name="connsiteX496" fmla="*/ 157497 w 770887"/>
                <a:gd name="connsiteY496" fmla="*/ 140452 h 599162"/>
                <a:gd name="connsiteX497" fmla="*/ 157497 w 770887"/>
                <a:gd name="connsiteY497" fmla="*/ 118039 h 599162"/>
                <a:gd name="connsiteX498" fmla="*/ 147025 w 770887"/>
                <a:gd name="connsiteY498" fmla="*/ 107580 h 599162"/>
                <a:gd name="connsiteX499" fmla="*/ 126080 w 770887"/>
                <a:gd name="connsiteY499" fmla="*/ 85168 h 599162"/>
                <a:gd name="connsiteX500" fmla="*/ 129072 w 770887"/>
                <a:gd name="connsiteY500" fmla="*/ 85168 h 599162"/>
                <a:gd name="connsiteX501" fmla="*/ 129072 w 770887"/>
                <a:gd name="connsiteY501" fmla="*/ 80685 h 599162"/>
                <a:gd name="connsiteX502" fmla="*/ 136552 w 770887"/>
                <a:gd name="connsiteY502" fmla="*/ 80685 h 599162"/>
                <a:gd name="connsiteX503" fmla="*/ 136552 w 770887"/>
                <a:gd name="connsiteY503" fmla="*/ 74708 h 599162"/>
                <a:gd name="connsiteX504" fmla="*/ 138048 w 770887"/>
                <a:gd name="connsiteY504" fmla="*/ 67238 h 599162"/>
                <a:gd name="connsiteX505" fmla="*/ 142537 w 770887"/>
                <a:gd name="connsiteY505" fmla="*/ 67238 h 599162"/>
                <a:gd name="connsiteX506" fmla="*/ 147025 w 770887"/>
                <a:gd name="connsiteY506" fmla="*/ 70226 h 599162"/>
                <a:gd name="connsiteX507" fmla="*/ 154505 w 770887"/>
                <a:gd name="connsiteY507" fmla="*/ 70226 h 599162"/>
                <a:gd name="connsiteX508" fmla="*/ 157497 w 770887"/>
                <a:gd name="connsiteY508" fmla="*/ 70226 h 599162"/>
                <a:gd name="connsiteX509" fmla="*/ 164978 w 770887"/>
                <a:gd name="connsiteY509" fmla="*/ 70226 h 599162"/>
                <a:gd name="connsiteX510" fmla="*/ 178442 w 770887"/>
                <a:gd name="connsiteY510" fmla="*/ 65743 h 599162"/>
                <a:gd name="connsiteX511" fmla="*/ 182931 w 770887"/>
                <a:gd name="connsiteY511" fmla="*/ 61261 h 599162"/>
                <a:gd name="connsiteX512" fmla="*/ 187419 w 770887"/>
                <a:gd name="connsiteY512" fmla="*/ 53790 h 599162"/>
                <a:gd name="connsiteX513" fmla="*/ 187419 w 770887"/>
                <a:gd name="connsiteY513" fmla="*/ 41837 h 599162"/>
                <a:gd name="connsiteX514" fmla="*/ 191907 w 770887"/>
                <a:gd name="connsiteY514" fmla="*/ 41837 h 599162"/>
                <a:gd name="connsiteX515" fmla="*/ 196395 w 770887"/>
                <a:gd name="connsiteY515" fmla="*/ 37354 h 599162"/>
                <a:gd name="connsiteX516" fmla="*/ 205372 w 770887"/>
                <a:gd name="connsiteY516" fmla="*/ 29883 h 599162"/>
                <a:gd name="connsiteX517" fmla="*/ 221829 w 770887"/>
                <a:gd name="connsiteY517" fmla="*/ 26895 h 599162"/>
                <a:gd name="connsiteX518" fmla="*/ 227813 w 770887"/>
                <a:gd name="connsiteY518" fmla="*/ 19424 h 599162"/>
                <a:gd name="connsiteX519" fmla="*/ 233797 w 770887"/>
                <a:gd name="connsiteY519" fmla="*/ 16436 h 599162"/>
                <a:gd name="connsiteX520" fmla="*/ 238285 w 770887"/>
                <a:gd name="connsiteY520" fmla="*/ 11953 h 599162"/>
                <a:gd name="connsiteX521" fmla="*/ 262223 w 770887"/>
                <a:gd name="connsiteY521" fmla="*/ 13447 h 599162"/>
                <a:gd name="connsiteX522" fmla="*/ 265215 w 770887"/>
                <a:gd name="connsiteY522" fmla="*/ 5977 h 599162"/>
                <a:gd name="connsiteX523" fmla="*/ 277183 w 770887"/>
                <a:gd name="connsiteY523" fmla="*/ 0 h 599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Lst>
              <a:rect l="l" t="t" r="r" b="b"/>
              <a:pathLst>
                <a:path w="770887" h="599162">
                  <a:moveTo>
                    <a:pt x="302516" y="482511"/>
                  </a:moveTo>
                  <a:lnTo>
                    <a:pt x="307819" y="487813"/>
                  </a:lnTo>
                  <a:lnTo>
                    <a:pt x="318423" y="494883"/>
                  </a:lnTo>
                  <a:lnTo>
                    <a:pt x="311354" y="496651"/>
                  </a:lnTo>
                  <a:lnTo>
                    <a:pt x="307819" y="496651"/>
                  </a:lnTo>
                  <a:lnTo>
                    <a:pt x="300749" y="501953"/>
                  </a:lnTo>
                  <a:lnTo>
                    <a:pt x="300749" y="503720"/>
                  </a:lnTo>
                  <a:lnTo>
                    <a:pt x="300749" y="509023"/>
                  </a:lnTo>
                  <a:lnTo>
                    <a:pt x="304284" y="509023"/>
                  </a:lnTo>
                  <a:lnTo>
                    <a:pt x="311354" y="517860"/>
                  </a:lnTo>
                  <a:lnTo>
                    <a:pt x="311354" y="521395"/>
                  </a:lnTo>
                  <a:lnTo>
                    <a:pt x="306051" y="523162"/>
                  </a:lnTo>
                  <a:lnTo>
                    <a:pt x="302516" y="523162"/>
                  </a:lnTo>
                  <a:lnTo>
                    <a:pt x="298982" y="524930"/>
                  </a:lnTo>
                  <a:lnTo>
                    <a:pt x="297214" y="524930"/>
                  </a:lnTo>
                  <a:lnTo>
                    <a:pt x="291912" y="528465"/>
                  </a:lnTo>
                  <a:lnTo>
                    <a:pt x="291912" y="533767"/>
                  </a:lnTo>
                  <a:lnTo>
                    <a:pt x="291912" y="535534"/>
                  </a:lnTo>
                  <a:lnTo>
                    <a:pt x="288377" y="540837"/>
                  </a:lnTo>
                  <a:lnTo>
                    <a:pt x="283075" y="531999"/>
                  </a:lnTo>
                  <a:lnTo>
                    <a:pt x="283075" y="533767"/>
                  </a:lnTo>
                  <a:lnTo>
                    <a:pt x="281307" y="537302"/>
                  </a:lnTo>
                  <a:lnTo>
                    <a:pt x="276005" y="542604"/>
                  </a:lnTo>
                  <a:lnTo>
                    <a:pt x="272470" y="549674"/>
                  </a:lnTo>
                  <a:lnTo>
                    <a:pt x="272470" y="551441"/>
                  </a:lnTo>
                  <a:lnTo>
                    <a:pt x="272470" y="558511"/>
                  </a:lnTo>
                  <a:lnTo>
                    <a:pt x="256563" y="558511"/>
                  </a:lnTo>
                  <a:lnTo>
                    <a:pt x="268935" y="554976"/>
                  </a:lnTo>
                  <a:lnTo>
                    <a:pt x="270703" y="551441"/>
                  </a:lnTo>
                  <a:lnTo>
                    <a:pt x="272470" y="547906"/>
                  </a:lnTo>
                  <a:lnTo>
                    <a:pt x="270703" y="542604"/>
                  </a:lnTo>
                  <a:lnTo>
                    <a:pt x="267168" y="540837"/>
                  </a:lnTo>
                  <a:lnTo>
                    <a:pt x="265400" y="540837"/>
                  </a:lnTo>
                  <a:lnTo>
                    <a:pt x="261866" y="537302"/>
                  </a:lnTo>
                  <a:lnTo>
                    <a:pt x="261866" y="535534"/>
                  </a:lnTo>
                  <a:lnTo>
                    <a:pt x="260098" y="524930"/>
                  </a:lnTo>
                  <a:lnTo>
                    <a:pt x="263633" y="521395"/>
                  </a:lnTo>
                  <a:lnTo>
                    <a:pt x="265400" y="517860"/>
                  </a:lnTo>
                  <a:lnTo>
                    <a:pt x="270703" y="514325"/>
                  </a:lnTo>
                  <a:lnTo>
                    <a:pt x="272470" y="516093"/>
                  </a:lnTo>
                  <a:lnTo>
                    <a:pt x="277772" y="521395"/>
                  </a:lnTo>
                  <a:lnTo>
                    <a:pt x="281307" y="528465"/>
                  </a:lnTo>
                  <a:lnTo>
                    <a:pt x="281307" y="521395"/>
                  </a:lnTo>
                  <a:lnTo>
                    <a:pt x="279540" y="514325"/>
                  </a:lnTo>
                  <a:lnTo>
                    <a:pt x="276005" y="509023"/>
                  </a:lnTo>
                  <a:lnTo>
                    <a:pt x="281307" y="507255"/>
                  </a:lnTo>
                  <a:lnTo>
                    <a:pt x="288377" y="510790"/>
                  </a:lnTo>
                  <a:lnTo>
                    <a:pt x="291912" y="510790"/>
                  </a:lnTo>
                  <a:lnTo>
                    <a:pt x="291912" y="507255"/>
                  </a:lnTo>
                  <a:lnTo>
                    <a:pt x="291912" y="505488"/>
                  </a:lnTo>
                  <a:lnTo>
                    <a:pt x="291912" y="501953"/>
                  </a:lnTo>
                  <a:lnTo>
                    <a:pt x="291912" y="496651"/>
                  </a:lnTo>
                  <a:lnTo>
                    <a:pt x="290144" y="493116"/>
                  </a:lnTo>
                  <a:lnTo>
                    <a:pt x="297214" y="487813"/>
                  </a:lnTo>
                  <a:close/>
                  <a:moveTo>
                    <a:pt x="55075" y="374697"/>
                  </a:moveTo>
                  <a:lnTo>
                    <a:pt x="58610" y="374697"/>
                  </a:lnTo>
                  <a:lnTo>
                    <a:pt x="63912" y="385302"/>
                  </a:lnTo>
                  <a:lnTo>
                    <a:pt x="63912" y="390604"/>
                  </a:lnTo>
                  <a:lnTo>
                    <a:pt x="60377" y="395906"/>
                  </a:lnTo>
                  <a:lnTo>
                    <a:pt x="56842" y="395906"/>
                  </a:lnTo>
                  <a:lnTo>
                    <a:pt x="51540" y="395906"/>
                  </a:lnTo>
                  <a:lnTo>
                    <a:pt x="44470" y="390604"/>
                  </a:lnTo>
                  <a:lnTo>
                    <a:pt x="35633" y="383534"/>
                  </a:lnTo>
                  <a:lnTo>
                    <a:pt x="44470" y="378232"/>
                  </a:lnTo>
                  <a:lnTo>
                    <a:pt x="49773" y="378232"/>
                  </a:lnTo>
                  <a:close/>
                  <a:moveTo>
                    <a:pt x="4447" y="224465"/>
                  </a:moveTo>
                  <a:cubicBezTo>
                    <a:pt x="4447" y="224465"/>
                    <a:pt x="4447" y="224465"/>
                    <a:pt x="5929" y="230488"/>
                  </a:cubicBezTo>
                  <a:cubicBezTo>
                    <a:pt x="5929" y="230488"/>
                    <a:pt x="5929" y="230488"/>
                    <a:pt x="8894" y="233499"/>
                  </a:cubicBezTo>
                  <a:cubicBezTo>
                    <a:pt x="8894" y="233499"/>
                    <a:pt x="8894" y="233499"/>
                    <a:pt x="16306" y="235005"/>
                  </a:cubicBezTo>
                  <a:cubicBezTo>
                    <a:pt x="16306" y="235005"/>
                    <a:pt x="16306" y="235005"/>
                    <a:pt x="23717" y="235005"/>
                  </a:cubicBezTo>
                  <a:cubicBezTo>
                    <a:pt x="23717" y="235005"/>
                    <a:pt x="23717" y="235005"/>
                    <a:pt x="28164" y="238016"/>
                  </a:cubicBezTo>
                  <a:cubicBezTo>
                    <a:pt x="28164" y="238016"/>
                    <a:pt x="28164" y="238016"/>
                    <a:pt x="28164" y="242533"/>
                  </a:cubicBezTo>
                  <a:cubicBezTo>
                    <a:pt x="28164" y="242533"/>
                    <a:pt x="28164" y="242533"/>
                    <a:pt x="31129" y="245544"/>
                  </a:cubicBezTo>
                  <a:cubicBezTo>
                    <a:pt x="31129" y="245544"/>
                    <a:pt x="31129" y="245544"/>
                    <a:pt x="37058" y="251566"/>
                  </a:cubicBezTo>
                  <a:cubicBezTo>
                    <a:pt x="37058" y="251566"/>
                    <a:pt x="37058" y="251566"/>
                    <a:pt x="44470" y="262106"/>
                  </a:cubicBezTo>
                  <a:cubicBezTo>
                    <a:pt x="44470" y="262106"/>
                    <a:pt x="44470" y="262106"/>
                    <a:pt x="40023" y="262106"/>
                  </a:cubicBezTo>
                  <a:cubicBezTo>
                    <a:pt x="40023" y="262106"/>
                    <a:pt x="40023" y="262106"/>
                    <a:pt x="31129" y="262106"/>
                  </a:cubicBezTo>
                  <a:lnTo>
                    <a:pt x="29647" y="265117"/>
                  </a:lnTo>
                  <a:cubicBezTo>
                    <a:pt x="29647" y="265117"/>
                    <a:pt x="29647" y="265117"/>
                    <a:pt x="23717" y="259095"/>
                  </a:cubicBezTo>
                  <a:cubicBezTo>
                    <a:pt x="23717" y="259095"/>
                    <a:pt x="23717" y="259095"/>
                    <a:pt x="20753" y="250061"/>
                  </a:cubicBezTo>
                  <a:cubicBezTo>
                    <a:pt x="20753" y="250061"/>
                    <a:pt x="20753" y="250061"/>
                    <a:pt x="19270" y="247050"/>
                  </a:cubicBezTo>
                  <a:cubicBezTo>
                    <a:pt x="19270" y="247050"/>
                    <a:pt x="19270" y="247050"/>
                    <a:pt x="16306" y="244038"/>
                  </a:cubicBezTo>
                  <a:cubicBezTo>
                    <a:pt x="16306" y="244038"/>
                    <a:pt x="16306" y="244038"/>
                    <a:pt x="14823" y="244038"/>
                  </a:cubicBezTo>
                  <a:cubicBezTo>
                    <a:pt x="14823" y="244038"/>
                    <a:pt x="14823" y="244038"/>
                    <a:pt x="13341" y="244038"/>
                  </a:cubicBezTo>
                  <a:cubicBezTo>
                    <a:pt x="13341" y="244038"/>
                    <a:pt x="10376" y="244038"/>
                    <a:pt x="10376" y="244038"/>
                  </a:cubicBezTo>
                  <a:cubicBezTo>
                    <a:pt x="8894" y="242533"/>
                    <a:pt x="8894" y="244038"/>
                    <a:pt x="8894" y="244038"/>
                  </a:cubicBezTo>
                  <a:cubicBezTo>
                    <a:pt x="8894" y="244038"/>
                    <a:pt x="8894" y="244038"/>
                    <a:pt x="4447" y="244038"/>
                  </a:cubicBezTo>
                  <a:cubicBezTo>
                    <a:pt x="-1483" y="242533"/>
                    <a:pt x="2964" y="242533"/>
                    <a:pt x="2964" y="242533"/>
                  </a:cubicBezTo>
                  <a:cubicBezTo>
                    <a:pt x="1482" y="241027"/>
                    <a:pt x="1482" y="241027"/>
                    <a:pt x="1482" y="239521"/>
                  </a:cubicBezTo>
                  <a:cubicBezTo>
                    <a:pt x="1482" y="239521"/>
                    <a:pt x="0" y="236510"/>
                    <a:pt x="0" y="235005"/>
                  </a:cubicBezTo>
                  <a:cubicBezTo>
                    <a:pt x="0" y="235005"/>
                    <a:pt x="0" y="230488"/>
                    <a:pt x="0" y="230488"/>
                  </a:cubicBezTo>
                  <a:cubicBezTo>
                    <a:pt x="0" y="230488"/>
                    <a:pt x="0" y="230488"/>
                    <a:pt x="4447" y="224465"/>
                  </a:cubicBezTo>
                  <a:close/>
                  <a:moveTo>
                    <a:pt x="277183" y="0"/>
                  </a:moveTo>
                  <a:cubicBezTo>
                    <a:pt x="277183" y="0"/>
                    <a:pt x="277183" y="0"/>
                    <a:pt x="283168" y="5977"/>
                  </a:cubicBezTo>
                  <a:cubicBezTo>
                    <a:pt x="283168" y="5977"/>
                    <a:pt x="283168" y="5977"/>
                    <a:pt x="286160" y="10459"/>
                  </a:cubicBezTo>
                  <a:cubicBezTo>
                    <a:pt x="286160" y="10459"/>
                    <a:pt x="286160" y="10459"/>
                    <a:pt x="283168" y="10459"/>
                  </a:cubicBezTo>
                  <a:cubicBezTo>
                    <a:pt x="283168" y="10459"/>
                    <a:pt x="283168" y="10459"/>
                    <a:pt x="283168" y="14942"/>
                  </a:cubicBezTo>
                  <a:cubicBezTo>
                    <a:pt x="283168" y="14942"/>
                    <a:pt x="283168" y="14942"/>
                    <a:pt x="287656" y="17930"/>
                  </a:cubicBezTo>
                  <a:cubicBezTo>
                    <a:pt x="287656" y="17930"/>
                    <a:pt x="287656" y="17930"/>
                    <a:pt x="293640" y="17930"/>
                  </a:cubicBezTo>
                  <a:cubicBezTo>
                    <a:pt x="293640" y="17930"/>
                    <a:pt x="293640" y="17930"/>
                    <a:pt x="293640" y="13447"/>
                  </a:cubicBezTo>
                  <a:cubicBezTo>
                    <a:pt x="293640" y="13447"/>
                    <a:pt x="293640" y="13447"/>
                    <a:pt x="296632" y="10459"/>
                  </a:cubicBezTo>
                  <a:cubicBezTo>
                    <a:pt x="296632" y="10459"/>
                    <a:pt x="296632" y="10459"/>
                    <a:pt x="299624" y="13447"/>
                  </a:cubicBezTo>
                  <a:cubicBezTo>
                    <a:pt x="299624" y="13447"/>
                    <a:pt x="299624" y="13447"/>
                    <a:pt x="304113" y="19424"/>
                  </a:cubicBezTo>
                  <a:cubicBezTo>
                    <a:pt x="304113" y="19424"/>
                    <a:pt x="304113" y="19424"/>
                    <a:pt x="313089" y="17930"/>
                  </a:cubicBezTo>
                  <a:cubicBezTo>
                    <a:pt x="313089" y="17930"/>
                    <a:pt x="313089" y="17930"/>
                    <a:pt x="325058" y="20918"/>
                  </a:cubicBezTo>
                  <a:cubicBezTo>
                    <a:pt x="325058" y="20918"/>
                    <a:pt x="325058" y="20918"/>
                    <a:pt x="325058" y="25401"/>
                  </a:cubicBezTo>
                  <a:cubicBezTo>
                    <a:pt x="325058" y="25401"/>
                    <a:pt x="325058" y="25401"/>
                    <a:pt x="328050" y="31377"/>
                  </a:cubicBezTo>
                  <a:cubicBezTo>
                    <a:pt x="328050" y="31377"/>
                    <a:pt x="328050" y="31377"/>
                    <a:pt x="335530" y="37354"/>
                  </a:cubicBezTo>
                  <a:cubicBezTo>
                    <a:pt x="335530" y="37354"/>
                    <a:pt x="335530" y="37354"/>
                    <a:pt x="351987" y="37354"/>
                  </a:cubicBezTo>
                  <a:cubicBezTo>
                    <a:pt x="351987" y="37354"/>
                    <a:pt x="351987" y="37354"/>
                    <a:pt x="356475" y="37354"/>
                  </a:cubicBezTo>
                  <a:cubicBezTo>
                    <a:pt x="356475" y="37354"/>
                    <a:pt x="356475" y="37354"/>
                    <a:pt x="360963" y="34366"/>
                  </a:cubicBezTo>
                  <a:cubicBezTo>
                    <a:pt x="360963" y="34366"/>
                    <a:pt x="360963" y="34366"/>
                    <a:pt x="366948" y="34366"/>
                  </a:cubicBezTo>
                  <a:cubicBezTo>
                    <a:pt x="366948" y="34366"/>
                    <a:pt x="366948" y="34366"/>
                    <a:pt x="374428" y="38848"/>
                  </a:cubicBezTo>
                  <a:cubicBezTo>
                    <a:pt x="374428" y="38848"/>
                    <a:pt x="374428" y="38848"/>
                    <a:pt x="375924" y="43331"/>
                  </a:cubicBezTo>
                  <a:cubicBezTo>
                    <a:pt x="375924" y="43331"/>
                    <a:pt x="375924" y="43331"/>
                    <a:pt x="375924" y="47813"/>
                  </a:cubicBezTo>
                  <a:cubicBezTo>
                    <a:pt x="375924" y="47813"/>
                    <a:pt x="375924" y="47813"/>
                    <a:pt x="375924" y="48560"/>
                  </a:cubicBezTo>
                  <a:lnTo>
                    <a:pt x="375924" y="50802"/>
                  </a:lnTo>
                  <a:cubicBezTo>
                    <a:pt x="375924" y="50802"/>
                    <a:pt x="375924" y="50802"/>
                    <a:pt x="383404" y="46319"/>
                  </a:cubicBezTo>
                  <a:cubicBezTo>
                    <a:pt x="383404" y="46319"/>
                    <a:pt x="383404" y="46319"/>
                    <a:pt x="392381" y="43331"/>
                  </a:cubicBezTo>
                  <a:cubicBezTo>
                    <a:pt x="392381" y="43331"/>
                    <a:pt x="392381" y="43331"/>
                    <a:pt x="398365" y="43331"/>
                  </a:cubicBezTo>
                  <a:cubicBezTo>
                    <a:pt x="398365" y="43331"/>
                    <a:pt x="398365" y="43331"/>
                    <a:pt x="410334" y="47813"/>
                  </a:cubicBezTo>
                  <a:cubicBezTo>
                    <a:pt x="410334" y="47813"/>
                    <a:pt x="410334" y="47813"/>
                    <a:pt x="420806" y="50802"/>
                  </a:cubicBezTo>
                  <a:cubicBezTo>
                    <a:pt x="420806" y="50802"/>
                    <a:pt x="420806" y="50802"/>
                    <a:pt x="432775" y="47813"/>
                  </a:cubicBezTo>
                  <a:cubicBezTo>
                    <a:pt x="432775" y="47813"/>
                    <a:pt x="432775" y="47813"/>
                    <a:pt x="438759" y="43331"/>
                  </a:cubicBezTo>
                  <a:cubicBezTo>
                    <a:pt x="438759" y="43331"/>
                    <a:pt x="438759" y="43331"/>
                    <a:pt x="444743" y="43331"/>
                  </a:cubicBezTo>
                  <a:cubicBezTo>
                    <a:pt x="444743" y="43331"/>
                    <a:pt x="444743" y="43331"/>
                    <a:pt x="447736" y="43331"/>
                  </a:cubicBezTo>
                  <a:cubicBezTo>
                    <a:pt x="447736" y="43331"/>
                    <a:pt x="447736" y="43331"/>
                    <a:pt x="455216" y="50802"/>
                  </a:cubicBezTo>
                  <a:cubicBezTo>
                    <a:pt x="455216" y="50802"/>
                    <a:pt x="455216" y="50802"/>
                    <a:pt x="462696" y="56778"/>
                  </a:cubicBezTo>
                  <a:cubicBezTo>
                    <a:pt x="462696" y="56778"/>
                    <a:pt x="462696" y="56778"/>
                    <a:pt x="476161" y="58272"/>
                  </a:cubicBezTo>
                  <a:lnTo>
                    <a:pt x="482145" y="110568"/>
                  </a:lnTo>
                  <a:cubicBezTo>
                    <a:pt x="482145" y="110568"/>
                    <a:pt x="482145" y="110568"/>
                    <a:pt x="500098" y="242056"/>
                  </a:cubicBezTo>
                  <a:cubicBezTo>
                    <a:pt x="500098" y="242056"/>
                    <a:pt x="500098" y="242056"/>
                    <a:pt x="521043" y="400438"/>
                  </a:cubicBezTo>
                  <a:cubicBezTo>
                    <a:pt x="521043" y="400438"/>
                    <a:pt x="521043" y="400438"/>
                    <a:pt x="525531" y="409403"/>
                  </a:cubicBezTo>
                  <a:cubicBezTo>
                    <a:pt x="525531" y="409403"/>
                    <a:pt x="525531" y="409403"/>
                    <a:pt x="540492" y="409403"/>
                  </a:cubicBezTo>
                  <a:cubicBezTo>
                    <a:pt x="540492" y="409403"/>
                    <a:pt x="540492" y="409403"/>
                    <a:pt x="543484" y="400438"/>
                  </a:cubicBezTo>
                  <a:cubicBezTo>
                    <a:pt x="543484" y="400438"/>
                    <a:pt x="543484" y="400438"/>
                    <a:pt x="555453" y="400438"/>
                  </a:cubicBezTo>
                  <a:cubicBezTo>
                    <a:pt x="555453" y="400438"/>
                    <a:pt x="555453" y="400438"/>
                    <a:pt x="555453" y="404920"/>
                  </a:cubicBezTo>
                  <a:cubicBezTo>
                    <a:pt x="555453" y="404920"/>
                    <a:pt x="555453" y="404920"/>
                    <a:pt x="559941" y="410897"/>
                  </a:cubicBezTo>
                  <a:cubicBezTo>
                    <a:pt x="559941" y="410897"/>
                    <a:pt x="559941" y="410897"/>
                    <a:pt x="579390" y="424344"/>
                  </a:cubicBezTo>
                  <a:cubicBezTo>
                    <a:pt x="579390" y="424344"/>
                    <a:pt x="579390" y="424344"/>
                    <a:pt x="595847" y="442274"/>
                  </a:cubicBezTo>
                  <a:cubicBezTo>
                    <a:pt x="595847" y="442274"/>
                    <a:pt x="595847" y="442274"/>
                    <a:pt x="604823" y="434803"/>
                  </a:cubicBezTo>
                  <a:cubicBezTo>
                    <a:pt x="604823" y="434803"/>
                    <a:pt x="604823" y="434803"/>
                    <a:pt x="610807" y="419862"/>
                  </a:cubicBezTo>
                  <a:cubicBezTo>
                    <a:pt x="610807" y="419862"/>
                    <a:pt x="610807" y="419862"/>
                    <a:pt x="618288" y="412391"/>
                  </a:cubicBezTo>
                  <a:cubicBezTo>
                    <a:pt x="618288" y="412391"/>
                    <a:pt x="618288" y="412391"/>
                    <a:pt x="625768" y="407908"/>
                  </a:cubicBezTo>
                  <a:cubicBezTo>
                    <a:pt x="625768" y="407908"/>
                    <a:pt x="625768" y="407908"/>
                    <a:pt x="639233" y="413885"/>
                  </a:cubicBezTo>
                  <a:cubicBezTo>
                    <a:pt x="639233" y="413885"/>
                    <a:pt x="639233" y="413885"/>
                    <a:pt x="655690" y="425838"/>
                  </a:cubicBezTo>
                  <a:cubicBezTo>
                    <a:pt x="655690" y="425838"/>
                    <a:pt x="655690" y="425838"/>
                    <a:pt x="672146" y="442274"/>
                  </a:cubicBezTo>
                  <a:cubicBezTo>
                    <a:pt x="672146" y="442274"/>
                    <a:pt x="672146" y="442274"/>
                    <a:pt x="684115" y="455722"/>
                  </a:cubicBezTo>
                  <a:cubicBezTo>
                    <a:pt x="684115" y="455722"/>
                    <a:pt x="684115" y="455722"/>
                    <a:pt x="708052" y="479629"/>
                  </a:cubicBezTo>
                  <a:cubicBezTo>
                    <a:pt x="708052" y="479629"/>
                    <a:pt x="708052" y="479629"/>
                    <a:pt x="723013" y="500547"/>
                  </a:cubicBezTo>
                  <a:cubicBezTo>
                    <a:pt x="723013" y="500547"/>
                    <a:pt x="723013" y="500547"/>
                    <a:pt x="731989" y="502041"/>
                  </a:cubicBezTo>
                  <a:cubicBezTo>
                    <a:pt x="731989" y="502041"/>
                    <a:pt x="731989" y="502041"/>
                    <a:pt x="742462" y="503535"/>
                  </a:cubicBezTo>
                  <a:cubicBezTo>
                    <a:pt x="742462" y="503535"/>
                    <a:pt x="742462" y="503535"/>
                    <a:pt x="760415" y="509512"/>
                  </a:cubicBezTo>
                  <a:cubicBezTo>
                    <a:pt x="760415" y="509512"/>
                    <a:pt x="760415" y="509512"/>
                    <a:pt x="767895" y="513994"/>
                  </a:cubicBezTo>
                  <a:cubicBezTo>
                    <a:pt x="767895" y="513994"/>
                    <a:pt x="767895" y="513994"/>
                    <a:pt x="767895" y="519971"/>
                  </a:cubicBezTo>
                  <a:cubicBezTo>
                    <a:pt x="767895" y="519971"/>
                    <a:pt x="767895" y="519971"/>
                    <a:pt x="770887" y="533419"/>
                  </a:cubicBezTo>
                  <a:cubicBezTo>
                    <a:pt x="770887" y="533419"/>
                    <a:pt x="770887" y="533419"/>
                    <a:pt x="770887" y="539395"/>
                  </a:cubicBezTo>
                  <a:cubicBezTo>
                    <a:pt x="770887" y="539395"/>
                    <a:pt x="770887" y="539395"/>
                    <a:pt x="770887" y="545372"/>
                  </a:cubicBezTo>
                  <a:cubicBezTo>
                    <a:pt x="770887" y="545372"/>
                    <a:pt x="770887" y="545372"/>
                    <a:pt x="770887" y="558820"/>
                  </a:cubicBezTo>
                  <a:cubicBezTo>
                    <a:pt x="770887" y="558820"/>
                    <a:pt x="770887" y="558820"/>
                    <a:pt x="764903" y="563302"/>
                  </a:cubicBezTo>
                  <a:cubicBezTo>
                    <a:pt x="764903" y="563302"/>
                    <a:pt x="764903" y="563302"/>
                    <a:pt x="760415" y="557325"/>
                  </a:cubicBezTo>
                  <a:cubicBezTo>
                    <a:pt x="760415" y="557325"/>
                    <a:pt x="760415" y="557325"/>
                    <a:pt x="755926" y="549855"/>
                  </a:cubicBezTo>
                  <a:cubicBezTo>
                    <a:pt x="755926" y="549855"/>
                    <a:pt x="755926" y="549855"/>
                    <a:pt x="751438" y="552843"/>
                  </a:cubicBezTo>
                  <a:cubicBezTo>
                    <a:pt x="751438" y="552843"/>
                    <a:pt x="751438" y="552843"/>
                    <a:pt x="755926" y="560314"/>
                  </a:cubicBezTo>
                  <a:cubicBezTo>
                    <a:pt x="755926" y="560314"/>
                    <a:pt x="755926" y="560314"/>
                    <a:pt x="752934" y="561808"/>
                  </a:cubicBezTo>
                  <a:cubicBezTo>
                    <a:pt x="752934" y="561808"/>
                    <a:pt x="752934" y="561808"/>
                    <a:pt x="748446" y="558820"/>
                  </a:cubicBezTo>
                  <a:cubicBezTo>
                    <a:pt x="748446" y="558820"/>
                    <a:pt x="748446" y="558820"/>
                    <a:pt x="739470" y="555831"/>
                  </a:cubicBezTo>
                  <a:cubicBezTo>
                    <a:pt x="739470" y="555831"/>
                    <a:pt x="739470" y="555831"/>
                    <a:pt x="739470" y="549855"/>
                  </a:cubicBezTo>
                  <a:cubicBezTo>
                    <a:pt x="739470" y="549855"/>
                    <a:pt x="739470" y="549855"/>
                    <a:pt x="736478" y="542384"/>
                  </a:cubicBezTo>
                  <a:cubicBezTo>
                    <a:pt x="736478" y="542384"/>
                    <a:pt x="736478" y="542384"/>
                    <a:pt x="731989" y="539395"/>
                  </a:cubicBezTo>
                  <a:cubicBezTo>
                    <a:pt x="731989" y="539395"/>
                    <a:pt x="731989" y="539395"/>
                    <a:pt x="728997" y="533419"/>
                  </a:cubicBezTo>
                  <a:cubicBezTo>
                    <a:pt x="728997" y="533419"/>
                    <a:pt x="728997" y="533419"/>
                    <a:pt x="717029" y="524454"/>
                  </a:cubicBezTo>
                  <a:cubicBezTo>
                    <a:pt x="717029" y="524454"/>
                    <a:pt x="717029" y="524454"/>
                    <a:pt x="706556" y="525948"/>
                  </a:cubicBezTo>
                  <a:cubicBezTo>
                    <a:pt x="706556" y="525948"/>
                    <a:pt x="706556" y="525948"/>
                    <a:pt x="709548" y="530430"/>
                  </a:cubicBezTo>
                  <a:cubicBezTo>
                    <a:pt x="709548" y="530430"/>
                    <a:pt x="709548" y="530430"/>
                    <a:pt x="712540" y="533419"/>
                  </a:cubicBezTo>
                  <a:cubicBezTo>
                    <a:pt x="712540" y="533419"/>
                    <a:pt x="712540" y="533419"/>
                    <a:pt x="723013" y="539395"/>
                  </a:cubicBezTo>
                  <a:cubicBezTo>
                    <a:pt x="723013" y="539395"/>
                    <a:pt x="723013" y="539395"/>
                    <a:pt x="728997" y="545372"/>
                  </a:cubicBezTo>
                  <a:cubicBezTo>
                    <a:pt x="728997" y="545372"/>
                    <a:pt x="728997" y="545372"/>
                    <a:pt x="728997" y="549855"/>
                  </a:cubicBezTo>
                  <a:cubicBezTo>
                    <a:pt x="728997" y="549855"/>
                    <a:pt x="728997" y="549855"/>
                    <a:pt x="733485" y="554337"/>
                  </a:cubicBezTo>
                  <a:cubicBezTo>
                    <a:pt x="733485" y="554337"/>
                    <a:pt x="733485" y="554337"/>
                    <a:pt x="736478" y="558820"/>
                  </a:cubicBezTo>
                  <a:cubicBezTo>
                    <a:pt x="736478" y="558820"/>
                    <a:pt x="736478" y="558820"/>
                    <a:pt x="739470" y="569279"/>
                  </a:cubicBezTo>
                  <a:cubicBezTo>
                    <a:pt x="739470" y="569279"/>
                    <a:pt x="739470" y="569279"/>
                    <a:pt x="739470" y="572267"/>
                  </a:cubicBezTo>
                  <a:cubicBezTo>
                    <a:pt x="739470" y="572267"/>
                    <a:pt x="739470" y="572267"/>
                    <a:pt x="734981" y="573761"/>
                  </a:cubicBezTo>
                  <a:cubicBezTo>
                    <a:pt x="734981" y="573761"/>
                    <a:pt x="734981" y="573761"/>
                    <a:pt x="731989" y="566290"/>
                  </a:cubicBezTo>
                  <a:cubicBezTo>
                    <a:pt x="731989" y="566290"/>
                    <a:pt x="731989" y="566290"/>
                    <a:pt x="731989" y="573761"/>
                  </a:cubicBezTo>
                  <a:cubicBezTo>
                    <a:pt x="731989" y="573761"/>
                    <a:pt x="731989" y="573761"/>
                    <a:pt x="728997" y="579738"/>
                  </a:cubicBezTo>
                  <a:cubicBezTo>
                    <a:pt x="728997" y="579738"/>
                    <a:pt x="728997" y="579738"/>
                    <a:pt x="724509" y="578244"/>
                  </a:cubicBezTo>
                  <a:cubicBezTo>
                    <a:pt x="724509" y="578244"/>
                    <a:pt x="724509" y="578244"/>
                    <a:pt x="717029" y="570773"/>
                  </a:cubicBezTo>
                  <a:cubicBezTo>
                    <a:pt x="717029" y="570773"/>
                    <a:pt x="717029" y="570773"/>
                    <a:pt x="709548" y="561808"/>
                  </a:cubicBezTo>
                  <a:cubicBezTo>
                    <a:pt x="709548" y="561808"/>
                    <a:pt x="709548" y="561808"/>
                    <a:pt x="703564" y="564796"/>
                  </a:cubicBezTo>
                  <a:cubicBezTo>
                    <a:pt x="703564" y="564796"/>
                    <a:pt x="703564" y="564796"/>
                    <a:pt x="699076" y="564796"/>
                  </a:cubicBezTo>
                  <a:cubicBezTo>
                    <a:pt x="699076" y="564796"/>
                    <a:pt x="699076" y="564796"/>
                    <a:pt x="702068" y="555831"/>
                  </a:cubicBezTo>
                  <a:cubicBezTo>
                    <a:pt x="702068" y="555831"/>
                    <a:pt x="702068" y="555831"/>
                    <a:pt x="709548" y="554337"/>
                  </a:cubicBezTo>
                  <a:cubicBezTo>
                    <a:pt x="709548" y="554337"/>
                    <a:pt x="709548" y="554337"/>
                    <a:pt x="706556" y="545372"/>
                  </a:cubicBezTo>
                  <a:cubicBezTo>
                    <a:pt x="706556" y="545372"/>
                    <a:pt x="706556" y="545372"/>
                    <a:pt x="697580" y="549855"/>
                  </a:cubicBezTo>
                  <a:cubicBezTo>
                    <a:pt x="697580" y="549855"/>
                    <a:pt x="697580" y="549855"/>
                    <a:pt x="700572" y="540890"/>
                  </a:cubicBezTo>
                  <a:cubicBezTo>
                    <a:pt x="700572" y="540890"/>
                    <a:pt x="700572" y="540890"/>
                    <a:pt x="696084" y="534913"/>
                  </a:cubicBezTo>
                  <a:cubicBezTo>
                    <a:pt x="696084" y="534913"/>
                    <a:pt x="696084" y="534913"/>
                    <a:pt x="694588" y="530430"/>
                  </a:cubicBezTo>
                  <a:cubicBezTo>
                    <a:pt x="694588" y="530430"/>
                    <a:pt x="694588" y="530430"/>
                    <a:pt x="694588" y="525948"/>
                  </a:cubicBezTo>
                  <a:cubicBezTo>
                    <a:pt x="694588" y="525948"/>
                    <a:pt x="694588" y="525948"/>
                    <a:pt x="700572" y="516983"/>
                  </a:cubicBezTo>
                  <a:cubicBezTo>
                    <a:pt x="700572" y="516983"/>
                    <a:pt x="700572" y="516983"/>
                    <a:pt x="693091" y="516983"/>
                  </a:cubicBezTo>
                  <a:cubicBezTo>
                    <a:pt x="693091" y="516983"/>
                    <a:pt x="693091" y="516983"/>
                    <a:pt x="690099" y="519971"/>
                  </a:cubicBezTo>
                  <a:cubicBezTo>
                    <a:pt x="690099" y="519971"/>
                    <a:pt x="690099" y="519971"/>
                    <a:pt x="690099" y="522959"/>
                  </a:cubicBezTo>
                  <a:cubicBezTo>
                    <a:pt x="690099" y="522959"/>
                    <a:pt x="690099" y="522959"/>
                    <a:pt x="690099" y="531925"/>
                  </a:cubicBezTo>
                  <a:cubicBezTo>
                    <a:pt x="690099" y="531925"/>
                    <a:pt x="690099" y="531925"/>
                    <a:pt x="685611" y="534913"/>
                  </a:cubicBezTo>
                  <a:cubicBezTo>
                    <a:pt x="685611" y="534913"/>
                    <a:pt x="685611" y="534913"/>
                    <a:pt x="682619" y="537901"/>
                  </a:cubicBezTo>
                  <a:cubicBezTo>
                    <a:pt x="682619" y="537901"/>
                    <a:pt x="682619" y="534913"/>
                    <a:pt x="682619" y="533419"/>
                  </a:cubicBezTo>
                  <a:cubicBezTo>
                    <a:pt x="682619" y="531925"/>
                    <a:pt x="681123" y="527442"/>
                    <a:pt x="681123" y="527442"/>
                  </a:cubicBezTo>
                  <a:cubicBezTo>
                    <a:pt x="681123" y="527442"/>
                    <a:pt x="679627" y="522959"/>
                    <a:pt x="679627" y="519971"/>
                  </a:cubicBezTo>
                  <a:cubicBezTo>
                    <a:pt x="679627" y="518477"/>
                    <a:pt x="678131" y="515489"/>
                    <a:pt x="678131" y="515489"/>
                  </a:cubicBezTo>
                  <a:cubicBezTo>
                    <a:pt x="678131" y="515489"/>
                    <a:pt x="676635" y="512500"/>
                    <a:pt x="676635" y="511006"/>
                  </a:cubicBezTo>
                  <a:cubicBezTo>
                    <a:pt x="676635" y="508018"/>
                    <a:pt x="676635" y="506524"/>
                    <a:pt x="676635" y="506524"/>
                  </a:cubicBezTo>
                  <a:cubicBezTo>
                    <a:pt x="676635" y="506524"/>
                    <a:pt x="678131" y="503535"/>
                    <a:pt x="681123" y="503535"/>
                  </a:cubicBezTo>
                  <a:cubicBezTo>
                    <a:pt x="682619" y="502041"/>
                    <a:pt x="684115" y="499053"/>
                    <a:pt x="684115" y="499053"/>
                  </a:cubicBezTo>
                  <a:cubicBezTo>
                    <a:pt x="684115" y="499053"/>
                    <a:pt x="684115" y="499053"/>
                    <a:pt x="690099" y="493076"/>
                  </a:cubicBezTo>
                  <a:cubicBezTo>
                    <a:pt x="690099" y="493076"/>
                    <a:pt x="690099" y="493076"/>
                    <a:pt x="684115" y="482617"/>
                  </a:cubicBezTo>
                  <a:cubicBezTo>
                    <a:pt x="684115" y="482617"/>
                    <a:pt x="684115" y="482617"/>
                    <a:pt x="681123" y="484111"/>
                  </a:cubicBezTo>
                  <a:cubicBezTo>
                    <a:pt x="681123" y="484111"/>
                    <a:pt x="681123" y="484111"/>
                    <a:pt x="678131" y="491582"/>
                  </a:cubicBezTo>
                  <a:cubicBezTo>
                    <a:pt x="678131" y="491582"/>
                    <a:pt x="678131" y="491582"/>
                    <a:pt x="672146" y="499053"/>
                  </a:cubicBezTo>
                  <a:cubicBezTo>
                    <a:pt x="672146" y="499053"/>
                    <a:pt x="672146" y="499053"/>
                    <a:pt x="667658" y="502041"/>
                  </a:cubicBezTo>
                  <a:cubicBezTo>
                    <a:pt x="667658" y="502041"/>
                    <a:pt x="667658" y="502041"/>
                    <a:pt x="666162" y="505029"/>
                  </a:cubicBezTo>
                  <a:cubicBezTo>
                    <a:pt x="666162" y="505029"/>
                    <a:pt x="666162" y="505029"/>
                    <a:pt x="669154" y="516983"/>
                  </a:cubicBezTo>
                  <a:cubicBezTo>
                    <a:pt x="669154" y="516983"/>
                    <a:pt x="669154" y="516983"/>
                    <a:pt x="675139" y="533419"/>
                  </a:cubicBezTo>
                  <a:cubicBezTo>
                    <a:pt x="675139" y="533419"/>
                    <a:pt x="675139" y="533419"/>
                    <a:pt x="669154" y="531925"/>
                  </a:cubicBezTo>
                  <a:cubicBezTo>
                    <a:pt x="669154" y="531925"/>
                    <a:pt x="669154" y="531925"/>
                    <a:pt x="660178" y="513994"/>
                  </a:cubicBezTo>
                  <a:cubicBezTo>
                    <a:pt x="660178" y="513994"/>
                    <a:pt x="660178" y="513994"/>
                    <a:pt x="649705" y="499053"/>
                  </a:cubicBezTo>
                  <a:cubicBezTo>
                    <a:pt x="649705" y="499053"/>
                    <a:pt x="649705" y="499053"/>
                    <a:pt x="646713" y="508018"/>
                  </a:cubicBezTo>
                  <a:cubicBezTo>
                    <a:pt x="646713" y="508018"/>
                    <a:pt x="646713" y="508018"/>
                    <a:pt x="643721" y="506524"/>
                  </a:cubicBezTo>
                  <a:cubicBezTo>
                    <a:pt x="643721" y="506524"/>
                    <a:pt x="643721" y="506524"/>
                    <a:pt x="639233" y="496064"/>
                  </a:cubicBezTo>
                  <a:cubicBezTo>
                    <a:pt x="639233" y="496064"/>
                    <a:pt x="639233" y="496064"/>
                    <a:pt x="633249" y="491582"/>
                  </a:cubicBezTo>
                  <a:cubicBezTo>
                    <a:pt x="633249" y="491582"/>
                    <a:pt x="633249" y="491582"/>
                    <a:pt x="618288" y="475146"/>
                  </a:cubicBezTo>
                  <a:cubicBezTo>
                    <a:pt x="618288" y="475146"/>
                    <a:pt x="618288" y="475146"/>
                    <a:pt x="618288" y="464687"/>
                  </a:cubicBezTo>
                  <a:cubicBezTo>
                    <a:pt x="618288" y="464687"/>
                    <a:pt x="618288" y="464687"/>
                    <a:pt x="615296" y="470664"/>
                  </a:cubicBezTo>
                  <a:cubicBezTo>
                    <a:pt x="615296" y="470664"/>
                    <a:pt x="615296" y="470664"/>
                    <a:pt x="607815" y="467675"/>
                  </a:cubicBezTo>
                  <a:cubicBezTo>
                    <a:pt x="607815" y="467675"/>
                    <a:pt x="607815" y="467675"/>
                    <a:pt x="591358" y="452734"/>
                  </a:cubicBezTo>
                  <a:cubicBezTo>
                    <a:pt x="591358" y="452734"/>
                    <a:pt x="591358" y="452734"/>
                    <a:pt x="580886" y="440780"/>
                  </a:cubicBezTo>
                  <a:cubicBezTo>
                    <a:pt x="580886" y="440780"/>
                    <a:pt x="580886" y="440780"/>
                    <a:pt x="574902" y="442274"/>
                  </a:cubicBezTo>
                  <a:cubicBezTo>
                    <a:pt x="574902" y="442274"/>
                    <a:pt x="574902" y="442274"/>
                    <a:pt x="561437" y="439286"/>
                  </a:cubicBezTo>
                  <a:cubicBezTo>
                    <a:pt x="561437" y="439286"/>
                    <a:pt x="561437" y="439286"/>
                    <a:pt x="552461" y="430321"/>
                  </a:cubicBezTo>
                  <a:cubicBezTo>
                    <a:pt x="552461" y="430321"/>
                    <a:pt x="552461" y="430321"/>
                    <a:pt x="552461" y="419862"/>
                  </a:cubicBezTo>
                  <a:cubicBezTo>
                    <a:pt x="552461" y="419862"/>
                    <a:pt x="552461" y="419862"/>
                    <a:pt x="547972" y="422850"/>
                  </a:cubicBezTo>
                  <a:cubicBezTo>
                    <a:pt x="547972" y="422850"/>
                    <a:pt x="547972" y="422850"/>
                    <a:pt x="530020" y="422850"/>
                  </a:cubicBezTo>
                  <a:cubicBezTo>
                    <a:pt x="530020" y="422850"/>
                    <a:pt x="530020" y="422850"/>
                    <a:pt x="521043" y="421356"/>
                  </a:cubicBezTo>
                  <a:cubicBezTo>
                    <a:pt x="521043" y="421356"/>
                    <a:pt x="521043" y="421356"/>
                    <a:pt x="510571" y="418368"/>
                  </a:cubicBezTo>
                  <a:cubicBezTo>
                    <a:pt x="510571" y="418368"/>
                    <a:pt x="510571" y="418368"/>
                    <a:pt x="491122" y="416873"/>
                  </a:cubicBezTo>
                  <a:cubicBezTo>
                    <a:pt x="491122" y="416873"/>
                    <a:pt x="491122" y="416873"/>
                    <a:pt x="471673" y="421356"/>
                  </a:cubicBezTo>
                  <a:cubicBezTo>
                    <a:pt x="471673" y="421356"/>
                    <a:pt x="471673" y="421356"/>
                    <a:pt x="458208" y="424344"/>
                  </a:cubicBezTo>
                  <a:cubicBezTo>
                    <a:pt x="458208" y="424344"/>
                    <a:pt x="458208" y="424344"/>
                    <a:pt x="461200" y="412391"/>
                  </a:cubicBezTo>
                  <a:cubicBezTo>
                    <a:pt x="461200" y="412391"/>
                    <a:pt x="461200" y="412391"/>
                    <a:pt x="456712" y="415379"/>
                  </a:cubicBezTo>
                  <a:cubicBezTo>
                    <a:pt x="456712" y="415379"/>
                    <a:pt x="456712" y="415379"/>
                    <a:pt x="449232" y="410897"/>
                  </a:cubicBezTo>
                  <a:cubicBezTo>
                    <a:pt x="449232" y="410897"/>
                    <a:pt x="449232" y="410897"/>
                    <a:pt x="443247" y="407908"/>
                  </a:cubicBezTo>
                  <a:cubicBezTo>
                    <a:pt x="443247" y="407908"/>
                    <a:pt x="443247" y="407908"/>
                    <a:pt x="437263" y="407908"/>
                  </a:cubicBezTo>
                  <a:cubicBezTo>
                    <a:pt x="437263" y="407908"/>
                    <a:pt x="437263" y="407908"/>
                    <a:pt x="432775" y="407908"/>
                  </a:cubicBezTo>
                  <a:cubicBezTo>
                    <a:pt x="432775" y="407908"/>
                    <a:pt x="432775" y="407908"/>
                    <a:pt x="425294" y="412391"/>
                  </a:cubicBezTo>
                  <a:cubicBezTo>
                    <a:pt x="425294" y="412391"/>
                    <a:pt x="425294" y="412391"/>
                    <a:pt x="419310" y="415379"/>
                  </a:cubicBezTo>
                  <a:cubicBezTo>
                    <a:pt x="419310" y="415379"/>
                    <a:pt x="419310" y="415379"/>
                    <a:pt x="413326" y="422850"/>
                  </a:cubicBezTo>
                  <a:cubicBezTo>
                    <a:pt x="413326" y="422850"/>
                    <a:pt x="413326" y="422850"/>
                    <a:pt x="410334" y="425838"/>
                  </a:cubicBezTo>
                  <a:cubicBezTo>
                    <a:pt x="410334" y="425838"/>
                    <a:pt x="410334" y="425838"/>
                    <a:pt x="402853" y="424344"/>
                  </a:cubicBezTo>
                  <a:cubicBezTo>
                    <a:pt x="402853" y="424344"/>
                    <a:pt x="402853" y="424344"/>
                    <a:pt x="410334" y="418368"/>
                  </a:cubicBezTo>
                  <a:cubicBezTo>
                    <a:pt x="410334" y="418368"/>
                    <a:pt x="410334" y="418368"/>
                    <a:pt x="419310" y="409403"/>
                  </a:cubicBezTo>
                  <a:cubicBezTo>
                    <a:pt x="419310" y="409403"/>
                    <a:pt x="419310" y="409403"/>
                    <a:pt x="425294" y="403426"/>
                  </a:cubicBezTo>
                  <a:cubicBezTo>
                    <a:pt x="425294" y="403426"/>
                    <a:pt x="425294" y="403426"/>
                    <a:pt x="429783" y="397449"/>
                  </a:cubicBezTo>
                  <a:cubicBezTo>
                    <a:pt x="429783" y="397449"/>
                    <a:pt x="429783" y="397449"/>
                    <a:pt x="426791" y="397449"/>
                  </a:cubicBezTo>
                  <a:cubicBezTo>
                    <a:pt x="426791" y="397449"/>
                    <a:pt x="426791" y="397449"/>
                    <a:pt x="420806" y="394461"/>
                  </a:cubicBezTo>
                  <a:cubicBezTo>
                    <a:pt x="420806" y="394461"/>
                    <a:pt x="420806" y="394461"/>
                    <a:pt x="420806" y="384002"/>
                  </a:cubicBezTo>
                  <a:cubicBezTo>
                    <a:pt x="420806" y="384002"/>
                    <a:pt x="420806" y="384002"/>
                    <a:pt x="414822" y="388484"/>
                  </a:cubicBezTo>
                  <a:cubicBezTo>
                    <a:pt x="414822" y="388484"/>
                    <a:pt x="414822" y="388484"/>
                    <a:pt x="413326" y="389978"/>
                  </a:cubicBezTo>
                  <a:cubicBezTo>
                    <a:pt x="413326" y="389978"/>
                    <a:pt x="413326" y="389978"/>
                    <a:pt x="402853" y="389978"/>
                  </a:cubicBezTo>
                  <a:cubicBezTo>
                    <a:pt x="402853" y="389978"/>
                    <a:pt x="402853" y="389978"/>
                    <a:pt x="393877" y="388484"/>
                  </a:cubicBezTo>
                  <a:cubicBezTo>
                    <a:pt x="393877" y="388484"/>
                    <a:pt x="393877" y="388484"/>
                    <a:pt x="389389" y="392967"/>
                  </a:cubicBezTo>
                  <a:cubicBezTo>
                    <a:pt x="389389" y="392967"/>
                    <a:pt x="389389" y="392967"/>
                    <a:pt x="386397" y="401932"/>
                  </a:cubicBezTo>
                  <a:cubicBezTo>
                    <a:pt x="386397" y="401932"/>
                    <a:pt x="386397" y="401932"/>
                    <a:pt x="392381" y="409403"/>
                  </a:cubicBezTo>
                  <a:cubicBezTo>
                    <a:pt x="392381" y="409403"/>
                    <a:pt x="392381" y="409403"/>
                    <a:pt x="389389" y="421356"/>
                  </a:cubicBezTo>
                  <a:cubicBezTo>
                    <a:pt x="389389" y="421356"/>
                    <a:pt x="389389" y="421356"/>
                    <a:pt x="381908" y="428827"/>
                  </a:cubicBezTo>
                  <a:cubicBezTo>
                    <a:pt x="381908" y="428827"/>
                    <a:pt x="381908" y="428827"/>
                    <a:pt x="374428" y="428827"/>
                  </a:cubicBezTo>
                  <a:cubicBezTo>
                    <a:pt x="374428" y="428827"/>
                    <a:pt x="374428" y="428827"/>
                    <a:pt x="365452" y="428827"/>
                  </a:cubicBezTo>
                  <a:cubicBezTo>
                    <a:pt x="365452" y="428827"/>
                    <a:pt x="365452" y="428827"/>
                    <a:pt x="362459" y="439286"/>
                  </a:cubicBezTo>
                  <a:cubicBezTo>
                    <a:pt x="362459" y="439286"/>
                    <a:pt x="362459" y="439286"/>
                    <a:pt x="350491" y="443769"/>
                  </a:cubicBezTo>
                  <a:cubicBezTo>
                    <a:pt x="350491" y="443769"/>
                    <a:pt x="350491" y="443769"/>
                    <a:pt x="348995" y="446757"/>
                  </a:cubicBezTo>
                  <a:cubicBezTo>
                    <a:pt x="348995" y="446757"/>
                    <a:pt x="348995" y="446757"/>
                    <a:pt x="338522" y="454228"/>
                  </a:cubicBezTo>
                  <a:cubicBezTo>
                    <a:pt x="338522" y="454228"/>
                    <a:pt x="338522" y="454228"/>
                    <a:pt x="328050" y="457216"/>
                  </a:cubicBezTo>
                  <a:cubicBezTo>
                    <a:pt x="328050" y="457216"/>
                    <a:pt x="328050" y="457216"/>
                    <a:pt x="322065" y="458710"/>
                  </a:cubicBezTo>
                  <a:cubicBezTo>
                    <a:pt x="322065" y="458710"/>
                    <a:pt x="322065" y="458710"/>
                    <a:pt x="319073" y="454228"/>
                  </a:cubicBezTo>
                  <a:cubicBezTo>
                    <a:pt x="319073" y="454228"/>
                    <a:pt x="319073" y="454228"/>
                    <a:pt x="317577" y="451239"/>
                  </a:cubicBezTo>
                  <a:cubicBezTo>
                    <a:pt x="317577" y="451239"/>
                    <a:pt x="317577" y="451239"/>
                    <a:pt x="325058" y="448251"/>
                  </a:cubicBezTo>
                  <a:cubicBezTo>
                    <a:pt x="325058" y="448251"/>
                    <a:pt x="325058" y="448251"/>
                    <a:pt x="331042" y="440780"/>
                  </a:cubicBezTo>
                  <a:cubicBezTo>
                    <a:pt x="331042" y="440780"/>
                    <a:pt x="331042" y="440780"/>
                    <a:pt x="323561" y="440780"/>
                  </a:cubicBezTo>
                  <a:cubicBezTo>
                    <a:pt x="323561" y="440780"/>
                    <a:pt x="323561" y="440780"/>
                    <a:pt x="320569" y="436298"/>
                  </a:cubicBezTo>
                  <a:cubicBezTo>
                    <a:pt x="320569" y="436298"/>
                    <a:pt x="320569" y="436298"/>
                    <a:pt x="328050" y="425838"/>
                  </a:cubicBezTo>
                  <a:cubicBezTo>
                    <a:pt x="328050" y="425838"/>
                    <a:pt x="328050" y="425838"/>
                    <a:pt x="331042" y="415379"/>
                  </a:cubicBezTo>
                  <a:cubicBezTo>
                    <a:pt x="331042" y="415379"/>
                    <a:pt x="331042" y="415379"/>
                    <a:pt x="335530" y="400438"/>
                  </a:cubicBezTo>
                  <a:cubicBezTo>
                    <a:pt x="335530" y="400438"/>
                    <a:pt x="335530" y="400438"/>
                    <a:pt x="343010" y="391473"/>
                  </a:cubicBezTo>
                  <a:cubicBezTo>
                    <a:pt x="343010" y="391473"/>
                    <a:pt x="343010" y="391473"/>
                    <a:pt x="369940" y="394461"/>
                  </a:cubicBezTo>
                  <a:cubicBezTo>
                    <a:pt x="369940" y="394461"/>
                    <a:pt x="369940" y="394461"/>
                    <a:pt x="365452" y="388484"/>
                  </a:cubicBezTo>
                  <a:cubicBezTo>
                    <a:pt x="365452" y="388484"/>
                    <a:pt x="365452" y="388484"/>
                    <a:pt x="357971" y="386990"/>
                  </a:cubicBezTo>
                  <a:cubicBezTo>
                    <a:pt x="357971" y="386990"/>
                    <a:pt x="357971" y="386990"/>
                    <a:pt x="344507" y="381013"/>
                  </a:cubicBezTo>
                  <a:cubicBezTo>
                    <a:pt x="344507" y="381013"/>
                    <a:pt x="344507" y="381013"/>
                    <a:pt x="334034" y="385496"/>
                  </a:cubicBezTo>
                  <a:cubicBezTo>
                    <a:pt x="334034" y="385496"/>
                    <a:pt x="334034" y="385496"/>
                    <a:pt x="325058" y="392967"/>
                  </a:cubicBezTo>
                  <a:cubicBezTo>
                    <a:pt x="325058" y="392967"/>
                    <a:pt x="325058" y="392967"/>
                    <a:pt x="316081" y="400438"/>
                  </a:cubicBezTo>
                  <a:cubicBezTo>
                    <a:pt x="316081" y="400438"/>
                    <a:pt x="316081" y="400438"/>
                    <a:pt x="311593" y="409403"/>
                  </a:cubicBezTo>
                  <a:cubicBezTo>
                    <a:pt x="311593" y="409403"/>
                    <a:pt x="311593" y="409403"/>
                    <a:pt x="310097" y="416873"/>
                  </a:cubicBezTo>
                  <a:cubicBezTo>
                    <a:pt x="310097" y="416873"/>
                    <a:pt x="310097" y="416873"/>
                    <a:pt x="304113" y="416873"/>
                  </a:cubicBezTo>
                  <a:cubicBezTo>
                    <a:pt x="304113" y="416873"/>
                    <a:pt x="304113" y="416873"/>
                    <a:pt x="304113" y="419862"/>
                  </a:cubicBezTo>
                  <a:cubicBezTo>
                    <a:pt x="304113" y="419862"/>
                    <a:pt x="304113" y="419862"/>
                    <a:pt x="307105" y="425838"/>
                  </a:cubicBezTo>
                  <a:cubicBezTo>
                    <a:pt x="307105" y="425838"/>
                    <a:pt x="307105" y="425838"/>
                    <a:pt x="305609" y="430321"/>
                  </a:cubicBezTo>
                  <a:cubicBezTo>
                    <a:pt x="305609" y="430321"/>
                    <a:pt x="305609" y="430321"/>
                    <a:pt x="301120" y="434803"/>
                  </a:cubicBezTo>
                  <a:cubicBezTo>
                    <a:pt x="301120" y="434803"/>
                    <a:pt x="301120" y="434803"/>
                    <a:pt x="290648" y="440780"/>
                  </a:cubicBezTo>
                  <a:cubicBezTo>
                    <a:pt x="290648" y="440780"/>
                    <a:pt x="290648" y="440780"/>
                    <a:pt x="284664" y="445263"/>
                  </a:cubicBezTo>
                  <a:cubicBezTo>
                    <a:pt x="284664" y="445263"/>
                    <a:pt x="284664" y="445263"/>
                    <a:pt x="277183" y="452734"/>
                  </a:cubicBezTo>
                  <a:cubicBezTo>
                    <a:pt x="277183" y="452734"/>
                    <a:pt x="277183" y="452734"/>
                    <a:pt x="275687" y="460204"/>
                  </a:cubicBezTo>
                  <a:cubicBezTo>
                    <a:pt x="275687" y="460204"/>
                    <a:pt x="275687" y="460204"/>
                    <a:pt x="286160" y="463193"/>
                  </a:cubicBezTo>
                  <a:cubicBezTo>
                    <a:pt x="286160" y="463193"/>
                    <a:pt x="286160" y="463193"/>
                    <a:pt x="287656" y="473652"/>
                  </a:cubicBezTo>
                  <a:cubicBezTo>
                    <a:pt x="287656" y="473652"/>
                    <a:pt x="287656" y="473652"/>
                    <a:pt x="283168" y="479629"/>
                  </a:cubicBezTo>
                  <a:cubicBezTo>
                    <a:pt x="283168" y="479629"/>
                    <a:pt x="283168" y="479629"/>
                    <a:pt x="275687" y="484111"/>
                  </a:cubicBezTo>
                  <a:cubicBezTo>
                    <a:pt x="275687" y="484111"/>
                    <a:pt x="275687" y="484111"/>
                    <a:pt x="266711" y="496064"/>
                  </a:cubicBezTo>
                  <a:cubicBezTo>
                    <a:pt x="266711" y="496064"/>
                    <a:pt x="266711" y="496064"/>
                    <a:pt x="253246" y="505029"/>
                  </a:cubicBezTo>
                  <a:cubicBezTo>
                    <a:pt x="253246" y="505029"/>
                    <a:pt x="253246" y="505029"/>
                    <a:pt x="226317" y="518477"/>
                  </a:cubicBezTo>
                  <a:cubicBezTo>
                    <a:pt x="226317" y="518477"/>
                    <a:pt x="226317" y="518477"/>
                    <a:pt x="224821" y="530430"/>
                  </a:cubicBezTo>
                  <a:cubicBezTo>
                    <a:pt x="224821" y="530430"/>
                    <a:pt x="224821" y="530430"/>
                    <a:pt x="214348" y="534913"/>
                  </a:cubicBezTo>
                  <a:cubicBezTo>
                    <a:pt x="214348" y="534913"/>
                    <a:pt x="214348" y="534913"/>
                    <a:pt x="203876" y="540890"/>
                  </a:cubicBezTo>
                  <a:cubicBezTo>
                    <a:pt x="203876" y="540890"/>
                    <a:pt x="203876" y="540890"/>
                    <a:pt x="190411" y="545372"/>
                  </a:cubicBezTo>
                  <a:cubicBezTo>
                    <a:pt x="190411" y="545372"/>
                    <a:pt x="190411" y="545372"/>
                    <a:pt x="185923" y="548360"/>
                  </a:cubicBezTo>
                  <a:cubicBezTo>
                    <a:pt x="185923" y="548360"/>
                    <a:pt x="185923" y="548360"/>
                    <a:pt x="179939" y="552843"/>
                  </a:cubicBezTo>
                  <a:cubicBezTo>
                    <a:pt x="179939" y="552843"/>
                    <a:pt x="179939" y="552843"/>
                    <a:pt x="175450" y="557325"/>
                  </a:cubicBezTo>
                  <a:cubicBezTo>
                    <a:pt x="175450" y="557325"/>
                    <a:pt x="175450" y="557325"/>
                    <a:pt x="172458" y="566290"/>
                  </a:cubicBezTo>
                  <a:cubicBezTo>
                    <a:pt x="172458" y="566290"/>
                    <a:pt x="172458" y="566290"/>
                    <a:pt x="164978" y="567785"/>
                  </a:cubicBezTo>
                  <a:cubicBezTo>
                    <a:pt x="164978" y="567785"/>
                    <a:pt x="164978" y="567785"/>
                    <a:pt x="154505" y="570773"/>
                  </a:cubicBezTo>
                  <a:cubicBezTo>
                    <a:pt x="154505" y="570773"/>
                    <a:pt x="154505" y="570773"/>
                    <a:pt x="147025" y="570773"/>
                  </a:cubicBezTo>
                  <a:cubicBezTo>
                    <a:pt x="147025" y="570773"/>
                    <a:pt x="147025" y="570773"/>
                    <a:pt x="139545" y="573761"/>
                  </a:cubicBezTo>
                  <a:cubicBezTo>
                    <a:pt x="139545" y="573761"/>
                    <a:pt x="139545" y="573761"/>
                    <a:pt x="129072" y="579738"/>
                  </a:cubicBezTo>
                  <a:cubicBezTo>
                    <a:pt x="129072" y="579738"/>
                    <a:pt x="129072" y="579738"/>
                    <a:pt x="132064" y="587209"/>
                  </a:cubicBezTo>
                  <a:cubicBezTo>
                    <a:pt x="132064" y="587209"/>
                    <a:pt x="132064" y="587209"/>
                    <a:pt x="129072" y="588703"/>
                  </a:cubicBezTo>
                  <a:cubicBezTo>
                    <a:pt x="129072" y="588703"/>
                    <a:pt x="129072" y="588703"/>
                    <a:pt x="121592" y="584220"/>
                  </a:cubicBezTo>
                  <a:cubicBezTo>
                    <a:pt x="121592" y="584220"/>
                    <a:pt x="121592" y="584220"/>
                    <a:pt x="114111" y="581232"/>
                  </a:cubicBezTo>
                  <a:cubicBezTo>
                    <a:pt x="114111" y="581232"/>
                    <a:pt x="114111" y="581232"/>
                    <a:pt x="108127" y="572267"/>
                  </a:cubicBezTo>
                  <a:cubicBezTo>
                    <a:pt x="108127" y="572267"/>
                    <a:pt x="108127" y="572267"/>
                    <a:pt x="106631" y="575255"/>
                  </a:cubicBezTo>
                  <a:cubicBezTo>
                    <a:pt x="106631" y="575255"/>
                    <a:pt x="106631" y="575255"/>
                    <a:pt x="106631" y="587209"/>
                  </a:cubicBezTo>
                  <a:cubicBezTo>
                    <a:pt x="106631" y="587209"/>
                    <a:pt x="106631" y="587209"/>
                    <a:pt x="97655" y="587209"/>
                  </a:cubicBezTo>
                  <a:cubicBezTo>
                    <a:pt x="97655" y="587209"/>
                    <a:pt x="97655" y="587209"/>
                    <a:pt x="97655" y="591691"/>
                  </a:cubicBezTo>
                  <a:cubicBezTo>
                    <a:pt x="97655" y="591691"/>
                    <a:pt x="97655" y="591691"/>
                    <a:pt x="88678" y="591691"/>
                  </a:cubicBezTo>
                  <a:cubicBezTo>
                    <a:pt x="88678" y="591691"/>
                    <a:pt x="88678" y="591691"/>
                    <a:pt x="88678" y="590197"/>
                  </a:cubicBezTo>
                  <a:cubicBezTo>
                    <a:pt x="88678" y="588703"/>
                    <a:pt x="84190" y="588703"/>
                    <a:pt x="84190" y="588703"/>
                  </a:cubicBezTo>
                  <a:cubicBezTo>
                    <a:pt x="84190" y="588703"/>
                    <a:pt x="84190" y="588703"/>
                    <a:pt x="78206" y="588703"/>
                  </a:cubicBezTo>
                  <a:cubicBezTo>
                    <a:pt x="78206" y="588703"/>
                    <a:pt x="78206" y="588703"/>
                    <a:pt x="70725" y="590197"/>
                  </a:cubicBezTo>
                  <a:cubicBezTo>
                    <a:pt x="70725" y="590197"/>
                    <a:pt x="70725" y="590197"/>
                    <a:pt x="61749" y="599162"/>
                  </a:cubicBezTo>
                  <a:cubicBezTo>
                    <a:pt x="61749" y="599162"/>
                    <a:pt x="61749" y="599162"/>
                    <a:pt x="45292" y="599162"/>
                  </a:cubicBezTo>
                  <a:cubicBezTo>
                    <a:pt x="45292" y="599162"/>
                    <a:pt x="45292" y="599162"/>
                    <a:pt x="30331" y="599162"/>
                  </a:cubicBezTo>
                  <a:cubicBezTo>
                    <a:pt x="30331" y="599162"/>
                    <a:pt x="30331" y="599162"/>
                    <a:pt x="30331" y="593185"/>
                  </a:cubicBezTo>
                  <a:cubicBezTo>
                    <a:pt x="30331" y="593185"/>
                    <a:pt x="30331" y="593185"/>
                    <a:pt x="40804" y="581232"/>
                  </a:cubicBezTo>
                  <a:cubicBezTo>
                    <a:pt x="40804" y="581232"/>
                    <a:pt x="40804" y="581232"/>
                    <a:pt x="58757" y="581232"/>
                  </a:cubicBezTo>
                  <a:cubicBezTo>
                    <a:pt x="58757" y="581232"/>
                    <a:pt x="58757" y="581232"/>
                    <a:pt x="66237" y="581232"/>
                  </a:cubicBezTo>
                  <a:cubicBezTo>
                    <a:pt x="66237" y="581232"/>
                    <a:pt x="66237" y="581232"/>
                    <a:pt x="73717" y="576750"/>
                  </a:cubicBezTo>
                  <a:cubicBezTo>
                    <a:pt x="73717" y="576750"/>
                    <a:pt x="73717" y="576750"/>
                    <a:pt x="84190" y="573761"/>
                  </a:cubicBezTo>
                  <a:cubicBezTo>
                    <a:pt x="84190" y="573761"/>
                    <a:pt x="84190" y="573761"/>
                    <a:pt x="88678" y="570773"/>
                  </a:cubicBezTo>
                  <a:cubicBezTo>
                    <a:pt x="88678" y="570773"/>
                    <a:pt x="88678" y="570773"/>
                    <a:pt x="93166" y="563302"/>
                  </a:cubicBezTo>
                  <a:cubicBezTo>
                    <a:pt x="93166" y="563302"/>
                    <a:pt x="93166" y="563302"/>
                    <a:pt x="102143" y="558820"/>
                  </a:cubicBezTo>
                  <a:cubicBezTo>
                    <a:pt x="102143" y="558820"/>
                    <a:pt x="102143" y="558820"/>
                    <a:pt x="115607" y="557325"/>
                  </a:cubicBezTo>
                  <a:cubicBezTo>
                    <a:pt x="115607" y="557325"/>
                    <a:pt x="115607" y="557325"/>
                    <a:pt x="123088" y="557325"/>
                  </a:cubicBezTo>
                  <a:cubicBezTo>
                    <a:pt x="123088" y="557325"/>
                    <a:pt x="123088" y="557325"/>
                    <a:pt x="129072" y="563302"/>
                  </a:cubicBezTo>
                  <a:cubicBezTo>
                    <a:pt x="129072" y="563302"/>
                    <a:pt x="129072" y="563302"/>
                    <a:pt x="135056" y="558820"/>
                  </a:cubicBezTo>
                  <a:cubicBezTo>
                    <a:pt x="135056" y="558820"/>
                    <a:pt x="135056" y="558820"/>
                    <a:pt x="141041" y="549855"/>
                  </a:cubicBezTo>
                  <a:cubicBezTo>
                    <a:pt x="141041" y="549855"/>
                    <a:pt x="141041" y="549855"/>
                    <a:pt x="148521" y="542384"/>
                  </a:cubicBezTo>
                  <a:cubicBezTo>
                    <a:pt x="148521" y="542384"/>
                    <a:pt x="148521" y="542384"/>
                    <a:pt x="156001" y="537901"/>
                  </a:cubicBezTo>
                  <a:cubicBezTo>
                    <a:pt x="156001" y="537901"/>
                    <a:pt x="156001" y="537901"/>
                    <a:pt x="170962" y="534913"/>
                  </a:cubicBezTo>
                  <a:cubicBezTo>
                    <a:pt x="170962" y="534913"/>
                    <a:pt x="170962" y="534913"/>
                    <a:pt x="176946" y="528936"/>
                  </a:cubicBezTo>
                  <a:cubicBezTo>
                    <a:pt x="176946" y="528936"/>
                    <a:pt x="176946" y="528936"/>
                    <a:pt x="184427" y="521465"/>
                  </a:cubicBezTo>
                  <a:cubicBezTo>
                    <a:pt x="184427" y="521465"/>
                    <a:pt x="184427" y="521465"/>
                    <a:pt x="193403" y="513994"/>
                  </a:cubicBezTo>
                  <a:cubicBezTo>
                    <a:pt x="193403" y="513994"/>
                    <a:pt x="193403" y="513994"/>
                    <a:pt x="200884" y="509512"/>
                  </a:cubicBezTo>
                  <a:cubicBezTo>
                    <a:pt x="200884" y="509512"/>
                    <a:pt x="200884" y="509512"/>
                    <a:pt x="203876" y="500547"/>
                  </a:cubicBezTo>
                  <a:cubicBezTo>
                    <a:pt x="203876" y="500547"/>
                    <a:pt x="203876" y="500547"/>
                    <a:pt x="205372" y="487099"/>
                  </a:cubicBezTo>
                  <a:cubicBezTo>
                    <a:pt x="205372" y="487099"/>
                    <a:pt x="205372" y="487099"/>
                    <a:pt x="208364" y="478134"/>
                  </a:cubicBezTo>
                  <a:cubicBezTo>
                    <a:pt x="208364" y="478134"/>
                    <a:pt x="208364" y="478134"/>
                    <a:pt x="209860" y="475146"/>
                  </a:cubicBezTo>
                  <a:cubicBezTo>
                    <a:pt x="209860" y="475146"/>
                    <a:pt x="209860" y="475146"/>
                    <a:pt x="217340" y="464687"/>
                  </a:cubicBezTo>
                  <a:cubicBezTo>
                    <a:pt x="217340" y="464687"/>
                    <a:pt x="217340" y="464687"/>
                    <a:pt x="212852" y="464687"/>
                  </a:cubicBezTo>
                  <a:cubicBezTo>
                    <a:pt x="212852" y="464687"/>
                    <a:pt x="212852" y="464687"/>
                    <a:pt x="205372" y="466181"/>
                  </a:cubicBezTo>
                  <a:cubicBezTo>
                    <a:pt x="205372" y="466181"/>
                    <a:pt x="205372" y="466181"/>
                    <a:pt x="200884" y="466181"/>
                  </a:cubicBezTo>
                  <a:cubicBezTo>
                    <a:pt x="200884" y="466181"/>
                    <a:pt x="200884" y="466181"/>
                    <a:pt x="193403" y="464687"/>
                  </a:cubicBezTo>
                  <a:cubicBezTo>
                    <a:pt x="193403" y="464687"/>
                    <a:pt x="193403" y="464687"/>
                    <a:pt x="190411" y="461699"/>
                  </a:cubicBezTo>
                  <a:cubicBezTo>
                    <a:pt x="190411" y="461699"/>
                    <a:pt x="190411" y="461699"/>
                    <a:pt x="197891" y="454228"/>
                  </a:cubicBezTo>
                  <a:cubicBezTo>
                    <a:pt x="197891" y="454228"/>
                    <a:pt x="197891" y="454228"/>
                    <a:pt x="190411" y="455722"/>
                  </a:cubicBezTo>
                  <a:cubicBezTo>
                    <a:pt x="190411" y="455722"/>
                    <a:pt x="190411" y="455722"/>
                    <a:pt x="185923" y="460204"/>
                  </a:cubicBezTo>
                  <a:cubicBezTo>
                    <a:pt x="185923" y="460204"/>
                    <a:pt x="185923" y="460204"/>
                    <a:pt x="182931" y="470664"/>
                  </a:cubicBezTo>
                  <a:cubicBezTo>
                    <a:pt x="182931" y="470664"/>
                    <a:pt x="182931" y="470664"/>
                    <a:pt x="178442" y="475146"/>
                  </a:cubicBezTo>
                  <a:cubicBezTo>
                    <a:pt x="178442" y="475146"/>
                    <a:pt x="178442" y="475146"/>
                    <a:pt x="176946" y="470664"/>
                  </a:cubicBezTo>
                  <a:cubicBezTo>
                    <a:pt x="176946" y="470664"/>
                    <a:pt x="176946" y="470664"/>
                    <a:pt x="172458" y="464687"/>
                  </a:cubicBezTo>
                  <a:cubicBezTo>
                    <a:pt x="172458" y="464687"/>
                    <a:pt x="172458" y="464687"/>
                    <a:pt x="164978" y="457216"/>
                  </a:cubicBezTo>
                  <a:cubicBezTo>
                    <a:pt x="164978" y="457216"/>
                    <a:pt x="164978" y="457216"/>
                    <a:pt x="153009" y="449745"/>
                  </a:cubicBezTo>
                  <a:cubicBezTo>
                    <a:pt x="153009" y="449745"/>
                    <a:pt x="153009" y="449745"/>
                    <a:pt x="150017" y="449745"/>
                  </a:cubicBezTo>
                  <a:cubicBezTo>
                    <a:pt x="150017" y="449745"/>
                    <a:pt x="150017" y="449745"/>
                    <a:pt x="139545" y="457216"/>
                  </a:cubicBezTo>
                  <a:cubicBezTo>
                    <a:pt x="139545" y="457216"/>
                    <a:pt x="139545" y="457216"/>
                    <a:pt x="133560" y="457216"/>
                  </a:cubicBezTo>
                  <a:cubicBezTo>
                    <a:pt x="133560" y="457216"/>
                    <a:pt x="133560" y="457216"/>
                    <a:pt x="124584" y="457216"/>
                  </a:cubicBezTo>
                  <a:cubicBezTo>
                    <a:pt x="124584" y="457216"/>
                    <a:pt x="124584" y="457216"/>
                    <a:pt x="126080" y="437792"/>
                  </a:cubicBezTo>
                  <a:cubicBezTo>
                    <a:pt x="126080" y="437792"/>
                    <a:pt x="126080" y="437792"/>
                    <a:pt x="127576" y="431815"/>
                  </a:cubicBezTo>
                  <a:cubicBezTo>
                    <a:pt x="127576" y="431815"/>
                    <a:pt x="127576" y="431815"/>
                    <a:pt x="132064" y="425838"/>
                  </a:cubicBezTo>
                  <a:cubicBezTo>
                    <a:pt x="132064" y="425838"/>
                    <a:pt x="132064" y="425838"/>
                    <a:pt x="132064" y="418368"/>
                  </a:cubicBezTo>
                  <a:cubicBezTo>
                    <a:pt x="132064" y="418368"/>
                    <a:pt x="132064" y="418368"/>
                    <a:pt x="130568" y="406414"/>
                  </a:cubicBezTo>
                  <a:cubicBezTo>
                    <a:pt x="130568" y="406414"/>
                    <a:pt x="130568" y="406414"/>
                    <a:pt x="127576" y="394461"/>
                  </a:cubicBezTo>
                  <a:cubicBezTo>
                    <a:pt x="127576" y="394461"/>
                    <a:pt x="127576" y="394461"/>
                    <a:pt x="124584" y="397449"/>
                  </a:cubicBezTo>
                  <a:cubicBezTo>
                    <a:pt x="124584" y="397449"/>
                    <a:pt x="124584" y="397449"/>
                    <a:pt x="118600" y="403426"/>
                  </a:cubicBezTo>
                  <a:cubicBezTo>
                    <a:pt x="118600" y="403426"/>
                    <a:pt x="118600" y="403426"/>
                    <a:pt x="114111" y="406414"/>
                  </a:cubicBezTo>
                  <a:cubicBezTo>
                    <a:pt x="114111" y="406414"/>
                    <a:pt x="114111" y="406414"/>
                    <a:pt x="109623" y="406414"/>
                  </a:cubicBezTo>
                  <a:cubicBezTo>
                    <a:pt x="109623" y="406414"/>
                    <a:pt x="109623" y="406414"/>
                    <a:pt x="105135" y="401932"/>
                  </a:cubicBezTo>
                  <a:cubicBezTo>
                    <a:pt x="105135" y="401932"/>
                    <a:pt x="105135" y="401932"/>
                    <a:pt x="102143" y="401932"/>
                  </a:cubicBezTo>
                  <a:cubicBezTo>
                    <a:pt x="102143" y="401932"/>
                    <a:pt x="102143" y="401932"/>
                    <a:pt x="96158" y="398943"/>
                  </a:cubicBezTo>
                  <a:cubicBezTo>
                    <a:pt x="96158" y="398943"/>
                    <a:pt x="96158" y="398943"/>
                    <a:pt x="91670" y="394461"/>
                  </a:cubicBezTo>
                  <a:cubicBezTo>
                    <a:pt x="91670" y="394461"/>
                    <a:pt x="91670" y="394461"/>
                    <a:pt x="87182" y="391473"/>
                  </a:cubicBezTo>
                  <a:cubicBezTo>
                    <a:pt x="87182" y="391473"/>
                    <a:pt x="87182" y="391473"/>
                    <a:pt x="82694" y="386990"/>
                  </a:cubicBezTo>
                  <a:cubicBezTo>
                    <a:pt x="82694" y="386990"/>
                    <a:pt x="82694" y="386990"/>
                    <a:pt x="81198" y="382508"/>
                  </a:cubicBezTo>
                  <a:cubicBezTo>
                    <a:pt x="81198" y="382508"/>
                    <a:pt x="81198" y="382508"/>
                    <a:pt x="79702" y="372048"/>
                  </a:cubicBezTo>
                  <a:cubicBezTo>
                    <a:pt x="79702" y="372048"/>
                    <a:pt x="79702" y="372048"/>
                    <a:pt x="85686" y="367566"/>
                  </a:cubicBezTo>
                  <a:cubicBezTo>
                    <a:pt x="85686" y="367566"/>
                    <a:pt x="85686" y="367566"/>
                    <a:pt x="91670" y="367566"/>
                  </a:cubicBezTo>
                  <a:cubicBezTo>
                    <a:pt x="91670" y="367566"/>
                    <a:pt x="91670" y="367566"/>
                    <a:pt x="99151" y="367566"/>
                  </a:cubicBezTo>
                  <a:cubicBezTo>
                    <a:pt x="99151" y="367566"/>
                    <a:pt x="99151" y="367566"/>
                    <a:pt x="106631" y="372048"/>
                  </a:cubicBezTo>
                  <a:cubicBezTo>
                    <a:pt x="106631" y="372048"/>
                    <a:pt x="106631" y="372048"/>
                    <a:pt x="109623" y="364578"/>
                  </a:cubicBezTo>
                  <a:cubicBezTo>
                    <a:pt x="109623" y="364578"/>
                    <a:pt x="109623" y="364578"/>
                    <a:pt x="105135" y="360095"/>
                  </a:cubicBezTo>
                  <a:cubicBezTo>
                    <a:pt x="105135" y="360095"/>
                    <a:pt x="105135" y="360095"/>
                    <a:pt x="103639" y="360095"/>
                  </a:cubicBezTo>
                  <a:cubicBezTo>
                    <a:pt x="103639" y="360095"/>
                    <a:pt x="103639" y="360095"/>
                    <a:pt x="96158" y="360095"/>
                  </a:cubicBezTo>
                  <a:cubicBezTo>
                    <a:pt x="96158" y="360095"/>
                    <a:pt x="96158" y="360095"/>
                    <a:pt x="91670" y="360095"/>
                  </a:cubicBezTo>
                  <a:cubicBezTo>
                    <a:pt x="91670" y="360095"/>
                    <a:pt x="91670" y="360095"/>
                    <a:pt x="82694" y="354118"/>
                  </a:cubicBezTo>
                  <a:cubicBezTo>
                    <a:pt x="82694" y="354118"/>
                    <a:pt x="82694" y="354118"/>
                    <a:pt x="79702" y="348142"/>
                  </a:cubicBezTo>
                  <a:cubicBezTo>
                    <a:pt x="79702" y="348142"/>
                    <a:pt x="79702" y="348142"/>
                    <a:pt x="76710" y="340671"/>
                  </a:cubicBezTo>
                  <a:cubicBezTo>
                    <a:pt x="76710" y="340671"/>
                    <a:pt x="76710" y="340671"/>
                    <a:pt x="73717" y="333200"/>
                  </a:cubicBezTo>
                  <a:cubicBezTo>
                    <a:pt x="73717" y="333200"/>
                    <a:pt x="73717" y="333200"/>
                    <a:pt x="73717" y="330212"/>
                  </a:cubicBezTo>
                  <a:cubicBezTo>
                    <a:pt x="73717" y="330212"/>
                    <a:pt x="73717" y="330212"/>
                    <a:pt x="76710" y="327223"/>
                  </a:cubicBezTo>
                  <a:cubicBezTo>
                    <a:pt x="76710" y="327223"/>
                    <a:pt x="76710" y="327223"/>
                    <a:pt x="81198" y="319752"/>
                  </a:cubicBezTo>
                  <a:cubicBezTo>
                    <a:pt x="81198" y="319752"/>
                    <a:pt x="81198" y="319752"/>
                    <a:pt x="88678" y="310787"/>
                  </a:cubicBezTo>
                  <a:cubicBezTo>
                    <a:pt x="88678" y="310787"/>
                    <a:pt x="88678" y="310787"/>
                    <a:pt x="97655" y="304811"/>
                  </a:cubicBezTo>
                  <a:cubicBezTo>
                    <a:pt x="97655" y="304811"/>
                    <a:pt x="97655" y="304811"/>
                    <a:pt x="103639" y="297340"/>
                  </a:cubicBezTo>
                  <a:cubicBezTo>
                    <a:pt x="103639" y="297340"/>
                    <a:pt x="103639" y="297340"/>
                    <a:pt x="105135" y="289869"/>
                  </a:cubicBezTo>
                  <a:cubicBezTo>
                    <a:pt x="105135" y="289869"/>
                    <a:pt x="105135" y="289869"/>
                    <a:pt x="112615" y="282398"/>
                  </a:cubicBezTo>
                  <a:cubicBezTo>
                    <a:pt x="112615" y="282398"/>
                    <a:pt x="112615" y="282398"/>
                    <a:pt x="118600" y="280904"/>
                  </a:cubicBezTo>
                  <a:cubicBezTo>
                    <a:pt x="118600" y="280904"/>
                    <a:pt x="118600" y="280904"/>
                    <a:pt x="123088" y="283892"/>
                  </a:cubicBezTo>
                  <a:cubicBezTo>
                    <a:pt x="123088" y="283892"/>
                    <a:pt x="123088" y="283892"/>
                    <a:pt x="127576" y="289869"/>
                  </a:cubicBezTo>
                  <a:cubicBezTo>
                    <a:pt x="127576" y="289869"/>
                    <a:pt x="127576" y="289869"/>
                    <a:pt x="130568" y="289869"/>
                  </a:cubicBezTo>
                  <a:cubicBezTo>
                    <a:pt x="130568" y="289869"/>
                    <a:pt x="130568" y="289869"/>
                    <a:pt x="136552" y="289869"/>
                  </a:cubicBezTo>
                  <a:cubicBezTo>
                    <a:pt x="136552" y="289869"/>
                    <a:pt x="136552" y="289869"/>
                    <a:pt x="139545" y="289869"/>
                  </a:cubicBezTo>
                  <a:cubicBezTo>
                    <a:pt x="139545" y="289869"/>
                    <a:pt x="139545" y="289869"/>
                    <a:pt x="144033" y="283892"/>
                  </a:cubicBezTo>
                  <a:cubicBezTo>
                    <a:pt x="144033" y="283892"/>
                    <a:pt x="144033" y="283892"/>
                    <a:pt x="148521" y="283892"/>
                  </a:cubicBezTo>
                  <a:cubicBezTo>
                    <a:pt x="148521" y="283892"/>
                    <a:pt x="148521" y="283892"/>
                    <a:pt x="150017" y="280904"/>
                  </a:cubicBezTo>
                  <a:cubicBezTo>
                    <a:pt x="150017" y="280904"/>
                    <a:pt x="150017" y="280904"/>
                    <a:pt x="153009" y="276422"/>
                  </a:cubicBezTo>
                  <a:cubicBezTo>
                    <a:pt x="153009" y="276422"/>
                    <a:pt x="153009" y="276422"/>
                    <a:pt x="154505" y="280904"/>
                  </a:cubicBezTo>
                  <a:cubicBezTo>
                    <a:pt x="154505" y="280904"/>
                    <a:pt x="154505" y="280904"/>
                    <a:pt x="158994" y="280904"/>
                  </a:cubicBezTo>
                  <a:cubicBezTo>
                    <a:pt x="158994" y="280904"/>
                    <a:pt x="158994" y="280904"/>
                    <a:pt x="161986" y="280904"/>
                  </a:cubicBezTo>
                  <a:cubicBezTo>
                    <a:pt x="161986" y="280904"/>
                    <a:pt x="161986" y="280904"/>
                    <a:pt x="167970" y="280904"/>
                  </a:cubicBezTo>
                  <a:cubicBezTo>
                    <a:pt x="167970" y="280904"/>
                    <a:pt x="167970" y="280904"/>
                    <a:pt x="172458" y="276422"/>
                  </a:cubicBezTo>
                  <a:cubicBezTo>
                    <a:pt x="172458" y="276422"/>
                    <a:pt x="172458" y="276422"/>
                    <a:pt x="176946" y="276422"/>
                  </a:cubicBezTo>
                  <a:cubicBezTo>
                    <a:pt x="176946" y="276422"/>
                    <a:pt x="176946" y="276422"/>
                    <a:pt x="178442" y="265962"/>
                  </a:cubicBezTo>
                  <a:cubicBezTo>
                    <a:pt x="178442" y="265962"/>
                    <a:pt x="178442" y="265962"/>
                    <a:pt x="175450" y="258491"/>
                  </a:cubicBezTo>
                  <a:cubicBezTo>
                    <a:pt x="175450" y="258491"/>
                    <a:pt x="175450" y="258491"/>
                    <a:pt x="172458" y="246538"/>
                  </a:cubicBezTo>
                  <a:cubicBezTo>
                    <a:pt x="172458" y="246538"/>
                    <a:pt x="172458" y="246538"/>
                    <a:pt x="178442" y="246538"/>
                  </a:cubicBezTo>
                  <a:cubicBezTo>
                    <a:pt x="178442" y="246538"/>
                    <a:pt x="178442" y="246538"/>
                    <a:pt x="184427" y="240561"/>
                  </a:cubicBezTo>
                  <a:cubicBezTo>
                    <a:pt x="184427" y="240561"/>
                    <a:pt x="184427" y="240561"/>
                    <a:pt x="182931" y="231596"/>
                  </a:cubicBezTo>
                  <a:cubicBezTo>
                    <a:pt x="182931" y="231596"/>
                    <a:pt x="182931" y="231596"/>
                    <a:pt x="173954" y="230102"/>
                  </a:cubicBezTo>
                  <a:cubicBezTo>
                    <a:pt x="173954" y="230102"/>
                    <a:pt x="173954" y="230102"/>
                    <a:pt x="169466" y="230102"/>
                  </a:cubicBezTo>
                  <a:cubicBezTo>
                    <a:pt x="169466" y="230102"/>
                    <a:pt x="169466" y="230102"/>
                    <a:pt x="164978" y="231596"/>
                  </a:cubicBezTo>
                  <a:cubicBezTo>
                    <a:pt x="164978" y="231596"/>
                    <a:pt x="164978" y="231596"/>
                    <a:pt x="160490" y="234585"/>
                  </a:cubicBezTo>
                  <a:cubicBezTo>
                    <a:pt x="160490" y="234585"/>
                    <a:pt x="160490" y="234585"/>
                    <a:pt x="157497" y="240561"/>
                  </a:cubicBezTo>
                  <a:cubicBezTo>
                    <a:pt x="157497" y="240561"/>
                    <a:pt x="157497" y="240561"/>
                    <a:pt x="153009" y="240561"/>
                  </a:cubicBezTo>
                  <a:cubicBezTo>
                    <a:pt x="153009" y="240561"/>
                    <a:pt x="153009" y="240561"/>
                    <a:pt x="148521" y="231596"/>
                  </a:cubicBezTo>
                  <a:cubicBezTo>
                    <a:pt x="148521" y="231596"/>
                    <a:pt x="148521" y="231596"/>
                    <a:pt x="136552" y="231596"/>
                  </a:cubicBezTo>
                  <a:cubicBezTo>
                    <a:pt x="136552" y="231596"/>
                    <a:pt x="136552" y="231596"/>
                    <a:pt x="123088" y="231596"/>
                  </a:cubicBezTo>
                  <a:cubicBezTo>
                    <a:pt x="123088" y="231596"/>
                    <a:pt x="123088" y="231596"/>
                    <a:pt x="112615" y="228608"/>
                  </a:cubicBezTo>
                  <a:cubicBezTo>
                    <a:pt x="112615" y="228608"/>
                    <a:pt x="112615" y="228608"/>
                    <a:pt x="102143" y="224125"/>
                  </a:cubicBezTo>
                  <a:cubicBezTo>
                    <a:pt x="102143" y="224125"/>
                    <a:pt x="102143" y="224125"/>
                    <a:pt x="96158" y="216654"/>
                  </a:cubicBezTo>
                  <a:cubicBezTo>
                    <a:pt x="96158" y="216654"/>
                    <a:pt x="96158" y="216654"/>
                    <a:pt x="94662" y="201713"/>
                  </a:cubicBezTo>
                  <a:cubicBezTo>
                    <a:pt x="94662" y="201713"/>
                    <a:pt x="94662" y="201713"/>
                    <a:pt x="102143" y="198724"/>
                  </a:cubicBezTo>
                  <a:cubicBezTo>
                    <a:pt x="102143" y="198724"/>
                    <a:pt x="102143" y="198724"/>
                    <a:pt x="106631" y="195736"/>
                  </a:cubicBezTo>
                  <a:cubicBezTo>
                    <a:pt x="106631" y="195736"/>
                    <a:pt x="106631" y="195736"/>
                    <a:pt x="96158" y="191254"/>
                  </a:cubicBezTo>
                  <a:cubicBezTo>
                    <a:pt x="96158" y="191254"/>
                    <a:pt x="96158" y="191254"/>
                    <a:pt x="90174" y="186771"/>
                  </a:cubicBezTo>
                  <a:cubicBezTo>
                    <a:pt x="90174" y="186771"/>
                    <a:pt x="90174" y="186771"/>
                    <a:pt x="82694" y="180794"/>
                  </a:cubicBezTo>
                  <a:cubicBezTo>
                    <a:pt x="82694" y="180794"/>
                    <a:pt x="82694" y="180794"/>
                    <a:pt x="81198" y="177806"/>
                  </a:cubicBezTo>
                  <a:cubicBezTo>
                    <a:pt x="81198" y="177806"/>
                    <a:pt x="81198" y="177806"/>
                    <a:pt x="87182" y="173324"/>
                  </a:cubicBezTo>
                  <a:cubicBezTo>
                    <a:pt x="87182" y="173324"/>
                    <a:pt x="87182" y="173324"/>
                    <a:pt x="91670" y="173324"/>
                  </a:cubicBezTo>
                  <a:cubicBezTo>
                    <a:pt x="91670" y="173324"/>
                    <a:pt x="91670" y="173324"/>
                    <a:pt x="100647" y="171829"/>
                  </a:cubicBezTo>
                  <a:cubicBezTo>
                    <a:pt x="100647" y="171829"/>
                    <a:pt x="100647" y="171829"/>
                    <a:pt x="112615" y="164359"/>
                  </a:cubicBezTo>
                  <a:cubicBezTo>
                    <a:pt x="112615" y="164359"/>
                    <a:pt x="112615" y="164359"/>
                    <a:pt x="114111" y="167347"/>
                  </a:cubicBezTo>
                  <a:cubicBezTo>
                    <a:pt x="114111" y="167347"/>
                    <a:pt x="114111" y="167347"/>
                    <a:pt x="121592" y="164359"/>
                  </a:cubicBezTo>
                  <a:cubicBezTo>
                    <a:pt x="121592" y="164359"/>
                    <a:pt x="121592" y="164359"/>
                    <a:pt x="121592" y="162864"/>
                  </a:cubicBezTo>
                  <a:cubicBezTo>
                    <a:pt x="121592" y="162864"/>
                    <a:pt x="121592" y="162864"/>
                    <a:pt x="126080" y="161370"/>
                  </a:cubicBezTo>
                  <a:cubicBezTo>
                    <a:pt x="126080" y="161370"/>
                    <a:pt x="126080" y="161370"/>
                    <a:pt x="135056" y="159876"/>
                  </a:cubicBezTo>
                  <a:cubicBezTo>
                    <a:pt x="135056" y="159876"/>
                    <a:pt x="135056" y="159876"/>
                    <a:pt x="145529" y="159876"/>
                  </a:cubicBezTo>
                  <a:cubicBezTo>
                    <a:pt x="145529" y="159876"/>
                    <a:pt x="145529" y="159876"/>
                    <a:pt x="150017" y="162864"/>
                  </a:cubicBezTo>
                  <a:cubicBezTo>
                    <a:pt x="150017" y="162864"/>
                    <a:pt x="150017" y="162864"/>
                    <a:pt x="147025" y="170335"/>
                  </a:cubicBezTo>
                  <a:cubicBezTo>
                    <a:pt x="147025" y="170335"/>
                    <a:pt x="147025" y="170335"/>
                    <a:pt x="147025" y="173324"/>
                  </a:cubicBezTo>
                  <a:cubicBezTo>
                    <a:pt x="147025" y="173324"/>
                    <a:pt x="147025" y="173324"/>
                    <a:pt x="151513" y="176312"/>
                  </a:cubicBezTo>
                  <a:cubicBezTo>
                    <a:pt x="151513" y="176312"/>
                    <a:pt x="151513" y="176312"/>
                    <a:pt x="156001" y="180794"/>
                  </a:cubicBezTo>
                  <a:cubicBezTo>
                    <a:pt x="156001" y="180794"/>
                    <a:pt x="156001" y="180794"/>
                    <a:pt x="164978" y="180794"/>
                  </a:cubicBezTo>
                  <a:cubicBezTo>
                    <a:pt x="164978" y="180794"/>
                    <a:pt x="164978" y="180794"/>
                    <a:pt x="176946" y="183783"/>
                  </a:cubicBezTo>
                  <a:cubicBezTo>
                    <a:pt x="176946" y="183783"/>
                    <a:pt x="176946" y="183783"/>
                    <a:pt x="185923" y="179300"/>
                  </a:cubicBezTo>
                  <a:cubicBezTo>
                    <a:pt x="185923" y="179300"/>
                    <a:pt x="185923" y="179300"/>
                    <a:pt x="191907" y="173324"/>
                  </a:cubicBezTo>
                  <a:cubicBezTo>
                    <a:pt x="191907" y="173324"/>
                    <a:pt x="191907" y="173324"/>
                    <a:pt x="199387" y="168841"/>
                  </a:cubicBezTo>
                  <a:cubicBezTo>
                    <a:pt x="199387" y="168841"/>
                    <a:pt x="193403" y="165853"/>
                    <a:pt x="191907" y="165853"/>
                  </a:cubicBezTo>
                  <a:cubicBezTo>
                    <a:pt x="188915" y="165853"/>
                    <a:pt x="185923" y="162864"/>
                    <a:pt x="185923" y="162864"/>
                  </a:cubicBezTo>
                  <a:cubicBezTo>
                    <a:pt x="185923" y="162864"/>
                    <a:pt x="185923" y="162864"/>
                    <a:pt x="181435" y="159876"/>
                  </a:cubicBezTo>
                  <a:cubicBezTo>
                    <a:pt x="181435" y="159876"/>
                    <a:pt x="181435" y="159876"/>
                    <a:pt x="181435" y="153899"/>
                  </a:cubicBezTo>
                  <a:cubicBezTo>
                    <a:pt x="181435" y="153899"/>
                    <a:pt x="181435" y="153899"/>
                    <a:pt x="179939" y="146428"/>
                  </a:cubicBezTo>
                  <a:cubicBezTo>
                    <a:pt x="179939" y="146428"/>
                    <a:pt x="179939" y="146428"/>
                    <a:pt x="157497" y="140452"/>
                  </a:cubicBezTo>
                  <a:cubicBezTo>
                    <a:pt x="157497" y="140452"/>
                    <a:pt x="157497" y="140452"/>
                    <a:pt x="157497" y="118039"/>
                  </a:cubicBezTo>
                  <a:cubicBezTo>
                    <a:pt x="157497" y="118039"/>
                    <a:pt x="157497" y="118039"/>
                    <a:pt x="147025" y="107580"/>
                  </a:cubicBezTo>
                  <a:cubicBezTo>
                    <a:pt x="147025" y="107580"/>
                    <a:pt x="147025" y="107580"/>
                    <a:pt x="126080" y="85168"/>
                  </a:cubicBezTo>
                  <a:cubicBezTo>
                    <a:pt x="126080" y="85168"/>
                    <a:pt x="126080" y="85168"/>
                    <a:pt x="129072" y="85168"/>
                  </a:cubicBezTo>
                  <a:cubicBezTo>
                    <a:pt x="129072" y="85168"/>
                    <a:pt x="129072" y="85168"/>
                    <a:pt x="129072" y="80685"/>
                  </a:cubicBezTo>
                  <a:cubicBezTo>
                    <a:pt x="129072" y="80685"/>
                    <a:pt x="129072" y="80685"/>
                    <a:pt x="136552" y="80685"/>
                  </a:cubicBezTo>
                  <a:cubicBezTo>
                    <a:pt x="136552" y="80685"/>
                    <a:pt x="136552" y="80685"/>
                    <a:pt x="136552" y="74708"/>
                  </a:cubicBezTo>
                  <a:cubicBezTo>
                    <a:pt x="136552" y="74708"/>
                    <a:pt x="136552" y="74708"/>
                    <a:pt x="138048" y="67238"/>
                  </a:cubicBezTo>
                  <a:cubicBezTo>
                    <a:pt x="138048" y="67238"/>
                    <a:pt x="138048" y="67238"/>
                    <a:pt x="142537" y="67238"/>
                  </a:cubicBezTo>
                  <a:cubicBezTo>
                    <a:pt x="142537" y="67238"/>
                    <a:pt x="142537" y="67238"/>
                    <a:pt x="147025" y="70226"/>
                  </a:cubicBezTo>
                  <a:cubicBezTo>
                    <a:pt x="147025" y="70226"/>
                    <a:pt x="147025" y="70226"/>
                    <a:pt x="154505" y="70226"/>
                  </a:cubicBezTo>
                  <a:cubicBezTo>
                    <a:pt x="154505" y="70226"/>
                    <a:pt x="154505" y="70226"/>
                    <a:pt x="157497" y="70226"/>
                  </a:cubicBezTo>
                  <a:cubicBezTo>
                    <a:pt x="157497" y="70226"/>
                    <a:pt x="157497" y="70226"/>
                    <a:pt x="164978" y="70226"/>
                  </a:cubicBezTo>
                  <a:cubicBezTo>
                    <a:pt x="164978" y="70226"/>
                    <a:pt x="164978" y="70226"/>
                    <a:pt x="178442" y="65743"/>
                  </a:cubicBezTo>
                  <a:cubicBezTo>
                    <a:pt x="178442" y="65743"/>
                    <a:pt x="178442" y="65743"/>
                    <a:pt x="182931" y="61261"/>
                  </a:cubicBezTo>
                  <a:cubicBezTo>
                    <a:pt x="182931" y="61261"/>
                    <a:pt x="182931" y="61261"/>
                    <a:pt x="187419" y="53790"/>
                  </a:cubicBezTo>
                  <a:cubicBezTo>
                    <a:pt x="187419" y="53790"/>
                    <a:pt x="187419" y="53790"/>
                    <a:pt x="187419" y="41837"/>
                  </a:cubicBezTo>
                  <a:cubicBezTo>
                    <a:pt x="187419" y="41837"/>
                    <a:pt x="187419" y="41837"/>
                    <a:pt x="191907" y="41837"/>
                  </a:cubicBezTo>
                  <a:cubicBezTo>
                    <a:pt x="191907" y="41837"/>
                    <a:pt x="191907" y="41837"/>
                    <a:pt x="196395" y="37354"/>
                  </a:cubicBezTo>
                  <a:cubicBezTo>
                    <a:pt x="196395" y="37354"/>
                    <a:pt x="196395" y="37354"/>
                    <a:pt x="205372" y="29883"/>
                  </a:cubicBezTo>
                  <a:cubicBezTo>
                    <a:pt x="205372" y="29883"/>
                    <a:pt x="205372" y="29883"/>
                    <a:pt x="221829" y="26895"/>
                  </a:cubicBezTo>
                  <a:cubicBezTo>
                    <a:pt x="221829" y="26895"/>
                    <a:pt x="221829" y="26895"/>
                    <a:pt x="227813" y="19424"/>
                  </a:cubicBezTo>
                  <a:cubicBezTo>
                    <a:pt x="227813" y="19424"/>
                    <a:pt x="227813" y="19424"/>
                    <a:pt x="233797" y="16436"/>
                  </a:cubicBezTo>
                  <a:cubicBezTo>
                    <a:pt x="233797" y="16436"/>
                    <a:pt x="233797" y="16436"/>
                    <a:pt x="238285" y="11953"/>
                  </a:cubicBezTo>
                  <a:cubicBezTo>
                    <a:pt x="238285" y="11953"/>
                    <a:pt x="238285" y="11953"/>
                    <a:pt x="262223" y="13447"/>
                  </a:cubicBezTo>
                  <a:cubicBezTo>
                    <a:pt x="262223" y="13447"/>
                    <a:pt x="262223" y="13447"/>
                    <a:pt x="265215" y="5977"/>
                  </a:cubicBezTo>
                  <a:cubicBezTo>
                    <a:pt x="265215" y="5977"/>
                    <a:pt x="265215" y="5977"/>
                    <a:pt x="277183" y="0"/>
                  </a:cubicBez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sp>
          <p:nvSpPr>
            <p:cNvPr id="73" name="Freeform 72"/>
            <p:cNvSpPr>
              <a:spLocks/>
            </p:cNvSpPr>
            <p:nvPr/>
          </p:nvSpPr>
          <p:spPr bwMode="auto">
            <a:xfrm>
              <a:off x="5957637" y="3282926"/>
              <a:ext cx="448593" cy="285010"/>
            </a:xfrm>
            <a:custGeom>
              <a:avLst/>
              <a:gdLst>
                <a:gd name="connsiteX0" fmla="*/ 373837 w 470138"/>
                <a:gd name="connsiteY0" fmla="*/ 178512 h 298698"/>
                <a:gd name="connsiteX1" fmla="*/ 376847 w 470138"/>
                <a:gd name="connsiteY1" fmla="*/ 178512 h 298698"/>
                <a:gd name="connsiteX2" fmla="*/ 382865 w 470138"/>
                <a:gd name="connsiteY2" fmla="*/ 178512 h 298698"/>
                <a:gd name="connsiteX3" fmla="*/ 391894 w 470138"/>
                <a:gd name="connsiteY3" fmla="*/ 184447 h 298698"/>
                <a:gd name="connsiteX4" fmla="*/ 399417 w 470138"/>
                <a:gd name="connsiteY4" fmla="*/ 191866 h 298698"/>
                <a:gd name="connsiteX5" fmla="*/ 405436 w 470138"/>
                <a:gd name="connsiteY5" fmla="*/ 193350 h 298698"/>
                <a:gd name="connsiteX6" fmla="*/ 409950 w 470138"/>
                <a:gd name="connsiteY6" fmla="*/ 193350 h 298698"/>
                <a:gd name="connsiteX7" fmla="*/ 417474 w 470138"/>
                <a:gd name="connsiteY7" fmla="*/ 193350 h 298698"/>
                <a:gd name="connsiteX8" fmla="*/ 432521 w 470138"/>
                <a:gd name="connsiteY8" fmla="*/ 199285 h 298698"/>
                <a:gd name="connsiteX9" fmla="*/ 441549 w 470138"/>
                <a:gd name="connsiteY9" fmla="*/ 206704 h 298698"/>
                <a:gd name="connsiteX10" fmla="*/ 441549 w 470138"/>
                <a:gd name="connsiteY10" fmla="*/ 212639 h 298698"/>
                <a:gd name="connsiteX11" fmla="*/ 444558 w 470138"/>
                <a:gd name="connsiteY11" fmla="*/ 225993 h 298698"/>
                <a:gd name="connsiteX12" fmla="*/ 449072 w 470138"/>
                <a:gd name="connsiteY12" fmla="*/ 225993 h 298698"/>
                <a:gd name="connsiteX13" fmla="*/ 452082 w 470138"/>
                <a:gd name="connsiteY13" fmla="*/ 225993 h 298698"/>
                <a:gd name="connsiteX14" fmla="*/ 452082 w 470138"/>
                <a:gd name="connsiteY14" fmla="*/ 234896 h 298698"/>
                <a:gd name="connsiteX15" fmla="*/ 456596 w 470138"/>
                <a:gd name="connsiteY15" fmla="*/ 234896 h 298698"/>
                <a:gd name="connsiteX16" fmla="*/ 462615 w 470138"/>
                <a:gd name="connsiteY16" fmla="*/ 240831 h 298698"/>
                <a:gd name="connsiteX17" fmla="*/ 470138 w 470138"/>
                <a:gd name="connsiteY17" fmla="*/ 240831 h 298698"/>
                <a:gd name="connsiteX18" fmla="*/ 462615 w 470138"/>
                <a:gd name="connsiteY18" fmla="*/ 251217 h 298698"/>
                <a:gd name="connsiteX19" fmla="*/ 456596 w 470138"/>
                <a:gd name="connsiteY19" fmla="*/ 254185 h 298698"/>
                <a:gd name="connsiteX20" fmla="*/ 449072 w 470138"/>
                <a:gd name="connsiteY20" fmla="*/ 267539 h 298698"/>
                <a:gd name="connsiteX21" fmla="*/ 440044 w 470138"/>
                <a:gd name="connsiteY21" fmla="*/ 270506 h 298698"/>
                <a:gd name="connsiteX22" fmla="*/ 421988 w 470138"/>
                <a:gd name="connsiteY22" fmla="*/ 270506 h 298698"/>
                <a:gd name="connsiteX23" fmla="*/ 418978 w 470138"/>
                <a:gd name="connsiteY23" fmla="*/ 274958 h 298698"/>
                <a:gd name="connsiteX24" fmla="*/ 406941 w 470138"/>
                <a:gd name="connsiteY24" fmla="*/ 274958 h 298698"/>
                <a:gd name="connsiteX25" fmla="*/ 403931 w 470138"/>
                <a:gd name="connsiteY25" fmla="*/ 285344 h 298698"/>
                <a:gd name="connsiteX26" fmla="*/ 402427 w 470138"/>
                <a:gd name="connsiteY26" fmla="*/ 292763 h 298698"/>
                <a:gd name="connsiteX27" fmla="*/ 399417 w 470138"/>
                <a:gd name="connsiteY27" fmla="*/ 295731 h 298698"/>
                <a:gd name="connsiteX28" fmla="*/ 396408 w 470138"/>
                <a:gd name="connsiteY28" fmla="*/ 298698 h 298698"/>
                <a:gd name="connsiteX29" fmla="*/ 391894 w 470138"/>
                <a:gd name="connsiteY29" fmla="*/ 298698 h 298698"/>
                <a:gd name="connsiteX30" fmla="*/ 387380 w 470138"/>
                <a:gd name="connsiteY30" fmla="*/ 291279 h 298698"/>
                <a:gd name="connsiteX31" fmla="*/ 376847 w 470138"/>
                <a:gd name="connsiteY31" fmla="*/ 286828 h 298698"/>
                <a:gd name="connsiteX32" fmla="*/ 370828 w 470138"/>
                <a:gd name="connsiteY32" fmla="*/ 280893 h 298698"/>
                <a:gd name="connsiteX33" fmla="*/ 370828 w 470138"/>
                <a:gd name="connsiteY33" fmla="*/ 277925 h 298698"/>
                <a:gd name="connsiteX34" fmla="*/ 370828 w 470138"/>
                <a:gd name="connsiteY34" fmla="*/ 273474 h 298698"/>
                <a:gd name="connsiteX35" fmla="*/ 370828 w 470138"/>
                <a:gd name="connsiteY35" fmla="*/ 267539 h 298698"/>
                <a:gd name="connsiteX36" fmla="*/ 370828 w 470138"/>
                <a:gd name="connsiteY36" fmla="*/ 264571 h 298698"/>
                <a:gd name="connsiteX37" fmla="*/ 370828 w 470138"/>
                <a:gd name="connsiteY37" fmla="*/ 252701 h 298698"/>
                <a:gd name="connsiteX38" fmla="*/ 370828 w 470138"/>
                <a:gd name="connsiteY38" fmla="*/ 249733 h 298698"/>
                <a:gd name="connsiteX39" fmla="*/ 370828 w 470138"/>
                <a:gd name="connsiteY39" fmla="*/ 242315 h 298698"/>
                <a:gd name="connsiteX40" fmla="*/ 363304 w 470138"/>
                <a:gd name="connsiteY40" fmla="*/ 231928 h 298698"/>
                <a:gd name="connsiteX41" fmla="*/ 358790 w 470138"/>
                <a:gd name="connsiteY41" fmla="*/ 227477 h 298698"/>
                <a:gd name="connsiteX42" fmla="*/ 358790 w 470138"/>
                <a:gd name="connsiteY42" fmla="*/ 223025 h 298698"/>
                <a:gd name="connsiteX43" fmla="*/ 358790 w 470138"/>
                <a:gd name="connsiteY43" fmla="*/ 220058 h 298698"/>
                <a:gd name="connsiteX44" fmla="*/ 363304 w 470138"/>
                <a:gd name="connsiteY44" fmla="*/ 214123 h 298698"/>
                <a:gd name="connsiteX45" fmla="*/ 370828 w 470138"/>
                <a:gd name="connsiteY45" fmla="*/ 212639 h 298698"/>
                <a:gd name="connsiteX46" fmla="*/ 376847 w 470138"/>
                <a:gd name="connsiteY46" fmla="*/ 206704 h 298698"/>
                <a:gd name="connsiteX47" fmla="*/ 376847 w 470138"/>
                <a:gd name="connsiteY47" fmla="*/ 199285 h 298698"/>
                <a:gd name="connsiteX48" fmla="*/ 373837 w 470138"/>
                <a:gd name="connsiteY48" fmla="*/ 185931 h 298698"/>
                <a:gd name="connsiteX49" fmla="*/ 373837 w 470138"/>
                <a:gd name="connsiteY49" fmla="*/ 182963 h 298698"/>
                <a:gd name="connsiteX50" fmla="*/ 373837 w 470138"/>
                <a:gd name="connsiteY50" fmla="*/ 178512 h 298698"/>
                <a:gd name="connsiteX51" fmla="*/ 275720 w 470138"/>
                <a:gd name="connsiteY51" fmla="*/ 116651 h 298698"/>
                <a:gd name="connsiteX52" fmla="*/ 281022 w 470138"/>
                <a:gd name="connsiteY52" fmla="*/ 116651 h 298698"/>
                <a:gd name="connsiteX53" fmla="*/ 284556 w 470138"/>
                <a:gd name="connsiteY53" fmla="*/ 116651 h 298698"/>
                <a:gd name="connsiteX54" fmla="*/ 288091 w 470138"/>
                <a:gd name="connsiteY54" fmla="*/ 120186 h 298698"/>
                <a:gd name="connsiteX55" fmla="*/ 291626 w 470138"/>
                <a:gd name="connsiteY55" fmla="*/ 125488 h 298698"/>
                <a:gd name="connsiteX56" fmla="*/ 291626 w 470138"/>
                <a:gd name="connsiteY56" fmla="*/ 130790 h 298698"/>
                <a:gd name="connsiteX57" fmla="*/ 284556 w 470138"/>
                <a:gd name="connsiteY57" fmla="*/ 134325 h 298698"/>
                <a:gd name="connsiteX58" fmla="*/ 281022 w 470138"/>
                <a:gd name="connsiteY58" fmla="*/ 130790 h 298698"/>
                <a:gd name="connsiteX59" fmla="*/ 281022 w 470138"/>
                <a:gd name="connsiteY59" fmla="*/ 125488 h 298698"/>
                <a:gd name="connsiteX60" fmla="*/ 275720 w 470138"/>
                <a:gd name="connsiteY60" fmla="*/ 121953 h 298698"/>
                <a:gd name="connsiteX61" fmla="*/ 275720 w 470138"/>
                <a:gd name="connsiteY61" fmla="*/ 120186 h 298698"/>
                <a:gd name="connsiteX62" fmla="*/ 309302 w 470138"/>
                <a:gd name="connsiteY62" fmla="*/ 107814 h 298698"/>
                <a:gd name="connsiteX63" fmla="*/ 314604 w 470138"/>
                <a:gd name="connsiteY63" fmla="*/ 107814 h 298698"/>
                <a:gd name="connsiteX64" fmla="*/ 319906 w 470138"/>
                <a:gd name="connsiteY64" fmla="*/ 113116 h 298698"/>
                <a:gd name="connsiteX65" fmla="*/ 323441 w 470138"/>
                <a:gd name="connsiteY65" fmla="*/ 116651 h 298698"/>
                <a:gd name="connsiteX66" fmla="*/ 330511 w 470138"/>
                <a:gd name="connsiteY66" fmla="*/ 120186 h 298698"/>
                <a:gd name="connsiteX67" fmla="*/ 330511 w 470138"/>
                <a:gd name="connsiteY67" fmla="*/ 116651 h 298698"/>
                <a:gd name="connsiteX68" fmla="*/ 339348 w 470138"/>
                <a:gd name="connsiteY68" fmla="*/ 116651 h 298698"/>
                <a:gd name="connsiteX69" fmla="*/ 344650 w 470138"/>
                <a:gd name="connsiteY69" fmla="*/ 116651 h 298698"/>
                <a:gd name="connsiteX70" fmla="*/ 351720 w 470138"/>
                <a:gd name="connsiteY70" fmla="*/ 121954 h 298698"/>
                <a:gd name="connsiteX71" fmla="*/ 364092 w 470138"/>
                <a:gd name="connsiteY71" fmla="*/ 130791 h 298698"/>
                <a:gd name="connsiteX72" fmla="*/ 364092 w 470138"/>
                <a:gd name="connsiteY72" fmla="*/ 139628 h 298698"/>
                <a:gd name="connsiteX73" fmla="*/ 358789 w 470138"/>
                <a:gd name="connsiteY73" fmla="*/ 144930 h 298698"/>
                <a:gd name="connsiteX74" fmla="*/ 353487 w 470138"/>
                <a:gd name="connsiteY74" fmla="*/ 144930 h 298698"/>
                <a:gd name="connsiteX75" fmla="*/ 348185 w 470138"/>
                <a:gd name="connsiteY75" fmla="*/ 144930 h 298698"/>
                <a:gd name="connsiteX76" fmla="*/ 348185 w 470138"/>
                <a:gd name="connsiteY76" fmla="*/ 146698 h 298698"/>
                <a:gd name="connsiteX77" fmla="*/ 335813 w 470138"/>
                <a:gd name="connsiteY77" fmla="*/ 146698 h 298698"/>
                <a:gd name="connsiteX78" fmla="*/ 330511 w 470138"/>
                <a:gd name="connsiteY78" fmla="*/ 146698 h 298698"/>
                <a:gd name="connsiteX79" fmla="*/ 328743 w 470138"/>
                <a:gd name="connsiteY79" fmla="*/ 146698 h 298698"/>
                <a:gd name="connsiteX80" fmla="*/ 325209 w 470138"/>
                <a:gd name="connsiteY80" fmla="*/ 141396 h 298698"/>
                <a:gd name="connsiteX81" fmla="*/ 323441 w 470138"/>
                <a:gd name="connsiteY81" fmla="*/ 134326 h 298698"/>
                <a:gd name="connsiteX82" fmla="*/ 325209 w 470138"/>
                <a:gd name="connsiteY82" fmla="*/ 127256 h 298698"/>
                <a:gd name="connsiteX83" fmla="*/ 316371 w 470138"/>
                <a:gd name="connsiteY83" fmla="*/ 127256 h 298698"/>
                <a:gd name="connsiteX84" fmla="*/ 309302 w 470138"/>
                <a:gd name="connsiteY84" fmla="*/ 125488 h 298698"/>
                <a:gd name="connsiteX85" fmla="*/ 309302 w 470138"/>
                <a:gd name="connsiteY85" fmla="*/ 120186 h 298698"/>
                <a:gd name="connsiteX86" fmla="*/ 309302 w 470138"/>
                <a:gd name="connsiteY86" fmla="*/ 116651 h 298698"/>
                <a:gd name="connsiteX87" fmla="*/ 309302 w 470138"/>
                <a:gd name="connsiteY87" fmla="*/ 111349 h 298698"/>
                <a:gd name="connsiteX88" fmla="*/ 258045 w 470138"/>
                <a:gd name="connsiteY88" fmla="*/ 93675 h 298698"/>
                <a:gd name="connsiteX89" fmla="*/ 261580 w 470138"/>
                <a:gd name="connsiteY89" fmla="*/ 93675 h 298698"/>
                <a:gd name="connsiteX90" fmla="*/ 272184 w 470138"/>
                <a:gd name="connsiteY90" fmla="*/ 93675 h 298698"/>
                <a:gd name="connsiteX91" fmla="*/ 281021 w 470138"/>
                <a:gd name="connsiteY91" fmla="*/ 93675 h 298698"/>
                <a:gd name="connsiteX92" fmla="*/ 282788 w 470138"/>
                <a:gd name="connsiteY92" fmla="*/ 100745 h 298698"/>
                <a:gd name="connsiteX93" fmla="*/ 302230 w 470138"/>
                <a:gd name="connsiteY93" fmla="*/ 100745 h 298698"/>
                <a:gd name="connsiteX94" fmla="*/ 293393 w 470138"/>
                <a:gd name="connsiteY94" fmla="*/ 106047 h 298698"/>
                <a:gd name="connsiteX95" fmla="*/ 291625 w 470138"/>
                <a:gd name="connsiteY95" fmla="*/ 107815 h 298698"/>
                <a:gd name="connsiteX96" fmla="*/ 291625 w 470138"/>
                <a:gd name="connsiteY96" fmla="*/ 104280 h 298698"/>
                <a:gd name="connsiteX97" fmla="*/ 286323 w 470138"/>
                <a:gd name="connsiteY97" fmla="*/ 104280 h 298698"/>
                <a:gd name="connsiteX98" fmla="*/ 282788 w 470138"/>
                <a:gd name="connsiteY98" fmla="*/ 104280 h 298698"/>
                <a:gd name="connsiteX99" fmla="*/ 277486 w 470138"/>
                <a:gd name="connsiteY99" fmla="*/ 104280 h 298698"/>
                <a:gd name="connsiteX100" fmla="*/ 273951 w 470138"/>
                <a:gd name="connsiteY100" fmla="*/ 104280 h 298698"/>
                <a:gd name="connsiteX101" fmla="*/ 270417 w 470138"/>
                <a:gd name="connsiteY101" fmla="*/ 104280 h 298698"/>
                <a:gd name="connsiteX102" fmla="*/ 265114 w 470138"/>
                <a:gd name="connsiteY102" fmla="*/ 104280 h 298698"/>
                <a:gd name="connsiteX103" fmla="*/ 258045 w 470138"/>
                <a:gd name="connsiteY103" fmla="*/ 102512 h 298698"/>
                <a:gd name="connsiteX104" fmla="*/ 258045 w 470138"/>
                <a:gd name="connsiteY104" fmla="*/ 100745 h 298698"/>
                <a:gd name="connsiteX105" fmla="*/ 258045 w 470138"/>
                <a:gd name="connsiteY105" fmla="*/ 97210 h 298698"/>
                <a:gd name="connsiteX106" fmla="*/ 187348 w 470138"/>
                <a:gd name="connsiteY106" fmla="*/ 51256 h 298698"/>
                <a:gd name="connsiteX107" fmla="*/ 194417 w 470138"/>
                <a:gd name="connsiteY107" fmla="*/ 51256 h 298698"/>
                <a:gd name="connsiteX108" fmla="*/ 197952 w 470138"/>
                <a:gd name="connsiteY108" fmla="*/ 51256 h 298698"/>
                <a:gd name="connsiteX109" fmla="*/ 201487 w 470138"/>
                <a:gd name="connsiteY109" fmla="*/ 53023 h 298698"/>
                <a:gd name="connsiteX110" fmla="*/ 203254 w 470138"/>
                <a:gd name="connsiteY110" fmla="*/ 56558 h 298698"/>
                <a:gd name="connsiteX111" fmla="*/ 208557 w 470138"/>
                <a:gd name="connsiteY111" fmla="*/ 65395 h 298698"/>
                <a:gd name="connsiteX112" fmla="*/ 213859 w 470138"/>
                <a:gd name="connsiteY112" fmla="*/ 65395 h 298698"/>
                <a:gd name="connsiteX113" fmla="*/ 217394 w 470138"/>
                <a:gd name="connsiteY113" fmla="*/ 74233 h 298698"/>
                <a:gd name="connsiteX114" fmla="*/ 217394 w 470138"/>
                <a:gd name="connsiteY114" fmla="*/ 81303 h 298698"/>
                <a:gd name="connsiteX115" fmla="*/ 217394 w 470138"/>
                <a:gd name="connsiteY115" fmla="*/ 86605 h 298698"/>
                <a:gd name="connsiteX116" fmla="*/ 212092 w 470138"/>
                <a:gd name="connsiteY116" fmla="*/ 86605 h 298698"/>
                <a:gd name="connsiteX117" fmla="*/ 206789 w 470138"/>
                <a:gd name="connsiteY117" fmla="*/ 81303 h 298698"/>
                <a:gd name="connsiteX118" fmla="*/ 203254 w 470138"/>
                <a:gd name="connsiteY118" fmla="*/ 77768 h 298698"/>
                <a:gd name="connsiteX119" fmla="*/ 194417 w 470138"/>
                <a:gd name="connsiteY119" fmla="*/ 81303 h 298698"/>
                <a:gd name="connsiteX120" fmla="*/ 187348 w 470138"/>
                <a:gd name="connsiteY120" fmla="*/ 83070 h 298698"/>
                <a:gd name="connsiteX121" fmla="*/ 182046 w 470138"/>
                <a:gd name="connsiteY121" fmla="*/ 79535 h 298698"/>
                <a:gd name="connsiteX122" fmla="*/ 178511 w 470138"/>
                <a:gd name="connsiteY122" fmla="*/ 74233 h 298698"/>
                <a:gd name="connsiteX123" fmla="*/ 169674 w 470138"/>
                <a:gd name="connsiteY123" fmla="*/ 68930 h 298698"/>
                <a:gd name="connsiteX124" fmla="*/ 169674 w 470138"/>
                <a:gd name="connsiteY124" fmla="*/ 63628 h 298698"/>
                <a:gd name="connsiteX125" fmla="*/ 169674 w 470138"/>
                <a:gd name="connsiteY125" fmla="*/ 56558 h 298698"/>
                <a:gd name="connsiteX126" fmla="*/ 174976 w 470138"/>
                <a:gd name="connsiteY126" fmla="*/ 56558 h 298698"/>
                <a:gd name="connsiteX127" fmla="*/ 180278 w 470138"/>
                <a:gd name="connsiteY127" fmla="*/ 56558 h 298698"/>
                <a:gd name="connsiteX128" fmla="*/ 180278 w 470138"/>
                <a:gd name="connsiteY128" fmla="*/ 53023 h 298698"/>
                <a:gd name="connsiteX129" fmla="*/ 12372 w 470138"/>
                <a:gd name="connsiteY129" fmla="*/ 15908 h 298698"/>
                <a:gd name="connsiteX130" fmla="*/ 12372 w 470138"/>
                <a:gd name="connsiteY130" fmla="*/ 21210 h 298698"/>
                <a:gd name="connsiteX131" fmla="*/ 12372 w 470138"/>
                <a:gd name="connsiteY131" fmla="*/ 24745 h 298698"/>
                <a:gd name="connsiteX132" fmla="*/ 8837 w 470138"/>
                <a:gd name="connsiteY132" fmla="*/ 28280 h 298698"/>
                <a:gd name="connsiteX133" fmla="*/ 7069 w 470138"/>
                <a:gd name="connsiteY133" fmla="*/ 31815 h 298698"/>
                <a:gd name="connsiteX134" fmla="*/ 7069 w 470138"/>
                <a:gd name="connsiteY134" fmla="*/ 38885 h 298698"/>
                <a:gd name="connsiteX135" fmla="*/ 0 w 470138"/>
                <a:gd name="connsiteY135" fmla="*/ 35350 h 298698"/>
                <a:gd name="connsiteX136" fmla="*/ 0 w 470138"/>
                <a:gd name="connsiteY136" fmla="*/ 31815 h 298698"/>
                <a:gd name="connsiteX137" fmla="*/ 0 w 470138"/>
                <a:gd name="connsiteY137" fmla="*/ 28280 h 298698"/>
                <a:gd name="connsiteX138" fmla="*/ 7069 w 470138"/>
                <a:gd name="connsiteY138" fmla="*/ 21210 h 298698"/>
                <a:gd name="connsiteX139" fmla="*/ 58325 w 470138"/>
                <a:gd name="connsiteY139" fmla="*/ 0 h 298698"/>
                <a:gd name="connsiteX140" fmla="*/ 63627 w 470138"/>
                <a:gd name="connsiteY140" fmla="*/ 0 h 298698"/>
                <a:gd name="connsiteX141" fmla="*/ 77767 w 470138"/>
                <a:gd name="connsiteY141" fmla="*/ 0 h 298698"/>
                <a:gd name="connsiteX142" fmla="*/ 83069 w 470138"/>
                <a:gd name="connsiteY142" fmla="*/ 0 h 298698"/>
                <a:gd name="connsiteX143" fmla="*/ 88372 w 470138"/>
                <a:gd name="connsiteY143" fmla="*/ 8837 h 298698"/>
                <a:gd name="connsiteX144" fmla="*/ 88372 w 470138"/>
                <a:gd name="connsiteY144" fmla="*/ 10604 h 298698"/>
                <a:gd name="connsiteX145" fmla="*/ 88372 w 470138"/>
                <a:gd name="connsiteY145" fmla="*/ 15907 h 298698"/>
                <a:gd name="connsiteX146" fmla="*/ 86604 w 470138"/>
                <a:gd name="connsiteY146" fmla="*/ 21209 h 298698"/>
                <a:gd name="connsiteX147" fmla="*/ 86604 w 470138"/>
                <a:gd name="connsiteY147" fmla="*/ 22977 h 298698"/>
                <a:gd name="connsiteX148" fmla="*/ 81302 w 470138"/>
                <a:gd name="connsiteY148" fmla="*/ 28279 h 298698"/>
                <a:gd name="connsiteX149" fmla="*/ 77767 w 470138"/>
                <a:gd name="connsiteY149" fmla="*/ 28279 h 298698"/>
                <a:gd name="connsiteX150" fmla="*/ 72465 w 470138"/>
                <a:gd name="connsiteY150" fmla="*/ 28279 h 298698"/>
                <a:gd name="connsiteX151" fmla="*/ 68930 w 470138"/>
                <a:gd name="connsiteY151" fmla="*/ 28279 h 298698"/>
                <a:gd name="connsiteX152" fmla="*/ 60092 w 470138"/>
                <a:gd name="connsiteY152" fmla="*/ 22977 h 298698"/>
                <a:gd name="connsiteX153" fmla="*/ 58325 w 470138"/>
                <a:gd name="connsiteY153" fmla="*/ 22977 h 298698"/>
                <a:gd name="connsiteX154" fmla="*/ 49488 w 470138"/>
                <a:gd name="connsiteY154" fmla="*/ 15907 h 298698"/>
                <a:gd name="connsiteX155" fmla="*/ 49488 w 470138"/>
                <a:gd name="connsiteY155" fmla="*/ 7070 h 298698"/>
                <a:gd name="connsiteX156" fmla="*/ 49488 w 470138"/>
                <a:gd name="connsiteY156" fmla="*/ 3535 h 29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470138" h="298698">
                  <a:moveTo>
                    <a:pt x="373837" y="178512"/>
                  </a:moveTo>
                  <a:cubicBezTo>
                    <a:pt x="376847" y="178512"/>
                    <a:pt x="376847" y="178512"/>
                    <a:pt x="376847" y="178512"/>
                  </a:cubicBezTo>
                  <a:cubicBezTo>
                    <a:pt x="382865" y="178512"/>
                    <a:pt x="382865" y="178512"/>
                    <a:pt x="382865" y="178512"/>
                  </a:cubicBezTo>
                  <a:cubicBezTo>
                    <a:pt x="391894" y="184447"/>
                    <a:pt x="391894" y="184447"/>
                    <a:pt x="391894" y="184447"/>
                  </a:cubicBezTo>
                  <a:cubicBezTo>
                    <a:pt x="399417" y="191866"/>
                    <a:pt x="399417" y="191866"/>
                    <a:pt x="399417" y="191866"/>
                  </a:cubicBezTo>
                  <a:cubicBezTo>
                    <a:pt x="399417" y="191866"/>
                    <a:pt x="403931" y="193350"/>
                    <a:pt x="405436" y="193350"/>
                  </a:cubicBezTo>
                  <a:cubicBezTo>
                    <a:pt x="406941" y="193350"/>
                    <a:pt x="408445" y="193350"/>
                    <a:pt x="409950" y="193350"/>
                  </a:cubicBezTo>
                  <a:cubicBezTo>
                    <a:pt x="411455" y="193350"/>
                    <a:pt x="417474" y="193350"/>
                    <a:pt x="417474" y="193350"/>
                  </a:cubicBezTo>
                  <a:cubicBezTo>
                    <a:pt x="432521" y="199285"/>
                    <a:pt x="432521" y="199285"/>
                    <a:pt x="432521" y="199285"/>
                  </a:cubicBezTo>
                  <a:cubicBezTo>
                    <a:pt x="441549" y="206704"/>
                    <a:pt x="441549" y="206704"/>
                    <a:pt x="441549" y="206704"/>
                  </a:cubicBezTo>
                  <a:cubicBezTo>
                    <a:pt x="441549" y="212639"/>
                    <a:pt x="441549" y="212639"/>
                    <a:pt x="441549" y="212639"/>
                  </a:cubicBezTo>
                  <a:cubicBezTo>
                    <a:pt x="444558" y="225993"/>
                    <a:pt x="444558" y="225993"/>
                    <a:pt x="444558" y="225993"/>
                  </a:cubicBezTo>
                  <a:cubicBezTo>
                    <a:pt x="449072" y="225993"/>
                    <a:pt x="449072" y="225993"/>
                    <a:pt x="449072" y="225993"/>
                  </a:cubicBezTo>
                  <a:cubicBezTo>
                    <a:pt x="452082" y="225993"/>
                    <a:pt x="452082" y="225993"/>
                    <a:pt x="452082" y="225993"/>
                  </a:cubicBezTo>
                  <a:cubicBezTo>
                    <a:pt x="452082" y="234896"/>
                    <a:pt x="452082" y="234896"/>
                    <a:pt x="452082" y="234896"/>
                  </a:cubicBezTo>
                  <a:cubicBezTo>
                    <a:pt x="456596" y="234896"/>
                    <a:pt x="456596" y="234896"/>
                    <a:pt x="456596" y="234896"/>
                  </a:cubicBezTo>
                  <a:cubicBezTo>
                    <a:pt x="462615" y="240831"/>
                    <a:pt x="462615" y="240831"/>
                    <a:pt x="462615" y="240831"/>
                  </a:cubicBezTo>
                  <a:cubicBezTo>
                    <a:pt x="470138" y="240831"/>
                    <a:pt x="470138" y="240831"/>
                    <a:pt x="470138" y="240831"/>
                  </a:cubicBezTo>
                  <a:cubicBezTo>
                    <a:pt x="462615" y="251217"/>
                    <a:pt x="462615" y="251217"/>
                    <a:pt x="462615" y="251217"/>
                  </a:cubicBezTo>
                  <a:cubicBezTo>
                    <a:pt x="456596" y="254185"/>
                    <a:pt x="456596" y="254185"/>
                    <a:pt x="456596" y="254185"/>
                  </a:cubicBezTo>
                  <a:cubicBezTo>
                    <a:pt x="449072" y="267539"/>
                    <a:pt x="449072" y="267539"/>
                    <a:pt x="449072" y="267539"/>
                  </a:cubicBezTo>
                  <a:cubicBezTo>
                    <a:pt x="440044" y="270506"/>
                    <a:pt x="440044" y="270506"/>
                    <a:pt x="440044" y="270506"/>
                  </a:cubicBezTo>
                  <a:cubicBezTo>
                    <a:pt x="421988" y="270506"/>
                    <a:pt x="421988" y="270506"/>
                    <a:pt x="421988" y="270506"/>
                  </a:cubicBezTo>
                  <a:cubicBezTo>
                    <a:pt x="418978" y="274958"/>
                    <a:pt x="418978" y="274958"/>
                    <a:pt x="418978" y="274958"/>
                  </a:cubicBezTo>
                  <a:cubicBezTo>
                    <a:pt x="406941" y="274958"/>
                    <a:pt x="406941" y="274958"/>
                    <a:pt x="406941" y="274958"/>
                  </a:cubicBezTo>
                  <a:cubicBezTo>
                    <a:pt x="403931" y="285344"/>
                    <a:pt x="403931" y="285344"/>
                    <a:pt x="403931" y="285344"/>
                  </a:cubicBezTo>
                  <a:cubicBezTo>
                    <a:pt x="402427" y="292763"/>
                    <a:pt x="402427" y="292763"/>
                    <a:pt x="402427" y="292763"/>
                  </a:cubicBezTo>
                  <a:cubicBezTo>
                    <a:pt x="399417" y="295731"/>
                    <a:pt x="399417" y="295731"/>
                    <a:pt x="399417" y="295731"/>
                  </a:cubicBezTo>
                  <a:cubicBezTo>
                    <a:pt x="396408" y="298698"/>
                    <a:pt x="396408" y="298698"/>
                    <a:pt x="396408" y="298698"/>
                  </a:cubicBezTo>
                  <a:cubicBezTo>
                    <a:pt x="391894" y="298698"/>
                    <a:pt x="391894" y="298698"/>
                    <a:pt x="391894" y="298698"/>
                  </a:cubicBezTo>
                  <a:cubicBezTo>
                    <a:pt x="387380" y="291279"/>
                    <a:pt x="387380" y="291279"/>
                    <a:pt x="387380" y="291279"/>
                  </a:cubicBezTo>
                  <a:cubicBezTo>
                    <a:pt x="376847" y="286828"/>
                    <a:pt x="376847" y="286828"/>
                    <a:pt x="376847" y="286828"/>
                  </a:cubicBezTo>
                  <a:cubicBezTo>
                    <a:pt x="370828" y="280893"/>
                    <a:pt x="370828" y="280893"/>
                    <a:pt x="370828" y="280893"/>
                  </a:cubicBezTo>
                  <a:cubicBezTo>
                    <a:pt x="370828" y="277925"/>
                    <a:pt x="370828" y="277925"/>
                    <a:pt x="370828" y="277925"/>
                  </a:cubicBezTo>
                  <a:cubicBezTo>
                    <a:pt x="370828" y="273474"/>
                    <a:pt x="370828" y="273474"/>
                    <a:pt x="370828" y="273474"/>
                  </a:cubicBezTo>
                  <a:cubicBezTo>
                    <a:pt x="370828" y="267539"/>
                    <a:pt x="370828" y="267539"/>
                    <a:pt x="370828" y="267539"/>
                  </a:cubicBezTo>
                  <a:cubicBezTo>
                    <a:pt x="370828" y="264571"/>
                    <a:pt x="370828" y="264571"/>
                    <a:pt x="370828" y="264571"/>
                  </a:cubicBezTo>
                  <a:cubicBezTo>
                    <a:pt x="370828" y="252701"/>
                    <a:pt x="370828" y="252701"/>
                    <a:pt x="370828" y="252701"/>
                  </a:cubicBezTo>
                  <a:cubicBezTo>
                    <a:pt x="370828" y="249733"/>
                    <a:pt x="370828" y="249733"/>
                    <a:pt x="370828" y="249733"/>
                  </a:cubicBezTo>
                  <a:cubicBezTo>
                    <a:pt x="370828" y="242315"/>
                    <a:pt x="370828" y="242315"/>
                    <a:pt x="370828" y="242315"/>
                  </a:cubicBezTo>
                  <a:cubicBezTo>
                    <a:pt x="363304" y="231928"/>
                    <a:pt x="363304" y="231928"/>
                    <a:pt x="363304" y="231928"/>
                  </a:cubicBezTo>
                  <a:cubicBezTo>
                    <a:pt x="358790" y="227477"/>
                    <a:pt x="358790" y="227477"/>
                    <a:pt x="358790" y="227477"/>
                  </a:cubicBezTo>
                  <a:cubicBezTo>
                    <a:pt x="358790" y="223025"/>
                    <a:pt x="358790" y="223025"/>
                    <a:pt x="358790" y="223025"/>
                  </a:cubicBezTo>
                  <a:cubicBezTo>
                    <a:pt x="358790" y="220058"/>
                    <a:pt x="358790" y="220058"/>
                    <a:pt x="358790" y="220058"/>
                  </a:cubicBezTo>
                  <a:cubicBezTo>
                    <a:pt x="363304" y="214123"/>
                    <a:pt x="363304" y="214123"/>
                    <a:pt x="363304" y="214123"/>
                  </a:cubicBezTo>
                  <a:cubicBezTo>
                    <a:pt x="370828" y="212639"/>
                    <a:pt x="370828" y="212639"/>
                    <a:pt x="370828" y="212639"/>
                  </a:cubicBezTo>
                  <a:cubicBezTo>
                    <a:pt x="376847" y="206704"/>
                    <a:pt x="376847" y="206704"/>
                    <a:pt x="376847" y="206704"/>
                  </a:cubicBezTo>
                  <a:lnTo>
                    <a:pt x="376847" y="199285"/>
                  </a:lnTo>
                  <a:cubicBezTo>
                    <a:pt x="373837" y="185931"/>
                    <a:pt x="373837" y="185931"/>
                    <a:pt x="373837" y="185931"/>
                  </a:cubicBezTo>
                  <a:cubicBezTo>
                    <a:pt x="373837" y="182963"/>
                    <a:pt x="373837" y="182963"/>
                    <a:pt x="373837" y="182963"/>
                  </a:cubicBezTo>
                  <a:cubicBezTo>
                    <a:pt x="373837" y="178512"/>
                    <a:pt x="373837" y="178512"/>
                    <a:pt x="373837" y="178512"/>
                  </a:cubicBezTo>
                  <a:close/>
                  <a:moveTo>
                    <a:pt x="275720" y="116651"/>
                  </a:moveTo>
                  <a:lnTo>
                    <a:pt x="281022" y="116651"/>
                  </a:lnTo>
                  <a:lnTo>
                    <a:pt x="284556" y="116651"/>
                  </a:lnTo>
                  <a:lnTo>
                    <a:pt x="288091" y="120186"/>
                  </a:lnTo>
                  <a:lnTo>
                    <a:pt x="291626" y="125488"/>
                  </a:lnTo>
                  <a:lnTo>
                    <a:pt x="291626" y="130790"/>
                  </a:lnTo>
                  <a:lnTo>
                    <a:pt x="284556" y="134325"/>
                  </a:lnTo>
                  <a:lnTo>
                    <a:pt x="281022" y="130790"/>
                  </a:lnTo>
                  <a:lnTo>
                    <a:pt x="281022" y="125488"/>
                  </a:lnTo>
                  <a:lnTo>
                    <a:pt x="275720" y="121953"/>
                  </a:lnTo>
                  <a:lnTo>
                    <a:pt x="275720" y="120186"/>
                  </a:lnTo>
                  <a:close/>
                  <a:moveTo>
                    <a:pt x="309302" y="107814"/>
                  </a:moveTo>
                  <a:lnTo>
                    <a:pt x="314604" y="107814"/>
                  </a:lnTo>
                  <a:lnTo>
                    <a:pt x="319906" y="113116"/>
                  </a:lnTo>
                  <a:lnTo>
                    <a:pt x="323441" y="116651"/>
                  </a:lnTo>
                  <a:lnTo>
                    <a:pt x="330511" y="120186"/>
                  </a:lnTo>
                  <a:lnTo>
                    <a:pt x="330511" y="116651"/>
                  </a:lnTo>
                  <a:lnTo>
                    <a:pt x="339348" y="116651"/>
                  </a:lnTo>
                  <a:lnTo>
                    <a:pt x="344650" y="116651"/>
                  </a:lnTo>
                  <a:lnTo>
                    <a:pt x="351720" y="121954"/>
                  </a:lnTo>
                  <a:lnTo>
                    <a:pt x="364092" y="130791"/>
                  </a:lnTo>
                  <a:lnTo>
                    <a:pt x="364092" y="139628"/>
                  </a:lnTo>
                  <a:lnTo>
                    <a:pt x="358789" y="144930"/>
                  </a:lnTo>
                  <a:lnTo>
                    <a:pt x="353487" y="144930"/>
                  </a:lnTo>
                  <a:lnTo>
                    <a:pt x="348185" y="144930"/>
                  </a:lnTo>
                  <a:lnTo>
                    <a:pt x="348185" y="146698"/>
                  </a:lnTo>
                  <a:lnTo>
                    <a:pt x="335813" y="146698"/>
                  </a:lnTo>
                  <a:lnTo>
                    <a:pt x="330511" y="146698"/>
                  </a:lnTo>
                  <a:lnTo>
                    <a:pt x="328743" y="146698"/>
                  </a:lnTo>
                  <a:lnTo>
                    <a:pt x="325209" y="141396"/>
                  </a:lnTo>
                  <a:lnTo>
                    <a:pt x="323441" y="134326"/>
                  </a:lnTo>
                  <a:lnTo>
                    <a:pt x="325209" y="127256"/>
                  </a:lnTo>
                  <a:lnTo>
                    <a:pt x="316371" y="127256"/>
                  </a:lnTo>
                  <a:lnTo>
                    <a:pt x="309302" y="125488"/>
                  </a:lnTo>
                  <a:lnTo>
                    <a:pt x="309302" y="120186"/>
                  </a:lnTo>
                  <a:lnTo>
                    <a:pt x="309302" y="116651"/>
                  </a:lnTo>
                  <a:lnTo>
                    <a:pt x="309302" y="111349"/>
                  </a:lnTo>
                  <a:close/>
                  <a:moveTo>
                    <a:pt x="258045" y="93675"/>
                  </a:moveTo>
                  <a:lnTo>
                    <a:pt x="261580" y="93675"/>
                  </a:lnTo>
                  <a:lnTo>
                    <a:pt x="272184" y="93675"/>
                  </a:lnTo>
                  <a:lnTo>
                    <a:pt x="281021" y="93675"/>
                  </a:lnTo>
                  <a:lnTo>
                    <a:pt x="282788" y="100745"/>
                  </a:lnTo>
                  <a:lnTo>
                    <a:pt x="302230" y="100745"/>
                  </a:lnTo>
                  <a:lnTo>
                    <a:pt x="293393" y="106047"/>
                  </a:lnTo>
                  <a:lnTo>
                    <a:pt x="291625" y="107815"/>
                  </a:lnTo>
                  <a:lnTo>
                    <a:pt x="291625" y="104280"/>
                  </a:lnTo>
                  <a:lnTo>
                    <a:pt x="286323" y="104280"/>
                  </a:lnTo>
                  <a:lnTo>
                    <a:pt x="282788" y="104280"/>
                  </a:lnTo>
                  <a:lnTo>
                    <a:pt x="277486" y="104280"/>
                  </a:lnTo>
                  <a:lnTo>
                    <a:pt x="273951" y="104280"/>
                  </a:lnTo>
                  <a:lnTo>
                    <a:pt x="270417" y="104280"/>
                  </a:lnTo>
                  <a:lnTo>
                    <a:pt x="265114" y="104280"/>
                  </a:lnTo>
                  <a:lnTo>
                    <a:pt x="258045" y="102512"/>
                  </a:lnTo>
                  <a:lnTo>
                    <a:pt x="258045" y="100745"/>
                  </a:lnTo>
                  <a:lnTo>
                    <a:pt x="258045" y="97210"/>
                  </a:lnTo>
                  <a:close/>
                  <a:moveTo>
                    <a:pt x="187348" y="51256"/>
                  </a:moveTo>
                  <a:lnTo>
                    <a:pt x="194417" y="51256"/>
                  </a:lnTo>
                  <a:lnTo>
                    <a:pt x="197952" y="51256"/>
                  </a:lnTo>
                  <a:lnTo>
                    <a:pt x="201487" y="53023"/>
                  </a:lnTo>
                  <a:lnTo>
                    <a:pt x="203254" y="56558"/>
                  </a:lnTo>
                  <a:lnTo>
                    <a:pt x="208557" y="65395"/>
                  </a:lnTo>
                  <a:lnTo>
                    <a:pt x="213859" y="65395"/>
                  </a:lnTo>
                  <a:lnTo>
                    <a:pt x="217394" y="74233"/>
                  </a:lnTo>
                  <a:lnTo>
                    <a:pt x="217394" y="81303"/>
                  </a:lnTo>
                  <a:lnTo>
                    <a:pt x="217394" y="86605"/>
                  </a:lnTo>
                  <a:lnTo>
                    <a:pt x="212092" y="86605"/>
                  </a:lnTo>
                  <a:lnTo>
                    <a:pt x="206789" y="81303"/>
                  </a:lnTo>
                  <a:lnTo>
                    <a:pt x="203254" y="77768"/>
                  </a:lnTo>
                  <a:lnTo>
                    <a:pt x="194417" y="81303"/>
                  </a:lnTo>
                  <a:lnTo>
                    <a:pt x="187348" y="83070"/>
                  </a:lnTo>
                  <a:lnTo>
                    <a:pt x="182046" y="79535"/>
                  </a:lnTo>
                  <a:lnTo>
                    <a:pt x="178511" y="74233"/>
                  </a:lnTo>
                  <a:lnTo>
                    <a:pt x="169674" y="68930"/>
                  </a:lnTo>
                  <a:lnTo>
                    <a:pt x="169674" y="63628"/>
                  </a:lnTo>
                  <a:lnTo>
                    <a:pt x="169674" y="56558"/>
                  </a:lnTo>
                  <a:lnTo>
                    <a:pt x="174976" y="56558"/>
                  </a:lnTo>
                  <a:lnTo>
                    <a:pt x="180278" y="56558"/>
                  </a:lnTo>
                  <a:lnTo>
                    <a:pt x="180278" y="53023"/>
                  </a:lnTo>
                  <a:close/>
                  <a:moveTo>
                    <a:pt x="12372" y="15908"/>
                  </a:moveTo>
                  <a:lnTo>
                    <a:pt x="12372" y="21210"/>
                  </a:lnTo>
                  <a:lnTo>
                    <a:pt x="12372" y="24745"/>
                  </a:lnTo>
                  <a:lnTo>
                    <a:pt x="8837" y="28280"/>
                  </a:lnTo>
                  <a:lnTo>
                    <a:pt x="7069" y="31815"/>
                  </a:lnTo>
                  <a:lnTo>
                    <a:pt x="7069" y="38885"/>
                  </a:lnTo>
                  <a:lnTo>
                    <a:pt x="0" y="35350"/>
                  </a:lnTo>
                  <a:lnTo>
                    <a:pt x="0" y="31815"/>
                  </a:lnTo>
                  <a:lnTo>
                    <a:pt x="0" y="28280"/>
                  </a:lnTo>
                  <a:lnTo>
                    <a:pt x="7069" y="21210"/>
                  </a:lnTo>
                  <a:close/>
                  <a:moveTo>
                    <a:pt x="58325" y="0"/>
                  </a:moveTo>
                  <a:lnTo>
                    <a:pt x="63627" y="0"/>
                  </a:lnTo>
                  <a:lnTo>
                    <a:pt x="77767" y="0"/>
                  </a:lnTo>
                  <a:lnTo>
                    <a:pt x="83069" y="0"/>
                  </a:lnTo>
                  <a:lnTo>
                    <a:pt x="88372" y="8837"/>
                  </a:lnTo>
                  <a:lnTo>
                    <a:pt x="88372" y="10604"/>
                  </a:lnTo>
                  <a:lnTo>
                    <a:pt x="88372" y="15907"/>
                  </a:lnTo>
                  <a:lnTo>
                    <a:pt x="86604" y="21209"/>
                  </a:lnTo>
                  <a:lnTo>
                    <a:pt x="86604" y="22977"/>
                  </a:lnTo>
                  <a:lnTo>
                    <a:pt x="81302" y="28279"/>
                  </a:lnTo>
                  <a:lnTo>
                    <a:pt x="77767" y="28279"/>
                  </a:lnTo>
                  <a:lnTo>
                    <a:pt x="72465" y="28279"/>
                  </a:lnTo>
                  <a:lnTo>
                    <a:pt x="68930" y="28279"/>
                  </a:lnTo>
                  <a:lnTo>
                    <a:pt x="60092" y="22977"/>
                  </a:lnTo>
                  <a:lnTo>
                    <a:pt x="58325" y="22977"/>
                  </a:lnTo>
                  <a:lnTo>
                    <a:pt x="49488" y="15907"/>
                  </a:lnTo>
                  <a:lnTo>
                    <a:pt x="49488" y="7070"/>
                  </a:lnTo>
                  <a:lnTo>
                    <a:pt x="49488" y="3535"/>
                  </a:lnTo>
                  <a:close/>
                </a:path>
              </a:pathLst>
            </a:custGeom>
            <a:grpFill/>
            <a:ln w="6350" cap="flat">
              <a:solidFill>
                <a:srgbClr val="FFFFFF"/>
              </a:solidFill>
              <a:prstDash val="solid"/>
              <a:miter lim="800000"/>
              <a:headEnd/>
              <a:tailEnd/>
            </a:ln>
          </p:spPr>
          <p:txBody>
            <a:bodyPr/>
            <a:lstStyle/>
            <a:p>
              <a:pPr defTabSz="1828434" eaLnBrk="1" fontAlgn="auto" hangingPunct="1">
                <a:spcBef>
                  <a:spcPts val="0"/>
                </a:spcBef>
                <a:spcAft>
                  <a:spcPts val="0"/>
                </a:spcAft>
                <a:defRPr/>
              </a:pPr>
              <a:endParaRPr lang="en-US">
                <a:latin typeface="+mn-lt"/>
              </a:endParaRPr>
            </a:p>
          </p:txBody>
        </p:sp>
      </p:grpSp>
      <p:sp>
        <p:nvSpPr>
          <p:cNvPr id="75" name="TextBox 74"/>
          <p:cNvSpPr txBox="1"/>
          <p:nvPr/>
        </p:nvSpPr>
        <p:spPr>
          <a:xfrm>
            <a:off x="1700027" y="2050972"/>
            <a:ext cx="8158129" cy="8586966"/>
          </a:xfrm>
          <a:prstGeom prst="rect">
            <a:avLst/>
          </a:prstGeom>
          <a:noFill/>
        </p:spPr>
        <p:txBody>
          <a:bodyPr wrap="square" rtlCol="0">
            <a:spAutoFit/>
          </a:bodyPr>
          <a:lstStyle/>
          <a:p>
            <a:r>
              <a:rPr lang="en-US" sz="13800" spc="600" dirty="0" smtClean="0">
                <a:solidFill>
                  <a:schemeClr val="tx2"/>
                </a:solidFill>
                <a:latin typeface="Oswald" charset="0"/>
                <a:ea typeface="Oswald" charset="0"/>
                <a:cs typeface="Oswald" charset="0"/>
              </a:rPr>
              <a:t>UNITED STATES</a:t>
            </a:r>
          </a:p>
          <a:p>
            <a:r>
              <a:rPr lang="en-US" sz="13800" spc="600" dirty="0" smtClean="0">
                <a:solidFill>
                  <a:schemeClr val="tx2"/>
                </a:solidFill>
                <a:latin typeface="Oswald" charset="0"/>
                <a:ea typeface="Oswald" charset="0"/>
                <a:cs typeface="Oswald" charset="0"/>
              </a:rPr>
              <a:t>VECTOR MAP</a:t>
            </a:r>
            <a:endParaRPr lang="en-US" sz="28700" spc="600" dirty="0">
              <a:solidFill>
                <a:schemeClr val="tx2"/>
              </a:solidFill>
              <a:latin typeface="Oswald" charset="0"/>
              <a:ea typeface="Oswald" charset="0"/>
              <a:cs typeface="Oswald" charset="0"/>
            </a:endParaRPr>
          </a:p>
        </p:txBody>
      </p:sp>
      <p:sp>
        <p:nvSpPr>
          <p:cNvPr id="76" name="TextBox 75"/>
          <p:cNvSpPr txBox="1"/>
          <p:nvPr/>
        </p:nvSpPr>
        <p:spPr>
          <a:xfrm>
            <a:off x="1700027" y="1404641"/>
            <a:ext cx="7584151" cy="646331"/>
          </a:xfrm>
          <a:prstGeom prst="rect">
            <a:avLst/>
          </a:prstGeom>
          <a:noFill/>
        </p:spPr>
        <p:txBody>
          <a:bodyPr wrap="square" rtlCol="0">
            <a:spAutoFit/>
          </a:bodyPr>
          <a:lstStyle/>
          <a:p>
            <a:r>
              <a:rPr lang="en-US" spc="1200" dirty="0" smtClean="0">
                <a:solidFill>
                  <a:schemeClr val="tx2"/>
                </a:solidFill>
                <a:latin typeface="Oswald" charset="0"/>
                <a:ea typeface="Oswald" charset="0"/>
                <a:cs typeface="Oswald" charset="0"/>
              </a:rPr>
              <a:t>WRITE HERE SOMETHING</a:t>
            </a:r>
            <a:endParaRPr lang="en-US" spc="1200" dirty="0">
              <a:solidFill>
                <a:schemeClr val="tx2"/>
              </a:solidFill>
              <a:latin typeface="Oswald" charset="0"/>
              <a:ea typeface="Oswald" charset="0"/>
              <a:cs typeface="Oswald" charset="0"/>
            </a:endParaRPr>
          </a:p>
        </p:txBody>
      </p:sp>
      <p:sp>
        <p:nvSpPr>
          <p:cNvPr id="77" name="TextBox 76"/>
          <p:cNvSpPr txBox="1"/>
          <p:nvPr/>
        </p:nvSpPr>
        <p:spPr>
          <a:xfrm>
            <a:off x="1700028" y="10637938"/>
            <a:ext cx="6105328"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a:t>
            </a:r>
          </a:p>
        </p:txBody>
      </p:sp>
    </p:spTree>
    <p:extLst>
      <p:ext uri="{BB962C8B-B14F-4D97-AF65-F5344CB8AC3E}">
        <p14:creationId xmlns:p14="http://schemas.microsoft.com/office/powerpoint/2010/main" val="7051787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p:cNvGrpSpPr/>
          <p:nvPr/>
        </p:nvGrpSpPr>
        <p:grpSpPr>
          <a:xfrm>
            <a:off x="3814686" y="4388826"/>
            <a:ext cx="16824477" cy="8322775"/>
            <a:chOff x="3843499" y="3719582"/>
            <a:chExt cx="16665619" cy="8244192"/>
          </a:xfrm>
          <a:solidFill>
            <a:schemeClr val="bg1">
              <a:lumMod val="85000"/>
            </a:schemeClr>
          </a:solidFill>
        </p:grpSpPr>
        <p:sp>
          <p:nvSpPr>
            <p:cNvPr id="78" name="Freeform 781"/>
            <p:cNvSpPr>
              <a:spLocks/>
            </p:cNvSpPr>
            <p:nvPr/>
          </p:nvSpPr>
          <p:spPr bwMode="auto">
            <a:xfrm>
              <a:off x="9818027"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79" name="Freeform 403"/>
            <p:cNvSpPr>
              <a:spLocks/>
            </p:cNvSpPr>
            <p:nvPr/>
          </p:nvSpPr>
          <p:spPr bwMode="auto">
            <a:xfrm>
              <a:off x="16859435" y="9558687"/>
              <a:ext cx="1904460"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0" name="Freeform 404"/>
            <p:cNvSpPr>
              <a:spLocks/>
            </p:cNvSpPr>
            <p:nvPr/>
          </p:nvSpPr>
          <p:spPr bwMode="auto">
            <a:xfrm>
              <a:off x="11416754" y="5927165"/>
              <a:ext cx="372610"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1" name="Freeform 405"/>
            <p:cNvSpPr>
              <a:spLocks/>
            </p:cNvSpPr>
            <p:nvPr/>
          </p:nvSpPr>
          <p:spPr bwMode="auto">
            <a:xfrm>
              <a:off x="10566434" y="5337841"/>
              <a:ext cx="503186"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2" name="Freeform 406"/>
            <p:cNvSpPr>
              <a:spLocks/>
            </p:cNvSpPr>
            <p:nvPr/>
          </p:nvSpPr>
          <p:spPr bwMode="auto">
            <a:xfrm>
              <a:off x="14085545" y="4439516"/>
              <a:ext cx="840765"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3" name="Freeform 407"/>
            <p:cNvSpPr>
              <a:spLocks/>
            </p:cNvSpPr>
            <p:nvPr/>
          </p:nvSpPr>
          <p:spPr bwMode="auto">
            <a:xfrm>
              <a:off x="16241600"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4" name="Freeform 408"/>
            <p:cNvSpPr>
              <a:spLocks/>
            </p:cNvSpPr>
            <p:nvPr/>
          </p:nvSpPr>
          <p:spPr bwMode="auto">
            <a:xfrm>
              <a:off x="15999561" y="4111405"/>
              <a:ext cx="280256"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5" name="Freeform 409"/>
            <p:cNvSpPr>
              <a:spLocks/>
            </p:cNvSpPr>
            <p:nvPr/>
          </p:nvSpPr>
          <p:spPr bwMode="auto">
            <a:xfrm>
              <a:off x="15916758" y="4120960"/>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6" name="Freeform 410"/>
            <p:cNvSpPr>
              <a:spLocks/>
            </p:cNvSpPr>
            <p:nvPr/>
          </p:nvSpPr>
          <p:spPr bwMode="auto">
            <a:xfrm>
              <a:off x="15942235"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7" name="Freeform 411"/>
            <p:cNvSpPr>
              <a:spLocks/>
            </p:cNvSpPr>
            <p:nvPr/>
          </p:nvSpPr>
          <p:spPr bwMode="auto">
            <a:xfrm>
              <a:off x="18426316"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8" name="Freeform 412"/>
            <p:cNvSpPr>
              <a:spLocks/>
            </p:cNvSpPr>
            <p:nvPr/>
          </p:nvSpPr>
          <p:spPr bwMode="auto">
            <a:xfrm>
              <a:off x="18126952" y="4729398"/>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89" name="Freeform 413"/>
            <p:cNvSpPr>
              <a:spLocks/>
            </p:cNvSpPr>
            <p:nvPr/>
          </p:nvSpPr>
          <p:spPr bwMode="auto">
            <a:xfrm>
              <a:off x="18136507"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0" name="Freeform 414"/>
            <p:cNvSpPr>
              <a:spLocks/>
            </p:cNvSpPr>
            <p:nvPr/>
          </p:nvSpPr>
          <p:spPr bwMode="auto">
            <a:xfrm>
              <a:off x="17932683"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1" name="Freeform 415"/>
            <p:cNvSpPr>
              <a:spLocks/>
            </p:cNvSpPr>
            <p:nvPr/>
          </p:nvSpPr>
          <p:spPr bwMode="auto">
            <a:xfrm>
              <a:off x="17932683"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2" name="Freeform 416"/>
            <p:cNvSpPr>
              <a:spLocks/>
            </p:cNvSpPr>
            <p:nvPr/>
          </p:nvSpPr>
          <p:spPr bwMode="auto">
            <a:xfrm>
              <a:off x="17996378" y="4525526"/>
              <a:ext cx="394905"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3" name="Freeform 417"/>
            <p:cNvSpPr>
              <a:spLocks/>
            </p:cNvSpPr>
            <p:nvPr/>
          </p:nvSpPr>
          <p:spPr bwMode="auto">
            <a:xfrm>
              <a:off x="18222495"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4" name="Freeform 418"/>
            <p:cNvSpPr>
              <a:spLocks/>
            </p:cNvSpPr>
            <p:nvPr/>
          </p:nvSpPr>
          <p:spPr bwMode="auto">
            <a:xfrm>
              <a:off x="1944542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5" name="Freeform 419"/>
            <p:cNvSpPr>
              <a:spLocks/>
            </p:cNvSpPr>
            <p:nvPr/>
          </p:nvSpPr>
          <p:spPr bwMode="auto">
            <a:xfrm>
              <a:off x="19247970" y="5898496"/>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6" name="Freeform 420"/>
            <p:cNvSpPr>
              <a:spLocks/>
            </p:cNvSpPr>
            <p:nvPr/>
          </p:nvSpPr>
          <p:spPr bwMode="auto">
            <a:xfrm>
              <a:off x="18005931"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7" name="Freeform 421"/>
            <p:cNvSpPr>
              <a:spLocks/>
            </p:cNvSpPr>
            <p:nvPr/>
          </p:nvSpPr>
          <p:spPr bwMode="auto">
            <a:xfrm>
              <a:off x="18846696"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8" name="Freeform 422"/>
            <p:cNvSpPr>
              <a:spLocks/>
            </p:cNvSpPr>
            <p:nvPr/>
          </p:nvSpPr>
          <p:spPr bwMode="auto">
            <a:xfrm>
              <a:off x="18818035"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99" name="Freeform 423"/>
            <p:cNvSpPr>
              <a:spLocks/>
            </p:cNvSpPr>
            <p:nvPr/>
          </p:nvSpPr>
          <p:spPr bwMode="auto">
            <a:xfrm>
              <a:off x="1868746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0" name="Freeform 424"/>
            <p:cNvSpPr>
              <a:spLocks/>
            </p:cNvSpPr>
            <p:nvPr/>
          </p:nvSpPr>
          <p:spPr bwMode="auto">
            <a:xfrm>
              <a:off x="18575996"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1" name="Freeform 425"/>
            <p:cNvSpPr>
              <a:spLocks/>
            </p:cNvSpPr>
            <p:nvPr/>
          </p:nvSpPr>
          <p:spPr bwMode="auto">
            <a:xfrm>
              <a:off x="18502748"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2" name="Freeform 426"/>
            <p:cNvSpPr>
              <a:spLocks/>
            </p:cNvSpPr>
            <p:nvPr/>
          </p:nvSpPr>
          <p:spPr bwMode="auto">
            <a:xfrm>
              <a:off x="18454978"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3" name="Freeform 427"/>
            <p:cNvSpPr>
              <a:spLocks/>
            </p:cNvSpPr>
            <p:nvPr/>
          </p:nvSpPr>
          <p:spPr bwMode="auto">
            <a:xfrm>
              <a:off x="18445422"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4" name="Freeform 428"/>
            <p:cNvSpPr>
              <a:spLocks/>
            </p:cNvSpPr>
            <p:nvPr/>
          </p:nvSpPr>
          <p:spPr bwMode="auto">
            <a:xfrm>
              <a:off x="18397652" y="6815931"/>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5" name="Freeform 429"/>
            <p:cNvSpPr>
              <a:spLocks/>
            </p:cNvSpPr>
            <p:nvPr/>
          </p:nvSpPr>
          <p:spPr bwMode="auto">
            <a:xfrm>
              <a:off x="18053701"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grpSp>
          <p:nvGrpSpPr>
            <p:cNvPr id="106" name="Group 105"/>
            <p:cNvGrpSpPr/>
            <p:nvPr/>
          </p:nvGrpSpPr>
          <p:grpSpPr>
            <a:xfrm>
              <a:off x="17709756" y="6761778"/>
              <a:ext cx="697449" cy="662593"/>
              <a:chOff x="5961121" y="2686387"/>
              <a:chExt cx="288233" cy="273757"/>
            </a:xfrm>
            <a:grpFill/>
          </p:grpSpPr>
          <p:sp>
            <p:nvSpPr>
              <p:cNvPr id="471" name="Freeform 430"/>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72" name="Freeform 431"/>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grpSp>
        <p:sp>
          <p:nvSpPr>
            <p:cNvPr id="107" name="Freeform 432"/>
            <p:cNvSpPr>
              <a:spLocks/>
            </p:cNvSpPr>
            <p:nvPr/>
          </p:nvSpPr>
          <p:spPr bwMode="auto">
            <a:xfrm>
              <a:off x="17884911"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8" name="Freeform 433"/>
            <p:cNvSpPr>
              <a:spLocks/>
            </p:cNvSpPr>
            <p:nvPr/>
          </p:nvSpPr>
          <p:spPr bwMode="auto">
            <a:xfrm>
              <a:off x="17773446"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09" name="Freeform 434"/>
            <p:cNvSpPr>
              <a:spLocks/>
            </p:cNvSpPr>
            <p:nvPr/>
          </p:nvSpPr>
          <p:spPr bwMode="auto">
            <a:xfrm>
              <a:off x="17652427"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0" name="Freeform 435"/>
            <p:cNvSpPr>
              <a:spLocks/>
            </p:cNvSpPr>
            <p:nvPr/>
          </p:nvSpPr>
          <p:spPr bwMode="auto">
            <a:xfrm>
              <a:off x="17550518"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1" name="Freeform 436"/>
            <p:cNvSpPr>
              <a:spLocks/>
            </p:cNvSpPr>
            <p:nvPr/>
          </p:nvSpPr>
          <p:spPr bwMode="auto">
            <a:xfrm>
              <a:off x="17633319" y="7679216"/>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2" name="Freeform 437"/>
            <p:cNvSpPr>
              <a:spLocks/>
            </p:cNvSpPr>
            <p:nvPr/>
          </p:nvSpPr>
          <p:spPr bwMode="auto">
            <a:xfrm>
              <a:off x="17381727"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3" name="Freeform 438"/>
            <p:cNvSpPr>
              <a:spLocks/>
            </p:cNvSpPr>
            <p:nvPr/>
          </p:nvSpPr>
          <p:spPr bwMode="auto">
            <a:xfrm>
              <a:off x="17203386"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4" name="Freeform 439"/>
            <p:cNvSpPr>
              <a:spLocks/>
            </p:cNvSpPr>
            <p:nvPr/>
          </p:nvSpPr>
          <p:spPr bwMode="auto">
            <a:xfrm>
              <a:off x="16652429" y="8099708"/>
              <a:ext cx="130574"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5" name="Freeform 440"/>
            <p:cNvSpPr>
              <a:spLocks/>
            </p:cNvSpPr>
            <p:nvPr/>
          </p:nvSpPr>
          <p:spPr bwMode="auto">
            <a:xfrm>
              <a:off x="17184277" y="8163419"/>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6" name="Freeform 441"/>
            <p:cNvSpPr>
              <a:spLocks/>
            </p:cNvSpPr>
            <p:nvPr/>
          </p:nvSpPr>
          <p:spPr bwMode="auto">
            <a:xfrm>
              <a:off x="17343512"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7" name="Freeform 442"/>
            <p:cNvSpPr>
              <a:spLocks/>
            </p:cNvSpPr>
            <p:nvPr/>
          </p:nvSpPr>
          <p:spPr bwMode="auto">
            <a:xfrm>
              <a:off x="17381727"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8" name="Freeform 443"/>
            <p:cNvSpPr>
              <a:spLocks/>
            </p:cNvSpPr>
            <p:nvPr/>
          </p:nvSpPr>
          <p:spPr bwMode="auto">
            <a:xfrm>
              <a:off x="17212936"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19" name="Freeform 444"/>
            <p:cNvSpPr>
              <a:spLocks/>
            </p:cNvSpPr>
            <p:nvPr/>
          </p:nvSpPr>
          <p:spPr bwMode="auto">
            <a:xfrm>
              <a:off x="17279818"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0" name="Freeform 445"/>
            <p:cNvSpPr>
              <a:spLocks/>
            </p:cNvSpPr>
            <p:nvPr/>
          </p:nvSpPr>
          <p:spPr bwMode="auto">
            <a:xfrm>
              <a:off x="17298926"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1" name="Freeform 446"/>
            <p:cNvSpPr>
              <a:spLocks/>
            </p:cNvSpPr>
            <p:nvPr/>
          </p:nvSpPr>
          <p:spPr bwMode="auto">
            <a:xfrm>
              <a:off x="17353063"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2" name="Freeform 447"/>
            <p:cNvSpPr>
              <a:spLocks/>
            </p:cNvSpPr>
            <p:nvPr/>
          </p:nvSpPr>
          <p:spPr bwMode="auto">
            <a:xfrm>
              <a:off x="17372174"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3" name="Freeform 448"/>
            <p:cNvSpPr>
              <a:spLocks/>
            </p:cNvSpPr>
            <p:nvPr/>
          </p:nvSpPr>
          <p:spPr bwMode="auto">
            <a:xfrm>
              <a:off x="17372174" y="8593469"/>
              <a:ext cx="130574"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4" name="Freeform 449"/>
            <p:cNvSpPr>
              <a:spLocks/>
            </p:cNvSpPr>
            <p:nvPr/>
          </p:nvSpPr>
          <p:spPr bwMode="auto">
            <a:xfrm>
              <a:off x="17289371"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5" name="Freeform 450"/>
            <p:cNvSpPr>
              <a:spLocks/>
            </p:cNvSpPr>
            <p:nvPr/>
          </p:nvSpPr>
          <p:spPr bwMode="auto">
            <a:xfrm>
              <a:off x="17063256" y="8539313"/>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6" name="Freeform 451"/>
            <p:cNvSpPr>
              <a:spLocks/>
            </p:cNvSpPr>
            <p:nvPr/>
          </p:nvSpPr>
          <p:spPr bwMode="auto">
            <a:xfrm>
              <a:off x="17391283"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7" name="Freeform 452"/>
            <p:cNvSpPr>
              <a:spLocks/>
            </p:cNvSpPr>
            <p:nvPr/>
          </p:nvSpPr>
          <p:spPr bwMode="auto">
            <a:xfrm>
              <a:off x="16037776"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8" name="Freeform 453"/>
            <p:cNvSpPr>
              <a:spLocks/>
            </p:cNvSpPr>
            <p:nvPr/>
          </p:nvSpPr>
          <p:spPr bwMode="auto">
            <a:xfrm>
              <a:off x="16130132" y="8978921"/>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29" name="Freeform 454"/>
            <p:cNvSpPr>
              <a:spLocks/>
            </p:cNvSpPr>
            <p:nvPr/>
          </p:nvSpPr>
          <p:spPr bwMode="auto">
            <a:xfrm>
              <a:off x="16197014" y="9090415"/>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0" name="Freeform 455"/>
            <p:cNvSpPr>
              <a:spLocks/>
            </p:cNvSpPr>
            <p:nvPr/>
          </p:nvSpPr>
          <p:spPr bwMode="auto">
            <a:xfrm>
              <a:off x="16512300"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1" name="Freeform 456"/>
            <p:cNvSpPr>
              <a:spLocks/>
            </p:cNvSpPr>
            <p:nvPr/>
          </p:nvSpPr>
          <p:spPr bwMode="auto">
            <a:xfrm>
              <a:off x="16617396"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2" name="Freeform 457"/>
            <p:cNvSpPr>
              <a:spLocks/>
            </p:cNvSpPr>
            <p:nvPr/>
          </p:nvSpPr>
          <p:spPr bwMode="auto">
            <a:xfrm>
              <a:off x="16521853" y="9326144"/>
              <a:ext cx="429938"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3" name="Freeform 458"/>
            <p:cNvSpPr>
              <a:spLocks/>
            </p:cNvSpPr>
            <p:nvPr/>
          </p:nvSpPr>
          <p:spPr bwMode="auto">
            <a:xfrm>
              <a:off x="16840326"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4" name="Freeform 459"/>
            <p:cNvSpPr>
              <a:spLocks/>
            </p:cNvSpPr>
            <p:nvPr/>
          </p:nvSpPr>
          <p:spPr bwMode="auto">
            <a:xfrm>
              <a:off x="16942236"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5" name="Freeform 460"/>
            <p:cNvSpPr>
              <a:spLocks/>
            </p:cNvSpPr>
            <p:nvPr/>
          </p:nvSpPr>
          <p:spPr bwMode="auto">
            <a:xfrm>
              <a:off x="16999562"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6" name="Freeform 461"/>
            <p:cNvSpPr>
              <a:spLocks/>
            </p:cNvSpPr>
            <p:nvPr/>
          </p:nvSpPr>
          <p:spPr bwMode="auto">
            <a:xfrm>
              <a:off x="17034592"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7" name="Freeform 462"/>
            <p:cNvSpPr>
              <a:spLocks/>
            </p:cNvSpPr>
            <p:nvPr/>
          </p:nvSpPr>
          <p:spPr bwMode="auto">
            <a:xfrm>
              <a:off x="17082363"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8" name="Freeform 463"/>
            <p:cNvSpPr>
              <a:spLocks/>
            </p:cNvSpPr>
            <p:nvPr/>
          </p:nvSpPr>
          <p:spPr bwMode="auto">
            <a:xfrm>
              <a:off x="17184277"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39" name="Freeform 464"/>
            <p:cNvSpPr>
              <a:spLocks/>
            </p:cNvSpPr>
            <p:nvPr/>
          </p:nvSpPr>
          <p:spPr bwMode="auto">
            <a:xfrm>
              <a:off x="17149244"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0" name="Freeform 465"/>
            <p:cNvSpPr>
              <a:spLocks/>
            </p:cNvSpPr>
            <p:nvPr/>
          </p:nvSpPr>
          <p:spPr bwMode="auto">
            <a:xfrm>
              <a:off x="17474083"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1" name="Freeform 466"/>
            <p:cNvSpPr>
              <a:spLocks/>
            </p:cNvSpPr>
            <p:nvPr/>
          </p:nvSpPr>
          <p:spPr bwMode="auto">
            <a:xfrm>
              <a:off x="17569627"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2" name="Freeform 467"/>
            <p:cNvSpPr>
              <a:spLocks/>
            </p:cNvSpPr>
            <p:nvPr/>
          </p:nvSpPr>
          <p:spPr bwMode="auto">
            <a:xfrm>
              <a:off x="17139689"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3" name="Freeform 468"/>
            <p:cNvSpPr>
              <a:spLocks/>
            </p:cNvSpPr>
            <p:nvPr/>
          </p:nvSpPr>
          <p:spPr bwMode="auto">
            <a:xfrm>
              <a:off x="17540962"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4" name="Freeform 469"/>
            <p:cNvSpPr>
              <a:spLocks/>
            </p:cNvSpPr>
            <p:nvPr/>
          </p:nvSpPr>
          <p:spPr bwMode="auto">
            <a:xfrm>
              <a:off x="17579182" y="8931136"/>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5" name="Freeform 470"/>
            <p:cNvSpPr>
              <a:spLocks/>
            </p:cNvSpPr>
            <p:nvPr/>
          </p:nvSpPr>
          <p:spPr bwMode="auto">
            <a:xfrm>
              <a:off x="17681092"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6" name="Freeform 471"/>
            <p:cNvSpPr>
              <a:spLocks/>
            </p:cNvSpPr>
            <p:nvPr/>
          </p:nvSpPr>
          <p:spPr bwMode="auto">
            <a:xfrm>
              <a:off x="17690647"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7" name="Freeform 472"/>
            <p:cNvSpPr>
              <a:spLocks/>
            </p:cNvSpPr>
            <p:nvPr/>
          </p:nvSpPr>
          <p:spPr bwMode="auto">
            <a:xfrm>
              <a:off x="18521857" y="9240134"/>
              <a:ext cx="194268"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8" name="Freeform 473"/>
            <p:cNvSpPr>
              <a:spLocks/>
            </p:cNvSpPr>
            <p:nvPr/>
          </p:nvSpPr>
          <p:spPr bwMode="auto">
            <a:xfrm>
              <a:off x="18802113"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49" name="Freeform 474"/>
            <p:cNvSpPr>
              <a:spLocks/>
            </p:cNvSpPr>
            <p:nvPr/>
          </p:nvSpPr>
          <p:spPr bwMode="auto">
            <a:xfrm>
              <a:off x="19044149" y="9485423"/>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0" name="Freeform 475"/>
            <p:cNvSpPr>
              <a:spLocks/>
            </p:cNvSpPr>
            <p:nvPr/>
          </p:nvSpPr>
          <p:spPr bwMode="auto">
            <a:xfrm>
              <a:off x="1898682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1" name="Freeform 476"/>
            <p:cNvSpPr>
              <a:spLocks/>
            </p:cNvSpPr>
            <p:nvPr/>
          </p:nvSpPr>
          <p:spPr bwMode="auto">
            <a:xfrm>
              <a:off x="1890402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2" name="Freeform 477"/>
            <p:cNvSpPr>
              <a:spLocks/>
            </p:cNvSpPr>
            <p:nvPr/>
          </p:nvSpPr>
          <p:spPr bwMode="auto">
            <a:xfrm>
              <a:off x="1924797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3" name="Freeform 478"/>
            <p:cNvSpPr>
              <a:spLocks/>
            </p:cNvSpPr>
            <p:nvPr/>
          </p:nvSpPr>
          <p:spPr bwMode="auto">
            <a:xfrm>
              <a:off x="1964924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4" name="Freeform 479"/>
            <p:cNvSpPr>
              <a:spLocks/>
            </p:cNvSpPr>
            <p:nvPr/>
          </p:nvSpPr>
          <p:spPr bwMode="auto">
            <a:xfrm>
              <a:off x="1967790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5" name="Freeform 480"/>
            <p:cNvSpPr>
              <a:spLocks/>
            </p:cNvSpPr>
            <p:nvPr/>
          </p:nvSpPr>
          <p:spPr bwMode="auto">
            <a:xfrm>
              <a:off x="19359438" y="11055894"/>
              <a:ext cx="366243"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6" name="Freeform 481"/>
            <p:cNvSpPr>
              <a:spLocks/>
            </p:cNvSpPr>
            <p:nvPr/>
          </p:nvSpPr>
          <p:spPr bwMode="auto">
            <a:xfrm>
              <a:off x="1941676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7" name="Freeform 482"/>
            <p:cNvSpPr>
              <a:spLocks/>
            </p:cNvSpPr>
            <p:nvPr/>
          </p:nvSpPr>
          <p:spPr bwMode="auto">
            <a:xfrm>
              <a:off x="18343513"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8" name="Freeform 483"/>
            <p:cNvSpPr>
              <a:spLocks/>
            </p:cNvSpPr>
            <p:nvPr/>
          </p:nvSpPr>
          <p:spPr bwMode="auto">
            <a:xfrm>
              <a:off x="18483640"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59" name="Freeform 484"/>
            <p:cNvSpPr>
              <a:spLocks/>
            </p:cNvSpPr>
            <p:nvPr/>
          </p:nvSpPr>
          <p:spPr bwMode="auto">
            <a:xfrm>
              <a:off x="18295742"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0" name="Freeform 485"/>
            <p:cNvSpPr>
              <a:spLocks/>
            </p:cNvSpPr>
            <p:nvPr/>
          </p:nvSpPr>
          <p:spPr bwMode="auto">
            <a:xfrm>
              <a:off x="15384910"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1" name="Freeform 486"/>
            <p:cNvSpPr>
              <a:spLocks/>
            </p:cNvSpPr>
            <p:nvPr/>
          </p:nvSpPr>
          <p:spPr bwMode="auto">
            <a:xfrm>
              <a:off x="13665165" y="9606473"/>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2" name="Freeform 487"/>
            <p:cNvSpPr>
              <a:spLocks/>
            </p:cNvSpPr>
            <p:nvPr/>
          </p:nvSpPr>
          <p:spPr bwMode="auto">
            <a:xfrm>
              <a:off x="14413572"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3" name="Freeform 488"/>
            <p:cNvSpPr>
              <a:spLocks/>
            </p:cNvSpPr>
            <p:nvPr/>
          </p:nvSpPr>
          <p:spPr bwMode="auto">
            <a:xfrm>
              <a:off x="13926310"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4" name="Freeform 489"/>
            <p:cNvSpPr>
              <a:spLocks/>
            </p:cNvSpPr>
            <p:nvPr/>
          </p:nvSpPr>
          <p:spPr bwMode="auto">
            <a:xfrm>
              <a:off x="14945419"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5" name="Freeform 490"/>
            <p:cNvSpPr>
              <a:spLocks/>
            </p:cNvSpPr>
            <p:nvPr/>
          </p:nvSpPr>
          <p:spPr bwMode="auto">
            <a:xfrm>
              <a:off x="16811662"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6" name="Freeform 491"/>
            <p:cNvSpPr>
              <a:spLocks/>
            </p:cNvSpPr>
            <p:nvPr/>
          </p:nvSpPr>
          <p:spPr bwMode="auto">
            <a:xfrm>
              <a:off x="15868988"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7" name="Freeform 492"/>
            <p:cNvSpPr>
              <a:spLocks/>
            </p:cNvSpPr>
            <p:nvPr/>
          </p:nvSpPr>
          <p:spPr bwMode="auto">
            <a:xfrm>
              <a:off x="15346696"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8" name="Freeform 493"/>
            <p:cNvSpPr>
              <a:spLocks/>
            </p:cNvSpPr>
            <p:nvPr/>
          </p:nvSpPr>
          <p:spPr bwMode="auto">
            <a:xfrm>
              <a:off x="12098282"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69" name="Freeform 494"/>
            <p:cNvSpPr>
              <a:spLocks/>
            </p:cNvSpPr>
            <p:nvPr/>
          </p:nvSpPr>
          <p:spPr bwMode="auto">
            <a:xfrm>
              <a:off x="12079173"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0" name="Freeform 495"/>
            <p:cNvSpPr>
              <a:spLocks/>
            </p:cNvSpPr>
            <p:nvPr/>
          </p:nvSpPr>
          <p:spPr bwMode="auto">
            <a:xfrm>
              <a:off x="12273444"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1" name="Freeform 496"/>
            <p:cNvSpPr>
              <a:spLocks/>
            </p:cNvSpPr>
            <p:nvPr/>
          </p:nvSpPr>
          <p:spPr bwMode="auto">
            <a:xfrm>
              <a:off x="13161977" y="7284208"/>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2" name="Freeform 497"/>
            <p:cNvSpPr>
              <a:spLocks/>
            </p:cNvSpPr>
            <p:nvPr/>
          </p:nvSpPr>
          <p:spPr bwMode="auto">
            <a:xfrm>
              <a:off x="12760705"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3" name="Freeform 498"/>
            <p:cNvSpPr>
              <a:spLocks/>
            </p:cNvSpPr>
            <p:nvPr/>
          </p:nvSpPr>
          <p:spPr bwMode="auto">
            <a:xfrm>
              <a:off x="12693826"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4" name="Freeform 499"/>
            <p:cNvSpPr>
              <a:spLocks/>
            </p:cNvSpPr>
            <p:nvPr/>
          </p:nvSpPr>
          <p:spPr bwMode="auto">
            <a:xfrm>
              <a:off x="12703380"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5" name="Freeform 500"/>
            <p:cNvSpPr>
              <a:spLocks/>
            </p:cNvSpPr>
            <p:nvPr/>
          </p:nvSpPr>
          <p:spPr bwMode="auto">
            <a:xfrm>
              <a:off x="12509111"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6" name="Freeform 501"/>
            <p:cNvSpPr>
              <a:spLocks/>
            </p:cNvSpPr>
            <p:nvPr/>
          </p:nvSpPr>
          <p:spPr bwMode="auto">
            <a:xfrm>
              <a:off x="12591917"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7" name="Freeform 502"/>
            <p:cNvSpPr>
              <a:spLocks/>
            </p:cNvSpPr>
            <p:nvPr/>
          </p:nvSpPr>
          <p:spPr bwMode="auto">
            <a:xfrm>
              <a:off x="12219302"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8" name="Freeform 503"/>
            <p:cNvSpPr>
              <a:spLocks/>
            </p:cNvSpPr>
            <p:nvPr/>
          </p:nvSpPr>
          <p:spPr bwMode="auto">
            <a:xfrm>
              <a:off x="12152426"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79" name="Freeform 504"/>
            <p:cNvSpPr>
              <a:spLocks/>
            </p:cNvSpPr>
            <p:nvPr/>
          </p:nvSpPr>
          <p:spPr bwMode="auto">
            <a:xfrm>
              <a:off x="11818028"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0" name="Freeform 505"/>
            <p:cNvSpPr>
              <a:spLocks/>
            </p:cNvSpPr>
            <p:nvPr/>
          </p:nvSpPr>
          <p:spPr bwMode="auto">
            <a:xfrm>
              <a:off x="11359426"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1" name="Freeform 506"/>
            <p:cNvSpPr>
              <a:spLocks/>
            </p:cNvSpPr>
            <p:nvPr/>
          </p:nvSpPr>
          <p:spPr bwMode="auto">
            <a:xfrm>
              <a:off x="11388093"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2" name="Freeform 507"/>
            <p:cNvSpPr>
              <a:spLocks/>
            </p:cNvSpPr>
            <p:nvPr/>
          </p:nvSpPr>
          <p:spPr bwMode="auto">
            <a:xfrm>
              <a:off x="11416754"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3" name="Freeform 508"/>
            <p:cNvSpPr>
              <a:spLocks/>
            </p:cNvSpPr>
            <p:nvPr/>
          </p:nvSpPr>
          <p:spPr bwMode="auto">
            <a:xfrm>
              <a:off x="11416754"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4" name="Freeform 509"/>
            <p:cNvSpPr>
              <a:spLocks/>
            </p:cNvSpPr>
            <p:nvPr/>
          </p:nvSpPr>
          <p:spPr bwMode="auto">
            <a:xfrm>
              <a:off x="11416754"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5" name="Freeform 510"/>
            <p:cNvSpPr>
              <a:spLocks/>
            </p:cNvSpPr>
            <p:nvPr/>
          </p:nvSpPr>
          <p:spPr bwMode="auto">
            <a:xfrm>
              <a:off x="11490002"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6" name="Freeform 511"/>
            <p:cNvSpPr>
              <a:spLocks/>
            </p:cNvSpPr>
            <p:nvPr/>
          </p:nvSpPr>
          <p:spPr bwMode="auto">
            <a:xfrm>
              <a:off x="11630131" y="5787002"/>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7" name="Freeform 512"/>
            <p:cNvSpPr>
              <a:spLocks/>
            </p:cNvSpPr>
            <p:nvPr/>
          </p:nvSpPr>
          <p:spPr bwMode="auto">
            <a:xfrm>
              <a:off x="8260699"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8" name="Freeform 513"/>
            <p:cNvSpPr>
              <a:spLocks/>
            </p:cNvSpPr>
            <p:nvPr/>
          </p:nvSpPr>
          <p:spPr bwMode="auto">
            <a:xfrm>
              <a:off x="8251144"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89" name="Freeform 514"/>
            <p:cNvSpPr>
              <a:spLocks/>
            </p:cNvSpPr>
            <p:nvPr/>
          </p:nvSpPr>
          <p:spPr bwMode="auto">
            <a:xfrm>
              <a:off x="8241593"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0" name="Freeform 515"/>
            <p:cNvSpPr>
              <a:spLocks/>
            </p:cNvSpPr>
            <p:nvPr/>
          </p:nvSpPr>
          <p:spPr bwMode="auto">
            <a:xfrm>
              <a:off x="8203376"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1" name="Freeform 516"/>
            <p:cNvSpPr>
              <a:spLocks/>
            </p:cNvSpPr>
            <p:nvPr/>
          </p:nvSpPr>
          <p:spPr bwMode="auto">
            <a:xfrm>
              <a:off x="8184267"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2" name="Freeform 517"/>
            <p:cNvSpPr>
              <a:spLocks/>
            </p:cNvSpPr>
            <p:nvPr/>
          </p:nvSpPr>
          <p:spPr bwMode="auto">
            <a:xfrm>
              <a:off x="8184267"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3" name="Freeform 518"/>
            <p:cNvSpPr>
              <a:spLocks/>
            </p:cNvSpPr>
            <p:nvPr/>
          </p:nvSpPr>
          <p:spPr bwMode="auto">
            <a:xfrm>
              <a:off x="8174712"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4" name="Freeform 519"/>
            <p:cNvSpPr>
              <a:spLocks/>
            </p:cNvSpPr>
            <p:nvPr/>
          </p:nvSpPr>
          <p:spPr bwMode="auto">
            <a:xfrm>
              <a:off x="8165159"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5" name="Freeform 520"/>
            <p:cNvSpPr>
              <a:spLocks/>
            </p:cNvSpPr>
            <p:nvPr/>
          </p:nvSpPr>
          <p:spPr bwMode="auto">
            <a:xfrm>
              <a:off x="8165159"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6" name="Freeform 521"/>
            <p:cNvSpPr>
              <a:spLocks/>
            </p:cNvSpPr>
            <p:nvPr/>
          </p:nvSpPr>
          <p:spPr bwMode="auto">
            <a:xfrm>
              <a:off x="8212931"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7" name="Freeform 522"/>
            <p:cNvSpPr>
              <a:spLocks/>
            </p:cNvSpPr>
            <p:nvPr/>
          </p:nvSpPr>
          <p:spPr bwMode="auto">
            <a:xfrm>
              <a:off x="8222485"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8" name="Freeform 523"/>
            <p:cNvSpPr>
              <a:spLocks/>
            </p:cNvSpPr>
            <p:nvPr/>
          </p:nvSpPr>
          <p:spPr bwMode="auto">
            <a:xfrm>
              <a:off x="841038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199" name="Freeform 524"/>
            <p:cNvSpPr>
              <a:spLocks/>
            </p:cNvSpPr>
            <p:nvPr/>
          </p:nvSpPr>
          <p:spPr bwMode="auto">
            <a:xfrm>
              <a:off x="881165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0" name="Freeform 525"/>
            <p:cNvSpPr>
              <a:spLocks/>
            </p:cNvSpPr>
            <p:nvPr/>
          </p:nvSpPr>
          <p:spPr bwMode="auto">
            <a:xfrm>
              <a:off x="9324397" y="9026702"/>
              <a:ext cx="130574"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1" name="Freeform 526"/>
            <p:cNvSpPr>
              <a:spLocks/>
            </p:cNvSpPr>
            <p:nvPr/>
          </p:nvSpPr>
          <p:spPr bwMode="auto">
            <a:xfrm>
              <a:off x="8560064" y="8163419"/>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2" name="Freeform 527"/>
            <p:cNvSpPr>
              <a:spLocks/>
            </p:cNvSpPr>
            <p:nvPr/>
          </p:nvSpPr>
          <p:spPr bwMode="auto">
            <a:xfrm>
              <a:off x="8034585"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3" name="Freeform 528"/>
            <p:cNvSpPr>
              <a:spLocks/>
            </p:cNvSpPr>
            <p:nvPr/>
          </p:nvSpPr>
          <p:spPr bwMode="auto">
            <a:xfrm>
              <a:off x="7747963" y="7940431"/>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4" name="Freeform 529"/>
            <p:cNvSpPr>
              <a:spLocks/>
            </p:cNvSpPr>
            <p:nvPr/>
          </p:nvSpPr>
          <p:spPr bwMode="auto">
            <a:xfrm>
              <a:off x="8034585"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5" name="Freeform 530"/>
            <p:cNvSpPr>
              <a:spLocks/>
            </p:cNvSpPr>
            <p:nvPr/>
          </p:nvSpPr>
          <p:spPr bwMode="auto">
            <a:xfrm>
              <a:off x="8270255"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6" name="Freeform 531"/>
            <p:cNvSpPr>
              <a:spLocks/>
            </p:cNvSpPr>
            <p:nvPr/>
          </p:nvSpPr>
          <p:spPr bwMode="auto">
            <a:xfrm>
              <a:off x="883076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7" name="Freeform 532"/>
            <p:cNvSpPr>
              <a:spLocks/>
            </p:cNvSpPr>
            <p:nvPr/>
          </p:nvSpPr>
          <p:spPr bwMode="auto">
            <a:xfrm>
              <a:off x="8856242"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8" name="Freeform 533"/>
            <p:cNvSpPr>
              <a:spLocks/>
            </p:cNvSpPr>
            <p:nvPr/>
          </p:nvSpPr>
          <p:spPr bwMode="auto">
            <a:xfrm>
              <a:off x="8671526"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09" name="Freeform 534"/>
            <p:cNvSpPr>
              <a:spLocks/>
            </p:cNvSpPr>
            <p:nvPr/>
          </p:nvSpPr>
          <p:spPr bwMode="auto">
            <a:xfrm>
              <a:off x="8700193" y="6481449"/>
              <a:ext cx="146495"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0" name="Freeform 535"/>
            <p:cNvSpPr>
              <a:spLocks/>
            </p:cNvSpPr>
            <p:nvPr/>
          </p:nvSpPr>
          <p:spPr bwMode="auto">
            <a:xfrm>
              <a:off x="893267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1" name="Freeform 536"/>
            <p:cNvSpPr>
              <a:spLocks/>
            </p:cNvSpPr>
            <p:nvPr/>
          </p:nvSpPr>
          <p:spPr bwMode="auto">
            <a:xfrm>
              <a:off x="917471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2" name="Freeform 537"/>
            <p:cNvSpPr>
              <a:spLocks/>
            </p:cNvSpPr>
            <p:nvPr/>
          </p:nvSpPr>
          <p:spPr bwMode="auto">
            <a:xfrm>
              <a:off x="8652423"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3" name="Freeform 538"/>
            <p:cNvSpPr>
              <a:spLocks/>
            </p:cNvSpPr>
            <p:nvPr/>
          </p:nvSpPr>
          <p:spPr bwMode="auto">
            <a:xfrm>
              <a:off x="8512296" y="5787002"/>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4" name="Freeform 539"/>
            <p:cNvSpPr>
              <a:spLocks/>
            </p:cNvSpPr>
            <p:nvPr/>
          </p:nvSpPr>
          <p:spPr bwMode="auto">
            <a:xfrm>
              <a:off x="7868981"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5" name="Freeform 540"/>
            <p:cNvSpPr>
              <a:spLocks/>
            </p:cNvSpPr>
            <p:nvPr/>
          </p:nvSpPr>
          <p:spPr bwMode="auto">
            <a:xfrm>
              <a:off x="7970890" y="6057775"/>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6" name="Freeform 541"/>
            <p:cNvSpPr>
              <a:spLocks/>
            </p:cNvSpPr>
            <p:nvPr/>
          </p:nvSpPr>
          <p:spPr bwMode="auto">
            <a:xfrm>
              <a:off x="7942229"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7" name="Freeform 542"/>
            <p:cNvSpPr>
              <a:spLocks/>
            </p:cNvSpPr>
            <p:nvPr/>
          </p:nvSpPr>
          <p:spPr bwMode="auto">
            <a:xfrm>
              <a:off x="7782993"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8" name="Freeform 543"/>
            <p:cNvSpPr>
              <a:spLocks/>
            </p:cNvSpPr>
            <p:nvPr/>
          </p:nvSpPr>
          <p:spPr bwMode="auto">
            <a:xfrm>
              <a:off x="8018661"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19" name="Freeform 544"/>
            <p:cNvSpPr>
              <a:spLocks/>
            </p:cNvSpPr>
            <p:nvPr/>
          </p:nvSpPr>
          <p:spPr bwMode="auto">
            <a:xfrm>
              <a:off x="7623756" y="5395179"/>
              <a:ext cx="318473"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0" name="Freeform 545"/>
            <p:cNvSpPr>
              <a:spLocks/>
            </p:cNvSpPr>
            <p:nvPr/>
          </p:nvSpPr>
          <p:spPr bwMode="auto">
            <a:xfrm>
              <a:off x="7747963"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1" name="Freeform 546"/>
            <p:cNvSpPr>
              <a:spLocks/>
            </p:cNvSpPr>
            <p:nvPr/>
          </p:nvSpPr>
          <p:spPr bwMode="auto">
            <a:xfrm>
              <a:off x="7728852" y="5385621"/>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2" name="Freeform 547"/>
            <p:cNvSpPr>
              <a:spLocks/>
            </p:cNvSpPr>
            <p:nvPr/>
          </p:nvSpPr>
          <p:spPr bwMode="auto">
            <a:xfrm>
              <a:off x="7642864"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3" name="Freeform 548"/>
            <p:cNvSpPr>
              <a:spLocks/>
            </p:cNvSpPr>
            <p:nvPr/>
          </p:nvSpPr>
          <p:spPr bwMode="auto">
            <a:xfrm>
              <a:off x="7502737" y="4719845"/>
              <a:ext cx="1343951"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4" name="Freeform 549"/>
            <p:cNvSpPr>
              <a:spLocks/>
            </p:cNvSpPr>
            <p:nvPr/>
          </p:nvSpPr>
          <p:spPr bwMode="auto">
            <a:xfrm>
              <a:off x="8372164"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5" name="Freeform 550"/>
            <p:cNvSpPr>
              <a:spLocks/>
            </p:cNvSpPr>
            <p:nvPr/>
          </p:nvSpPr>
          <p:spPr bwMode="auto">
            <a:xfrm>
              <a:off x="8203376"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6" name="Freeform 551"/>
            <p:cNvSpPr>
              <a:spLocks/>
            </p:cNvSpPr>
            <p:nvPr/>
          </p:nvSpPr>
          <p:spPr bwMode="auto">
            <a:xfrm>
              <a:off x="8091911"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7" name="Freeform 552"/>
            <p:cNvSpPr>
              <a:spLocks/>
            </p:cNvSpPr>
            <p:nvPr/>
          </p:nvSpPr>
          <p:spPr bwMode="auto">
            <a:xfrm>
              <a:off x="7989999"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8" name="Freeform 553"/>
            <p:cNvSpPr>
              <a:spLocks/>
            </p:cNvSpPr>
            <p:nvPr/>
          </p:nvSpPr>
          <p:spPr bwMode="auto">
            <a:xfrm>
              <a:off x="8082358"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29" name="Freeform 554"/>
            <p:cNvSpPr>
              <a:spLocks/>
            </p:cNvSpPr>
            <p:nvPr/>
          </p:nvSpPr>
          <p:spPr bwMode="auto">
            <a:xfrm>
              <a:off x="8028216"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0" name="Freeform 555"/>
            <p:cNvSpPr>
              <a:spLocks/>
            </p:cNvSpPr>
            <p:nvPr/>
          </p:nvSpPr>
          <p:spPr bwMode="auto">
            <a:xfrm>
              <a:off x="7913567" y="4738956"/>
              <a:ext cx="245223"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1" name="Freeform 556"/>
            <p:cNvSpPr>
              <a:spLocks/>
            </p:cNvSpPr>
            <p:nvPr/>
          </p:nvSpPr>
          <p:spPr bwMode="auto">
            <a:xfrm>
              <a:off x="5709742" y="6433669"/>
              <a:ext cx="270700"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2" name="Freeform 557"/>
            <p:cNvSpPr>
              <a:spLocks/>
            </p:cNvSpPr>
            <p:nvPr/>
          </p:nvSpPr>
          <p:spPr bwMode="auto">
            <a:xfrm>
              <a:off x="5496368"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3" name="Freeform 558"/>
            <p:cNvSpPr>
              <a:spLocks/>
            </p:cNvSpPr>
            <p:nvPr/>
          </p:nvSpPr>
          <p:spPr bwMode="auto">
            <a:xfrm>
              <a:off x="5505923"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4" name="Freeform 559"/>
            <p:cNvSpPr>
              <a:spLocks/>
            </p:cNvSpPr>
            <p:nvPr/>
          </p:nvSpPr>
          <p:spPr bwMode="auto">
            <a:xfrm>
              <a:off x="5458150"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5" name="Freeform 560"/>
            <p:cNvSpPr>
              <a:spLocks/>
            </p:cNvSpPr>
            <p:nvPr/>
          </p:nvSpPr>
          <p:spPr bwMode="auto">
            <a:xfrm>
              <a:off x="5432673"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6" name="Freeform 561"/>
            <p:cNvSpPr>
              <a:spLocks/>
            </p:cNvSpPr>
            <p:nvPr/>
          </p:nvSpPr>
          <p:spPr bwMode="auto">
            <a:xfrm>
              <a:off x="5375347"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7" name="Freeform 562"/>
            <p:cNvSpPr>
              <a:spLocks/>
            </p:cNvSpPr>
            <p:nvPr/>
          </p:nvSpPr>
          <p:spPr bwMode="auto">
            <a:xfrm>
              <a:off x="5337130"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8" name="Freeform 563"/>
            <p:cNvSpPr>
              <a:spLocks/>
            </p:cNvSpPr>
            <p:nvPr/>
          </p:nvSpPr>
          <p:spPr bwMode="auto">
            <a:xfrm>
              <a:off x="5404009"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39" name="Freeform 564"/>
            <p:cNvSpPr>
              <a:spLocks/>
            </p:cNvSpPr>
            <p:nvPr/>
          </p:nvSpPr>
          <p:spPr bwMode="auto">
            <a:xfrm>
              <a:off x="5384900"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0" name="Freeform 565"/>
            <p:cNvSpPr>
              <a:spLocks/>
            </p:cNvSpPr>
            <p:nvPr/>
          </p:nvSpPr>
          <p:spPr bwMode="auto">
            <a:xfrm>
              <a:off x="4486812"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1" name="Freeform 566"/>
            <p:cNvSpPr>
              <a:spLocks/>
            </p:cNvSpPr>
            <p:nvPr/>
          </p:nvSpPr>
          <p:spPr bwMode="auto">
            <a:xfrm>
              <a:off x="4534582"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2" name="Freeform 567"/>
            <p:cNvSpPr>
              <a:spLocks/>
            </p:cNvSpPr>
            <p:nvPr/>
          </p:nvSpPr>
          <p:spPr bwMode="auto">
            <a:xfrm>
              <a:off x="4002734"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3" name="Freeform 568"/>
            <p:cNvSpPr>
              <a:spLocks/>
            </p:cNvSpPr>
            <p:nvPr/>
          </p:nvSpPr>
          <p:spPr bwMode="auto">
            <a:xfrm>
              <a:off x="3891269"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4" name="Freeform 569"/>
            <p:cNvSpPr>
              <a:spLocks/>
            </p:cNvSpPr>
            <p:nvPr/>
          </p:nvSpPr>
          <p:spPr bwMode="auto">
            <a:xfrm>
              <a:off x="7066431" y="5076623"/>
              <a:ext cx="194268"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5" name="Freeform 570"/>
            <p:cNvSpPr>
              <a:spLocks/>
            </p:cNvSpPr>
            <p:nvPr/>
          </p:nvSpPr>
          <p:spPr bwMode="auto">
            <a:xfrm>
              <a:off x="6999554"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6" name="Freeform 571"/>
            <p:cNvSpPr>
              <a:spLocks/>
            </p:cNvSpPr>
            <p:nvPr/>
          </p:nvSpPr>
          <p:spPr bwMode="auto">
            <a:xfrm>
              <a:off x="6942228"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7" name="Freeform 572"/>
            <p:cNvSpPr>
              <a:spLocks/>
            </p:cNvSpPr>
            <p:nvPr/>
          </p:nvSpPr>
          <p:spPr bwMode="auto">
            <a:xfrm>
              <a:off x="6139678" y="4777183"/>
              <a:ext cx="859874"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8" name="Freeform 573"/>
            <p:cNvSpPr>
              <a:spLocks/>
            </p:cNvSpPr>
            <p:nvPr/>
          </p:nvSpPr>
          <p:spPr bwMode="auto">
            <a:xfrm>
              <a:off x="6709745" y="4738956"/>
              <a:ext cx="130574"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49" name="Freeform 574"/>
            <p:cNvSpPr>
              <a:spLocks/>
            </p:cNvSpPr>
            <p:nvPr/>
          </p:nvSpPr>
          <p:spPr bwMode="auto">
            <a:xfrm>
              <a:off x="6916751" y="4700729"/>
              <a:ext cx="296178"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0" name="Freeform 575"/>
            <p:cNvSpPr>
              <a:spLocks/>
            </p:cNvSpPr>
            <p:nvPr/>
          </p:nvSpPr>
          <p:spPr bwMode="auto">
            <a:xfrm>
              <a:off x="7232037"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1" name="Freeform 576"/>
            <p:cNvSpPr>
              <a:spLocks/>
            </p:cNvSpPr>
            <p:nvPr/>
          </p:nvSpPr>
          <p:spPr bwMode="auto">
            <a:xfrm>
              <a:off x="5833947" y="4675245"/>
              <a:ext cx="503186"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2" name="Freeform 577"/>
            <p:cNvSpPr>
              <a:spLocks/>
            </p:cNvSpPr>
            <p:nvPr/>
          </p:nvSpPr>
          <p:spPr bwMode="auto">
            <a:xfrm>
              <a:off x="6811655"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3" name="Freeform 578"/>
            <p:cNvSpPr>
              <a:spLocks/>
            </p:cNvSpPr>
            <p:nvPr/>
          </p:nvSpPr>
          <p:spPr bwMode="auto">
            <a:xfrm>
              <a:off x="6235221" y="4420403"/>
              <a:ext cx="560509"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4" name="Freeform 579"/>
            <p:cNvSpPr>
              <a:spLocks/>
            </p:cNvSpPr>
            <p:nvPr/>
          </p:nvSpPr>
          <p:spPr bwMode="auto">
            <a:xfrm>
              <a:off x="6139678"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5" name="Freeform 580"/>
            <p:cNvSpPr>
              <a:spLocks/>
            </p:cNvSpPr>
            <p:nvPr/>
          </p:nvSpPr>
          <p:spPr bwMode="auto">
            <a:xfrm>
              <a:off x="5974074" y="4385363"/>
              <a:ext cx="343950"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6" name="Freeform 581"/>
            <p:cNvSpPr>
              <a:spLocks/>
            </p:cNvSpPr>
            <p:nvPr/>
          </p:nvSpPr>
          <p:spPr bwMode="auto">
            <a:xfrm>
              <a:off x="6346686" y="4449069"/>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7" name="Freeform 582"/>
            <p:cNvSpPr>
              <a:spLocks/>
            </p:cNvSpPr>
            <p:nvPr/>
          </p:nvSpPr>
          <p:spPr bwMode="auto">
            <a:xfrm>
              <a:off x="6410381" y="4318467"/>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8" name="Freeform 583"/>
            <p:cNvSpPr>
              <a:spLocks/>
            </p:cNvSpPr>
            <p:nvPr/>
          </p:nvSpPr>
          <p:spPr bwMode="auto">
            <a:xfrm>
              <a:off x="6327577"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59" name="Freeform 584"/>
            <p:cNvSpPr>
              <a:spLocks/>
            </p:cNvSpPr>
            <p:nvPr/>
          </p:nvSpPr>
          <p:spPr bwMode="auto">
            <a:xfrm>
              <a:off x="6429489" y="4251568"/>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0" name="Freeform 585"/>
            <p:cNvSpPr>
              <a:spLocks/>
            </p:cNvSpPr>
            <p:nvPr/>
          </p:nvSpPr>
          <p:spPr bwMode="auto">
            <a:xfrm>
              <a:off x="6907195" y="4449069"/>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1" name="Freeform 586"/>
            <p:cNvSpPr>
              <a:spLocks/>
            </p:cNvSpPr>
            <p:nvPr/>
          </p:nvSpPr>
          <p:spPr bwMode="auto">
            <a:xfrm>
              <a:off x="6878534"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2" name="Freeform 587"/>
            <p:cNvSpPr>
              <a:spLocks/>
            </p:cNvSpPr>
            <p:nvPr/>
          </p:nvSpPr>
          <p:spPr bwMode="auto">
            <a:xfrm>
              <a:off x="6859425"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3" name="Freeform 588"/>
            <p:cNvSpPr>
              <a:spLocks/>
            </p:cNvSpPr>
            <p:nvPr/>
          </p:nvSpPr>
          <p:spPr bwMode="auto">
            <a:xfrm>
              <a:off x="6821208"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4" name="Freeform 589"/>
            <p:cNvSpPr>
              <a:spLocks/>
            </p:cNvSpPr>
            <p:nvPr/>
          </p:nvSpPr>
          <p:spPr bwMode="auto">
            <a:xfrm>
              <a:off x="6830763"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5" name="Freeform 590"/>
            <p:cNvSpPr>
              <a:spLocks/>
            </p:cNvSpPr>
            <p:nvPr/>
          </p:nvSpPr>
          <p:spPr bwMode="auto">
            <a:xfrm>
              <a:off x="6738407"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6" name="Freeform 591"/>
            <p:cNvSpPr>
              <a:spLocks/>
            </p:cNvSpPr>
            <p:nvPr/>
          </p:nvSpPr>
          <p:spPr bwMode="auto">
            <a:xfrm>
              <a:off x="6916751"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7" name="Freeform 592"/>
            <p:cNvSpPr>
              <a:spLocks/>
            </p:cNvSpPr>
            <p:nvPr/>
          </p:nvSpPr>
          <p:spPr bwMode="auto">
            <a:xfrm>
              <a:off x="6757513"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8" name="Freeform 593"/>
            <p:cNvSpPr>
              <a:spLocks/>
            </p:cNvSpPr>
            <p:nvPr/>
          </p:nvSpPr>
          <p:spPr bwMode="auto">
            <a:xfrm>
              <a:off x="7018660"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69" name="Freeform 594"/>
            <p:cNvSpPr>
              <a:spLocks/>
            </p:cNvSpPr>
            <p:nvPr/>
          </p:nvSpPr>
          <p:spPr bwMode="auto">
            <a:xfrm>
              <a:off x="7101463" y="4251568"/>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0" name="Freeform 595"/>
            <p:cNvSpPr>
              <a:spLocks/>
            </p:cNvSpPr>
            <p:nvPr/>
          </p:nvSpPr>
          <p:spPr bwMode="auto">
            <a:xfrm>
              <a:off x="7206560"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1" name="Freeform 596"/>
            <p:cNvSpPr>
              <a:spLocks/>
            </p:cNvSpPr>
            <p:nvPr/>
          </p:nvSpPr>
          <p:spPr bwMode="auto">
            <a:xfrm>
              <a:off x="7197007" y="4560566"/>
              <a:ext cx="156051"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2" name="Freeform 597"/>
            <p:cNvSpPr>
              <a:spLocks/>
            </p:cNvSpPr>
            <p:nvPr/>
          </p:nvSpPr>
          <p:spPr bwMode="auto">
            <a:xfrm>
              <a:off x="7270254"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3" name="Freeform 598"/>
            <p:cNvSpPr>
              <a:spLocks/>
            </p:cNvSpPr>
            <p:nvPr/>
          </p:nvSpPr>
          <p:spPr bwMode="auto">
            <a:xfrm>
              <a:off x="7439043"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4" name="Freeform 599"/>
            <p:cNvSpPr>
              <a:spLocks/>
            </p:cNvSpPr>
            <p:nvPr/>
          </p:nvSpPr>
          <p:spPr bwMode="auto">
            <a:xfrm>
              <a:off x="7483629" y="4449069"/>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5" name="Freeform 600"/>
            <p:cNvSpPr>
              <a:spLocks/>
            </p:cNvSpPr>
            <p:nvPr/>
          </p:nvSpPr>
          <p:spPr bwMode="auto">
            <a:xfrm>
              <a:off x="7177896" y="4420403"/>
              <a:ext cx="831212"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6" name="Freeform 601"/>
            <p:cNvSpPr>
              <a:spLocks/>
            </p:cNvSpPr>
            <p:nvPr/>
          </p:nvSpPr>
          <p:spPr bwMode="auto">
            <a:xfrm>
              <a:off x="7197007"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7" name="Freeform 602"/>
            <p:cNvSpPr>
              <a:spLocks/>
            </p:cNvSpPr>
            <p:nvPr/>
          </p:nvSpPr>
          <p:spPr bwMode="auto">
            <a:xfrm>
              <a:off x="7419934" y="3767367"/>
              <a:ext cx="1455416"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8" name="Freeform 604"/>
            <p:cNvSpPr>
              <a:spLocks/>
            </p:cNvSpPr>
            <p:nvPr/>
          </p:nvSpPr>
          <p:spPr bwMode="auto">
            <a:xfrm>
              <a:off x="8101466" y="4187857"/>
              <a:ext cx="130574"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79" name="Freeform 605"/>
            <p:cNvSpPr>
              <a:spLocks/>
            </p:cNvSpPr>
            <p:nvPr/>
          </p:nvSpPr>
          <p:spPr bwMode="auto">
            <a:xfrm>
              <a:off x="7738407"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0" name="Freeform 606"/>
            <p:cNvSpPr>
              <a:spLocks/>
            </p:cNvSpPr>
            <p:nvPr/>
          </p:nvSpPr>
          <p:spPr bwMode="auto">
            <a:xfrm>
              <a:off x="7980446"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1" name="Freeform 607"/>
            <p:cNvSpPr>
              <a:spLocks/>
            </p:cNvSpPr>
            <p:nvPr/>
          </p:nvSpPr>
          <p:spPr bwMode="auto">
            <a:xfrm>
              <a:off x="4805282"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2" name="Freeform 608"/>
            <p:cNvSpPr>
              <a:spLocks/>
            </p:cNvSpPr>
            <p:nvPr/>
          </p:nvSpPr>
          <p:spPr bwMode="auto">
            <a:xfrm>
              <a:off x="4872164"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3" name="Freeform 609"/>
            <p:cNvSpPr>
              <a:spLocks/>
            </p:cNvSpPr>
            <p:nvPr/>
          </p:nvSpPr>
          <p:spPr bwMode="auto">
            <a:xfrm>
              <a:off x="3919931"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4" name="Freeform 610"/>
            <p:cNvSpPr>
              <a:spLocks/>
            </p:cNvSpPr>
            <p:nvPr/>
          </p:nvSpPr>
          <p:spPr bwMode="auto">
            <a:xfrm>
              <a:off x="17661981"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5" name="Freeform 611"/>
            <p:cNvSpPr>
              <a:spLocks/>
            </p:cNvSpPr>
            <p:nvPr/>
          </p:nvSpPr>
          <p:spPr bwMode="auto">
            <a:xfrm>
              <a:off x="17540962"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6" name="Freeform 612"/>
            <p:cNvSpPr>
              <a:spLocks/>
            </p:cNvSpPr>
            <p:nvPr/>
          </p:nvSpPr>
          <p:spPr bwMode="auto">
            <a:xfrm>
              <a:off x="17961345"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7" name="Rectangle 613"/>
            <p:cNvSpPr>
              <a:spLocks noChangeArrowheads="1"/>
            </p:cNvSpPr>
            <p:nvPr/>
          </p:nvSpPr>
          <p:spPr bwMode="auto">
            <a:xfrm>
              <a:off x="12451788" y="5197675"/>
              <a:ext cx="3187" cy="3188"/>
            </a:xfrm>
            <a:prstGeom prst="rect">
              <a:avLst/>
            </a:pr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8" name="Freeform 614"/>
            <p:cNvSpPr>
              <a:spLocks/>
            </p:cNvSpPr>
            <p:nvPr/>
          </p:nvSpPr>
          <p:spPr bwMode="auto">
            <a:xfrm>
              <a:off x="9257516"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89" name="Freeform 615"/>
            <p:cNvSpPr>
              <a:spLocks/>
            </p:cNvSpPr>
            <p:nvPr/>
          </p:nvSpPr>
          <p:spPr bwMode="auto">
            <a:xfrm>
              <a:off x="7821211"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0" name="Freeform 616"/>
            <p:cNvSpPr>
              <a:spLocks/>
            </p:cNvSpPr>
            <p:nvPr/>
          </p:nvSpPr>
          <p:spPr bwMode="auto">
            <a:xfrm>
              <a:off x="8483629"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1" name="Freeform 617"/>
            <p:cNvSpPr>
              <a:spLocks/>
            </p:cNvSpPr>
            <p:nvPr/>
          </p:nvSpPr>
          <p:spPr bwMode="auto">
            <a:xfrm>
              <a:off x="8305288" y="11747159"/>
              <a:ext cx="280256"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2" name="Freeform 618"/>
            <p:cNvSpPr>
              <a:spLocks/>
            </p:cNvSpPr>
            <p:nvPr/>
          </p:nvSpPr>
          <p:spPr bwMode="auto">
            <a:xfrm>
              <a:off x="8260699"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3" name="Freeform 619"/>
            <p:cNvSpPr>
              <a:spLocks/>
            </p:cNvSpPr>
            <p:nvPr/>
          </p:nvSpPr>
          <p:spPr bwMode="auto">
            <a:xfrm>
              <a:off x="883076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4" name="Freeform 620"/>
            <p:cNvSpPr>
              <a:spLocks/>
            </p:cNvSpPr>
            <p:nvPr/>
          </p:nvSpPr>
          <p:spPr bwMode="auto">
            <a:xfrm>
              <a:off x="8986815" y="8752743"/>
              <a:ext cx="207006"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5" name="Freeform 621"/>
            <p:cNvSpPr>
              <a:spLocks/>
            </p:cNvSpPr>
            <p:nvPr/>
          </p:nvSpPr>
          <p:spPr bwMode="auto">
            <a:xfrm>
              <a:off x="9155606" y="8771859"/>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6" name="Freeform 622"/>
            <p:cNvSpPr>
              <a:spLocks/>
            </p:cNvSpPr>
            <p:nvPr/>
          </p:nvSpPr>
          <p:spPr bwMode="auto">
            <a:xfrm>
              <a:off x="7821211" y="8453303"/>
              <a:ext cx="754780"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7" name="Freeform 623"/>
            <p:cNvSpPr>
              <a:spLocks/>
            </p:cNvSpPr>
            <p:nvPr/>
          </p:nvSpPr>
          <p:spPr bwMode="auto">
            <a:xfrm>
              <a:off x="7923120" y="8978916"/>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8" name="Freeform 624"/>
            <p:cNvSpPr>
              <a:spLocks/>
            </p:cNvSpPr>
            <p:nvPr/>
          </p:nvSpPr>
          <p:spPr bwMode="auto">
            <a:xfrm>
              <a:off x="7894458" y="9036257"/>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299" name="Freeform 625"/>
            <p:cNvSpPr>
              <a:spLocks/>
            </p:cNvSpPr>
            <p:nvPr/>
          </p:nvSpPr>
          <p:spPr bwMode="auto">
            <a:xfrm>
              <a:off x="8158790" y="9867685"/>
              <a:ext cx="407643" cy="198459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0" name="Freeform 626"/>
            <p:cNvSpPr>
              <a:spLocks/>
            </p:cNvSpPr>
            <p:nvPr/>
          </p:nvSpPr>
          <p:spPr bwMode="auto">
            <a:xfrm>
              <a:off x="8435859" y="9485418"/>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1" name="Freeform 627"/>
            <p:cNvSpPr>
              <a:spLocks/>
            </p:cNvSpPr>
            <p:nvPr/>
          </p:nvSpPr>
          <p:spPr bwMode="auto">
            <a:xfrm>
              <a:off x="8773441" y="9950508"/>
              <a:ext cx="420383"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2" name="Freeform 628"/>
            <p:cNvSpPr>
              <a:spLocks noEditPoints="1"/>
            </p:cNvSpPr>
            <p:nvPr/>
          </p:nvSpPr>
          <p:spPr bwMode="auto">
            <a:xfrm>
              <a:off x="8241593" y="8800526"/>
              <a:ext cx="1856688"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3" name="Freeform 629"/>
            <p:cNvSpPr>
              <a:spLocks/>
            </p:cNvSpPr>
            <p:nvPr/>
          </p:nvSpPr>
          <p:spPr bwMode="auto">
            <a:xfrm>
              <a:off x="8961338" y="10485681"/>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4" name="Freeform 630"/>
            <p:cNvSpPr>
              <a:spLocks/>
            </p:cNvSpPr>
            <p:nvPr/>
          </p:nvSpPr>
          <p:spPr bwMode="auto">
            <a:xfrm>
              <a:off x="8241593" y="10074745"/>
              <a:ext cx="961783"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5" name="Freeform 631"/>
            <p:cNvSpPr>
              <a:spLocks/>
            </p:cNvSpPr>
            <p:nvPr/>
          </p:nvSpPr>
          <p:spPr bwMode="auto">
            <a:xfrm>
              <a:off x="7617387" y="8313140"/>
              <a:ext cx="203824"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6" name="Freeform 632"/>
            <p:cNvSpPr>
              <a:spLocks/>
            </p:cNvSpPr>
            <p:nvPr/>
          </p:nvSpPr>
          <p:spPr bwMode="auto">
            <a:xfrm>
              <a:off x="7681084"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7" name="Freeform 633"/>
            <p:cNvSpPr>
              <a:spLocks/>
            </p:cNvSpPr>
            <p:nvPr/>
          </p:nvSpPr>
          <p:spPr bwMode="auto">
            <a:xfrm>
              <a:off x="7502737" y="8360921"/>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8" name="Freeform 634"/>
            <p:cNvSpPr>
              <a:spLocks/>
            </p:cNvSpPr>
            <p:nvPr/>
          </p:nvSpPr>
          <p:spPr bwMode="auto">
            <a:xfrm>
              <a:off x="7391272" y="8192091"/>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09" name="Freeform 635"/>
            <p:cNvSpPr>
              <a:spLocks/>
            </p:cNvSpPr>
            <p:nvPr/>
          </p:nvSpPr>
          <p:spPr bwMode="auto">
            <a:xfrm>
              <a:off x="6254330" y="7453043"/>
              <a:ext cx="1398093"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0" name="Freeform 636"/>
            <p:cNvSpPr>
              <a:spLocks/>
            </p:cNvSpPr>
            <p:nvPr/>
          </p:nvSpPr>
          <p:spPr bwMode="auto">
            <a:xfrm>
              <a:off x="7531402" y="8287656"/>
              <a:ext cx="280256"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1" name="Freeform 637"/>
            <p:cNvSpPr>
              <a:spLocks/>
            </p:cNvSpPr>
            <p:nvPr/>
          </p:nvSpPr>
          <p:spPr bwMode="auto">
            <a:xfrm>
              <a:off x="7531402" y="8163419"/>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2" name="Freeform 638"/>
            <p:cNvSpPr>
              <a:spLocks/>
            </p:cNvSpPr>
            <p:nvPr/>
          </p:nvSpPr>
          <p:spPr bwMode="auto">
            <a:xfrm>
              <a:off x="8232035" y="8080592"/>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3" name="Freeform 639"/>
            <p:cNvSpPr>
              <a:spLocks/>
            </p:cNvSpPr>
            <p:nvPr/>
          </p:nvSpPr>
          <p:spPr bwMode="auto">
            <a:xfrm>
              <a:off x="8343503" y="8080592"/>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4" name="Freeform 640"/>
            <p:cNvSpPr>
              <a:spLocks/>
            </p:cNvSpPr>
            <p:nvPr/>
          </p:nvSpPr>
          <p:spPr bwMode="auto">
            <a:xfrm>
              <a:off x="3843499" y="4965129"/>
              <a:ext cx="1812106"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5" name="Freeform 641"/>
            <p:cNvSpPr>
              <a:spLocks/>
            </p:cNvSpPr>
            <p:nvPr/>
          </p:nvSpPr>
          <p:spPr bwMode="auto">
            <a:xfrm>
              <a:off x="5888086" y="6516489"/>
              <a:ext cx="2697455"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6" name="Freeform 642"/>
            <p:cNvSpPr>
              <a:spLocks noEditPoints="1"/>
            </p:cNvSpPr>
            <p:nvPr/>
          </p:nvSpPr>
          <p:spPr bwMode="auto">
            <a:xfrm>
              <a:off x="5133309" y="4907791"/>
              <a:ext cx="3984080"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7" name="Freeform 643"/>
            <p:cNvSpPr>
              <a:spLocks/>
            </p:cNvSpPr>
            <p:nvPr/>
          </p:nvSpPr>
          <p:spPr bwMode="auto">
            <a:xfrm>
              <a:off x="17343512"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8" name="Freeform 644"/>
            <p:cNvSpPr>
              <a:spLocks/>
            </p:cNvSpPr>
            <p:nvPr/>
          </p:nvSpPr>
          <p:spPr bwMode="auto">
            <a:xfrm>
              <a:off x="17419944"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19" name="Freeform 645"/>
            <p:cNvSpPr>
              <a:spLocks/>
            </p:cNvSpPr>
            <p:nvPr/>
          </p:nvSpPr>
          <p:spPr bwMode="auto">
            <a:xfrm>
              <a:off x="12273444"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0" name="Freeform 646"/>
            <p:cNvSpPr>
              <a:spLocks/>
            </p:cNvSpPr>
            <p:nvPr/>
          </p:nvSpPr>
          <p:spPr bwMode="auto">
            <a:xfrm>
              <a:off x="12142870" y="6545160"/>
              <a:ext cx="347132"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1" name="Freeform 647"/>
            <p:cNvSpPr>
              <a:spLocks/>
            </p:cNvSpPr>
            <p:nvPr/>
          </p:nvSpPr>
          <p:spPr bwMode="auto">
            <a:xfrm>
              <a:off x="12021850" y="6656654"/>
              <a:ext cx="531848"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2" name="Freeform 648"/>
            <p:cNvSpPr>
              <a:spLocks/>
            </p:cNvSpPr>
            <p:nvPr/>
          </p:nvSpPr>
          <p:spPr bwMode="auto">
            <a:xfrm>
              <a:off x="12330767"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3" name="Freeform 649"/>
            <p:cNvSpPr>
              <a:spLocks/>
            </p:cNvSpPr>
            <p:nvPr/>
          </p:nvSpPr>
          <p:spPr bwMode="auto">
            <a:xfrm>
              <a:off x="11470893" y="6414553"/>
              <a:ext cx="617835"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4" name="Freeform 650"/>
            <p:cNvSpPr>
              <a:spLocks/>
            </p:cNvSpPr>
            <p:nvPr/>
          </p:nvSpPr>
          <p:spPr bwMode="auto">
            <a:xfrm>
              <a:off x="11983632" y="6621615"/>
              <a:ext cx="207006"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5" name="Freeform 651"/>
            <p:cNvSpPr>
              <a:spLocks/>
            </p:cNvSpPr>
            <p:nvPr/>
          </p:nvSpPr>
          <p:spPr bwMode="auto">
            <a:xfrm>
              <a:off x="11808475" y="6395439"/>
              <a:ext cx="194268"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6" name="Freeform 652"/>
            <p:cNvSpPr>
              <a:spLocks/>
            </p:cNvSpPr>
            <p:nvPr/>
          </p:nvSpPr>
          <p:spPr bwMode="auto">
            <a:xfrm>
              <a:off x="11967711"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7" name="Freeform 653"/>
            <p:cNvSpPr>
              <a:spLocks/>
            </p:cNvSpPr>
            <p:nvPr/>
          </p:nvSpPr>
          <p:spPr bwMode="auto">
            <a:xfrm>
              <a:off x="11853061" y="6264832"/>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8" name="Freeform 654"/>
            <p:cNvSpPr>
              <a:spLocks/>
            </p:cNvSpPr>
            <p:nvPr/>
          </p:nvSpPr>
          <p:spPr bwMode="auto">
            <a:xfrm>
              <a:off x="12079173" y="5984503"/>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29" name="Freeform 655"/>
            <p:cNvSpPr>
              <a:spLocks/>
            </p:cNvSpPr>
            <p:nvPr/>
          </p:nvSpPr>
          <p:spPr bwMode="auto">
            <a:xfrm>
              <a:off x="11977264" y="6172454"/>
              <a:ext cx="417198"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0" name="Freeform 656"/>
            <p:cNvSpPr>
              <a:spLocks/>
            </p:cNvSpPr>
            <p:nvPr/>
          </p:nvSpPr>
          <p:spPr bwMode="auto">
            <a:xfrm>
              <a:off x="12712935" y="6322173"/>
              <a:ext cx="831212"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1" name="Freeform 657"/>
            <p:cNvSpPr>
              <a:spLocks/>
            </p:cNvSpPr>
            <p:nvPr/>
          </p:nvSpPr>
          <p:spPr bwMode="auto">
            <a:xfrm>
              <a:off x="12451788" y="6506933"/>
              <a:ext cx="280256"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2" name="Freeform 658"/>
            <p:cNvSpPr>
              <a:spLocks/>
            </p:cNvSpPr>
            <p:nvPr/>
          </p:nvSpPr>
          <p:spPr bwMode="auto">
            <a:xfrm>
              <a:off x="12760703" y="6086441"/>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3" name="Freeform 659"/>
            <p:cNvSpPr>
              <a:spLocks/>
            </p:cNvSpPr>
            <p:nvPr/>
          </p:nvSpPr>
          <p:spPr bwMode="auto">
            <a:xfrm>
              <a:off x="12658794" y="6067328"/>
              <a:ext cx="270700"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4" name="Freeform 660"/>
            <p:cNvSpPr>
              <a:spLocks/>
            </p:cNvSpPr>
            <p:nvPr/>
          </p:nvSpPr>
          <p:spPr bwMode="auto">
            <a:xfrm>
              <a:off x="12658794"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5" name="Freeform 661"/>
            <p:cNvSpPr>
              <a:spLocks/>
            </p:cNvSpPr>
            <p:nvPr/>
          </p:nvSpPr>
          <p:spPr bwMode="auto">
            <a:xfrm>
              <a:off x="12760703"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6" name="Freeform 662"/>
            <p:cNvSpPr>
              <a:spLocks/>
            </p:cNvSpPr>
            <p:nvPr/>
          </p:nvSpPr>
          <p:spPr bwMode="auto">
            <a:xfrm>
              <a:off x="12591917" y="6143782"/>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7" name="Freeform 663"/>
            <p:cNvSpPr>
              <a:spLocks/>
            </p:cNvSpPr>
            <p:nvPr/>
          </p:nvSpPr>
          <p:spPr bwMode="auto">
            <a:xfrm>
              <a:off x="12359429" y="6162893"/>
              <a:ext cx="445860"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8" name="Freeform 664"/>
            <p:cNvSpPr>
              <a:spLocks/>
            </p:cNvSpPr>
            <p:nvPr/>
          </p:nvSpPr>
          <p:spPr bwMode="auto">
            <a:xfrm>
              <a:off x="12630129" y="6573832"/>
              <a:ext cx="429938"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39" name="Freeform 665"/>
            <p:cNvSpPr>
              <a:spLocks/>
            </p:cNvSpPr>
            <p:nvPr/>
          </p:nvSpPr>
          <p:spPr bwMode="auto">
            <a:xfrm>
              <a:off x="12929494" y="6564274"/>
              <a:ext cx="156051"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0" name="Freeform 666"/>
            <p:cNvSpPr>
              <a:spLocks/>
            </p:cNvSpPr>
            <p:nvPr/>
          </p:nvSpPr>
          <p:spPr bwMode="auto">
            <a:xfrm>
              <a:off x="12993189"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1" name="Freeform 667"/>
            <p:cNvSpPr>
              <a:spLocks/>
            </p:cNvSpPr>
            <p:nvPr/>
          </p:nvSpPr>
          <p:spPr bwMode="auto">
            <a:xfrm>
              <a:off x="12712935"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2" name="Freeform 668"/>
            <p:cNvSpPr>
              <a:spLocks/>
            </p:cNvSpPr>
            <p:nvPr/>
          </p:nvSpPr>
          <p:spPr bwMode="auto">
            <a:xfrm>
              <a:off x="12423124" y="6771334"/>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3" name="Freeform 669"/>
            <p:cNvSpPr>
              <a:spLocks/>
            </p:cNvSpPr>
            <p:nvPr/>
          </p:nvSpPr>
          <p:spPr bwMode="auto">
            <a:xfrm>
              <a:off x="12544142" y="6704437"/>
              <a:ext cx="207006"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4" name="Freeform 670"/>
            <p:cNvSpPr>
              <a:spLocks/>
            </p:cNvSpPr>
            <p:nvPr/>
          </p:nvSpPr>
          <p:spPr bwMode="auto">
            <a:xfrm>
              <a:off x="12432679" y="6554719"/>
              <a:ext cx="328029"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5" name="Freeform 671"/>
            <p:cNvSpPr>
              <a:spLocks/>
            </p:cNvSpPr>
            <p:nvPr/>
          </p:nvSpPr>
          <p:spPr bwMode="auto">
            <a:xfrm>
              <a:off x="12620574"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6" name="Freeform 672"/>
            <p:cNvSpPr>
              <a:spLocks/>
            </p:cNvSpPr>
            <p:nvPr/>
          </p:nvSpPr>
          <p:spPr bwMode="auto">
            <a:xfrm>
              <a:off x="12881724"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7" name="Freeform 673"/>
            <p:cNvSpPr>
              <a:spLocks/>
            </p:cNvSpPr>
            <p:nvPr/>
          </p:nvSpPr>
          <p:spPr bwMode="auto">
            <a:xfrm>
              <a:off x="12582361" y="6911499"/>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8" name="Freeform 674"/>
            <p:cNvSpPr>
              <a:spLocks/>
            </p:cNvSpPr>
            <p:nvPr/>
          </p:nvSpPr>
          <p:spPr bwMode="auto">
            <a:xfrm>
              <a:off x="12630129" y="6930613"/>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49" name="Freeform 675"/>
            <p:cNvSpPr>
              <a:spLocks/>
            </p:cNvSpPr>
            <p:nvPr/>
          </p:nvSpPr>
          <p:spPr bwMode="auto">
            <a:xfrm>
              <a:off x="13655610" y="6984764"/>
              <a:ext cx="178346"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0" name="Freeform 676"/>
            <p:cNvSpPr>
              <a:spLocks/>
            </p:cNvSpPr>
            <p:nvPr/>
          </p:nvSpPr>
          <p:spPr bwMode="auto">
            <a:xfrm>
              <a:off x="13722489" y="7061218"/>
              <a:ext cx="923568"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1" name="Freeform 677"/>
            <p:cNvSpPr>
              <a:spLocks/>
            </p:cNvSpPr>
            <p:nvPr/>
          </p:nvSpPr>
          <p:spPr bwMode="auto">
            <a:xfrm>
              <a:off x="13741597"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2" name="Freeform 678"/>
            <p:cNvSpPr>
              <a:spLocks/>
            </p:cNvSpPr>
            <p:nvPr/>
          </p:nvSpPr>
          <p:spPr bwMode="auto">
            <a:xfrm>
              <a:off x="13525034" y="6844600"/>
              <a:ext cx="328029"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3" name="Freeform 679"/>
            <p:cNvSpPr>
              <a:spLocks/>
            </p:cNvSpPr>
            <p:nvPr/>
          </p:nvSpPr>
          <p:spPr bwMode="auto">
            <a:xfrm>
              <a:off x="13751153"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4" name="Freeform 680"/>
            <p:cNvSpPr>
              <a:spLocks/>
            </p:cNvSpPr>
            <p:nvPr/>
          </p:nvSpPr>
          <p:spPr bwMode="auto">
            <a:xfrm>
              <a:off x="13833954"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5" name="Freeform 681"/>
            <p:cNvSpPr>
              <a:spLocks/>
            </p:cNvSpPr>
            <p:nvPr/>
          </p:nvSpPr>
          <p:spPr bwMode="auto">
            <a:xfrm>
              <a:off x="13311662" y="7220495"/>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6" name="Freeform 682"/>
            <p:cNvSpPr>
              <a:spLocks/>
            </p:cNvSpPr>
            <p:nvPr/>
          </p:nvSpPr>
          <p:spPr bwMode="auto">
            <a:xfrm>
              <a:off x="13461341"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7" name="Freeform 683"/>
            <p:cNvSpPr>
              <a:spLocks/>
            </p:cNvSpPr>
            <p:nvPr/>
          </p:nvSpPr>
          <p:spPr bwMode="auto">
            <a:xfrm>
              <a:off x="12872168" y="6946541"/>
              <a:ext cx="885351"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8" name="Freeform 684"/>
            <p:cNvSpPr>
              <a:spLocks/>
            </p:cNvSpPr>
            <p:nvPr/>
          </p:nvSpPr>
          <p:spPr bwMode="auto">
            <a:xfrm>
              <a:off x="13273442" y="7481712"/>
              <a:ext cx="980892"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59" name="Freeform 685"/>
            <p:cNvSpPr>
              <a:spLocks/>
            </p:cNvSpPr>
            <p:nvPr/>
          </p:nvSpPr>
          <p:spPr bwMode="auto">
            <a:xfrm>
              <a:off x="13292551" y="7424369"/>
              <a:ext cx="194268"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0" name="Freeform 686"/>
            <p:cNvSpPr>
              <a:spLocks/>
            </p:cNvSpPr>
            <p:nvPr/>
          </p:nvSpPr>
          <p:spPr bwMode="auto">
            <a:xfrm>
              <a:off x="13302106"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1" name="Freeform 687"/>
            <p:cNvSpPr>
              <a:spLocks/>
            </p:cNvSpPr>
            <p:nvPr/>
          </p:nvSpPr>
          <p:spPr bwMode="auto">
            <a:xfrm>
              <a:off x="13292551"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2" name="Freeform 688"/>
            <p:cNvSpPr>
              <a:spLocks/>
            </p:cNvSpPr>
            <p:nvPr/>
          </p:nvSpPr>
          <p:spPr bwMode="auto">
            <a:xfrm>
              <a:off x="13254336" y="7424369"/>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3" name="Freeform 689"/>
            <p:cNvSpPr>
              <a:spLocks/>
            </p:cNvSpPr>
            <p:nvPr/>
          </p:nvSpPr>
          <p:spPr bwMode="auto">
            <a:xfrm>
              <a:off x="14028220"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4" name="Freeform 690"/>
            <p:cNvSpPr>
              <a:spLocks/>
            </p:cNvSpPr>
            <p:nvPr/>
          </p:nvSpPr>
          <p:spPr bwMode="auto">
            <a:xfrm>
              <a:off x="13646057" y="8137935"/>
              <a:ext cx="496815"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5" name="Freeform 691"/>
            <p:cNvSpPr>
              <a:spLocks/>
            </p:cNvSpPr>
            <p:nvPr/>
          </p:nvSpPr>
          <p:spPr bwMode="auto">
            <a:xfrm>
              <a:off x="14085545" y="7790708"/>
              <a:ext cx="382165"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6" name="Freeform 692"/>
            <p:cNvSpPr>
              <a:spLocks/>
            </p:cNvSpPr>
            <p:nvPr/>
          </p:nvSpPr>
          <p:spPr bwMode="auto">
            <a:xfrm>
              <a:off x="14897646" y="6892386"/>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7" name="Freeform 693"/>
            <p:cNvSpPr>
              <a:spLocks/>
            </p:cNvSpPr>
            <p:nvPr/>
          </p:nvSpPr>
          <p:spPr bwMode="auto">
            <a:xfrm>
              <a:off x="14273445" y="6752222"/>
              <a:ext cx="831212"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8" name="Freeform 694"/>
            <p:cNvSpPr>
              <a:spLocks/>
            </p:cNvSpPr>
            <p:nvPr/>
          </p:nvSpPr>
          <p:spPr bwMode="auto">
            <a:xfrm>
              <a:off x="14525037"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69" name="Freeform 695"/>
            <p:cNvSpPr>
              <a:spLocks/>
            </p:cNvSpPr>
            <p:nvPr/>
          </p:nvSpPr>
          <p:spPr bwMode="auto">
            <a:xfrm>
              <a:off x="14095099" y="6921055"/>
              <a:ext cx="681527"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0" name="Freeform 696"/>
            <p:cNvSpPr>
              <a:spLocks/>
            </p:cNvSpPr>
            <p:nvPr/>
          </p:nvSpPr>
          <p:spPr bwMode="auto">
            <a:xfrm>
              <a:off x="14814846" y="7013435"/>
              <a:ext cx="372610"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1" name="Freeform 697"/>
            <p:cNvSpPr>
              <a:spLocks/>
            </p:cNvSpPr>
            <p:nvPr/>
          </p:nvSpPr>
          <p:spPr bwMode="auto">
            <a:xfrm>
              <a:off x="14515484" y="7230053"/>
              <a:ext cx="773889"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2" name="Freeform 698"/>
            <p:cNvSpPr>
              <a:spLocks/>
            </p:cNvSpPr>
            <p:nvPr/>
          </p:nvSpPr>
          <p:spPr bwMode="auto">
            <a:xfrm>
              <a:off x="14477266" y="7144043"/>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3" name="Freeform 699"/>
            <p:cNvSpPr>
              <a:spLocks/>
            </p:cNvSpPr>
            <p:nvPr/>
          </p:nvSpPr>
          <p:spPr bwMode="auto">
            <a:xfrm>
              <a:off x="14413572" y="6742664"/>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4" name="Freeform 700"/>
            <p:cNvSpPr>
              <a:spLocks noEditPoints="1"/>
            </p:cNvSpPr>
            <p:nvPr/>
          </p:nvSpPr>
          <p:spPr bwMode="auto">
            <a:xfrm>
              <a:off x="13824398" y="6153340"/>
              <a:ext cx="1894907"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5" name="Freeform 701"/>
            <p:cNvSpPr>
              <a:spLocks/>
            </p:cNvSpPr>
            <p:nvPr/>
          </p:nvSpPr>
          <p:spPr bwMode="auto">
            <a:xfrm>
              <a:off x="14849878" y="7284206"/>
              <a:ext cx="1308918"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6" name="Freeform 702"/>
            <p:cNvSpPr>
              <a:spLocks/>
            </p:cNvSpPr>
            <p:nvPr/>
          </p:nvSpPr>
          <p:spPr bwMode="auto">
            <a:xfrm>
              <a:off x="15926311" y="7669658"/>
              <a:ext cx="382165"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7" name="Freeform 703"/>
            <p:cNvSpPr>
              <a:spLocks/>
            </p:cNvSpPr>
            <p:nvPr/>
          </p:nvSpPr>
          <p:spPr bwMode="auto">
            <a:xfrm>
              <a:off x="15747967"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8" name="Freeform 704"/>
            <p:cNvSpPr>
              <a:spLocks/>
            </p:cNvSpPr>
            <p:nvPr/>
          </p:nvSpPr>
          <p:spPr bwMode="auto">
            <a:xfrm>
              <a:off x="16149241" y="8071036"/>
              <a:ext cx="391721"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79" name="Freeform 705"/>
            <p:cNvSpPr>
              <a:spLocks/>
            </p:cNvSpPr>
            <p:nvPr/>
          </p:nvSpPr>
          <p:spPr bwMode="auto">
            <a:xfrm>
              <a:off x="16362618" y="7921315"/>
              <a:ext cx="356688"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0" name="Freeform 706"/>
            <p:cNvSpPr>
              <a:spLocks/>
            </p:cNvSpPr>
            <p:nvPr/>
          </p:nvSpPr>
          <p:spPr bwMode="auto">
            <a:xfrm>
              <a:off x="16279815" y="7978656"/>
              <a:ext cx="343950"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1" name="Freeform 707"/>
            <p:cNvSpPr>
              <a:spLocks/>
            </p:cNvSpPr>
            <p:nvPr/>
          </p:nvSpPr>
          <p:spPr bwMode="auto">
            <a:xfrm>
              <a:off x="17754337" y="9119079"/>
              <a:ext cx="420383"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2" name="Freeform 708"/>
            <p:cNvSpPr>
              <a:spLocks/>
            </p:cNvSpPr>
            <p:nvPr/>
          </p:nvSpPr>
          <p:spPr bwMode="auto">
            <a:xfrm>
              <a:off x="18165166" y="9176423"/>
              <a:ext cx="477708"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3" name="Freeform 709"/>
            <p:cNvSpPr>
              <a:spLocks/>
            </p:cNvSpPr>
            <p:nvPr/>
          </p:nvSpPr>
          <p:spPr bwMode="auto">
            <a:xfrm>
              <a:off x="16681089" y="8829198"/>
              <a:ext cx="477708"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4" name="Freeform 710"/>
            <p:cNvSpPr>
              <a:spLocks/>
            </p:cNvSpPr>
            <p:nvPr/>
          </p:nvSpPr>
          <p:spPr bwMode="auto">
            <a:xfrm>
              <a:off x="16709750" y="8717701"/>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5" name="Freeform 711"/>
            <p:cNvSpPr>
              <a:spLocks/>
            </p:cNvSpPr>
            <p:nvPr/>
          </p:nvSpPr>
          <p:spPr bwMode="auto">
            <a:xfrm>
              <a:off x="15776631"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6" name="Freeform 712"/>
            <p:cNvSpPr>
              <a:spLocks/>
            </p:cNvSpPr>
            <p:nvPr/>
          </p:nvSpPr>
          <p:spPr bwMode="auto">
            <a:xfrm>
              <a:off x="15410388" y="7574093"/>
              <a:ext cx="347132"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7" name="Freeform 713"/>
            <p:cNvSpPr>
              <a:spLocks/>
            </p:cNvSpPr>
            <p:nvPr/>
          </p:nvSpPr>
          <p:spPr bwMode="auto">
            <a:xfrm>
              <a:off x="16372171" y="8360921"/>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8" name="Freeform 714"/>
            <p:cNvSpPr>
              <a:spLocks/>
            </p:cNvSpPr>
            <p:nvPr/>
          </p:nvSpPr>
          <p:spPr bwMode="auto">
            <a:xfrm>
              <a:off x="16270259" y="8743185"/>
              <a:ext cx="207006"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89" name="Freeform 715"/>
            <p:cNvSpPr>
              <a:spLocks/>
            </p:cNvSpPr>
            <p:nvPr/>
          </p:nvSpPr>
          <p:spPr bwMode="auto">
            <a:xfrm>
              <a:off x="15104655" y="6264832"/>
              <a:ext cx="2799367" cy="1825318"/>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0" name="Freeform 716"/>
            <p:cNvSpPr>
              <a:spLocks/>
            </p:cNvSpPr>
            <p:nvPr/>
          </p:nvSpPr>
          <p:spPr bwMode="auto">
            <a:xfrm>
              <a:off x="15747967" y="6357215"/>
              <a:ext cx="1464969"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1" name="Freeform 717"/>
            <p:cNvSpPr>
              <a:spLocks/>
            </p:cNvSpPr>
            <p:nvPr/>
          </p:nvSpPr>
          <p:spPr bwMode="auto">
            <a:xfrm>
              <a:off x="12219302"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2" name="Freeform 718"/>
            <p:cNvSpPr>
              <a:spLocks/>
            </p:cNvSpPr>
            <p:nvPr/>
          </p:nvSpPr>
          <p:spPr bwMode="auto">
            <a:xfrm>
              <a:off x="12649240" y="5057512"/>
              <a:ext cx="503186"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3" name="Freeform 719"/>
            <p:cNvSpPr>
              <a:spLocks/>
            </p:cNvSpPr>
            <p:nvPr/>
          </p:nvSpPr>
          <p:spPr bwMode="auto">
            <a:xfrm>
              <a:off x="11929493" y="4965129"/>
              <a:ext cx="1194269"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4" name="Freeform 720"/>
            <p:cNvSpPr>
              <a:spLocks noEditPoints="1"/>
            </p:cNvSpPr>
            <p:nvPr/>
          </p:nvSpPr>
          <p:spPr bwMode="auto">
            <a:xfrm>
              <a:off x="12945416" y="4366247"/>
              <a:ext cx="7563702"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5" name="Freeform 721"/>
            <p:cNvSpPr>
              <a:spLocks/>
            </p:cNvSpPr>
            <p:nvPr/>
          </p:nvSpPr>
          <p:spPr bwMode="auto">
            <a:xfrm>
              <a:off x="18193828"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6" name="Freeform 722"/>
            <p:cNvSpPr>
              <a:spLocks/>
            </p:cNvSpPr>
            <p:nvPr/>
          </p:nvSpPr>
          <p:spPr bwMode="auto">
            <a:xfrm>
              <a:off x="18222490"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7" name="Freeform 723"/>
            <p:cNvSpPr>
              <a:spLocks/>
            </p:cNvSpPr>
            <p:nvPr/>
          </p:nvSpPr>
          <p:spPr bwMode="auto">
            <a:xfrm>
              <a:off x="17483637" y="7153601"/>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8" name="Freeform 724"/>
            <p:cNvSpPr>
              <a:spLocks/>
            </p:cNvSpPr>
            <p:nvPr/>
          </p:nvSpPr>
          <p:spPr bwMode="auto">
            <a:xfrm>
              <a:off x="17400836"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399" name="Freeform 725"/>
            <p:cNvSpPr>
              <a:spLocks/>
            </p:cNvSpPr>
            <p:nvPr/>
          </p:nvSpPr>
          <p:spPr bwMode="auto">
            <a:xfrm>
              <a:off x="11209749"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0" name="Freeform 726"/>
            <p:cNvSpPr>
              <a:spLocks/>
            </p:cNvSpPr>
            <p:nvPr/>
          </p:nvSpPr>
          <p:spPr bwMode="auto">
            <a:xfrm>
              <a:off x="11321211" y="6153340"/>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1" name="Freeform 727"/>
            <p:cNvSpPr>
              <a:spLocks/>
            </p:cNvSpPr>
            <p:nvPr/>
          </p:nvSpPr>
          <p:spPr bwMode="auto">
            <a:xfrm>
              <a:off x="11267072" y="6854158"/>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2" name="Freeform 728"/>
            <p:cNvSpPr>
              <a:spLocks/>
            </p:cNvSpPr>
            <p:nvPr/>
          </p:nvSpPr>
          <p:spPr bwMode="auto">
            <a:xfrm>
              <a:off x="11267072"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3" name="Freeform 729"/>
            <p:cNvSpPr>
              <a:spLocks/>
            </p:cNvSpPr>
            <p:nvPr/>
          </p:nvSpPr>
          <p:spPr bwMode="auto">
            <a:xfrm>
              <a:off x="13069621" y="9510902"/>
              <a:ext cx="493633"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4" name="Freeform 730"/>
            <p:cNvSpPr>
              <a:spLocks/>
            </p:cNvSpPr>
            <p:nvPr/>
          </p:nvSpPr>
          <p:spPr bwMode="auto">
            <a:xfrm>
              <a:off x="13181086" y="9485418"/>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5" name="Freeform 731"/>
            <p:cNvSpPr>
              <a:spLocks/>
            </p:cNvSpPr>
            <p:nvPr/>
          </p:nvSpPr>
          <p:spPr bwMode="auto">
            <a:xfrm>
              <a:off x="12674715" y="9418522"/>
              <a:ext cx="560509"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6" name="Freeform 732"/>
            <p:cNvSpPr>
              <a:spLocks/>
            </p:cNvSpPr>
            <p:nvPr/>
          </p:nvSpPr>
          <p:spPr bwMode="auto">
            <a:xfrm>
              <a:off x="12247966" y="9839014"/>
              <a:ext cx="595542"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7" name="Freeform 733"/>
            <p:cNvSpPr>
              <a:spLocks/>
            </p:cNvSpPr>
            <p:nvPr/>
          </p:nvSpPr>
          <p:spPr bwMode="auto">
            <a:xfrm>
              <a:off x="12263888" y="8781415"/>
              <a:ext cx="850321"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8" name="Freeform 734"/>
            <p:cNvSpPr>
              <a:spLocks/>
            </p:cNvSpPr>
            <p:nvPr/>
          </p:nvSpPr>
          <p:spPr bwMode="auto">
            <a:xfrm>
              <a:off x="12254333" y="9307030"/>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09" name="Freeform 735"/>
            <p:cNvSpPr>
              <a:spLocks/>
            </p:cNvSpPr>
            <p:nvPr/>
          </p:nvSpPr>
          <p:spPr bwMode="auto">
            <a:xfrm>
              <a:off x="12591915" y="9867685"/>
              <a:ext cx="429938"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0" name="Freeform 736"/>
            <p:cNvSpPr>
              <a:spLocks/>
            </p:cNvSpPr>
            <p:nvPr/>
          </p:nvSpPr>
          <p:spPr bwMode="auto">
            <a:xfrm>
              <a:off x="12824398" y="9775302"/>
              <a:ext cx="366243"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1" name="Freeform 737"/>
            <p:cNvSpPr>
              <a:spLocks/>
            </p:cNvSpPr>
            <p:nvPr/>
          </p:nvSpPr>
          <p:spPr bwMode="auto">
            <a:xfrm>
              <a:off x="13069621"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2" name="Freeform 738"/>
            <p:cNvSpPr>
              <a:spLocks noEditPoints="1"/>
            </p:cNvSpPr>
            <p:nvPr/>
          </p:nvSpPr>
          <p:spPr bwMode="auto">
            <a:xfrm>
              <a:off x="12442232" y="10090673"/>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9525"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3" name="Freeform 739"/>
            <p:cNvSpPr>
              <a:spLocks/>
            </p:cNvSpPr>
            <p:nvPr/>
          </p:nvSpPr>
          <p:spPr bwMode="auto">
            <a:xfrm>
              <a:off x="12919938" y="10399671"/>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4" name="Freeform 740"/>
            <p:cNvSpPr>
              <a:spLocks/>
            </p:cNvSpPr>
            <p:nvPr/>
          </p:nvSpPr>
          <p:spPr bwMode="auto">
            <a:xfrm>
              <a:off x="12263888" y="9240129"/>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5" name="Freeform 741"/>
            <p:cNvSpPr>
              <a:spLocks/>
            </p:cNvSpPr>
            <p:nvPr/>
          </p:nvSpPr>
          <p:spPr bwMode="auto">
            <a:xfrm>
              <a:off x="12219300" y="8857867"/>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6" name="Freeform 742"/>
            <p:cNvSpPr>
              <a:spLocks/>
            </p:cNvSpPr>
            <p:nvPr/>
          </p:nvSpPr>
          <p:spPr bwMode="auto">
            <a:xfrm>
              <a:off x="12359429" y="8520197"/>
              <a:ext cx="595542"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7" name="Freeform 743"/>
            <p:cNvSpPr>
              <a:spLocks/>
            </p:cNvSpPr>
            <p:nvPr/>
          </p:nvSpPr>
          <p:spPr bwMode="auto">
            <a:xfrm>
              <a:off x="11697008" y="7921315"/>
              <a:ext cx="1092359"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8" name="Freeform 744"/>
            <p:cNvSpPr>
              <a:spLocks/>
            </p:cNvSpPr>
            <p:nvPr/>
          </p:nvSpPr>
          <p:spPr bwMode="auto">
            <a:xfrm>
              <a:off x="12684268" y="7940429"/>
              <a:ext cx="767517" cy="94610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19" name="Freeform 745"/>
            <p:cNvSpPr>
              <a:spLocks/>
            </p:cNvSpPr>
            <p:nvPr/>
          </p:nvSpPr>
          <p:spPr bwMode="auto">
            <a:xfrm>
              <a:off x="13356248" y="8182530"/>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0" name="Freeform 746"/>
            <p:cNvSpPr>
              <a:spLocks/>
            </p:cNvSpPr>
            <p:nvPr/>
          </p:nvSpPr>
          <p:spPr bwMode="auto">
            <a:xfrm>
              <a:off x="13200194" y="8313140"/>
              <a:ext cx="691083"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1" name="Freeform 747"/>
            <p:cNvSpPr>
              <a:spLocks/>
            </p:cNvSpPr>
            <p:nvPr/>
          </p:nvSpPr>
          <p:spPr bwMode="auto">
            <a:xfrm>
              <a:off x="13235227" y="8481973"/>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2" name="Freeform 748"/>
            <p:cNvSpPr>
              <a:spLocks/>
            </p:cNvSpPr>
            <p:nvPr/>
          </p:nvSpPr>
          <p:spPr bwMode="auto">
            <a:xfrm>
              <a:off x="13601471"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3" name="Freeform 749"/>
            <p:cNvSpPr>
              <a:spLocks/>
            </p:cNvSpPr>
            <p:nvPr/>
          </p:nvSpPr>
          <p:spPr bwMode="auto">
            <a:xfrm>
              <a:off x="13040961" y="8848311"/>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4" name="Freeform 750"/>
            <p:cNvSpPr>
              <a:spLocks/>
            </p:cNvSpPr>
            <p:nvPr/>
          </p:nvSpPr>
          <p:spPr bwMode="auto">
            <a:xfrm>
              <a:off x="13012297" y="9147751"/>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5" name="Freeform 751"/>
            <p:cNvSpPr>
              <a:spLocks/>
            </p:cNvSpPr>
            <p:nvPr/>
          </p:nvSpPr>
          <p:spPr bwMode="auto">
            <a:xfrm>
              <a:off x="13012297" y="9090413"/>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6" name="Freeform 752"/>
            <p:cNvSpPr>
              <a:spLocks/>
            </p:cNvSpPr>
            <p:nvPr/>
          </p:nvSpPr>
          <p:spPr bwMode="auto">
            <a:xfrm>
              <a:off x="13031406" y="9061741"/>
              <a:ext cx="503186"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7" name="Freeform 753"/>
            <p:cNvSpPr>
              <a:spLocks/>
            </p:cNvSpPr>
            <p:nvPr/>
          </p:nvSpPr>
          <p:spPr bwMode="auto">
            <a:xfrm>
              <a:off x="12117393"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8" name="Freeform 754"/>
            <p:cNvSpPr>
              <a:spLocks/>
            </p:cNvSpPr>
            <p:nvPr/>
          </p:nvSpPr>
          <p:spPr bwMode="auto">
            <a:xfrm>
              <a:off x="12133315"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29" name="Freeform 755"/>
            <p:cNvSpPr>
              <a:spLocks/>
            </p:cNvSpPr>
            <p:nvPr/>
          </p:nvSpPr>
          <p:spPr bwMode="auto">
            <a:xfrm>
              <a:off x="12098282" y="8427819"/>
              <a:ext cx="343950"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0" name="Freeform 756"/>
            <p:cNvSpPr>
              <a:spLocks/>
            </p:cNvSpPr>
            <p:nvPr/>
          </p:nvSpPr>
          <p:spPr bwMode="auto">
            <a:xfrm>
              <a:off x="11732043" y="8453303"/>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1" name="Freeform 757"/>
            <p:cNvSpPr>
              <a:spLocks/>
            </p:cNvSpPr>
            <p:nvPr/>
          </p:nvSpPr>
          <p:spPr bwMode="auto">
            <a:xfrm>
              <a:off x="11827584"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2" name="Freeform 758"/>
            <p:cNvSpPr>
              <a:spLocks/>
            </p:cNvSpPr>
            <p:nvPr/>
          </p:nvSpPr>
          <p:spPr bwMode="auto">
            <a:xfrm>
              <a:off x="11432679" y="8322691"/>
              <a:ext cx="394905"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3" name="Freeform 759"/>
            <p:cNvSpPr>
              <a:spLocks/>
            </p:cNvSpPr>
            <p:nvPr/>
          </p:nvSpPr>
          <p:spPr bwMode="auto">
            <a:xfrm>
              <a:off x="11697010" y="8529753"/>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4" name="Freeform 760"/>
            <p:cNvSpPr>
              <a:spLocks/>
            </p:cNvSpPr>
            <p:nvPr/>
          </p:nvSpPr>
          <p:spPr bwMode="auto">
            <a:xfrm>
              <a:off x="11295734" y="8539311"/>
              <a:ext cx="296178"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5" name="Freeform 761"/>
            <p:cNvSpPr>
              <a:spLocks/>
            </p:cNvSpPr>
            <p:nvPr/>
          </p:nvSpPr>
          <p:spPr bwMode="auto">
            <a:xfrm>
              <a:off x="11547328" y="8529753"/>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6" name="Freeform 762"/>
            <p:cNvSpPr>
              <a:spLocks/>
            </p:cNvSpPr>
            <p:nvPr/>
          </p:nvSpPr>
          <p:spPr bwMode="auto">
            <a:xfrm>
              <a:off x="11079175" y="8558422"/>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7" name="Freeform 763"/>
            <p:cNvSpPr>
              <a:spLocks/>
            </p:cNvSpPr>
            <p:nvPr/>
          </p:nvSpPr>
          <p:spPr bwMode="auto">
            <a:xfrm>
              <a:off x="11161976" y="8631691"/>
              <a:ext cx="207006"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8" name="Freeform 764"/>
            <p:cNvSpPr>
              <a:spLocks/>
            </p:cNvSpPr>
            <p:nvPr/>
          </p:nvSpPr>
          <p:spPr bwMode="auto">
            <a:xfrm>
              <a:off x="11015478" y="8443745"/>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39" name="Freeform 765"/>
            <p:cNvSpPr>
              <a:spLocks/>
            </p:cNvSpPr>
            <p:nvPr/>
          </p:nvSpPr>
          <p:spPr bwMode="auto">
            <a:xfrm>
              <a:off x="10929493" y="8453303"/>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0" name="Freeform 766"/>
            <p:cNvSpPr>
              <a:spLocks/>
            </p:cNvSpPr>
            <p:nvPr/>
          </p:nvSpPr>
          <p:spPr bwMode="auto">
            <a:xfrm>
              <a:off x="10919937"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1" name="Freeform 767"/>
            <p:cNvSpPr>
              <a:spLocks/>
            </p:cNvSpPr>
            <p:nvPr/>
          </p:nvSpPr>
          <p:spPr bwMode="auto">
            <a:xfrm>
              <a:off x="10900829" y="7733369"/>
              <a:ext cx="560509"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2" name="Freeform 768"/>
            <p:cNvSpPr>
              <a:spLocks/>
            </p:cNvSpPr>
            <p:nvPr/>
          </p:nvSpPr>
          <p:spPr bwMode="auto">
            <a:xfrm>
              <a:off x="10900829" y="8258982"/>
              <a:ext cx="270700"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3" name="Freeform 769"/>
            <p:cNvSpPr>
              <a:spLocks/>
            </p:cNvSpPr>
            <p:nvPr/>
          </p:nvSpPr>
          <p:spPr bwMode="auto">
            <a:xfrm>
              <a:off x="11136499" y="7838490"/>
              <a:ext cx="783439"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4" name="Freeform 770"/>
            <p:cNvSpPr>
              <a:spLocks/>
            </p:cNvSpPr>
            <p:nvPr/>
          </p:nvSpPr>
          <p:spPr bwMode="auto">
            <a:xfrm>
              <a:off x="12814845"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5" name="Freeform 771"/>
            <p:cNvSpPr>
              <a:spLocks/>
            </p:cNvSpPr>
            <p:nvPr/>
          </p:nvSpPr>
          <p:spPr bwMode="auto">
            <a:xfrm>
              <a:off x="12050511"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6" name="Freeform 772"/>
            <p:cNvSpPr>
              <a:spLocks/>
            </p:cNvSpPr>
            <p:nvPr/>
          </p:nvSpPr>
          <p:spPr bwMode="auto">
            <a:xfrm>
              <a:off x="12133317" y="7424369"/>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7" name="Freeform 773"/>
            <p:cNvSpPr>
              <a:spLocks/>
            </p:cNvSpPr>
            <p:nvPr/>
          </p:nvSpPr>
          <p:spPr bwMode="auto">
            <a:xfrm>
              <a:off x="10910384" y="7714256"/>
              <a:ext cx="391721"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8" name="Freeform 774"/>
            <p:cNvSpPr>
              <a:spLocks/>
            </p:cNvSpPr>
            <p:nvPr/>
          </p:nvSpPr>
          <p:spPr bwMode="auto">
            <a:xfrm>
              <a:off x="11098281" y="7265092"/>
              <a:ext cx="560509"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49" name="Freeform 775"/>
            <p:cNvSpPr>
              <a:spLocks/>
            </p:cNvSpPr>
            <p:nvPr/>
          </p:nvSpPr>
          <p:spPr bwMode="auto">
            <a:xfrm>
              <a:off x="11295736" y="7220495"/>
              <a:ext cx="968154"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0" name="Freeform 776"/>
            <p:cNvSpPr>
              <a:spLocks/>
            </p:cNvSpPr>
            <p:nvPr/>
          </p:nvSpPr>
          <p:spPr bwMode="auto">
            <a:xfrm>
              <a:off x="8295732" y="3719582"/>
              <a:ext cx="2850322"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1" name="Freeform 777"/>
            <p:cNvSpPr>
              <a:spLocks/>
            </p:cNvSpPr>
            <p:nvPr/>
          </p:nvSpPr>
          <p:spPr bwMode="auto">
            <a:xfrm>
              <a:off x="9136497"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2" name="Freeform 778"/>
            <p:cNvSpPr>
              <a:spLocks/>
            </p:cNvSpPr>
            <p:nvPr/>
          </p:nvSpPr>
          <p:spPr bwMode="auto">
            <a:xfrm>
              <a:off x="9184270" y="4965129"/>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3" name="Freeform 779"/>
            <p:cNvSpPr>
              <a:spLocks/>
            </p:cNvSpPr>
            <p:nvPr/>
          </p:nvSpPr>
          <p:spPr bwMode="auto">
            <a:xfrm>
              <a:off x="9212932" y="3859745"/>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4" name="Freeform 780"/>
            <p:cNvSpPr>
              <a:spLocks/>
            </p:cNvSpPr>
            <p:nvPr/>
          </p:nvSpPr>
          <p:spPr bwMode="auto">
            <a:xfrm>
              <a:off x="9528218" y="3776918"/>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5" name="Freeform 782"/>
            <p:cNvSpPr>
              <a:spLocks/>
            </p:cNvSpPr>
            <p:nvPr/>
          </p:nvSpPr>
          <p:spPr bwMode="auto">
            <a:xfrm>
              <a:off x="10735225" y="3897972"/>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6" name="Freeform 783"/>
            <p:cNvSpPr>
              <a:spLocks/>
            </p:cNvSpPr>
            <p:nvPr/>
          </p:nvSpPr>
          <p:spPr bwMode="auto">
            <a:xfrm>
              <a:off x="10808475" y="3936197"/>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7" name="Freeform 784"/>
            <p:cNvSpPr>
              <a:spLocks/>
            </p:cNvSpPr>
            <p:nvPr/>
          </p:nvSpPr>
          <p:spPr bwMode="auto">
            <a:xfrm>
              <a:off x="10808475"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8" name="Freeform 785"/>
            <p:cNvSpPr>
              <a:spLocks/>
            </p:cNvSpPr>
            <p:nvPr/>
          </p:nvSpPr>
          <p:spPr bwMode="auto">
            <a:xfrm>
              <a:off x="10827583" y="4589232"/>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59" name="Freeform 786"/>
            <p:cNvSpPr>
              <a:spLocks/>
            </p:cNvSpPr>
            <p:nvPr/>
          </p:nvSpPr>
          <p:spPr bwMode="auto">
            <a:xfrm>
              <a:off x="10566434" y="4796294"/>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0" name="Freeform 787"/>
            <p:cNvSpPr>
              <a:spLocks/>
            </p:cNvSpPr>
            <p:nvPr/>
          </p:nvSpPr>
          <p:spPr bwMode="auto">
            <a:xfrm>
              <a:off x="10537774" y="4777183"/>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1" name="Freeform 788"/>
            <p:cNvSpPr>
              <a:spLocks/>
            </p:cNvSpPr>
            <p:nvPr/>
          </p:nvSpPr>
          <p:spPr bwMode="auto">
            <a:xfrm>
              <a:off x="10407201" y="4974685"/>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2" name="Freeform 789"/>
            <p:cNvSpPr>
              <a:spLocks/>
            </p:cNvSpPr>
            <p:nvPr/>
          </p:nvSpPr>
          <p:spPr bwMode="auto">
            <a:xfrm>
              <a:off x="9305288" y="5067067"/>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3" name="Freeform 790"/>
            <p:cNvSpPr>
              <a:spLocks/>
            </p:cNvSpPr>
            <p:nvPr/>
          </p:nvSpPr>
          <p:spPr bwMode="auto">
            <a:xfrm>
              <a:off x="9222485" y="4946016"/>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4" name="Freeform 791"/>
            <p:cNvSpPr>
              <a:spLocks/>
            </p:cNvSpPr>
            <p:nvPr/>
          </p:nvSpPr>
          <p:spPr bwMode="auto">
            <a:xfrm>
              <a:off x="10865798" y="4347133"/>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5" name="Freeform 792"/>
            <p:cNvSpPr>
              <a:spLocks/>
            </p:cNvSpPr>
            <p:nvPr/>
          </p:nvSpPr>
          <p:spPr bwMode="auto">
            <a:xfrm>
              <a:off x="10789366"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6" name="Freeform 793"/>
            <p:cNvSpPr>
              <a:spLocks/>
            </p:cNvSpPr>
            <p:nvPr/>
          </p:nvSpPr>
          <p:spPr bwMode="auto">
            <a:xfrm>
              <a:off x="10865798" y="4206968"/>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7" name="Freeform 794"/>
            <p:cNvSpPr>
              <a:spLocks/>
            </p:cNvSpPr>
            <p:nvPr/>
          </p:nvSpPr>
          <p:spPr bwMode="auto">
            <a:xfrm>
              <a:off x="8314841" y="4394916"/>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8" name="Freeform 795"/>
            <p:cNvSpPr>
              <a:spLocks/>
            </p:cNvSpPr>
            <p:nvPr/>
          </p:nvSpPr>
          <p:spPr bwMode="auto">
            <a:xfrm>
              <a:off x="8372164" y="4394916"/>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69" name="Freeform 796"/>
            <p:cNvSpPr>
              <a:spLocks/>
            </p:cNvSpPr>
            <p:nvPr/>
          </p:nvSpPr>
          <p:spPr bwMode="auto">
            <a:xfrm>
              <a:off x="9445417" y="3802407"/>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sp>
          <p:nvSpPr>
            <p:cNvPr id="470" name="Freeform 797"/>
            <p:cNvSpPr>
              <a:spLocks/>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4763" cap="flat">
              <a:solidFill>
                <a:schemeClr val="bg1"/>
              </a:solidFill>
              <a:prstDash val="solid"/>
              <a:round/>
              <a:headEnd/>
              <a:tailEnd/>
            </a:ln>
          </p:spPr>
          <p:txBody>
            <a:bodyPr/>
            <a:lstStyle/>
            <a:p>
              <a:pPr defTabSz="1828434" eaLnBrk="1" fontAlgn="auto" hangingPunct="1">
                <a:spcBef>
                  <a:spcPts val="0"/>
                </a:spcBef>
                <a:spcAft>
                  <a:spcPts val="0"/>
                </a:spcAft>
                <a:defRPr/>
              </a:pPr>
              <a:endParaRPr lang="id-ID">
                <a:latin typeface="+mn-lt"/>
              </a:endParaRPr>
            </a:p>
          </p:txBody>
        </p:sp>
      </p:grpSp>
      <p:sp>
        <p:nvSpPr>
          <p:cNvPr id="476" name="TextBox 475"/>
          <p:cNvSpPr txBox="1"/>
          <p:nvPr/>
        </p:nvSpPr>
        <p:spPr>
          <a:xfrm>
            <a:off x="5739130" y="1626569"/>
            <a:ext cx="12975592" cy="1107996"/>
          </a:xfrm>
          <a:prstGeom prst="rect">
            <a:avLst/>
          </a:prstGeom>
          <a:noFill/>
        </p:spPr>
        <p:txBody>
          <a:bodyPr wrap="square" rtlCol="0">
            <a:spAutoFit/>
          </a:bodyPr>
          <a:lstStyle/>
          <a:p>
            <a:pPr algn="ctr"/>
            <a:r>
              <a:rPr lang="en-US" sz="6600" spc="600" dirty="0" smtClean="0">
                <a:solidFill>
                  <a:schemeClr val="tx2"/>
                </a:solidFill>
                <a:latin typeface="Oswald" charset="0"/>
                <a:ea typeface="Oswald" charset="0"/>
                <a:cs typeface="Oswald" charset="0"/>
              </a:rPr>
              <a:t>WORLDWIDE VECTOR MAP</a:t>
            </a:r>
            <a:endParaRPr lang="en-US" sz="9600" spc="600" dirty="0">
              <a:solidFill>
                <a:schemeClr val="tx2"/>
              </a:solidFill>
              <a:latin typeface="Oswald" charset="0"/>
              <a:ea typeface="Oswald" charset="0"/>
              <a:cs typeface="Oswald" charset="0"/>
            </a:endParaRPr>
          </a:p>
        </p:txBody>
      </p:sp>
      <p:sp>
        <p:nvSpPr>
          <p:cNvPr id="477" name="TextBox 476"/>
          <p:cNvSpPr txBox="1"/>
          <p:nvPr/>
        </p:nvSpPr>
        <p:spPr>
          <a:xfrm>
            <a:off x="8434850" y="1166431"/>
            <a:ext cx="7584151" cy="338554"/>
          </a:xfrm>
          <a:prstGeom prst="rect">
            <a:avLst/>
          </a:prstGeom>
          <a:noFill/>
        </p:spPr>
        <p:txBody>
          <a:bodyPr wrap="square" rtlCol="0">
            <a:spAutoFit/>
          </a:bodyPr>
          <a:lstStyle/>
          <a:p>
            <a:pPr algn="ctr"/>
            <a:r>
              <a:rPr lang="en-US" sz="1600" spc="1200" dirty="0" smtClean="0">
                <a:solidFill>
                  <a:schemeClr val="tx2"/>
                </a:solidFill>
                <a:latin typeface="Oswald" charset="0"/>
                <a:ea typeface="Oswald" charset="0"/>
                <a:cs typeface="Oswald" charset="0"/>
              </a:rPr>
              <a:t>WRITE HERE SOMETHING</a:t>
            </a:r>
            <a:endParaRPr lang="en-US" sz="1600" spc="1200" dirty="0">
              <a:solidFill>
                <a:schemeClr val="tx2"/>
              </a:solidFill>
              <a:latin typeface="Oswald" charset="0"/>
              <a:ea typeface="Oswald" charset="0"/>
              <a:cs typeface="Oswald" charset="0"/>
            </a:endParaRPr>
          </a:p>
        </p:txBody>
      </p:sp>
      <p:sp>
        <p:nvSpPr>
          <p:cNvPr id="478" name="TextBox 477"/>
          <p:cNvSpPr txBox="1"/>
          <p:nvPr/>
        </p:nvSpPr>
        <p:spPr>
          <a:xfrm>
            <a:off x="4595527" y="2961531"/>
            <a:ext cx="15110395" cy="1200329"/>
          </a:xfrm>
          <a:prstGeom prst="rect">
            <a:avLst/>
          </a:prstGeom>
          <a:noFill/>
        </p:spPr>
        <p:txBody>
          <a:bodyPr wrap="square" rtlCol="0">
            <a:spAutoFit/>
          </a:bodyPr>
          <a:lstStyle/>
          <a:p>
            <a:pPr algn="ctr">
              <a:lnSpc>
                <a:spcPct val="150000"/>
              </a:lnSpc>
            </a:pPr>
            <a:r>
              <a:rPr lang="en-US" sz="2400" spc="300" dirty="0">
                <a:latin typeface="Lato Light" charset="0"/>
                <a:ea typeface="Lato Light" charset="0"/>
                <a:cs typeface="Lato Light" charset="0"/>
              </a:rPr>
              <a:t>Entrepreneurial activities differ substantially depending on the type of organization and creativity involved. Entrepreneurship ranges in scale </a:t>
            </a:r>
            <a:r>
              <a:rPr lang="en-US" sz="2400" spc="300" dirty="0" smtClean="0">
                <a:latin typeface="Lato Light" charset="0"/>
                <a:ea typeface="Lato Light" charset="0"/>
                <a:cs typeface="Lato Light" charset="0"/>
              </a:rPr>
              <a:t>from</a:t>
            </a:r>
            <a:endParaRPr lang="en-US" sz="2400" spc="300" dirty="0">
              <a:latin typeface="Lato Light" charset="0"/>
              <a:ea typeface="Lato Light" charset="0"/>
              <a:cs typeface="Lato Light" charset="0"/>
            </a:endParaRPr>
          </a:p>
        </p:txBody>
      </p:sp>
    </p:spTree>
    <p:extLst>
      <p:ext uri="{BB962C8B-B14F-4D97-AF65-F5344CB8AC3E}">
        <p14:creationId xmlns:p14="http://schemas.microsoft.com/office/powerpoint/2010/main" val="1590079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74"/>
          <p:cNvSpPr txBox="1"/>
          <p:nvPr/>
        </p:nvSpPr>
        <p:spPr>
          <a:xfrm>
            <a:off x="10745849" y="3789501"/>
            <a:ext cx="11087233" cy="3631763"/>
          </a:xfrm>
          <a:prstGeom prst="rect">
            <a:avLst/>
          </a:prstGeom>
          <a:noFill/>
        </p:spPr>
        <p:txBody>
          <a:bodyPr wrap="square" rtlCol="0">
            <a:spAutoFit/>
          </a:bodyPr>
          <a:lstStyle/>
          <a:p>
            <a:r>
              <a:rPr lang="en-US" sz="11500" spc="600" dirty="0" smtClean="0">
                <a:solidFill>
                  <a:schemeClr val="tx2"/>
                </a:solidFill>
                <a:latin typeface="Oswald" charset="0"/>
                <a:ea typeface="Oswald" charset="0"/>
                <a:cs typeface="Oswald" charset="0"/>
              </a:rPr>
              <a:t>UNITED KINGDOM</a:t>
            </a:r>
          </a:p>
          <a:p>
            <a:r>
              <a:rPr lang="en-US" sz="11500" spc="600" dirty="0" smtClean="0">
                <a:solidFill>
                  <a:schemeClr val="tx2"/>
                </a:solidFill>
                <a:latin typeface="Oswald" charset="0"/>
                <a:ea typeface="Oswald" charset="0"/>
                <a:cs typeface="Oswald" charset="0"/>
              </a:rPr>
              <a:t>VECTOR MAP</a:t>
            </a:r>
            <a:endParaRPr lang="en-US" sz="23900" spc="600" dirty="0">
              <a:solidFill>
                <a:schemeClr val="tx2"/>
              </a:solidFill>
              <a:latin typeface="Oswald" charset="0"/>
              <a:ea typeface="Oswald" charset="0"/>
              <a:cs typeface="Oswald" charset="0"/>
            </a:endParaRPr>
          </a:p>
        </p:txBody>
      </p:sp>
      <p:sp>
        <p:nvSpPr>
          <p:cNvPr id="76" name="TextBox 75"/>
          <p:cNvSpPr txBox="1"/>
          <p:nvPr/>
        </p:nvSpPr>
        <p:spPr>
          <a:xfrm>
            <a:off x="10745849" y="3107376"/>
            <a:ext cx="7584151" cy="584775"/>
          </a:xfrm>
          <a:prstGeom prst="rect">
            <a:avLst/>
          </a:prstGeom>
          <a:noFill/>
        </p:spPr>
        <p:txBody>
          <a:bodyPr wrap="square" rtlCol="0">
            <a:spAutoFit/>
          </a:bodyPr>
          <a:lstStyle/>
          <a:p>
            <a:r>
              <a:rPr lang="en-US" sz="3200" spc="1200" dirty="0" smtClean="0">
                <a:solidFill>
                  <a:schemeClr val="tx2"/>
                </a:solidFill>
                <a:latin typeface="Oswald" charset="0"/>
                <a:ea typeface="Oswald" charset="0"/>
                <a:cs typeface="Oswald" charset="0"/>
              </a:rPr>
              <a:t>WRITE HERE SOMETHING</a:t>
            </a:r>
            <a:endParaRPr lang="en-US" sz="3200" spc="1200" dirty="0">
              <a:solidFill>
                <a:schemeClr val="tx2"/>
              </a:solidFill>
              <a:latin typeface="Oswald" charset="0"/>
              <a:ea typeface="Oswald" charset="0"/>
              <a:cs typeface="Oswald" charset="0"/>
            </a:endParaRPr>
          </a:p>
        </p:txBody>
      </p:sp>
      <p:sp>
        <p:nvSpPr>
          <p:cNvPr id="77" name="TextBox 76"/>
          <p:cNvSpPr txBox="1"/>
          <p:nvPr/>
        </p:nvSpPr>
        <p:spPr>
          <a:xfrm>
            <a:off x="10745849" y="7450585"/>
            <a:ext cx="9983944"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grpSp>
        <p:nvGrpSpPr>
          <p:cNvPr id="473" name="Group 472"/>
          <p:cNvGrpSpPr/>
          <p:nvPr/>
        </p:nvGrpSpPr>
        <p:grpSpPr>
          <a:xfrm>
            <a:off x="2598324" y="375679"/>
            <a:ext cx="7806917" cy="12964641"/>
            <a:chOff x="3338296" y="1084264"/>
            <a:chExt cx="5625733" cy="9342436"/>
          </a:xfrm>
          <a:solidFill>
            <a:schemeClr val="bg1">
              <a:lumMod val="85000"/>
            </a:schemeClr>
          </a:solidFill>
        </p:grpSpPr>
        <p:sp>
          <p:nvSpPr>
            <p:cNvPr id="474" name="Freeform 1"/>
            <p:cNvSpPr>
              <a:spLocks noChangeArrowheads="1"/>
            </p:cNvSpPr>
            <p:nvPr/>
          </p:nvSpPr>
          <p:spPr bwMode="auto">
            <a:xfrm>
              <a:off x="6651192" y="3397250"/>
              <a:ext cx="160328" cy="173038"/>
            </a:xfrm>
            <a:custGeom>
              <a:avLst/>
              <a:gdLst>
                <a:gd name="T0" fmla="*/ 404 w 444"/>
                <a:gd name="T1" fmla="*/ 420 h 482"/>
                <a:gd name="T2" fmla="*/ 404 w 444"/>
                <a:gd name="T3" fmla="*/ 420 h 482"/>
                <a:gd name="T4" fmla="*/ 404 w 444"/>
                <a:gd name="T5" fmla="*/ 413 h 482"/>
                <a:gd name="T6" fmla="*/ 389 w 444"/>
                <a:gd name="T7" fmla="*/ 260 h 482"/>
                <a:gd name="T8" fmla="*/ 427 w 444"/>
                <a:gd name="T9" fmla="*/ 46 h 482"/>
                <a:gd name="T10" fmla="*/ 427 w 444"/>
                <a:gd name="T11" fmla="*/ 46 h 482"/>
                <a:gd name="T12" fmla="*/ 366 w 444"/>
                <a:gd name="T13" fmla="*/ 39 h 482"/>
                <a:gd name="T14" fmla="*/ 298 w 444"/>
                <a:gd name="T15" fmla="*/ 84 h 482"/>
                <a:gd name="T16" fmla="*/ 237 w 444"/>
                <a:gd name="T17" fmla="*/ 23 h 482"/>
                <a:gd name="T18" fmla="*/ 152 w 444"/>
                <a:gd name="T19" fmla="*/ 16 h 482"/>
                <a:gd name="T20" fmla="*/ 114 w 444"/>
                <a:gd name="T21" fmla="*/ 107 h 482"/>
                <a:gd name="T22" fmla="*/ 183 w 444"/>
                <a:gd name="T23" fmla="*/ 229 h 482"/>
                <a:gd name="T24" fmla="*/ 152 w 444"/>
                <a:gd name="T25" fmla="*/ 306 h 482"/>
                <a:gd name="T26" fmla="*/ 38 w 444"/>
                <a:gd name="T27" fmla="*/ 298 h 482"/>
                <a:gd name="T28" fmla="*/ 23 w 444"/>
                <a:gd name="T29" fmla="*/ 420 h 482"/>
                <a:gd name="T30" fmla="*/ 137 w 444"/>
                <a:gd name="T31" fmla="*/ 413 h 482"/>
                <a:gd name="T32" fmla="*/ 122 w 444"/>
                <a:gd name="T33" fmla="*/ 466 h 482"/>
                <a:gd name="T34" fmla="*/ 168 w 444"/>
                <a:gd name="T35" fmla="*/ 466 h 482"/>
                <a:gd name="T36" fmla="*/ 229 w 444"/>
                <a:gd name="T37" fmla="*/ 420 h 482"/>
                <a:gd name="T38" fmla="*/ 366 w 444"/>
                <a:gd name="T39" fmla="*/ 359 h 482"/>
                <a:gd name="T40" fmla="*/ 404 w 444"/>
                <a:gd name="T41" fmla="*/ 42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44" h="482">
                  <a:moveTo>
                    <a:pt x="404" y="420"/>
                  </a:moveTo>
                  <a:lnTo>
                    <a:pt x="404" y="420"/>
                  </a:lnTo>
                  <a:lnTo>
                    <a:pt x="404" y="413"/>
                  </a:lnTo>
                  <a:cubicBezTo>
                    <a:pt x="443" y="306"/>
                    <a:pt x="389" y="336"/>
                    <a:pt x="389" y="260"/>
                  </a:cubicBezTo>
                  <a:cubicBezTo>
                    <a:pt x="389" y="191"/>
                    <a:pt x="404" y="115"/>
                    <a:pt x="427" y="46"/>
                  </a:cubicBezTo>
                  <a:lnTo>
                    <a:pt x="427" y="46"/>
                  </a:lnTo>
                  <a:cubicBezTo>
                    <a:pt x="404" y="39"/>
                    <a:pt x="389" y="31"/>
                    <a:pt x="366" y="39"/>
                  </a:cubicBezTo>
                  <a:cubicBezTo>
                    <a:pt x="343" y="39"/>
                    <a:pt x="328" y="84"/>
                    <a:pt x="298" y="84"/>
                  </a:cubicBezTo>
                  <a:cubicBezTo>
                    <a:pt x="267" y="77"/>
                    <a:pt x="259" y="39"/>
                    <a:pt x="237" y="23"/>
                  </a:cubicBezTo>
                  <a:cubicBezTo>
                    <a:pt x="206" y="16"/>
                    <a:pt x="175" y="0"/>
                    <a:pt x="152" y="16"/>
                  </a:cubicBezTo>
                  <a:cubicBezTo>
                    <a:pt x="130" y="31"/>
                    <a:pt x="107" y="69"/>
                    <a:pt x="114" y="107"/>
                  </a:cubicBezTo>
                  <a:cubicBezTo>
                    <a:pt x="122" y="153"/>
                    <a:pt x="175" y="184"/>
                    <a:pt x="183" y="229"/>
                  </a:cubicBezTo>
                  <a:cubicBezTo>
                    <a:pt x="183" y="260"/>
                    <a:pt x="175" y="291"/>
                    <a:pt x="152" y="306"/>
                  </a:cubicBezTo>
                  <a:cubicBezTo>
                    <a:pt x="114" y="321"/>
                    <a:pt x="68" y="275"/>
                    <a:pt x="38" y="298"/>
                  </a:cubicBezTo>
                  <a:cubicBezTo>
                    <a:pt x="7" y="329"/>
                    <a:pt x="0" y="390"/>
                    <a:pt x="23" y="420"/>
                  </a:cubicBezTo>
                  <a:cubicBezTo>
                    <a:pt x="45" y="451"/>
                    <a:pt x="99" y="390"/>
                    <a:pt x="137" y="413"/>
                  </a:cubicBezTo>
                  <a:cubicBezTo>
                    <a:pt x="152" y="420"/>
                    <a:pt x="107" y="451"/>
                    <a:pt x="122" y="466"/>
                  </a:cubicBezTo>
                  <a:cubicBezTo>
                    <a:pt x="130" y="481"/>
                    <a:pt x="152" y="474"/>
                    <a:pt x="168" y="466"/>
                  </a:cubicBezTo>
                  <a:cubicBezTo>
                    <a:pt x="191" y="458"/>
                    <a:pt x="206" y="436"/>
                    <a:pt x="229" y="420"/>
                  </a:cubicBezTo>
                  <a:cubicBezTo>
                    <a:pt x="275" y="397"/>
                    <a:pt x="313" y="352"/>
                    <a:pt x="366" y="359"/>
                  </a:cubicBezTo>
                  <a:cubicBezTo>
                    <a:pt x="397" y="359"/>
                    <a:pt x="389" y="397"/>
                    <a:pt x="404" y="42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75" name="Freeform 2"/>
            <p:cNvSpPr>
              <a:spLocks noChangeArrowheads="1"/>
            </p:cNvSpPr>
            <p:nvPr/>
          </p:nvSpPr>
          <p:spPr bwMode="auto">
            <a:xfrm>
              <a:off x="6257518" y="7145339"/>
              <a:ext cx="119055" cy="153987"/>
            </a:xfrm>
            <a:custGeom>
              <a:avLst/>
              <a:gdLst>
                <a:gd name="T0" fmla="*/ 306 w 330"/>
                <a:gd name="T1" fmla="*/ 428 h 429"/>
                <a:gd name="T2" fmla="*/ 306 w 330"/>
                <a:gd name="T3" fmla="*/ 428 h 429"/>
                <a:gd name="T4" fmla="*/ 314 w 330"/>
                <a:gd name="T5" fmla="*/ 367 h 429"/>
                <a:gd name="T6" fmla="*/ 314 w 330"/>
                <a:gd name="T7" fmla="*/ 367 h 429"/>
                <a:gd name="T8" fmla="*/ 260 w 330"/>
                <a:gd name="T9" fmla="*/ 275 h 429"/>
                <a:gd name="T10" fmla="*/ 321 w 330"/>
                <a:gd name="T11" fmla="*/ 245 h 429"/>
                <a:gd name="T12" fmla="*/ 230 w 330"/>
                <a:gd name="T13" fmla="*/ 176 h 429"/>
                <a:gd name="T14" fmla="*/ 260 w 330"/>
                <a:gd name="T15" fmla="*/ 138 h 429"/>
                <a:gd name="T16" fmla="*/ 230 w 330"/>
                <a:gd name="T17" fmla="*/ 54 h 429"/>
                <a:gd name="T18" fmla="*/ 169 w 330"/>
                <a:gd name="T19" fmla="*/ 16 h 429"/>
                <a:gd name="T20" fmla="*/ 169 w 330"/>
                <a:gd name="T21" fmla="*/ 16 h 429"/>
                <a:gd name="T22" fmla="*/ 100 w 330"/>
                <a:gd name="T23" fmla="*/ 16 h 429"/>
                <a:gd name="T24" fmla="*/ 92 w 330"/>
                <a:gd name="T25" fmla="*/ 107 h 429"/>
                <a:gd name="T26" fmla="*/ 0 w 330"/>
                <a:gd name="T27" fmla="*/ 130 h 429"/>
                <a:gd name="T28" fmla="*/ 0 w 330"/>
                <a:gd name="T29" fmla="*/ 130 h 429"/>
                <a:gd name="T30" fmla="*/ 69 w 330"/>
                <a:gd name="T31" fmla="*/ 291 h 429"/>
                <a:gd name="T32" fmla="*/ 306 w 330"/>
                <a:gd name="T33" fmla="*/ 428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0" h="429">
                  <a:moveTo>
                    <a:pt x="306" y="428"/>
                  </a:moveTo>
                  <a:lnTo>
                    <a:pt x="306" y="428"/>
                  </a:lnTo>
                  <a:cubicBezTo>
                    <a:pt x="314" y="367"/>
                    <a:pt x="314" y="367"/>
                    <a:pt x="314" y="367"/>
                  </a:cubicBezTo>
                  <a:lnTo>
                    <a:pt x="314" y="367"/>
                  </a:lnTo>
                  <a:cubicBezTo>
                    <a:pt x="298" y="336"/>
                    <a:pt x="260" y="313"/>
                    <a:pt x="260" y="275"/>
                  </a:cubicBezTo>
                  <a:cubicBezTo>
                    <a:pt x="268" y="252"/>
                    <a:pt x="329" y="268"/>
                    <a:pt x="321" y="245"/>
                  </a:cubicBezTo>
                  <a:cubicBezTo>
                    <a:pt x="314" y="207"/>
                    <a:pt x="252" y="207"/>
                    <a:pt x="230" y="176"/>
                  </a:cubicBezTo>
                  <a:cubicBezTo>
                    <a:pt x="222" y="161"/>
                    <a:pt x="260" y="153"/>
                    <a:pt x="260" y="138"/>
                  </a:cubicBezTo>
                  <a:cubicBezTo>
                    <a:pt x="260" y="107"/>
                    <a:pt x="245" y="77"/>
                    <a:pt x="230" y="54"/>
                  </a:cubicBezTo>
                  <a:cubicBezTo>
                    <a:pt x="214" y="38"/>
                    <a:pt x="191" y="31"/>
                    <a:pt x="169" y="16"/>
                  </a:cubicBezTo>
                  <a:lnTo>
                    <a:pt x="169" y="16"/>
                  </a:lnTo>
                  <a:cubicBezTo>
                    <a:pt x="146" y="16"/>
                    <a:pt x="115" y="0"/>
                    <a:pt x="100" y="16"/>
                  </a:cubicBezTo>
                  <a:cubicBezTo>
                    <a:pt x="77" y="38"/>
                    <a:pt x="107" y="84"/>
                    <a:pt x="92" y="107"/>
                  </a:cubicBezTo>
                  <a:cubicBezTo>
                    <a:pt x="77" y="130"/>
                    <a:pt x="23" y="123"/>
                    <a:pt x="0" y="130"/>
                  </a:cubicBezTo>
                  <a:lnTo>
                    <a:pt x="0" y="130"/>
                  </a:lnTo>
                  <a:cubicBezTo>
                    <a:pt x="16" y="184"/>
                    <a:pt x="39" y="245"/>
                    <a:pt x="69" y="291"/>
                  </a:cubicBezTo>
                  <a:cubicBezTo>
                    <a:pt x="130" y="375"/>
                    <a:pt x="214" y="428"/>
                    <a:pt x="306" y="42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76" name="Freeform 3"/>
            <p:cNvSpPr>
              <a:spLocks noChangeArrowheads="1"/>
            </p:cNvSpPr>
            <p:nvPr/>
          </p:nvSpPr>
          <p:spPr bwMode="auto">
            <a:xfrm>
              <a:off x="6367048" y="7219950"/>
              <a:ext cx="131753" cy="90488"/>
            </a:xfrm>
            <a:custGeom>
              <a:avLst/>
              <a:gdLst>
                <a:gd name="T0" fmla="*/ 0 w 368"/>
                <a:gd name="T1" fmla="*/ 221 h 253"/>
                <a:gd name="T2" fmla="*/ 0 w 368"/>
                <a:gd name="T3" fmla="*/ 221 h 253"/>
                <a:gd name="T4" fmla="*/ 8 w 368"/>
                <a:gd name="T5" fmla="*/ 160 h 253"/>
                <a:gd name="T6" fmla="*/ 8 w 368"/>
                <a:gd name="T7" fmla="*/ 160 h 253"/>
                <a:gd name="T8" fmla="*/ 76 w 368"/>
                <a:gd name="T9" fmla="*/ 114 h 253"/>
                <a:gd name="T10" fmla="*/ 84 w 368"/>
                <a:gd name="T11" fmla="*/ 68 h 253"/>
                <a:gd name="T12" fmla="*/ 122 w 368"/>
                <a:gd name="T13" fmla="*/ 68 h 253"/>
                <a:gd name="T14" fmla="*/ 130 w 368"/>
                <a:gd name="T15" fmla="*/ 15 h 253"/>
                <a:gd name="T16" fmla="*/ 130 w 368"/>
                <a:gd name="T17" fmla="*/ 15 h 253"/>
                <a:gd name="T18" fmla="*/ 183 w 368"/>
                <a:gd name="T19" fmla="*/ 7 h 253"/>
                <a:gd name="T20" fmla="*/ 214 w 368"/>
                <a:gd name="T21" fmla="*/ 53 h 253"/>
                <a:gd name="T22" fmla="*/ 214 w 368"/>
                <a:gd name="T23" fmla="*/ 53 h 253"/>
                <a:gd name="T24" fmla="*/ 221 w 368"/>
                <a:gd name="T25" fmla="*/ 129 h 253"/>
                <a:gd name="T26" fmla="*/ 313 w 368"/>
                <a:gd name="T27" fmla="*/ 106 h 253"/>
                <a:gd name="T28" fmla="*/ 298 w 368"/>
                <a:gd name="T29" fmla="*/ 145 h 253"/>
                <a:gd name="T30" fmla="*/ 336 w 368"/>
                <a:gd name="T31" fmla="*/ 160 h 253"/>
                <a:gd name="T32" fmla="*/ 336 w 368"/>
                <a:gd name="T33" fmla="*/ 183 h 253"/>
                <a:gd name="T34" fmla="*/ 367 w 368"/>
                <a:gd name="T35" fmla="*/ 221 h 253"/>
                <a:gd name="T36" fmla="*/ 367 w 368"/>
                <a:gd name="T37" fmla="*/ 221 h 253"/>
                <a:gd name="T38" fmla="*/ 298 w 368"/>
                <a:gd name="T39" fmla="*/ 244 h 253"/>
                <a:gd name="T40" fmla="*/ 229 w 368"/>
                <a:gd name="T41" fmla="*/ 252 h 253"/>
                <a:gd name="T42" fmla="*/ 160 w 368"/>
                <a:gd name="T43" fmla="*/ 244 h 253"/>
                <a:gd name="T44" fmla="*/ 122 w 368"/>
                <a:gd name="T45" fmla="*/ 229 h 253"/>
                <a:gd name="T46" fmla="*/ 122 w 368"/>
                <a:gd name="T47" fmla="*/ 229 h 253"/>
                <a:gd name="T48" fmla="*/ 130 w 368"/>
                <a:gd name="T49" fmla="*/ 168 h 253"/>
                <a:gd name="T50" fmla="*/ 0 w 368"/>
                <a:gd name="T51" fmla="*/ 221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8" h="253">
                  <a:moveTo>
                    <a:pt x="0" y="221"/>
                  </a:moveTo>
                  <a:lnTo>
                    <a:pt x="0" y="221"/>
                  </a:lnTo>
                  <a:cubicBezTo>
                    <a:pt x="8" y="160"/>
                    <a:pt x="8" y="160"/>
                    <a:pt x="8" y="160"/>
                  </a:cubicBezTo>
                  <a:lnTo>
                    <a:pt x="8" y="160"/>
                  </a:lnTo>
                  <a:cubicBezTo>
                    <a:pt x="30" y="145"/>
                    <a:pt x="53" y="137"/>
                    <a:pt x="76" y="114"/>
                  </a:cubicBezTo>
                  <a:cubicBezTo>
                    <a:pt x="84" y="106"/>
                    <a:pt x="76" y="84"/>
                    <a:pt x="84" y="68"/>
                  </a:cubicBezTo>
                  <a:cubicBezTo>
                    <a:pt x="92" y="61"/>
                    <a:pt x="115" y="76"/>
                    <a:pt x="122" y="68"/>
                  </a:cubicBezTo>
                  <a:cubicBezTo>
                    <a:pt x="138" y="53"/>
                    <a:pt x="130" y="30"/>
                    <a:pt x="130" y="15"/>
                  </a:cubicBezTo>
                  <a:lnTo>
                    <a:pt x="130" y="15"/>
                  </a:lnTo>
                  <a:cubicBezTo>
                    <a:pt x="153" y="15"/>
                    <a:pt x="168" y="0"/>
                    <a:pt x="183" y="7"/>
                  </a:cubicBezTo>
                  <a:cubicBezTo>
                    <a:pt x="199" y="15"/>
                    <a:pt x="206" y="38"/>
                    <a:pt x="214" y="53"/>
                  </a:cubicBezTo>
                  <a:lnTo>
                    <a:pt x="214" y="53"/>
                  </a:lnTo>
                  <a:cubicBezTo>
                    <a:pt x="221" y="76"/>
                    <a:pt x="199" y="114"/>
                    <a:pt x="221" y="129"/>
                  </a:cubicBezTo>
                  <a:cubicBezTo>
                    <a:pt x="252" y="145"/>
                    <a:pt x="282" y="99"/>
                    <a:pt x="313" y="106"/>
                  </a:cubicBezTo>
                  <a:cubicBezTo>
                    <a:pt x="328" y="114"/>
                    <a:pt x="298" y="137"/>
                    <a:pt x="298" y="145"/>
                  </a:cubicBezTo>
                  <a:cubicBezTo>
                    <a:pt x="305" y="160"/>
                    <a:pt x="328" y="145"/>
                    <a:pt x="336" y="160"/>
                  </a:cubicBezTo>
                  <a:cubicBezTo>
                    <a:pt x="344" y="160"/>
                    <a:pt x="328" y="175"/>
                    <a:pt x="336" y="183"/>
                  </a:cubicBezTo>
                  <a:cubicBezTo>
                    <a:pt x="344" y="198"/>
                    <a:pt x="351" y="206"/>
                    <a:pt x="367" y="221"/>
                  </a:cubicBezTo>
                  <a:lnTo>
                    <a:pt x="367" y="221"/>
                  </a:lnTo>
                  <a:cubicBezTo>
                    <a:pt x="344" y="229"/>
                    <a:pt x="321" y="244"/>
                    <a:pt x="298" y="244"/>
                  </a:cubicBezTo>
                  <a:cubicBezTo>
                    <a:pt x="275" y="252"/>
                    <a:pt x="252" y="252"/>
                    <a:pt x="229" y="252"/>
                  </a:cubicBezTo>
                  <a:cubicBezTo>
                    <a:pt x="206" y="252"/>
                    <a:pt x="183" y="252"/>
                    <a:pt x="160" y="244"/>
                  </a:cubicBezTo>
                  <a:cubicBezTo>
                    <a:pt x="138" y="244"/>
                    <a:pt x="138" y="236"/>
                    <a:pt x="122" y="229"/>
                  </a:cubicBezTo>
                  <a:lnTo>
                    <a:pt x="122" y="229"/>
                  </a:lnTo>
                  <a:cubicBezTo>
                    <a:pt x="138" y="206"/>
                    <a:pt x="138" y="183"/>
                    <a:pt x="130" y="168"/>
                  </a:cubicBezTo>
                  <a:cubicBezTo>
                    <a:pt x="84" y="206"/>
                    <a:pt x="38" y="221"/>
                    <a:pt x="0" y="22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77" name="Freeform 4"/>
            <p:cNvSpPr>
              <a:spLocks noChangeArrowheads="1"/>
            </p:cNvSpPr>
            <p:nvPr/>
          </p:nvSpPr>
          <p:spPr bwMode="auto">
            <a:xfrm>
              <a:off x="6317839" y="7123114"/>
              <a:ext cx="100006" cy="153987"/>
            </a:xfrm>
            <a:custGeom>
              <a:avLst/>
              <a:gdLst>
                <a:gd name="T0" fmla="*/ 0 w 276"/>
                <a:gd name="T1" fmla="*/ 77 h 429"/>
                <a:gd name="T2" fmla="*/ 0 w 276"/>
                <a:gd name="T3" fmla="*/ 77 h 429"/>
                <a:gd name="T4" fmla="*/ 61 w 276"/>
                <a:gd name="T5" fmla="*/ 115 h 429"/>
                <a:gd name="T6" fmla="*/ 91 w 276"/>
                <a:gd name="T7" fmla="*/ 199 h 429"/>
                <a:gd name="T8" fmla="*/ 61 w 276"/>
                <a:gd name="T9" fmla="*/ 237 h 429"/>
                <a:gd name="T10" fmla="*/ 152 w 276"/>
                <a:gd name="T11" fmla="*/ 306 h 429"/>
                <a:gd name="T12" fmla="*/ 91 w 276"/>
                <a:gd name="T13" fmla="*/ 336 h 429"/>
                <a:gd name="T14" fmla="*/ 145 w 276"/>
                <a:gd name="T15" fmla="*/ 428 h 429"/>
                <a:gd name="T16" fmla="*/ 145 w 276"/>
                <a:gd name="T17" fmla="*/ 428 h 429"/>
                <a:gd name="T18" fmla="*/ 213 w 276"/>
                <a:gd name="T19" fmla="*/ 382 h 429"/>
                <a:gd name="T20" fmla="*/ 221 w 276"/>
                <a:gd name="T21" fmla="*/ 336 h 429"/>
                <a:gd name="T22" fmla="*/ 259 w 276"/>
                <a:gd name="T23" fmla="*/ 336 h 429"/>
                <a:gd name="T24" fmla="*/ 267 w 276"/>
                <a:gd name="T25" fmla="*/ 283 h 429"/>
                <a:gd name="T26" fmla="*/ 267 w 276"/>
                <a:gd name="T27" fmla="*/ 283 h 429"/>
                <a:gd name="T28" fmla="*/ 236 w 276"/>
                <a:gd name="T29" fmla="*/ 260 h 429"/>
                <a:gd name="T30" fmla="*/ 213 w 276"/>
                <a:gd name="T31" fmla="*/ 222 h 429"/>
                <a:gd name="T32" fmla="*/ 190 w 276"/>
                <a:gd name="T33" fmla="*/ 168 h 429"/>
                <a:gd name="T34" fmla="*/ 167 w 276"/>
                <a:gd name="T35" fmla="*/ 46 h 429"/>
                <a:gd name="T36" fmla="*/ 167 w 276"/>
                <a:gd name="T37" fmla="*/ 46 h 429"/>
                <a:gd name="T38" fmla="*/ 53 w 276"/>
                <a:gd name="T39" fmla="*/ 0 h 429"/>
                <a:gd name="T40" fmla="*/ 53 w 276"/>
                <a:gd name="T41" fmla="*/ 0 h 429"/>
                <a:gd name="T42" fmla="*/ 0 w 276"/>
                <a:gd name="T43" fmla="*/ 77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6" h="429">
                  <a:moveTo>
                    <a:pt x="0" y="77"/>
                  </a:moveTo>
                  <a:lnTo>
                    <a:pt x="0" y="77"/>
                  </a:lnTo>
                  <a:cubicBezTo>
                    <a:pt x="22" y="92"/>
                    <a:pt x="45" y="99"/>
                    <a:pt x="61" y="115"/>
                  </a:cubicBezTo>
                  <a:cubicBezTo>
                    <a:pt x="76" y="138"/>
                    <a:pt x="91" y="168"/>
                    <a:pt x="91" y="199"/>
                  </a:cubicBezTo>
                  <a:cubicBezTo>
                    <a:pt x="91" y="214"/>
                    <a:pt x="53" y="222"/>
                    <a:pt x="61" y="237"/>
                  </a:cubicBezTo>
                  <a:cubicBezTo>
                    <a:pt x="83" y="268"/>
                    <a:pt x="145" y="268"/>
                    <a:pt x="152" y="306"/>
                  </a:cubicBezTo>
                  <a:cubicBezTo>
                    <a:pt x="160" y="329"/>
                    <a:pt x="99" y="313"/>
                    <a:pt x="91" y="336"/>
                  </a:cubicBezTo>
                  <a:cubicBezTo>
                    <a:pt x="91" y="374"/>
                    <a:pt x="129" y="397"/>
                    <a:pt x="145" y="428"/>
                  </a:cubicBezTo>
                  <a:lnTo>
                    <a:pt x="145" y="428"/>
                  </a:lnTo>
                  <a:cubicBezTo>
                    <a:pt x="167" y="413"/>
                    <a:pt x="190" y="405"/>
                    <a:pt x="213" y="382"/>
                  </a:cubicBezTo>
                  <a:cubicBezTo>
                    <a:pt x="221" y="374"/>
                    <a:pt x="213" y="352"/>
                    <a:pt x="221" y="336"/>
                  </a:cubicBezTo>
                  <a:cubicBezTo>
                    <a:pt x="229" y="329"/>
                    <a:pt x="252" y="344"/>
                    <a:pt x="259" y="336"/>
                  </a:cubicBezTo>
                  <a:cubicBezTo>
                    <a:pt x="275" y="321"/>
                    <a:pt x="267" y="298"/>
                    <a:pt x="267" y="283"/>
                  </a:cubicBezTo>
                  <a:lnTo>
                    <a:pt x="267" y="283"/>
                  </a:lnTo>
                  <a:cubicBezTo>
                    <a:pt x="259" y="275"/>
                    <a:pt x="244" y="268"/>
                    <a:pt x="236" y="260"/>
                  </a:cubicBezTo>
                  <a:cubicBezTo>
                    <a:pt x="221" y="252"/>
                    <a:pt x="221" y="237"/>
                    <a:pt x="213" y="222"/>
                  </a:cubicBezTo>
                  <a:cubicBezTo>
                    <a:pt x="206" y="206"/>
                    <a:pt x="190" y="184"/>
                    <a:pt x="190" y="168"/>
                  </a:cubicBezTo>
                  <a:cubicBezTo>
                    <a:pt x="175" y="130"/>
                    <a:pt x="175" y="84"/>
                    <a:pt x="167" y="46"/>
                  </a:cubicBezTo>
                  <a:lnTo>
                    <a:pt x="167" y="46"/>
                  </a:lnTo>
                  <a:cubicBezTo>
                    <a:pt x="53" y="0"/>
                    <a:pt x="53" y="0"/>
                    <a:pt x="53" y="0"/>
                  </a:cubicBezTo>
                  <a:lnTo>
                    <a:pt x="53" y="0"/>
                  </a:lnTo>
                  <a:cubicBezTo>
                    <a:pt x="0" y="77"/>
                    <a:pt x="0" y="77"/>
                    <a:pt x="0" y="7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78" name="Freeform 5"/>
            <p:cNvSpPr>
              <a:spLocks noChangeArrowheads="1"/>
            </p:cNvSpPr>
            <p:nvPr/>
          </p:nvSpPr>
          <p:spPr bwMode="auto">
            <a:xfrm>
              <a:off x="6181322" y="6946901"/>
              <a:ext cx="165089" cy="244475"/>
            </a:xfrm>
            <a:custGeom>
              <a:avLst/>
              <a:gdLst>
                <a:gd name="T0" fmla="*/ 359 w 459"/>
                <a:gd name="T1" fmla="*/ 0 h 681"/>
                <a:gd name="T2" fmla="*/ 359 w 459"/>
                <a:gd name="T3" fmla="*/ 0 h 681"/>
                <a:gd name="T4" fmla="*/ 374 w 459"/>
                <a:gd name="T5" fmla="*/ 61 h 681"/>
                <a:gd name="T6" fmla="*/ 320 w 459"/>
                <a:gd name="T7" fmla="*/ 176 h 681"/>
                <a:gd name="T8" fmla="*/ 275 w 459"/>
                <a:gd name="T9" fmla="*/ 176 h 681"/>
                <a:gd name="T10" fmla="*/ 213 w 459"/>
                <a:gd name="T11" fmla="*/ 260 h 681"/>
                <a:gd name="T12" fmla="*/ 244 w 459"/>
                <a:gd name="T13" fmla="*/ 298 h 681"/>
                <a:gd name="T14" fmla="*/ 213 w 459"/>
                <a:gd name="T15" fmla="*/ 336 h 681"/>
                <a:gd name="T16" fmla="*/ 206 w 459"/>
                <a:gd name="T17" fmla="*/ 390 h 681"/>
                <a:gd name="T18" fmla="*/ 290 w 459"/>
                <a:gd name="T19" fmla="*/ 451 h 681"/>
                <a:gd name="T20" fmla="*/ 336 w 459"/>
                <a:gd name="T21" fmla="*/ 451 h 681"/>
                <a:gd name="T22" fmla="*/ 305 w 459"/>
                <a:gd name="T23" fmla="*/ 352 h 681"/>
                <a:gd name="T24" fmla="*/ 382 w 459"/>
                <a:gd name="T25" fmla="*/ 421 h 681"/>
                <a:gd name="T26" fmla="*/ 443 w 459"/>
                <a:gd name="T27" fmla="*/ 436 h 681"/>
                <a:gd name="T28" fmla="*/ 435 w 459"/>
                <a:gd name="T29" fmla="*/ 489 h 681"/>
                <a:gd name="T30" fmla="*/ 435 w 459"/>
                <a:gd name="T31" fmla="*/ 489 h 681"/>
                <a:gd name="T32" fmla="*/ 382 w 459"/>
                <a:gd name="T33" fmla="*/ 566 h 681"/>
                <a:gd name="T34" fmla="*/ 382 w 459"/>
                <a:gd name="T35" fmla="*/ 566 h 681"/>
                <a:gd name="T36" fmla="*/ 313 w 459"/>
                <a:gd name="T37" fmla="*/ 566 h 681"/>
                <a:gd name="T38" fmla="*/ 305 w 459"/>
                <a:gd name="T39" fmla="*/ 657 h 681"/>
                <a:gd name="T40" fmla="*/ 213 w 459"/>
                <a:gd name="T41" fmla="*/ 680 h 681"/>
                <a:gd name="T42" fmla="*/ 213 w 459"/>
                <a:gd name="T43" fmla="*/ 680 h 681"/>
                <a:gd name="T44" fmla="*/ 137 w 459"/>
                <a:gd name="T45" fmla="*/ 466 h 681"/>
                <a:gd name="T46" fmla="*/ 221 w 459"/>
                <a:gd name="T47" fmla="*/ 115 h 681"/>
                <a:gd name="T48" fmla="*/ 351 w 459"/>
                <a:gd name="T49" fmla="*/ 16 h 681"/>
                <a:gd name="T50" fmla="*/ 359 w 459"/>
                <a:gd name="T51" fmla="*/ 0 h 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9" h="681">
                  <a:moveTo>
                    <a:pt x="359" y="0"/>
                  </a:moveTo>
                  <a:lnTo>
                    <a:pt x="359" y="0"/>
                  </a:lnTo>
                  <a:cubicBezTo>
                    <a:pt x="366" y="16"/>
                    <a:pt x="374" y="38"/>
                    <a:pt x="374" y="61"/>
                  </a:cubicBezTo>
                  <a:cubicBezTo>
                    <a:pt x="366" y="100"/>
                    <a:pt x="351" y="146"/>
                    <a:pt x="320" y="176"/>
                  </a:cubicBezTo>
                  <a:cubicBezTo>
                    <a:pt x="313" y="184"/>
                    <a:pt x="290" y="168"/>
                    <a:pt x="275" y="176"/>
                  </a:cubicBezTo>
                  <a:cubicBezTo>
                    <a:pt x="252" y="199"/>
                    <a:pt x="221" y="222"/>
                    <a:pt x="213" y="260"/>
                  </a:cubicBezTo>
                  <a:cubicBezTo>
                    <a:pt x="213" y="275"/>
                    <a:pt x="252" y="283"/>
                    <a:pt x="244" y="298"/>
                  </a:cubicBezTo>
                  <a:cubicBezTo>
                    <a:pt x="244" y="313"/>
                    <a:pt x="221" y="321"/>
                    <a:pt x="213" y="336"/>
                  </a:cubicBezTo>
                  <a:cubicBezTo>
                    <a:pt x="206" y="352"/>
                    <a:pt x="198" y="375"/>
                    <a:pt x="206" y="390"/>
                  </a:cubicBezTo>
                  <a:cubicBezTo>
                    <a:pt x="229" y="421"/>
                    <a:pt x="259" y="436"/>
                    <a:pt x="290" y="451"/>
                  </a:cubicBezTo>
                  <a:cubicBezTo>
                    <a:pt x="305" y="459"/>
                    <a:pt x="336" y="466"/>
                    <a:pt x="336" y="451"/>
                  </a:cubicBezTo>
                  <a:cubicBezTo>
                    <a:pt x="336" y="421"/>
                    <a:pt x="275" y="375"/>
                    <a:pt x="305" y="352"/>
                  </a:cubicBezTo>
                  <a:cubicBezTo>
                    <a:pt x="336" y="336"/>
                    <a:pt x="351" y="405"/>
                    <a:pt x="382" y="421"/>
                  </a:cubicBezTo>
                  <a:cubicBezTo>
                    <a:pt x="397" y="428"/>
                    <a:pt x="427" y="421"/>
                    <a:pt x="443" y="436"/>
                  </a:cubicBezTo>
                  <a:cubicBezTo>
                    <a:pt x="458" y="451"/>
                    <a:pt x="443" y="474"/>
                    <a:pt x="435" y="489"/>
                  </a:cubicBezTo>
                  <a:lnTo>
                    <a:pt x="435" y="489"/>
                  </a:lnTo>
                  <a:cubicBezTo>
                    <a:pt x="382" y="566"/>
                    <a:pt x="382" y="566"/>
                    <a:pt x="382" y="566"/>
                  </a:cubicBezTo>
                  <a:lnTo>
                    <a:pt x="382" y="566"/>
                  </a:lnTo>
                  <a:cubicBezTo>
                    <a:pt x="359" y="566"/>
                    <a:pt x="328" y="550"/>
                    <a:pt x="313" y="566"/>
                  </a:cubicBezTo>
                  <a:cubicBezTo>
                    <a:pt x="290" y="588"/>
                    <a:pt x="320" y="634"/>
                    <a:pt x="305" y="657"/>
                  </a:cubicBezTo>
                  <a:cubicBezTo>
                    <a:pt x="290" y="680"/>
                    <a:pt x="236" y="673"/>
                    <a:pt x="213" y="680"/>
                  </a:cubicBezTo>
                  <a:lnTo>
                    <a:pt x="213" y="680"/>
                  </a:lnTo>
                  <a:cubicBezTo>
                    <a:pt x="190" y="604"/>
                    <a:pt x="183" y="527"/>
                    <a:pt x="137" y="466"/>
                  </a:cubicBezTo>
                  <a:cubicBezTo>
                    <a:pt x="0" y="329"/>
                    <a:pt x="168" y="237"/>
                    <a:pt x="221" y="115"/>
                  </a:cubicBezTo>
                  <a:cubicBezTo>
                    <a:pt x="244" y="54"/>
                    <a:pt x="313" y="54"/>
                    <a:pt x="351" y="16"/>
                  </a:cubicBezTo>
                  <a:cubicBezTo>
                    <a:pt x="351" y="8"/>
                    <a:pt x="359" y="8"/>
                    <a:pt x="359"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79" name="Freeform 6"/>
            <p:cNvSpPr>
              <a:spLocks noChangeArrowheads="1"/>
            </p:cNvSpPr>
            <p:nvPr/>
          </p:nvSpPr>
          <p:spPr bwMode="auto">
            <a:xfrm>
              <a:off x="6376573" y="7100888"/>
              <a:ext cx="138103" cy="138112"/>
            </a:xfrm>
            <a:custGeom>
              <a:avLst/>
              <a:gdLst>
                <a:gd name="T0" fmla="*/ 7 w 383"/>
                <a:gd name="T1" fmla="*/ 107 h 383"/>
                <a:gd name="T2" fmla="*/ 7 w 383"/>
                <a:gd name="T3" fmla="*/ 107 h 383"/>
                <a:gd name="T4" fmla="*/ 30 w 383"/>
                <a:gd name="T5" fmla="*/ 229 h 383"/>
                <a:gd name="T6" fmla="*/ 53 w 383"/>
                <a:gd name="T7" fmla="*/ 283 h 383"/>
                <a:gd name="T8" fmla="*/ 76 w 383"/>
                <a:gd name="T9" fmla="*/ 321 h 383"/>
                <a:gd name="T10" fmla="*/ 107 w 383"/>
                <a:gd name="T11" fmla="*/ 344 h 383"/>
                <a:gd name="T12" fmla="*/ 107 w 383"/>
                <a:gd name="T13" fmla="*/ 344 h 383"/>
                <a:gd name="T14" fmla="*/ 160 w 383"/>
                <a:gd name="T15" fmla="*/ 336 h 383"/>
                <a:gd name="T16" fmla="*/ 191 w 383"/>
                <a:gd name="T17" fmla="*/ 382 h 383"/>
                <a:gd name="T18" fmla="*/ 191 w 383"/>
                <a:gd name="T19" fmla="*/ 382 h 383"/>
                <a:gd name="T20" fmla="*/ 229 w 383"/>
                <a:gd name="T21" fmla="*/ 359 h 383"/>
                <a:gd name="T22" fmla="*/ 237 w 383"/>
                <a:gd name="T23" fmla="*/ 290 h 383"/>
                <a:gd name="T24" fmla="*/ 229 w 383"/>
                <a:gd name="T25" fmla="*/ 214 h 383"/>
                <a:gd name="T26" fmla="*/ 305 w 383"/>
                <a:gd name="T27" fmla="*/ 245 h 383"/>
                <a:gd name="T28" fmla="*/ 382 w 383"/>
                <a:gd name="T29" fmla="*/ 222 h 383"/>
                <a:gd name="T30" fmla="*/ 382 w 383"/>
                <a:gd name="T31" fmla="*/ 222 h 383"/>
                <a:gd name="T32" fmla="*/ 321 w 383"/>
                <a:gd name="T33" fmla="*/ 168 h 383"/>
                <a:gd name="T34" fmla="*/ 313 w 383"/>
                <a:gd name="T35" fmla="*/ 130 h 383"/>
                <a:gd name="T36" fmla="*/ 237 w 383"/>
                <a:gd name="T37" fmla="*/ 84 h 383"/>
                <a:gd name="T38" fmla="*/ 153 w 383"/>
                <a:gd name="T39" fmla="*/ 23 h 383"/>
                <a:gd name="T40" fmla="*/ 153 w 383"/>
                <a:gd name="T41" fmla="*/ 23 h 383"/>
                <a:gd name="T42" fmla="*/ 92 w 383"/>
                <a:gd name="T43" fmla="*/ 46 h 383"/>
                <a:gd name="T44" fmla="*/ 61 w 383"/>
                <a:gd name="T45" fmla="*/ 0 h 383"/>
                <a:gd name="T46" fmla="*/ 7 w 383"/>
                <a:gd name="T47" fmla="*/ 46 h 383"/>
                <a:gd name="T48" fmla="*/ 7 w 383"/>
                <a:gd name="T49" fmla="*/ 10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3" h="383">
                  <a:moveTo>
                    <a:pt x="7" y="107"/>
                  </a:moveTo>
                  <a:lnTo>
                    <a:pt x="7" y="107"/>
                  </a:lnTo>
                  <a:cubicBezTo>
                    <a:pt x="15" y="145"/>
                    <a:pt x="15" y="191"/>
                    <a:pt x="30" y="229"/>
                  </a:cubicBezTo>
                  <a:cubicBezTo>
                    <a:pt x="30" y="245"/>
                    <a:pt x="46" y="267"/>
                    <a:pt x="53" y="283"/>
                  </a:cubicBezTo>
                  <a:cubicBezTo>
                    <a:pt x="61" y="298"/>
                    <a:pt x="61" y="313"/>
                    <a:pt x="76" y="321"/>
                  </a:cubicBezTo>
                  <a:cubicBezTo>
                    <a:pt x="84" y="329"/>
                    <a:pt x="99" y="336"/>
                    <a:pt x="107" y="344"/>
                  </a:cubicBezTo>
                  <a:lnTo>
                    <a:pt x="107" y="344"/>
                  </a:lnTo>
                  <a:cubicBezTo>
                    <a:pt x="130" y="344"/>
                    <a:pt x="145" y="329"/>
                    <a:pt x="160" y="336"/>
                  </a:cubicBezTo>
                  <a:cubicBezTo>
                    <a:pt x="176" y="344"/>
                    <a:pt x="183" y="367"/>
                    <a:pt x="191" y="382"/>
                  </a:cubicBezTo>
                  <a:lnTo>
                    <a:pt x="191" y="382"/>
                  </a:lnTo>
                  <a:cubicBezTo>
                    <a:pt x="206" y="374"/>
                    <a:pt x="221" y="367"/>
                    <a:pt x="229" y="359"/>
                  </a:cubicBezTo>
                  <a:cubicBezTo>
                    <a:pt x="237" y="336"/>
                    <a:pt x="237" y="313"/>
                    <a:pt x="237" y="290"/>
                  </a:cubicBezTo>
                  <a:cubicBezTo>
                    <a:pt x="237" y="267"/>
                    <a:pt x="214" y="229"/>
                    <a:pt x="229" y="214"/>
                  </a:cubicBezTo>
                  <a:cubicBezTo>
                    <a:pt x="252" y="199"/>
                    <a:pt x="275" y="245"/>
                    <a:pt x="305" y="245"/>
                  </a:cubicBezTo>
                  <a:cubicBezTo>
                    <a:pt x="328" y="252"/>
                    <a:pt x="359" y="229"/>
                    <a:pt x="382" y="222"/>
                  </a:cubicBezTo>
                  <a:lnTo>
                    <a:pt x="382" y="222"/>
                  </a:lnTo>
                  <a:lnTo>
                    <a:pt x="321" y="168"/>
                  </a:lnTo>
                  <a:cubicBezTo>
                    <a:pt x="321" y="160"/>
                    <a:pt x="313" y="130"/>
                    <a:pt x="313" y="130"/>
                  </a:cubicBezTo>
                  <a:cubicBezTo>
                    <a:pt x="290" y="115"/>
                    <a:pt x="259" y="99"/>
                    <a:pt x="237" y="84"/>
                  </a:cubicBezTo>
                  <a:cubicBezTo>
                    <a:pt x="206" y="69"/>
                    <a:pt x="176" y="46"/>
                    <a:pt x="153" y="23"/>
                  </a:cubicBezTo>
                  <a:lnTo>
                    <a:pt x="153" y="23"/>
                  </a:lnTo>
                  <a:cubicBezTo>
                    <a:pt x="130" y="31"/>
                    <a:pt x="115" y="46"/>
                    <a:pt x="92" y="46"/>
                  </a:cubicBezTo>
                  <a:cubicBezTo>
                    <a:pt x="76" y="38"/>
                    <a:pt x="76" y="0"/>
                    <a:pt x="61" y="0"/>
                  </a:cubicBezTo>
                  <a:cubicBezTo>
                    <a:pt x="38" y="8"/>
                    <a:pt x="23" y="31"/>
                    <a:pt x="7" y="46"/>
                  </a:cubicBezTo>
                  <a:cubicBezTo>
                    <a:pt x="0" y="69"/>
                    <a:pt x="7" y="92"/>
                    <a:pt x="7" y="10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80" name="Freeform 7"/>
            <p:cNvSpPr>
              <a:spLocks noChangeArrowheads="1"/>
            </p:cNvSpPr>
            <p:nvPr/>
          </p:nvSpPr>
          <p:spPr bwMode="auto">
            <a:xfrm>
              <a:off x="6430544" y="7026275"/>
              <a:ext cx="176201" cy="153988"/>
            </a:xfrm>
            <a:custGeom>
              <a:avLst/>
              <a:gdLst>
                <a:gd name="T0" fmla="*/ 229 w 490"/>
                <a:gd name="T1" fmla="*/ 428 h 429"/>
                <a:gd name="T2" fmla="*/ 229 w 490"/>
                <a:gd name="T3" fmla="*/ 428 h 429"/>
                <a:gd name="T4" fmla="*/ 290 w 490"/>
                <a:gd name="T5" fmla="*/ 359 h 429"/>
                <a:gd name="T6" fmla="*/ 336 w 490"/>
                <a:gd name="T7" fmla="*/ 344 h 429"/>
                <a:gd name="T8" fmla="*/ 359 w 490"/>
                <a:gd name="T9" fmla="*/ 389 h 429"/>
                <a:gd name="T10" fmla="*/ 359 w 490"/>
                <a:gd name="T11" fmla="*/ 389 h 429"/>
                <a:gd name="T12" fmla="*/ 443 w 490"/>
                <a:gd name="T13" fmla="*/ 382 h 429"/>
                <a:gd name="T14" fmla="*/ 481 w 490"/>
                <a:gd name="T15" fmla="*/ 252 h 429"/>
                <a:gd name="T16" fmla="*/ 420 w 490"/>
                <a:gd name="T17" fmla="*/ 214 h 429"/>
                <a:gd name="T18" fmla="*/ 420 w 490"/>
                <a:gd name="T19" fmla="*/ 214 h 429"/>
                <a:gd name="T20" fmla="*/ 359 w 490"/>
                <a:gd name="T21" fmla="*/ 199 h 429"/>
                <a:gd name="T22" fmla="*/ 290 w 490"/>
                <a:gd name="T23" fmla="*/ 229 h 429"/>
                <a:gd name="T24" fmla="*/ 252 w 490"/>
                <a:gd name="T25" fmla="*/ 176 h 429"/>
                <a:gd name="T26" fmla="*/ 237 w 490"/>
                <a:gd name="T27" fmla="*/ 91 h 429"/>
                <a:gd name="T28" fmla="*/ 160 w 490"/>
                <a:gd name="T29" fmla="*/ 53 h 429"/>
                <a:gd name="T30" fmla="*/ 160 w 490"/>
                <a:gd name="T31" fmla="*/ 53 h 429"/>
                <a:gd name="T32" fmla="*/ 129 w 490"/>
                <a:gd name="T33" fmla="*/ 0 h 429"/>
                <a:gd name="T34" fmla="*/ 45 w 490"/>
                <a:gd name="T35" fmla="*/ 30 h 429"/>
                <a:gd name="T36" fmla="*/ 23 w 490"/>
                <a:gd name="T37" fmla="*/ 76 h 429"/>
                <a:gd name="T38" fmla="*/ 30 w 490"/>
                <a:gd name="T39" fmla="*/ 130 h 429"/>
                <a:gd name="T40" fmla="*/ 0 w 490"/>
                <a:gd name="T41" fmla="*/ 229 h 429"/>
                <a:gd name="T42" fmla="*/ 0 w 490"/>
                <a:gd name="T43" fmla="*/ 229 h 429"/>
                <a:gd name="T44" fmla="*/ 84 w 490"/>
                <a:gd name="T45" fmla="*/ 290 h 429"/>
                <a:gd name="T46" fmla="*/ 160 w 490"/>
                <a:gd name="T47" fmla="*/ 336 h 429"/>
                <a:gd name="T48" fmla="*/ 168 w 490"/>
                <a:gd name="T49" fmla="*/ 374 h 429"/>
                <a:gd name="T50" fmla="*/ 229 w 490"/>
                <a:gd name="T51" fmla="*/ 428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0" h="429">
                  <a:moveTo>
                    <a:pt x="229" y="428"/>
                  </a:moveTo>
                  <a:lnTo>
                    <a:pt x="229" y="428"/>
                  </a:lnTo>
                  <a:cubicBezTo>
                    <a:pt x="252" y="405"/>
                    <a:pt x="267" y="382"/>
                    <a:pt x="290" y="359"/>
                  </a:cubicBezTo>
                  <a:cubicBezTo>
                    <a:pt x="298" y="351"/>
                    <a:pt x="320" y="336"/>
                    <a:pt x="336" y="344"/>
                  </a:cubicBezTo>
                  <a:cubicBezTo>
                    <a:pt x="351" y="351"/>
                    <a:pt x="351" y="374"/>
                    <a:pt x="359" y="389"/>
                  </a:cubicBezTo>
                  <a:lnTo>
                    <a:pt x="359" y="389"/>
                  </a:lnTo>
                  <a:cubicBezTo>
                    <a:pt x="389" y="389"/>
                    <a:pt x="420" y="405"/>
                    <a:pt x="443" y="382"/>
                  </a:cubicBezTo>
                  <a:cubicBezTo>
                    <a:pt x="473" y="351"/>
                    <a:pt x="489" y="298"/>
                    <a:pt x="481" y="252"/>
                  </a:cubicBezTo>
                  <a:cubicBezTo>
                    <a:pt x="481" y="229"/>
                    <a:pt x="443" y="229"/>
                    <a:pt x="420" y="214"/>
                  </a:cubicBezTo>
                  <a:lnTo>
                    <a:pt x="420" y="214"/>
                  </a:lnTo>
                  <a:cubicBezTo>
                    <a:pt x="404" y="214"/>
                    <a:pt x="381" y="191"/>
                    <a:pt x="359" y="199"/>
                  </a:cubicBezTo>
                  <a:cubicBezTo>
                    <a:pt x="336" y="199"/>
                    <a:pt x="313" y="237"/>
                    <a:pt x="290" y="229"/>
                  </a:cubicBezTo>
                  <a:cubicBezTo>
                    <a:pt x="267" y="229"/>
                    <a:pt x="259" y="199"/>
                    <a:pt x="252" y="176"/>
                  </a:cubicBezTo>
                  <a:cubicBezTo>
                    <a:pt x="237" y="145"/>
                    <a:pt x="252" y="114"/>
                    <a:pt x="237" y="91"/>
                  </a:cubicBezTo>
                  <a:cubicBezTo>
                    <a:pt x="221" y="69"/>
                    <a:pt x="183" y="61"/>
                    <a:pt x="160" y="53"/>
                  </a:cubicBezTo>
                  <a:lnTo>
                    <a:pt x="160" y="53"/>
                  </a:lnTo>
                  <a:cubicBezTo>
                    <a:pt x="145" y="30"/>
                    <a:pt x="137" y="15"/>
                    <a:pt x="129" y="0"/>
                  </a:cubicBezTo>
                  <a:lnTo>
                    <a:pt x="45" y="30"/>
                  </a:lnTo>
                  <a:lnTo>
                    <a:pt x="23" y="76"/>
                  </a:lnTo>
                  <a:cubicBezTo>
                    <a:pt x="23" y="91"/>
                    <a:pt x="38" y="114"/>
                    <a:pt x="30" y="130"/>
                  </a:cubicBezTo>
                  <a:cubicBezTo>
                    <a:pt x="30" y="168"/>
                    <a:pt x="7" y="199"/>
                    <a:pt x="0" y="229"/>
                  </a:cubicBezTo>
                  <a:lnTo>
                    <a:pt x="0" y="229"/>
                  </a:lnTo>
                  <a:cubicBezTo>
                    <a:pt x="23" y="252"/>
                    <a:pt x="53" y="275"/>
                    <a:pt x="84" y="290"/>
                  </a:cubicBezTo>
                  <a:cubicBezTo>
                    <a:pt x="106" y="305"/>
                    <a:pt x="137" y="321"/>
                    <a:pt x="160" y="336"/>
                  </a:cubicBezTo>
                  <a:cubicBezTo>
                    <a:pt x="160" y="336"/>
                    <a:pt x="168" y="366"/>
                    <a:pt x="168" y="374"/>
                  </a:cubicBezTo>
                  <a:lnTo>
                    <a:pt x="229" y="428"/>
                  </a:ln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81" name="Freeform 8"/>
            <p:cNvSpPr>
              <a:spLocks noChangeArrowheads="1"/>
            </p:cNvSpPr>
            <p:nvPr/>
          </p:nvSpPr>
          <p:spPr bwMode="auto">
            <a:xfrm>
              <a:off x="6438480" y="7148513"/>
              <a:ext cx="160328" cy="150812"/>
            </a:xfrm>
            <a:custGeom>
              <a:avLst/>
              <a:gdLst>
                <a:gd name="T0" fmla="*/ 129 w 444"/>
                <a:gd name="T1" fmla="*/ 115 h 421"/>
                <a:gd name="T2" fmla="*/ 129 w 444"/>
                <a:gd name="T3" fmla="*/ 115 h 421"/>
                <a:gd name="T4" fmla="*/ 53 w 444"/>
                <a:gd name="T5" fmla="*/ 84 h 421"/>
                <a:gd name="T6" fmla="*/ 61 w 444"/>
                <a:gd name="T7" fmla="*/ 160 h 421"/>
                <a:gd name="T8" fmla="*/ 53 w 444"/>
                <a:gd name="T9" fmla="*/ 229 h 421"/>
                <a:gd name="T10" fmla="*/ 15 w 444"/>
                <a:gd name="T11" fmla="*/ 252 h 421"/>
                <a:gd name="T12" fmla="*/ 15 w 444"/>
                <a:gd name="T13" fmla="*/ 252 h 421"/>
                <a:gd name="T14" fmla="*/ 22 w 444"/>
                <a:gd name="T15" fmla="*/ 328 h 421"/>
                <a:gd name="T16" fmla="*/ 114 w 444"/>
                <a:gd name="T17" fmla="*/ 305 h 421"/>
                <a:gd name="T18" fmla="*/ 99 w 444"/>
                <a:gd name="T19" fmla="*/ 344 h 421"/>
                <a:gd name="T20" fmla="*/ 137 w 444"/>
                <a:gd name="T21" fmla="*/ 359 h 421"/>
                <a:gd name="T22" fmla="*/ 137 w 444"/>
                <a:gd name="T23" fmla="*/ 382 h 421"/>
                <a:gd name="T24" fmla="*/ 168 w 444"/>
                <a:gd name="T25" fmla="*/ 420 h 421"/>
                <a:gd name="T26" fmla="*/ 168 w 444"/>
                <a:gd name="T27" fmla="*/ 420 h 421"/>
                <a:gd name="T28" fmla="*/ 191 w 444"/>
                <a:gd name="T29" fmla="*/ 405 h 421"/>
                <a:gd name="T30" fmla="*/ 229 w 444"/>
                <a:gd name="T31" fmla="*/ 412 h 421"/>
                <a:gd name="T32" fmla="*/ 290 w 444"/>
                <a:gd name="T33" fmla="*/ 367 h 421"/>
                <a:gd name="T34" fmla="*/ 336 w 444"/>
                <a:gd name="T35" fmla="*/ 305 h 421"/>
                <a:gd name="T36" fmla="*/ 404 w 444"/>
                <a:gd name="T37" fmla="*/ 298 h 421"/>
                <a:gd name="T38" fmla="*/ 443 w 444"/>
                <a:gd name="T39" fmla="*/ 252 h 421"/>
                <a:gd name="T40" fmla="*/ 443 w 444"/>
                <a:gd name="T41" fmla="*/ 252 h 421"/>
                <a:gd name="T42" fmla="*/ 381 w 444"/>
                <a:gd name="T43" fmla="*/ 222 h 421"/>
                <a:gd name="T44" fmla="*/ 397 w 444"/>
                <a:gd name="T45" fmla="*/ 168 h 421"/>
                <a:gd name="T46" fmla="*/ 397 w 444"/>
                <a:gd name="T47" fmla="*/ 168 h 421"/>
                <a:gd name="T48" fmla="*/ 336 w 444"/>
                <a:gd name="T49" fmla="*/ 53 h 421"/>
                <a:gd name="T50" fmla="*/ 336 w 444"/>
                <a:gd name="T51" fmla="*/ 53 h 421"/>
                <a:gd name="T52" fmla="*/ 313 w 444"/>
                <a:gd name="T53" fmla="*/ 8 h 421"/>
                <a:gd name="T54" fmla="*/ 267 w 444"/>
                <a:gd name="T55" fmla="*/ 23 h 421"/>
                <a:gd name="T56" fmla="*/ 206 w 444"/>
                <a:gd name="T57" fmla="*/ 92 h 421"/>
                <a:gd name="T58" fmla="*/ 191 w 444"/>
                <a:gd name="T59" fmla="*/ 99 h 421"/>
                <a:gd name="T60" fmla="*/ 152 w 444"/>
                <a:gd name="T61" fmla="*/ 115 h 421"/>
                <a:gd name="T62" fmla="*/ 129 w 444"/>
                <a:gd name="T63" fmla="*/ 115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4" h="421">
                  <a:moveTo>
                    <a:pt x="129" y="115"/>
                  </a:moveTo>
                  <a:lnTo>
                    <a:pt x="129" y="115"/>
                  </a:lnTo>
                  <a:cubicBezTo>
                    <a:pt x="99" y="115"/>
                    <a:pt x="76" y="69"/>
                    <a:pt x="53" y="84"/>
                  </a:cubicBezTo>
                  <a:cubicBezTo>
                    <a:pt x="38" y="99"/>
                    <a:pt x="61" y="137"/>
                    <a:pt x="61" y="160"/>
                  </a:cubicBezTo>
                  <a:cubicBezTo>
                    <a:pt x="61" y="183"/>
                    <a:pt x="61" y="206"/>
                    <a:pt x="53" y="229"/>
                  </a:cubicBezTo>
                  <a:cubicBezTo>
                    <a:pt x="45" y="237"/>
                    <a:pt x="30" y="244"/>
                    <a:pt x="15" y="252"/>
                  </a:cubicBezTo>
                  <a:lnTo>
                    <a:pt x="15" y="252"/>
                  </a:lnTo>
                  <a:cubicBezTo>
                    <a:pt x="22" y="275"/>
                    <a:pt x="0" y="313"/>
                    <a:pt x="22" y="328"/>
                  </a:cubicBezTo>
                  <a:cubicBezTo>
                    <a:pt x="53" y="344"/>
                    <a:pt x="83" y="298"/>
                    <a:pt x="114" y="305"/>
                  </a:cubicBezTo>
                  <a:cubicBezTo>
                    <a:pt x="129" y="313"/>
                    <a:pt x="99" y="336"/>
                    <a:pt x="99" y="344"/>
                  </a:cubicBezTo>
                  <a:cubicBezTo>
                    <a:pt x="106" y="359"/>
                    <a:pt x="129" y="344"/>
                    <a:pt x="137" y="359"/>
                  </a:cubicBezTo>
                  <a:cubicBezTo>
                    <a:pt x="145" y="359"/>
                    <a:pt x="129" y="374"/>
                    <a:pt x="137" y="382"/>
                  </a:cubicBezTo>
                  <a:cubicBezTo>
                    <a:pt x="145" y="397"/>
                    <a:pt x="152" y="405"/>
                    <a:pt x="168" y="420"/>
                  </a:cubicBezTo>
                  <a:lnTo>
                    <a:pt x="168" y="420"/>
                  </a:lnTo>
                  <a:cubicBezTo>
                    <a:pt x="175" y="412"/>
                    <a:pt x="183" y="405"/>
                    <a:pt x="191" y="405"/>
                  </a:cubicBezTo>
                  <a:cubicBezTo>
                    <a:pt x="206" y="405"/>
                    <a:pt x="221" y="412"/>
                    <a:pt x="229" y="412"/>
                  </a:cubicBezTo>
                  <a:cubicBezTo>
                    <a:pt x="252" y="397"/>
                    <a:pt x="267" y="382"/>
                    <a:pt x="290" y="367"/>
                  </a:cubicBezTo>
                  <a:cubicBezTo>
                    <a:pt x="305" y="344"/>
                    <a:pt x="313" y="313"/>
                    <a:pt x="336" y="305"/>
                  </a:cubicBezTo>
                  <a:cubicBezTo>
                    <a:pt x="358" y="290"/>
                    <a:pt x="381" y="313"/>
                    <a:pt x="404" y="298"/>
                  </a:cubicBezTo>
                  <a:cubicBezTo>
                    <a:pt x="420" y="290"/>
                    <a:pt x="427" y="267"/>
                    <a:pt x="443" y="252"/>
                  </a:cubicBezTo>
                  <a:lnTo>
                    <a:pt x="443" y="252"/>
                  </a:lnTo>
                  <a:cubicBezTo>
                    <a:pt x="420" y="244"/>
                    <a:pt x="397" y="244"/>
                    <a:pt x="381" y="222"/>
                  </a:cubicBezTo>
                  <a:cubicBezTo>
                    <a:pt x="374" y="206"/>
                    <a:pt x="397" y="183"/>
                    <a:pt x="397" y="168"/>
                  </a:cubicBezTo>
                  <a:lnTo>
                    <a:pt x="397" y="168"/>
                  </a:lnTo>
                  <a:cubicBezTo>
                    <a:pt x="336" y="53"/>
                    <a:pt x="336" y="53"/>
                    <a:pt x="336" y="53"/>
                  </a:cubicBezTo>
                  <a:lnTo>
                    <a:pt x="336" y="53"/>
                  </a:lnTo>
                  <a:cubicBezTo>
                    <a:pt x="328" y="38"/>
                    <a:pt x="328" y="15"/>
                    <a:pt x="313" y="8"/>
                  </a:cubicBezTo>
                  <a:cubicBezTo>
                    <a:pt x="297" y="0"/>
                    <a:pt x="275" y="15"/>
                    <a:pt x="267" y="23"/>
                  </a:cubicBezTo>
                  <a:cubicBezTo>
                    <a:pt x="244" y="46"/>
                    <a:pt x="229" y="69"/>
                    <a:pt x="206" y="92"/>
                  </a:cubicBezTo>
                  <a:cubicBezTo>
                    <a:pt x="206" y="92"/>
                    <a:pt x="198" y="99"/>
                    <a:pt x="191" y="99"/>
                  </a:cubicBezTo>
                  <a:cubicBezTo>
                    <a:pt x="183" y="107"/>
                    <a:pt x="168" y="115"/>
                    <a:pt x="152" y="115"/>
                  </a:cubicBezTo>
                  <a:cubicBezTo>
                    <a:pt x="137" y="115"/>
                    <a:pt x="129" y="115"/>
                    <a:pt x="129" y="11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82" name="Freeform 9"/>
            <p:cNvSpPr>
              <a:spLocks noChangeArrowheads="1"/>
            </p:cNvSpPr>
            <p:nvPr/>
          </p:nvSpPr>
          <p:spPr bwMode="auto">
            <a:xfrm>
              <a:off x="6560711" y="7092950"/>
              <a:ext cx="149215" cy="115888"/>
            </a:xfrm>
            <a:custGeom>
              <a:avLst/>
              <a:gdLst>
                <a:gd name="T0" fmla="*/ 61 w 413"/>
                <a:gd name="T1" fmla="*/ 321 h 322"/>
                <a:gd name="T2" fmla="*/ 61 w 413"/>
                <a:gd name="T3" fmla="*/ 321 h 322"/>
                <a:gd name="T4" fmla="*/ 0 w 413"/>
                <a:gd name="T5" fmla="*/ 206 h 322"/>
                <a:gd name="T6" fmla="*/ 0 w 413"/>
                <a:gd name="T7" fmla="*/ 206 h 322"/>
                <a:gd name="T8" fmla="*/ 84 w 413"/>
                <a:gd name="T9" fmla="*/ 199 h 322"/>
                <a:gd name="T10" fmla="*/ 122 w 413"/>
                <a:gd name="T11" fmla="*/ 69 h 322"/>
                <a:gd name="T12" fmla="*/ 61 w 413"/>
                <a:gd name="T13" fmla="*/ 31 h 322"/>
                <a:gd name="T14" fmla="*/ 61 w 413"/>
                <a:gd name="T15" fmla="*/ 31 h 322"/>
                <a:gd name="T16" fmla="*/ 91 w 413"/>
                <a:gd name="T17" fmla="*/ 0 h 322"/>
                <a:gd name="T18" fmla="*/ 152 w 413"/>
                <a:gd name="T19" fmla="*/ 16 h 322"/>
                <a:gd name="T20" fmla="*/ 206 w 413"/>
                <a:gd name="T21" fmla="*/ 46 h 322"/>
                <a:gd name="T22" fmla="*/ 236 w 413"/>
                <a:gd name="T23" fmla="*/ 23 h 322"/>
                <a:gd name="T24" fmla="*/ 236 w 413"/>
                <a:gd name="T25" fmla="*/ 23 h 322"/>
                <a:gd name="T26" fmla="*/ 290 w 413"/>
                <a:gd name="T27" fmla="*/ 54 h 322"/>
                <a:gd name="T28" fmla="*/ 305 w 413"/>
                <a:gd name="T29" fmla="*/ 69 h 322"/>
                <a:gd name="T30" fmla="*/ 374 w 413"/>
                <a:gd name="T31" fmla="*/ 69 h 322"/>
                <a:gd name="T32" fmla="*/ 374 w 413"/>
                <a:gd name="T33" fmla="*/ 69 h 322"/>
                <a:gd name="T34" fmla="*/ 404 w 413"/>
                <a:gd name="T35" fmla="*/ 145 h 322"/>
                <a:gd name="T36" fmla="*/ 343 w 413"/>
                <a:gd name="T37" fmla="*/ 183 h 322"/>
                <a:gd name="T38" fmla="*/ 343 w 413"/>
                <a:gd name="T39" fmla="*/ 183 h 322"/>
                <a:gd name="T40" fmla="*/ 297 w 413"/>
                <a:gd name="T41" fmla="*/ 168 h 322"/>
                <a:gd name="T42" fmla="*/ 259 w 413"/>
                <a:gd name="T43" fmla="*/ 168 h 322"/>
                <a:gd name="T44" fmla="*/ 168 w 413"/>
                <a:gd name="T45" fmla="*/ 206 h 322"/>
                <a:gd name="T46" fmla="*/ 130 w 413"/>
                <a:gd name="T47" fmla="*/ 268 h 322"/>
                <a:gd name="T48" fmla="*/ 61 w 413"/>
                <a:gd name="T49" fmla="*/ 32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3" h="322">
                  <a:moveTo>
                    <a:pt x="61" y="321"/>
                  </a:moveTo>
                  <a:lnTo>
                    <a:pt x="61" y="321"/>
                  </a:lnTo>
                  <a:cubicBezTo>
                    <a:pt x="0" y="206"/>
                    <a:pt x="0" y="206"/>
                    <a:pt x="0" y="206"/>
                  </a:cubicBezTo>
                  <a:lnTo>
                    <a:pt x="0" y="206"/>
                  </a:lnTo>
                  <a:cubicBezTo>
                    <a:pt x="30" y="206"/>
                    <a:pt x="61" y="222"/>
                    <a:pt x="84" y="199"/>
                  </a:cubicBezTo>
                  <a:cubicBezTo>
                    <a:pt x="114" y="168"/>
                    <a:pt x="130" y="115"/>
                    <a:pt x="122" y="69"/>
                  </a:cubicBezTo>
                  <a:cubicBezTo>
                    <a:pt x="122" y="46"/>
                    <a:pt x="84" y="46"/>
                    <a:pt x="61" y="31"/>
                  </a:cubicBezTo>
                  <a:lnTo>
                    <a:pt x="61" y="31"/>
                  </a:lnTo>
                  <a:cubicBezTo>
                    <a:pt x="76" y="23"/>
                    <a:pt x="76" y="8"/>
                    <a:pt x="91" y="0"/>
                  </a:cubicBezTo>
                  <a:cubicBezTo>
                    <a:pt x="114" y="0"/>
                    <a:pt x="137" y="8"/>
                    <a:pt x="152" y="16"/>
                  </a:cubicBezTo>
                  <a:cubicBezTo>
                    <a:pt x="175" y="23"/>
                    <a:pt x="183" y="46"/>
                    <a:pt x="206" y="46"/>
                  </a:cubicBezTo>
                  <a:cubicBezTo>
                    <a:pt x="214" y="46"/>
                    <a:pt x="221" y="31"/>
                    <a:pt x="236" y="23"/>
                  </a:cubicBezTo>
                  <a:lnTo>
                    <a:pt x="236" y="23"/>
                  </a:lnTo>
                  <a:cubicBezTo>
                    <a:pt x="252" y="31"/>
                    <a:pt x="267" y="46"/>
                    <a:pt x="290" y="54"/>
                  </a:cubicBezTo>
                  <a:cubicBezTo>
                    <a:pt x="290" y="61"/>
                    <a:pt x="297" y="69"/>
                    <a:pt x="305" y="69"/>
                  </a:cubicBezTo>
                  <a:cubicBezTo>
                    <a:pt x="328" y="77"/>
                    <a:pt x="351" y="69"/>
                    <a:pt x="374" y="69"/>
                  </a:cubicBezTo>
                  <a:lnTo>
                    <a:pt x="374" y="69"/>
                  </a:lnTo>
                  <a:cubicBezTo>
                    <a:pt x="382" y="92"/>
                    <a:pt x="412" y="115"/>
                    <a:pt x="404" y="145"/>
                  </a:cubicBezTo>
                  <a:cubicBezTo>
                    <a:pt x="397" y="168"/>
                    <a:pt x="366" y="168"/>
                    <a:pt x="343" y="183"/>
                  </a:cubicBezTo>
                  <a:lnTo>
                    <a:pt x="343" y="183"/>
                  </a:lnTo>
                  <a:cubicBezTo>
                    <a:pt x="328" y="176"/>
                    <a:pt x="313" y="168"/>
                    <a:pt x="297" y="168"/>
                  </a:cubicBezTo>
                  <a:cubicBezTo>
                    <a:pt x="282" y="161"/>
                    <a:pt x="275" y="161"/>
                    <a:pt x="259" y="168"/>
                  </a:cubicBezTo>
                  <a:cubicBezTo>
                    <a:pt x="229" y="176"/>
                    <a:pt x="191" y="183"/>
                    <a:pt x="168" y="206"/>
                  </a:cubicBezTo>
                  <a:cubicBezTo>
                    <a:pt x="145" y="214"/>
                    <a:pt x="145" y="245"/>
                    <a:pt x="130" y="268"/>
                  </a:cubicBezTo>
                  <a:cubicBezTo>
                    <a:pt x="107" y="290"/>
                    <a:pt x="84" y="306"/>
                    <a:pt x="61" y="32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83" name="Freeform 10"/>
            <p:cNvSpPr>
              <a:spLocks noChangeArrowheads="1"/>
            </p:cNvSpPr>
            <p:nvPr/>
          </p:nvSpPr>
          <p:spPr bwMode="auto">
            <a:xfrm>
              <a:off x="6573410" y="7150101"/>
              <a:ext cx="123817" cy="119063"/>
            </a:xfrm>
            <a:custGeom>
              <a:avLst/>
              <a:gdLst>
                <a:gd name="T0" fmla="*/ 23 w 345"/>
                <a:gd name="T1" fmla="*/ 160 h 329"/>
                <a:gd name="T2" fmla="*/ 23 w 345"/>
                <a:gd name="T3" fmla="*/ 160 h 329"/>
                <a:gd name="T4" fmla="*/ 92 w 345"/>
                <a:gd name="T5" fmla="*/ 107 h 329"/>
                <a:gd name="T6" fmla="*/ 130 w 345"/>
                <a:gd name="T7" fmla="*/ 45 h 329"/>
                <a:gd name="T8" fmla="*/ 221 w 345"/>
                <a:gd name="T9" fmla="*/ 7 h 329"/>
                <a:gd name="T10" fmla="*/ 259 w 345"/>
                <a:gd name="T11" fmla="*/ 7 h 329"/>
                <a:gd name="T12" fmla="*/ 305 w 345"/>
                <a:gd name="T13" fmla="*/ 22 h 329"/>
                <a:gd name="T14" fmla="*/ 305 w 345"/>
                <a:gd name="T15" fmla="*/ 22 h 329"/>
                <a:gd name="T16" fmla="*/ 344 w 345"/>
                <a:gd name="T17" fmla="*/ 61 h 329"/>
                <a:gd name="T18" fmla="*/ 305 w 345"/>
                <a:gd name="T19" fmla="*/ 76 h 329"/>
                <a:gd name="T20" fmla="*/ 267 w 345"/>
                <a:gd name="T21" fmla="*/ 114 h 329"/>
                <a:gd name="T22" fmla="*/ 290 w 345"/>
                <a:gd name="T23" fmla="*/ 168 h 329"/>
                <a:gd name="T24" fmla="*/ 221 w 345"/>
                <a:gd name="T25" fmla="*/ 198 h 329"/>
                <a:gd name="T26" fmla="*/ 275 w 345"/>
                <a:gd name="T27" fmla="*/ 267 h 329"/>
                <a:gd name="T28" fmla="*/ 244 w 345"/>
                <a:gd name="T29" fmla="*/ 320 h 329"/>
                <a:gd name="T30" fmla="*/ 244 w 345"/>
                <a:gd name="T31" fmla="*/ 320 h 329"/>
                <a:gd name="T32" fmla="*/ 183 w 345"/>
                <a:gd name="T33" fmla="*/ 297 h 329"/>
                <a:gd name="T34" fmla="*/ 145 w 345"/>
                <a:gd name="T35" fmla="*/ 305 h 329"/>
                <a:gd name="T36" fmla="*/ 69 w 345"/>
                <a:gd name="T37" fmla="*/ 244 h 329"/>
                <a:gd name="T38" fmla="*/ 69 w 345"/>
                <a:gd name="T39" fmla="*/ 244 h 329"/>
                <a:gd name="T40" fmla="*/ 7 w 345"/>
                <a:gd name="T41" fmla="*/ 214 h 329"/>
                <a:gd name="T42" fmla="*/ 23 w 345"/>
                <a:gd name="T43" fmla="*/ 16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5" h="329">
                  <a:moveTo>
                    <a:pt x="23" y="160"/>
                  </a:moveTo>
                  <a:lnTo>
                    <a:pt x="23" y="160"/>
                  </a:lnTo>
                  <a:cubicBezTo>
                    <a:pt x="46" y="145"/>
                    <a:pt x="69" y="129"/>
                    <a:pt x="92" y="107"/>
                  </a:cubicBezTo>
                  <a:cubicBezTo>
                    <a:pt x="107" y="84"/>
                    <a:pt x="107" y="53"/>
                    <a:pt x="130" y="45"/>
                  </a:cubicBezTo>
                  <a:cubicBezTo>
                    <a:pt x="153" y="22"/>
                    <a:pt x="191" y="15"/>
                    <a:pt x="221" y="7"/>
                  </a:cubicBezTo>
                  <a:cubicBezTo>
                    <a:pt x="237" y="0"/>
                    <a:pt x="244" y="0"/>
                    <a:pt x="259" y="7"/>
                  </a:cubicBezTo>
                  <a:cubicBezTo>
                    <a:pt x="275" y="7"/>
                    <a:pt x="290" y="15"/>
                    <a:pt x="305" y="22"/>
                  </a:cubicBezTo>
                  <a:lnTo>
                    <a:pt x="305" y="22"/>
                  </a:lnTo>
                  <a:cubicBezTo>
                    <a:pt x="313" y="38"/>
                    <a:pt x="344" y="45"/>
                    <a:pt x="344" y="61"/>
                  </a:cubicBezTo>
                  <a:cubicBezTo>
                    <a:pt x="344" y="76"/>
                    <a:pt x="313" y="68"/>
                    <a:pt x="305" y="76"/>
                  </a:cubicBezTo>
                  <a:cubicBezTo>
                    <a:pt x="290" y="91"/>
                    <a:pt x="267" y="99"/>
                    <a:pt x="267" y="114"/>
                  </a:cubicBezTo>
                  <a:cubicBezTo>
                    <a:pt x="259" y="137"/>
                    <a:pt x="298" y="152"/>
                    <a:pt x="290" y="168"/>
                  </a:cubicBezTo>
                  <a:cubicBezTo>
                    <a:pt x="282" y="191"/>
                    <a:pt x="229" y="175"/>
                    <a:pt x="221" y="198"/>
                  </a:cubicBezTo>
                  <a:cubicBezTo>
                    <a:pt x="214" y="229"/>
                    <a:pt x="267" y="236"/>
                    <a:pt x="275" y="267"/>
                  </a:cubicBezTo>
                  <a:cubicBezTo>
                    <a:pt x="275" y="290"/>
                    <a:pt x="267" y="320"/>
                    <a:pt x="244" y="320"/>
                  </a:cubicBezTo>
                  <a:lnTo>
                    <a:pt x="244" y="320"/>
                  </a:lnTo>
                  <a:cubicBezTo>
                    <a:pt x="221" y="328"/>
                    <a:pt x="206" y="305"/>
                    <a:pt x="183" y="297"/>
                  </a:cubicBezTo>
                  <a:cubicBezTo>
                    <a:pt x="176" y="297"/>
                    <a:pt x="160" y="313"/>
                    <a:pt x="145" y="305"/>
                  </a:cubicBezTo>
                  <a:cubicBezTo>
                    <a:pt x="114" y="290"/>
                    <a:pt x="92" y="267"/>
                    <a:pt x="69" y="244"/>
                  </a:cubicBezTo>
                  <a:lnTo>
                    <a:pt x="69" y="244"/>
                  </a:lnTo>
                  <a:cubicBezTo>
                    <a:pt x="46" y="236"/>
                    <a:pt x="23" y="236"/>
                    <a:pt x="7" y="214"/>
                  </a:cubicBezTo>
                  <a:cubicBezTo>
                    <a:pt x="0" y="198"/>
                    <a:pt x="23" y="175"/>
                    <a:pt x="23" y="16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84" name="Freeform 11"/>
            <p:cNvSpPr>
              <a:spLocks noChangeArrowheads="1"/>
            </p:cNvSpPr>
            <p:nvPr/>
          </p:nvSpPr>
          <p:spPr bwMode="auto">
            <a:xfrm>
              <a:off x="6651192" y="7096125"/>
              <a:ext cx="101593" cy="173038"/>
            </a:xfrm>
            <a:custGeom>
              <a:avLst/>
              <a:gdLst>
                <a:gd name="T0" fmla="*/ 91 w 283"/>
                <a:gd name="T1" fmla="*/ 175 h 482"/>
                <a:gd name="T2" fmla="*/ 91 w 283"/>
                <a:gd name="T3" fmla="*/ 175 h 482"/>
                <a:gd name="T4" fmla="*/ 152 w 283"/>
                <a:gd name="T5" fmla="*/ 137 h 482"/>
                <a:gd name="T6" fmla="*/ 122 w 283"/>
                <a:gd name="T7" fmla="*/ 61 h 482"/>
                <a:gd name="T8" fmla="*/ 122 w 283"/>
                <a:gd name="T9" fmla="*/ 61 h 482"/>
                <a:gd name="T10" fmla="*/ 99 w 283"/>
                <a:gd name="T11" fmla="*/ 15 h 482"/>
                <a:gd name="T12" fmla="*/ 145 w 283"/>
                <a:gd name="T13" fmla="*/ 0 h 482"/>
                <a:gd name="T14" fmla="*/ 145 w 283"/>
                <a:gd name="T15" fmla="*/ 0 h 482"/>
                <a:gd name="T16" fmla="*/ 229 w 283"/>
                <a:gd name="T17" fmla="*/ 30 h 482"/>
                <a:gd name="T18" fmla="*/ 229 w 283"/>
                <a:gd name="T19" fmla="*/ 30 h 482"/>
                <a:gd name="T20" fmla="*/ 259 w 283"/>
                <a:gd name="T21" fmla="*/ 69 h 482"/>
                <a:gd name="T22" fmla="*/ 244 w 283"/>
                <a:gd name="T23" fmla="*/ 99 h 482"/>
                <a:gd name="T24" fmla="*/ 237 w 283"/>
                <a:gd name="T25" fmla="*/ 114 h 482"/>
                <a:gd name="T26" fmla="*/ 237 w 283"/>
                <a:gd name="T27" fmla="*/ 114 h 482"/>
                <a:gd name="T28" fmla="*/ 244 w 283"/>
                <a:gd name="T29" fmla="*/ 160 h 482"/>
                <a:gd name="T30" fmla="*/ 275 w 283"/>
                <a:gd name="T31" fmla="*/ 175 h 482"/>
                <a:gd name="T32" fmla="*/ 267 w 283"/>
                <a:gd name="T33" fmla="*/ 229 h 482"/>
                <a:gd name="T34" fmla="*/ 267 w 283"/>
                <a:gd name="T35" fmla="*/ 229 h 482"/>
                <a:gd name="T36" fmla="*/ 229 w 283"/>
                <a:gd name="T37" fmla="*/ 275 h 482"/>
                <a:gd name="T38" fmla="*/ 206 w 283"/>
                <a:gd name="T39" fmla="*/ 282 h 482"/>
                <a:gd name="T40" fmla="*/ 168 w 283"/>
                <a:gd name="T41" fmla="*/ 359 h 482"/>
                <a:gd name="T42" fmla="*/ 130 w 283"/>
                <a:gd name="T43" fmla="*/ 367 h 482"/>
                <a:gd name="T44" fmla="*/ 137 w 283"/>
                <a:gd name="T45" fmla="*/ 466 h 482"/>
                <a:gd name="T46" fmla="*/ 137 w 283"/>
                <a:gd name="T47" fmla="*/ 466 h 482"/>
                <a:gd name="T48" fmla="*/ 99 w 283"/>
                <a:gd name="T49" fmla="*/ 481 h 482"/>
                <a:gd name="T50" fmla="*/ 99 w 283"/>
                <a:gd name="T51" fmla="*/ 481 h 482"/>
                <a:gd name="T52" fmla="*/ 30 w 283"/>
                <a:gd name="T53" fmla="*/ 473 h 482"/>
                <a:gd name="T54" fmla="*/ 30 w 283"/>
                <a:gd name="T55" fmla="*/ 473 h 482"/>
                <a:gd name="T56" fmla="*/ 61 w 283"/>
                <a:gd name="T57" fmla="*/ 420 h 482"/>
                <a:gd name="T58" fmla="*/ 7 w 283"/>
                <a:gd name="T59" fmla="*/ 351 h 482"/>
                <a:gd name="T60" fmla="*/ 76 w 283"/>
                <a:gd name="T61" fmla="*/ 321 h 482"/>
                <a:gd name="T62" fmla="*/ 53 w 283"/>
                <a:gd name="T63" fmla="*/ 267 h 482"/>
                <a:gd name="T64" fmla="*/ 91 w 283"/>
                <a:gd name="T65" fmla="*/ 229 h 482"/>
                <a:gd name="T66" fmla="*/ 130 w 283"/>
                <a:gd name="T67" fmla="*/ 214 h 482"/>
                <a:gd name="T68" fmla="*/ 91 w 283"/>
                <a:gd name="T69" fmla="*/ 175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3" h="482">
                  <a:moveTo>
                    <a:pt x="91" y="175"/>
                  </a:moveTo>
                  <a:lnTo>
                    <a:pt x="91" y="175"/>
                  </a:lnTo>
                  <a:cubicBezTo>
                    <a:pt x="114" y="160"/>
                    <a:pt x="145" y="160"/>
                    <a:pt x="152" y="137"/>
                  </a:cubicBezTo>
                  <a:cubicBezTo>
                    <a:pt x="160" y="107"/>
                    <a:pt x="130" y="84"/>
                    <a:pt x="122" y="61"/>
                  </a:cubicBezTo>
                  <a:lnTo>
                    <a:pt x="122" y="61"/>
                  </a:lnTo>
                  <a:cubicBezTo>
                    <a:pt x="114" y="46"/>
                    <a:pt x="91" y="30"/>
                    <a:pt x="99" y="15"/>
                  </a:cubicBezTo>
                  <a:cubicBezTo>
                    <a:pt x="99" y="0"/>
                    <a:pt x="130" y="0"/>
                    <a:pt x="145" y="0"/>
                  </a:cubicBezTo>
                  <a:lnTo>
                    <a:pt x="145" y="0"/>
                  </a:lnTo>
                  <a:cubicBezTo>
                    <a:pt x="229" y="30"/>
                    <a:pt x="229" y="30"/>
                    <a:pt x="229" y="30"/>
                  </a:cubicBezTo>
                  <a:lnTo>
                    <a:pt x="229" y="30"/>
                  </a:lnTo>
                  <a:cubicBezTo>
                    <a:pt x="244" y="46"/>
                    <a:pt x="259" y="53"/>
                    <a:pt x="259" y="69"/>
                  </a:cubicBezTo>
                  <a:cubicBezTo>
                    <a:pt x="259" y="84"/>
                    <a:pt x="244" y="84"/>
                    <a:pt x="244" y="99"/>
                  </a:cubicBezTo>
                  <a:cubicBezTo>
                    <a:pt x="244" y="107"/>
                    <a:pt x="237" y="107"/>
                    <a:pt x="237" y="114"/>
                  </a:cubicBezTo>
                  <a:lnTo>
                    <a:pt x="237" y="114"/>
                  </a:lnTo>
                  <a:cubicBezTo>
                    <a:pt x="237" y="130"/>
                    <a:pt x="244" y="145"/>
                    <a:pt x="244" y="160"/>
                  </a:cubicBezTo>
                  <a:cubicBezTo>
                    <a:pt x="252" y="168"/>
                    <a:pt x="275" y="168"/>
                    <a:pt x="275" y="175"/>
                  </a:cubicBezTo>
                  <a:cubicBezTo>
                    <a:pt x="282" y="191"/>
                    <a:pt x="267" y="214"/>
                    <a:pt x="267" y="229"/>
                  </a:cubicBezTo>
                  <a:lnTo>
                    <a:pt x="267" y="229"/>
                  </a:lnTo>
                  <a:cubicBezTo>
                    <a:pt x="252" y="244"/>
                    <a:pt x="244" y="260"/>
                    <a:pt x="229" y="275"/>
                  </a:cubicBezTo>
                  <a:cubicBezTo>
                    <a:pt x="221" y="282"/>
                    <a:pt x="206" y="275"/>
                    <a:pt x="206" y="282"/>
                  </a:cubicBezTo>
                  <a:cubicBezTo>
                    <a:pt x="191" y="305"/>
                    <a:pt x="191" y="336"/>
                    <a:pt x="168" y="359"/>
                  </a:cubicBezTo>
                  <a:cubicBezTo>
                    <a:pt x="160" y="367"/>
                    <a:pt x="130" y="351"/>
                    <a:pt x="130" y="367"/>
                  </a:cubicBezTo>
                  <a:cubicBezTo>
                    <a:pt x="122" y="397"/>
                    <a:pt x="137" y="435"/>
                    <a:pt x="137" y="466"/>
                  </a:cubicBezTo>
                  <a:lnTo>
                    <a:pt x="137" y="466"/>
                  </a:lnTo>
                  <a:cubicBezTo>
                    <a:pt x="99" y="481"/>
                    <a:pt x="99" y="481"/>
                    <a:pt x="99" y="481"/>
                  </a:cubicBezTo>
                  <a:lnTo>
                    <a:pt x="99" y="481"/>
                  </a:lnTo>
                  <a:cubicBezTo>
                    <a:pt x="30" y="473"/>
                    <a:pt x="30" y="473"/>
                    <a:pt x="30" y="473"/>
                  </a:cubicBezTo>
                  <a:lnTo>
                    <a:pt x="30" y="473"/>
                  </a:lnTo>
                  <a:cubicBezTo>
                    <a:pt x="53" y="473"/>
                    <a:pt x="61" y="443"/>
                    <a:pt x="61" y="420"/>
                  </a:cubicBezTo>
                  <a:cubicBezTo>
                    <a:pt x="53" y="389"/>
                    <a:pt x="0" y="382"/>
                    <a:pt x="7" y="351"/>
                  </a:cubicBezTo>
                  <a:cubicBezTo>
                    <a:pt x="15" y="328"/>
                    <a:pt x="68" y="344"/>
                    <a:pt x="76" y="321"/>
                  </a:cubicBezTo>
                  <a:cubicBezTo>
                    <a:pt x="84" y="305"/>
                    <a:pt x="45" y="290"/>
                    <a:pt x="53" y="267"/>
                  </a:cubicBezTo>
                  <a:cubicBezTo>
                    <a:pt x="53" y="252"/>
                    <a:pt x="76" y="244"/>
                    <a:pt x="91" y="229"/>
                  </a:cubicBezTo>
                  <a:cubicBezTo>
                    <a:pt x="99" y="221"/>
                    <a:pt x="130" y="229"/>
                    <a:pt x="130" y="214"/>
                  </a:cubicBezTo>
                  <a:cubicBezTo>
                    <a:pt x="130" y="198"/>
                    <a:pt x="99" y="191"/>
                    <a:pt x="91" y="17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85" name="Freeform 12"/>
            <p:cNvSpPr>
              <a:spLocks noChangeArrowheads="1"/>
            </p:cNvSpPr>
            <p:nvPr/>
          </p:nvSpPr>
          <p:spPr bwMode="auto">
            <a:xfrm>
              <a:off x="6736912" y="7104063"/>
              <a:ext cx="119055" cy="100012"/>
            </a:xfrm>
            <a:custGeom>
              <a:avLst/>
              <a:gdLst>
                <a:gd name="T0" fmla="*/ 0 w 329"/>
                <a:gd name="T1" fmla="*/ 91 h 276"/>
                <a:gd name="T2" fmla="*/ 0 w 329"/>
                <a:gd name="T3" fmla="*/ 91 h 276"/>
                <a:gd name="T4" fmla="*/ 7 w 329"/>
                <a:gd name="T5" fmla="*/ 137 h 276"/>
                <a:gd name="T6" fmla="*/ 38 w 329"/>
                <a:gd name="T7" fmla="*/ 152 h 276"/>
                <a:gd name="T8" fmla="*/ 30 w 329"/>
                <a:gd name="T9" fmla="*/ 206 h 276"/>
                <a:gd name="T10" fmla="*/ 30 w 329"/>
                <a:gd name="T11" fmla="*/ 206 h 276"/>
                <a:gd name="T12" fmla="*/ 91 w 329"/>
                <a:gd name="T13" fmla="*/ 252 h 276"/>
                <a:gd name="T14" fmla="*/ 122 w 329"/>
                <a:gd name="T15" fmla="*/ 252 h 276"/>
                <a:gd name="T16" fmla="*/ 160 w 329"/>
                <a:gd name="T17" fmla="*/ 275 h 276"/>
                <a:gd name="T18" fmla="*/ 236 w 329"/>
                <a:gd name="T19" fmla="*/ 275 h 276"/>
                <a:gd name="T20" fmla="*/ 236 w 329"/>
                <a:gd name="T21" fmla="*/ 275 h 276"/>
                <a:gd name="T22" fmla="*/ 290 w 329"/>
                <a:gd name="T23" fmla="*/ 206 h 276"/>
                <a:gd name="T24" fmla="*/ 305 w 329"/>
                <a:gd name="T25" fmla="*/ 114 h 276"/>
                <a:gd name="T26" fmla="*/ 328 w 329"/>
                <a:gd name="T27" fmla="*/ 61 h 276"/>
                <a:gd name="T28" fmla="*/ 328 w 329"/>
                <a:gd name="T29" fmla="*/ 61 h 276"/>
                <a:gd name="T30" fmla="*/ 290 w 329"/>
                <a:gd name="T31" fmla="*/ 23 h 276"/>
                <a:gd name="T32" fmla="*/ 190 w 329"/>
                <a:gd name="T33" fmla="*/ 0 h 276"/>
                <a:gd name="T34" fmla="*/ 167 w 329"/>
                <a:gd name="T35" fmla="*/ 30 h 276"/>
                <a:gd name="T36" fmla="*/ 114 w 329"/>
                <a:gd name="T37" fmla="*/ 38 h 276"/>
                <a:gd name="T38" fmla="*/ 83 w 329"/>
                <a:gd name="T39" fmla="*/ 91 h 276"/>
                <a:gd name="T40" fmla="*/ 0 w 329"/>
                <a:gd name="T41" fmla="*/ 91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9" h="276">
                  <a:moveTo>
                    <a:pt x="0" y="91"/>
                  </a:moveTo>
                  <a:lnTo>
                    <a:pt x="0" y="91"/>
                  </a:lnTo>
                  <a:cubicBezTo>
                    <a:pt x="0" y="107"/>
                    <a:pt x="7" y="122"/>
                    <a:pt x="7" y="137"/>
                  </a:cubicBezTo>
                  <a:cubicBezTo>
                    <a:pt x="15" y="145"/>
                    <a:pt x="38" y="145"/>
                    <a:pt x="38" y="152"/>
                  </a:cubicBezTo>
                  <a:cubicBezTo>
                    <a:pt x="45" y="168"/>
                    <a:pt x="30" y="191"/>
                    <a:pt x="30" y="206"/>
                  </a:cubicBezTo>
                  <a:lnTo>
                    <a:pt x="30" y="206"/>
                  </a:lnTo>
                  <a:cubicBezTo>
                    <a:pt x="53" y="221"/>
                    <a:pt x="68" y="244"/>
                    <a:pt x="91" y="252"/>
                  </a:cubicBezTo>
                  <a:cubicBezTo>
                    <a:pt x="106" y="259"/>
                    <a:pt x="114" y="252"/>
                    <a:pt x="122" y="252"/>
                  </a:cubicBezTo>
                  <a:cubicBezTo>
                    <a:pt x="137" y="259"/>
                    <a:pt x="152" y="267"/>
                    <a:pt x="160" y="275"/>
                  </a:cubicBezTo>
                  <a:cubicBezTo>
                    <a:pt x="183" y="275"/>
                    <a:pt x="213" y="275"/>
                    <a:pt x="236" y="275"/>
                  </a:cubicBezTo>
                  <a:lnTo>
                    <a:pt x="236" y="275"/>
                  </a:lnTo>
                  <a:cubicBezTo>
                    <a:pt x="252" y="252"/>
                    <a:pt x="282" y="229"/>
                    <a:pt x="290" y="206"/>
                  </a:cubicBezTo>
                  <a:cubicBezTo>
                    <a:pt x="305" y="175"/>
                    <a:pt x="297" y="145"/>
                    <a:pt x="305" y="114"/>
                  </a:cubicBezTo>
                  <a:cubicBezTo>
                    <a:pt x="305" y="99"/>
                    <a:pt x="320" y="84"/>
                    <a:pt x="328" y="61"/>
                  </a:cubicBezTo>
                  <a:lnTo>
                    <a:pt x="328" y="61"/>
                  </a:lnTo>
                  <a:cubicBezTo>
                    <a:pt x="313" y="53"/>
                    <a:pt x="305" y="30"/>
                    <a:pt x="290" y="23"/>
                  </a:cubicBezTo>
                  <a:cubicBezTo>
                    <a:pt x="259" y="7"/>
                    <a:pt x="221" y="0"/>
                    <a:pt x="190" y="0"/>
                  </a:cubicBezTo>
                  <a:cubicBezTo>
                    <a:pt x="175" y="7"/>
                    <a:pt x="183" y="30"/>
                    <a:pt x="167" y="30"/>
                  </a:cubicBezTo>
                  <a:cubicBezTo>
                    <a:pt x="152" y="38"/>
                    <a:pt x="129" y="30"/>
                    <a:pt x="114" y="38"/>
                  </a:cubicBezTo>
                  <a:cubicBezTo>
                    <a:pt x="99" y="53"/>
                    <a:pt x="99" y="84"/>
                    <a:pt x="83" y="91"/>
                  </a:cubicBezTo>
                  <a:cubicBezTo>
                    <a:pt x="61" y="99"/>
                    <a:pt x="30" y="91"/>
                    <a:pt x="0" y="9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86" name="Freeform 13"/>
            <p:cNvSpPr>
              <a:spLocks noChangeArrowheads="1"/>
            </p:cNvSpPr>
            <p:nvPr/>
          </p:nvSpPr>
          <p:spPr bwMode="auto">
            <a:xfrm>
              <a:off x="6694052" y="7178676"/>
              <a:ext cx="146040" cy="119063"/>
            </a:xfrm>
            <a:custGeom>
              <a:avLst/>
              <a:gdLst>
                <a:gd name="T0" fmla="*/ 145 w 406"/>
                <a:gd name="T1" fmla="*/ 0 h 329"/>
                <a:gd name="T2" fmla="*/ 145 w 406"/>
                <a:gd name="T3" fmla="*/ 0 h 329"/>
                <a:gd name="T4" fmla="*/ 206 w 406"/>
                <a:gd name="T5" fmla="*/ 46 h 329"/>
                <a:gd name="T6" fmla="*/ 237 w 406"/>
                <a:gd name="T7" fmla="*/ 46 h 329"/>
                <a:gd name="T8" fmla="*/ 275 w 406"/>
                <a:gd name="T9" fmla="*/ 69 h 329"/>
                <a:gd name="T10" fmla="*/ 351 w 406"/>
                <a:gd name="T11" fmla="*/ 69 h 329"/>
                <a:gd name="T12" fmla="*/ 351 w 406"/>
                <a:gd name="T13" fmla="*/ 69 h 329"/>
                <a:gd name="T14" fmla="*/ 405 w 406"/>
                <a:gd name="T15" fmla="*/ 115 h 329"/>
                <a:gd name="T16" fmla="*/ 367 w 406"/>
                <a:gd name="T17" fmla="*/ 191 h 329"/>
                <a:gd name="T18" fmla="*/ 344 w 406"/>
                <a:gd name="T19" fmla="*/ 214 h 329"/>
                <a:gd name="T20" fmla="*/ 344 w 406"/>
                <a:gd name="T21" fmla="*/ 214 h 329"/>
                <a:gd name="T22" fmla="*/ 290 w 406"/>
                <a:gd name="T23" fmla="*/ 252 h 329"/>
                <a:gd name="T24" fmla="*/ 244 w 406"/>
                <a:gd name="T25" fmla="*/ 237 h 329"/>
                <a:gd name="T26" fmla="*/ 176 w 406"/>
                <a:gd name="T27" fmla="*/ 237 h 329"/>
                <a:gd name="T28" fmla="*/ 153 w 406"/>
                <a:gd name="T29" fmla="*/ 328 h 329"/>
                <a:gd name="T30" fmla="*/ 99 w 406"/>
                <a:gd name="T31" fmla="*/ 305 h 329"/>
                <a:gd name="T32" fmla="*/ 99 w 406"/>
                <a:gd name="T33" fmla="*/ 267 h 329"/>
                <a:gd name="T34" fmla="*/ 15 w 406"/>
                <a:gd name="T35" fmla="*/ 237 h 329"/>
                <a:gd name="T36" fmla="*/ 15 w 406"/>
                <a:gd name="T37" fmla="*/ 237 h 329"/>
                <a:gd name="T38" fmla="*/ 8 w 406"/>
                <a:gd name="T39" fmla="*/ 138 h 329"/>
                <a:gd name="T40" fmla="*/ 46 w 406"/>
                <a:gd name="T41" fmla="*/ 130 h 329"/>
                <a:gd name="T42" fmla="*/ 84 w 406"/>
                <a:gd name="T43" fmla="*/ 53 h 329"/>
                <a:gd name="T44" fmla="*/ 107 w 406"/>
                <a:gd name="T45" fmla="*/ 46 h 329"/>
                <a:gd name="T46" fmla="*/ 145 w 406"/>
                <a:gd name="T4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6" h="329">
                  <a:moveTo>
                    <a:pt x="145" y="0"/>
                  </a:moveTo>
                  <a:lnTo>
                    <a:pt x="145" y="0"/>
                  </a:lnTo>
                  <a:cubicBezTo>
                    <a:pt x="168" y="15"/>
                    <a:pt x="183" y="38"/>
                    <a:pt x="206" y="46"/>
                  </a:cubicBezTo>
                  <a:cubicBezTo>
                    <a:pt x="221" y="53"/>
                    <a:pt x="229" y="46"/>
                    <a:pt x="237" y="46"/>
                  </a:cubicBezTo>
                  <a:cubicBezTo>
                    <a:pt x="252" y="53"/>
                    <a:pt x="267" y="61"/>
                    <a:pt x="275" y="69"/>
                  </a:cubicBezTo>
                  <a:cubicBezTo>
                    <a:pt x="298" y="69"/>
                    <a:pt x="328" y="69"/>
                    <a:pt x="351" y="69"/>
                  </a:cubicBezTo>
                  <a:lnTo>
                    <a:pt x="351" y="69"/>
                  </a:lnTo>
                  <a:cubicBezTo>
                    <a:pt x="367" y="84"/>
                    <a:pt x="397" y="92"/>
                    <a:pt x="405" y="115"/>
                  </a:cubicBezTo>
                  <a:cubicBezTo>
                    <a:pt x="405" y="145"/>
                    <a:pt x="382" y="168"/>
                    <a:pt x="367" y="191"/>
                  </a:cubicBezTo>
                  <a:cubicBezTo>
                    <a:pt x="367" y="199"/>
                    <a:pt x="351" y="206"/>
                    <a:pt x="344" y="214"/>
                  </a:cubicBezTo>
                  <a:lnTo>
                    <a:pt x="344" y="214"/>
                  </a:lnTo>
                  <a:cubicBezTo>
                    <a:pt x="321" y="229"/>
                    <a:pt x="313" y="252"/>
                    <a:pt x="290" y="252"/>
                  </a:cubicBezTo>
                  <a:cubicBezTo>
                    <a:pt x="275" y="260"/>
                    <a:pt x="260" y="237"/>
                    <a:pt x="244" y="237"/>
                  </a:cubicBezTo>
                  <a:cubicBezTo>
                    <a:pt x="221" y="229"/>
                    <a:pt x="198" y="237"/>
                    <a:pt x="176" y="237"/>
                  </a:cubicBezTo>
                  <a:cubicBezTo>
                    <a:pt x="176" y="237"/>
                    <a:pt x="153" y="321"/>
                    <a:pt x="153" y="328"/>
                  </a:cubicBezTo>
                  <a:cubicBezTo>
                    <a:pt x="145" y="328"/>
                    <a:pt x="99" y="305"/>
                    <a:pt x="99" y="305"/>
                  </a:cubicBezTo>
                  <a:cubicBezTo>
                    <a:pt x="92" y="305"/>
                    <a:pt x="99" y="267"/>
                    <a:pt x="99" y="267"/>
                  </a:cubicBezTo>
                  <a:cubicBezTo>
                    <a:pt x="69" y="260"/>
                    <a:pt x="46" y="252"/>
                    <a:pt x="15" y="237"/>
                  </a:cubicBezTo>
                  <a:lnTo>
                    <a:pt x="15" y="237"/>
                  </a:lnTo>
                  <a:cubicBezTo>
                    <a:pt x="15" y="206"/>
                    <a:pt x="0" y="168"/>
                    <a:pt x="8" y="138"/>
                  </a:cubicBezTo>
                  <a:cubicBezTo>
                    <a:pt x="8" y="122"/>
                    <a:pt x="38" y="138"/>
                    <a:pt x="46" y="130"/>
                  </a:cubicBezTo>
                  <a:cubicBezTo>
                    <a:pt x="69" y="107"/>
                    <a:pt x="69" y="76"/>
                    <a:pt x="84" y="53"/>
                  </a:cubicBezTo>
                  <a:cubicBezTo>
                    <a:pt x="84" y="46"/>
                    <a:pt x="99" y="53"/>
                    <a:pt x="107" y="46"/>
                  </a:cubicBezTo>
                  <a:cubicBezTo>
                    <a:pt x="122" y="31"/>
                    <a:pt x="130" y="15"/>
                    <a:pt x="145"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87" name="Freeform 14"/>
            <p:cNvSpPr>
              <a:spLocks noChangeArrowheads="1"/>
            </p:cNvSpPr>
            <p:nvPr/>
          </p:nvSpPr>
          <p:spPr bwMode="auto">
            <a:xfrm>
              <a:off x="6203547" y="7239000"/>
              <a:ext cx="638133" cy="409575"/>
            </a:xfrm>
            <a:custGeom>
              <a:avLst/>
              <a:gdLst>
                <a:gd name="T0" fmla="*/ 580 w 1773"/>
                <a:gd name="T1" fmla="*/ 176 h 1139"/>
                <a:gd name="T2" fmla="*/ 687 w 1773"/>
                <a:gd name="T3" fmla="*/ 199 h 1139"/>
                <a:gd name="T4" fmla="*/ 825 w 1773"/>
                <a:gd name="T5" fmla="*/ 168 h 1139"/>
                <a:gd name="T6" fmla="*/ 848 w 1773"/>
                <a:gd name="T7" fmla="*/ 153 h 1139"/>
                <a:gd name="T8" fmla="*/ 947 w 1773"/>
                <a:gd name="T9" fmla="*/ 115 h 1139"/>
                <a:gd name="T10" fmla="*/ 1061 w 1773"/>
                <a:gd name="T11" fmla="*/ 46 h 1139"/>
                <a:gd name="T12" fmla="*/ 1100 w 1773"/>
                <a:gd name="T13" fmla="*/ 0 h 1139"/>
                <a:gd name="T14" fmla="*/ 1214 w 1773"/>
                <a:gd name="T15" fmla="*/ 53 h 1139"/>
                <a:gd name="T16" fmla="*/ 1275 w 1773"/>
                <a:gd name="T17" fmla="*/ 76 h 1139"/>
                <a:gd name="T18" fmla="*/ 1344 w 1773"/>
                <a:gd name="T19" fmla="*/ 84 h 1139"/>
                <a:gd name="T20" fmla="*/ 1382 w 1773"/>
                <a:gd name="T21" fmla="*/ 69 h 1139"/>
                <a:gd name="T22" fmla="*/ 1466 w 1773"/>
                <a:gd name="T23" fmla="*/ 137 h 1139"/>
                <a:gd name="T24" fmla="*/ 1543 w 1773"/>
                <a:gd name="T25" fmla="*/ 69 h 1139"/>
                <a:gd name="T26" fmla="*/ 1657 w 1773"/>
                <a:gd name="T27" fmla="*/ 84 h 1139"/>
                <a:gd name="T28" fmla="*/ 1711 w 1773"/>
                <a:gd name="T29" fmla="*/ 46 h 1139"/>
                <a:gd name="T30" fmla="*/ 1734 w 1773"/>
                <a:gd name="T31" fmla="*/ 176 h 1139"/>
                <a:gd name="T32" fmla="*/ 1772 w 1773"/>
                <a:gd name="T33" fmla="*/ 389 h 1139"/>
                <a:gd name="T34" fmla="*/ 1764 w 1773"/>
                <a:gd name="T35" fmla="*/ 466 h 1139"/>
                <a:gd name="T36" fmla="*/ 1718 w 1773"/>
                <a:gd name="T37" fmla="*/ 520 h 1139"/>
                <a:gd name="T38" fmla="*/ 1634 w 1773"/>
                <a:gd name="T39" fmla="*/ 588 h 1139"/>
                <a:gd name="T40" fmla="*/ 1482 w 1773"/>
                <a:gd name="T41" fmla="*/ 626 h 1139"/>
                <a:gd name="T42" fmla="*/ 1214 w 1773"/>
                <a:gd name="T43" fmla="*/ 779 h 1139"/>
                <a:gd name="T44" fmla="*/ 1107 w 1773"/>
                <a:gd name="T45" fmla="*/ 909 h 1139"/>
                <a:gd name="T46" fmla="*/ 1100 w 1773"/>
                <a:gd name="T47" fmla="*/ 1001 h 1139"/>
                <a:gd name="T48" fmla="*/ 993 w 1773"/>
                <a:gd name="T49" fmla="*/ 1085 h 1139"/>
                <a:gd name="T50" fmla="*/ 848 w 1773"/>
                <a:gd name="T51" fmla="*/ 1131 h 1139"/>
                <a:gd name="T52" fmla="*/ 756 w 1773"/>
                <a:gd name="T53" fmla="*/ 1031 h 1139"/>
                <a:gd name="T54" fmla="*/ 596 w 1773"/>
                <a:gd name="T55" fmla="*/ 1069 h 1139"/>
                <a:gd name="T56" fmla="*/ 573 w 1773"/>
                <a:gd name="T57" fmla="*/ 1054 h 1139"/>
                <a:gd name="T58" fmla="*/ 504 w 1773"/>
                <a:gd name="T59" fmla="*/ 1031 h 1139"/>
                <a:gd name="T60" fmla="*/ 404 w 1773"/>
                <a:gd name="T61" fmla="*/ 886 h 1139"/>
                <a:gd name="T62" fmla="*/ 290 w 1773"/>
                <a:gd name="T63" fmla="*/ 703 h 1139"/>
                <a:gd name="T64" fmla="*/ 236 w 1773"/>
                <a:gd name="T65" fmla="*/ 634 h 1139"/>
                <a:gd name="T66" fmla="*/ 206 w 1773"/>
                <a:gd name="T67" fmla="*/ 603 h 1139"/>
                <a:gd name="T68" fmla="*/ 114 w 1773"/>
                <a:gd name="T69" fmla="*/ 351 h 1139"/>
                <a:gd name="T70" fmla="*/ 46 w 1773"/>
                <a:gd name="T71" fmla="*/ 321 h 1139"/>
                <a:gd name="T72" fmla="*/ 0 w 1773"/>
                <a:gd name="T73" fmla="*/ 237 h 1139"/>
                <a:gd name="T74" fmla="*/ 137 w 1773"/>
                <a:gd name="T75" fmla="*/ 206 h 1139"/>
                <a:gd name="T76" fmla="*/ 275 w 1773"/>
                <a:gd name="T77" fmla="*/ 206 h 1139"/>
                <a:gd name="T78" fmla="*/ 580 w 1773"/>
                <a:gd name="T79" fmla="*/ 176 h 1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73" h="1139">
                  <a:moveTo>
                    <a:pt x="580" y="176"/>
                  </a:moveTo>
                  <a:lnTo>
                    <a:pt x="580" y="176"/>
                  </a:lnTo>
                  <a:cubicBezTo>
                    <a:pt x="596" y="183"/>
                    <a:pt x="596" y="191"/>
                    <a:pt x="618" y="191"/>
                  </a:cubicBezTo>
                  <a:cubicBezTo>
                    <a:pt x="641" y="199"/>
                    <a:pt x="664" y="199"/>
                    <a:pt x="687" y="199"/>
                  </a:cubicBezTo>
                  <a:cubicBezTo>
                    <a:pt x="710" y="199"/>
                    <a:pt x="733" y="199"/>
                    <a:pt x="756" y="191"/>
                  </a:cubicBezTo>
                  <a:cubicBezTo>
                    <a:pt x="779" y="191"/>
                    <a:pt x="802" y="176"/>
                    <a:pt x="825" y="168"/>
                  </a:cubicBezTo>
                  <a:lnTo>
                    <a:pt x="825" y="168"/>
                  </a:lnTo>
                  <a:cubicBezTo>
                    <a:pt x="832" y="160"/>
                    <a:pt x="840" y="153"/>
                    <a:pt x="848" y="153"/>
                  </a:cubicBezTo>
                  <a:cubicBezTo>
                    <a:pt x="863" y="153"/>
                    <a:pt x="878" y="160"/>
                    <a:pt x="886" y="160"/>
                  </a:cubicBezTo>
                  <a:cubicBezTo>
                    <a:pt x="909" y="145"/>
                    <a:pt x="924" y="130"/>
                    <a:pt x="947" y="115"/>
                  </a:cubicBezTo>
                  <a:cubicBezTo>
                    <a:pt x="962" y="92"/>
                    <a:pt x="970" y="61"/>
                    <a:pt x="993" y="53"/>
                  </a:cubicBezTo>
                  <a:cubicBezTo>
                    <a:pt x="1015" y="38"/>
                    <a:pt x="1038" y="61"/>
                    <a:pt x="1061" y="46"/>
                  </a:cubicBezTo>
                  <a:cubicBezTo>
                    <a:pt x="1077" y="38"/>
                    <a:pt x="1084" y="15"/>
                    <a:pt x="1100" y="0"/>
                  </a:cubicBezTo>
                  <a:lnTo>
                    <a:pt x="1100" y="0"/>
                  </a:lnTo>
                  <a:cubicBezTo>
                    <a:pt x="1123" y="23"/>
                    <a:pt x="1145" y="46"/>
                    <a:pt x="1176" y="61"/>
                  </a:cubicBezTo>
                  <a:cubicBezTo>
                    <a:pt x="1191" y="69"/>
                    <a:pt x="1207" y="53"/>
                    <a:pt x="1214" y="53"/>
                  </a:cubicBezTo>
                  <a:cubicBezTo>
                    <a:pt x="1237" y="61"/>
                    <a:pt x="1252" y="84"/>
                    <a:pt x="1275" y="76"/>
                  </a:cubicBezTo>
                  <a:lnTo>
                    <a:pt x="1275" y="76"/>
                  </a:lnTo>
                  <a:cubicBezTo>
                    <a:pt x="1344" y="84"/>
                    <a:pt x="1344" y="84"/>
                    <a:pt x="1344" y="84"/>
                  </a:cubicBezTo>
                  <a:lnTo>
                    <a:pt x="1344" y="84"/>
                  </a:lnTo>
                  <a:cubicBezTo>
                    <a:pt x="1382" y="69"/>
                    <a:pt x="1382" y="69"/>
                    <a:pt x="1382" y="69"/>
                  </a:cubicBezTo>
                  <a:lnTo>
                    <a:pt x="1382" y="69"/>
                  </a:lnTo>
                  <a:cubicBezTo>
                    <a:pt x="1413" y="84"/>
                    <a:pt x="1436" y="92"/>
                    <a:pt x="1466" y="99"/>
                  </a:cubicBezTo>
                  <a:cubicBezTo>
                    <a:pt x="1466" y="99"/>
                    <a:pt x="1459" y="137"/>
                    <a:pt x="1466" y="137"/>
                  </a:cubicBezTo>
                  <a:cubicBezTo>
                    <a:pt x="1466" y="137"/>
                    <a:pt x="1512" y="160"/>
                    <a:pt x="1520" y="160"/>
                  </a:cubicBezTo>
                  <a:cubicBezTo>
                    <a:pt x="1520" y="153"/>
                    <a:pt x="1543" y="69"/>
                    <a:pt x="1543" y="69"/>
                  </a:cubicBezTo>
                  <a:cubicBezTo>
                    <a:pt x="1565" y="69"/>
                    <a:pt x="1588" y="61"/>
                    <a:pt x="1611" y="69"/>
                  </a:cubicBezTo>
                  <a:cubicBezTo>
                    <a:pt x="1627" y="69"/>
                    <a:pt x="1642" y="92"/>
                    <a:pt x="1657" y="84"/>
                  </a:cubicBezTo>
                  <a:cubicBezTo>
                    <a:pt x="1680" y="84"/>
                    <a:pt x="1688" y="61"/>
                    <a:pt x="1711" y="46"/>
                  </a:cubicBezTo>
                  <a:lnTo>
                    <a:pt x="1711" y="46"/>
                  </a:lnTo>
                  <a:cubicBezTo>
                    <a:pt x="1718" y="61"/>
                    <a:pt x="1734" y="76"/>
                    <a:pt x="1734" y="99"/>
                  </a:cubicBezTo>
                  <a:cubicBezTo>
                    <a:pt x="1741" y="122"/>
                    <a:pt x="1734" y="153"/>
                    <a:pt x="1734" y="176"/>
                  </a:cubicBezTo>
                  <a:cubicBezTo>
                    <a:pt x="1734" y="222"/>
                    <a:pt x="1726" y="260"/>
                    <a:pt x="1734" y="298"/>
                  </a:cubicBezTo>
                  <a:cubicBezTo>
                    <a:pt x="1741" y="336"/>
                    <a:pt x="1764" y="359"/>
                    <a:pt x="1772" y="389"/>
                  </a:cubicBezTo>
                  <a:cubicBezTo>
                    <a:pt x="1772" y="405"/>
                    <a:pt x="1764" y="412"/>
                    <a:pt x="1764" y="420"/>
                  </a:cubicBezTo>
                  <a:cubicBezTo>
                    <a:pt x="1764" y="435"/>
                    <a:pt x="1764" y="451"/>
                    <a:pt x="1764" y="466"/>
                  </a:cubicBezTo>
                  <a:lnTo>
                    <a:pt x="1764" y="466"/>
                  </a:lnTo>
                  <a:cubicBezTo>
                    <a:pt x="1749" y="481"/>
                    <a:pt x="1741" y="504"/>
                    <a:pt x="1718" y="520"/>
                  </a:cubicBezTo>
                  <a:cubicBezTo>
                    <a:pt x="1711" y="520"/>
                    <a:pt x="1695" y="512"/>
                    <a:pt x="1688" y="520"/>
                  </a:cubicBezTo>
                  <a:cubicBezTo>
                    <a:pt x="1657" y="535"/>
                    <a:pt x="1657" y="581"/>
                    <a:pt x="1634" y="588"/>
                  </a:cubicBezTo>
                  <a:cubicBezTo>
                    <a:pt x="1588" y="596"/>
                    <a:pt x="1558" y="535"/>
                    <a:pt x="1520" y="542"/>
                  </a:cubicBezTo>
                  <a:cubicBezTo>
                    <a:pt x="1489" y="550"/>
                    <a:pt x="1504" y="603"/>
                    <a:pt x="1482" y="626"/>
                  </a:cubicBezTo>
                  <a:cubicBezTo>
                    <a:pt x="1443" y="680"/>
                    <a:pt x="1405" y="741"/>
                    <a:pt x="1352" y="772"/>
                  </a:cubicBezTo>
                  <a:cubicBezTo>
                    <a:pt x="1313" y="795"/>
                    <a:pt x="1252" y="756"/>
                    <a:pt x="1214" y="779"/>
                  </a:cubicBezTo>
                  <a:cubicBezTo>
                    <a:pt x="1184" y="795"/>
                    <a:pt x="1176" y="833"/>
                    <a:pt x="1161" y="863"/>
                  </a:cubicBezTo>
                  <a:cubicBezTo>
                    <a:pt x="1145" y="878"/>
                    <a:pt x="1123" y="894"/>
                    <a:pt x="1107" y="909"/>
                  </a:cubicBezTo>
                  <a:cubicBezTo>
                    <a:pt x="1100" y="939"/>
                    <a:pt x="1100" y="970"/>
                    <a:pt x="1100" y="1001"/>
                  </a:cubicBezTo>
                  <a:lnTo>
                    <a:pt x="1100" y="1001"/>
                  </a:lnTo>
                  <a:cubicBezTo>
                    <a:pt x="1100" y="1001"/>
                    <a:pt x="1015" y="1039"/>
                    <a:pt x="1008" y="1039"/>
                  </a:cubicBezTo>
                  <a:cubicBezTo>
                    <a:pt x="993" y="1047"/>
                    <a:pt x="993" y="1085"/>
                    <a:pt x="993" y="1085"/>
                  </a:cubicBezTo>
                  <a:cubicBezTo>
                    <a:pt x="954" y="1077"/>
                    <a:pt x="916" y="1054"/>
                    <a:pt x="878" y="1069"/>
                  </a:cubicBezTo>
                  <a:cubicBezTo>
                    <a:pt x="855" y="1077"/>
                    <a:pt x="871" y="1131"/>
                    <a:pt x="848" y="1131"/>
                  </a:cubicBezTo>
                  <a:cubicBezTo>
                    <a:pt x="817" y="1138"/>
                    <a:pt x="786" y="1115"/>
                    <a:pt x="763" y="1092"/>
                  </a:cubicBezTo>
                  <a:cubicBezTo>
                    <a:pt x="756" y="1077"/>
                    <a:pt x="771" y="1047"/>
                    <a:pt x="756" y="1031"/>
                  </a:cubicBezTo>
                  <a:cubicBezTo>
                    <a:pt x="733" y="1008"/>
                    <a:pt x="702" y="1008"/>
                    <a:pt x="679" y="1016"/>
                  </a:cubicBezTo>
                  <a:cubicBezTo>
                    <a:pt x="649" y="1024"/>
                    <a:pt x="626" y="1054"/>
                    <a:pt x="596" y="1069"/>
                  </a:cubicBezTo>
                  <a:lnTo>
                    <a:pt x="596" y="1069"/>
                  </a:lnTo>
                  <a:cubicBezTo>
                    <a:pt x="596" y="1062"/>
                    <a:pt x="580" y="1054"/>
                    <a:pt x="573" y="1054"/>
                  </a:cubicBezTo>
                  <a:cubicBezTo>
                    <a:pt x="565" y="1047"/>
                    <a:pt x="557" y="1039"/>
                    <a:pt x="550" y="1031"/>
                  </a:cubicBezTo>
                  <a:cubicBezTo>
                    <a:pt x="527" y="1008"/>
                    <a:pt x="534" y="1016"/>
                    <a:pt x="504" y="1031"/>
                  </a:cubicBezTo>
                  <a:cubicBezTo>
                    <a:pt x="427" y="1077"/>
                    <a:pt x="466" y="985"/>
                    <a:pt x="435" y="962"/>
                  </a:cubicBezTo>
                  <a:cubicBezTo>
                    <a:pt x="404" y="932"/>
                    <a:pt x="404" y="932"/>
                    <a:pt x="404" y="886"/>
                  </a:cubicBezTo>
                  <a:cubicBezTo>
                    <a:pt x="412" y="825"/>
                    <a:pt x="359" y="795"/>
                    <a:pt x="343" y="749"/>
                  </a:cubicBezTo>
                  <a:cubicBezTo>
                    <a:pt x="336" y="741"/>
                    <a:pt x="305" y="710"/>
                    <a:pt x="290" y="703"/>
                  </a:cubicBezTo>
                  <a:cubicBezTo>
                    <a:pt x="267" y="687"/>
                    <a:pt x="252" y="657"/>
                    <a:pt x="236" y="634"/>
                  </a:cubicBezTo>
                  <a:lnTo>
                    <a:pt x="236" y="634"/>
                  </a:lnTo>
                  <a:cubicBezTo>
                    <a:pt x="229" y="626"/>
                    <a:pt x="198" y="611"/>
                    <a:pt x="206" y="603"/>
                  </a:cubicBezTo>
                  <a:lnTo>
                    <a:pt x="206" y="603"/>
                  </a:lnTo>
                  <a:cubicBezTo>
                    <a:pt x="282" y="581"/>
                    <a:pt x="336" y="573"/>
                    <a:pt x="282" y="481"/>
                  </a:cubicBezTo>
                  <a:cubicBezTo>
                    <a:pt x="244" y="428"/>
                    <a:pt x="175" y="382"/>
                    <a:pt x="114" y="351"/>
                  </a:cubicBezTo>
                  <a:cubicBezTo>
                    <a:pt x="46" y="321"/>
                    <a:pt x="46" y="321"/>
                    <a:pt x="46" y="321"/>
                  </a:cubicBezTo>
                  <a:lnTo>
                    <a:pt x="46" y="321"/>
                  </a:lnTo>
                  <a:cubicBezTo>
                    <a:pt x="30" y="290"/>
                    <a:pt x="15" y="267"/>
                    <a:pt x="0" y="237"/>
                  </a:cubicBezTo>
                  <a:lnTo>
                    <a:pt x="0" y="237"/>
                  </a:lnTo>
                  <a:cubicBezTo>
                    <a:pt x="15" y="229"/>
                    <a:pt x="61" y="183"/>
                    <a:pt x="84" y="183"/>
                  </a:cubicBezTo>
                  <a:cubicBezTo>
                    <a:pt x="107" y="176"/>
                    <a:pt x="114" y="199"/>
                    <a:pt x="137" y="206"/>
                  </a:cubicBezTo>
                  <a:cubicBezTo>
                    <a:pt x="175" y="214"/>
                    <a:pt x="236" y="214"/>
                    <a:pt x="275" y="206"/>
                  </a:cubicBezTo>
                  <a:lnTo>
                    <a:pt x="275" y="206"/>
                  </a:lnTo>
                  <a:cubicBezTo>
                    <a:pt x="343" y="290"/>
                    <a:pt x="427" y="336"/>
                    <a:pt x="511" y="275"/>
                  </a:cubicBezTo>
                  <a:cubicBezTo>
                    <a:pt x="527" y="260"/>
                    <a:pt x="565" y="214"/>
                    <a:pt x="580" y="17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88" name="Freeform 15"/>
            <p:cNvSpPr>
              <a:spLocks noChangeArrowheads="1"/>
            </p:cNvSpPr>
            <p:nvPr/>
          </p:nvSpPr>
          <p:spPr bwMode="auto">
            <a:xfrm>
              <a:off x="6043220" y="7272338"/>
              <a:ext cx="280969" cy="258762"/>
            </a:xfrm>
            <a:custGeom>
              <a:avLst/>
              <a:gdLst>
                <a:gd name="T0" fmla="*/ 488 w 779"/>
                <a:gd name="T1" fmla="*/ 229 h 719"/>
                <a:gd name="T2" fmla="*/ 488 w 779"/>
                <a:gd name="T3" fmla="*/ 229 h 719"/>
                <a:gd name="T4" fmla="*/ 518 w 779"/>
                <a:gd name="T5" fmla="*/ 343 h 719"/>
                <a:gd name="T6" fmla="*/ 114 w 779"/>
                <a:gd name="T7" fmla="*/ 0 h 719"/>
                <a:gd name="T8" fmla="*/ 30 w 779"/>
                <a:gd name="T9" fmla="*/ 7 h 719"/>
                <a:gd name="T10" fmla="*/ 30 w 779"/>
                <a:gd name="T11" fmla="*/ 7 h 719"/>
                <a:gd name="T12" fmla="*/ 0 w 779"/>
                <a:gd name="T13" fmla="*/ 99 h 719"/>
                <a:gd name="T14" fmla="*/ 30 w 779"/>
                <a:gd name="T15" fmla="*/ 160 h 719"/>
                <a:gd name="T16" fmla="*/ 61 w 779"/>
                <a:gd name="T17" fmla="*/ 145 h 719"/>
                <a:gd name="T18" fmla="*/ 91 w 779"/>
                <a:gd name="T19" fmla="*/ 198 h 719"/>
                <a:gd name="T20" fmla="*/ 61 w 779"/>
                <a:gd name="T21" fmla="*/ 236 h 719"/>
                <a:gd name="T22" fmla="*/ 84 w 779"/>
                <a:gd name="T23" fmla="*/ 282 h 719"/>
                <a:gd name="T24" fmla="*/ 122 w 779"/>
                <a:gd name="T25" fmla="*/ 297 h 719"/>
                <a:gd name="T26" fmla="*/ 130 w 779"/>
                <a:gd name="T27" fmla="*/ 374 h 719"/>
                <a:gd name="T28" fmla="*/ 168 w 779"/>
                <a:gd name="T29" fmla="*/ 435 h 719"/>
                <a:gd name="T30" fmla="*/ 221 w 779"/>
                <a:gd name="T31" fmla="*/ 519 h 719"/>
                <a:gd name="T32" fmla="*/ 296 w 779"/>
                <a:gd name="T33" fmla="*/ 504 h 719"/>
                <a:gd name="T34" fmla="*/ 327 w 779"/>
                <a:gd name="T35" fmla="*/ 511 h 719"/>
                <a:gd name="T36" fmla="*/ 335 w 779"/>
                <a:gd name="T37" fmla="*/ 618 h 719"/>
                <a:gd name="T38" fmla="*/ 381 w 779"/>
                <a:gd name="T39" fmla="*/ 626 h 719"/>
                <a:gd name="T40" fmla="*/ 404 w 779"/>
                <a:gd name="T41" fmla="*/ 718 h 719"/>
                <a:gd name="T42" fmla="*/ 404 w 779"/>
                <a:gd name="T43" fmla="*/ 718 h 719"/>
                <a:gd name="T44" fmla="*/ 472 w 779"/>
                <a:gd name="T45" fmla="*/ 687 h 719"/>
                <a:gd name="T46" fmla="*/ 549 w 779"/>
                <a:gd name="T47" fmla="*/ 664 h 719"/>
                <a:gd name="T48" fmla="*/ 602 w 779"/>
                <a:gd name="T49" fmla="*/ 588 h 719"/>
                <a:gd name="T50" fmla="*/ 678 w 779"/>
                <a:gd name="T51" fmla="*/ 542 h 719"/>
                <a:gd name="T52" fmla="*/ 678 w 779"/>
                <a:gd name="T53" fmla="*/ 542 h 719"/>
                <a:gd name="T54" fmla="*/ 648 w 779"/>
                <a:gd name="T55" fmla="*/ 511 h 719"/>
                <a:gd name="T56" fmla="*/ 648 w 779"/>
                <a:gd name="T57" fmla="*/ 511 h 719"/>
                <a:gd name="T58" fmla="*/ 724 w 779"/>
                <a:gd name="T59" fmla="*/ 389 h 719"/>
                <a:gd name="T60" fmla="*/ 556 w 779"/>
                <a:gd name="T61" fmla="*/ 259 h 719"/>
                <a:gd name="T62" fmla="*/ 488 w 779"/>
                <a:gd name="T63" fmla="*/ 229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9" h="719">
                  <a:moveTo>
                    <a:pt x="488" y="229"/>
                  </a:moveTo>
                  <a:lnTo>
                    <a:pt x="488" y="229"/>
                  </a:lnTo>
                  <a:cubicBezTo>
                    <a:pt x="503" y="259"/>
                    <a:pt x="518" y="297"/>
                    <a:pt x="518" y="343"/>
                  </a:cubicBezTo>
                  <a:cubicBezTo>
                    <a:pt x="426" y="366"/>
                    <a:pt x="206" y="0"/>
                    <a:pt x="114" y="0"/>
                  </a:cubicBezTo>
                  <a:cubicBezTo>
                    <a:pt x="84" y="0"/>
                    <a:pt x="61" y="0"/>
                    <a:pt x="30" y="7"/>
                  </a:cubicBezTo>
                  <a:lnTo>
                    <a:pt x="30" y="7"/>
                  </a:lnTo>
                  <a:cubicBezTo>
                    <a:pt x="22" y="45"/>
                    <a:pt x="7" y="53"/>
                    <a:pt x="0" y="99"/>
                  </a:cubicBezTo>
                  <a:cubicBezTo>
                    <a:pt x="0" y="114"/>
                    <a:pt x="15" y="145"/>
                    <a:pt x="30" y="160"/>
                  </a:cubicBezTo>
                  <a:cubicBezTo>
                    <a:pt x="38" y="160"/>
                    <a:pt x="53" y="145"/>
                    <a:pt x="61" y="145"/>
                  </a:cubicBezTo>
                  <a:cubicBezTo>
                    <a:pt x="76" y="160"/>
                    <a:pt x="91" y="175"/>
                    <a:pt x="91" y="198"/>
                  </a:cubicBezTo>
                  <a:cubicBezTo>
                    <a:pt x="91" y="214"/>
                    <a:pt x="61" y="221"/>
                    <a:pt x="61" y="236"/>
                  </a:cubicBezTo>
                  <a:cubicBezTo>
                    <a:pt x="61" y="252"/>
                    <a:pt x="76" y="267"/>
                    <a:pt x="84" y="282"/>
                  </a:cubicBezTo>
                  <a:cubicBezTo>
                    <a:pt x="99" y="290"/>
                    <a:pt x="122" y="282"/>
                    <a:pt x="122" y="297"/>
                  </a:cubicBezTo>
                  <a:cubicBezTo>
                    <a:pt x="137" y="320"/>
                    <a:pt x="122" y="351"/>
                    <a:pt x="130" y="374"/>
                  </a:cubicBezTo>
                  <a:cubicBezTo>
                    <a:pt x="137" y="397"/>
                    <a:pt x="160" y="412"/>
                    <a:pt x="168" y="435"/>
                  </a:cubicBezTo>
                  <a:cubicBezTo>
                    <a:pt x="191" y="458"/>
                    <a:pt x="191" y="504"/>
                    <a:pt x="221" y="519"/>
                  </a:cubicBezTo>
                  <a:cubicBezTo>
                    <a:pt x="244" y="527"/>
                    <a:pt x="275" y="504"/>
                    <a:pt x="296" y="504"/>
                  </a:cubicBezTo>
                  <a:cubicBezTo>
                    <a:pt x="304" y="504"/>
                    <a:pt x="327" y="504"/>
                    <a:pt x="327" y="511"/>
                  </a:cubicBezTo>
                  <a:cubicBezTo>
                    <a:pt x="342" y="550"/>
                    <a:pt x="319" y="588"/>
                    <a:pt x="335" y="618"/>
                  </a:cubicBezTo>
                  <a:cubicBezTo>
                    <a:pt x="342" y="634"/>
                    <a:pt x="373" y="618"/>
                    <a:pt x="381" y="626"/>
                  </a:cubicBezTo>
                  <a:cubicBezTo>
                    <a:pt x="396" y="657"/>
                    <a:pt x="396" y="687"/>
                    <a:pt x="404" y="718"/>
                  </a:cubicBezTo>
                  <a:lnTo>
                    <a:pt x="404" y="718"/>
                  </a:lnTo>
                  <a:cubicBezTo>
                    <a:pt x="426" y="710"/>
                    <a:pt x="449" y="695"/>
                    <a:pt x="472" y="687"/>
                  </a:cubicBezTo>
                  <a:cubicBezTo>
                    <a:pt x="495" y="680"/>
                    <a:pt x="533" y="680"/>
                    <a:pt x="549" y="664"/>
                  </a:cubicBezTo>
                  <a:cubicBezTo>
                    <a:pt x="571" y="641"/>
                    <a:pt x="579" y="611"/>
                    <a:pt x="602" y="588"/>
                  </a:cubicBezTo>
                  <a:cubicBezTo>
                    <a:pt x="625" y="572"/>
                    <a:pt x="648" y="557"/>
                    <a:pt x="678" y="542"/>
                  </a:cubicBezTo>
                  <a:lnTo>
                    <a:pt x="678" y="542"/>
                  </a:lnTo>
                  <a:cubicBezTo>
                    <a:pt x="671" y="534"/>
                    <a:pt x="640" y="519"/>
                    <a:pt x="648" y="511"/>
                  </a:cubicBezTo>
                  <a:lnTo>
                    <a:pt x="648" y="511"/>
                  </a:lnTo>
                  <a:cubicBezTo>
                    <a:pt x="724" y="489"/>
                    <a:pt x="778" y="481"/>
                    <a:pt x="724" y="389"/>
                  </a:cubicBezTo>
                  <a:cubicBezTo>
                    <a:pt x="686" y="336"/>
                    <a:pt x="617" y="290"/>
                    <a:pt x="556" y="259"/>
                  </a:cubicBezTo>
                  <a:cubicBezTo>
                    <a:pt x="488" y="229"/>
                    <a:pt x="488" y="229"/>
                    <a:pt x="488" y="22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89" name="Freeform 16"/>
            <p:cNvSpPr>
              <a:spLocks noChangeArrowheads="1"/>
            </p:cNvSpPr>
            <p:nvPr/>
          </p:nvSpPr>
          <p:spPr bwMode="auto">
            <a:xfrm>
              <a:off x="6054330" y="7466013"/>
              <a:ext cx="374626" cy="258762"/>
            </a:xfrm>
            <a:custGeom>
              <a:avLst/>
              <a:gdLst>
                <a:gd name="T0" fmla="*/ 1008 w 1039"/>
                <a:gd name="T1" fmla="*/ 435 h 719"/>
                <a:gd name="T2" fmla="*/ 1008 w 1039"/>
                <a:gd name="T3" fmla="*/ 435 h 719"/>
                <a:gd name="T4" fmla="*/ 985 w 1039"/>
                <a:gd name="T5" fmla="*/ 420 h 719"/>
                <a:gd name="T6" fmla="*/ 962 w 1039"/>
                <a:gd name="T7" fmla="*/ 397 h 719"/>
                <a:gd name="T8" fmla="*/ 916 w 1039"/>
                <a:gd name="T9" fmla="*/ 397 h 719"/>
                <a:gd name="T10" fmla="*/ 847 w 1039"/>
                <a:gd name="T11" fmla="*/ 328 h 719"/>
                <a:gd name="T12" fmla="*/ 816 w 1039"/>
                <a:gd name="T13" fmla="*/ 252 h 719"/>
                <a:gd name="T14" fmla="*/ 755 w 1039"/>
                <a:gd name="T15" fmla="*/ 115 h 719"/>
                <a:gd name="T16" fmla="*/ 702 w 1039"/>
                <a:gd name="T17" fmla="*/ 69 h 719"/>
                <a:gd name="T18" fmla="*/ 648 w 1039"/>
                <a:gd name="T19" fmla="*/ 0 h 719"/>
                <a:gd name="T20" fmla="*/ 648 w 1039"/>
                <a:gd name="T21" fmla="*/ 0 h 719"/>
                <a:gd name="T22" fmla="*/ 572 w 1039"/>
                <a:gd name="T23" fmla="*/ 46 h 719"/>
                <a:gd name="T24" fmla="*/ 519 w 1039"/>
                <a:gd name="T25" fmla="*/ 122 h 719"/>
                <a:gd name="T26" fmla="*/ 442 w 1039"/>
                <a:gd name="T27" fmla="*/ 145 h 719"/>
                <a:gd name="T28" fmla="*/ 374 w 1039"/>
                <a:gd name="T29" fmla="*/ 176 h 719"/>
                <a:gd name="T30" fmla="*/ 374 w 1039"/>
                <a:gd name="T31" fmla="*/ 176 h 719"/>
                <a:gd name="T32" fmla="*/ 358 w 1039"/>
                <a:gd name="T33" fmla="*/ 260 h 719"/>
                <a:gd name="T34" fmla="*/ 381 w 1039"/>
                <a:gd name="T35" fmla="*/ 290 h 719"/>
                <a:gd name="T36" fmla="*/ 358 w 1039"/>
                <a:gd name="T37" fmla="*/ 382 h 719"/>
                <a:gd name="T38" fmla="*/ 458 w 1039"/>
                <a:gd name="T39" fmla="*/ 420 h 719"/>
                <a:gd name="T40" fmla="*/ 442 w 1039"/>
                <a:gd name="T41" fmla="*/ 481 h 719"/>
                <a:gd name="T42" fmla="*/ 274 w 1039"/>
                <a:gd name="T43" fmla="*/ 497 h 719"/>
                <a:gd name="T44" fmla="*/ 100 w 1039"/>
                <a:gd name="T45" fmla="*/ 512 h 719"/>
                <a:gd name="T46" fmla="*/ 0 w 1039"/>
                <a:gd name="T47" fmla="*/ 665 h 719"/>
                <a:gd name="T48" fmla="*/ 0 w 1039"/>
                <a:gd name="T49" fmla="*/ 665 h 719"/>
                <a:gd name="T50" fmla="*/ 92 w 1039"/>
                <a:gd name="T51" fmla="*/ 687 h 719"/>
                <a:gd name="T52" fmla="*/ 206 w 1039"/>
                <a:gd name="T53" fmla="*/ 710 h 719"/>
                <a:gd name="T54" fmla="*/ 305 w 1039"/>
                <a:gd name="T55" fmla="*/ 634 h 719"/>
                <a:gd name="T56" fmla="*/ 366 w 1039"/>
                <a:gd name="T57" fmla="*/ 680 h 719"/>
                <a:gd name="T58" fmla="*/ 366 w 1039"/>
                <a:gd name="T59" fmla="*/ 680 h 719"/>
                <a:gd name="T60" fmla="*/ 419 w 1039"/>
                <a:gd name="T61" fmla="*/ 649 h 719"/>
                <a:gd name="T62" fmla="*/ 519 w 1039"/>
                <a:gd name="T63" fmla="*/ 573 h 719"/>
                <a:gd name="T64" fmla="*/ 587 w 1039"/>
                <a:gd name="T65" fmla="*/ 504 h 719"/>
                <a:gd name="T66" fmla="*/ 633 w 1039"/>
                <a:gd name="T67" fmla="*/ 474 h 719"/>
                <a:gd name="T68" fmla="*/ 763 w 1039"/>
                <a:gd name="T69" fmla="*/ 519 h 719"/>
                <a:gd name="T70" fmla="*/ 885 w 1039"/>
                <a:gd name="T71" fmla="*/ 588 h 719"/>
                <a:gd name="T72" fmla="*/ 939 w 1039"/>
                <a:gd name="T73" fmla="*/ 619 h 719"/>
                <a:gd name="T74" fmla="*/ 1023 w 1039"/>
                <a:gd name="T75" fmla="*/ 512 h 719"/>
                <a:gd name="T76" fmla="*/ 1008 w 1039"/>
                <a:gd name="T77" fmla="*/ 435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39" h="719">
                  <a:moveTo>
                    <a:pt x="1008" y="435"/>
                  </a:moveTo>
                  <a:lnTo>
                    <a:pt x="1008" y="435"/>
                  </a:lnTo>
                  <a:cubicBezTo>
                    <a:pt x="1008" y="428"/>
                    <a:pt x="992" y="420"/>
                    <a:pt x="985" y="420"/>
                  </a:cubicBezTo>
                  <a:cubicBezTo>
                    <a:pt x="977" y="413"/>
                    <a:pt x="969" y="405"/>
                    <a:pt x="962" y="397"/>
                  </a:cubicBezTo>
                  <a:cubicBezTo>
                    <a:pt x="939" y="374"/>
                    <a:pt x="946" y="382"/>
                    <a:pt x="916" y="397"/>
                  </a:cubicBezTo>
                  <a:cubicBezTo>
                    <a:pt x="839" y="443"/>
                    <a:pt x="878" y="351"/>
                    <a:pt x="847" y="328"/>
                  </a:cubicBezTo>
                  <a:cubicBezTo>
                    <a:pt x="816" y="298"/>
                    <a:pt x="816" y="298"/>
                    <a:pt x="816" y="252"/>
                  </a:cubicBezTo>
                  <a:cubicBezTo>
                    <a:pt x="824" y="191"/>
                    <a:pt x="771" y="161"/>
                    <a:pt x="755" y="115"/>
                  </a:cubicBezTo>
                  <a:cubicBezTo>
                    <a:pt x="748" y="107"/>
                    <a:pt x="717" y="76"/>
                    <a:pt x="702" y="69"/>
                  </a:cubicBezTo>
                  <a:cubicBezTo>
                    <a:pt x="679" y="53"/>
                    <a:pt x="664" y="23"/>
                    <a:pt x="648" y="0"/>
                  </a:cubicBezTo>
                  <a:lnTo>
                    <a:pt x="648" y="0"/>
                  </a:lnTo>
                  <a:cubicBezTo>
                    <a:pt x="618" y="15"/>
                    <a:pt x="595" y="30"/>
                    <a:pt x="572" y="46"/>
                  </a:cubicBezTo>
                  <a:cubicBezTo>
                    <a:pt x="549" y="69"/>
                    <a:pt x="541" y="99"/>
                    <a:pt x="519" y="122"/>
                  </a:cubicBezTo>
                  <a:cubicBezTo>
                    <a:pt x="503" y="138"/>
                    <a:pt x="465" y="138"/>
                    <a:pt x="442" y="145"/>
                  </a:cubicBezTo>
                  <a:cubicBezTo>
                    <a:pt x="419" y="153"/>
                    <a:pt x="396" y="168"/>
                    <a:pt x="374" y="176"/>
                  </a:cubicBezTo>
                  <a:lnTo>
                    <a:pt x="374" y="176"/>
                  </a:lnTo>
                  <a:cubicBezTo>
                    <a:pt x="374" y="206"/>
                    <a:pt x="358" y="229"/>
                    <a:pt x="358" y="260"/>
                  </a:cubicBezTo>
                  <a:cubicBezTo>
                    <a:pt x="358" y="275"/>
                    <a:pt x="381" y="283"/>
                    <a:pt x="381" y="290"/>
                  </a:cubicBezTo>
                  <a:cubicBezTo>
                    <a:pt x="381" y="321"/>
                    <a:pt x="343" y="351"/>
                    <a:pt x="358" y="382"/>
                  </a:cubicBezTo>
                  <a:cubicBezTo>
                    <a:pt x="374" y="413"/>
                    <a:pt x="435" y="390"/>
                    <a:pt x="458" y="420"/>
                  </a:cubicBezTo>
                  <a:cubicBezTo>
                    <a:pt x="473" y="435"/>
                    <a:pt x="465" y="474"/>
                    <a:pt x="442" y="481"/>
                  </a:cubicBezTo>
                  <a:cubicBezTo>
                    <a:pt x="389" y="504"/>
                    <a:pt x="328" y="497"/>
                    <a:pt x="274" y="497"/>
                  </a:cubicBezTo>
                  <a:cubicBezTo>
                    <a:pt x="214" y="504"/>
                    <a:pt x="145" y="481"/>
                    <a:pt x="100" y="512"/>
                  </a:cubicBezTo>
                  <a:cubicBezTo>
                    <a:pt x="46" y="542"/>
                    <a:pt x="31" y="611"/>
                    <a:pt x="0" y="665"/>
                  </a:cubicBezTo>
                  <a:lnTo>
                    <a:pt x="0" y="665"/>
                  </a:lnTo>
                  <a:cubicBezTo>
                    <a:pt x="31" y="672"/>
                    <a:pt x="61" y="680"/>
                    <a:pt x="92" y="687"/>
                  </a:cubicBezTo>
                  <a:cubicBezTo>
                    <a:pt x="130" y="695"/>
                    <a:pt x="168" y="718"/>
                    <a:pt x="206" y="710"/>
                  </a:cubicBezTo>
                  <a:cubicBezTo>
                    <a:pt x="245" y="695"/>
                    <a:pt x="260" y="642"/>
                    <a:pt x="305" y="634"/>
                  </a:cubicBezTo>
                  <a:cubicBezTo>
                    <a:pt x="328" y="626"/>
                    <a:pt x="351" y="665"/>
                    <a:pt x="366" y="680"/>
                  </a:cubicBezTo>
                  <a:lnTo>
                    <a:pt x="366" y="680"/>
                  </a:lnTo>
                  <a:cubicBezTo>
                    <a:pt x="381" y="672"/>
                    <a:pt x="412" y="657"/>
                    <a:pt x="419" y="649"/>
                  </a:cubicBezTo>
                  <a:cubicBezTo>
                    <a:pt x="473" y="611"/>
                    <a:pt x="442" y="558"/>
                    <a:pt x="519" y="573"/>
                  </a:cubicBezTo>
                  <a:cubicBezTo>
                    <a:pt x="580" y="580"/>
                    <a:pt x="557" y="519"/>
                    <a:pt x="587" y="504"/>
                  </a:cubicBezTo>
                  <a:cubicBezTo>
                    <a:pt x="603" y="497"/>
                    <a:pt x="626" y="489"/>
                    <a:pt x="633" y="474"/>
                  </a:cubicBezTo>
                  <a:cubicBezTo>
                    <a:pt x="679" y="466"/>
                    <a:pt x="710" y="558"/>
                    <a:pt x="763" y="519"/>
                  </a:cubicBezTo>
                  <a:cubicBezTo>
                    <a:pt x="816" y="481"/>
                    <a:pt x="855" y="542"/>
                    <a:pt x="885" y="588"/>
                  </a:cubicBezTo>
                  <a:cubicBezTo>
                    <a:pt x="900" y="626"/>
                    <a:pt x="908" y="657"/>
                    <a:pt x="939" y="619"/>
                  </a:cubicBezTo>
                  <a:cubicBezTo>
                    <a:pt x="977" y="573"/>
                    <a:pt x="1038" y="580"/>
                    <a:pt x="1023" y="512"/>
                  </a:cubicBezTo>
                  <a:cubicBezTo>
                    <a:pt x="1023" y="497"/>
                    <a:pt x="1015" y="435"/>
                    <a:pt x="1008" y="43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90" name="Freeform 17"/>
            <p:cNvSpPr>
              <a:spLocks noChangeArrowheads="1"/>
            </p:cNvSpPr>
            <p:nvPr/>
          </p:nvSpPr>
          <p:spPr bwMode="auto">
            <a:xfrm>
              <a:off x="6132114" y="7189789"/>
              <a:ext cx="169851" cy="134937"/>
            </a:xfrm>
            <a:custGeom>
              <a:avLst/>
              <a:gdLst>
                <a:gd name="T0" fmla="*/ 198 w 474"/>
                <a:gd name="T1" fmla="*/ 374 h 375"/>
                <a:gd name="T2" fmla="*/ 198 w 474"/>
                <a:gd name="T3" fmla="*/ 374 h 375"/>
                <a:gd name="T4" fmla="*/ 282 w 474"/>
                <a:gd name="T5" fmla="*/ 320 h 375"/>
                <a:gd name="T6" fmla="*/ 335 w 474"/>
                <a:gd name="T7" fmla="*/ 343 h 375"/>
                <a:gd name="T8" fmla="*/ 473 w 474"/>
                <a:gd name="T9" fmla="*/ 343 h 375"/>
                <a:gd name="T10" fmla="*/ 473 w 474"/>
                <a:gd name="T11" fmla="*/ 343 h 375"/>
                <a:gd name="T12" fmla="*/ 297 w 474"/>
                <a:gd name="T13" fmla="*/ 0 h 375"/>
                <a:gd name="T14" fmla="*/ 114 w 474"/>
                <a:gd name="T15" fmla="*/ 99 h 375"/>
                <a:gd name="T16" fmla="*/ 175 w 474"/>
                <a:gd name="T17" fmla="*/ 328 h 375"/>
                <a:gd name="T18" fmla="*/ 198 w 474"/>
                <a:gd name="T19" fmla="*/ 374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4" h="375">
                  <a:moveTo>
                    <a:pt x="198" y="374"/>
                  </a:moveTo>
                  <a:lnTo>
                    <a:pt x="198" y="374"/>
                  </a:lnTo>
                  <a:cubicBezTo>
                    <a:pt x="213" y="366"/>
                    <a:pt x="259" y="320"/>
                    <a:pt x="282" y="320"/>
                  </a:cubicBezTo>
                  <a:cubicBezTo>
                    <a:pt x="305" y="313"/>
                    <a:pt x="312" y="336"/>
                    <a:pt x="335" y="343"/>
                  </a:cubicBezTo>
                  <a:cubicBezTo>
                    <a:pt x="373" y="351"/>
                    <a:pt x="434" y="351"/>
                    <a:pt x="473" y="343"/>
                  </a:cubicBezTo>
                  <a:lnTo>
                    <a:pt x="473" y="343"/>
                  </a:lnTo>
                  <a:cubicBezTo>
                    <a:pt x="381" y="236"/>
                    <a:pt x="312" y="68"/>
                    <a:pt x="297" y="0"/>
                  </a:cubicBezTo>
                  <a:cubicBezTo>
                    <a:pt x="266" y="0"/>
                    <a:pt x="167" y="84"/>
                    <a:pt x="114" y="99"/>
                  </a:cubicBezTo>
                  <a:cubicBezTo>
                    <a:pt x="0" y="137"/>
                    <a:pt x="137" y="259"/>
                    <a:pt x="175" y="328"/>
                  </a:cubicBezTo>
                  <a:cubicBezTo>
                    <a:pt x="182" y="343"/>
                    <a:pt x="190" y="359"/>
                    <a:pt x="198" y="37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91" name="Freeform 18"/>
            <p:cNvSpPr>
              <a:spLocks noChangeArrowheads="1"/>
            </p:cNvSpPr>
            <p:nvPr/>
          </p:nvSpPr>
          <p:spPr bwMode="auto">
            <a:xfrm>
              <a:off x="5922578" y="7273926"/>
              <a:ext cx="301605" cy="454025"/>
            </a:xfrm>
            <a:custGeom>
              <a:avLst/>
              <a:gdLst>
                <a:gd name="T0" fmla="*/ 366 w 840"/>
                <a:gd name="T1" fmla="*/ 1200 h 1262"/>
                <a:gd name="T2" fmla="*/ 366 w 840"/>
                <a:gd name="T3" fmla="*/ 1200 h 1262"/>
                <a:gd name="T4" fmla="*/ 358 w 840"/>
                <a:gd name="T5" fmla="*/ 1192 h 1262"/>
                <a:gd name="T6" fmla="*/ 358 w 840"/>
                <a:gd name="T7" fmla="*/ 1192 h 1262"/>
                <a:gd name="T8" fmla="*/ 275 w 840"/>
                <a:gd name="T9" fmla="*/ 1245 h 1262"/>
                <a:gd name="T10" fmla="*/ 183 w 840"/>
                <a:gd name="T11" fmla="*/ 1261 h 1262"/>
                <a:gd name="T12" fmla="*/ 183 w 840"/>
                <a:gd name="T13" fmla="*/ 1261 h 1262"/>
                <a:gd name="T14" fmla="*/ 198 w 840"/>
                <a:gd name="T15" fmla="*/ 1177 h 1262"/>
                <a:gd name="T16" fmla="*/ 229 w 840"/>
                <a:gd name="T17" fmla="*/ 1123 h 1262"/>
                <a:gd name="T18" fmla="*/ 191 w 840"/>
                <a:gd name="T19" fmla="*/ 1077 h 1262"/>
                <a:gd name="T20" fmla="*/ 259 w 840"/>
                <a:gd name="T21" fmla="*/ 1009 h 1262"/>
                <a:gd name="T22" fmla="*/ 236 w 840"/>
                <a:gd name="T23" fmla="*/ 948 h 1262"/>
                <a:gd name="T24" fmla="*/ 236 w 840"/>
                <a:gd name="T25" fmla="*/ 948 h 1262"/>
                <a:gd name="T26" fmla="*/ 236 w 840"/>
                <a:gd name="T27" fmla="*/ 886 h 1262"/>
                <a:gd name="T28" fmla="*/ 198 w 840"/>
                <a:gd name="T29" fmla="*/ 802 h 1262"/>
                <a:gd name="T30" fmla="*/ 236 w 840"/>
                <a:gd name="T31" fmla="*/ 779 h 1262"/>
                <a:gd name="T32" fmla="*/ 206 w 840"/>
                <a:gd name="T33" fmla="*/ 734 h 1262"/>
                <a:gd name="T34" fmla="*/ 206 w 840"/>
                <a:gd name="T35" fmla="*/ 688 h 1262"/>
                <a:gd name="T36" fmla="*/ 129 w 840"/>
                <a:gd name="T37" fmla="*/ 680 h 1262"/>
                <a:gd name="T38" fmla="*/ 15 w 840"/>
                <a:gd name="T39" fmla="*/ 680 h 1262"/>
                <a:gd name="T40" fmla="*/ 84 w 840"/>
                <a:gd name="T41" fmla="*/ 611 h 1262"/>
                <a:gd name="T42" fmla="*/ 214 w 840"/>
                <a:gd name="T43" fmla="*/ 466 h 1262"/>
                <a:gd name="T44" fmla="*/ 221 w 840"/>
                <a:gd name="T45" fmla="*/ 336 h 1262"/>
                <a:gd name="T46" fmla="*/ 129 w 840"/>
                <a:gd name="T47" fmla="*/ 275 h 1262"/>
                <a:gd name="T48" fmla="*/ 145 w 840"/>
                <a:gd name="T49" fmla="*/ 107 h 1262"/>
                <a:gd name="T50" fmla="*/ 145 w 840"/>
                <a:gd name="T51" fmla="*/ 107 h 1262"/>
                <a:gd name="T52" fmla="*/ 366 w 840"/>
                <a:gd name="T53" fmla="*/ 0 h 1262"/>
                <a:gd name="T54" fmla="*/ 366 w 840"/>
                <a:gd name="T55" fmla="*/ 0 h 1262"/>
                <a:gd name="T56" fmla="*/ 336 w 840"/>
                <a:gd name="T57" fmla="*/ 92 h 1262"/>
                <a:gd name="T58" fmla="*/ 366 w 840"/>
                <a:gd name="T59" fmla="*/ 153 h 1262"/>
                <a:gd name="T60" fmla="*/ 397 w 840"/>
                <a:gd name="T61" fmla="*/ 138 h 1262"/>
                <a:gd name="T62" fmla="*/ 427 w 840"/>
                <a:gd name="T63" fmla="*/ 191 h 1262"/>
                <a:gd name="T64" fmla="*/ 397 w 840"/>
                <a:gd name="T65" fmla="*/ 229 h 1262"/>
                <a:gd name="T66" fmla="*/ 420 w 840"/>
                <a:gd name="T67" fmla="*/ 275 h 1262"/>
                <a:gd name="T68" fmla="*/ 458 w 840"/>
                <a:gd name="T69" fmla="*/ 290 h 1262"/>
                <a:gd name="T70" fmla="*/ 466 w 840"/>
                <a:gd name="T71" fmla="*/ 367 h 1262"/>
                <a:gd name="T72" fmla="*/ 504 w 840"/>
                <a:gd name="T73" fmla="*/ 428 h 1262"/>
                <a:gd name="T74" fmla="*/ 557 w 840"/>
                <a:gd name="T75" fmla="*/ 512 h 1262"/>
                <a:gd name="T76" fmla="*/ 632 w 840"/>
                <a:gd name="T77" fmla="*/ 497 h 1262"/>
                <a:gd name="T78" fmla="*/ 663 w 840"/>
                <a:gd name="T79" fmla="*/ 504 h 1262"/>
                <a:gd name="T80" fmla="*/ 671 w 840"/>
                <a:gd name="T81" fmla="*/ 611 h 1262"/>
                <a:gd name="T82" fmla="*/ 717 w 840"/>
                <a:gd name="T83" fmla="*/ 619 h 1262"/>
                <a:gd name="T84" fmla="*/ 740 w 840"/>
                <a:gd name="T85" fmla="*/ 711 h 1262"/>
                <a:gd name="T86" fmla="*/ 740 w 840"/>
                <a:gd name="T87" fmla="*/ 711 h 1262"/>
                <a:gd name="T88" fmla="*/ 724 w 840"/>
                <a:gd name="T89" fmla="*/ 795 h 1262"/>
                <a:gd name="T90" fmla="*/ 747 w 840"/>
                <a:gd name="T91" fmla="*/ 825 h 1262"/>
                <a:gd name="T92" fmla="*/ 724 w 840"/>
                <a:gd name="T93" fmla="*/ 917 h 1262"/>
                <a:gd name="T94" fmla="*/ 824 w 840"/>
                <a:gd name="T95" fmla="*/ 955 h 1262"/>
                <a:gd name="T96" fmla="*/ 808 w 840"/>
                <a:gd name="T97" fmla="*/ 1016 h 1262"/>
                <a:gd name="T98" fmla="*/ 640 w 840"/>
                <a:gd name="T99" fmla="*/ 1032 h 1262"/>
                <a:gd name="T100" fmla="*/ 466 w 840"/>
                <a:gd name="T101" fmla="*/ 1047 h 1262"/>
                <a:gd name="T102" fmla="*/ 366 w 840"/>
                <a:gd name="T103" fmla="*/ 1200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0" h="1262">
                  <a:moveTo>
                    <a:pt x="366" y="1200"/>
                  </a:moveTo>
                  <a:lnTo>
                    <a:pt x="366" y="1200"/>
                  </a:lnTo>
                  <a:cubicBezTo>
                    <a:pt x="366" y="1200"/>
                    <a:pt x="366" y="1192"/>
                    <a:pt x="358" y="1192"/>
                  </a:cubicBezTo>
                  <a:lnTo>
                    <a:pt x="358" y="1192"/>
                  </a:lnTo>
                  <a:cubicBezTo>
                    <a:pt x="336" y="1215"/>
                    <a:pt x="305" y="1238"/>
                    <a:pt x="275" y="1245"/>
                  </a:cubicBezTo>
                  <a:cubicBezTo>
                    <a:pt x="244" y="1261"/>
                    <a:pt x="214" y="1261"/>
                    <a:pt x="183" y="1261"/>
                  </a:cubicBezTo>
                  <a:lnTo>
                    <a:pt x="183" y="1261"/>
                  </a:lnTo>
                  <a:cubicBezTo>
                    <a:pt x="191" y="1238"/>
                    <a:pt x="191" y="1207"/>
                    <a:pt x="198" y="1177"/>
                  </a:cubicBezTo>
                  <a:cubicBezTo>
                    <a:pt x="206" y="1161"/>
                    <a:pt x="229" y="1146"/>
                    <a:pt x="229" y="1123"/>
                  </a:cubicBezTo>
                  <a:cubicBezTo>
                    <a:pt x="229" y="1100"/>
                    <a:pt x="183" y="1093"/>
                    <a:pt x="191" y="1077"/>
                  </a:cubicBezTo>
                  <a:cubicBezTo>
                    <a:pt x="198" y="1047"/>
                    <a:pt x="244" y="1039"/>
                    <a:pt x="259" y="1009"/>
                  </a:cubicBezTo>
                  <a:cubicBezTo>
                    <a:pt x="267" y="993"/>
                    <a:pt x="244" y="970"/>
                    <a:pt x="236" y="948"/>
                  </a:cubicBezTo>
                  <a:lnTo>
                    <a:pt x="236" y="948"/>
                  </a:lnTo>
                  <a:cubicBezTo>
                    <a:pt x="236" y="925"/>
                    <a:pt x="244" y="909"/>
                    <a:pt x="236" y="886"/>
                  </a:cubicBezTo>
                  <a:cubicBezTo>
                    <a:pt x="229" y="856"/>
                    <a:pt x="198" y="833"/>
                    <a:pt x="198" y="802"/>
                  </a:cubicBezTo>
                  <a:cubicBezTo>
                    <a:pt x="198" y="787"/>
                    <a:pt x="229" y="795"/>
                    <a:pt x="236" y="779"/>
                  </a:cubicBezTo>
                  <a:cubicBezTo>
                    <a:pt x="236" y="764"/>
                    <a:pt x="214" y="749"/>
                    <a:pt x="206" y="734"/>
                  </a:cubicBezTo>
                  <a:cubicBezTo>
                    <a:pt x="206" y="718"/>
                    <a:pt x="214" y="696"/>
                    <a:pt x="206" y="688"/>
                  </a:cubicBezTo>
                  <a:cubicBezTo>
                    <a:pt x="183" y="680"/>
                    <a:pt x="152" y="680"/>
                    <a:pt x="129" y="680"/>
                  </a:cubicBezTo>
                  <a:cubicBezTo>
                    <a:pt x="91" y="680"/>
                    <a:pt x="38" y="711"/>
                    <a:pt x="15" y="680"/>
                  </a:cubicBezTo>
                  <a:cubicBezTo>
                    <a:pt x="0" y="657"/>
                    <a:pt x="61" y="634"/>
                    <a:pt x="84" y="611"/>
                  </a:cubicBezTo>
                  <a:cubicBezTo>
                    <a:pt x="129" y="558"/>
                    <a:pt x="191" y="527"/>
                    <a:pt x="214" y="466"/>
                  </a:cubicBezTo>
                  <a:cubicBezTo>
                    <a:pt x="236" y="428"/>
                    <a:pt x="236" y="375"/>
                    <a:pt x="221" y="336"/>
                  </a:cubicBezTo>
                  <a:cubicBezTo>
                    <a:pt x="206" y="298"/>
                    <a:pt x="137" y="313"/>
                    <a:pt x="129" y="275"/>
                  </a:cubicBezTo>
                  <a:cubicBezTo>
                    <a:pt x="106" y="207"/>
                    <a:pt x="137" y="176"/>
                    <a:pt x="145" y="107"/>
                  </a:cubicBezTo>
                  <a:lnTo>
                    <a:pt x="145" y="107"/>
                  </a:lnTo>
                  <a:cubicBezTo>
                    <a:pt x="221" y="69"/>
                    <a:pt x="297" y="23"/>
                    <a:pt x="366" y="0"/>
                  </a:cubicBezTo>
                  <a:lnTo>
                    <a:pt x="366" y="0"/>
                  </a:lnTo>
                  <a:cubicBezTo>
                    <a:pt x="358" y="38"/>
                    <a:pt x="343" y="46"/>
                    <a:pt x="336" y="92"/>
                  </a:cubicBezTo>
                  <a:cubicBezTo>
                    <a:pt x="336" y="107"/>
                    <a:pt x="351" y="138"/>
                    <a:pt x="366" y="153"/>
                  </a:cubicBezTo>
                  <a:cubicBezTo>
                    <a:pt x="374" y="153"/>
                    <a:pt x="389" y="138"/>
                    <a:pt x="397" y="138"/>
                  </a:cubicBezTo>
                  <a:cubicBezTo>
                    <a:pt x="412" y="153"/>
                    <a:pt x="427" y="168"/>
                    <a:pt x="427" y="191"/>
                  </a:cubicBezTo>
                  <a:cubicBezTo>
                    <a:pt x="427" y="207"/>
                    <a:pt x="397" y="214"/>
                    <a:pt x="397" y="229"/>
                  </a:cubicBezTo>
                  <a:cubicBezTo>
                    <a:pt x="397" y="245"/>
                    <a:pt x="412" y="260"/>
                    <a:pt x="420" y="275"/>
                  </a:cubicBezTo>
                  <a:cubicBezTo>
                    <a:pt x="435" y="283"/>
                    <a:pt x="458" y="275"/>
                    <a:pt x="458" y="290"/>
                  </a:cubicBezTo>
                  <a:cubicBezTo>
                    <a:pt x="473" y="313"/>
                    <a:pt x="458" y="344"/>
                    <a:pt x="466" y="367"/>
                  </a:cubicBezTo>
                  <a:cubicBezTo>
                    <a:pt x="473" y="390"/>
                    <a:pt x="496" y="405"/>
                    <a:pt x="504" y="428"/>
                  </a:cubicBezTo>
                  <a:cubicBezTo>
                    <a:pt x="527" y="451"/>
                    <a:pt x="527" y="497"/>
                    <a:pt x="557" y="512"/>
                  </a:cubicBezTo>
                  <a:cubicBezTo>
                    <a:pt x="580" y="520"/>
                    <a:pt x="611" y="497"/>
                    <a:pt x="632" y="497"/>
                  </a:cubicBezTo>
                  <a:cubicBezTo>
                    <a:pt x="640" y="497"/>
                    <a:pt x="663" y="497"/>
                    <a:pt x="663" y="504"/>
                  </a:cubicBezTo>
                  <a:cubicBezTo>
                    <a:pt x="678" y="543"/>
                    <a:pt x="655" y="581"/>
                    <a:pt x="671" y="611"/>
                  </a:cubicBezTo>
                  <a:cubicBezTo>
                    <a:pt x="678" y="627"/>
                    <a:pt x="709" y="611"/>
                    <a:pt x="717" y="619"/>
                  </a:cubicBezTo>
                  <a:cubicBezTo>
                    <a:pt x="732" y="650"/>
                    <a:pt x="732" y="680"/>
                    <a:pt x="740" y="711"/>
                  </a:cubicBezTo>
                  <a:lnTo>
                    <a:pt x="740" y="711"/>
                  </a:lnTo>
                  <a:cubicBezTo>
                    <a:pt x="740" y="741"/>
                    <a:pt x="724" y="764"/>
                    <a:pt x="724" y="795"/>
                  </a:cubicBezTo>
                  <a:cubicBezTo>
                    <a:pt x="724" y="810"/>
                    <a:pt x="747" y="818"/>
                    <a:pt x="747" y="825"/>
                  </a:cubicBezTo>
                  <a:cubicBezTo>
                    <a:pt x="747" y="856"/>
                    <a:pt x="709" y="886"/>
                    <a:pt x="724" y="917"/>
                  </a:cubicBezTo>
                  <a:cubicBezTo>
                    <a:pt x="740" y="948"/>
                    <a:pt x="801" y="925"/>
                    <a:pt x="824" y="955"/>
                  </a:cubicBezTo>
                  <a:cubicBezTo>
                    <a:pt x="839" y="970"/>
                    <a:pt x="831" y="1009"/>
                    <a:pt x="808" y="1016"/>
                  </a:cubicBezTo>
                  <a:cubicBezTo>
                    <a:pt x="755" y="1039"/>
                    <a:pt x="694" y="1032"/>
                    <a:pt x="640" y="1032"/>
                  </a:cubicBezTo>
                  <a:cubicBezTo>
                    <a:pt x="580" y="1039"/>
                    <a:pt x="511" y="1016"/>
                    <a:pt x="466" y="1047"/>
                  </a:cubicBezTo>
                  <a:cubicBezTo>
                    <a:pt x="412" y="1077"/>
                    <a:pt x="397" y="1146"/>
                    <a:pt x="366" y="120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92" name="Freeform 19"/>
            <p:cNvSpPr>
              <a:spLocks noChangeArrowheads="1"/>
            </p:cNvSpPr>
            <p:nvPr/>
          </p:nvSpPr>
          <p:spPr bwMode="auto">
            <a:xfrm>
              <a:off x="5686055" y="7291388"/>
              <a:ext cx="325417" cy="360362"/>
            </a:xfrm>
            <a:custGeom>
              <a:avLst/>
              <a:gdLst>
                <a:gd name="T0" fmla="*/ 802 w 902"/>
                <a:gd name="T1" fmla="*/ 61 h 1002"/>
                <a:gd name="T2" fmla="*/ 802 w 902"/>
                <a:gd name="T3" fmla="*/ 61 h 1002"/>
                <a:gd name="T4" fmla="*/ 786 w 902"/>
                <a:gd name="T5" fmla="*/ 229 h 1002"/>
                <a:gd name="T6" fmla="*/ 878 w 902"/>
                <a:gd name="T7" fmla="*/ 290 h 1002"/>
                <a:gd name="T8" fmla="*/ 871 w 902"/>
                <a:gd name="T9" fmla="*/ 420 h 1002"/>
                <a:gd name="T10" fmla="*/ 741 w 902"/>
                <a:gd name="T11" fmla="*/ 565 h 1002"/>
                <a:gd name="T12" fmla="*/ 672 w 902"/>
                <a:gd name="T13" fmla="*/ 634 h 1002"/>
                <a:gd name="T14" fmla="*/ 786 w 902"/>
                <a:gd name="T15" fmla="*/ 634 h 1002"/>
                <a:gd name="T16" fmla="*/ 863 w 902"/>
                <a:gd name="T17" fmla="*/ 642 h 1002"/>
                <a:gd name="T18" fmla="*/ 863 w 902"/>
                <a:gd name="T19" fmla="*/ 688 h 1002"/>
                <a:gd name="T20" fmla="*/ 893 w 902"/>
                <a:gd name="T21" fmla="*/ 733 h 1002"/>
                <a:gd name="T22" fmla="*/ 855 w 902"/>
                <a:gd name="T23" fmla="*/ 756 h 1002"/>
                <a:gd name="T24" fmla="*/ 893 w 902"/>
                <a:gd name="T25" fmla="*/ 840 h 1002"/>
                <a:gd name="T26" fmla="*/ 893 w 902"/>
                <a:gd name="T27" fmla="*/ 902 h 1002"/>
                <a:gd name="T28" fmla="*/ 893 w 902"/>
                <a:gd name="T29" fmla="*/ 902 h 1002"/>
                <a:gd name="T30" fmla="*/ 878 w 902"/>
                <a:gd name="T31" fmla="*/ 917 h 1002"/>
                <a:gd name="T32" fmla="*/ 832 w 902"/>
                <a:gd name="T33" fmla="*/ 932 h 1002"/>
                <a:gd name="T34" fmla="*/ 763 w 902"/>
                <a:gd name="T35" fmla="*/ 924 h 1002"/>
                <a:gd name="T36" fmla="*/ 741 w 902"/>
                <a:gd name="T37" fmla="*/ 947 h 1002"/>
                <a:gd name="T38" fmla="*/ 687 w 902"/>
                <a:gd name="T39" fmla="*/ 932 h 1002"/>
                <a:gd name="T40" fmla="*/ 664 w 902"/>
                <a:gd name="T41" fmla="*/ 863 h 1002"/>
                <a:gd name="T42" fmla="*/ 679 w 902"/>
                <a:gd name="T43" fmla="*/ 833 h 1002"/>
                <a:gd name="T44" fmla="*/ 634 w 902"/>
                <a:gd name="T45" fmla="*/ 840 h 1002"/>
                <a:gd name="T46" fmla="*/ 588 w 902"/>
                <a:gd name="T47" fmla="*/ 863 h 1002"/>
                <a:gd name="T48" fmla="*/ 542 w 902"/>
                <a:gd name="T49" fmla="*/ 894 h 1002"/>
                <a:gd name="T50" fmla="*/ 466 w 902"/>
                <a:gd name="T51" fmla="*/ 909 h 1002"/>
                <a:gd name="T52" fmla="*/ 389 w 902"/>
                <a:gd name="T53" fmla="*/ 978 h 1002"/>
                <a:gd name="T54" fmla="*/ 328 w 902"/>
                <a:gd name="T55" fmla="*/ 993 h 1002"/>
                <a:gd name="T56" fmla="*/ 275 w 902"/>
                <a:gd name="T57" fmla="*/ 932 h 1002"/>
                <a:gd name="T58" fmla="*/ 214 w 902"/>
                <a:gd name="T59" fmla="*/ 863 h 1002"/>
                <a:gd name="T60" fmla="*/ 198 w 902"/>
                <a:gd name="T61" fmla="*/ 810 h 1002"/>
                <a:gd name="T62" fmla="*/ 152 w 902"/>
                <a:gd name="T63" fmla="*/ 817 h 1002"/>
                <a:gd name="T64" fmla="*/ 68 w 902"/>
                <a:gd name="T65" fmla="*/ 833 h 1002"/>
                <a:gd name="T66" fmla="*/ 53 w 902"/>
                <a:gd name="T67" fmla="*/ 726 h 1002"/>
                <a:gd name="T68" fmla="*/ 84 w 902"/>
                <a:gd name="T69" fmla="*/ 680 h 1002"/>
                <a:gd name="T70" fmla="*/ 61 w 902"/>
                <a:gd name="T71" fmla="*/ 642 h 1002"/>
                <a:gd name="T72" fmla="*/ 38 w 902"/>
                <a:gd name="T73" fmla="*/ 619 h 1002"/>
                <a:gd name="T74" fmla="*/ 30 w 902"/>
                <a:gd name="T75" fmla="*/ 596 h 1002"/>
                <a:gd name="T76" fmla="*/ 0 w 902"/>
                <a:gd name="T77" fmla="*/ 581 h 1002"/>
                <a:gd name="T78" fmla="*/ 38 w 902"/>
                <a:gd name="T79" fmla="*/ 489 h 1002"/>
                <a:gd name="T80" fmla="*/ 99 w 902"/>
                <a:gd name="T81" fmla="*/ 443 h 1002"/>
                <a:gd name="T82" fmla="*/ 114 w 902"/>
                <a:gd name="T83" fmla="*/ 375 h 1002"/>
                <a:gd name="T84" fmla="*/ 137 w 902"/>
                <a:gd name="T85" fmla="*/ 336 h 1002"/>
                <a:gd name="T86" fmla="*/ 152 w 902"/>
                <a:gd name="T87" fmla="*/ 298 h 1002"/>
                <a:gd name="T88" fmla="*/ 114 w 902"/>
                <a:gd name="T89" fmla="*/ 283 h 1002"/>
                <a:gd name="T90" fmla="*/ 53 w 902"/>
                <a:gd name="T91" fmla="*/ 222 h 1002"/>
                <a:gd name="T92" fmla="*/ 30 w 902"/>
                <a:gd name="T93" fmla="*/ 191 h 1002"/>
                <a:gd name="T94" fmla="*/ 30 w 902"/>
                <a:gd name="T95" fmla="*/ 191 h 1002"/>
                <a:gd name="T96" fmla="*/ 76 w 902"/>
                <a:gd name="T97" fmla="*/ 168 h 1002"/>
                <a:gd name="T98" fmla="*/ 237 w 902"/>
                <a:gd name="T99" fmla="*/ 100 h 1002"/>
                <a:gd name="T100" fmla="*/ 221 w 902"/>
                <a:gd name="T101" fmla="*/ 0 h 1002"/>
                <a:gd name="T102" fmla="*/ 404 w 902"/>
                <a:gd name="T103" fmla="*/ 54 h 1002"/>
                <a:gd name="T104" fmla="*/ 580 w 902"/>
                <a:gd name="T105" fmla="*/ 122 h 1002"/>
                <a:gd name="T106" fmla="*/ 802 w 902"/>
                <a:gd name="T107" fmla="*/ 61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2" h="1002">
                  <a:moveTo>
                    <a:pt x="802" y="61"/>
                  </a:moveTo>
                  <a:lnTo>
                    <a:pt x="802" y="61"/>
                  </a:lnTo>
                  <a:cubicBezTo>
                    <a:pt x="794" y="130"/>
                    <a:pt x="763" y="161"/>
                    <a:pt x="786" y="229"/>
                  </a:cubicBezTo>
                  <a:cubicBezTo>
                    <a:pt x="794" y="267"/>
                    <a:pt x="863" y="252"/>
                    <a:pt x="878" y="290"/>
                  </a:cubicBezTo>
                  <a:cubicBezTo>
                    <a:pt x="893" y="329"/>
                    <a:pt x="893" y="382"/>
                    <a:pt x="871" y="420"/>
                  </a:cubicBezTo>
                  <a:cubicBezTo>
                    <a:pt x="848" y="481"/>
                    <a:pt x="786" y="512"/>
                    <a:pt x="741" y="565"/>
                  </a:cubicBezTo>
                  <a:cubicBezTo>
                    <a:pt x="718" y="588"/>
                    <a:pt x="657" y="611"/>
                    <a:pt x="672" y="634"/>
                  </a:cubicBezTo>
                  <a:cubicBezTo>
                    <a:pt x="695" y="665"/>
                    <a:pt x="748" y="634"/>
                    <a:pt x="786" y="634"/>
                  </a:cubicBezTo>
                  <a:cubicBezTo>
                    <a:pt x="809" y="634"/>
                    <a:pt x="840" y="634"/>
                    <a:pt x="863" y="642"/>
                  </a:cubicBezTo>
                  <a:cubicBezTo>
                    <a:pt x="871" y="650"/>
                    <a:pt x="863" y="672"/>
                    <a:pt x="863" y="688"/>
                  </a:cubicBezTo>
                  <a:cubicBezTo>
                    <a:pt x="871" y="703"/>
                    <a:pt x="893" y="718"/>
                    <a:pt x="893" y="733"/>
                  </a:cubicBezTo>
                  <a:cubicBezTo>
                    <a:pt x="886" y="749"/>
                    <a:pt x="855" y="741"/>
                    <a:pt x="855" y="756"/>
                  </a:cubicBezTo>
                  <a:cubicBezTo>
                    <a:pt x="855" y="787"/>
                    <a:pt x="886" y="810"/>
                    <a:pt x="893" y="840"/>
                  </a:cubicBezTo>
                  <a:cubicBezTo>
                    <a:pt x="901" y="863"/>
                    <a:pt x="893" y="879"/>
                    <a:pt x="893" y="902"/>
                  </a:cubicBezTo>
                  <a:lnTo>
                    <a:pt x="893" y="902"/>
                  </a:lnTo>
                  <a:cubicBezTo>
                    <a:pt x="893" y="909"/>
                    <a:pt x="886" y="909"/>
                    <a:pt x="878" y="917"/>
                  </a:cubicBezTo>
                  <a:cubicBezTo>
                    <a:pt x="863" y="924"/>
                    <a:pt x="848" y="932"/>
                    <a:pt x="832" y="932"/>
                  </a:cubicBezTo>
                  <a:cubicBezTo>
                    <a:pt x="809" y="932"/>
                    <a:pt x="786" y="924"/>
                    <a:pt x="763" y="924"/>
                  </a:cubicBezTo>
                  <a:cubicBezTo>
                    <a:pt x="756" y="924"/>
                    <a:pt x="756" y="947"/>
                    <a:pt x="741" y="947"/>
                  </a:cubicBezTo>
                  <a:cubicBezTo>
                    <a:pt x="725" y="947"/>
                    <a:pt x="695" y="947"/>
                    <a:pt x="687" y="932"/>
                  </a:cubicBezTo>
                  <a:cubicBezTo>
                    <a:pt x="664" y="917"/>
                    <a:pt x="664" y="886"/>
                    <a:pt x="664" y="863"/>
                  </a:cubicBezTo>
                  <a:cubicBezTo>
                    <a:pt x="664" y="856"/>
                    <a:pt x="687" y="840"/>
                    <a:pt x="679" y="833"/>
                  </a:cubicBezTo>
                  <a:cubicBezTo>
                    <a:pt x="664" y="817"/>
                    <a:pt x="649" y="833"/>
                    <a:pt x="634" y="840"/>
                  </a:cubicBezTo>
                  <a:cubicBezTo>
                    <a:pt x="618" y="840"/>
                    <a:pt x="603" y="856"/>
                    <a:pt x="588" y="863"/>
                  </a:cubicBezTo>
                  <a:cubicBezTo>
                    <a:pt x="573" y="871"/>
                    <a:pt x="565" y="886"/>
                    <a:pt x="542" y="894"/>
                  </a:cubicBezTo>
                  <a:cubicBezTo>
                    <a:pt x="519" y="902"/>
                    <a:pt x="489" y="894"/>
                    <a:pt x="466" y="909"/>
                  </a:cubicBezTo>
                  <a:cubicBezTo>
                    <a:pt x="435" y="924"/>
                    <a:pt x="420" y="955"/>
                    <a:pt x="389" y="978"/>
                  </a:cubicBezTo>
                  <a:cubicBezTo>
                    <a:pt x="374" y="986"/>
                    <a:pt x="351" y="1001"/>
                    <a:pt x="328" y="993"/>
                  </a:cubicBezTo>
                  <a:cubicBezTo>
                    <a:pt x="305" y="986"/>
                    <a:pt x="290" y="947"/>
                    <a:pt x="275" y="932"/>
                  </a:cubicBezTo>
                  <a:cubicBezTo>
                    <a:pt x="252" y="909"/>
                    <a:pt x="229" y="886"/>
                    <a:pt x="214" y="863"/>
                  </a:cubicBezTo>
                  <a:cubicBezTo>
                    <a:pt x="198" y="848"/>
                    <a:pt x="214" y="825"/>
                    <a:pt x="198" y="810"/>
                  </a:cubicBezTo>
                  <a:cubicBezTo>
                    <a:pt x="183" y="802"/>
                    <a:pt x="168" y="817"/>
                    <a:pt x="152" y="817"/>
                  </a:cubicBezTo>
                  <a:cubicBezTo>
                    <a:pt x="122" y="825"/>
                    <a:pt x="91" y="848"/>
                    <a:pt x="68" y="833"/>
                  </a:cubicBezTo>
                  <a:cubicBezTo>
                    <a:pt x="46" y="810"/>
                    <a:pt x="53" y="756"/>
                    <a:pt x="53" y="726"/>
                  </a:cubicBezTo>
                  <a:cubicBezTo>
                    <a:pt x="53" y="703"/>
                    <a:pt x="84" y="695"/>
                    <a:pt x="84" y="680"/>
                  </a:cubicBezTo>
                  <a:cubicBezTo>
                    <a:pt x="84" y="665"/>
                    <a:pt x="76" y="657"/>
                    <a:pt x="61" y="642"/>
                  </a:cubicBezTo>
                  <a:cubicBezTo>
                    <a:pt x="53" y="634"/>
                    <a:pt x="38" y="634"/>
                    <a:pt x="38" y="619"/>
                  </a:cubicBezTo>
                  <a:cubicBezTo>
                    <a:pt x="30" y="611"/>
                    <a:pt x="38" y="604"/>
                    <a:pt x="30" y="596"/>
                  </a:cubicBezTo>
                  <a:cubicBezTo>
                    <a:pt x="23" y="588"/>
                    <a:pt x="0" y="596"/>
                    <a:pt x="0" y="581"/>
                  </a:cubicBezTo>
                  <a:cubicBezTo>
                    <a:pt x="0" y="550"/>
                    <a:pt x="15" y="519"/>
                    <a:pt x="38" y="489"/>
                  </a:cubicBezTo>
                  <a:cubicBezTo>
                    <a:pt x="53" y="466"/>
                    <a:pt x="84" y="458"/>
                    <a:pt x="99" y="443"/>
                  </a:cubicBezTo>
                  <a:cubicBezTo>
                    <a:pt x="114" y="420"/>
                    <a:pt x="107" y="397"/>
                    <a:pt x="114" y="375"/>
                  </a:cubicBezTo>
                  <a:cubicBezTo>
                    <a:pt x="114" y="359"/>
                    <a:pt x="129" y="352"/>
                    <a:pt x="137" y="336"/>
                  </a:cubicBezTo>
                  <a:cubicBezTo>
                    <a:pt x="145" y="321"/>
                    <a:pt x="160" y="306"/>
                    <a:pt x="152" y="298"/>
                  </a:cubicBezTo>
                  <a:cubicBezTo>
                    <a:pt x="152" y="283"/>
                    <a:pt x="129" y="290"/>
                    <a:pt x="114" y="283"/>
                  </a:cubicBezTo>
                  <a:cubicBezTo>
                    <a:pt x="91" y="267"/>
                    <a:pt x="68" y="244"/>
                    <a:pt x="53" y="222"/>
                  </a:cubicBezTo>
                  <a:cubicBezTo>
                    <a:pt x="30" y="199"/>
                    <a:pt x="46" y="214"/>
                    <a:pt x="30" y="191"/>
                  </a:cubicBezTo>
                  <a:lnTo>
                    <a:pt x="30" y="191"/>
                  </a:lnTo>
                  <a:cubicBezTo>
                    <a:pt x="46" y="183"/>
                    <a:pt x="61" y="176"/>
                    <a:pt x="76" y="168"/>
                  </a:cubicBezTo>
                  <a:cubicBezTo>
                    <a:pt x="129" y="161"/>
                    <a:pt x="221" y="168"/>
                    <a:pt x="237" y="100"/>
                  </a:cubicBezTo>
                  <a:cubicBezTo>
                    <a:pt x="252" y="46"/>
                    <a:pt x="221" y="38"/>
                    <a:pt x="221" y="0"/>
                  </a:cubicBezTo>
                  <a:cubicBezTo>
                    <a:pt x="305" y="0"/>
                    <a:pt x="321" y="61"/>
                    <a:pt x="404" y="54"/>
                  </a:cubicBezTo>
                  <a:cubicBezTo>
                    <a:pt x="473" y="38"/>
                    <a:pt x="481" y="130"/>
                    <a:pt x="580" y="122"/>
                  </a:cubicBezTo>
                  <a:cubicBezTo>
                    <a:pt x="664" y="122"/>
                    <a:pt x="733" y="92"/>
                    <a:pt x="802" y="6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93" name="Freeform 20"/>
            <p:cNvSpPr>
              <a:spLocks noChangeArrowheads="1"/>
            </p:cNvSpPr>
            <p:nvPr/>
          </p:nvSpPr>
          <p:spPr bwMode="auto">
            <a:xfrm>
              <a:off x="5235234" y="7359651"/>
              <a:ext cx="784174" cy="676275"/>
            </a:xfrm>
            <a:custGeom>
              <a:avLst/>
              <a:gdLst>
                <a:gd name="T0" fmla="*/ 1283 w 2178"/>
                <a:gd name="T1" fmla="*/ 0 h 1880"/>
                <a:gd name="T2" fmla="*/ 1169 w 2178"/>
                <a:gd name="T3" fmla="*/ 31 h 1880"/>
                <a:gd name="T4" fmla="*/ 955 w 2178"/>
                <a:gd name="T5" fmla="*/ 153 h 1880"/>
                <a:gd name="T6" fmla="*/ 840 w 2178"/>
                <a:gd name="T7" fmla="*/ 260 h 1880"/>
                <a:gd name="T8" fmla="*/ 764 w 2178"/>
                <a:gd name="T9" fmla="*/ 374 h 1880"/>
                <a:gd name="T10" fmla="*/ 741 w 2178"/>
                <a:gd name="T11" fmla="*/ 581 h 1880"/>
                <a:gd name="T12" fmla="*/ 588 w 2178"/>
                <a:gd name="T13" fmla="*/ 718 h 1880"/>
                <a:gd name="T14" fmla="*/ 138 w 2178"/>
                <a:gd name="T15" fmla="*/ 1276 h 1880"/>
                <a:gd name="T16" fmla="*/ 443 w 2178"/>
                <a:gd name="T17" fmla="*/ 1283 h 1880"/>
                <a:gd name="T18" fmla="*/ 489 w 2178"/>
                <a:gd name="T19" fmla="*/ 1253 h 1880"/>
                <a:gd name="T20" fmla="*/ 519 w 2178"/>
                <a:gd name="T21" fmla="*/ 1176 h 1880"/>
                <a:gd name="T22" fmla="*/ 1085 w 2178"/>
                <a:gd name="T23" fmla="*/ 1138 h 1880"/>
                <a:gd name="T24" fmla="*/ 1199 w 2178"/>
                <a:gd name="T25" fmla="*/ 1451 h 1880"/>
                <a:gd name="T26" fmla="*/ 1153 w 2178"/>
                <a:gd name="T27" fmla="*/ 1535 h 1880"/>
                <a:gd name="T28" fmla="*/ 1169 w 2178"/>
                <a:gd name="T29" fmla="*/ 1879 h 1880"/>
                <a:gd name="T30" fmla="*/ 1421 w 2178"/>
                <a:gd name="T31" fmla="*/ 1803 h 1880"/>
                <a:gd name="T32" fmla="*/ 1482 w 2178"/>
                <a:gd name="T33" fmla="*/ 1749 h 1880"/>
                <a:gd name="T34" fmla="*/ 1596 w 2178"/>
                <a:gd name="T35" fmla="*/ 1512 h 1880"/>
                <a:gd name="T36" fmla="*/ 1803 w 2178"/>
                <a:gd name="T37" fmla="*/ 1474 h 1880"/>
                <a:gd name="T38" fmla="*/ 1948 w 2178"/>
                <a:gd name="T39" fmla="*/ 1345 h 1880"/>
                <a:gd name="T40" fmla="*/ 1932 w 2178"/>
                <a:gd name="T41" fmla="*/ 1123 h 1880"/>
                <a:gd name="T42" fmla="*/ 2093 w 2178"/>
                <a:gd name="T43" fmla="*/ 1024 h 1880"/>
                <a:gd name="T44" fmla="*/ 2108 w 2178"/>
                <a:gd name="T45" fmla="*/ 940 h 1880"/>
                <a:gd name="T46" fmla="*/ 2101 w 2178"/>
                <a:gd name="T47" fmla="*/ 840 h 1880"/>
                <a:gd name="T48" fmla="*/ 2146 w 2178"/>
                <a:gd name="T49" fmla="*/ 711 h 1880"/>
                <a:gd name="T50" fmla="*/ 2131 w 2178"/>
                <a:gd name="T51" fmla="*/ 726 h 1880"/>
                <a:gd name="T52" fmla="*/ 2016 w 2178"/>
                <a:gd name="T53" fmla="*/ 733 h 1880"/>
                <a:gd name="T54" fmla="*/ 1940 w 2178"/>
                <a:gd name="T55" fmla="*/ 741 h 1880"/>
                <a:gd name="T56" fmla="*/ 1932 w 2178"/>
                <a:gd name="T57" fmla="*/ 642 h 1880"/>
                <a:gd name="T58" fmla="*/ 1841 w 2178"/>
                <a:gd name="T59" fmla="*/ 672 h 1880"/>
                <a:gd name="T60" fmla="*/ 1719 w 2178"/>
                <a:gd name="T61" fmla="*/ 718 h 1880"/>
                <a:gd name="T62" fmla="*/ 1581 w 2178"/>
                <a:gd name="T63" fmla="*/ 802 h 1880"/>
                <a:gd name="T64" fmla="*/ 1467 w 2178"/>
                <a:gd name="T65" fmla="*/ 672 h 1880"/>
                <a:gd name="T66" fmla="*/ 1405 w 2178"/>
                <a:gd name="T67" fmla="*/ 626 h 1880"/>
                <a:gd name="T68" fmla="*/ 1306 w 2178"/>
                <a:gd name="T69" fmla="*/ 535 h 1880"/>
                <a:gd name="T70" fmla="*/ 1314 w 2178"/>
                <a:gd name="T71" fmla="*/ 451 h 1880"/>
                <a:gd name="T72" fmla="*/ 1283 w 2178"/>
                <a:gd name="T73" fmla="*/ 405 h 1880"/>
                <a:gd name="T74" fmla="*/ 1291 w 2178"/>
                <a:gd name="T75" fmla="*/ 298 h 1880"/>
                <a:gd name="T76" fmla="*/ 1367 w 2178"/>
                <a:gd name="T77" fmla="*/ 184 h 1880"/>
                <a:gd name="T78" fmla="*/ 1405 w 2178"/>
                <a:gd name="T79" fmla="*/ 107 h 1880"/>
                <a:gd name="T80" fmla="*/ 1306 w 2178"/>
                <a:gd name="T81" fmla="*/ 31 h 1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78" h="1880">
                  <a:moveTo>
                    <a:pt x="1283" y="0"/>
                  </a:moveTo>
                  <a:lnTo>
                    <a:pt x="1283" y="0"/>
                  </a:lnTo>
                  <a:cubicBezTo>
                    <a:pt x="1238" y="8"/>
                    <a:pt x="1199" y="31"/>
                    <a:pt x="1169" y="31"/>
                  </a:cubicBezTo>
                  <a:lnTo>
                    <a:pt x="1169" y="31"/>
                  </a:lnTo>
                  <a:cubicBezTo>
                    <a:pt x="1138" y="46"/>
                    <a:pt x="1062" y="53"/>
                    <a:pt x="1031" y="76"/>
                  </a:cubicBezTo>
                  <a:cubicBezTo>
                    <a:pt x="1001" y="92"/>
                    <a:pt x="978" y="122"/>
                    <a:pt x="955" y="153"/>
                  </a:cubicBezTo>
                  <a:cubicBezTo>
                    <a:pt x="940" y="168"/>
                    <a:pt x="955" y="199"/>
                    <a:pt x="932" y="214"/>
                  </a:cubicBezTo>
                  <a:cubicBezTo>
                    <a:pt x="909" y="245"/>
                    <a:pt x="871" y="245"/>
                    <a:pt x="840" y="260"/>
                  </a:cubicBezTo>
                  <a:cubicBezTo>
                    <a:pt x="810" y="283"/>
                    <a:pt x="794" y="344"/>
                    <a:pt x="764" y="374"/>
                  </a:cubicBezTo>
                  <a:lnTo>
                    <a:pt x="764" y="374"/>
                  </a:lnTo>
                  <a:lnTo>
                    <a:pt x="764" y="374"/>
                  </a:lnTo>
                  <a:cubicBezTo>
                    <a:pt x="672" y="405"/>
                    <a:pt x="794" y="520"/>
                    <a:pt x="741" y="581"/>
                  </a:cubicBezTo>
                  <a:cubicBezTo>
                    <a:pt x="718" y="611"/>
                    <a:pt x="688" y="680"/>
                    <a:pt x="657" y="695"/>
                  </a:cubicBezTo>
                  <a:cubicBezTo>
                    <a:pt x="642" y="703"/>
                    <a:pt x="588" y="695"/>
                    <a:pt x="588" y="718"/>
                  </a:cubicBezTo>
                  <a:cubicBezTo>
                    <a:pt x="588" y="772"/>
                    <a:pt x="435" y="901"/>
                    <a:pt x="420" y="840"/>
                  </a:cubicBezTo>
                  <a:cubicBezTo>
                    <a:pt x="321" y="871"/>
                    <a:pt x="0" y="1276"/>
                    <a:pt x="138" y="1276"/>
                  </a:cubicBezTo>
                  <a:cubicBezTo>
                    <a:pt x="145" y="1245"/>
                    <a:pt x="183" y="1230"/>
                    <a:pt x="206" y="1237"/>
                  </a:cubicBezTo>
                  <a:cubicBezTo>
                    <a:pt x="283" y="1245"/>
                    <a:pt x="443" y="1085"/>
                    <a:pt x="443" y="1283"/>
                  </a:cubicBezTo>
                  <a:cubicBezTo>
                    <a:pt x="451" y="1283"/>
                    <a:pt x="451" y="1283"/>
                    <a:pt x="451" y="1283"/>
                  </a:cubicBezTo>
                  <a:cubicBezTo>
                    <a:pt x="458" y="1268"/>
                    <a:pt x="474" y="1260"/>
                    <a:pt x="489" y="1253"/>
                  </a:cubicBezTo>
                  <a:cubicBezTo>
                    <a:pt x="496" y="1253"/>
                    <a:pt x="527" y="1245"/>
                    <a:pt x="527" y="1237"/>
                  </a:cubicBezTo>
                  <a:cubicBezTo>
                    <a:pt x="535" y="1237"/>
                    <a:pt x="519" y="1192"/>
                    <a:pt x="519" y="1176"/>
                  </a:cubicBezTo>
                  <a:cubicBezTo>
                    <a:pt x="519" y="1016"/>
                    <a:pt x="802" y="932"/>
                    <a:pt x="940" y="932"/>
                  </a:cubicBezTo>
                  <a:cubicBezTo>
                    <a:pt x="1024" y="932"/>
                    <a:pt x="1138" y="1062"/>
                    <a:pt x="1085" y="1138"/>
                  </a:cubicBezTo>
                  <a:cubicBezTo>
                    <a:pt x="1024" y="1230"/>
                    <a:pt x="1092" y="1299"/>
                    <a:pt x="1161" y="1383"/>
                  </a:cubicBezTo>
                  <a:cubicBezTo>
                    <a:pt x="1161" y="1406"/>
                    <a:pt x="1161" y="1459"/>
                    <a:pt x="1199" y="1451"/>
                  </a:cubicBezTo>
                  <a:cubicBezTo>
                    <a:pt x="1222" y="1444"/>
                    <a:pt x="1245" y="1421"/>
                    <a:pt x="1260" y="1421"/>
                  </a:cubicBezTo>
                  <a:cubicBezTo>
                    <a:pt x="1260" y="1459"/>
                    <a:pt x="1184" y="1512"/>
                    <a:pt x="1153" y="1535"/>
                  </a:cubicBezTo>
                  <a:cubicBezTo>
                    <a:pt x="1092" y="1589"/>
                    <a:pt x="1085" y="1703"/>
                    <a:pt x="1123" y="1772"/>
                  </a:cubicBezTo>
                  <a:cubicBezTo>
                    <a:pt x="1146" y="1810"/>
                    <a:pt x="1153" y="1841"/>
                    <a:pt x="1169" y="1879"/>
                  </a:cubicBezTo>
                  <a:lnTo>
                    <a:pt x="1169" y="1879"/>
                  </a:lnTo>
                  <a:cubicBezTo>
                    <a:pt x="1421" y="1803"/>
                    <a:pt x="1421" y="1803"/>
                    <a:pt x="1421" y="1803"/>
                  </a:cubicBezTo>
                  <a:lnTo>
                    <a:pt x="1421" y="1803"/>
                  </a:lnTo>
                  <a:cubicBezTo>
                    <a:pt x="1436" y="1787"/>
                    <a:pt x="1459" y="1772"/>
                    <a:pt x="1482" y="1749"/>
                  </a:cubicBezTo>
                  <a:cubicBezTo>
                    <a:pt x="1505" y="1719"/>
                    <a:pt x="1528" y="1688"/>
                    <a:pt x="1543" y="1650"/>
                  </a:cubicBezTo>
                  <a:cubicBezTo>
                    <a:pt x="1558" y="1604"/>
                    <a:pt x="1551" y="1535"/>
                    <a:pt x="1596" y="1512"/>
                  </a:cubicBezTo>
                  <a:cubicBezTo>
                    <a:pt x="1642" y="1482"/>
                    <a:pt x="1703" y="1520"/>
                    <a:pt x="1757" y="1512"/>
                  </a:cubicBezTo>
                  <a:cubicBezTo>
                    <a:pt x="1780" y="1505"/>
                    <a:pt x="1787" y="1482"/>
                    <a:pt x="1803" y="1474"/>
                  </a:cubicBezTo>
                  <a:cubicBezTo>
                    <a:pt x="1833" y="1459"/>
                    <a:pt x="1879" y="1467"/>
                    <a:pt x="1910" y="1444"/>
                  </a:cubicBezTo>
                  <a:cubicBezTo>
                    <a:pt x="1932" y="1421"/>
                    <a:pt x="1948" y="1383"/>
                    <a:pt x="1948" y="1345"/>
                  </a:cubicBezTo>
                  <a:cubicBezTo>
                    <a:pt x="1948" y="1299"/>
                    <a:pt x="1917" y="1253"/>
                    <a:pt x="1917" y="1207"/>
                  </a:cubicBezTo>
                  <a:cubicBezTo>
                    <a:pt x="1917" y="1176"/>
                    <a:pt x="1910" y="1146"/>
                    <a:pt x="1932" y="1123"/>
                  </a:cubicBezTo>
                  <a:cubicBezTo>
                    <a:pt x="1955" y="1100"/>
                    <a:pt x="2001" y="1115"/>
                    <a:pt x="2032" y="1100"/>
                  </a:cubicBezTo>
                  <a:cubicBezTo>
                    <a:pt x="2062" y="1085"/>
                    <a:pt x="2078" y="1047"/>
                    <a:pt x="2093" y="1024"/>
                  </a:cubicBezTo>
                  <a:lnTo>
                    <a:pt x="2093" y="1024"/>
                  </a:lnTo>
                  <a:cubicBezTo>
                    <a:pt x="2101" y="1001"/>
                    <a:pt x="2101" y="970"/>
                    <a:pt x="2108" y="940"/>
                  </a:cubicBezTo>
                  <a:cubicBezTo>
                    <a:pt x="2116" y="924"/>
                    <a:pt x="2139" y="909"/>
                    <a:pt x="2139" y="886"/>
                  </a:cubicBezTo>
                  <a:cubicBezTo>
                    <a:pt x="2139" y="863"/>
                    <a:pt x="2093" y="856"/>
                    <a:pt x="2101" y="840"/>
                  </a:cubicBezTo>
                  <a:cubicBezTo>
                    <a:pt x="2108" y="810"/>
                    <a:pt x="2154" y="802"/>
                    <a:pt x="2169" y="772"/>
                  </a:cubicBezTo>
                  <a:cubicBezTo>
                    <a:pt x="2177" y="756"/>
                    <a:pt x="2154" y="733"/>
                    <a:pt x="2146" y="711"/>
                  </a:cubicBezTo>
                  <a:lnTo>
                    <a:pt x="2146" y="711"/>
                  </a:lnTo>
                  <a:cubicBezTo>
                    <a:pt x="2146" y="718"/>
                    <a:pt x="2139" y="718"/>
                    <a:pt x="2131" y="726"/>
                  </a:cubicBezTo>
                  <a:cubicBezTo>
                    <a:pt x="2116" y="733"/>
                    <a:pt x="2101" y="741"/>
                    <a:pt x="2085" y="741"/>
                  </a:cubicBezTo>
                  <a:cubicBezTo>
                    <a:pt x="2062" y="741"/>
                    <a:pt x="2039" y="733"/>
                    <a:pt x="2016" y="733"/>
                  </a:cubicBezTo>
                  <a:cubicBezTo>
                    <a:pt x="2009" y="733"/>
                    <a:pt x="2009" y="756"/>
                    <a:pt x="1994" y="756"/>
                  </a:cubicBezTo>
                  <a:cubicBezTo>
                    <a:pt x="1978" y="756"/>
                    <a:pt x="1948" y="756"/>
                    <a:pt x="1940" y="741"/>
                  </a:cubicBezTo>
                  <a:cubicBezTo>
                    <a:pt x="1917" y="726"/>
                    <a:pt x="1917" y="695"/>
                    <a:pt x="1917" y="672"/>
                  </a:cubicBezTo>
                  <a:cubicBezTo>
                    <a:pt x="1917" y="665"/>
                    <a:pt x="1940" y="649"/>
                    <a:pt x="1932" y="642"/>
                  </a:cubicBezTo>
                  <a:cubicBezTo>
                    <a:pt x="1917" y="626"/>
                    <a:pt x="1902" y="642"/>
                    <a:pt x="1887" y="649"/>
                  </a:cubicBezTo>
                  <a:cubicBezTo>
                    <a:pt x="1871" y="649"/>
                    <a:pt x="1856" y="665"/>
                    <a:pt x="1841" y="672"/>
                  </a:cubicBezTo>
                  <a:cubicBezTo>
                    <a:pt x="1826" y="680"/>
                    <a:pt x="1818" y="695"/>
                    <a:pt x="1795" y="703"/>
                  </a:cubicBezTo>
                  <a:cubicBezTo>
                    <a:pt x="1772" y="711"/>
                    <a:pt x="1742" y="703"/>
                    <a:pt x="1719" y="718"/>
                  </a:cubicBezTo>
                  <a:cubicBezTo>
                    <a:pt x="1688" y="733"/>
                    <a:pt x="1673" y="764"/>
                    <a:pt x="1642" y="787"/>
                  </a:cubicBezTo>
                  <a:cubicBezTo>
                    <a:pt x="1627" y="795"/>
                    <a:pt x="1604" y="810"/>
                    <a:pt x="1581" y="802"/>
                  </a:cubicBezTo>
                  <a:cubicBezTo>
                    <a:pt x="1558" y="795"/>
                    <a:pt x="1543" y="756"/>
                    <a:pt x="1528" y="741"/>
                  </a:cubicBezTo>
                  <a:cubicBezTo>
                    <a:pt x="1505" y="718"/>
                    <a:pt x="1482" y="695"/>
                    <a:pt x="1467" y="672"/>
                  </a:cubicBezTo>
                  <a:cubicBezTo>
                    <a:pt x="1451" y="657"/>
                    <a:pt x="1467" y="634"/>
                    <a:pt x="1451" y="619"/>
                  </a:cubicBezTo>
                  <a:cubicBezTo>
                    <a:pt x="1436" y="611"/>
                    <a:pt x="1421" y="626"/>
                    <a:pt x="1405" y="626"/>
                  </a:cubicBezTo>
                  <a:cubicBezTo>
                    <a:pt x="1375" y="634"/>
                    <a:pt x="1344" y="657"/>
                    <a:pt x="1321" y="642"/>
                  </a:cubicBezTo>
                  <a:cubicBezTo>
                    <a:pt x="1299" y="619"/>
                    <a:pt x="1306" y="565"/>
                    <a:pt x="1306" y="535"/>
                  </a:cubicBezTo>
                  <a:cubicBezTo>
                    <a:pt x="1306" y="512"/>
                    <a:pt x="1337" y="504"/>
                    <a:pt x="1337" y="489"/>
                  </a:cubicBezTo>
                  <a:cubicBezTo>
                    <a:pt x="1337" y="474"/>
                    <a:pt x="1329" y="466"/>
                    <a:pt x="1314" y="451"/>
                  </a:cubicBezTo>
                  <a:cubicBezTo>
                    <a:pt x="1306" y="443"/>
                    <a:pt x="1291" y="443"/>
                    <a:pt x="1291" y="428"/>
                  </a:cubicBezTo>
                  <a:cubicBezTo>
                    <a:pt x="1283" y="420"/>
                    <a:pt x="1291" y="413"/>
                    <a:pt x="1283" y="405"/>
                  </a:cubicBezTo>
                  <a:cubicBezTo>
                    <a:pt x="1276" y="397"/>
                    <a:pt x="1253" y="405"/>
                    <a:pt x="1253" y="390"/>
                  </a:cubicBezTo>
                  <a:cubicBezTo>
                    <a:pt x="1253" y="359"/>
                    <a:pt x="1268" y="328"/>
                    <a:pt x="1291" y="298"/>
                  </a:cubicBezTo>
                  <a:cubicBezTo>
                    <a:pt x="1306" y="275"/>
                    <a:pt x="1337" y="267"/>
                    <a:pt x="1352" y="252"/>
                  </a:cubicBezTo>
                  <a:cubicBezTo>
                    <a:pt x="1367" y="229"/>
                    <a:pt x="1360" y="206"/>
                    <a:pt x="1367" y="184"/>
                  </a:cubicBezTo>
                  <a:cubicBezTo>
                    <a:pt x="1367" y="168"/>
                    <a:pt x="1382" y="161"/>
                    <a:pt x="1390" y="145"/>
                  </a:cubicBezTo>
                  <a:cubicBezTo>
                    <a:pt x="1398" y="130"/>
                    <a:pt x="1413" y="115"/>
                    <a:pt x="1405" y="107"/>
                  </a:cubicBezTo>
                  <a:cubicBezTo>
                    <a:pt x="1405" y="92"/>
                    <a:pt x="1382" y="99"/>
                    <a:pt x="1367" y="92"/>
                  </a:cubicBezTo>
                  <a:cubicBezTo>
                    <a:pt x="1344" y="76"/>
                    <a:pt x="1321" y="53"/>
                    <a:pt x="1306" y="31"/>
                  </a:cubicBezTo>
                  <a:cubicBezTo>
                    <a:pt x="1283" y="8"/>
                    <a:pt x="1299" y="23"/>
                    <a:pt x="1283"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94" name="Freeform 21"/>
            <p:cNvSpPr>
              <a:spLocks noChangeArrowheads="1"/>
            </p:cNvSpPr>
            <p:nvPr/>
          </p:nvSpPr>
          <p:spPr bwMode="auto">
            <a:xfrm>
              <a:off x="5311429" y="7202488"/>
              <a:ext cx="371451" cy="292100"/>
            </a:xfrm>
            <a:custGeom>
              <a:avLst/>
              <a:gdLst>
                <a:gd name="T0" fmla="*/ 550 w 1032"/>
                <a:gd name="T1" fmla="*/ 809 h 810"/>
                <a:gd name="T2" fmla="*/ 550 w 1032"/>
                <a:gd name="T3" fmla="*/ 809 h 810"/>
                <a:gd name="T4" fmla="*/ 626 w 1032"/>
                <a:gd name="T5" fmla="*/ 695 h 810"/>
                <a:gd name="T6" fmla="*/ 718 w 1032"/>
                <a:gd name="T7" fmla="*/ 649 h 810"/>
                <a:gd name="T8" fmla="*/ 741 w 1032"/>
                <a:gd name="T9" fmla="*/ 588 h 810"/>
                <a:gd name="T10" fmla="*/ 817 w 1032"/>
                <a:gd name="T11" fmla="*/ 511 h 810"/>
                <a:gd name="T12" fmla="*/ 955 w 1032"/>
                <a:gd name="T13" fmla="*/ 466 h 810"/>
                <a:gd name="T14" fmla="*/ 955 w 1032"/>
                <a:gd name="T15" fmla="*/ 466 h 810"/>
                <a:gd name="T16" fmla="*/ 955 w 1032"/>
                <a:gd name="T17" fmla="*/ 466 h 810"/>
                <a:gd name="T18" fmla="*/ 1001 w 1032"/>
                <a:gd name="T19" fmla="*/ 305 h 810"/>
                <a:gd name="T20" fmla="*/ 886 w 1032"/>
                <a:gd name="T21" fmla="*/ 313 h 810"/>
                <a:gd name="T22" fmla="*/ 626 w 1032"/>
                <a:gd name="T23" fmla="*/ 61 h 810"/>
                <a:gd name="T24" fmla="*/ 519 w 1032"/>
                <a:gd name="T25" fmla="*/ 38 h 810"/>
                <a:gd name="T26" fmla="*/ 367 w 1032"/>
                <a:gd name="T27" fmla="*/ 30 h 810"/>
                <a:gd name="T28" fmla="*/ 260 w 1032"/>
                <a:gd name="T29" fmla="*/ 61 h 810"/>
                <a:gd name="T30" fmla="*/ 221 w 1032"/>
                <a:gd name="T31" fmla="*/ 69 h 810"/>
                <a:gd name="T32" fmla="*/ 183 w 1032"/>
                <a:gd name="T33" fmla="*/ 76 h 810"/>
                <a:gd name="T34" fmla="*/ 130 w 1032"/>
                <a:gd name="T35" fmla="*/ 336 h 810"/>
                <a:gd name="T36" fmla="*/ 38 w 1032"/>
                <a:gd name="T37" fmla="*/ 298 h 810"/>
                <a:gd name="T38" fmla="*/ 0 w 1032"/>
                <a:gd name="T39" fmla="*/ 389 h 810"/>
                <a:gd name="T40" fmla="*/ 92 w 1032"/>
                <a:gd name="T41" fmla="*/ 405 h 810"/>
                <a:gd name="T42" fmla="*/ 206 w 1032"/>
                <a:gd name="T43" fmla="*/ 504 h 810"/>
                <a:gd name="T44" fmla="*/ 267 w 1032"/>
                <a:gd name="T45" fmla="*/ 596 h 810"/>
                <a:gd name="T46" fmla="*/ 389 w 1032"/>
                <a:gd name="T47" fmla="*/ 725 h 810"/>
                <a:gd name="T48" fmla="*/ 550 w 1032"/>
                <a:gd name="T49" fmla="*/ 809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32" h="810">
                  <a:moveTo>
                    <a:pt x="550" y="809"/>
                  </a:moveTo>
                  <a:lnTo>
                    <a:pt x="550" y="809"/>
                  </a:lnTo>
                  <a:cubicBezTo>
                    <a:pt x="580" y="779"/>
                    <a:pt x="596" y="718"/>
                    <a:pt x="626" y="695"/>
                  </a:cubicBezTo>
                  <a:cubicBezTo>
                    <a:pt x="657" y="680"/>
                    <a:pt x="695" y="680"/>
                    <a:pt x="718" y="649"/>
                  </a:cubicBezTo>
                  <a:cubicBezTo>
                    <a:pt x="741" y="634"/>
                    <a:pt x="726" y="603"/>
                    <a:pt x="741" y="588"/>
                  </a:cubicBezTo>
                  <a:cubicBezTo>
                    <a:pt x="764" y="557"/>
                    <a:pt x="787" y="527"/>
                    <a:pt x="817" y="511"/>
                  </a:cubicBezTo>
                  <a:cubicBezTo>
                    <a:pt x="848" y="488"/>
                    <a:pt x="924" y="481"/>
                    <a:pt x="955" y="466"/>
                  </a:cubicBezTo>
                  <a:lnTo>
                    <a:pt x="955" y="466"/>
                  </a:lnTo>
                  <a:lnTo>
                    <a:pt x="955" y="466"/>
                  </a:lnTo>
                  <a:cubicBezTo>
                    <a:pt x="955" y="458"/>
                    <a:pt x="1031" y="290"/>
                    <a:pt x="1001" y="305"/>
                  </a:cubicBezTo>
                  <a:cubicBezTo>
                    <a:pt x="962" y="328"/>
                    <a:pt x="932" y="298"/>
                    <a:pt x="886" y="313"/>
                  </a:cubicBezTo>
                  <a:cubicBezTo>
                    <a:pt x="756" y="374"/>
                    <a:pt x="657" y="152"/>
                    <a:pt x="626" y="61"/>
                  </a:cubicBezTo>
                  <a:cubicBezTo>
                    <a:pt x="588" y="61"/>
                    <a:pt x="550" y="53"/>
                    <a:pt x="519" y="38"/>
                  </a:cubicBezTo>
                  <a:cubicBezTo>
                    <a:pt x="443" y="0"/>
                    <a:pt x="443" y="23"/>
                    <a:pt x="367" y="30"/>
                  </a:cubicBezTo>
                  <a:cubicBezTo>
                    <a:pt x="321" y="30"/>
                    <a:pt x="298" y="38"/>
                    <a:pt x="260" y="61"/>
                  </a:cubicBezTo>
                  <a:cubicBezTo>
                    <a:pt x="252" y="69"/>
                    <a:pt x="237" y="69"/>
                    <a:pt x="221" y="69"/>
                  </a:cubicBezTo>
                  <a:cubicBezTo>
                    <a:pt x="214" y="76"/>
                    <a:pt x="183" y="69"/>
                    <a:pt x="183" y="76"/>
                  </a:cubicBezTo>
                  <a:cubicBezTo>
                    <a:pt x="229" y="107"/>
                    <a:pt x="160" y="336"/>
                    <a:pt x="130" y="336"/>
                  </a:cubicBezTo>
                  <a:cubicBezTo>
                    <a:pt x="84" y="336"/>
                    <a:pt x="107" y="259"/>
                    <a:pt x="38" y="298"/>
                  </a:cubicBezTo>
                  <a:cubicBezTo>
                    <a:pt x="0" y="313"/>
                    <a:pt x="0" y="344"/>
                    <a:pt x="0" y="389"/>
                  </a:cubicBezTo>
                  <a:cubicBezTo>
                    <a:pt x="23" y="389"/>
                    <a:pt x="76" y="374"/>
                    <a:pt x="92" y="405"/>
                  </a:cubicBezTo>
                  <a:cubicBezTo>
                    <a:pt x="137" y="504"/>
                    <a:pt x="84" y="466"/>
                    <a:pt x="206" y="504"/>
                  </a:cubicBezTo>
                  <a:cubicBezTo>
                    <a:pt x="252" y="519"/>
                    <a:pt x="260" y="557"/>
                    <a:pt x="267" y="596"/>
                  </a:cubicBezTo>
                  <a:cubicBezTo>
                    <a:pt x="275" y="619"/>
                    <a:pt x="367" y="702"/>
                    <a:pt x="389" y="725"/>
                  </a:cubicBezTo>
                  <a:cubicBezTo>
                    <a:pt x="443" y="771"/>
                    <a:pt x="489" y="794"/>
                    <a:pt x="550" y="80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95" name="Freeform 22"/>
            <p:cNvSpPr>
              <a:spLocks noChangeArrowheads="1"/>
            </p:cNvSpPr>
            <p:nvPr/>
          </p:nvSpPr>
          <p:spPr bwMode="auto">
            <a:xfrm>
              <a:off x="6132114" y="7599364"/>
              <a:ext cx="552414" cy="642937"/>
            </a:xfrm>
            <a:custGeom>
              <a:avLst/>
              <a:gdLst>
                <a:gd name="T0" fmla="*/ 1298 w 1535"/>
                <a:gd name="T1" fmla="*/ 0 h 1788"/>
                <a:gd name="T2" fmla="*/ 1206 w 1535"/>
                <a:gd name="T3" fmla="*/ 160 h 1788"/>
                <a:gd name="T4" fmla="*/ 1198 w 1535"/>
                <a:gd name="T5" fmla="*/ 305 h 1788"/>
                <a:gd name="T6" fmla="*/ 1290 w 1535"/>
                <a:gd name="T7" fmla="*/ 389 h 1788"/>
                <a:gd name="T8" fmla="*/ 1244 w 1535"/>
                <a:gd name="T9" fmla="*/ 435 h 1788"/>
                <a:gd name="T10" fmla="*/ 1183 w 1535"/>
                <a:gd name="T11" fmla="*/ 542 h 1788"/>
                <a:gd name="T12" fmla="*/ 1130 w 1535"/>
                <a:gd name="T13" fmla="*/ 496 h 1788"/>
                <a:gd name="T14" fmla="*/ 984 w 1535"/>
                <a:gd name="T15" fmla="*/ 504 h 1788"/>
                <a:gd name="T16" fmla="*/ 870 w 1535"/>
                <a:gd name="T17" fmla="*/ 618 h 1788"/>
                <a:gd name="T18" fmla="*/ 961 w 1535"/>
                <a:gd name="T19" fmla="*/ 725 h 1788"/>
                <a:gd name="T20" fmla="*/ 1046 w 1535"/>
                <a:gd name="T21" fmla="*/ 847 h 1788"/>
                <a:gd name="T22" fmla="*/ 1229 w 1535"/>
                <a:gd name="T23" fmla="*/ 993 h 1788"/>
                <a:gd name="T24" fmla="*/ 1267 w 1535"/>
                <a:gd name="T25" fmla="*/ 840 h 1788"/>
                <a:gd name="T26" fmla="*/ 1298 w 1535"/>
                <a:gd name="T27" fmla="*/ 664 h 1788"/>
                <a:gd name="T28" fmla="*/ 1412 w 1535"/>
                <a:gd name="T29" fmla="*/ 680 h 1788"/>
                <a:gd name="T30" fmla="*/ 1511 w 1535"/>
                <a:gd name="T31" fmla="*/ 794 h 1788"/>
                <a:gd name="T32" fmla="*/ 1519 w 1535"/>
                <a:gd name="T33" fmla="*/ 955 h 1788"/>
                <a:gd name="T34" fmla="*/ 1420 w 1535"/>
                <a:gd name="T35" fmla="*/ 985 h 1788"/>
                <a:gd name="T36" fmla="*/ 1488 w 1535"/>
                <a:gd name="T37" fmla="*/ 1084 h 1788"/>
                <a:gd name="T38" fmla="*/ 1435 w 1535"/>
                <a:gd name="T39" fmla="*/ 1291 h 1788"/>
                <a:gd name="T40" fmla="*/ 1466 w 1535"/>
                <a:gd name="T41" fmla="*/ 1405 h 1788"/>
                <a:gd name="T42" fmla="*/ 1389 w 1535"/>
                <a:gd name="T43" fmla="*/ 1566 h 1788"/>
                <a:gd name="T44" fmla="*/ 1275 w 1535"/>
                <a:gd name="T45" fmla="*/ 1619 h 1788"/>
                <a:gd name="T46" fmla="*/ 1152 w 1535"/>
                <a:gd name="T47" fmla="*/ 1711 h 1788"/>
                <a:gd name="T48" fmla="*/ 1046 w 1535"/>
                <a:gd name="T49" fmla="*/ 1764 h 1788"/>
                <a:gd name="T50" fmla="*/ 946 w 1535"/>
                <a:gd name="T51" fmla="*/ 1779 h 1788"/>
                <a:gd name="T52" fmla="*/ 824 w 1535"/>
                <a:gd name="T53" fmla="*/ 1787 h 1788"/>
                <a:gd name="T54" fmla="*/ 755 w 1535"/>
                <a:gd name="T55" fmla="*/ 1649 h 1788"/>
                <a:gd name="T56" fmla="*/ 679 w 1535"/>
                <a:gd name="T57" fmla="*/ 1588 h 1788"/>
                <a:gd name="T58" fmla="*/ 457 w 1535"/>
                <a:gd name="T59" fmla="*/ 1680 h 1788"/>
                <a:gd name="T60" fmla="*/ 343 w 1535"/>
                <a:gd name="T61" fmla="*/ 1711 h 1788"/>
                <a:gd name="T62" fmla="*/ 121 w 1535"/>
                <a:gd name="T63" fmla="*/ 1550 h 1788"/>
                <a:gd name="T64" fmla="*/ 31 w 1535"/>
                <a:gd name="T65" fmla="*/ 1428 h 1788"/>
                <a:gd name="T66" fmla="*/ 144 w 1535"/>
                <a:gd name="T67" fmla="*/ 1336 h 1788"/>
                <a:gd name="T68" fmla="*/ 282 w 1535"/>
                <a:gd name="T69" fmla="*/ 1313 h 1788"/>
                <a:gd name="T70" fmla="*/ 381 w 1535"/>
                <a:gd name="T71" fmla="*/ 1161 h 1788"/>
                <a:gd name="T72" fmla="*/ 251 w 1535"/>
                <a:gd name="T73" fmla="*/ 1199 h 1788"/>
                <a:gd name="T74" fmla="*/ 182 w 1535"/>
                <a:gd name="T75" fmla="*/ 1115 h 1788"/>
                <a:gd name="T76" fmla="*/ 282 w 1535"/>
                <a:gd name="T77" fmla="*/ 977 h 1788"/>
                <a:gd name="T78" fmla="*/ 305 w 1535"/>
                <a:gd name="T79" fmla="*/ 870 h 1788"/>
                <a:gd name="T80" fmla="*/ 343 w 1535"/>
                <a:gd name="T81" fmla="*/ 779 h 1788"/>
                <a:gd name="T82" fmla="*/ 389 w 1535"/>
                <a:gd name="T83" fmla="*/ 672 h 1788"/>
                <a:gd name="T84" fmla="*/ 266 w 1535"/>
                <a:gd name="T85" fmla="*/ 588 h 1788"/>
                <a:gd name="T86" fmla="*/ 167 w 1535"/>
                <a:gd name="T87" fmla="*/ 534 h 1788"/>
                <a:gd name="T88" fmla="*/ 175 w 1535"/>
                <a:gd name="T89" fmla="*/ 374 h 1788"/>
                <a:gd name="T90" fmla="*/ 152 w 1535"/>
                <a:gd name="T91" fmla="*/ 313 h 1788"/>
                <a:gd name="T92" fmla="*/ 205 w 1535"/>
                <a:gd name="T93" fmla="*/ 282 h 1788"/>
                <a:gd name="T94" fmla="*/ 373 w 1535"/>
                <a:gd name="T95" fmla="*/ 137 h 1788"/>
                <a:gd name="T96" fmla="*/ 549 w 1535"/>
                <a:gd name="T97" fmla="*/ 152 h 1788"/>
                <a:gd name="T98" fmla="*/ 725 w 1535"/>
                <a:gd name="T99" fmla="*/ 252 h 1788"/>
                <a:gd name="T100" fmla="*/ 794 w 1535"/>
                <a:gd name="T101" fmla="*/ 68 h 1788"/>
                <a:gd name="T102" fmla="*/ 877 w 1535"/>
                <a:gd name="T103" fmla="*/ 15 h 1788"/>
                <a:gd name="T104" fmla="*/ 961 w 1535"/>
                <a:gd name="T105" fmla="*/ 91 h 1788"/>
                <a:gd name="T106" fmla="*/ 1076 w 1535"/>
                <a:gd name="T107" fmla="*/ 68 h 1788"/>
                <a:gd name="T108" fmla="*/ 1206 w 1535"/>
                <a:gd name="T109" fmla="*/ 38 h 1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35" h="1788">
                  <a:moveTo>
                    <a:pt x="1298" y="0"/>
                  </a:moveTo>
                  <a:lnTo>
                    <a:pt x="1298" y="0"/>
                  </a:lnTo>
                  <a:cubicBezTo>
                    <a:pt x="1298" y="30"/>
                    <a:pt x="1313" y="61"/>
                    <a:pt x="1298" y="84"/>
                  </a:cubicBezTo>
                  <a:cubicBezTo>
                    <a:pt x="1275" y="122"/>
                    <a:pt x="1229" y="130"/>
                    <a:pt x="1206" y="160"/>
                  </a:cubicBezTo>
                  <a:cubicBezTo>
                    <a:pt x="1183" y="183"/>
                    <a:pt x="1168" y="213"/>
                    <a:pt x="1168" y="244"/>
                  </a:cubicBezTo>
                  <a:cubicBezTo>
                    <a:pt x="1168" y="267"/>
                    <a:pt x="1175" y="298"/>
                    <a:pt x="1198" y="305"/>
                  </a:cubicBezTo>
                  <a:cubicBezTo>
                    <a:pt x="1236" y="313"/>
                    <a:pt x="1282" y="244"/>
                    <a:pt x="1305" y="267"/>
                  </a:cubicBezTo>
                  <a:cubicBezTo>
                    <a:pt x="1336" y="298"/>
                    <a:pt x="1305" y="351"/>
                    <a:pt x="1290" y="389"/>
                  </a:cubicBezTo>
                  <a:cubicBezTo>
                    <a:pt x="1282" y="412"/>
                    <a:pt x="1259" y="420"/>
                    <a:pt x="1244" y="435"/>
                  </a:cubicBezTo>
                  <a:lnTo>
                    <a:pt x="1244" y="435"/>
                  </a:lnTo>
                  <a:cubicBezTo>
                    <a:pt x="1221" y="443"/>
                    <a:pt x="1175" y="427"/>
                    <a:pt x="1168" y="450"/>
                  </a:cubicBezTo>
                  <a:cubicBezTo>
                    <a:pt x="1145" y="473"/>
                    <a:pt x="1183" y="511"/>
                    <a:pt x="1183" y="542"/>
                  </a:cubicBezTo>
                  <a:cubicBezTo>
                    <a:pt x="1175" y="550"/>
                    <a:pt x="1160" y="557"/>
                    <a:pt x="1152" y="550"/>
                  </a:cubicBezTo>
                  <a:cubicBezTo>
                    <a:pt x="1137" y="534"/>
                    <a:pt x="1152" y="496"/>
                    <a:pt x="1130" y="496"/>
                  </a:cubicBezTo>
                  <a:cubicBezTo>
                    <a:pt x="1114" y="488"/>
                    <a:pt x="1099" y="534"/>
                    <a:pt x="1084" y="534"/>
                  </a:cubicBezTo>
                  <a:cubicBezTo>
                    <a:pt x="1046" y="534"/>
                    <a:pt x="1015" y="496"/>
                    <a:pt x="984" y="504"/>
                  </a:cubicBezTo>
                  <a:cubicBezTo>
                    <a:pt x="969" y="511"/>
                    <a:pt x="1000" y="550"/>
                    <a:pt x="984" y="565"/>
                  </a:cubicBezTo>
                  <a:cubicBezTo>
                    <a:pt x="954" y="595"/>
                    <a:pt x="900" y="588"/>
                    <a:pt x="870" y="618"/>
                  </a:cubicBezTo>
                  <a:cubicBezTo>
                    <a:pt x="855" y="634"/>
                    <a:pt x="862" y="657"/>
                    <a:pt x="870" y="672"/>
                  </a:cubicBezTo>
                  <a:cubicBezTo>
                    <a:pt x="893" y="702"/>
                    <a:pt x="938" y="702"/>
                    <a:pt x="961" y="725"/>
                  </a:cubicBezTo>
                  <a:cubicBezTo>
                    <a:pt x="969" y="741"/>
                    <a:pt x="938" y="756"/>
                    <a:pt x="946" y="771"/>
                  </a:cubicBezTo>
                  <a:cubicBezTo>
                    <a:pt x="969" y="802"/>
                    <a:pt x="1015" y="817"/>
                    <a:pt x="1046" y="847"/>
                  </a:cubicBezTo>
                  <a:cubicBezTo>
                    <a:pt x="1076" y="878"/>
                    <a:pt x="1099" y="916"/>
                    <a:pt x="1130" y="939"/>
                  </a:cubicBezTo>
                  <a:cubicBezTo>
                    <a:pt x="1160" y="962"/>
                    <a:pt x="1191" y="993"/>
                    <a:pt x="1229" y="993"/>
                  </a:cubicBezTo>
                  <a:cubicBezTo>
                    <a:pt x="1252" y="993"/>
                    <a:pt x="1252" y="955"/>
                    <a:pt x="1259" y="939"/>
                  </a:cubicBezTo>
                  <a:cubicBezTo>
                    <a:pt x="1267" y="909"/>
                    <a:pt x="1259" y="870"/>
                    <a:pt x="1267" y="840"/>
                  </a:cubicBezTo>
                  <a:cubicBezTo>
                    <a:pt x="1275" y="794"/>
                    <a:pt x="1298" y="756"/>
                    <a:pt x="1305" y="710"/>
                  </a:cubicBezTo>
                  <a:cubicBezTo>
                    <a:pt x="1305" y="695"/>
                    <a:pt x="1282" y="664"/>
                    <a:pt x="1298" y="664"/>
                  </a:cubicBezTo>
                  <a:cubicBezTo>
                    <a:pt x="1336" y="657"/>
                    <a:pt x="1374" y="672"/>
                    <a:pt x="1412" y="680"/>
                  </a:cubicBezTo>
                  <a:lnTo>
                    <a:pt x="1412" y="680"/>
                  </a:lnTo>
                  <a:cubicBezTo>
                    <a:pt x="1412" y="718"/>
                    <a:pt x="1382" y="756"/>
                    <a:pt x="1397" y="786"/>
                  </a:cubicBezTo>
                  <a:cubicBezTo>
                    <a:pt x="1427" y="809"/>
                    <a:pt x="1481" y="779"/>
                    <a:pt x="1511" y="794"/>
                  </a:cubicBezTo>
                  <a:cubicBezTo>
                    <a:pt x="1534" y="809"/>
                    <a:pt x="1534" y="840"/>
                    <a:pt x="1534" y="863"/>
                  </a:cubicBezTo>
                  <a:cubicBezTo>
                    <a:pt x="1534" y="893"/>
                    <a:pt x="1527" y="924"/>
                    <a:pt x="1519" y="955"/>
                  </a:cubicBezTo>
                  <a:lnTo>
                    <a:pt x="1519" y="955"/>
                  </a:lnTo>
                  <a:cubicBezTo>
                    <a:pt x="1488" y="962"/>
                    <a:pt x="1443" y="962"/>
                    <a:pt x="1420" y="985"/>
                  </a:cubicBezTo>
                  <a:cubicBezTo>
                    <a:pt x="1405" y="1000"/>
                    <a:pt x="1420" y="1023"/>
                    <a:pt x="1427" y="1038"/>
                  </a:cubicBezTo>
                  <a:cubicBezTo>
                    <a:pt x="1443" y="1061"/>
                    <a:pt x="1473" y="1061"/>
                    <a:pt x="1488" y="1084"/>
                  </a:cubicBezTo>
                  <a:cubicBezTo>
                    <a:pt x="1504" y="1107"/>
                    <a:pt x="1519" y="1138"/>
                    <a:pt x="1511" y="1168"/>
                  </a:cubicBezTo>
                  <a:cubicBezTo>
                    <a:pt x="1496" y="1214"/>
                    <a:pt x="1443" y="1245"/>
                    <a:pt x="1435" y="1291"/>
                  </a:cubicBezTo>
                  <a:cubicBezTo>
                    <a:pt x="1427" y="1329"/>
                    <a:pt x="1458" y="1367"/>
                    <a:pt x="1466" y="1405"/>
                  </a:cubicBezTo>
                  <a:lnTo>
                    <a:pt x="1466" y="1405"/>
                  </a:lnTo>
                  <a:cubicBezTo>
                    <a:pt x="1435" y="1420"/>
                    <a:pt x="1382" y="1405"/>
                    <a:pt x="1374" y="1436"/>
                  </a:cubicBezTo>
                  <a:cubicBezTo>
                    <a:pt x="1351" y="1474"/>
                    <a:pt x="1382" y="1520"/>
                    <a:pt x="1389" y="1566"/>
                  </a:cubicBezTo>
                  <a:cubicBezTo>
                    <a:pt x="1389" y="1566"/>
                    <a:pt x="1298" y="1588"/>
                    <a:pt x="1290" y="1588"/>
                  </a:cubicBezTo>
                  <a:cubicBezTo>
                    <a:pt x="1282" y="1588"/>
                    <a:pt x="1275" y="1619"/>
                    <a:pt x="1275" y="1619"/>
                  </a:cubicBezTo>
                  <a:cubicBezTo>
                    <a:pt x="1275" y="1619"/>
                    <a:pt x="1206" y="1627"/>
                    <a:pt x="1191" y="1627"/>
                  </a:cubicBezTo>
                  <a:cubicBezTo>
                    <a:pt x="1183" y="1627"/>
                    <a:pt x="1152" y="1711"/>
                    <a:pt x="1152" y="1711"/>
                  </a:cubicBezTo>
                  <a:cubicBezTo>
                    <a:pt x="1130" y="1711"/>
                    <a:pt x="1107" y="1688"/>
                    <a:pt x="1084" y="1695"/>
                  </a:cubicBezTo>
                  <a:cubicBezTo>
                    <a:pt x="1061" y="1703"/>
                    <a:pt x="1069" y="1749"/>
                    <a:pt x="1046" y="1764"/>
                  </a:cubicBezTo>
                  <a:cubicBezTo>
                    <a:pt x="1015" y="1779"/>
                    <a:pt x="977" y="1779"/>
                    <a:pt x="946" y="1779"/>
                  </a:cubicBezTo>
                  <a:lnTo>
                    <a:pt x="946" y="1779"/>
                  </a:lnTo>
                  <a:cubicBezTo>
                    <a:pt x="931" y="1756"/>
                    <a:pt x="931" y="1703"/>
                    <a:pt x="900" y="1711"/>
                  </a:cubicBezTo>
                  <a:cubicBezTo>
                    <a:pt x="862" y="1711"/>
                    <a:pt x="855" y="1764"/>
                    <a:pt x="824" y="1787"/>
                  </a:cubicBezTo>
                  <a:cubicBezTo>
                    <a:pt x="824" y="1787"/>
                    <a:pt x="732" y="1711"/>
                    <a:pt x="732" y="1703"/>
                  </a:cubicBezTo>
                  <a:cubicBezTo>
                    <a:pt x="725" y="1695"/>
                    <a:pt x="755" y="1649"/>
                    <a:pt x="755" y="1649"/>
                  </a:cubicBezTo>
                  <a:lnTo>
                    <a:pt x="679" y="1642"/>
                  </a:lnTo>
                  <a:cubicBezTo>
                    <a:pt x="671" y="1642"/>
                    <a:pt x="679" y="1588"/>
                    <a:pt x="679" y="1588"/>
                  </a:cubicBezTo>
                  <a:cubicBezTo>
                    <a:pt x="641" y="1581"/>
                    <a:pt x="602" y="1558"/>
                    <a:pt x="564" y="1573"/>
                  </a:cubicBezTo>
                  <a:cubicBezTo>
                    <a:pt x="519" y="1588"/>
                    <a:pt x="496" y="1642"/>
                    <a:pt x="457" y="1680"/>
                  </a:cubicBezTo>
                  <a:lnTo>
                    <a:pt x="457" y="1680"/>
                  </a:lnTo>
                  <a:cubicBezTo>
                    <a:pt x="412" y="1680"/>
                    <a:pt x="381" y="1703"/>
                    <a:pt x="343" y="1711"/>
                  </a:cubicBezTo>
                  <a:cubicBezTo>
                    <a:pt x="320" y="1711"/>
                    <a:pt x="305" y="1703"/>
                    <a:pt x="282" y="1703"/>
                  </a:cubicBezTo>
                  <a:cubicBezTo>
                    <a:pt x="251" y="1642"/>
                    <a:pt x="167" y="1604"/>
                    <a:pt x="121" y="1550"/>
                  </a:cubicBezTo>
                  <a:cubicBezTo>
                    <a:pt x="98" y="1535"/>
                    <a:pt x="75" y="1520"/>
                    <a:pt x="52" y="1504"/>
                  </a:cubicBezTo>
                  <a:cubicBezTo>
                    <a:pt x="31" y="1474"/>
                    <a:pt x="0" y="1459"/>
                    <a:pt x="31" y="1428"/>
                  </a:cubicBezTo>
                  <a:cubicBezTo>
                    <a:pt x="46" y="1405"/>
                    <a:pt x="60" y="1374"/>
                    <a:pt x="83" y="1374"/>
                  </a:cubicBezTo>
                  <a:cubicBezTo>
                    <a:pt x="129" y="1374"/>
                    <a:pt x="121" y="1359"/>
                    <a:pt x="144" y="1336"/>
                  </a:cubicBezTo>
                  <a:cubicBezTo>
                    <a:pt x="160" y="1329"/>
                    <a:pt x="182" y="1336"/>
                    <a:pt x="198" y="1329"/>
                  </a:cubicBezTo>
                  <a:cubicBezTo>
                    <a:pt x="228" y="1313"/>
                    <a:pt x="251" y="1321"/>
                    <a:pt x="282" y="1313"/>
                  </a:cubicBezTo>
                  <a:cubicBezTo>
                    <a:pt x="320" y="1313"/>
                    <a:pt x="343" y="1275"/>
                    <a:pt x="350" y="1245"/>
                  </a:cubicBezTo>
                  <a:cubicBezTo>
                    <a:pt x="389" y="1222"/>
                    <a:pt x="381" y="1199"/>
                    <a:pt x="381" y="1161"/>
                  </a:cubicBezTo>
                  <a:cubicBezTo>
                    <a:pt x="381" y="1122"/>
                    <a:pt x="358" y="1069"/>
                    <a:pt x="320" y="1115"/>
                  </a:cubicBezTo>
                  <a:cubicBezTo>
                    <a:pt x="305" y="1138"/>
                    <a:pt x="282" y="1176"/>
                    <a:pt x="251" y="1199"/>
                  </a:cubicBezTo>
                  <a:cubicBezTo>
                    <a:pt x="244" y="1207"/>
                    <a:pt x="175" y="1291"/>
                    <a:pt x="190" y="1214"/>
                  </a:cubicBezTo>
                  <a:cubicBezTo>
                    <a:pt x="198" y="1184"/>
                    <a:pt x="221" y="1138"/>
                    <a:pt x="182" y="1115"/>
                  </a:cubicBezTo>
                  <a:cubicBezTo>
                    <a:pt x="182" y="1077"/>
                    <a:pt x="228" y="1077"/>
                    <a:pt x="228" y="1046"/>
                  </a:cubicBezTo>
                  <a:cubicBezTo>
                    <a:pt x="236" y="1016"/>
                    <a:pt x="259" y="993"/>
                    <a:pt x="282" y="977"/>
                  </a:cubicBezTo>
                  <a:cubicBezTo>
                    <a:pt x="297" y="962"/>
                    <a:pt x="274" y="955"/>
                    <a:pt x="274" y="939"/>
                  </a:cubicBezTo>
                  <a:cubicBezTo>
                    <a:pt x="266" y="924"/>
                    <a:pt x="297" y="878"/>
                    <a:pt x="305" y="870"/>
                  </a:cubicBezTo>
                  <a:cubicBezTo>
                    <a:pt x="320" y="855"/>
                    <a:pt x="305" y="824"/>
                    <a:pt x="320" y="817"/>
                  </a:cubicBezTo>
                  <a:cubicBezTo>
                    <a:pt x="327" y="809"/>
                    <a:pt x="350" y="802"/>
                    <a:pt x="343" y="779"/>
                  </a:cubicBezTo>
                  <a:cubicBezTo>
                    <a:pt x="335" y="741"/>
                    <a:pt x="404" y="725"/>
                    <a:pt x="434" y="725"/>
                  </a:cubicBezTo>
                  <a:cubicBezTo>
                    <a:pt x="434" y="710"/>
                    <a:pt x="412" y="680"/>
                    <a:pt x="389" y="672"/>
                  </a:cubicBezTo>
                  <a:cubicBezTo>
                    <a:pt x="343" y="657"/>
                    <a:pt x="358" y="657"/>
                    <a:pt x="350" y="618"/>
                  </a:cubicBezTo>
                  <a:cubicBezTo>
                    <a:pt x="327" y="618"/>
                    <a:pt x="289" y="611"/>
                    <a:pt x="266" y="588"/>
                  </a:cubicBezTo>
                  <a:cubicBezTo>
                    <a:pt x="236" y="565"/>
                    <a:pt x="244" y="519"/>
                    <a:pt x="205" y="557"/>
                  </a:cubicBezTo>
                  <a:cubicBezTo>
                    <a:pt x="190" y="580"/>
                    <a:pt x="175" y="557"/>
                    <a:pt x="167" y="534"/>
                  </a:cubicBezTo>
                  <a:cubicBezTo>
                    <a:pt x="144" y="504"/>
                    <a:pt x="129" y="527"/>
                    <a:pt x="137" y="473"/>
                  </a:cubicBezTo>
                  <a:cubicBezTo>
                    <a:pt x="152" y="420"/>
                    <a:pt x="98" y="412"/>
                    <a:pt x="175" y="374"/>
                  </a:cubicBezTo>
                  <a:cubicBezTo>
                    <a:pt x="198" y="336"/>
                    <a:pt x="182" y="351"/>
                    <a:pt x="152" y="320"/>
                  </a:cubicBezTo>
                  <a:cubicBezTo>
                    <a:pt x="152" y="320"/>
                    <a:pt x="152" y="320"/>
                    <a:pt x="152" y="313"/>
                  </a:cubicBezTo>
                  <a:lnTo>
                    <a:pt x="152" y="313"/>
                  </a:lnTo>
                  <a:cubicBezTo>
                    <a:pt x="167" y="305"/>
                    <a:pt x="198" y="290"/>
                    <a:pt x="205" y="282"/>
                  </a:cubicBezTo>
                  <a:cubicBezTo>
                    <a:pt x="259" y="244"/>
                    <a:pt x="228" y="191"/>
                    <a:pt x="305" y="206"/>
                  </a:cubicBezTo>
                  <a:cubicBezTo>
                    <a:pt x="366" y="213"/>
                    <a:pt x="343" y="152"/>
                    <a:pt x="373" y="137"/>
                  </a:cubicBezTo>
                  <a:cubicBezTo>
                    <a:pt x="389" y="130"/>
                    <a:pt x="412" y="122"/>
                    <a:pt x="419" y="107"/>
                  </a:cubicBezTo>
                  <a:cubicBezTo>
                    <a:pt x="465" y="99"/>
                    <a:pt x="496" y="191"/>
                    <a:pt x="549" y="152"/>
                  </a:cubicBezTo>
                  <a:cubicBezTo>
                    <a:pt x="602" y="114"/>
                    <a:pt x="641" y="175"/>
                    <a:pt x="671" y="221"/>
                  </a:cubicBezTo>
                  <a:cubicBezTo>
                    <a:pt x="686" y="259"/>
                    <a:pt x="694" y="290"/>
                    <a:pt x="725" y="252"/>
                  </a:cubicBezTo>
                  <a:cubicBezTo>
                    <a:pt x="763" y="206"/>
                    <a:pt x="824" y="213"/>
                    <a:pt x="809" y="145"/>
                  </a:cubicBezTo>
                  <a:cubicBezTo>
                    <a:pt x="809" y="130"/>
                    <a:pt x="801" y="68"/>
                    <a:pt x="794" y="68"/>
                  </a:cubicBezTo>
                  <a:lnTo>
                    <a:pt x="794" y="68"/>
                  </a:lnTo>
                  <a:cubicBezTo>
                    <a:pt x="824" y="53"/>
                    <a:pt x="847" y="23"/>
                    <a:pt x="877" y="15"/>
                  </a:cubicBezTo>
                  <a:cubicBezTo>
                    <a:pt x="900" y="7"/>
                    <a:pt x="931" y="7"/>
                    <a:pt x="954" y="30"/>
                  </a:cubicBezTo>
                  <a:cubicBezTo>
                    <a:pt x="969" y="46"/>
                    <a:pt x="954" y="76"/>
                    <a:pt x="961" y="91"/>
                  </a:cubicBezTo>
                  <a:cubicBezTo>
                    <a:pt x="984" y="114"/>
                    <a:pt x="1015" y="137"/>
                    <a:pt x="1046" y="130"/>
                  </a:cubicBezTo>
                  <a:cubicBezTo>
                    <a:pt x="1069" y="130"/>
                    <a:pt x="1053" y="76"/>
                    <a:pt x="1076" y="68"/>
                  </a:cubicBezTo>
                  <a:cubicBezTo>
                    <a:pt x="1114" y="53"/>
                    <a:pt x="1152" y="76"/>
                    <a:pt x="1191" y="84"/>
                  </a:cubicBezTo>
                  <a:cubicBezTo>
                    <a:pt x="1191" y="84"/>
                    <a:pt x="1191" y="46"/>
                    <a:pt x="1206" y="38"/>
                  </a:cubicBezTo>
                  <a:cubicBezTo>
                    <a:pt x="1213" y="38"/>
                    <a:pt x="1298" y="0"/>
                    <a:pt x="1298"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96" name="Freeform 23"/>
            <p:cNvSpPr>
              <a:spLocks noChangeArrowheads="1"/>
            </p:cNvSpPr>
            <p:nvPr/>
          </p:nvSpPr>
          <p:spPr bwMode="auto">
            <a:xfrm>
              <a:off x="6438481" y="7753350"/>
              <a:ext cx="201600" cy="204788"/>
            </a:xfrm>
            <a:custGeom>
              <a:avLst/>
              <a:gdLst>
                <a:gd name="T0" fmla="*/ 389 w 558"/>
                <a:gd name="T1" fmla="*/ 8 h 567"/>
                <a:gd name="T2" fmla="*/ 389 w 558"/>
                <a:gd name="T3" fmla="*/ 8 h 567"/>
                <a:gd name="T4" fmla="*/ 450 w 558"/>
                <a:gd name="T5" fmla="*/ 61 h 567"/>
                <a:gd name="T6" fmla="*/ 458 w 558"/>
                <a:gd name="T7" fmla="*/ 115 h 567"/>
                <a:gd name="T8" fmla="*/ 527 w 558"/>
                <a:gd name="T9" fmla="*/ 191 h 567"/>
                <a:gd name="T10" fmla="*/ 557 w 558"/>
                <a:gd name="T11" fmla="*/ 253 h 567"/>
                <a:gd name="T12" fmla="*/ 557 w 558"/>
                <a:gd name="T13" fmla="*/ 253 h 567"/>
                <a:gd name="T14" fmla="*/ 443 w 558"/>
                <a:gd name="T15" fmla="*/ 237 h 567"/>
                <a:gd name="T16" fmla="*/ 450 w 558"/>
                <a:gd name="T17" fmla="*/ 283 h 567"/>
                <a:gd name="T18" fmla="*/ 412 w 558"/>
                <a:gd name="T19" fmla="*/ 413 h 567"/>
                <a:gd name="T20" fmla="*/ 404 w 558"/>
                <a:gd name="T21" fmla="*/ 512 h 567"/>
                <a:gd name="T22" fmla="*/ 374 w 558"/>
                <a:gd name="T23" fmla="*/ 566 h 567"/>
                <a:gd name="T24" fmla="*/ 275 w 558"/>
                <a:gd name="T25" fmla="*/ 512 h 567"/>
                <a:gd name="T26" fmla="*/ 191 w 558"/>
                <a:gd name="T27" fmla="*/ 420 h 567"/>
                <a:gd name="T28" fmla="*/ 91 w 558"/>
                <a:gd name="T29" fmla="*/ 344 h 567"/>
                <a:gd name="T30" fmla="*/ 106 w 558"/>
                <a:gd name="T31" fmla="*/ 298 h 567"/>
                <a:gd name="T32" fmla="*/ 15 w 558"/>
                <a:gd name="T33" fmla="*/ 245 h 567"/>
                <a:gd name="T34" fmla="*/ 15 w 558"/>
                <a:gd name="T35" fmla="*/ 191 h 567"/>
                <a:gd name="T36" fmla="*/ 129 w 558"/>
                <a:gd name="T37" fmla="*/ 138 h 567"/>
                <a:gd name="T38" fmla="*/ 129 w 558"/>
                <a:gd name="T39" fmla="*/ 77 h 567"/>
                <a:gd name="T40" fmla="*/ 229 w 558"/>
                <a:gd name="T41" fmla="*/ 107 h 567"/>
                <a:gd name="T42" fmla="*/ 275 w 558"/>
                <a:gd name="T43" fmla="*/ 69 h 567"/>
                <a:gd name="T44" fmla="*/ 297 w 558"/>
                <a:gd name="T45" fmla="*/ 123 h 567"/>
                <a:gd name="T46" fmla="*/ 328 w 558"/>
                <a:gd name="T47" fmla="*/ 115 h 567"/>
                <a:gd name="T48" fmla="*/ 313 w 558"/>
                <a:gd name="T49" fmla="*/ 23 h 567"/>
                <a:gd name="T50" fmla="*/ 389 w 558"/>
                <a:gd name="T51" fmla="*/ 8 h 5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8" h="567">
                  <a:moveTo>
                    <a:pt x="389" y="8"/>
                  </a:moveTo>
                  <a:lnTo>
                    <a:pt x="389" y="8"/>
                  </a:lnTo>
                  <a:cubicBezTo>
                    <a:pt x="412" y="23"/>
                    <a:pt x="435" y="39"/>
                    <a:pt x="450" y="61"/>
                  </a:cubicBezTo>
                  <a:cubicBezTo>
                    <a:pt x="466" y="77"/>
                    <a:pt x="450" y="100"/>
                    <a:pt x="458" y="115"/>
                  </a:cubicBezTo>
                  <a:cubicBezTo>
                    <a:pt x="473" y="145"/>
                    <a:pt x="511" y="161"/>
                    <a:pt x="527" y="191"/>
                  </a:cubicBezTo>
                  <a:cubicBezTo>
                    <a:pt x="542" y="207"/>
                    <a:pt x="550" y="230"/>
                    <a:pt x="557" y="253"/>
                  </a:cubicBezTo>
                  <a:lnTo>
                    <a:pt x="557" y="253"/>
                  </a:lnTo>
                  <a:cubicBezTo>
                    <a:pt x="519" y="245"/>
                    <a:pt x="481" y="230"/>
                    <a:pt x="443" y="237"/>
                  </a:cubicBezTo>
                  <a:cubicBezTo>
                    <a:pt x="427" y="237"/>
                    <a:pt x="450" y="268"/>
                    <a:pt x="450" y="283"/>
                  </a:cubicBezTo>
                  <a:cubicBezTo>
                    <a:pt x="443" y="329"/>
                    <a:pt x="420" y="367"/>
                    <a:pt x="412" y="413"/>
                  </a:cubicBezTo>
                  <a:cubicBezTo>
                    <a:pt x="404" y="443"/>
                    <a:pt x="412" y="482"/>
                    <a:pt x="404" y="512"/>
                  </a:cubicBezTo>
                  <a:cubicBezTo>
                    <a:pt x="397" y="528"/>
                    <a:pt x="397" y="566"/>
                    <a:pt x="374" y="566"/>
                  </a:cubicBezTo>
                  <a:cubicBezTo>
                    <a:pt x="336" y="566"/>
                    <a:pt x="305" y="535"/>
                    <a:pt x="275" y="512"/>
                  </a:cubicBezTo>
                  <a:cubicBezTo>
                    <a:pt x="244" y="489"/>
                    <a:pt x="221" y="451"/>
                    <a:pt x="191" y="420"/>
                  </a:cubicBezTo>
                  <a:cubicBezTo>
                    <a:pt x="160" y="390"/>
                    <a:pt x="114" y="375"/>
                    <a:pt x="91" y="344"/>
                  </a:cubicBezTo>
                  <a:cubicBezTo>
                    <a:pt x="83" y="329"/>
                    <a:pt x="114" y="314"/>
                    <a:pt x="106" y="298"/>
                  </a:cubicBezTo>
                  <a:cubicBezTo>
                    <a:pt x="83" y="275"/>
                    <a:pt x="38" y="275"/>
                    <a:pt x="15" y="245"/>
                  </a:cubicBezTo>
                  <a:cubicBezTo>
                    <a:pt x="7" y="230"/>
                    <a:pt x="0" y="207"/>
                    <a:pt x="15" y="191"/>
                  </a:cubicBezTo>
                  <a:cubicBezTo>
                    <a:pt x="45" y="161"/>
                    <a:pt x="99" y="168"/>
                    <a:pt x="129" y="138"/>
                  </a:cubicBezTo>
                  <a:cubicBezTo>
                    <a:pt x="145" y="123"/>
                    <a:pt x="114" y="84"/>
                    <a:pt x="129" y="77"/>
                  </a:cubicBezTo>
                  <a:cubicBezTo>
                    <a:pt x="160" y="69"/>
                    <a:pt x="191" y="107"/>
                    <a:pt x="229" y="107"/>
                  </a:cubicBezTo>
                  <a:cubicBezTo>
                    <a:pt x="244" y="107"/>
                    <a:pt x="259" y="61"/>
                    <a:pt x="275" y="69"/>
                  </a:cubicBezTo>
                  <a:cubicBezTo>
                    <a:pt x="297" y="69"/>
                    <a:pt x="282" y="107"/>
                    <a:pt x="297" y="123"/>
                  </a:cubicBezTo>
                  <a:cubicBezTo>
                    <a:pt x="305" y="130"/>
                    <a:pt x="320" y="123"/>
                    <a:pt x="328" y="115"/>
                  </a:cubicBezTo>
                  <a:cubicBezTo>
                    <a:pt x="328" y="84"/>
                    <a:pt x="290" y="46"/>
                    <a:pt x="313" y="23"/>
                  </a:cubicBezTo>
                  <a:cubicBezTo>
                    <a:pt x="320" y="0"/>
                    <a:pt x="366" y="16"/>
                    <a:pt x="389" y="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97" name="Freeform 24"/>
            <p:cNvSpPr>
              <a:spLocks noChangeArrowheads="1"/>
            </p:cNvSpPr>
            <p:nvPr/>
          </p:nvSpPr>
          <p:spPr bwMode="auto">
            <a:xfrm>
              <a:off x="6636906" y="7942263"/>
              <a:ext cx="107943" cy="187325"/>
            </a:xfrm>
            <a:custGeom>
              <a:avLst/>
              <a:gdLst>
                <a:gd name="T0" fmla="*/ 114 w 298"/>
                <a:gd name="T1" fmla="*/ 0 h 520"/>
                <a:gd name="T2" fmla="*/ 114 w 298"/>
                <a:gd name="T3" fmla="*/ 0 h 520"/>
                <a:gd name="T4" fmla="*/ 190 w 298"/>
                <a:gd name="T5" fmla="*/ 38 h 520"/>
                <a:gd name="T6" fmla="*/ 190 w 298"/>
                <a:gd name="T7" fmla="*/ 38 h 520"/>
                <a:gd name="T8" fmla="*/ 198 w 298"/>
                <a:gd name="T9" fmla="*/ 106 h 520"/>
                <a:gd name="T10" fmla="*/ 229 w 298"/>
                <a:gd name="T11" fmla="*/ 152 h 520"/>
                <a:gd name="T12" fmla="*/ 297 w 298"/>
                <a:gd name="T13" fmla="*/ 183 h 520"/>
                <a:gd name="T14" fmla="*/ 297 w 298"/>
                <a:gd name="T15" fmla="*/ 183 h 520"/>
                <a:gd name="T16" fmla="*/ 206 w 298"/>
                <a:gd name="T17" fmla="*/ 297 h 520"/>
                <a:gd name="T18" fmla="*/ 259 w 298"/>
                <a:gd name="T19" fmla="*/ 504 h 520"/>
                <a:gd name="T20" fmla="*/ 259 w 298"/>
                <a:gd name="T21" fmla="*/ 504 h 520"/>
                <a:gd name="T22" fmla="*/ 221 w 298"/>
                <a:gd name="T23" fmla="*/ 511 h 520"/>
                <a:gd name="T24" fmla="*/ 61 w 298"/>
                <a:gd name="T25" fmla="*/ 450 h 520"/>
                <a:gd name="T26" fmla="*/ 61 w 298"/>
                <a:gd name="T27" fmla="*/ 450 h 520"/>
                <a:gd name="T28" fmla="*/ 30 w 298"/>
                <a:gd name="T29" fmla="*/ 336 h 520"/>
                <a:gd name="T30" fmla="*/ 106 w 298"/>
                <a:gd name="T31" fmla="*/ 213 h 520"/>
                <a:gd name="T32" fmla="*/ 83 w 298"/>
                <a:gd name="T33" fmla="*/ 129 h 520"/>
                <a:gd name="T34" fmla="*/ 22 w 298"/>
                <a:gd name="T35" fmla="*/ 83 h 520"/>
                <a:gd name="T36" fmla="*/ 15 w 298"/>
                <a:gd name="T37" fmla="*/ 30 h 520"/>
                <a:gd name="T38" fmla="*/ 114 w 298"/>
                <a:gd name="T39"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8" h="520">
                  <a:moveTo>
                    <a:pt x="114" y="0"/>
                  </a:moveTo>
                  <a:lnTo>
                    <a:pt x="114" y="0"/>
                  </a:lnTo>
                  <a:cubicBezTo>
                    <a:pt x="190" y="38"/>
                    <a:pt x="190" y="38"/>
                    <a:pt x="190" y="38"/>
                  </a:cubicBezTo>
                  <a:lnTo>
                    <a:pt x="190" y="38"/>
                  </a:lnTo>
                  <a:cubicBezTo>
                    <a:pt x="198" y="61"/>
                    <a:pt x="190" y="83"/>
                    <a:pt x="198" y="106"/>
                  </a:cubicBezTo>
                  <a:cubicBezTo>
                    <a:pt x="206" y="122"/>
                    <a:pt x="213" y="137"/>
                    <a:pt x="229" y="152"/>
                  </a:cubicBezTo>
                  <a:cubicBezTo>
                    <a:pt x="244" y="167"/>
                    <a:pt x="275" y="167"/>
                    <a:pt x="297" y="183"/>
                  </a:cubicBezTo>
                  <a:lnTo>
                    <a:pt x="297" y="183"/>
                  </a:lnTo>
                  <a:cubicBezTo>
                    <a:pt x="267" y="221"/>
                    <a:pt x="206" y="252"/>
                    <a:pt x="206" y="297"/>
                  </a:cubicBezTo>
                  <a:cubicBezTo>
                    <a:pt x="198" y="366"/>
                    <a:pt x="236" y="435"/>
                    <a:pt x="259" y="504"/>
                  </a:cubicBezTo>
                  <a:lnTo>
                    <a:pt x="259" y="504"/>
                  </a:lnTo>
                  <a:cubicBezTo>
                    <a:pt x="244" y="504"/>
                    <a:pt x="236" y="519"/>
                    <a:pt x="221" y="511"/>
                  </a:cubicBezTo>
                  <a:cubicBezTo>
                    <a:pt x="168" y="496"/>
                    <a:pt x="114" y="473"/>
                    <a:pt x="61" y="450"/>
                  </a:cubicBezTo>
                  <a:lnTo>
                    <a:pt x="61" y="450"/>
                  </a:lnTo>
                  <a:cubicBezTo>
                    <a:pt x="53" y="412"/>
                    <a:pt x="22" y="374"/>
                    <a:pt x="30" y="336"/>
                  </a:cubicBezTo>
                  <a:cubicBezTo>
                    <a:pt x="38" y="290"/>
                    <a:pt x="91" y="259"/>
                    <a:pt x="106" y="213"/>
                  </a:cubicBezTo>
                  <a:cubicBezTo>
                    <a:pt x="114" y="183"/>
                    <a:pt x="99" y="152"/>
                    <a:pt x="83" y="129"/>
                  </a:cubicBezTo>
                  <a:cubicBezTo>
                    <a:pt x="68" y="106"/>
                    <a:pt x="38" y="106"/>
                    <a:pt x="22" y="83"/>
                  </a:cubicBezTo>
                  <a:cubicBezTo>
                    <a:pt x="15" y="68"/>
                    <a:pt x="0" y="45"/>
                    <a:pt x="15" y="30"/>
                  </a:cubicBezTo>
                  <a:cubicBezTo>
                    <a:pt x="38" y="7"/>
                    <a:pt x="83" y="7"/>
                    <a:pt x="114"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98" name="Freeform 25"/>
            <p:cNvSpPr>
              <a:spLocks noChangeArrowheads="1"/>
            </p:cNvSpPr>
            <p:nvPr/>
          </p:nvSpPr>
          <p:spPr bwMode="auto">
            <a:xfrm>
              <a:off x="6705163" y="7923213"/>
              <a:ext cx="90482" cy="88900"/>
            </a:xfrm>
            <a:custGeom>
              <a:avLst/>
              <a:gdLst>
                <a:gd name="T0" fmla="*/ 0 w 253"/>
                <a:gd name="T1" fmla="*/ 92 h 245"/>
                <a:gd name="T2" fmla="*/ 0 w 253"/>
                <a:gd name="T3" fmla="*/ 92 h 245"/>
                <a:gd name="T4" fmla="*/ 8 w 253"/>
                <a:gd name="T5" fmla="*/ 160 h 245"/>
                <a:gd name="T6" fmla="*/ 39 w 253"/>
                <a:gd name="T7" fmla="*/ 206 h 245"/>
                <a:gd name="T8" fmla="*/ 107 w 253"/>
                <a:gd name="T9" fmla="*/ 237 h 245"/>
                <a:gd name="T10" fmla="*/ 107 w 253"/>
                <a:gd name="T11" fmla="*/ 237 h 245"/>
                <a:gd name="T12" fmla="*/ 191 w 253"/>
                <a:gd name="T13" fmla="*/ 244 h 245"/>
                <a:gd name="T14" fmla="*/ 191 w 253"/>
                <a:gd name="T15" fmla="*/ 244 h 245"/>
                <a:gd name="T16" fmla="*/ 237 w 253"/>
                <a:gd name="T17" fmla="*/ 221 h 245"/>
                <a:gd name="T18" fmla="*/ 237 w 253"/>
                <a:gd name="T19" fmla="*/ 221 h 245"/>
                <a:gd name="T20" fmla="*/ 191 w 253"/>
                <a:gd name="T21" fmla="*/ 137 h 245"/>
                <a:gd name="T22" fmla="*/ 252 w 253"/>
                <a:gd name="T23" fmla="*/ 76 h 245"/>
                <a:gd name="T24" fmla="*/ 252 w 253"/>
                <a:gd name="T25" fmla="*/ 76 h 245"/>
                <a:gd name="T26" fmla="*/ 107 w 253"/>
                <a:gd name="T27" fmla="*/ 0 h 245"/>
                <a:gd name="T28" fmla="*/ 0 w 253"/>
                <a:gd name="T29" fmla="*/ 9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3" h="245">
                  <a:moveTo>
                    <a:pt x="0" y="92"/>
                  </a:moveTo>
                  <a:lnTo>
                    <a:pt x="0" y="92"/>
                  </a:lnTo>
                  <a:cubicBezTo>
                    <a:pt x="8" y="115"/>
                    <a:pt x="0" y="137"/>
                    <a:pt x="8" y="160"/>
                  </a:cubicBezTo>
                  <a:cubicBezTo>
                    <a:pt x="16" y="176"/>
                    <a:pt x="23" y="191"/>
                    <a:pt x="39" y="206"/>
                  </a:cubicBezTo>
                  <a:cubicBezTo>
                    <a:pt x="54" y="221"/>
                    <a:pt x="85" y="221"/>
                    <a:pt x="107" y="237"/>
                  </a:cubicBezTo>
                  <a:lnTo>
                    <a:pt x="107" y="237"/>
                  </a:lnTo>
                  <a:cubicBezTo>
                    <a:pt x="191" y="244"/>
                    <a:pt x="191" y="244"/>
                    <a:pt x="191" y="244"/>
                  </a:cubicBezTo>
                  <a:lnTo>
                    <a:pt x="191" y="244"/>
                  </a:lnTo>
                  <a:cubicBezTo>
                    <a:pt x="237" y="221"/>
                    <a:pt x="237" y="221"/>
                    <a:pt x="237" y="221"/>
                  </a:cubicBezTo>
                  <a:lnTo>
                    <a:pt x="237" y="221"/>
                  </a:lnTo>
                  <a:cubicBezTo>
                    <a:pt x="222" y="191"/>
                    <a:pt x="191" y="168"/>
                    <a:pt x="191" y="137"/>
                  </a:cubicBezTo>
                  <a:cubicBezTo>
                    <a:pt x="199" y="107"/>
                    <a:pt x="230" y="92"/>
                    <a:pt x="252" y="76"/>
                  </a:cubicBezTo>
                  <a:lnTo>
                    <a:pt x="252" y="76"/>
                  </a:lnTo>
                  <a:cubicBezTo>
                    <a:pt x="199" y="54"/>
                    <a:pt x="161" y="0"/>
                    <a:pt x="107" y="0"/>
                  </a:cubicBezTo>
                  <a:cubicBezTo>
                    <a:pt x="62" y="8"/>
                    <a:pt x="39" y="61"/>
                    <a:pt x="0" y="9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499" name="Freeform 26"/>
            <p:cNvSpPr>
              <a:spLocks noChangeArrowheads="1"/>
            </p:cNvSpPr>
            <p:nvPr/>
          </p:nvSpPr>
          <p:spPr bwMode="auto">
            <a:xfrm>
              <a:off x="6708338" y="8008939"/>
              <a:ext cx="107943" cy="115887"/>
            </a:xfrm>
            <a:custGeom>
              <a:avLst/>
              <a:gdLst>
                <a:gd name="T0" fmla="*/ 99 w 299"/>
                <a:gd name="T1" fmla="*/ 0 h 322"/>
                <a:gd name="T2" fmla="*/ 99 w 299"/>
                <a:gd name="T3" fmla="*/ 0 h 322"/>
                <a:gd name="T4" fmla="*/ 183 w 299"/>
                <a:gd name="T5" fmla="*/ 7 h 322"/>
                <a:gd name="T6" fmla="*/ 183 w 299"/>
                <a:gd name="T7" fmla="*/ 7 h 322"/>
                <a:gd name="T8" fmla="*/ 199 w 299"/>
                <a:gd name="T9" fmla="*/ 114 h 322"/>
                <a:gd name="T10" fmla="*/ 176 w 299"/>
                <a:gd name="T11" fmla="*/ 214 h 322"/>
                <a:gd name="T12" fmla="*/ 214 w 299"/>
                <a:gd name="T13" fmla="*/ 229 h 322"/>
                <a:gd name="T14" fmla="*/ 252 w 299"/>
                <a:gd name="T15" fmla="*/ 175 h 322"/>
                <a:gd name="T16" fmla="*/ 298 w 299"/>
                <a:gd name="T17" fmla="*/ 221 h 322"/>
                <a:gd name="T18" fmla="*/ 298 w 299"/>
                <a:gd name="T19" fmla="*/ 221 h 322"/>
                <a:gd name="T20" fmla="*/ 283 w 299"/>
                <a:gd name="T21" fmla="*/ 298 h 322"/>
                <a:gd name="T22" fmla="*/ 283 w 299"/>
                <a:gd name="T23" fmla="*/ 298 h 322"/>
                <a:gd name="T24" fmla="*/ 229 w 299"/>
                <a:gd name="T25" fmla="*/ 282 h 322"/>
                <a:gd name="T26" fmla="*/ 191 w 299"/>
                <a:gd name="T27" fmla="*/ 305 h 322"/>
                <a:gd name="T28" fmla="*/ 145 w 299"/>
                <a:gd name="T29" fmla="*/ 282 h 322"/>
                <a:gd name="T30" fmla="*/ 107 w 299"/>
                <a:gd name="T31" fmla="*/ 321 h 322"/>
                <a:gd name="T32" fmla="*/ 61 w 299"/>
                <a:gd name="T33" fmla="*/ 321 h 322"/>
                <a:gd name="T34" fmla="*/ 61 w 299"/>
                <a:gd name="T35" fmla="*/ 321 h 322"/>
                <a:gd name="T36" fmla="*/ 8 w 299"/>
                <a:gd name="T37" fmla="*/ 114 h 322"/>
                <a:gd name="T38" fmla="*/ 99 w 299"/>
                <a:gd name="T39"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9" h="322">
                  <a:moveTo>
                    <a:pt x="99" y="0"/>
                  </a:moveTo>
                  <a:lnTo>
                    <a:pt x="99" y="0"/>
                  </a:lnTo>
                  <a:cubicBezTo>
                    <a:pt x="183" y="7"/>
                    <a:pt x="183" y="7"/>
                    <a:pt x="183" y="7"/>
                  </a:cubicBezTo>
                  <a:lnTo>
                    <a:pt x="183" y="7"/>
                  </a:lnTo>
                  <a:cubicBezTo>
                    <a:pt x="191" y="46"/>
                    <a:pt x="206" y="76"/>
                    <a:pt x="199" y="114"/>
                  </a:cubicBezTo>
                  <a:cubicBezTo>
                    <a:pt x="199" y="153"/>
                    <a:pt x="168" y="183"/>
                    <a:pt x="176" y="214"/>
                  </a:cubicBezTo>
                  <a:cubicBezTo>
                    <a:pt x="176" y="229"/>
                    <a:pt x="199" y="236"/>
                    <a:pt x="214" y="229"/>
                  </a:cubicBezTo>
                  <a:cubicBezTo>
                    <a:pt x="237" y="221"/>
                    <a:pt x="237" y="183"/>
                    <a:pt x="252" y="175"/>
                  </a:cubicBezTo>
                  <a:cubicBezTo>
                    <a:pt x="275" y="175"/>
                    <a:pt x="283" y="206"/>
                    <a:pt x="298" y="221"/>
                  </a:cubicBezTo>
                  <a:lnTo>
                    <a:pt x="298" y="221"/>
                  </a:lnTo>
                  <a:cubicBezTo>
                    <a:pt x="283" y="298"/>
                    <a:pt x="283" y="298"/>
                    <a:pt x="283" y="298"/>
                  </a:cubicBezTo>
                  <a:lnTo>
                    <a:pt x="283" y="298"/>
                  </a:lnTo>
                  <a:cubicBezTo>
                    <a:pt x="267" y="298"/>
                    <a:pt x="252" y="282"/>
                    <a:pt x="229" y="282"/>
                  </a:cubicBezTo>
                  <a:cubicBezTo>
                    <a:pt x="214" y="282"/>
                    <a:pt x="206" y="305"/>
                    <a:pt x="191" y="305"/>
                  </a:cubicBezTo>
                  <a:cubicBezTo>
                    <a:pt x="176" y="305"/>
                    <a:pt x="160" y="275"/>
                    <a:pt x="145" y="282"/>
                  </a:cubicBezTo>
                  <a:cubicBezTo>
                    <a:pt x="130" y="282"/>
                    <a:pt x="122" y="313"/>
                    <a:pt x="107" y="321"/>
                  </a:cubicBezTo>
                  <a:cubicBezTo>
                    <a:pt x="92" y="321"/>
                    <a:pt x="77" y="321"/>
                    <a:pt x="61" y="321"/>
                  </a:cubicBezTo>
                  <a:lnTo>
                    <a:pt x="61" y="321"/>
                  </a:lnTo>
                  <a:cubicBezTo>
                    <a:pt x="38" y="252"/>
                    <a:pt x="0" y="183"/>
                    <a:pt x="8" y="114"/>
                  </a:cubicBezTo>
                  <a:cubicBezTo>
                    <a:pt x="8" y="69"/>
                    <a:pt x="69" y="38"/>
                    <a:pt x="99"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00" name="Freeform 27"/>
            <p:cNvSpPr>
              <a:spLocks noChangeArrowheads="1"/>
            </p:cNvSpPr>
            <p:nvPr/>
          </p:nvSpPr>
          <p:spPr bwMode="auto">
            <a:xfrm>
              <a:off x="6768659" y="7991475"/>
              <a:ext cx="96832" cy="101600"/>
            </a:xfrm>
            <a:custGeom>
              <a:avLst/>
              <a:gdLst>
                <a:gd name="T0" fmla="*/ 61 w 268"/>
                <a:gd name="T1" fmla="*/ 30 h 283"/>
                <a:gd name="T2" fmla="*/ 61 w 268"/>
                <a:gd name="T3" fmla="*/ 30 h 283"/>
                <a:gd name="T4" fmla="*/ 15 w 268"/>
                <a:gd name="T5" fmla="*/ 53 h 283"/>
                <a:gd name="T6" fmla="*/ 15 w 268"/>
                <a:gd name="T7" fmla="*/ 53 h 283"/>
                <a:gd name="T8" fmla="*/ 31 w 268"/>
                <a:gd name="T9" fmla="*/ 160 h 283"/>
                <a:gd name="T10" fmla="*/ 8 w 268"/>
                <a:gd name="T11" fmla="*/ 260 h 283"/>
                <a:gd name="T12" fmla="*/ 46 w 268"/>
                <a:gd name="T13" fmla="*/ 275 h 283"/>
                <a:gd name="T14" fmla="*/ 84 w 268"/>
                <a:gd name="T15" fmla="*/ 221 h 283"/>
                <a:gd name="T16" fmla="*/ 130 w 268"/>
                <a:gd name="T17" fmla="*/ 267 h 283"/>
                <a:gd name="T18" fmla="*/ 130 w 268"/>
                <a:gd name="T19" fmla="*/ 267 h 283"/>
                <a:gd name="T20" fmla="*/ 206 w 268"/>
                <a:gd name="T21" fmla="*/ 221 h 283"/>
                <a:gd name="T22" fmla="*/ 222 w 268"/>
                <a:gd name="T23" fmla="*/ 183 h 283"/>
                <a:gd name="T24" fmla="*/ 191 w 268"/>
                <a:gd name="T25" fmla="*/ 145 h 283"/>
                <a:gd name="T26" fmla="*/ 267 w 268"/>
                <a:gd name="T27" fmla="*/ 38 h 283"/>
                <a:gd name="T28" fmla="*/ 267 w 268"/>
                <a:gd name="T29" fmla="*/ 38 h 283"/>
                <a:gd name="T30" fmla="*/ 138 w 268"/>
                <a:gd name="T31" fmla="*/ 0 h 283"/>
                <a:gd name="T32" fmla="*/ 61 w 268"/>
                <a:gd name="T33" fmla="*/ 3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8" h="283">
                  <a:moveTo>
                    <a:pt x="61" y="30"/>
                  </a:moveTo>
                  <a:lnTo>
                    <a:pt x="61" y="30"/>
                  </a:lnTo>
                  <a:cubicBezTo>
                    <a:pt x="15" y="53"/>
                    <a:pt x="15" y="53"/>
                    <a:pt x="15" y="53"/>
                  </a:cubicBezTo>
                  <a:lnTo>
                    <a:pt x="15" y="53"/>
                  </a:lnTo>
                  <a:cubicBezTo>
                    <a:pt x="23" y="92"/>
                    <a:pt x="38" y="122"/>
                    <a:pt x="31" y="160"/>
                  </a:cubicBezTo>
                  <a:cubicBezTo>
                    <a:pt x="31" y="199"/>
                    <a:pt x="0" y="229"/>
                    <a:pt x="8" y="260"/>
                  </a:cubicBezTo>
                  <a:cubicBezTo>
                    <a:pt x="8" y="275"/>
                    <a:pt x="31" y="282"/>
                    <a:pt x="46" y="275"/>
                  </a:cubicBezTo>
                  <a:cubicBezTo>
                    <a:pt x="69" y="267"/>
                    <a:pt x="69" y="229"/>
                    <a:pt x="84" y="221"/>
                  </a:cubicBezTo>
                  <a:cubicBezTo>
                    <a:pt x="107" y="221"/>
                    <a:pt x="115" y="252"/>
                    <a:pt x="130" y="267"/>
                  </a:cubicBezTo>
                  <a:lnTo>
                    <a:pt x="130" y="267"/>
                  </a:lnTo>
                  <a:cubicBezTo>
                    <a:pt x="153" y="252"/>
                    <a:pt x="184" y="237"/>
                    <a:pt x="206" y="221"/>
                  </a:cubicBezTo>
                  <a:cubicBezTo>
                    <a:pt x="214" y="214"/>
                    <a:pt x="229" y="199"/>
                    <a:pt x="222" y="183"/>
                  </a:cubicBezTo>
                  <a:cubicBezTo>
                    <a:pt x="222" y="168"/>
                    <a:pt x="191" y="160"/>
                    <a:pt x="191" y="145"/>
                  </a:cubicBezTo>
                  <a:cubicBezTo>
                    <a:pt x="206" y="107"/>
                    <a:pt x="237" y="76"/>
                    <a:pt x="267" y="38"/>
                  </a:cubicBezTo>
                  <a:lnTo>
                    <a:pt x="267" y="38"/>
                  </a:lnTo>
                  <a:cubicBezTo>
                    <a:pt x="222" y="30"/>
                    <a:pt x="176" y="7"/>
                    <a:pt x="138" y="0"/>
                  </a:cubicBezTo>
                  <a:cubicBezTo>
                    <a:pt x="107" y="0"/>
                    <a:pt x="84" y="23"/>
                    <a:pt x="61" y="3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01" name="Freeform 28"/>
            <p:cNvSpPr>
              <a:spLocks noChangeArrowheads="1"/>
            </p:cNvSpPr>
            <p:nvPr/>
          </p:nvSpPr>
          <p:spPr bwMode="auto">
            <a:xfrm>
              <a:off x="6775009" y="7900989"/>
              <a:ext cx="111118" cy="104775"/>
            </a:xfrm>
            <a:custGeom>
              <a:avLst/>
              <a:gdLst>
                <a:gd name="T0" fmla="*/ 61 w 307"/>
                <a:gd name="T1" fmla="*/ 137 h 291"/>
                <a:gd name="T2" fmla="*/ 61 w 307"/>
                <a:gd name="T3" fmla="*/ 137 h 291"/>
                <a:gd name="T4" fmla="*/ 0 w 307"/>
                <a:gd name="T5" fmla="*/ 198 h 291"/>
                <a:gd name="T6" fmla="*/ 46 w 307"/>
                <a:gd name="T7" fmla="*/ 282 h 291"/>
                <a:gd name="T8" fmla="*/ 46 w 307"/>
                <a:gd name="T9" fmla="*/ 282 h 291"/>
                <a:gd name="T10" fmla="*/ 123 w 307"/>
                <a:gd name="T11" fmla="*/ 252 h 291"/>
                <a:gd name="T12" fmla="*/ 252 w 307"/>
                <a:gd name="T13" fmla="*/ 290 h 291"/>
                <a:gd name="T14" fmla="*/ 252 w 307"/>
                <a:gd name="T15" fmla="*/ 290 h 291"/>
                <a:gd name="T16" fmla="*/ 291 w 307"/>
                <a:gd name="T17" fmla="*/ 244 h 291"/>
                <a:gd name="T18" fmla="*/ 306 w 307"/>
                <a:gd name="T19" fmla="*/ 176 h 291"/>
                <a:gd name="T20" fmla="*/ 306 w 307"/>
                <a:gd name="T21" fmla="*/ 176 h 291"/>
                <a:gd name="T22" fmla="*/ 283 w 307"/>
                <a:gd name="T23" fmla="*/ 122 h 291"/>
                <a:gd name="T24" fmla="*/ 260 w 307"/>
                <a:gd name="T25" fmla="*/ 92 h 291"/>
                <a:gd name="T26" fmla="*/ 237 w 307"/>
                <a:gd name="T27" fmla="*/ 15 h 291"/>
                <a:gd name="T28" fmla="*/ 176 w 307"/>
                <a:gd name="T29" fmla="*/ 23 h 291"/>
                <a:gd name="T30" fmla="*/ 161 w 307"/>
                <a:gd name="T31" fmla="*/ 61 h 291"/>
                <a:gd name="T32" fmla="*/ 107 w 307"/>
                <a:gd name="T33" fmla="*/ 76 h 291"/>
                <a:gd name="T34" fmla="*/ 61 w 307"/>
                <a:gd name="T35" fmla="*/ 137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7" h="291">
                  <a:moveTo>
                    <a:pt x="61" y="137"/>
                  </a:moveTo>
                  <a:lnTo>
                    <a:pt x="61" y="137"/>
                  </a:lnTo>
                  <a:cubicBezTo>
                    <a:pt x="39" y="153"/>
                    <a:pt x="8" y="168"/>
                    <a:pt x="0" y="198"/>
                  </a:cubicBezTo>
                  <a:cubicBezTo>
                    <a:pt x="0" y="229"/>
                    <a:pt x="31" y="252"/>
                    <a:pt x="46" y="282"/>
                  </a:cubicBezTo>
                  <a:lnTo>
                    <a:pt x="46" y="282"/>
                  </a:lnTo>
                  <a:cubicBezTo>
                    <a:pt x="69" y="275"/>
                    <a:pt x="92" y="252"/>
                    <a:pt x="123" y="252"/>
                  </a:cubicBezTo>
                  <a:cubicBezTo>
                    <a:pt x="161" y="259"/>
                    <a:pt x="207" y="282"/>
                    <a:pt x="252" y="290"/>
                  </a:cubicBezTo>
                  <a:lnTo>
                    <a:pt x="252" y="290"/>
                  </a:lnTo>
                  <a:cubicBezTo>
                    <a:pt x="260" y="275"/>
                    <a:pt x="283" y="259"/>
                    <a:pt x="291" y="244"/>
                  </a:cubicBezTo>
                  <a:cubicBezTo>
                    <a:pt x="298" y="221"/>
                    <a:pt x="298" y="198"/>
                    <a:pt x="306" y="176"/>
                  </a:cubicBezTo>
                  <a:lnTo>
                    <a:pt x="306" y="176"/>
                  </a:lnTo>
                  <a:cubicBezTo>
                    <a:pt x="298" y="160"/>
                    <a:pt x="291" y="137"/>
                    <a:pt x="283" y="122"/>
                  </a:cubicBezTo>
                  <a:cubicBezTo>
                    <a:pt x="275" y="107"/>
                    <a:pt x="268" y="99"/>
                    <a:pt x="260" y="92"/>
                  </a:cubicBezTo>
                  <a:cubicBezTo>
                    <a:pt x="245" y="61"/>
                    <a:pt x="260" y="30"/>
                    <a:pt x="237" y="15"/>
                  </a:cubicBezTo>
                  <a:cubicBezTo>
                    <a:pt x="222" y="0"/>
                    <a:pt x="191" y="7"/>
                    <a:pt x="176" y="23"/>
                  </a:cubicBezTo>
                  <a:cubicBezTo>
                    <a:pt x="161" y="30"/>
                    <a:pt x="176" y="53"/>
                    <a:pt x="161" y="61"/>
                  </a:cubicBezTo>
                  <a:cubicBezTo>
                    <a:pt x="146" y="76"/>
                    <a:pt x="123" y="61"/>
                    <a:pt x="107" y="76"/>
                  </a:cubicBezTo>
                  <a:cubicBezTo>
                    <a:pt x="92" y="92"/>
                    <a:pt x="77" y="115"/>
                    <a:pt x="61" y="13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02" name="Freeform 29"/>
            <p:cNvSpPr>
              <a:spLocks noChangeArrowheads="1"/>
            </p:cNvSpPr>
            <p:nvPr/>
          </p:nvSpPr>
          <p:spPr bwMode="auto">
            <a:xfrm>
              <a:off x="6455943" y="8104188"/>
              <a:ext cx="503204" cy="449262"/>
            </a:xfrm>
            <a:custGeom>
              <a:avLst/>
              <a:gdLst>
                <a:gd name="T0" fmla="*/ 764 w 1399"/>
                <a:gd name="T1" fmla="*/ 54 h 1246"/>
                <a:gd name="T2" fmla="*/ 848 w 1399"/>
                <a:gd name="T3" fmla="*/ 15 h 1246"/>
                <a:gd name="T4" fmla="*/ 932 w 1399"/>
                <a:gd name="T5" fmla="*/ 15 h 1246"/>
                <a:gd name="T6" fmla="*/ 986 w 1399"/>
                <a:gd name="T7" fmla="*/ 31 h 1246"/>
                <a:gd name="T8" fmla="*/ 978 w 1399"/>
                <a:gd name="T9" fmla="*/ 107 h 1246"/>
                <a:gd name="T10" fmla="*/ 1093 w 1399"/>
                <a:gd name="T11" fmla="*/ 145 h 1246"/>
                <a:gd name="T12" fmla="*/ 1222 w 1399"/>
                <a:gd name="T13" fmla="*/ 92 h 1246"/>
                <a:gd name="T14" fmla="*/ 1253 w 1399"/>
                <a:gd name="T15" fmla="*/ 115 h 1246"/>
                <a:gd name="T16" fmla="*/ 1222 w 1399"/>
                <a:gd name="T17" fmla="*/ 199 h 1246"/>
                <a:gd name="T18" fmla="*/ 1230 w 1399"/>
                <a:gd name="T19" fmla="*/ 321 h 1246"/>
                <a:gd name="T20" fmla="*/ 1116 w 1399"/>
                <a:gd name="T21" fmla="*/ 436 h 1246"/>
                <a:gd name="T22" fmla="*/ 1123 w 1399"/>
                <a:gd name="T23" fmla="*/ 642 h 1246"/>
                <a:gd name="T24" fmla="*/ 1154 w 1399"/>
                <a:gd name="T25" fmla="*/ 756 h 1246"/>
                <a:gd name="T26" fmla="*/ 1207 w 1399"/>
                <a:gd name="T27" fmla="*/ 749 h 1246"/>
                <a:gd name="T28" fmla="*/ 1291 w 1399"/>
                <a:gd name="T29" fmla="*/ 756 h 1246"/>
                <a:gd name="T30" fmla="*/ 1345 w 1399"/>
                <a:gd name="T31" fmla="*/ 817 h 1246"/>
                <a:gd name="T32" fmla="*/ 1398 w 1399"/>
                <a:gd name="T33" fmla="*/ 848 h 1246"/>
                <a:gd name="T34" fmla="*/ 1314 w 1399"/>
                <a:gd name="T35" fmla="*/ 1054 h 1246"/>
                <a:gd name="T36" fmla="*/ 1161 w 1399"/>
                <a:gd name="T37" fmla="*/ 1039 h 1246"/>
                <a:gd name="T38" fmla="*/ 955 w 1399"/>
                <a:gd name="T39" fmla="*/ 1123 h 1246"/>
                <a:gd name="T40" fmla="*/ 841 w 1399"/>
                <a:gd name="T41" fmla="*/ 1039 h 1246"/>
                <a:gd name="T42" fmla="*/ 726 w 1399"/>
                <a:gd name="T43" fmla="*/ 1092 h 1246"/>
                <a:gd name="T44" fmla="*/ 688 w 1399"/>
                <a:gd name="T45" fmla="*/ 1169 h 1246"/>
                <a:gd name="T46" fmla="*/ 543 w 1399"/>
                <a:gd name="T47" fmla="*/ 1230 h 1246"/>
                <a:gd name="T48" fmla="*/ 505 w 1399"/>
                <a:gd name="T49" fmla="*/ 1108 h 1246"/>
                <a:gd name="T50" fmla="*/ 367 w 1399"/>
                <a:gd name="T51" fmla="*/ 772 h 1246"/>
                <a:gd name="T52" fmla="*/ 306 w 1399"/>
                <a:gd name="T53" fmla="*/ 542 h 1246"/>
                <a:gd name="T54" fmla="*/ 260 w 1399"/>
                <a:gd name="T55" fmla="*/ 428 h 1246"/>
                <a:gd name="T56" fmla="*/ 46 w 1399"/>
                <a:gd name="T57" fmla="*/ 542 h 1246"/>
                <a:gd name="T58" fmla="*/ 8 w 1399"/>
                <a:gd name="T59" fmla="*/ 390 h 1246"/>
                <a:gd name="T60" fmla="*/ 46 w 1399"/>
                <a:gd name="T61" fmla="*/ 374 h 1246"/>
                <a:gd name="T62" fmla="*/ 184 w 1399"/>
                <a:gd name="T63" fmla="*/ 290 h 1246"/>
                <a:gd name="T64" fmla="*/ 291 w 1399"/>
                <a:gd name="T65" fmla="*/ 222 h 1246"/>
                <a:gd name="T66" fmla="*/ 390 w 1399"/>
                <a:gd name="T67" fmla="*/ 183 h 1246"/>
                <a:gd name="T68" fmla="*/ 474 w 1399"/>
                <a:gd name="T69" fmla="*/ 31 h 1246"/>
                <a:gd name="T70" fmla="*/ 566 w 1399"/>
                <a:gd name="T71" fmla="*/ 0 h 1246"/>
                <a:gd name="T72" fmla="*/ 764 w 1399"/>
                <a:gd name="T73" fmla="*/ 54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9" h="1246">
                  <a:moveTo>
                    <a:pt x="764" y="54"/>
                  </a:moveTo>
                  <a:lnTo>
                    <a:pt x="764" y="54"/>
                  </a:lnTo>
                  <a:cubicBezTo>
                    <a:pt x="780" y="54"/>
                    <a:pt x="795" y="54"/>
                    <a:pt x="810" y="54"/>
                  </a:cubicBezTo>
                  <a:cubicBezTo>
                    <a:pt x="825" y="46"/>
                    <a:pt x="833" y="15"/>
                    <a:pt x="848" y="15"/>
                  </a:cubicBezTo>
                  <a:cubicBezTo>
                    <a:pt x="863" y="8"/>
                    <a:pt x="879" y="38"/>
                    <a:pt x="894" y="38"/>
                  </a:cubicBezTo>
                  <a:cubicBezTo>
                    <a:pt x="909" y="38"/>
                    <a:pt x="917" y="15"/>
                    <a:pt x="932" y="15"/>
                  </a:cubicBezTo>
                  <a:cubicBezTo>
                    <a:pt x="955" y="15"/>
                    <a:pt x="970" y="31"/>
                    <a:pt x="986" y="31"/>
                  </a:cubicBezTo>
                  <a:lnTo>
                    <a:pt x="986" y="31"/>
                  </a:lnTo>
                  <a:cubicBezTo>
                    <a:pt x="1001" y="46"/>
                    <a:pt x="1016" y="61"/>
                    <a:pt x="1024" y="77"/>
                  </a:cubicBezTo>
                  <a:lnTo>
                    <a:pt x="978" y="107"/>
                  </a:lnTo>
                  <a:cubicBezTo>
                    <a:pt x="978" y="115"/>
                    <a:pt x="1024" y="161"/>
                    <a:pt x="1024" y="161"/>
                  </a:cubicBezTo>
                  <a:cubicBezTo>
                    <a:pt x="1047" y="153"/>
                    <a:pt x="1070" y="161"/>
                    <a:pt x="1093" y="145"/>
                  </a:cubicBezTo>
                  <a:cubicBezTo>
                    <a:pt x="1116" y="138"/>
                    <a:pt x="1131" y="107"/>
                    <a:pt x="1161" y="99"/>
                  </a:cubicBezTo>
                  <a:cubicBezTo>
                    <a:pt x="1177" y="92"/>
                    <a:pt x="1199" y="99"/>
                    <a:pt x="1222" y="92"/>
                  </a:cubicBezTo>
                  <a:lnTo>
                    <a:pt x="1222" y="92"/>
                  </a:lnTo>
                  <a:cubicBezTo>
                    <a:pt x="1230" y="99"/>
                    <a:pt x="1253" y="107"/>
                    <a:pt x="1253" y="115"/>
                  </a:cubicBezTo>
                  <a:cubicBezTo>
                    <a:pt x="1253" y="145"/>
                    <a:pt x="1230" y="168"/>
                    <a:pt x="1222" y="199"/>
                  </a:cubicBezTo>
                  <a:lnTo>
                    <a:pt x="1222" y="199"/>
                  </a:lnTo>
                  <a:cubicBezTo>
                    <a:pt x="1207" y="206"/>
                    <a:pt x="1192" y="214"/>
                    <a:pt x="1192" y="229"/>
                  </a:cubicBezTo>
                  <a:cubicBezTo>
                    <a:pt x="1199" y="260"/>
                    <a:pt x="1238" y="283"/>
                    <a:pt x="1230" y="321"/>
                  </a:cubicBezTo>
                  <a:cubicBezTo>
                    <a:pt x="1222" y="359"/>
                    <a:pt x="1192" y="397"/>
                    <a:pt x="1169" y="428"/>
                  </a:cubicBezTo>
                  <a:cubicBezTo>
                    <a:pt x="1154" y="443"/>
                    <a:pt x="1123" y="420"/>
                    <a:pt x="1116" y="436"/>
                  </a:cubicBezTo>
                  <a:cubicBezTo>
                    <a:pt x="1116" y="489"/>
                    <a:pt x="1146" y="527"/>
                    <a:pt x="1154" y="581"/>
                  </a:cubicBezTo>
                  <a:cubicBezTo>
                    <a:pt x="1154" y="603"/>
                    <a:pt x="1131" y="619"/>
                    <a:pt x="1123" y="642"/>
                  </a:cubicBezTo>
                  <a:cubicBezTo>
                    <a:pt x="1116" y="665"/>
                    <a:pt x="1108" y="688"/>
                    <a:pt x="1116" y="703"/>
                  </a:cubicBezTo>
                  <a:cubicBezTo>
                    <a:pt x="1123" y="726"/>
                    <a:pt x="1138" y="741"/>
                    <a:pt x="1154" y="756"/>
                  </a:cubicBezTo>
                  <a:cubicBezTo>
                    <a:pt x="1169" y="772"/>
                    <a:pt x="1177" y="794"/>
                    <a:pt x="1192" y="787"/>
                  </a:cubicBezTo>
                  <a:cubicBezTo>
                    <a:pt x="1207" y="787"/>
                    <a:pt x="1192" y="749"/>
                    <a:pt x="1207" y="749"/>
                  </a:cubicBezTo>
                  <a:cubicBezTo>
                    <a:pt x="1222" y="741"/>
                    <a:pt x="1230" y="772"/>
                    <a:pt x="1253" y="779"/>
                  </a:cubicBezTo>
                  <a:cubicBezTo>
                    <a:pt x="1261" y="779"/>
                    <a:pt x="1276" y="756"/>
                    <a:pt x="1291" y="756"/>
                  </a:cubicBezTo>
                  <a:cubicBezTo>
                    <a:pt x="1314" y="764"/>
                    <a:pt x="1330" y="787"/>
                    <a:pt x="1345" y="802"/>
                  </a:cubicBezTo>
                  <a:cubicBezTo>
                    <a:pt x="1352" y="810"/>
                    <a:pt x="1345" y="817"/>
                    <a:pt x="1345" y="817"/>
                  </a:cubicBezTo>
                  <a:cubicBezTo>
                    <a:pt x="1360" y="833"/>
                    <a:pt x="1383" y="833"/>
                    <a:pt x="1398" y="848"/>
                  </a:cubicBezTo>
                  <a:lnTo>
                    <a:pt x="1398" y="848"/>
                  </a:lnTo>
                  <a:cubicBezTo>
                    <a:pt x="1360" y="886"/>
                    <a:pt x="1299" y="909"/>
                    <a:pt x="1276" y="963"/>
                  </a:cubicBezTo>
                  <a:cubicBezTo>
                    <a:pt x="1261" y="993"/>
                    <a:pt x="1299" y="1024"/>
                    <a:pt x="1314" y="1054"/>
                  </a:cubicBezTo>
                  <a:cubicBezTo>
                    <a:pt x="1314" y="1054"/>
                    <a:pt x="1284" y="1115"/>
                    <a:pt x="1284" y="1123"/>
                  </a:cubicBezTo>
                  <a:cubicBezTo>
                    <a:pt x="1284" y="1130"/>
                    <a:pt x="1161" y="1039"/>
                    <a:pt x="1161" y="1039"/>
                  </a:cubicBezTo>
                  <a:cubicBezTo>
                    <a:pt x="1138" y="1047"/>
                    <a:pt x="1108" y="1047"/>
                    <a:pt x="1085" y="1054"/>
                  </a:cubicBezTo>
                  <a:cubicBezTo>
                    <a:pt x="1039" y="1077"/>
                    <a:pt x="1001" y="1108"/>
                    <a:pt x="955" y="1123"/>
                  </a:cubicBezTo>
                  <a:cubicBezTo>
                    <a:pt x="917" y="1138"/>
                    <a:pt x="863" y="1169"/>
                    <a:pt x="825" y="1138"/>
                  </a:cubicBezTo>
                  <a:cubicBezTo>
                    <a:pt x="802" y="1115"/>
                    <a:pt x="856" y="1069"/>
                    <a:pt x="841" y="1039"/>
                  </a:cubicBezTo>
                  <a:cubicBezTo>
                    <a:pt x="833" y="1016"/>
                    <a:pt x="787" y="1024"/>
                    <a:pt x="772" y="1031"/>
                  </a:cubicBezTo>
                  <a:cubicBezTo>
                    <a:pt x="749" y="1039"/>
                    <a:pt x="726" y="1069"/>
                    <a:pt x="726" y="1092"/>
                  </a:cubicBezTo>
                  <a:cubicBezTo>
                    <a:pt x="734" y="1115"/>
                    <a:pt x="787" y="1138"/>
                    <a:pt x="772" y="1161"/>
                  </a:cubicBezTo>
                  <a:cubicBezTo>
                    <a:pt x="764" y="1192"/>
                    <a:pt x="718" y="1161"/>
                    <a:pt x="688" y="1169"/>
                  </a:cubicBezTo>
                  <a:cubicBezTo>
                    <a:pt x="688" y="1169"/>
                    <a:pt x="634" y="1230"/>
                    <a:pt x="634" y="1238"/>
                  </a:cubicBezTo>
                  <a:cubicBezTo>
                    <a:pt x="627" y="1245"/>
                    <a:pt x="543" y="1230"/>
                    <a:pt x="543" y="1230"/>
                  </a:cubicBezTo>
                  <a:cubicBezTo>
                    <a:pt x="527" y="1184"/>
                    <a:pt x="512" y="1146"/>
                    <a:pt x="505" y="1108"/>
                  </a:cubicBezTo>
                  <a:lnTo>
                    <a:pt x="505" y="1108"/>
                  </a:lnTo>
                  <a:cubicBezTo>
                    <a:pt x="497" y="993"/>
                    <a:pt x="520" y="878"/>
                    <a:pt x="482" y="779"/>
                  </a:cubicBezTo>
                  <a:cubicBezTo>
                    <a:pt x="466" y="741"/>
                    <a:pt x="382" y="802"/>
                    <a:pt x="367" y="772"/>
                  </a:cubicBezTo>
                  <a:cubicBezTo>
                    <a:pt x="336" y="711"/>
                    <a:pt x="382" y="649"/>
                    <a:pt x="398" y="588"/>
                  </a:cubicBezTo>
                  <a:cubicBezTo>
                    <a:pt x="398" y="588"/>
                    <a:pt x="298" y="558"/>
                    <a:pt x="306" y="542"/>
                  </a:cubicBezTo>
                  <a:cubicBezTo>
                    <a:pt x="306" y="535"/>
                    <a:pt x="336" y="458"/>
                    <a:pt x="336" y="458"/>
                  </a:cubicBezTo>
                  <a:cubicBezTo>
                    <a:pt x="313" y="443"/>
                    <a:pt x="283" y="413"/>
                    <a:pt x="260" y="428"/>
                  </a:cubicBezTo>
                  <a:cubicBezTo>
                    <a:pt x="237" y="436"/>
                    <a:pt x="275" y="489"/>
                    <a:pt x="252" y="497"/>
                  </a:cubicBezTo>
                  <a:cubicBezTo>
                    <a:pt x="191" y="535"/>
                    <a:pt x="115" y="565"/>
                    <a:pt x="46" y="542"/>
                  </a:cubicBezTo>
                  <a:cubicBezTo>
                    <a:pt x="8" y="527"/>
                    <a:pt x="100" y="481"/>
                    <a:pt x="92" y="443"/>
                  </a:cubicBezTo>
                  <a:cubicBezTo>
                    <a:pt x="84" y="413"/>
                    <a:pt x="23" y="413"/>
                    <a:pt x="8" y="390"/>
                  </a:cubicBezTo>
                  <a:cubicBezTo>
                    <a:pt x="0" y="374"/>
                    <a:pt x="31" y="382"/>
                    <a:pt x="46" y="374"/>
                  </a:cubicBezTo>
                  <a:lnTo>
                    <a:pt x="46" y="374"/>
                  </a:lnTo>
                  <a:cubicBezTo>
                    <a:pt x="77" y="374"/>
                    <a:pt x="115" y="374"/>
                    <a:pt x="146" y="359"/>
                  </a:cubicBezTo>
                  <a:cubicBezTo>
                    <a:pt x="169" y="344"/>
                    <a:pt x="161" y="298"/>
                    <a:pt x="184" y="290"/>
                  </a:cubicBezTo>
                  <a:cubicBezTo>
                    <a:pt x="207" y="283"/>
                    <a:pt x="230" y="306"/>
                    <a:pt x="252" y="306"/>
                  </a:cubicBezTo>
                  <a:cubicBezTo>
                    <a:pt x="252" y="306"/>
                    <a:pt x="283" y="222"/>
                    <a:pt x="291" y="222"/>
                  </a:cubicBezTo>
                  <a:cubicBezTo>
                    <a:pt x="306" y="222"/>
                    <a:pt x="375" y="214"/>
                    <a:pt x="375" y="214"/>
                  </a:cubicBezTo>
                  <a:cubicBezTo>
                    <a:pt x="375" y="214"/>
                    <a:pt x="382" y="183"/>
                    <a:pt x="390" y="183"/>
                  </a:cubicBezTo>
                  <a:cubicBezTo>
                    <a:pt x="398" y="183"/>
                    <a:pt x="489" y="161"/>
                    <a:pt x="489" y="161"/>
                  </a:cubicBezTo>
                  <a:cubicBezTo>
                    <a:pt x="482" y="115"/>
                    <a:pt x="451" y="69"/>
                    <a:pt x="474" y="31"/>
                  </a:cubicBezTo>
                  <a:cubicBezTo>
                    <a:pt x="482" y="0"/>
                    <a:pt x="535" y="15"/>
                    <a:pt x="566" y="0"/>
                  </a:cubicBezTo>
                  <a:lnTo>
                    <a:pt x="566" y="0"/>
                  </a:lnTo>
                  <a:cubicBezTo>
                    <a:pt x="619" y="23"/>
                    <a:pt x="673" y="46"/>
                    <a:pt x="726" y="61"/>
                  </a:cubicBezTo>
                  <a:cubicBezTo>
                    <a:pt x="741" y="69"/>
                    <a:pt x="749" y="54"/>
                    <a:pt x="764" y="5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03" name="Freeform 30"/>
            <p:cNvSpPr>
              <a:spLocks noChangeArrowheads="1"/>
            </p:cNvSpPr>
            <p:nvPr/>
          </p:nvSpPr>
          <p:spPr bwMode="auto">
            <a:xfrm>
              <a:off x="6806756" y="7950201"/>
              <a:ext cx="160328" cy="212725"/>
            </a:xfrm>
            <a:custGeom>
              <a:avLst/>
              <a:gdLst>
                <a:gd name="T0" fmla="*/ 214 w 444"/>
                <a:gd name="T1" fmla="*/ 39 h 590"/>
                <a:gd name="T2" fmla="*/ 214 w 444"/>
                <a:gd name="T3" fmla="*/ 39 h 590"/>
                <a:gd name="T4" fmla="*/ 298 w 444"/>
                <a:gd name="T5" fmla="*/ 0 h 590"/>
                <a:gd name="T6" fmla="*/ 359 w 444"/>
                <a:gd name="T7" fmla="*/ 54 h 590"/>
                <a:gd name="T8" fmla="*/ 359 w 444"/>
                <a:gd name="T9" fmla="*/ 54 h 590"/>
                <a:gd name="T10" fmla="*/ 413 w 444"/>
                <a:gd name="T11" fmla="*/ 138 h 590"/>
                <a:gd name="T12" fmla="*/ 435 w 444"/>
                <a:gd name="T13" fmla="*/ 207 h 590"/>
                <a:gd name="T14" fmla="*/ 405 w 444"/>
                <a:gd name="T15" fmla="*/ 237 h 590"/>
                <a:gd name="T16" fmla="*/ 405 w 444"/>
                <a:gd name="T17" fmla="*/ 237 h 590"/>
                <a:gd name="T18" fmla="*/ 352 w 444"/>
                <a:gd name="T19" fmla="*/ 275 h 590"/>
                <a:gd name="T20" fmla="*/ 405 w 444"/>
                <a:gd name="T21" fmla="*/ 298 h 590"/>
                <a:gd name="T22" fmla="*/ 397 w 444"/>
                <a:gd name="T23" fmla="*/ 397 h 590"/>
                <a:gd name="T24" fmla="*/ 329 w 444"/>
                <a:gd name="T25" fmla="*/ 397 h 590"/>
                <a:gd name="T26" fmla="*/ 298 w 444"/>
                <a:gd name="T27" fmla="*/ 482 h 590"/>
                <a:gd name="T28" fmla="*/ 244 w 444"/>
                <a:gd name="T29" fmla="*/ 520 h 590"/>
                <a:gd name="T30" fmla="*/ 244 w 444"/>
                <a:gd name="T31" fmla="*/ 520 h 590"/>
                <a:gd name="T32" fmla="*/ 183 w 444"/>
                <a:gd name="T33" fmla="*/ 527 h 590"/>
                <a:gd name="T34" fmla="*/ 115 w 444"/>
                <a:gd name="T35" fmla="*/ 573 h 590"/>
                <a:gd name="T36" fmla="*/ 46 w 444"/>
                <a:gd name="T37" fmla="*/ 589 h 590"/>
                <a:gd name="T38" fmla="*/ 0 w 444"/>
                <a:gd name="T39" fmla="*/ 535 h 590"/>
                <a:gd name="T40" fmla="*/ 46 w 444"/>
                <a:gd name="T41" fmla="*/ 505 h 590"/>
                <a:gd name="T42" fmla="*/ 8 w 444"/>
                <a:gd name="T43" fmla="*/ 459 h 590"/>
                <a:gd name="T44" fmla="*/ 8 w 444"/>
                <a:gd name="T45" fmla="*/ 459 h 590"/>
                <a:gd name="T46" fmla="*/ 23 w 444"/>
                <a:gd name="T47" fmla="*/ 382 h 590"/>
                <a:gd name="T48" fmla="*/ 23 w 444"/>
                <a:gd name="T49" fmla="*/ 382 h 590"/>
                <a:gd name="T50" fmla="*/ 99 w 444"/>
                <a:gd name="T51" fmla="*/ 336 h 590"/>
                <a:gd name="T52" fmla="*/ 115 w 444"/>
                <a:gd name="T53" fmla="*/ 298 h 590"/>
                <a:gd name="T54" fmla="*/ 84 w 444"/>
                <a:gd name="T55" fmla="*/ 260 h 590"/>
                <a:gd name="T56" fmla="*/ 160 w 444"/>
                <a:gd name="T57" fmla="*/ 153 h 590"/>
                <a:gd name="T58" fmla="*/ 160 w 444"/>
                <a:gd name="T59" fmla="*/ 153 h 590"/>
                <a:gd name="T60" fmla="*/ 199 w 444"/>
                <a:gd name="T61" fmla="*/ 107 h 590"/>
                <a:gd name="T62" fmla="*/ 214 w 444"/>
                <a:gd name="T63" fmla="*/ 39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4" h="590">
                  <a:moveTo>
                    <a:pt x="214" y="39"/>
                  </a:moveTo>
                  <a:lnTo>
                    <a:pt x="214" y="39"/>
                  </a:lnTo>
                  <a:cubicBezTo>
                    <a:pt x="237" y="23"/>
                    <a:pt x="267" y="0"/>
                    <a:pt x="298" y="0"/>
                  </a:cubicBezTo>
                  <a:cubicBezTo>
                    <a:pt x="321" y="0"/>
                    <a:pt x="336" y="39"/>
                    <a:pt x="359" y="54"/>
                  </a:cubicBezTo>
                  <a:lnTo>
                    <a:pt x="359" y="54"/>
                  </a:lnTo>
                  <a:cubicBezTo>
                    <a:pt x="374" y="84"/>
                    <a:pt x="397" y="107"/>
                    <a:pt x="413" y="138"/>
                  </a:cubicBezTo>
                  <a:cubicBezTo>
                    <a:pt x="420" y="161"/>
                    <a:pt x="443" y="184"/>
                    <a:pt x="435" y="207"/>
                  </a:cubicBezTo>
                  <a:cubicBezTo>
                    <a:pt x="435" y="222"/>
                    <a:pt x="413" y="222"/>
                    <a:pt x="405" y="237"/>
                  </a:cubicBezTo>
                  <a:lnTo>
                    <a:pt x="405" y="237"/>
                  </a:lnTo>
                  <a:cubicBezTo>
                    <a:pt x="382" y="245"/>
                    <a:pt x="352" y="253"/>
                    <a:pt x="352" y="275"/>
                  </a:cubicBezTo>
                  <a:cubicBezTo>
                    <a:pt x="352" y="298"/>
                    <a:pt x="397" y="283"/>
                    <a:pt x="405" y="298"/>
                  </a:cubicBezTo>
                  <a:cubicBezTo>
                    <a:pt x="413" y="329"/>
                    <a:pt x="420" y="367"/>
                    <a:pt x="397" y="397"/>
                  </a:cubicBezTo>
                  <a:cubicBezTo>
                    <a:pt x="382" y="413"/>
                    <a:pt x="352" y="382"/>
                    <a:pt x="329" y="397"/>
                  </a:cubicBezTo>
                  <a:cubicBezTo>
                    <a:pt x="306" y="413"/>
                    <a:pt x="321" y="451"/>
                    <a:pt x="298" y="482"/>
                  </a:cubicBezTo>
                  <a:cubicBezTo>
                    <a:pt x="290" y="497"/>
                    <a:pt x="260" y="505"/>
                    <a:pt x="244" y="520"/>
                  </a:cubicBezTo>
                  <a:lnTo>
                    <a:pt x="244" y="520"/>
                  </a:lnTo>
                  <a:cubicBezTo>
                    <a:pt x="221" y="527"/>
                    <a:pt x="199" y="520"/>
                    <a:pt x="183" y="527"/>
                  </a:cubicBezTo>
                  <a:cubicBezTo>
                    <a:pt x="153" y="535"/>
                    <a:pt x="138" y="566"/>
                    <a:pt x="115" y="573"/>
                  </a:cubicBezTo>
                  <a:cubicBezTo>
                    <a:pt x="92" y="589"/>
                    <a:pt x="69" y="581"/>
                    <a:pt x="46" y="589"/>
                  </a:cubicBezTo>
                  <a:cubicBezTo>
                    <a:pt x="46" y="589"/>
                    <a:pt x="0" y="543"/>
                    <a:pt x="0" y="535"/>
                  </a:cubicBezTo>
                  <a:lnTo>
                    <a:pt x="46" y="505"/>
                  </a:lnTo>
                  <a:cubicBezTo>
                    <a:pt x="38" y="489"/>
                    <a:pt x="23" y="474"/>
                    <a:pt x="8" y="459"/>
                  </a:cubicBezTo>
                  <a:lnTo>
                    <a:pt x="8" y="459"/>
                  </a:lnTo>
                  <a:cubicBezTo>
                    <a:pt x="23" y="382"/>
                    <a:pt x="23" y="382"/>
                    <a:pt x="23" y="382"/>
                  </a:cubicBezTo>
                  <a:lnTo>
                    <a:pt x="23" y="382"/>
                  </a:lnTo>
                  <a:cubicBezTo>
                    <a:pt x="46" y="367"/>
                    <a:pt x="77" y="352"/>
                    <a:pt x="99" y="336"/>
                  </a:cubicBezTo>
                  <a:cubicBezTo>
                    <a:pt x="107" y="329"/>
                    <a:pt x="122" y="314"/>
                    <a:pt x="115" y="298"/>
                  </a:cubicBezTo>
                  <a:cubicBezTo>
                    <a:pt x="115" y="283"/>
                    <a:pt x="84" y="275"/>
                    <a:pt x="84" y="260"/>
                  </a:cubicBezTo>
                  <a:cubicBezTo>
                    <a:pt x="99" y="222"/>
                    <a:pt x="130" y="191"/>
                    <a:pt x="160" y="153"/>
                  </a:cubicBezTo>
                  <a:lnTo>
                    <a:pt x="160" y="153"/>
                  </a:lnTo>
                  <a:cubicBezTo>
                    <a:pt x="168" y="138"/>
                    <a:pt x="191" y="122"/>
                    <a:pt x="199" y="107"/>
                  </a:cubicBezTo>
                  <a:cubicBezTo>
                    <a:pt x="206" y="84"/>
                    <a:pt x="206" y="61"/>
                    <a:pt x="214" y="3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04" name="Freeform 31"/>
            <p:cNvSpPr>
              <a:spLocks noChangeArrowheads="1"/>
            </p:cNvSpPr>
            <p:nvPr/>
          </p:nvSpPr>
          <p:spPr bwMode="auto">
            <a:xfrm>
              <a:off x="6895651" y="8035925"/>
              <a:ext cx="149215" cy="153988"/>
            </a:xfrm>
            <a:custGeom>
              <a:avLst/>
              <a:gdLst>
                <a:gd name="T0" fmla="*/ 161 w 414"/>
                <a:gd name="T1" fmla="*/ 0 h 429"/>
                <a:gd name="T2" fmla="*/ 161 w 414"/>
                <a:gd name="T3" fmla="*/ 0 h 429"/>
                <a:gd name="T4" fmla="*/ 237 w 414"/>
                <a:gd name="T5" fmla="*/ 69 h 429"/>
                <a:gd name="T6" fmla="*/ 245 w 414"/>
                <a:gd name="T7" fmla="*/ 138 h 429"/>
                <a:gd name="T8" fmla="*/ 291 w 414"/>
                <a:gd name="T9" fmla="*/ 199 h 429"/>
                <a:gd name="T10" fmla="*/ 367 w 414"/>
                <a:gd name="T11" fmla="*/ 122 h 429"/>
                <a:gd name="T12" fmla="*/ 413 w 414"/>
                <a:gd name="T13" fmla="*/ 145 h 429"/>
                <a:gd name="T14" fmla="*/ 413 w 414"/>
                <a:gd name="T15" fmla="*/ 145 h 429"/>
                <a:gd name="T16" fmla="*/ 413 w 414"/>
                <a:gd name="T17" fmla="*/ 321 h 429"/>
                <a:gd name="T18" fmla="*/ 413 w 414"/>
                <a:gd name="T19" fmla="*/ 321 h 429"/>
                <a:gd name="T20" fmla="*/ 375 w 414"/>
                <a:gd name="T21" fmla="*/ 382 h 429"/>
                <a:gd name="T22" fmla="*/ 306 w 414"/>
                <a:gd name="T23" fmla="*/ 390 h 429"/>
                <a:gd name="T24" fmla="*/ 283 w 414"/>
                <a:gd name="T25" fmla="*/ 420 h 429"/>
                <a:gd name="T26" fmla="*/ 230 w 414"/>
                <a:gd name="T27" fmla="*/ 374 h 429"/>
                <a:gd name="T28" fmla="*/ 176 w 414"/>
                <a:gd name="T29" fmla="*/ 397 h 429"/>
                <a:gd name="T30" fmla="*/ 146 w 414"/>
                <a:gd name="T31" fmla="*/ 428 h 429"/>
                <a:gd name="T32" fmla="*/ 92 w 414"/>
                <a:gd name="T33" fmla="*/ 390 h 429"/>
                <a:gd name="T34" fmla="*/ 0 w 414"/>
                <a:gd name="T35" fmla="*/ 390 h 429"/>
                <a:gd name="T36" fmla="*/ 0 w 414"/>
                <a:gd name="T37" fmla="*/ 390 h 429"/>
                <a:gd name="T38" fmla="*/ 31 w 414"/>
                <a:gd name="T39" fmla="*/ 306 h 429"/>
                <a:gd name="T40" fmla="*/ 0 w 414"/>
                <a:gd name="T41" fmla="*/ 283 h 429"/>
                <a:gd name="T42" fmla="*/ 0 w 414"/>
                <a:gd name="T43" fmla="*/ 283 h 429"/>
                <a:gd name="T44" fmla="*/ 54 w 414"/>
                <a:gd name="T45" fmla="*/ 245 h 429"/>
                <a:gd name="T46" fmla="*/ 85 w 414"/>
                <a:gd name="T47" fmla="*/ 160 h 429"/>
                <a:gd name="T48" fmla="*/ 153 w 414"/>
                <a:gd name="T49" fmla="*/ 160 h 429"/>
                <a:gd name="T50" fmla="*/ 161 w 414"/>
                <a:gd name="T51" fmla="*/ 61 h 429"/>
                <a:gd name="T52" fmla="*/ 108 w 414"/>
                <a:gd name="T53" fmla="*/ 38 h 429"/>
                <a:gd name="T54" fmla="*/ 161 w 414"/>
                <a:gd name="T55"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4" h="429">
                  <a:moveTo>
                    <a:pt x="161" y="0"/>
                  </a:moveTo>
                  <a:lnTo>
                    <a:pt x="161" y="0"/>
                  </a:lnTo>
                  <a:cubicBezTo>
                    <a:pt x="184" y="23"/>
                    <a:pt x="222" y="38"/>
                    <a:pt x="237" y="69"/>
                  </a:cubicBezTo>
                  <a:cubicBezTo>
                    <a:pt x="252" y="84"/>
                    <a:pt x="237" y="115"/>
                    <a:pt x="245" y="138"/>
                  </a:cubicBezTo>
                  <a:cubicBezTo>
                    <a:pt x="260" y="160"/>
                    <a:pt x="268" y="206"/>
                    <a:pt x="291" y="199"/>
                  </a:cubicBezTo>
                  <a:cubicBezTo>
                    <a:pt x="329" y="199"/>
                    <a:pt x="337" y="138"/>
                    <a:pt x="367" y="122"/>
                  </a:cubicBezTo>
                  <a:cubicBezTo>
                    <a:pt x="382" y="115"/>
                    <a:pt x="398" y="138"/>
                    <a:pt x="413" y="145"/>
                  </a:cubicBezTo>
                  <a:lnTo>
                    <a:pt x="413" y="145"/>
                  </a:lnTo>
                  <a:cubicBezTo>
                    <a:pt x="413" y="321"/>
                    <a:pt x="413" y="321"/>
                    <a:pt x="413" y="321"/>
                  </a:cubicBezTo>
                  <a:lnTo>
                    <a:pt x="413" y="321"/>
                  </a:lnTo>
                  <a:cubicBezTo>
                    <a:pt x="398" y="344"/>
                    <a:pt x="390" y="367"/>
                    <a:pt x="375" y="382"/>
                  </a:cubicBezTo>
                  <a:cubicBezTo>
                    <a:pt x="352" y="397"/>
                    <a:pt x="329" y="382"/>
                    <a:pt x="306" y="390"/>
                  </a:cubicBezTo>
                  <a:cubicBezTo>
                    <a:pt x="298" y="397"/>
                    <a:pt x="291" y="420"/>
                    <a:pt x="283" y="420"/>
                  </a:cubicBezTo>
                  <a:cubicBezTo>
                    <a:pt x="260" y="413"/>
                    <a:pt x="252" y="374"/>
                    <a:pt x="230" y="374"/>
                  </a:cubicBezTo>
                  <a:cubicBezTo>
                    <a:pt x="207" y="367"/>
                    <a:pt x="191" y="390"/>
                    <a:pt x="176" y="397"/>
                  </a:cubicBezTo>
                  <a:cubicBezTo>
                    <a:pt x="161" y="405"/>
                    <a:pt x="161" y="428"/>
                    <a:pt x="146" y="428"/>
                  </a:cubicBezTo>
                  <a:cubicBezTo>
                    <a:pt x="123" y="428"/>
                    <a:pt x="115" y="397"/>
                    <a:pt x="92" y="390"/>
                  </a:cubicBezTo>
                  <a:cubicBezTo>
                    <a:pt x="62" y="382"/>
                    <a:pt x="31" y="390"/>
                    <a:pt x="0" y="390"/>
                  </a:cubicBezTo>
                  <a:lnTo>
                    <a:pt x="0" y="390"/>
                  </a:lnTo>
                  <a:cubicBezTo>
                    <a:pt x="8" y="359"/>
                    <a:pt x="31" y="336"/>
                    <a:pt x="31" y="306"/>
                  </a:cubicBezTo>
                  <a:cubicBezTo>
                    <a:pt x="31" y="298"/>
                    <a:pt x="8" y="290"/>
                    <a:pt x="0" y="283"/>
                  </a:cubicBezTo>
                  <a:lnTo>
                    <a:pt x="0" y="283"/>
                  </a:lnTo>
                  <a:cubicBezTo>
                    <a:pt x="16" y="268"/>
                    <a:pt x="46" y="260"/>
                    <a:pt x="54" y="245"/>
                  </a:cubicBezTo>
                  <a:cubicBezTo>
                    <a:pt x="77" y="214"/>
                    <a:pt x="62" y="176"/>
                    <a:pt x="85" y="160"/>
                  </a:cubicBezTo>
                  <a:cubicBezTo>
                    <a:pt x="108" y="145"/>
                    <a:pt x="138" y="176"/>
                    <a:pt x="153" y="160"/>
                  </a:cubicBezTo>
                  <a:cubicBezTo>
                    <a:pt x="176" y="130"/>
                    <a:pt x="169" y="92"/>
                    <a:pt x="161" y="61"/>
                  </a:cubicBezTo>
                  <a:cubicBezTo>
                    <a:pt x="153" y="46"/>
                    <a:pt x="108" y="61"/>
                    <a:pt x="108" y="38"/>
                  </a:cubicBezTo>
                  <a:cubicBezTo>
                    <a:pt x="108" y="16"/>
                    <a:pt x="138" y="8"/>
                    <a:pt x="161"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05" name="Freeform 32"/>
            <p:cNvSpPr>
              <a:spLocks noChangeArrowheads="1"/>
            </p:cNvSpPr>
            <p:nvPr/>
          </p:nvSpPr>
          <p:spPr bwMode="auto">
            <a:xfrm>
              <a:off x="7043279" y="8081963"/>
              <a:ext cx="100005" cy="88900"/>
            </a:xfrm>
            <a:custGeom>
              <a:avLst/>
              <a:gdLst>
                <a:gd name="T0" fmla="*/ 0 w 276"/>
                <a:gd name="T1" fmla="*/ 191 h 245"/>
                <a:gd name="T2" fmla="*/ 0 w 276"/>
                <a:gd name="T3" fmla="*/ 191 h 245"/>
                <a:gd name="T4" fmla="*/ 0 w 276"/>
                <a:gd name="T5" fmla="*/ 15 h 245"/>
                <a:gd name="T6" fmla="*/ 0 w 276"/>
                <a:gd name="T7" fmla="*/ 15 h 245"/>
                <a:gd name="T8" fmla="*/ 69 w 276"/>
                <a:gd name="T9" fmla="*/ 0 h 245"/>
                <a:gd name="T10" fmla="*/ 130 w 276"/>
                <a:gd name="T11" fmla="*/ 23 h 245"/>
                <a:gd name="T12" fmla="*/ 206 w 276"/>
                <a:gd name="T13" fmla="*/ 8 h 245"/>
                <a:gd name="T14" fmla="*/ 267 w 276"/>
                <a:gd name="T15" fmla="*/ 53 h 245"/>
                <a:gd name="T16" fmla="*/ 252 w 276"/>
                <a:gd name="T17" fmla="*/ 183 h 245"/>
                <a:gd name="T18" fmla="*/ 137 w 276"/>
                <a:gd name="T19" fmla="*/ 229 h 245"/>
                <a:gd name="T20" fmla="*/ 107 w 276"/>
                <a:gd name="T21" fmla="*/ 222 h 245"/>
                <a:gd name="T22" fmla="*/ 84 w 276"/>
                <a:gd name="T23" fmla="*/ 244 h 245"/>
                <a:gd name="T24" fmla="*/ 0 w 276"/>
                <a:gd name="T25" fmla="*/ 19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245">
                  <a:moveTo>
                    <a:pt x="0" y="191"/>
                  </a:moveTo>
                  <a:lnTo>
                    <a:pt x="0" y="191"/>
                  </a:lnTo>
                  <a:cubicBezTo>
                    <a:pt x="0" y="15"/>
                    <a:pt x="0" y="15"/>
                    <a:pt x="0" y="15"/>
                  </a:cubicBezTo>
                  <a:lnTo>
                    <a:pt x="0" y="15"/>
                  </a:lnTo>
                  <a:cubicBezTo>
                    <a:pt x="23" y="15"/>
                    <a:pt x="46" y="8"/>
                    <a:pt x="69" y="0"/>
                  </a:cubicBezTo>
                  <a:cubicBezTo>
                    <a:pt x="69" y="0"/>
                    <a:pt x="122" y="15"/>
                    <a:pt x="130" y="23"/>
                  </a:cubicBezTo>
                  <a:cubicBezTo>
                    <a:pt x="137" y="23"/>
                    <a:pt x="206" y="8"/>
                    <a:pt x="206" y="8"/>
                  </a:cubicBezTo>
                  <a:cubicBezTo>
                    <a:pt x="229" y="23"/>
                    <a:pt x="260" y="30"/>
                    <a:pt x="267" y="53"/>
                  </a:cubicBezTo>
                  <a:cubicBezTo>
                    <a:pt x="275" y="99"/>
                    <a:pt x="275" y="145"/>
                    <a:pt x="252" y="183"/>
                  </a:cubicBezTo>
                  <a:cubicBezTo>
                    <a:pt x="221" y="214"/>
                    <a:pt x="176" y="222"/>
                    <a:pt x="137" y="229"/>
                  </a:cubicBezTo>
                  <a:cubicBezTo>
                    <a:pt x="122" y="237"/>
                    <a:pt x="114" y="214"/>
                    <a:pt x="107" y="222"/>
                  </a:cubicBezTo>
                  <a:cubicBezTo>
                    <a:pt x="92" y="222"/>
                    <a:pt x="92" y="244"/>
                    <a:pt x="84" y="244"/>
                  </a:cubicBezTo>
                  <a:cubicBezTo>
                    <a:pt x="53" y="229"/>
                    <a:pt x="31" y="206"/>
                    <a:pt x="0" y="19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06" name="Freeform 33"/>
            <p:cNvSpPr>
              <a:spLocks noChangeArrowheads="1"/>
            </p:cNvSpPr>
            <p:nvPr/>
          </p:nvSpPr>
          <p:spPr bwMode="auto">
            <a:xfrm>
              <a:off x="6854379" y="7877176"/>
              <a:ext cx="428597" cy="671513"/>
            </a:xfrm>
            <a:custGeom>
              <a:avLst/>
              <a:gdLst>
                <a:gd name="T0" fmla="*/ 275 w 1192"/>
                <a:gd name="T1" fmla="*/ 443 h 1865"/>
                <a:gd name="T2" fmla="*/ 283 w 1192"/>
                <a:gd name="T3" fmla="*/ 344 h 1865"/>
                <a:gd name="T4" fmla="*/ 229 w 1192"/>
                <a:gd name="T5" fmla="*/ 260 h 1865"/>
                <a:gd name="T6" fmla="*/ 382 w 1192"/>
                <a:gd name="T7" fmla="*/ 252 h 1865"/>
                <a:gd name="T8" fmla="*/ 451 w 1192"/>
                <a:gd name="T9" fmla="*/ 115 h 1865"/>
                <a:gd name="T10" fmla="*/ 519 w 1192"/>
                <a:gd name="T11" fmla="*/ 0 h 1865"/>
                <a:gd name="T12" fmla="*/ 588 w 1192"/>
                <a:gd name="T13" fmla="*/ 69 h 1865"/>
                <a:gd name="T14" fmla="*/ 558 w 1192"/>
                <a:gd name="T15" fmla="*/ 122 h 1865"/>
                <a:gd name="T16" fmla="*/ 580 w 1192"/>
                <a:gd name="T17" fmla="*/ 222 h 1865"/>
                <a:gd name="T18" fmla="*/ 955 w 1192"/>
                <a:gd name="T19" fmla="*/ 474 h 1865"/>
                <a:gd name="T20" fmla="*/ 1138 w 1192"/>
                <a:gd name="T21" fmla="*/ 733 h 1865"/>
                <a:gd name="T22" fmla="*/ 1062 w 1192"/>
                <a:gd name="T23" fmla="*/ 886 h 1865"/>
                <a:gd name="T24" fmla="*/ 1108 w 1192"/>
                <a:gd name="T25" fmla="*/ 985 h 1865"/>
                <a:gd name="T26" fmla="*/ 1039 w 1192"/>
                <a:gd name="T27" fmla="*/ 1138 h 1865"/>
                <a:gd name="T28" fmla="*/ 1016 w 1192"/>
                <a:gd name="T29" fmla="*/ 1253 h 1865"/>
                <a:gd name="T30" fmla="*/ 962 w 1192"/>
                <a:gd name="T31" fmla="*/ 1322 h 1865"/>
                <a:gd name="T32" fmla="*/ 886 w 1192"/>
                <a:gd name="T33" fmla="*/ 1444 h 1865"/>
                <a:gd name="T34" fmla="*/ 733 w 1192"/>
                <a:gd name="T35" fmla="*/ 1490 h 1865"/>
                <a:gd name="T36" fmla="*/ 558 w 1192"/>
                <a:gd name="T37" fmla="*/ 1856 h 1865"/>
                <a:gd name="T38" fmla="*/ 458 w 1192"/>
                <a:gd name="T39" fmla="*/ 1803 h 1865"/>
                <a:gd name="T40" fmla="*/ 412 w 1192"/>
                <a:gd name="T41" fmla="*/ 1658 h 1865"/>
                <a:gd name="T42" fmla="*/ 290 w 1192"/>
                <a:gd name="T43" fmla="*/ 1482 h 1865"/>
                <a:gd name="T44" fmla="*/ 237 w 1192"/>
                <a:gd name="T45" fmla="*/ 1451 h 1865"/>
                <a:gd name="T46" fmla="*/ 183 w 1192"/>
                <a:gd name="T47" fmla="*/ 1390 h 1865"/>
                <a:gd name="T48" fmla="*/ 99 w 1192"/>
                <a:gd name="T49" fmla="*/ 1383 h 1865"/>
                <a:gd name="T50" fmla="*/ 46 w 1192"/>
                <a:gd name="T51" fmla="*/ 1390 h 1865"/>
                <a:gd name="T52" fmla="*/ 15 w 1192"/>
                <a:gd name="T53" fmla="*/ 1276 h 1865"/>
                <a:gd name="T54" fmla="*/ 8 w 1192"/>
                <a:gd name="T55" fmla="*/ 1070 h 1865"/>
                <a:gd name="T56" fmla="*/ 122 w 1192"/>
                <a:gd name="T57" fmla="*/ 955 h 1865"/>
                <a:gd name="T58" fmla="*/ 114 w 1192"/>
                <a:gd name="T59" fmla="*/ 833 h 1865"/>
                <a:gd name="T60" fmla="*/ 206 w 1192"/>
                <a:gd name="T61" fmla="*/ 833 h 1865"/>
                <a:gd name="T62" fmla="*/ 290 w 1192"/>
                <a:gd name="T63" fmla="*/ 840 h 1865"/>
                <a:gd name="T64" fmla="*/ 397 w 1192"/>
                <a:gd name="T65" fmla="*/ 863 h 1865"/>
                <a:gd name="T66" fmla="*/ 489 w 1192"/>
                <a:gd name="T67" fmla="*/ 825 h 1865"/>
                <a:gd name="T68" fmla="*/ 527 w 1192"/>
                <a:gd name="T69" fmla="*/ 764 h 1865"/>
                <a:gd name="T70" fmla="*/ 634 w 1192"/>
                <a:gd name="T71" fmla="*/ 795 h 1865"/>
                <a:gd name="T72" fmla="*/ 779 w 1192"/>
                <a:gd name="T73" fmla="*/ 756 h 1865"/>
                <a:gd name="T74" fmla="*/ 733 w 1192"/>
                <a:gd name="T75" fmla="*/ 581 h 1865"/>
                <a:gd name="T76" fmla="*/ 596 w 1192"/>
                <a:gd name="T77" fmla="*/ 573 h 1865"/>
                <a:gd name="T78" fmla="*/ 527 w 1192"/>
                <a:gd name="T79" fmla="*/ 588 h 1865"/>
                <a:gd name="T80" fmla="*/ 405 w 1192"/>
                <a:gd name="T81" fmla="*/ 642 h 1865"/>
                <a:gd name="T82" fmla="*/ 351 w 1192"/>
                <a:gd name="T83" fmla="*/ 512 h 1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92" h="1865">
                  <a:moveTo>
                    <a:pt x="275" y="443"/>
                  </a:moveTo>
                  <a:lnTo>
                    <a:pt x="275" y="443"/>
                  </a:lnTo>
                  <a:cubicBezTo>
                    <a:pt x="283" y="428"/>
                    <a:pt x="305" y="428"/>
                    <a:pt x="305" y="413"/>
                  </a:cubicBezTo>
                  <a:cubicBezTo>
                    <a:pt x="313" y="390"/>
                    <a:pt x="290" y="367"/>
                    <a:pt x="283" y="344"/>
                  </a:cubicBezTo>
                  <a:cubicBezTo>
                    <a:pt x="267" y="313"/>
                    <a:pt x="244" y="290"/>
                    <a:pt x="229" y="260"/>
                  </a:cubicBezTo>
                  <a:lnTo>
                    <a:pt x="229" y="260"/>
                  </a:lnTo>
                  <a:cubicBezTo>
                    <a:pt x="252" y="252"/>
                    <a:pt x="267" y="245"/>
                    <a:pt x="290" y="245"/>
                  </a:cubicBezTo>
                  <a:cubicBezTo>
                    <a:pt x="321" y="237"/>
                    <a:pt x="351" y="260"/>
                    <a:pt x="382" y="252"/>
                  </a:cubicBezTo>
                  <a:cubicBezTo>
                    <a:pt x="405" y="245"/>
                    <a:pt x="428" y="229"/>
                    <a:pt x="443" y="206"/>
                  </a:cubicBezTo>
                  <a:cubicBezTo>
                    <a:pt x="458" y="176"/>
                    <a:pt x="451" y="145"/>
                    <a:pt x="451" y="115"/>
                  </a:cubicBezTo>
                  <a:cubicBezTo>
                    <a:pt x="451" y="99"/>
                    <a:pt x="443" y="84"/>
                    <a:pt x="451" y="69"/>
                  </a:cubicBezTo>
                  <a:cubicBezTo>
                    <a:pt x="466" y="38"/>
                    <a:pt x="496" y="23"/>
                    <a:pt x="519" y="0"/>
                  </a:cubicBezTo>
                  <a:lnTo>
                    <a:pt x="519" y="0"/>
                  </a:lnTo>
                  <a:cubicBezTo>
                    <a:pt x="542" y="23"/>
                    <a:pt x="573" y="38"/>
                    <a:pt x="588" y="69"/>
                  </a:cubicBezTo>
                  <a:cubicBezTo>
                    <a:pt x="596" y="76"/>
                    <a:pt x="596" y="92"/>
                    <a:pt x="588" y="107"/>
                  </a:cubicBezTo>
                  <a:cubicBezTo>
                    <a:pt x="588" y="115"/>
                    <a:pt x="565" y="115"/>
                    <a:pt x="558" y="122"/>
                  </a:cubicBezTo>
                  <a:cubicBezTo>
                    <a:pt x="558" y="138"/>
                    <a:pt x="565" y="153"/>
                    <a:pt x="573" y="168"/>
                  </a:cubicBezTo>
                  <a:cubicBezTo>
                    <a:pt x="573" y="184"/>
                    <a:pt x="565" y="206"/>
                    <a:pt x="580" y="222"/>
                  </a:cubicBezTo>
                  <a:cubicBezTo>
                    <a:pt x="619" y="267"/>
                    <a:pt x="664" y="298"/>
                    <a:pt x="718" y="336"/>
                  </a:cubicBezTo>
                  <a:cubicBezTo>
                    <a:pt x="794" y="390"/>
                    <a:pt x="886" y="413"/>
                    <a:pt x="955" y="474"/>
                  </a:cubicBezTo>
                  <a:cubicBezTo>
                    <a:pt x="1031" y="550"/>
                    <a:pt x="1077" y="649"/>
                    <a:pt x="1138" y="733"/>
                  </a:cubicBezTo>
                  <a:lnTo>
                    <a:pt x="1138" y="733"/>
                  </a:lnTo>
                  <a:cubicBezTo>
                    <a:pt x="1153" y="764"/>
                    <a:pt x="1191" y="802"/>
                    <a:pt x="1176" y="833"/>
                  </a:cubicBezTo>
                  <a:cubicBezTo>
                    <a:pt x="1153" y="871"/>
                    <a:pt x="1077" y="848"/>
                    <a:pt x="1062" y="886"/>
                  </a:cubicBezTo>
                  <a:cubicBezTo>
                    <a:pt x="1046" y="917"/>
                    <a:pt x="1123" y="909"/>
                    <a:pt x="1130" y="932"/>
                  </a:cubicBezTo>
                  <a:cubicBezTo>
                    <a:pt x="1146" y="947"/>
                    <a:pt x="1108" y="963"/>
                    <a:pt x="1108" y="985"/>
                  </a:cubicBezTo>
                  <a:cubicBezTo>
                    <a:pt x="1108" y="1016"/>
                    <a:pt x="1146" y="1039"/>
                    <a:pt x="1130" y="1062"/>
                  </a:cubicBezTo>
                  <a:cubicBezTo>
                    <a:pt x="1115" y="1100"/>
                    <a:pt x="1054" y="1100"/>
                    <a:pt x="1039" y="1138"/>
                  </a:cubicBezTo>
                  <a:cubicBezTo>
                    <a:pt x="1031" y="1169"/>
                    <a:pt x="1092" y="1199"/>
                    <a:pt x="1085" y="1230"/>
                  </a:cubicBezTo>
                  <a:cubicBezTo>
                    <a:pt x="1077" y="1253"/>
                    <a:pt x="1031" y="1237"/>
                    <a:pt x="1016" y="1253"/>
                  </a:cubicBezTo>
                  <a:cubicBezTo>
                    <a:pt x="993" y="1276"/>
                    <a:pt x="985" y="1299"/>
                    <a:pt x="970" y="1322"/>
                  </a:cubicBezTo>
                  <a:cubicBezTo>
                    <a:pt x="962" y="1322"/>
                    <a:pt x="962" y="1322"/>
                    <a:pt x="962" y="1322"/>
                  </a:cubicBezTo>
                  <a:cubicBezTo>
                    <a:pt x="962" y="1322"/>
                    <a:pt x="924" y="1390"/>
                    <a:pt x="924" y="1398"/>
                  </a:cubicBezTo>
                  <a:cubicBezTo>
                    <a:pt x="924" y="1406"/>
                    <a:pt x="886" y="1444"/>
                    <a:pt x="886" y="1444"/>
                  </a:cubicBezTo>
                  <a:cubicBezTo>
                    <a:pt x="878" y="1467"/>
                    <a:pt x="886" y="1497"/>
                    <a:pt x="871" y="1505"/>
                  </a:cubicBezTo>
                  <a:cubicBezTo>
                    <a:pt x="825" y="1520"/>
                    <a:pt x="764" y="1451"/>
                    <a:pt x="733" y="1490"/>
                  </a:cubicBezTo>
                  <a:cubicBezTo>
                    <a:pt x="672" y="1574"/>
                    <a:pt x="703" y="1696"/>
                    <a:pt x="657" y="1787"/>
                  </a:cubicBezTo>
                  <a:cubicBezTo>
                    <a:pt x="641" y="1826"/>
                    <a:pt x="596" y="1856"/>
                    <a:pt x="558" y="1856"/>
                  </a:cubicBezTo>
                  <a:cubicBezTo>
                    <a:pt x="519" y="1864"/>
                    <a:pt x="489" y="1826"/>
                    <a:pt x="458" y="1810"/>
                  </a:cubicBezTo>
                  <a:cubicBezTo>
                    <a:pt x="458" y="1803"/>
                    <a:pt x="458" y="1803"/>
                    <a:pt x="458" y="1803"/>
                  </a:cubicBezTo>
                  <a:cubicBezTo>
                    <a:pt x="481" y="1757"/>
                    <a:pt x="542" y="1719"/>
                    <a:pt x="527" y="1673"/>
                  </a:cubicBezTo>
                  <a:cubicBezTo>
                    <a:pt x="519" y="1635"/>
                    <a:pt x="443" y="1681"/>
                    <a:pt x="412" y="1658"/>
                  </a:cubicBezTo>
                  <a:cubicBezTo>
                    <a:pt x="382" y="1635"/>
                    <a:pt x="382" y="1581"/>
                    <a:pt x="359" y="1551"/>
                  </a:cubicBezTo>
                  <a:cubicBezTo>
                    <a:pt x="336" y="1520"/>
                    <a:pt x="313" y="1505"/>
                    <a:pt x="290" y="1482"/>
                  </a:cubicBezTo>
                  <a:lnTo>
                    <a:pt x="290" y="1482"/>
                  </a:lnTo>
                  <a:cubicBezTo>
                    <a:pt x="275" y="1467"/>
                    <a:pt x="252" y="1467"/>
                    <a:pt x="237" y="1451"/>
                  </a:cubicBezTo>
                  <a:cubicBezTo>
                    <a:pt x="237" y="1451"/>
                    <a:pt x="244" y="1444"/>
                    <a:pt x="237" y="1436"/>
                  </a:cubicBezTo>
                  <a:cubicBezTo>
                    <a:pt x="222" y="1421"/>
                    <a:pt x="206" y="1398"/>
                    <a:pt x="183" y="1390"/>
                  </a:cubicBezTo>
                  <a:cubicBezTo>
                    <a:pt x="168" y="1390"/>
                    <a:pt x="153" y="1413"/>
                    <a:pt x="145" y="1413"/>
                  </a:cubicBezTo>
                  <a:cubicBezTo>
                    <a:pt x="122" y="1406"/>
                    <a:pt x="114" y="1375"/>
                    <a:pt x="99" y="1383"/>
                  </a:cubicBezTo>
                  <a:cubicBezTo>
                    <a:pt x="84" y="1383"/>
                    <a:pt x="99" y="1421"/>
                    <a:pt x="84" y="1421"/>
                  </a:cubicBezTo>
                  <a:cubicBezTo>
                    <a:pt x="69" y="1428"/>
                    <a:pt x="61" y="1406"/>
                    <a:pt x="46" y="1390"/>
                  </a:cubicBezTo>
                  <a:cubicBezTo>
                    <a:pt x="30" y="1375"/>
                    <a:pt x="15" y="1360"/>
                    <a:pt x="8" y="1337"/>
                  </a:cubicBezTo>
                  <a:cubicBezTo>
                    <a:pt x="0" y="1322"/>
                    <a:pt x="8" y="1299"/>
                    <a:pt x="15" y="1276"/>
                  </a:cubicBezTo>
                  <a:cubicBezTo>
                    <a:pt x="23" y="1253"/>
                    <a:pt x="46" y="1237"/>
                    <a:pt x="46" y="1215"/>
                  </a:cubicBezTo>
                  <a:cubicBezTo>
                    <a:pt x="38" y="1161"/>
                    <a:pt x="8" y="1123"/>
                    <a:pt x="8" y="1070"/>
                  </a:cubicBezTo>
                  <a:cubicBezTo>
                    <a:pt x="15" y="1054"/>
                    <a:pt x="46" y="1077"/>
                    <a:pt x="61" y="1062"/>
                  </a:cubicBezTo>
                  <a:cubicBezTo>
                    <a:pt x="84" y="1031"/>
                    <a:pt x="114" y="993"/>
                    <a:pt x="122" y="955"/>
                  </a:cubicBezTo>
                  <a:cubicBezTo>
                    <a:pt x="130" y="917"/>
                    <a:pt x="91" y="894"/>
                    <a:pt x="84" y="863"/>
                  </a:cubicBezTo>
                  <a:cubicBezTo>
                    <a:pt x="84" y="848"/>
                    <a:pt x="99" y="840"/>
                    <a:pt x="114" y="833"/>
                  </a:cubicBezTo>
                  <a:lnTo>
                    <a:pt x="114" y="833"/>
                  </a:lnTo>
                  <a:cubicBezTo>
                    <a:pt x="145" y="833"/>
                    <a:pt x="176" y="825"/>
                    <a:pt x="206" y="833"/>
                  </a:cubicBezTo>
                  <a:cubicBezTo>
                    <a:pt x="229" y="840"/>
                    <a:pt x="237" y="871"/>
                    <a:pt x="260" y="871"/>
                  </a:cubicBezTo>
                  <a:cubicBezTo>
                    <a:pt x="275" y="871"/>
                    <a:pt x="275" y="848"/>
                    <a:pt x="290" y="840"/>
                  </a:cubicBezTo>
                  <a:cubicBezTo>
                    <a:pt x="305" y="833"/>
                    <a:pt x="321" y="810"/>
                    <a:pt x="344" y="817"/>
                  </a:cubicBezTo>
                  <a:cubicBezTo>
                    <a:pt x="366" y="817"/>
                    <a:pt x="374" y="856"/>
                    <a:pt x="397" y="863"/>
                  </a:cubicBezTo>
                  <a:cubicBezTo>
                    <a:pt x="405" y="863"/>
                    <a:pt x="412" y="840"/>
                    <a:pt x="420" y="833"/>
                  </a:cubicBezTo>
                  <a:cubicBezTo>
                    <a:pt x="443" y="825"/>
                    <a:pt x="466" y="840"/>
                    <a:pt x="489" y="825"/>
                  </a:cubicBezTo>
                  <a:cubicBezTo>
                    <a:pt x="504" y="810"/>
                    <a:pt x="512" y="787"/>
                    <a:pt x="527" y="764"/>
                  </a:cubicBezTo>
                  <a:lnTo>
                    <a:pt x="527" y="764"/>
                  </a:lnTo>
                  <a:cubicBezTo>
                    <a:pt x="558" y="779"/>
                    <a:pt x="580" y="802"/>
                    <a:pt x="611" y="817"/>
                  </a:cubicBezTo>
                  <a:cubicBezTo>
                    <a:pt x="619" y="817"/>
                    <a:pt x="619" y="795"/>
                    <a:pt x="634" y="795"/>
                  </a:cubicBezTo>
                  <a:cubicBezTo>
                    <a:pt x="641" y="787"/>
                    <a:pt x="649" y="810"/>
                    <a:pt x="664" y="802"/>
                  </a:cubicBezTo>
                  <a:cubicBezTo>
                    <a:pt x="703" y="795"/>
                    <a:pt x="748" y="787"/>
                    <a:pt x="779" y="756"/>
                  </a:cubicBezTo>
                  <a:cubicBezTo>
                    <a:pt x="802" y="718"/>
                    <a:pt x="802" y="672"/>
                    <a:pt x="794" y="626"/>
                  </a:cubicBezTo>
                  <a:cubicBezTo>
                    <a:pt x="787" y="603"/>
                    <a:pt x="756" y="596"/>
                    <a:pt x="733" y="581"/>
                  </a:cubicBezTo>
                  <a:cubicBezTo>
                    <a:pt x="733" y="581"/>
                    <a:pt x="664" y="596"/>
                    <a:pt x="657" y="596"/>
                  </a:cubicBezTo>
                  <a:cubicBezTo>
                    <a:pt x="649" y="588"/>
                    <a:pt x="596" y="573"/>
                    <a:pt x="596" y="573"/>
                  </a:cubicBezTo>
                  <a:cubicBezTo>
                    <a:pt x="573" y="581"/>
                    <a:pt x="550" y="588"/>
                    <a:pt x="527" y="588"/>
                  </a:cubicBezTo>
                  <a:lnTo>
                    <a:pt x="527" y="588"/>
                  </a:lnTo>
                  <a:cubicBezTo>
                    <a:pt x="512" y="581"/>
                    <a:pt x="496" y="558"/>
                    <a:pt x="481" y="565"/>
                  </a:cubicBezTo>
                  <a:cubicBezTo>
                    <a:pt x="451" y="581"/>
                    <a:pt x="443" y="642"/>
                    <a:pt x="405" y="642"/>
                  </a:cubicBezTo>
                  <a:cubicBezTo>
                    <a:pt x="382" y="649"/>
                    <a:pt x="374" y="603"/>
                    <a:pt x="359" y="581"/>
                  </a:cubicBezTo>
                  <a:cubicBezTo>
                    <a:pt x="351" y="558"/>
                    <a:pt x="366" y="527"/>
                    <a:pt x="351" y="512"/>
                  </a:cubicBezTo>
                  <a:cubicBezTo>
                    <a:pt x="336" y="481"/>
                    <a:pt x="298" y="466"/>
                    <a:pt x="275" y="44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07" name="Freeform 34"/>
            <p:cNvSpPr>
              <a:spLocks noChangeArrowheads="1"/>
            </p:cNvSpPr>
            <p:nvPr/>
          </p:nvSpPr>
          <p:spPr bwMode="auto">
            <a:xfrm>
              <a:off x="6186085" y="8159751"/>
              <a:ext cx="457170" cy="525463"/>
            </a:xfrm>
            <a:custGeom>
              <a:avLst/>
              <a:gdLst>
                <a:gd name="T0" fmla="*/ 305 w 1269"/>
                <a:gd name="T1" fmla="*/ 122 h 1460"/>
                <a:gd name="T2" fmla="*/ 305 w 1269"/>
                <a:gd name="T3" fmla="*/ 122 h 1460"/>
                <a:gd name="T4" fmla="*/ 412 w 1269"/>
                <a:gd name="T5" fmla="*/ 15 h 1460"/>
                <a:gd name="T6" fmla="*/ 527 w 1269"/>
                <a:gd name="T7" fmla="*/ 30 h 1460"/>
                <a:gd name="T8" fmla="*/ 527 w 1269"/>
                <a:gd name="T9" fmla="*/ 84 h 1460"/>
                <a:gd name="T10" fmla="*/ 603 w 1269"/>
                <a:gd name="T11" fmla="*/ 91 h 1460"/>
                <a:gd name="T12" fmla="*/ 580 w 1269"/>
                <a:gd name="T13" fmla="*/ 145 h 1460"/>
                <a:gd name="T14" fmla="*/ 672 w 1269"/>
                <a:gd name="T15" fmla="*/ 229 h 1460"/>
                <a:gd name="T16" fmla="*/ 748 w 1269"/>
                <a:gd name="T17" fmla="*/ 153 h 1460"/>
                <a:gd name="T18" fmla="*/ 794 w 1269"/>
                <a:gd name="T19" fmla="*/ 221 h 1460"/>
                <a:gd name="T20" fmla="*/ 794 w 1269"/>
                <a:gd name="T21" fmla="*/ 221 h 1460"/>
                <a:gd name="T22" fmla="*/ 756 w 1269"/>
                <a:gd name="T23" fmla="*/ 237 h 1460"/>
                <a:gd name="T24" fmla="*/ 840 w 1269"/>
                <a:gd name="T25" fmla="*/ 290 h 1460"/>
                <a:gd name="T26" fmla="*/ 794 w 1269"/>
                <a:gd name="T27" fmla="*/ 389 h 1460"/>
                <a:gd name="T28" fmla="*/ 1000 w 1269"/>
                <a:gd name="T29" fmla="*/ 344 h 1460"/>
                <a:gd name="T30" fmla="*/ 1008 w 1269"/>
                <a:gd name="T31" fmla="*/ 275 h 1460"/>
                <a:gd name="T32" fmla="*/ 1084 w 1269"/>
                <a:gd name="T33" fmla="*/ 305 h 1460"/>
                <a:gd name="T34" fmla="*/ 1054 w 1269"/>
                <a:gd name="T35" fmla="*/ 389 h 1460"/>
                <a:gd name="T36" fmla="*/ 1146 w 1269"/>
                <a:gd name="T37" fmla="*/ 435 h 1460"/>
                <a:gd name="T38" fmla="*/ 1115 w 1269"/>
                <a:gd name="T39" fmla="*/ 619 h 1460"/>
                <a:gd name="T40" fmla="*/ 1230 w 1269"/>
                <a:gd name="T41" fmla="*/ 626 h 1460"/>
                <a:gd name="T42" fmla="*/ 1253 w 1269"/>
                <a:gd name="T43" fmla="*/ 955 h 1460"/>
                <a:gd name="T44" fmla="*/ 1253 w 1269"/>
                <a:gd name="T45" fmla="*/ 955 h 1460"/>
                <a:gd name="T46" fmla="*/ 1130 w 1269"/>
                <a:gd name="T47" fmla="*/ 1016 h 1460"/>
                <a:gd name="T48" fmla="*/ 1031 w 1269"/>
                <a:gd name="T49" fmla="*/ 955 h 1460"/>
                <a:gd name="T50" fmla="*/ 1023 w 1269"/>
                <a:gd name="T51" fmla="*/ 1100 h 1460"/>
                <a:gd name="T52" fmla="*/ 1092 w 1269"/>
                <a:gd name="T53" fmla="*/ 1268 h 1460"/>
                <a:gd name="T54" fmla="*/ 932 w 1269"/>
                <a:gd name="T55" fmla="*/ 1367 h 1460"/>
                <a:gd name="T56" fmla="*/ 779 w 1269"/>
                <a:gd name="T57" fmla="*/ 1459 h 1460"/>
                <a:gd name="T58" fmla="*/ 779 w 1269"/>
                <a:gd name="T59" fmla="*/ 1459 h 1460"/>
                <a:gd name="T60" fmla="*/ 703 w 1269"/>
                <a:gd name="T61" fmla="*/ 1436 h 1460"/>
                <a:gd name="T62" fmla="*/ 649 w 1269"/>
                <a:gd name="T63" fmla="*/ 1436 h 1460"/>
                <a:gd name="T64" fmla="*/ 611 w 1269"/>
                <a:gd name="T65" fmla="*/ 1413 h 1460"/>
                <a:gd name="T66" fmla="*/ 580 w 1269"/>
                <a:gd name="T67" fmla="*/ 1337 h 1460"/>
                <a:gd name="T68" fmla="*/ 519 w 1269"/>
                <a:gd name="T69" fmla="*/ 1283 h 1460"/>
                <a:gd name="T70" fmla="*/ 466 w 1269"/>
                <a:gd name="T71" fmla="*/ 1245 h 1460"/>
                <a:gd name="T72" fmla="*/ 420 w 1269"/>
                <a:gd name="T73" fmla="*/ 1191 h 1460"/>
                <a:gd name="T74" fmla="*/ 351 w 1269"/>
                <a:gd name="T75" fmla="*/ 1245 h 1460"/>
                <a:gd name="T76" fmla="*/ 282 w 1269"/>
                <a:gd name="T77" fmla="*/ 1275 h 1460"/>
                <a:gd name="T78" fmla="*/ 275 w 1269"/>
                <a:gd name="T79" fmla="*/ 1222 h 1460"/>
                <a:gd name="T80" fmla="*/ 221 w 1269"/>
                <a:gd name="T81" fmla="*/ 1222 h 1460"/>
                <a:gd name="T82" fmla="*/ 198 w 1269"/>
                <a:gd name="T83" fmla="*/ 1138 h 1460"/>
                <a:gd name="T84" fmla="*/ 122 w 1269"/>
                <a:gd name="T85" fmla="*/ 1069 h 1460"/>
                <a:gd name="T86" fmla="*/ 122 w 1269"/>
                <a:gd name="T87" fmla="*/ 1069 h 1460"/>
                <a:gd name="T88" fmla="*/ 114 w 1269"/>
                <a:gd name="T89" fmla="*/ 1046 h 1460"/>
                <a:gd name="T90" fmla="*/ 84 w 1269"/>
                <a:gd name="T91" fmla="*/ 977 h 1460"/>
                <a:gd name="T92" fmla="*/ 92 w 1269"/>
                <a:gd name="T93" fmla="*/ 909 h 1460"/>
                <a:gd name="T94" fmla="*/ 23 w 1269"/>
                <a:gd name="T95" fmla="*/ 802 h 1460"/>
                <a:gd name="T96" fmla="*/ 61 w 1269"/>
                <a:gd name="T97" fmla="*/ 741 h 1460"/>
                <a:gd name="T98" fmla="*/ 0 w 1269"/>
                <a:gd name="T99" fmla="*/ 703 h 1460"/>
                <a:gd name="T100" fmla="*/ 122 w 1269"/>
                <a:gd name="T101" fmla="*/ 611 h 1460"/>
                <a:gd name="T102" fmla="*/ 53 w 1269"/>
                <a:gd name="T103" fmla="*/ 619 h 1460"/>
                <a:gd name="T104" fmla="*/ 76 w 1269"/>
                <a:gd name="T105" fmla="*/ 573 h 1460"/>
                <a:gd name="T106" fmla="*/ 84 w 1269"/>
                <a:gd name="T107" fmla="*/ 519 h 1460"/>
                <a:gd name="T108" fmla="*/ 107 w 1269"/>
                <a:gd name="T109" fmla="*/ 481 h 1460"/>
                <a:gd name="T110" fmla="*/ 122 w 1269"/>
                <a:gd name="T111" fmla="*/ 450 h 1460"/>
                <a:gd name="T112" fmla="*/ 229 w 1269"/>
                <a:gd name="T113" fmla="*/ 359 h 1460"/>
                <a:gd name="T114" fmla="*/ 305 w 1269"/>
                <a:gd name="T115" fmla="*/ 328 h 1460"/>
                <a:gd name="T116" fmla="*/ 221 w 1269"/>
                <a:gd name="T117" fmla="*/ 298 h 1460"/>
                <a:gd name="T118" fmla="*/ 229 w 1269"/>
                <a:gd name="T119" fmla="*/ 214 h 1460"/>
                <a:gd name="T120" fmla="*/ 267 w 1269"/>
                <a:gd name="T121" fmla="*/ 183 h 1460"/>
                <a:gd name="T122" fmla="*/ 305 w 1269"/>
                <a:gd name="T123" fmla="*/ 122 h 1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69" h="1460">
                  <a:moveTo>
                    <a:pt x="305" y="122"/>
                  </a:moveTo>
                  <a:lnTo>
                    <a:pt x="305" y="122"/>
                  </a:lnTo>
                  <a:cubicBezTo>
                    <a:pt x="344" y="84"/>
                    <a:pt x="367" y="30"/>
                    <a:pt x="412" y="15"/>
                  </a:cubicBezTo>
                  <a:cubicBezTo>
                    <a:pt x="450" y="0"/>
                    <a:pt x="489" y="23"/>
                    <a:pt x="527" y="30"/>
                  </a:cubicBezTo>
                  <a:cubicBezTo>
                    <a:pt x="527" y="30"/>
                    <a:pt x="519" y="84"/>
                    <a:pt x="527" y="84"/>
                  </a:cubicBezTo>
                  <a:lnTo>
                    <a:pt x="603" y="91"/>
                  </a:lnTo>
                  <a:cubicBezTo>
                    <a:pt x="603" y="91"/>
                    <a:pt x="573" y="137"/>
                    <a:pt x="580" y="145"/>
                  </a:cubicBezTo>
                  <a:cubicBezTo>
                    <a:pt x="580" y="153"/>
                    <a:pt x="672" y="229"/>
                    <a:pt x="672" y="229"/>
                  </a:cubicBezTo>
                  <a:cubicBezTo>
                    <a:pt x="703" y="206"/>
                    <a:pt x="710" y="153"/>
                    <a:pt x="748" y="153"/>
                  </a:cubicBezTo>
                  <a:cubicBezTo>
                    <a:pt x="779" y="145"/>
                    <a:pt x="779" y="198"/>
                    <a:pt x="794" y="221"/>
                  </a:cubicBezTo>
                  <a:lnTo>
                    <a:pt x="794" y="221"/>
                  </a:lnTo>
                  <a:cubicBezTo>
                    <a:pt x="779" y="229"/>
                    <a:pt x="748" y="221"/>
                    <a:pt x="756" y="237"/>
                  </a:cubicBezTo>
                  <a:cubicBezTo>
                    <a:pt x="771" y="260"/>
                    <a:pt x="832" y="260"/>
                    <a:pt x="840" y="290"/>
                  </a:cubicBezTo>
                  <a:cubicBezTo>
                    <a:pt x="848" y="328"/>
                    <a:pt x="756" y="374"/>
                    <a:pt x="794" y="389"/>
                  </a:cubicBezTo>
                  <a:cubicBezTo>
                    <a:pt x="863" y="412"/>
                    <a:pt x="939" y="382"/>
                    <a:pt x="1000" y="344"/>
                  </a:cubicBezTo>
                  <a:cubicBezTo>
                    <a:pt x="1023" y="336"/>
                    <a:pt x="985" y="283"/>
                    <a:pt x="1008" y="275"/>
                  </a:cubicBezTo>
                  <a:cubicBezTo>
                    <a:pt x="1031" y="260"/>
                    <a:pt x="1061" y="290"/>
                    <a:pt x="1084" y="305"/>
                  </a:cubicBezTo>
                  <a:cubicBezTo>
                    <a:pt x="1084" y="305"/>
                    <a:pt x="1054" y="382"/>
                    <a:pt x="1054" y="389"/>
                  </a:cubicBezTo>
                  <a:cubicBezTo>
                    <a:pt x="1046" y="405"/>
                    <a:pt x="1146" y="435"/>
                    <a:pt x="1146" y="435"/>
                  </a:cubicBezTo>
                  <a:cubicBezTo>
                    <a:pt x="1130" y="496"/>
                    <a:pt x="1084" y="558"/>
                    <a:pt x="1115" y="619"/>
                  </a:cubicBezTo>
                  <a:cubicBezTo>
                    <a:pt x="1130" y="649"/>
                    <a:pt x="1214" y="588"/>
                    <a:pt x="1230" y="626"/>
                  </a:cubicBezTo>
                  <a:cubicBezTo>
                    <a:pt x="1268" y="725"/>
                    <a:pt x="1245" y="840"/>
                    <a:pt x="1253" y="955"/>
                  </a:cubicBezTo>
                  <a:lnTo>
                    <a:pt x="1253" y="955"/>
                  </a:lnTo>
                  <a:cubicBezTo>
                    <a:pt x="1207" y="977"/>
                    <a:pt x="1176" y="1016"/>
                    <a:pt x="1130" y="1016"/>
                  </a:cubicBezTo>
                  <a:cubicBezTo>
                    <a:pt x="1092" y="1016"/>
                    <a:pt x="1061" y="932"/>
                    <a:pt x="1031" y="955"/>
                  </a:cubicBezTo>
                  <a:cubicBezTo>
                    <a:pt x="993" y="985"/>
                    <a:pt x="1016" y="1054"/>
                    <a:pt x="1023" y="1100"/>
                  </a:cubicBezTo>
                  <a:cubicBezTo>
                    <a:pt x="1031" y="1161"/>
                    <a:pt x="1107" y="1214"/>
                    <a:pt x="1092" y="1268"/>
                  </a:cubicBezTo>
                  <a:cubicBezTo>
                    <a:pt x="1069" y="1329"/>
                    <a:pt x="985" y="1337"/>
                    <a:pt x="932" y="1367"/>
                  </a:cubicBezTo>
                  <a:cubicBezTo>
                    <a:pt x="878" y="1398"/>
                    <a:pt x="832" y="1428"/>
                    <a:pt x="779" y="1459"/>
                  </a:cubicBezTo>
                  <a:lnTo>
                    <a:pt x="779" y="1459"/>
                  </a:lnTo>
                  <a:cubicBezTo>
                    <a:pt x="764" y="1444"/>
                    <a:pt x="725" y="1444"/>
                    <a:pt x="703" y="1436"/>
                  </a:cubicBezTo>
                  <a:cubicBezTo>
                    <a:pt x="672" y="1428"/>
                    <a:pt x="687" y="1413"/>
                    <a:pt x="649" y="1436"/>
                  </a:cubicBezTo>
                  <a:cubicBezTo>
                    <a:pt x="626" y="1444"/>
                    <a:pt x="626" y="1421"/>
                    <a:pt x="611" y="1413"/>
                  </a:cubicBezTo>
                  <a:cubicBezTo>
                    <a:pt x="611" y="1390"/>
                    <a:pt x="588" y="1360"/>
                    <a:pt x="580" y="1337"/>
                  </a:cubicBezTo>
                  <a:cubicBezTo>
                    <a:pt x="565" y="1314"/>
                    <a:pt x="542" y="1298"/>
                    <a:pt x="519" y="1283"/>
                  </a:cubicBezTo>
                  <a:cubicBezTo>
                    <a:pt x="504" y="1275"/>
                    <a:pt x="481" y="1260"/>
                    <a:pt x="466" y="1245"/>
                  </a:cubicBezTo>
                  <a:cubicBezTo>
                    <a:pt x="458" y="1230"/>
                    <a:pt x="420" y="1199"/>
                    <a:pt x="420" y="1191"/>
                  </a:cubicBezTo>
                  <a:cubicBezTo>
                    <a:pt x="405" y="1191"/>
                    <a:pt x="367" y="1237"/>
                    <a:pt x="351" y="1245"/>
                  </a:cubicBezTo>
                  <a:cubicBezTo>
                    <a:pt x="336" y="1252"/>
                    <a:pt x="290" y="1291"/>
                    <a:pt x="282" y="1275"/>
                  </a:cubicBezTo>
                  <a:cubicBezTo>
                    <a:pt x="275" y="1260"/>
                    <a:pt x="275" y="1245"/>
                    <a:pt x="275" y="1222"/>
                  </a:cubicBezTo>
                  <a:cubicBezTo>
                    <a:pt x="275" y="1214"/>
                    <a:pt x="229" y="1222"/>
                    <a:pt x="221" y="1222"/>
                  </a:cubicBezTo>
                  <a:cubicBezTo>
                    <a:pt x="214" y="1222"/>
                    <a:pt x="206" y="1146"/>
                    <a:pt x="198" y="1138"/>
                  </a:cubicBezTo>
                  <a:cubicBezTo>
                    <a:pt x="175" y="1108"/>
                    <a:pt x="145" y="1092"/>
                    <a:pt x="122" y="1069"/>
                  </a:cubicBezTo>
                  <a:lnTo>
                    <a:pt x="122" y="1069"/>
                  </a:lnTo>
                  <a:cubicBezTo>
                    <a:pt x="122" y="1062"/>
                    <a:pt x="114" y="1054"/>
                    <a:pt x="114" y="1046"/>
                  </a:cubicBezTo>
                  <a:cubicBezTo>
                    <a:pt x="114" y="1023"/>
                    <a:pt x="84" y="1000"/>
                    <a:pt x="84" y="977"/>
                  </a:cubicBezTo>
                  <a:cubicBezTo>
                    <a:pt x="76" y="955"/>
                    <a:pt x="92" y="932"/>
                    <a:pt x="92" y="909"/>
                  </a:cubicBezTo>
                  <a:cubicBezTo>
                    <a:pt x="92" y="894"/>
                    <a:pt x="38" y="810"/>
                    <a:pt x="23" y="802"/>
                  </a:cubicBezTo>
                  <a:cubicBezTo>
                    <a:pt x="23" y="787"/>
                    <a:pt x="76" y="764"/>
                    <a:pt x="61" y="741"/>
                  </a:cubicBezTo>
                  <a:cubicBezTo>
                    <a:pt x="53" y="718"/>
                    <a:pt x="8" y="718"/>
                    <a:pt x="0" y="703"/>
                  </a:cubicBezTo>
                  <a:cubicBezTo>
                    <a:pt x="0" y="687"/>
                    <a:pt x="137" y="664"/>
                    <a:pt x="122" y="611"/>
                  </a:cubicBezTo>
                  <a:cubicBezTo>
                    <a:pt x="114" y="611"/>
                    <a:pt x="53" y="634"/>
                    <a:pt x="53" y="619"/>
                  </a:cubicBezTo>
                  <a:cubicBezTo>
                    <a:pt x="38" y="611"/>
                    <a:pt x="69" y="580"/>
                    <a:pt x="76" y="573"/>
                  </a:cubicBezTo>
                  <a:cubicBezTo>
                    <a:pt x="92" y="558"/>
                    <a:pt x="92" y="535"/>
                    <a:pt x="84" y="519"/>
                  </a:cubicBezTo>
                  <a:cubicBezTo>
                    <a:pt x="76" y="504"/>
                    <a:pt x="99" y="496"/>
                    <a:pt x="107" y="481"/>
                  </a:cubicBezTo>
                  <a:cubicBezTo>
                    <a:pt x="114" y="473"/>
                    <a:pt x="114" y="458"/>
                    <a:pt x="122" y="450"/>
                  </a:cubicBezTo>
                  <a:cubicBezTo>
                    <a:pt x="145" y="420"/>
                    <a:pt x="191" y="359"/>
                    <a:pt x="229" y="359"/>
                  </a:cubicBezTo>
                  <a:cubicBezTo>
                    <a:pt x="260" y="359"/>
                    <a:pt x="305" y="374"/>
                    <a:pt x="305" y="328"/>
                  </a:cubicBezTo>
                  <a:cubicBezTo>
                    <a:pt x="290" y="328"/>
                    <a:pt x="198" y="351"/>
                    <a:pt x="221" y="298"/>
                  </a:cubicBezTo>
                  <a:cubicBezTo>
                    <a:pt x="237" y="283"/>
                    <a:pt x="237" y="237"/>
                    <a:pt x="229" y="214"/>
                  </a:cubicBezTo>
                  <a:cubicBezTo>
                    <a:pt x="221" y="198"/>
                    <a:pt x="260" y="191"/>
                    <a:pt x="267" y="183"/>
                  </a:cubicBezTo>
                  <a:cubicBezTo>
                    <a:pt x="290" y="176"/>
                    <a:pt x="313" y="145"/>
                    <a:pt x="305" y="12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08" name="Freeform 35"/>
            <p:cNvSpPr>
              <a:spLocks noChangeArrowheads="1"/>
            </p:cNvSpPr>
            <p:nvPr/>
          </p:nvSpPr>
          <p:spPr bwMode="auto">
            <a:xfrm>
              <a:off x="5746376" y="7691438"/>
              <a:ext cx="552414" cy="1066800"/>
            </a:xfrm>
            <a:custGeom>
              <a:avLst/>
              <a:gdLst>
                <a:gd name="T0" fmla="*/ 1160 w 1535"/>
                <a:gd name="T1" fmla="*/ 8 h 2965"/>
                <a:gd name="T2" fmla="*/ 847 w 1535"/>
                <a:gd name="T3" fmla="*/ 31 h 2965"/>
                <a:gd name="T4" fmla="*/ 672 w 1535"/>
                <a:gd name="T5" fmla="*/ 100 h 2965"/>
                <a:gd name="T6" fmla="*/ 511 w 1535"/>
                <a:gd name="T7" fmla="*/ 199 h 2965"/>
                <a:gd name="T8" fmla="*/ 489 w 1535"/>
                <a:gd name="T9" fmla="*/ 520 h 2965"/>
                <a:gd name="T10" fmla="*/ 175 w 1535"/>
                <a:gd name="T11" fmla="*/ 588 h 2965"/>
                <a:gd name="T12" fmla="*/ 0 w 1535"/>
                <a:gd name="T13" fmla="*/ 879 h 2965"/>
                <a:gd name="T14" fmla="*/ 122 w 1535"/>
                <a:gd name="T15" fmla="*/ 993 h 2965"/>
                <a:gd name="T16" fmla="*/ 290 w 1535"/>
                <a:gd name="T17" fmla="*/ 1077 h 2965"/>
                <a:gd name="T18" fmla="*/ 305 w 1535"/>
                <a:gd name="T19" fmla="*/ 1245 h 2965"/>
                <a:gd name="T20" fmla="*/ 313 w 1535"/>
                <a:gd name="T21" fmla="*/ 1482 h 2965"/>
                <a:gd name="T22" fmla="*/ 275 w 1535"/>
                <a:gd name="T23" fmla="*/ 1650 h 2965"/>
                <a:gd name="T24" fmla="*/ 252 w 1535"/>
                <a:gd name="T25" fmla="*/ 2002 h 2965"/>
                <a:gd name="T26" fmla="*/ 305 w 1535"/>
                <a:gd name="T27" fmla="*/ 2101 h 2965"/>
                <a:gd name="T28" fmla="*/ 336 w 1535"/>
                <a:gd name="T29" fmla="*/ 2468 h 2965"/>
                <a:gd name="T30" fmla="*/ 175 w 1535"/>
                <a:gd name="T31" fmla="*/ 2865 h 2965"/>
                <a:gd name="T32" fmla="*/ 259 w 1535"/>
                <a:gd name="T33" fmla="*/ 2964 h 2965"/>
                <a:gd name="T34" fmla="*/ 511 w 1535"/>
                <a:gd name="T35" fmla="*/ 2911 h 2965"/>
                <a:gd name="T36" fmla="*/ 595 w 1535"/>
                <a:gd name="T37" fmla="*/ 2888 h 2965"/>
                <a:gd name="T38" fmla="*/ 748 w 1535"/>
                <a:gd name="T39" fmla="*/ 2804 h 2965"/>
                <a:gd name="T40" fmla="*/ 870 w 1535"/>
                <a:gd name="T41" fmla="*/ 2811 h 2965"/>
                <a:gd name="T42" fmla="*/ 924 w 1535"/>
                <a:gd name="T43" fmla="*/ 2872 h 2965"/>
                <a:gd name="T44" fmla="*/ 1000 w 1535"/>
                <a:gd name="T45" fmla="*/ 2781 h 2965"/>
                <a:gd name="T46" fmla="*/ 1206 w 1535"/>
                <a:gd name="T47" fmla="*/ 2796 h 2965"/>
                <a:gd name="T48" fmla="*/ 1389 w 1535"/>
                <a:gd name="T49" fmla="*/ 2605 h 2965"/>
                <a:gd name="T50" fmla="*/ 1343 w 1535"/>
                <a:gd name="T51" fmla="*/ 2368 h 2965"/>
                <a:gd name="T52" fmla="*/ 1305 w 1535"/>
                <a:gd name="T53" fmla="*/ 2276 h 2965"/>
                <a:gd name="T54" fmla="*/ 1282 w 1535"/>
                <a:gd name="T55" fmla="*/ 2040 h 2965"/>
                <a:gd name="T56" fmla="*/ 1274 w 1535"/>
                <a:gd name="T57" fmla="*/ 1918 h 2965"/>
                <a:gd name="T58" fmla="*/ 1328 w 1535"/>
                <a:gd name="T59" fmla="*/ 1780 h 2965"/>
                <a:gd name="T60" fmla="*/ 1526 w 1535"/>
                <a:gd name="T61" fmla="*/ 1627 h 2965"/>
                <a:gd name="T62" fmla="*/ 1488 w 1535"/>
                <a:gd name="T63" fmla="*/ 1482 h 2965"/>
                <a:gd name="T64" fmla="*/ 1412 w 1535"/>
                <a:gd name="T65" fmla="*/ 1452 h 2965"/>
                <a:gd name="T66" fmla="*/ 1121 w 1535"/>
                <a:gd name="T67" fmla="*/ 1245 h 2965"/>
                <a:gd name="T68" fmla="*/ 1213 w 1535"/>
                <a:gd name="T69" fmla="*/ 1077 h 2965"/>
                <a:gd name="T70" fmla="*/ 1419 w 1535"/>
                <a:gd name="T71" fmla="*/ 986 h 2965"/>
                <a:gd name="T72" fmla="*/ 1320 w 1535"/>
                <a:gd name="T73" fmla="*/ 940 h 2965"/>
                <a:gd name="T74" fmla="*/ 1297 w 1535"/>
                <a:gd name="T75" fmla="*/ 787 h 2965"/>
                <a:gd name="T76" fmla="*/ 1374 w 1535"/>
                <a:gd name="T77" fmla="*/ 611 h 2965"/>
                <a:gd name="T78" fmla="*/ 1503 w 1535"/>
                <a:gd name="T79" fmla="*/ 466 h 2965"/>
                <a:gd name="T80" fmla="*/ 1335 w 1535"/>
                <a:gd name="T81" fmla="*/ 329 h 2965"/>
                <a:gd name="T82" fmla="*/ 1206 w 1535"/>
                <a:gd name="T83" fmla="*/ 214 h 2965"/>
                <a:gd name="T84" fmla="*/ 1221 w 1535"/>
                <a:gd name="T85" fmla="*/ 54 h 2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35" h="2965">
                  <a:moveTo>
                    <a:pt x="1221" y="54"/>
                  </a:moveTo>
                  <a:lnTo>
                    <a:pt x="1221" y="54"/>
                  </a:lnTo>
                  <a:cubicBezTo>
                    <a:pt x="1206" y="39"/>
                    <a:pt x="1183" y="0"/>
                    <a:pt x="1160" y="8"/>
                  </a:cubicBezTo>
                  <a:cubicBezTo>
                    <a:pt x="1115" y="16"/>
                    <a:pt x="1100" y="69"/>
                    <a:pt x="1061" y="84"/>
                  </a:cubicBezTo>
                  <a:cubicBezTo>
                    <a:pt x="1023" y="92"/>
                    <a:pt x="985" y="69"/>
                    <a:pt x="947" y="61"/>
                  </a:cubicBezTo>
                  <a:cubicBezTo>
                    <a:pt x="916" y="54"/>
                    <a:pt x="878" y="46"/>
                    <a:pt x="847" y="31"/>
                  </a:cubicBezTo>
                  <a:lnTo>
                    <a:pt x="847" y="31"/>
                  </a:lnTo>
                  <a:cubicBezTo>
                    <a:pt x="825" y="54"/>
                    <a:pt x="794" y="77"/>
                    <a:pt x="764" y="84"/>
                  </a:cubicBezTo>
                  <a:cubicBezTo>
                    <a:pt x="733" y="100"/>
                    <a:pt x="703" y="100"/>
                    <a:pt x="672" y="100"/>
                  </a:cubicBezTo>
                  <a:lnTo>
                    <a:pt x="672" y="100"/>
                  </a:lnTo>
                  <a:cubicBezTo>
                    <a:pt x="657" y="123"/>
                    <a:pt x="641" y="161"/>
                    <a:pt x="611" y="176"/>
                  </a:cubicBezTo>
                  <a:cubicBezTo>
                    <a:pt x="580" y="191"/>
                    <a:pt x="534" y="176"/>
                    <a:pt x="511" y="199"/>
                  </a:cubicBezTo>
                  <a:cubicBezTo>
                    <a:pt x="489" y="222"/>
                    <a:pt x="496" y="252"/>
                    <a:pt x="496" y="283"/>
                  </a:cubicBezTo>
                  <a:cubicBezTo>
                    <a:pt x="496" y="329"/>
                    <a:pt x="527" y="375"/>
                    <a:pt x="527" y="421"/>
                  </a:cubicBezTo>
                  <a:cubicBezTo>
                    <a:pt x="527" y="459"/>
                    <a:pt x="511" y="497"/>
                    <a:pt x="489" y="520"/>
                  </a:cubicBezTo>
                  <a:cubicBezTo>
                    <a:pt x="458" y="543"/>
                    <a:pt x="412" y="535"/>
                    <a:pt x="382" y="550"/>
                  </a:cubicBezTo>
                  <a:cubicBezTo>
                    <a:pt x="366" y="558"/>
                    <a:pt x="359" y="581"/>
                    <a:pt x="336" y="588"/>
                  </a:cubicBezTo>
                  <a:cubicBezTo>
                    <a:pt x="282" y="596"/>
                    <a:pt x="221" y="558"/>
                    <a:pt x="175" y="588"/>
                  </a:cubicBezTo>
                  <a:cubicBezTo>
                    <a:pt x="130" y="611"/>
                    <a:pt x="137" y="680"/>
                    <a:pt x="122" y="726"/>
                  </a:cubicBezTo>
                  <a:cubicBezTo>
                    <a:pt x="107" y="764"/>
                    <a:pt x="84" y="795"/>
                    <a:pt x="61" y="825"/>
                  </a:cubicBezTo>
                  <a:cubicBezTo>
                    <a:pt x="38" y="848"/>
                    <a:pt x="15" y="863"/>
                    <a:pt x="0" y="879"/>
                  </a:cubicBezTo>
                  <a:lnTo>
                    <a:pt x="0" y="879"/>
                  </a:lnTo>
                  <a:cubicBezTo>
                    <a:pt x="46" y="886"/>
                    <a:pt x="99" y="871"/>
                    <a:pt x="130" y="902"/>
                  </a:cubicBezTo>
                  <a:cubicBezTo>
                    <a:pt x="153" y="925"/>
                    <a:pt x="122" y="963"/>
                    <a:pt x="122" y="993"/>
                  </a:cubicBezTo>
                  <a:cubicBezTo>
                    <a:pt x="130" y="1024"/>
                    <a:pt x="122" y="1085"/>
                    <a:pt x="160" y="1093"/>
                  </a:cubicBezTo>
                  <a:cubicBezTo>
                    <a:pt x="206" y="1100"/>
                    <a:pt x="244" y="1047"/>
                    <a:pt x="282" y="1016"/>
                  </a:cubicBezTo>
                  <a:lnTo>
                    <a:pt x="290" y="1077"/>
                  </a:lnTo>
                  <a:cubicBezTo>
                    <a:pt x="282" y="1085"/>
                    <a:pt x="259" y="1123"/>
                    <a:pt x="259" y="1123"/>
                  </a:cubicBezTo>
                  <a:cubicBezTo>
                    <a:pt x="259" y="1123"/>
                    <a:pt x="252" y="1177"/>
                    <a:pt x="252" y="1184"/>
                  </a:cubicBezTo>
                  <a:lnTo>
                    <a:pt x="305" y="1245"/>
                  </a:lnTo>
                  <a:cubicBezTo>
                    <a:pt x="328" y="1284"/>
                    <a:pt x="343" y="1329"/>
                    <a:pt x="359" y="1368"/>
                  </a:cubicBezTo>
                  <a:cubicBezTo>
                    <a:pt x="359" y="1368"/>
                    <a:pt x="412" y="1421"/>
                    <a:pt x="405" y="1421"/>
                  </a:cubicBezTo>
                  <a:cubicBezTo>
                    <a:pt x="397" y="1429"/>
                    <a:pt x="313" y="1482"/>
                    <a:pt x="313" y="1482"/>
                  </a:cubicBezTo>
                  <a:cubicBezTo>
                    <a:pt x="298" y="1497"/>
                    <a:pt x="267" y="1505"/>
                    <a:pt x="267" y="1520"/>
                  </a:cubicBezTo>
                  <a:cubicBezTo>
                    <a:pt x="275" y="1559"/>
                    <a:pt x="336" y="1574"/>
                    <a:pt x="336" y="1612"/>
                  </a:cubicBezTo>
                  <a:cubicBezTo>
                    <a:pt x="336" y="1635"/>
                    <a:pt x="282" y="1627"/>
                    <a:pt x="275" y="1650"/>
                  </a:cubicBezTo>
                  <a:cubicBezTo>
                    <a:pt x="259" y="1688"/>
                    <a:pt x="275" y="1727"/>
                    <a:pt x="275" y="1765"/>
                  </a:cubicBezTo>
                  <a:cubicBezTo>
                    <a:pt x="282" y="1818"/>
                    <a:pt x="298" y="1879"/>
                    <a:pt x="298" y="1933"/>
                  </a:cubicBezTo>
                  <a:cubicBezTo>
                    <a:pt x="290" y="1963"/>
                    <a:pt x="267" y="1979"/>
                    <a:pt x="252" y="2002"/>
                  </a:cubicBezTo>
                  <a:lnTo>
                    <a:pt x="252" y="2002"/>
                  </a:lnTo>
                  <a:cubicBezTo>
                    <a:pt x="275" y="2009"/>
                    <a:pt x="298" y="2009"/>
                    <a:pt x="313" y="2024"/>
                  </a:cubicBezTo>
                  <a:cubicBezTo>
                    <a:pt x="321" y="2047"/>
                    <a:pt x="298" y="2078"/>
                    <a:pt x="305" y="2101"/>
                  </a:cubicBezTo>
                  <a:cubicBezTo>
                    <a:pt x="321" y="2124"/>
                    <a:pt x="366" y="2109"/>
                    <a:pt x="382" y="2132"/>
                  </a:cubicBezTo>
                  <a:cubicBezTo>
                    <a:pt x="405" y="2162"/>
                    <a:pt x="420" y="2208"/>
                    <a:pt x="420" y="2246"/>
                  </a:cubicBezTo>
                  <a:cubicBezTo>
                    <a:pt x="405" y="2322"/>
                    <a:pt x="359" y="2391"/>
                    <a:pt x="336" y="2468"/>
                  </a:cubicBezTo>
                  <a:cubicBezTo>
                    <a:pt x="321" y="2521"/>
                    <a:pt x="336" y="2582"/>
                    <a:pt x="321" y="2628"/>
                  </a:cubicBezTo>
                  <a:cubicBezTo>
                    <a:pt x="305" y="2666"/>
                    <a:pt x="259" y="2674"/>
                    <a:pt x="244" y="2712"/>
                  </a:cubicBezTo>
                  <a:cubicBezTo>
                    <a:pt x="214" y="2758"/>
                    <a:pt x="198" y="2811"/>
                    <a:pt x="175" y="2865"/>
                  </a:cubicBezTo>
                  <a:lnTo>
                    <a:pt x="175" y="2865"/>
                  </a:lnTo>
                  <a:cubicBezTo>
                    <a:pt x="191" y="2880"/>
                    <a:pt x="198" y="2903"/>
                    <a:pt x="214" y="2918"/>
                  </a:cubicBezTo>
                  <a:cubicBezTo>
                    <a:pt x="229" y="2933"/>
                    <a:pt x="236" y="2964"/>
                    <a:pt x="259" y="2964"/>
                  </a:cubicBezTo>
                  <a:cubicBezTo>
                    <a:pt x="282" y="2964"/>
                    <a:pt x="275" y="2918"/>
                    <a:pt x="298" y="2911"/>
                  </a:cubicBezTo>
                  <a:cubicBezTo>
                    <a:pt x="328" y="2888"/>
                    <a:pt x="366" y="2880"/>
                    <a:pt x="405" y="2880"/>
                  </a:cubicBezTo>
                  <a:cubicBezTo>
                    <a:pt x="443" y="2880"/>
                    <a:pt x="481" y="2895"/>
                    <a:pt x="511" y="2911"/>
                  </a:cubicBezTo>
                  <a:cubicBezTo>
                    <a:pt x="519" y="2918"/>
                    <a:pt x="511" y="2933"/>
                    <a:pt x="511" y="2949"/>
                  </a:cubicBezTo>
                  <a:lnTo>
                    <a:pt x="511" y="2949"/>
                  </a:lnTo>
                  <a:cubicBezTo>
                    <a:pt x="542" y="2926"/>
                    <a:pt x="573" y="2911"/>
                    <a:pt x="595" y="2888"/>
                  </a:cubicBezTo>
                  <a:cubicBezTo>
                    <a:pt x="634" y="2849"/>
                    <a:pt x="672" y="2796"/>
                    <a:pt x="718" y="2773"/>
                  </a:cubicBezTo>
                  <a:cubicBezTo>
                    <a:pt x="733" y="2765"/>
                    <a:pt x="741" y="2788"/>
                    <a:pt x="748" y="2804"/>
                  </a:cubicBezTo>
                  <a:lnTo>
                    <a:pt x="748" y="2804"/>
                  </a:lnTo>
                  <a:cubicBezTo>
                    <a:pt x="764" y="2788"/>
                    <a:pt x="779" y="2758"/>
                    <a:pt x="802" y="2758"/>
                  </a:cubicBezTo>
                  <a:cubicBezTo>
                    <a:pt x="817" y="2758"/>
                    <a:pt x="809" y="2788"/>
                    <a:pt x="817" y="2804"/>
                  </a:cubicBezTo>
                  <a:cubicBezTo>
                    <a:pt x="832" y="2811"/>
                    <a:pt x="855" y="2804"/>
                    <a:pt x="870" y="2811"/>
                  </a:cubicBezTo>
                  <a:cubicBezTo>
                    <a:pt x="878" y="2826"/>
                    <a:pt x="870" y="2849"/>
                    <a:pt x="878" y="2865"/>
                  </a:cubicBezTo>
                  <a:cubicBezTo>
                    <a:pt x="893" y="2872"/>
                    <a:pt x="909" y="2872"/>
                    <a:pt x="924" y="2872"/>
                  </a:cubicBezTo>
                  <a:lnTo>
                    <a:pt x="924" y="2872"/>
                  </a:lnTo>
                  <a:cubicBezTo>
                    <a:pt x="970" y="2849"/>
                    <a:pt x="970" y="2849"/>
                    <a:pt x="970" y="2849"/>
                  </a:cubicBezTo>
                  <a:lnTo>
                    <a:pt x="970" y="2849"/>
                  </a:lnTo>
                  <a:cubicBezTo>
                    <a:pt x="978" y="2826"/>
                    <a:pt x="978" y="2788"/>
                    <a:pt x="1000" y="2781"/>
                  </a:cubicBezTo>
                  <a:cubicBezTo>
                    <a:pt x="1031" y="2773"/>
                    <a:pt x="1061" y="2811"/>
                    <a:pt x="1092" y="2811"/>
                  </a:cubicBezTo>
                  <a:cubicBezTo>
                    <a:pt x="1129" y="2819"/>
                    <a:pt x="1167" y="2804"/>
                    <a:pt x="1206" y="2796"/>
                  </a:cubicBezTo>
                  <a:lnTo>
                    <a:pt x="1206" y="2796"/>
                  </a:lnTo>
                  <a:cubicBezTo>
                    <a:pt x="1236" y="2773"/>
                    <a:pt x="1274" y="2758"/>
                    <a:pt x="1297" y="2727"/>
                  </a:cubicBezTo>
                  <a:cubicBezTo>
                    <a:pt x="1320" y="2704"/>
                    <a:pt x="1313" y="2666"/>
                    <a:pt x="1335" y="2643"/>
                  </a:cubicBezTo>
                  <a:cubicBezTo>
                    <a:pt x="1343" y="2628"/>
                    <a:pt x="1389" y="2628"/>
                    <a:pt x="1389" y="2605"/>
                  </a:cubicBezTo>
                  <a:cubicBezTo>
                    <a:pt x="1381" y="2567"/>
                    <a:pt x="1335" y="2544"/>
                    <a:pt x="1320" y="2513"/>
                  </a:cubicBezTo>
                  <a:cubicBezTo>
                    <a:pt x="1305" y="2483"/>
                    <a:pt x="1297" y="2452"/>
                    <a:pt x="1297" y="2422"/>
                  </a:cubicBezTo>
                  <a:cubicBezTo>
                    <a:pt x="1305" y="2399"/>
                    <a:pt x="1328" y="2384"/>
                    <a:pt x="1343" y="2368"/>
                  </a:cubicBezTo>
                  <a:lnTo>
                    <a:pt x="1343" y="2368"/>
                  </a:lnTo>
                  <a:cubicBezTo>
                    <a:pt x="1343" y="2361"/>
                    <a:pt x="1335" y="2353"/>
                    <a:pt x="1335" y="2345"/>
                  </a:cubicBezTo>
                  <a:cubicBezTo>
                    <a:pt x="1335" y="2322"/>
                    <a:pt x="1305" y="2299"/>
                    <a:pt x="1305" y="2276"/>
                  </a:cubicBezTo>
                  <a:cubicBezTo>
                    <a:pt x="1297" y="2254"/>
                    <a:pt x="1313" y="2231"/>
                    <a:pt x="1313" y="2208"/>
                  </a:cubicBezTo>
                  <a:cubicBezTo>
                    <a:pt x="1313" y="2193"/>
                    <a:pt x="1259" y="2109"/>
                    <a:pt x="1244" y="2101"/>
                  </a:cubicBezTo>
                  <a:cubicBezTo>
                    <a:pt x="1244" y="2086"/>
                    <a:pt x="1297" y="2063"/>
                    <a:pt x="1282" y="2040"/>
                  </a:cubicBezTo>
                  <a:cubicBezTo>
                    <a:pt x="1274" y="2017"/>
                    <a:pt x="1229" y="2017"/>
                    <a:pt x="1221" y="2002"/>
                  </a:cubicBezTo>
                  <a:cubicBezTo>
                    <a:pt x="1221" y="1986"/>
                    <a:pt x="1358" y="1963"/>
                    <a:pt x="1343" y="1910"/>
                  </a:cubicBezTo>
                  <a:cubicBezTo>
                    <a:pt x="1335" y="1910"/>
                    <a:pt x="1274" y="1933"/>
                    <a:pt x="1274" y="1918"/>
                  </a:cubicBezTo>
                  <a:cubicBezTo>
                    <a:pt x="1259" y="1910"/>
                    <a:pt x="1290" y="1879"/>
                    <a:pt x="1297" y="1872"/>
                  </a:cubicBezTo>
                  <a:cubicBezTo>
                    <a:pt x="1313" y="1857"/>
                    <a:pt x="1313" y="1834"/>
                    <a:pt x="1305" y="1818"/>
                  </a:cubicBezTo>
                  <a:cubicBezTo>
                    <a:pt x="1297" y="1803"/>
                    <a:pt x="1320" y="1795"/>
                    <a:pt x="1328" y="1780"/>
                  </a:cubicBezTo>
                  <a:cubicBezTo>
                    <a:pt x="1335" y="1772"/>
                    <a:pt x="1335" y="1757"/>
                    <a:pt x="1343" y="1749"/>
                  </a:cubicBezTo>
                  <a:cubicBezTo>
                    <a:pt x="1366" y="1719"/>
                    <a:pt x="1412" y="1658"/>
                    <a:pt x="1450" y="1658"/>
                  </a:cubicBezTo>
                  <a:cubicBezTo>
                    <a:pt x="1481" y="1658"/>
                    <a:pt x="1526" y="1673"/>
                    <a:pt x="1526" y="1627"/>
                  </a:cubicBezTo>
                  <a:cubicBezTo>
                    <a:pt x="1511" y="1627"/>
                    <a:pt x="1419" y="1650"/>
                    <a:pt x="1442" y="1597"/>
                  </a:cubicBezTo>
                  <a:cubicBezTo>
                    <a:pt x="1458" y="1582"/>
                    <a:pt x="1458" y="1536"/>
                    <a:pt x="1450" y="1513"/>
                  </a:cubicBezTo>
                  <a:cubicBezTo>
                    <a:pt x="1442" y="1497"/>
                    <a:pt x="1481" y="1490"/>
                    <a:pt x="1488" y="1482"/>
                  </a:cubicBezTo>
                  <a:cubicBezTo>
                    <a:pt x="1511" y="1475"/>
                    <a:pt x="1534" y="1444"/>
                    <a:pt x="1526" y="1421"/>
                  </a:cubicBezTo>
                  <a:lnTo>
                    <a:pt x="1526" y="1421"/>
                  </a:lnTo>
                  <a:cubicBezTo>
                    <a:pt x="1481" y="1421"/>
                    <a:pt x="1450" y="1444"/>
                    <a:pt x="1412" y="1452"/>
                  </a:cubicBezTo>
                  <a:cubicBezTo>
                    <a:pt x="1389" y="1452"/>
                    <a:pt x="1374" y="1444"/>
                    <a:pt x="1351" y="1444"/>
                  </a:cubicBezTo>
                  <a:cubicBezTo>
                    <a:pt x="1320" y="1383"/>
                    <a:pt x="1236" y="1345"/>
                    <a:pt x="1190" y="1291"/>
                  </a:cubicBezTo>
                  <a:cubicBezTo>
                    <a:pt x="1167" y="1276"/>
                    <a:pt x="1144" y="1261"/>
                    <a:pt x="1121" y="1245"/>
                  </a:cubicBezTo>
                  <a:cubicBezTo>
                    <a:pt x="1100" y="1215"/>
                    <a:pt x="1069" y="1200"/>
                    <a:pt x="1100" y="1169"/>
                  </a:cubicBezTo>
                  <a:cubicBezTo>
                    <a:pt x="1115" y="1146"/>
                    <a:pt x="1129" y="1115"/>
                    <a:pt x="1152" y="1115"/>
                  </a:cubicBezTo>
                  <a:cubicBezTo>
                    <a:pt x="1198" y="1115"/>
                    <a:pt x="1190" y="1100"/>
                    <a:pt x="1213" y="1077"/>
                  </a:cubicBezTo>
                  <a:cubicBezTo>
                    <a:pt x="1229" y="1070"/>
                    <a:pt x="1251" y="1077"/>
                    <a:pt x="1267" y="1070"/>
                  </a:cubicBezTo>
                  <a:cubicBezTo>
                    <a:pt x="1297" y="1054"/>
                    <a:pt x="1320" y="1062"/>
                    <a:pt x="1351" y="1054"/>
                  </a:cubicBezTo>
                  <a:cubicBezTo>
                    <a:pt x="1389" y="1054"/>
                    <a:pt x="1412" y="1016"/>
                    <a:pt x="1419" y="986"/>
                  </a:cubicBezTo>
                  <a:cubicBezTo>
                    <a:pt x="1458" y="963"/>
                    <a:pt x="1450" y="940"/>
                    <a:pt x="1450" y="902"/>
                  </a:cubicBezTo>
                  <a:cubicBezTo>
                    <a:pt x="1450" y="863"/>
                    <a:pt x="1427" y="810"/>
                    <a:pt x="1389" y="856"/>
                  </a:cubicBezTo>
                  <a:cubicBezTo>
                    <a:pt x="1374" y="879"/>
                    <a:pt x="1351" y="917"/>
                    <a:pt x="1320" y="940"/>
                  </a:cubicBezTo>
                  <a:cubicBezTo>
                    <a:pt x="1313" y="948"/>
                    <a:pt x="1244" y="1032"/>
                    <a:pt x="1259" y="955"/>
                  </a:cubicBezTo>
                  <a:cubicBezTo>
                    <a:pt x="1267" y="925"/>
                    <a:pt x="1290" y="879"/>
                    <a:pt x="1251" y="856"/>
                  </a:cubicBezTo>
                  <a:cubicBezTo>
                    <a:pt x="1251" y="818"/>
                    <a:pt x="1297" y="818"/>
                    <a:pt x="1297" y="787"/>
                  </a:cubicBezTo>
                  <a:cubicBezTo>
                    <a:pt x="1305" y="757"/>
                    <a:pt x="1328" y="734"/>
                    <a:pt x="1351" y="718"/>
                  </a:cubicBezTo>
                  <a:cubicBezTo>
                    <a:pt x="1366" y="703"/>
                    <a:pt x="1343" y="696"/>
                    <a:pt x="1343" y="680"/>
                  </a:cubicBezTo>
                  <a:cubicBezTo>
                    <a:pt x="1335" y="665"/>
                    <a:pt x="1366" y="619"/>
                    <a:pt x="1374" y="611"/>
                  </a:cubicBezTo>
                  <a:cubicBezTo>
                    <a:pt x="1389" y="596"/>
                    <a:pt x="1374" y="565"/>
                    <a:pt x="1389" y="558"/>
                  </a:cubicBezTo>
                  <a:cubicBezTo>
                    <a:pt x="1396" y="550"/>
                    <a:pt x="1419" y="543"/>
                    <a:pt x="1412" y="520"/>
                  </a:cubicBezTo>
                  <a:cubicBezTo>
                    <a:pt x="1404" y="482"/>
                    <a:pt x="1473" y="466"/>
                    <a:pt x="1503" y="466"/>
                  </a:cubicBezTo>
                  <a:cubicBezTo>
                    <a:pt x="1503" y="451"/>
                    <a:pt x="1481" y="421"/>
                    <a:pt x="1458" y="413"/>
                  </a:cubicBezTo>
                  <a:cubicBezTo>
                    <a:pt x="1412" y="398"/>
                    <a:pt x="1427" y="398"/>
                    <a:pt x="1419" y="359"/>
                  </a:cubicBezTo>
                  <a:cubicBezTo>
                    <a:pt x="1396" y="359"/>
                    <a:pt x="1358" y="352"/>
                    <a:pt x="1335" y="329"/>
                  </a:cubicBezTo>
                  <a:cubicBezTo>
                    <a:pt x="1305" y="306"/>
                    <a:pt x="1313" y="260"/>
                    <a:pt x="1274" y="298"/>
                  </a:cubicBezTo>
                  <a:cubicBezTo>
                    <a:pt x="1259" y="321"/>
                    <a:pt x="1244" y="298"/>
                    <a:pt x="1236" y="275"/>
                  </a:cubicBezTo>
                  <a:cubicBezTo>
                    <a:pt x="1213" y="245"/>
                    <a:pt x="1198" y="268"/>
                    <a:pt x="1206" y="214"/>
                  </a:cubicBezTo>
                  <a:cubicBezTo>
                    <a:pt x="1221" y="161"/>
                    <a:pt x="1167" y="153"/>
                    <a:pt x="1244" y="115"/>
                  </a:cubicBezTo>
                  <a:cubicBezTo>
                    <a:pt x="1267" y="77"/>
                    <a:pt x="1251" y="92"/>
                    <a:pt x="1221" y="61"/>
                  </a:cubicBezTo>
                  <a:cubicBezTo>
                    <a:pt x="1221" y="61"/>
                    <a:pt x="1221" y="61"/>
                    <a:pt x="1221" y="5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09" name="Freeform 36"/>
            <p:cNvSpPr>
              <a:spLocks noChangeArrowheads="1"/>
            </p:cNvSpPr>
            <p:nvPr/>
          </p:nvSpPr>
          <p:spPr bwMode="auto">
            <a:xfrm>
              <a:off x="6692464" y="7521576"/>
              <a:ext cx="96832" cy="131763"/>
            </a:xfrm>
            <a:custGeom>
              <a:avLst/>
              <a:gdLst>
                <a:gd name="T0" fmla="*/ 184 w 269"/>
                <a:gd name="T1" fmla="*/ 69 h 367"/>
                <a:gd name="T2" fmla="*/ 184 w 269"/>
                <a:gd name="T3" fmla="*/ 69 h 367"/>
                <a:gd name="T4" fmla="*/ 115 w 269"/>
                <a:gd name="T5" fmla="*/ 0 h 367"/>
                <a:gd name="T6" fmla="*/ 16 w 269"/>
                <a:gd name="T7" fmla="*/ 53 h 367"/>
                <a:gd name="T8" fmla="*/ 54 w 269"/>
                <a:gd name="T9" fmla="*/ 152 h 367"/>
                <a:gd name="T10" fmla="*/ 54 w 269"/>
                <a:gd name="T11" fmla="*/ 252 h 367"/>
                <a:gd name="T12" fmla="*/ 92 w 269"/>
                <a:gd name="T13" fmla="*/ 359 h 367"/>
                <a:gd name="T14" fmla="*/ 145 w 269"/>
                <a:gd name="T15" fmla="*/ 298 h 367"/>
                <a:gd name="T16" fmla="*/ 184 w 269"/>
                <a:gd name="T17" fmla="*/ 344 h 367"/>
                <a:gd name="T18" fmla="*/ 268 w 269"/>
                <a:gd name="T19" fmla="*/ 321 h 367"/>
                <a:gd name="T20" fmla="*/ 191 w 269"/>
                <a:gd name="T21" fmla="*/ 152 h 367"/>
                <a:gd name="T22" fmla="*/ 184 w 269"/>
                <a:gd name="T23" fmla="*/ 69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9" h="367">
                  <a:moveTo>
                    <a:pt x="184" y="69"/>
                  </a:moveTo>
                  <a:lnTo>
                    <a:pt x="184" y="69"/>
                  </a:lnTo>
                  <a:cubicBezTo>
                    <a:pt x="168" y="38"/>
                    <a:pt x="145" y="8"/>
                    <a:pt x="115" y="0"/>
                  </a:cubicBezTo>
                  <a:cubicBezTo>
                    <a:pt x="77" y="0"/>
                    <a:pt x="31" y="15"/>
                    <a:pt x="16" y="53"/>
                  </a:cubicBezTo>
                  <a:cubicBezTo>
                    <a:pt x="0" y="84"/>
                    <a:pt x="54" y="122"/>
                    <a:pt x="54" y="152"/>
                  </a:cubicBezTo>
                  <a:cubicBezTo>
                    <a:pt x="61" y="191"/>
                    <a:pt x="46" y="221"/>
                    <a:pt x="54" y="252"/>
                  </a:cubicBezTo>
                  <a:cubicBezTo>
                    <a:pt x="61" y="290"/>
                    <a:pt x="61" y="344"/>
                    <a:pt x="92" y="359"/>
                  </a:cubicBezTo>
                  <a:cubicBezTo>
                    <a:pt x="115" y="366"/>
                    <a:pt x="123" y="305"/>
                    <a:pt x="145" y="298"/>
                  </a:cubicBezTo>
                  <a:cubicBezTo>
                    <a:pt x="168" y="298"/>
                    <a:pt x="168" y="344"/>
                    <a:pt x="184" y="344"/>
                  </a:cubicBezTo>
                  <a:cubicBezTo>
                    <a:pt x="214" y="351"/>
                    <a:pt x="268" y="351"/>
                    <a:pt x="268" y="321"/>
                  </a:cubicBezTo>
                  <a:cubicBezTo>
                    <a:pt x="268" y="260"/>
                    <a:pt x="214" y="214"/>
                    <a:pt x="191" y="152"/>
                  </a:cubicBezTo>
                  <a:cubicBezTo>
                    <a:pt x="184" y="122"/>
                    <a:pt x="199" y="91"/>
                    <a:pt x="184" y="6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10" name="Freeform 37"/>
            <p:cNvSpPr>
              <a:spLocks noChangeArrowheads="1"/>
            </p:cNvSpPr>
            <p:nvPr/>
          </p:nvSpPr>
          <p:spPr bwMode="auto">
            <a:xfrm>
              <a:off x="6551186" y="7394576"/>
              <a:ext cx="488918" cy="574675"/>
            </a:xfrm>
            <a:custGeom>
              <a:avLst/>
              <a:gdLst>
                <a:gd name="T0" fmla="*/ 573 w 1360"/>
                <a:gd name="T1" fmla="*/ 421 h 1598"/>
                <a:gd name="T2" fmla="*/ 405 w 1360"/>
                <a:gd name="T3" fmla="*/ 405 h 1598"/>
                <a:gd name="T4" fmla="*/ 443 w 1360"/>
                <a:gd name="T5" fmla="*/ 604 h 1598"/>
                <a:gd name="T6" fmla="*/ 534 w 1360"/>
                <a:gd name="T7" fmla="*/ 650 h 1598"/>
                <a:gd name="T8" fmla="*/ 657 w 1360"/>
                <a:gd name="T9" fmla="*/ 673 h 1598"/>
                <a:gd name="T10" fmla="*/ 573 w 1360"/>
                <a:gd name="T11" fmla="*/ 421 h 1598"/>
                <a:gd name="T12" fmla="*/ 130 w 1360"/>
                <a:gd name="T13" fmla="*/ 566 h 1598"/>
                <a:gd name="T14" fmla="*/ 191 w 1360"/>
                <a:gd name="T15" fmla="*/ 428 h 1598"/>
                <a:gd name="T16" fmla="*/ 382 w 1360"/>
                <a:gd name="T17" fmla="*/ 337 h 1598"/>
                <a:gd name="T18" fmla="*/ 550 w 1360"/>
                <a:gd name="T19" fmla="*/ 107 h 1598"/>
                <a:gd name="T20" fmla="*/ 718 w 1360"/>
                <a:gd name="T21" fmla="*/ 85 h 1598"/>
                <a:gd name="T22" fmla="*/ 794 w 1360"/>
                <a:gd name="T23" fmla="*/ 31 h 1598"/>
                <a:gd name="T24" fmla="*/ 840 w 1360"/>
                <a:gd name="T25" fmla="*/ 8 h 1598"/>
                <a:gd name="T26" fmla="*/ 1062 w 1360"/>
                <a:gd name="T27" fmla="*/ 168 h 1598"/>
                <a:gd name="T28" fmla="*/ 1115 w 1360"/>
                <a:gd name="T29" fmla="*/ 329 h 1598"/>
                <a:gd name="T30" fmla="*/ 1145 w 1360"/>
                <a:gd name="T31" fmla="*/ 489 h 1598"/>
                <a:gd name="T32" fmla="*/ 1046 w 1360"/>
                <a:gd name="T33" fmla="*/ 657 h 1598"/>
                <a:gd name="T34" fmla="*/ 1039 w 1360"/>
                <a:gd name="T35" fmla="*/ 902 h 1598"/>
                <a:gd name="T36" fmla="*/ 1268 w 1360"/>
                <a:gd name="T37" fmla="*/ 986 h 1598"/>
                <a:gd name="T38" fmla="*/ 1206 w 1360"/>
                <a:gd name="T39" fmla="*/ 1123 h 1598"/>
                <a:gd name="T40" fmla="*/ 1245 w 1360"/>
                <a:gd name="T41" fmla="*/ 1253 h 1598"/>
                <a:gd name="T42" fmla="*/ 1352 w 1360"/>
                <a:gd name="T43" fmla="*/ 1291 h 1598"/>
                <a:gd name="T44" fmla="*/ 1359 w 1360"/>
                <a:gd name="T45" fmla="*/ 1337 h 1598"/>
                <a:gd name="T46" fmla="*/ 1291 w 1360"/>
                <a:gd name="T47" fmla="*/ 1452 h 1598"/>
                <a:gd name="T48" fmla="*/ 1222 w 1360"/>
                <a:gd name="T49" fmla="*/ 1589 h 1598"/>
                <a:gd name="T50" fmla="*/ 1069 w 1360"/>
                <a:gd name="T51" fmla="*/ 1597 h 1598"/>
                <a:gd name="T52" fmla="*/ 1008 w 1360"/>
                <a:gd name="T53" fmla="*/ 1543 h 1598"/>
                <a:gd name="T54" fmla="*/ 924 w 1360"/>
                <a:gd name="T55" fmla="*/ 1582 h 1598"/>
                <a:gd name="T56" fmla="*/ 878 w 1360"/>
                <a:gd name="T57" fmla="*/ 1498 h 1598"/>
                <a:gd name="T58" fmla="*/ 794 w 1360"/>
                <a:gd name="T59" fmla="*/ 1429 h 1598"/>
                <a:gd name="T60" fmla="*/ 725 w 1360"/>
                <a:gd name="T61" fmla="*/ 1482 h 1598"/>
                <a:gd name="T62" fmla="*/ 679 w 1360"/>
                <a:gd name="T63" fmla="*/ 1543 h 1598"/>
                <a:gd name="T64" fmla="*/ 427 w 1360"/>
                <a:gd name="T65" fmla="*/ 1559 h 1598"/>
                <a:gd name="T66" fmla="*/ 351 w 1360"/>
                <a:gd name="T67" fmla="*/ 1521 h 1598"/>
                <a:gd name="T68" fmla="*/ 366 w 1360"/>
                <a:gd name="T69" fmla="*/ 1429 h 1598"/>
                <a:gd name="T70" fmla="*/ 229 w 1360"/>
                <a:gd name="T71" fmla="*/ 1352 h 1598"/>
                <a:gd name="T72" fmla="*/ 244 w 1360"/>
                <a:gd name="T73" fmla="*/ 1246 h 1598"/>
                <a:gd name="T74" fmla="*/ 145 w 1360"/>
                <a:gd name="T75" fmla="*/ 1108 h 1598"/>
                <a:gd name="T76" fmla="*/ 76 w 1360"/>
                <a:gd name="T77" fmla="*/ 1001 h 1598"/>
                <a:gd name="T78" fmla="*/ 122 w 1360"/>
                <a:gd name="T79" fmla="*/ 955 h 1598"/>
                <a:gd name="T80" fmla="*/ 30 w 1360"/>
                <a:gd name="T81" fmla="*/ 871 h 1598"/>
                <a:gd name="T82" fmla="*/ 38 w 1360"/>
                <a:gd name="T83" fmla="*/ 726 h 1598"/>
                <a:gd name="T84" fmla="*/ 130 w 1360"/>
                <a:gd name="T85" fmla="*/ 566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0" h="1598">
                  <a:moveTo>
                    <a:pt x="573" y="421"/>
                  </a:moveTo>
                  <a:lnTo>
                    <a:pt x="573" y="421"/>
                  </a:lnTo>
                  <a:cubicBezTo>
                    <a:pt x="557" y="390"/>
                    <a:pt x="534" y="360"/>
                    <a:pt x="504" y="352"/>
                  </a:cubicBezTo>
                  <a:cubicBezTo>
                    <a:pt x="466" y="352"/>
                    <a:pt x="420" y="367"/>
                    <a:pt x="405" y="405"/>
                  </a:cubicBezTo>
                  <a:cubicBezTo>
                    <a:pt x="389" y="436"/>
                    <a:pt x="443" y="474"/>
                    <a:pt x="443" y="504"/>
                  </a:cubicBezTo>
                  <a:cubicBezTo>
                    <a:pt x="450" y="543"/>
                    <a:pt x="435" y="573"/>
                    <a:pt x="443" y="604"/>
                  </a:cubicBezTo>
                  <a:cubicBezTo>
                    <a:pt x="450" y="642"/>
                    <a:pt x="450" y="696"/>
                    <a:pt x="481" y="711"/>
                  </a:cubicBezTo>
                  <a:cubicBezTo>
                    <a:pt x="504" y="718"/>
                    <a:pt x="512" y="657"/>
                    <a:pt x="534" y="650"/>
                  </a:cubicBezTo>
                  <a:cubicBezTo>
                    <a:pt x="557" y="650"/>
                    <a:pt x="557" y="696"/>
                    <a:pt x="573" y="696"/>
                  </a:cubicBezTo>
                  <a:cubicBezTo>
                    <a:pt x="603" y="703"/>
                    <a:pt x="657" y="703"/>
                    <a:pt x="657" y="673"/>
                  </a:cubicBezTo>
                  <a:cubicBezTo>
                    <a:pt x="657" y="612"/>
                    <a:pt x="603" y="566"/>
                    <a:pt x="580" y="504"/>
                  </a:cubicBezTo>
                  <a:cubicBezTo>
                    <a:pt x="573" y="474"/>
                    <a:pt x="588" y="443"/>
                    <a:pt x="573" y="421"/>
                  </a:cubicBezTo>
                  <a:close/>
                  <a:moveTo>
                    <a:pt x="130" y="566"/>
                  </a:moveTo>
                  <a:lnTo>
                    <a:pt x="130" y="566"/>
                  </a:lnTo>
                  <a:cubicBezTo>
                    <a:pt x="130" y="535"/>
                    <a:pt x="130" y="504"/>
                    <a:pt x="137" y="474"/>
                  </a:cubicBezTo>
                  <a:cubicBezTo>
                    <a:pt x="153" y="459"/>
                    <a:pt x="175" y="443"/>
                    <a:pt x="191" y="428"/>
                  </a:cubicBezTo>
                  <a:cubicBezTo>
                    <a:pt x="206" y="398"/>
                    <a:pt x="214" y="360"/>
                    <a:pt x="244" y="344"/>
                  </a:cubicBezTo>
                  <a:cubicBezTo>
                    <a:pt x="282" y="321"/>
                    <a:pt x="343" y="360"/>
                    <a:pt x="382" y="337"/>
                  </a:cubicBezTo>
                  <a:cubicBezTo>
                    <a:pt x="435" y="306"/>
                    <a:pt x="473" y="245"/>
                    <a:pt x="512" y="191"/>
                  </a:cubicBezTo>
                  <a:cubicBezTo>
                    <a:pt x="534" y="168"/>
                    <a:pt x="519" y="115"/>
                    <a:pt x="550" y="107"/>
                  </a:cubicBezTo>
                  <a:cubicBezTo>
                    <a:pt x="588" y="100"/>
                    <a:pt x="618" y="161"/>
                    <a:pt x="664" y="153"/>
                  </a:cubicBezTo>
                  <a:cubicBezTo>
                    <a:pt x="687" y="146"/>
                    <a:pt x="687" y="100"/>
                    <a:pt x="718" y="85"/>
                  </a:cubicBezTo>
                  <a:cubicBezTo>
                    <a:pt x="725" y="77"/>
                    <a:pt x="741" y="85"/>
                    <a:pt x="748" y="85"/>
                  </a:cubicBezTo>
                  <a:cubicBezTo>
                    <a:pt x="771" y="69"/>
                    <a:pt x="779" y="46"/>
                    <a:pt x="794" y="31"/>
                  </a:cubicBezTo>
                  <a:lnTo>
                    <a:pt x="794" y="31"/>
                  </a:lnTo>
                  <a:cubicBezTo>
                    <a:pt x="809" y="23"/>
                    <a:pt x="825" y="0"/>
                    <a:pt x="840" y="8"/>
                  </a:cubicBezTo>
                  <a:cubicBezTo>
                    <a:pt x="870" y="16"/>
                    <a:pt x="886" y="46"/>
                    <a:pt x="909" y="62"/>
                  </a:cubicBezTo>
                  <a:cubicBezTo>
                    <a:pt x="962" y="100"/>
                    <a:pt x="1016" y="123"/>
                    <a:pt x="1062" y="168"/>
                  </a:cubicBezTo>
                  <a:cubicBezTo>
                    <a:pt x="1077" y="184"/>
                    <a:pt x="1062" y="207"/>
                    <a:pt x="1069" y="229"/>
                  </a:cubicBezTo>
                  <a:cubicBezTo>
                    <a:pt x="1084" y="260"/>
                    <a:pt x="1107" y="291"/>
                    <a:pt x="1115" y="329"/>
                  </a:cubicBezTo>
                  <a:cubicBezTo>
                    <a:pt x="1115" y="367"/>
                    <a:pt x="1100" y="405"/>
                    <a:pt x="1107" y="436"/>
                  </a:cubicBezTo>
                  <a:cubicBezTo>
                    <a:pt x="1115" y="459"/>
                    <a:pt x="1138" y="474"/>
                    <a:pt x="1145" y="489"/>
                  </a:cubicBezTo>
                  <a:cubicBezTo>
                    <a:pt x="1153" y="520"/>
                    <a:pt x="1168" y="550"/>
                    <a:pt x="1153" y="573"/>
                  </a:cubicBezTo>
                  <a:cubicBezTo>
                    <a:pt x="1130" y="612"/>
                    <a:pt x="1069" y="619"/>
                    <a:pt x="1046" y="657"/>
                  </a:cubicBezTo>
                  <a:cubicBezTo>
                    <a:pt x="1023" y="696"/>
                    <a:pt x="1008" y="741"/>
                    <a:pt x="1008" y="787"/>
                  </a:cubicBezTo>
                  <a:cubicBezTo>
                    <a:pt x="1008" y="825"/>
                    <a:pt x="1008" y="871"/>
                    <a:pt x="1039" y="902"/>
                  </a:cubicBezTo>
                  <a:cubicBezTo>
                    <a:pt x="1077" y="932"/>
                    <a:pt x="1138" y="925"/>
                    <a:pt x="1191" y="940"/>
                  </a:cubicBezTo>
                  <a:cubicBezTo>
                    <a:pt x="1222" y="955"/>
                    <a:pt x="1252" y="963"/>
                    <a:pt x="1268" y="986"/>
                  </a:cubicBezTo>
                  <a:cubicBezTo>
                    <a:pt x="1283" y="1009"/>
                    <a:pt x="1298" y="1039"/>
                    <a:pt x="1291" y="1062"/>
                  </a:cubicBezTo>
                  <a:cubicBezTo>
                    <a:pt x="1275" y="1093"/>
                    <a:pt x="1229" y="1093"/>
                    <a:pt x="1206" y="1123"/>
                  </a:cubicBezTo>
                  <a:cubicBezTo>
                    <a:pt x="1191" y="1146"/>
                    <a:pt x="1184" y="1177"/>
                    <a:pt x="1191" y="1207"/>
                  </a:cubicBezTo>
                  <a:cubicBezTo>
                    <a:pt x="1191" y="1230"/>
                    <a:pt x="1222" y="1238"/>
                    <a:pt x="1245" y="1253"/>
                  </a:cubicBezTo>
                  <a:cubicBezTo>
                    <a:pt x="1275" y="1268"/>
                    <a:pt x="1314" y="1276"/>
                    <a:pt x="1352" y="1291"/>
                  </a:cubicBezTo>
                  <a:lnTo>
                    <a:pt x="1352" y="1291"/>
                  </a:lnTo>
                  <a:cubicBezTo>
                    <a:pt x="1359" y="1337"/>
                    <a:pt x="1359" y="1337"/>
                    <a:pt x="1359" y="1337"/>
                  </a:cubicBezTo>
                  <a:lnTo>
                    <a:pt x="1359" y="1337"/>
                  </a:lnTo>
                  <a:cubicBezTo>
                    <a:pt x="1336" y="1360"/>
                    <a:pt x="1306" y="1375"/>
                    <a:pt x="1291" y="1406"/>
                  </a:cubicBezTo>
                  <a:cubicBezTo>
                    <a:pt x="1283" y="1421"/>
                    <a:pt x="1291" y="1436"/>
                    <a:pt x="1291" y="1452"/>
                  </a:cubicBezTo>
                  <a:cubicBezTo>
                    <a:pt x="1291" y="1482"/>
                    <a:pt x="1298" y="1513"/>
                    <a:pt x="1283" y="1543"/>
                  </a:cubicBezTo>
                  <a:cubicBezTo>
                    <a:pt x="1268" y="1566"/>
                    <a:pt x="1245" y="1582"/>
                    <a:pt x="1222" y="1589"/>
                  </a:cubicBezTo>
                  <a:cubicBezTo>
                    <a:pt x="1191" y="1597"/>
                    <a:pt x="1161" y="1574"/>
                    <a:pt x="1130" y="1582"/>
                  </a:cubicBezTo>
                  <a:cubicBezTo>
                    <a:pt x="1107" y="1582"/>
                    <a:pt x="1092" y="1589"/>
                    <a:pt x="1069" y="1597"/>
                  </a:cubicBezTo>
                  <a:lnTo>
                    <a:pt x="1069" y="1597"/>
                  </a:lnTo>
                  <a:cubicBezTo>
                    <a:pt x="1046" y="1582"/>
                    <a:pt x="1031" y="1543"/>
                    <a:pt x="1008" y="1543"/>
                  </a:cubicBezTo>
                  <a:cubicBezTo>
                    <a:pt x="977" y="1543"/>
                    <a:pt x="947" y="1566"/>
                    <a:pt x="924" y="1582"/>
                  </a:cubicBezTo>
                  <a:lnTo>
                    <a:pt x="924" y="1582"/>
                  </a:lnTo>
                  <a:cubicBezTo>
                    <a:pt x="916" y="1566"/>
                    <a:pt x="909" y="1543"/>
                    <a:pt x="901" y="1528"/>
                  </a:cubicBezTo>
                  <a:cubicBezTo>
                    <a:pt x="893" y="1513"/>
                    <a:pt x="886" y="1505"/>
                    <a:pt x="878" y="1498"/>
                  </a:cubicBezTo>
                  <a:cubicBezTo>
                    <a:pt x="863" y="1467"/>
                    <a:pt x="878" y="1436"/>
                    <a:pt x="855" y="1421"/>
                  </a:cubicBezTo>
                  <a:cubicBezTo>
                    <a:pt x="840" y="1406"/>
                    <a:pt x="809" y="1413"/>
                    <a:pt x="794" y="1429"/>
                  </a:cubicBezTo>
                  <a:cubicBezTo>
                    <a:pt x="779" y="1436"/>
                    <a:pt x="794" y="1459"/>
                    <a:pt x="779" y="1467"/>
                  </a:cubicBezTo>
                  <a:cubicBezTo>
                    <a:pt x="764" y="1482"/>
                    <a:pt x="741" y="1467"/>
                    <a:pt x="725" y="1482"/>
                  </a:cubicBezTo>
                  <a:cubicBezTo>
                    <a:pt x="710" y="1498"/>
                    <a:pt x="695" y="1521"/>
                    <a:pt x="679" y="1543"/>
                  </a:cubicBezTo>
                  <a:lnTo>
                    <a:pt x="679" y="1543"/>
                  </a:lnTo>
                  <a:cubicBezTo>
                    <a:pt x="626" y="1521"/>
                    <a:pt x="588" y="1467"/>
                    <a:pt x="534" y="1467"/>
                  </a:cubicBezTo>
                  <a:cubicBezTo>
                    <a:pt x="489" y="1475"/>
                    <a:pt x="466" y="1528"/>
                    <a:pt x="427" y="1559"/>
                  </a:cubicBezTo>
                  <a:lnTo>
                    <a:pt x="427" y="1559"/>
                  </a:lnTo>
                  <a:cubicBezTo>
                    <a:pt x="351" y="1521"/>
                    <a:pt x="351" y="1521"/>
                    <a:pt x="351" y="1521"/>
                  </a:cubicBezTo>
                  <a:lnTo>
                    <a:pt x="351" y="1521"/>
                  </a:lnTo>
                  <a:cubicBezTo>
                    <a:pt x="359" y="1490"/>
                    <a:pt x="366" y="1459"/>
                    <a:pt x="366" y="1429"/>
                  </a:cubicBezTo>
                  <a:cubicBezTo>
                    <a:pt x="366" y="1406"/>
                    <a:pt x="366" y="1375"/>
                    <a:pt x="343" y="1360"/>
                  </a:cubicBezTo>
                  <a:cubicBezTo>
                    <a:pt x="313" y="1345"/>
                    <a:pt x="259" y="1375"/>
                    <a:pt x="229" y="1352"/>
                  </a:cubicBezTo>
                  <a:cubicBezTo>
                    <a:pt x="214" y="1322"/>
                    <a:pt x="244" y="1284"/>
                    <a:pt x="244" y="1246"/>
                  </a:cubicBezTo>
                  <a:lnTo>
                    <a:pt x="244" y="1246"/>
                  </a:lnTo>
                  <a:cubicBezTo>
                    <a:pt x="237" y="1223"/>
                    <a:pt x="229" y="1200"/>
                    <a:pt x="214" y="1184"/>
                  </a:cubicBezTo>
                  <a:cubicBezTo>
                    <a:pt x="198" y="1154"/>
                    <a:pt x="160" y="1138"/>
                    <a:pt x="145" y="1108"/>
                  </a:cubicBezTo>
                  <a:cubicBezTo>
                    <a:pt x="137" y="1093"/>
                    <a:pt x="153" y="1070"/>
                    <a:pt x="137" y="1054"/>
                  </a:cubicBezTo>
                  <a:cubicBezTo>
                    <a:pt x="122" y="1032"/>
                    <a:pt x="99" y="1016"/>
                    <a:pt x="76" y="1001"/>
                  </a:cubicBezTo>
                  <a:lnTo>
                    <a:pt x="76" y="1001"/>
                  </a:lnTo>
                  <a:cubicBezTo>
                    <a:pt x="91" y="986"/>
                    <a:pt x="114" y="978"/>
                    <a:pt x="122" y="955"/>
                  </a:cubicBezTo>
                  <a:cubicBezTo>
                    <a:pt x="137" y="917"/>
                    <a:pt x="168" y="864"/>
                    <a:pt x="137" y="833"/>
                  </a:cubicBezTo>
                  <a:cubicBezTo>
                    <a:pt x="114" y="810"/>
                    <a:pt x="68" y="879"/>
                    <a:pt x="30" y="871"/>
                  </a:cubicBezTo>
                  <a:cubicBezTo>
                    <a:pt x="7" y="864"/>
                    <a:pt x="0" y="833"/>
                    <a:pt x="0" y="810"/>
                  </a:cubicBezTo>
                  <a:cubicBezTo>
                    <a:pt x="0" y="779"/>
                    <a:pt x="15" y="749"/>
                    <a:pt x="38" y="726"/>
                  </a:cubicBezTo>
                  <a:cubicBezTo>
                    <a:pt x="61" y="696"/>
                    <a:pt x="107" y="688"/>
                    <a:pt x="130" y="650"/>
                  </a:cubicBezTo>
                  <a:cubicBezTo>
                    <a:pt x="145" y="627"/>
                    <a:pt x="130" y="596"/>
                    <a:pt x="130" y="566"/>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11" name="Freeform 38"/>
            <p:cNvSpPr>
              <a:spLocks noChangeArrowheads="1"/>
            </p:cNvSpPr>
            <p:nvPr/>
          </p:nvSpPr>
          <p:spPr bwMode="auto">
            <a:xfrm>
              <a:off x="6948035" y="7137400"/>
              <a:ext cx="266683" cy="184150"/>
            </a:xfrm>
            <a:custGeom>
              <a:avLst/>
              <a:gdLst>
                <a:gd name="T0" fmla="*/ 0 w 741"/>
                <a:gd name="T1" fmla="*/ 46 h 513"/>
                <a:gd name="T2" fmla="*/ 0 w 741"/>
                <a:gd name="T3" fmla="*/ 46 h 513"/>
                <a:gd name="T4" fmla="*/ 53 w 741"/>
                <a:gd name="T5" fmla="*/ 100 h 513"/>
                <a:gd name="T6" fmla="*/ 84 w 741"/>
                <a:gd name="T7" fmla="*/ 191 h 513"/>
                <a:gd name="T8" fmla="*/ 145 w 741"/>
                <a:gd name="T9" fmla="*/ 214 h 513"/>
                <a:gd name="T10" fmla="*/ 152 w 741"/>
                <a:gd name="T11" fmla="*/ 253 h 513"/>
                <a:gd name="T12" fmla="*/ 214 w 741"/>
                <a:gd name="T13" fmla="*/ 283 h 513"/>
                <a:gd name="T14" fmla="*/ 198 w 741"/>
                <a:gd name="T15" fmla="*/ 352 h 513"/>
                <a:gd name="T16" fmla="*/ 320 w 741"/>
                <a:gd name="T17" fmla="*/ 398 h 513"/>
                <a:gd name="T18" fmla="*/ 259 w 741"/>
                <a:gd name="T19" fmla="*/ 474 h 513"/>
                <a:gd name="T20" fmla="*/ 381 w 741"/>
                <a:gd name="T21" fmla="*/ 505 h 513"/>
                <a:gd name="T22" fmla="*/ 519 w 741"/>
                <a:gd name="T23" fmla="*/ 482 h 513"/>
                <a:gd name="T24" fmla="*/ 542 w 741"/>
                <a:gd name="T25" fmla="*/ 443 h 513"/>
                <a:gd name="T26" fmla="*/ 603 w 741"/>
                <a:gd name="T27" fmla="*/ 420 h 513"/>
                <a:gd name="T28" fmla="*/ 626 w 741"/>
                <a:gd name="T29" fmla="*/ 428 h 513"/>
                <a:gd name="T30" fmla="*/ 641 w 741"/>
                <a:gd name="T31" fmla="*/ 474 h 513"/>
                <a:gd name="T32" fmla="*/ 687 w 741"/>
                <a:gd name="T33" fmla="*/ 474 h 513"/>
                <a:gd name="T34" fmla="*/ 740 w 741"/>
                <a:gd name="T35" fmla="*/ 443 h 513"/>
                <a:gd name="T36" fmla="*/ 740 w 741"/>
                <a:gd name="T37" fmla="*/ 443 h 513"/>
                <a:gd name="T38" fmla="*/ 718 w 741"/>
                <a:gd name="T39" fmla="*/ 375 h 513"/>
                <a:gd name="T40" fmla="*/ 672 w 741"/>
                <a:gd name="T41" fmla="*/ 329 h 513"/>
                <a:gd name="T42" fmla="*/ 641 w 741"/>
                <a:gd name="T43" fmla="*/ 260 h 513"/>
                <a:gd name="T44" fmla="*/ 641 w 741"/>
                <a:gd name="T45" fmla="*/ 199 h 513"/>
                <a:gd name="T46" fmla="*/ 580 w 741"/>
                <a:gd name="T47" fmla="*/ 184 h 513"/>
                <a:gd name="T48" fmla="*/ 534 w 741"/>
                <a:gd name="T49" fmla="*/ 61 h 513"/>
                <a:gd name="T50" fmla="*/ 534 w 741"/>
                <a:gd name="T51" fmla="*/ 61 h 513"/>
                <a:gd name="T52" fmla="*/ 473 w 741"/>
                <a:gd name="T53" fmla="*/ 39 h 513"/>
                <a:gd name="T54" fmla="*/ 450 w 741"/>
                <a:gd name="T55" fmla="*/ 69 h 513"/>
                <a:gd name="T56" fmla="*/ 412 w 741"/>
                <a:gd name="T57" fmla="*/ 153 h 513"/>
                <a:gd name="T58" fmla="*/ 389 w 741"/>
                <a:gd name="T59" fmla="*/ 123 h 513"/>
                <a:gd name="T60" fmla="*/ 381 w 741"/>
                <a:gd name="T61" fmla="*/ 77 h 513"/>
                <a:gd name="T62" fmla="*/ 351 w 741"/>
                <a:gd name="T63" fmla="*/ 31 h 513"/>
                <a:gd name="T64" fmla="*/ 145 w 741"/>
                <a:gd name="T65" fmla="*/ 8 h 513"/>
                <a:gd name="T66" fmla="*/ 91 w 741"/>
                <a:gd name="T67" fmla="*/ 46 h 513"/>
                <a:gd name="T68" fmla="*/ 0 w 741"/>
                <a:gd name="T69" fmla="*/ 46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41" h="513">
                  <a:moveTo>
                    <a:pt x="0" y="46"/>
                  </a:moveTo>
                  <a:lnTo>
                    <a:pt x="0" y="46"/>
                  </a:lnTo>
                  <a:cubicBezTo>
                    <a:pt x="15" y="69"/>
                    <a:pt x="38" y="77"/>
                    <a:pt x="53" y="100"/>
                  </a:cubicBezTo>
                  <a:cubicBezTo>
                    <a:pt x="68" y="130"/>
                    <a:pt x="61" y="168"/>
                    <a:pt x="84" y="191"/>
                  </a:cubicBezTo>
                  <a:cubicBezTo>
                    <a:pt x="99" y="214"/>
                    <a:pt x="129" y="199"/>
                    <a:pt x="145" y="214"/>
                  </a:cubicBezTo>
                  <a:cubicBezTo>
                    <a:pt x="152" y="222"/>
                    <a:pt x="145" y="245"/>
                    <a:pt x="152" y="253"/>
                  </a:cubicBezTo>
                  <a:cubicBezTo>
                    <a:pt x="175" y="268"/>
                    <a:pt x="206" y="260"/>
                    <a:pt x="214" y="283"/>
                  </a:cubicBezTo>
                  <a:cubicBezTo>
                    <a:pt x="221" y="306"/>
                    <a:pt x="183" y="336"/>
                    <a:pt x="198" y="352"/>
                  </a:cubicBezTo>
                  <a:cubicBezTo>
                    <a:pt x="229" y="382"/>
                    <a:pt x="298" y="359"/>
                    <a:pt x="320" y="398"/>
                  </a:cubicBezTo>
                  <a:cubicBezTo>
                    <a:pt x="328" y="428"/>
                    <a:pt x="244" y="451"/>
                    <a:pt x="259" y="474"/>
                  </a:cubicBezTo>
                  <a:cubicBezTo>
                    <a:pt x="282" y="512"/>
                    <a:pt x="343" y="505"/>
                    <a:pt x="381" y="505"/>
                  </a:cubicBezTo>
                  <a:cubicBezTo>
                    <a:pt x="427" y="505"/>
                    <a:pt x="473" y="497"/>
                    <a:pt x="519" y="482"/>
                  </a:cubicBezTo>
                  <a:cubicBezTo>
                    <a:pt x="534" y="474"/>
                    <a:pt x="534" y="451"/>
                    <a:pt x="542" y="443"/>
                  </a:cubicBezTo>
                  <a:cubicBezTo>
                    <a:pt x="557" y="428"/>
                    <a:pt x="580" y="420"/>
                    <a:pt x="603" y="420"/>
                  </a:cubicBezTo>
                  <a:cubicBezTo>
                    <a:pt x="611" y="420"/>
                    <a:pt x="618" y="420"/>
                    <a:pt x="626" y="428"/>
                  </a:cubicBezTo>
                  <a:cubicBezTo>
                    <a:pt x="634" y="436"/>
                    <a:pt x="626" y="466"/>
                    <a:pt x="641" y="474"/>
                  </a:cubicBezTo>
                  <a:cubicBezTo>
                    <a:pt x="649" y="482"/>
                    <a:pt x="672" y="474"/>
                    <a:pt x="687" y="474"/>
                  </a:cubicBezTo>
                  <a:cubicBezTo>
                    <a:pt x="702" y="466"/>
                    <a:pt x="725" y="459"/>
                    <a:pt x="740" y="443"/>
                  </a:cubicBezTo>
                  <a:lnTo>
                    <a:pt x="740" y="443"/>
                  </a:lnTo>
                  <a:cubicBezTo>
                    <a:pt x="733" y="420"/>
                    <a:pt x="733" y="398"/>
                    <a:pt x="718" y="375"/>
                  </a:cubicBezTo>
                  <a:cubicBezTo>
                    <a:pt x="702" y="359"/>
                    <a:pt x="679" y="352"/>
                    <a:pt x="672" y="329"/>
                  </a:cubicBezTo>
                  <a:cubicBezTo>
                    <a:pt x="656" y="314"/>
                    <a:pt x="649" y="283"/>
                    <a:pt x="641" y="260"/>
                  </a:cubicBezTo>
                  <a:cubicBezTo>
                    <a:pt x="634" y="245"/>
                    <a:pt x="649" y="214"/>
                    <a:pt x="641" y="199"/>
                  </a:cubicBezTo>
                  <a:cubicBezTo>
                    <a:pt x="626" y="184"/>
                    <a:pt x="595" y="199"/>
                    <a:pt x="580" y="184"/>
                  </a:cubicBezTo>
                  <a:cubicBezTo>
                    <a:pt x="557" y="153"/>
                    <a:pt x="550" y="100"/>
                    <a:pt x="534" y="61"/>
                  </a:cubicBezTo>
                  <a:lnTo>
                    <a:pt x="534" y="61"/>
                  </a:lnTo>
                  <a:cubicBezTo>
                    <a:pt x="511" y="54"/>
                    <a:pt x="496" y="39"/>
                    <a:pt x="473" y="39"/>
                  </a:cubicBezTo>
                  <a:cubicBezTo>
                    <a:pt x="458" y="39"/>
                    <a:pt x="458" y="61"/>
                    <a:pt x="450" y="69"/>
                  </a:cubicBezTo>
                  <a:cubicBezTo>
                    <a:pt x="435" y="100"/>
                    <a:pt x="443" y="138"/>
                    <a:pt x="412" y="153"/>
                  </a:cubicBezTo>
                  <a:cubicBezTo>
                    <a:pt x="404" y="168"/>
                    <a:pt x="397" y="138"/>
                    <a:pt x="389" y="123"/>
                  </a:cubicBezTo>
                  <a:cubicBezTo>
                    <a:pt x="381" y="107"/>
                    <a:pt x="389" y="92"/>
                    <a:pt x="381" y="77"/>
                  </a:cubicBezTo>
                  <a:cubicBezTo>
                    <a:pt x="374" y="61"/>
                    <a:pt x="366" y="39"/>
                    <a:pt x="351" y="31"/>
                  </a:cubicBezTo>
                  <a:cubicBezTo>
                    <a:pt x="282" y="16"/>
                    <a:pt x="214" y="0"/>
                    <a:pt x="145" y="8"/>
                  </a:cubicBezTo>
                  <a:cubicBezTo>
                    <a:pt x="122" y="8"/>
                    <a:pt x="114" y="39"/>
                    <a:pt x="91" y="46"/>
                  </a:cubicBezTo>
                  <a:cubicBezTo>
                    <a:pt x="61" y="54"/>
                    <a:pt x="30" y="46"/>
                    <a:pt x="0" y="4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12" name="Freeform 39"/>
            <p:cNvSpPr>
              <a:spLocks noChangeArrowheads="1"/>
            </p:cNvSpPr>
            <p:nvPr/>
          </p:nvSpPr>
          <p:spPr bwMode="auto">
            <a:xfrm>
              <a:off x="6819456" y="7097713"/>
              <a:ext cx="484156" cy="762000"/>
            </a:xfrm>
            <a:custGeom>
              <a:avLst/>
              <a:gdLst>
                <a:gd name="T0" fmla="*/ 924 w 1345"/>
                <a:gd name="T1" fmla="*/ 1428 h 2116"/>
                <a:gd name="T2" fmla="*/ 847 w 1345"/>
                <a:gd name="T3" fmla="*/ 1397 h 2116"/>
                <a:gd name="T4" fmla="*/ 763 w 1345"/>
                <a:gd name="T5" fmla="*/ 1497 h 2116"/>
                <a:gd name="T6" fmla="*/ 748 w 1345"/>
                <a:gd name="T7" fmla="*/ 1596 h 2116"/>
                <a:gd name="T8" fmla="*/ 886 w 1345"/>
                <a:gd name="T9" fmla="*/ 1665 h 2116"/>
                <a:gd name="T10" fmla="*/ 970 w 1345"/>
                <a:gd name="T11" fmla="*/ 1550 h 2116"/>
                <a:gd name="T12" fmla="*/ 924 w 1345"/>
                <a:gd name="T13" fmla="*/ 1428 h 2116"/>
                <a:gd name="T14" fmla="*/ 679 w 1345"/>
                <a:gd name="T15" fmla="*/ 2054 h 2116"/>
                <a:gd name="T16" fmla="*/ 611 w 1345"/>
                <a:gd name="T17" fmla="*/ 2115 h 2116"/>
                <a:gd name="T18" fmla="*/ 504 w 1345"/>
                <a:gd name="T19" fmla="*/ 2077 h 2116"/>
                <a:gd name="T20" fmla="*/ 465 w 1345"/>
                <a:gd name="T21" fmla="*/ 1947 h 2116"/>
                <a:gd name="T22" fmla="*/ 527 w 1345"/>
                <a:gd name="T23" fmla="*/ 1810 h 2116"/>
                <a:gd name="T24" fmla="*/ 298 w 1345"/>
                <a:gd name="T25" fmla="*/ 1726 h 2116"/>
                <a:gd name="T26" fmla="*/ 305 w 1345"/>
                <a:gd name="T27" fmla="*/ 1481 h 2116"/>
                <a:gd name="T28" fmla="*/ 404 w 1345"/>
                <a:gd name="T29" fmla="*/ 1313 h 2116"/>
                <a:gd name="T30" fmla="*/ 374 w 1345"/>
                <a:gd name="T31" fmla="*/ 1153 h 2116"/>
                <a:gd name="T32" fmla="*/ 321 w 1345"/>
                <a:gd name="T33" fmla="*/ 992 h 2116"/>
                <a:gd name="T34" fmla="*/ 99 w 1345"/>
                <a:gd name="T35" fmla="*/ 832 h 2116"/>
                <a:gd name="T36" fmla="*/ 53 w 1345"/>
                <a:gd name="T37" fmla="*/ 855 h 2116"/>
                <a:gd name="T38" fmla="*/ 61 w 1345"/>
                <a:gd name="T39" fmla="*/ 778 h 2116"/>
                <a:gd name="T40" fmla="*/ 23 w 1345"/>
                <a:gd name="T41" fmla="*/ 565 h 2116"/>
                <a:gd name="T42" fmla="*/ 0 w 1345"/>
                <a:gd name="T43" fmla="*/ 435 h 2116"/>
                <a:gd name="T44" fmla="*/ 23 w 1345"/>
                <a:gd name="T45" fmla="*/ 412 h 2116"/>
                <a:gd name="T46" fmla="*/ 7 w 1345"/>
                <a:gd name="T47" fmla="*/ 290 h 2116"/>
                <a:gd name="T48" fmla="*/ 61 w 1345"/>
                <a:gd name="T49" fmla="*/ 221 h 2116"/>
                <a:gd name="T50" fmla="*/ 99 w 1345"/>
                <a:gd name="T51" fmla="*/ 76 h 2116"/>
                <a:gd name="T52" fmla="*/ 160 w 1345"/>
                <a:gd name="T53" fmla="*/ 76 h 2116"/>
                <a:gd name="T54" fmla="*/ 183 w 1345"/>
                <a:gd name="T55" fmla="*/ 0 h 2116"/>
                <a:gd name="T56" fmla="*/ 221 w 1345"/>
                <a:gd name="T57" fmla="*/ 15 h 2116"/>
                <a:gd name="T58" fmla="*/ 290 w 1345"/>
                <a:gd name="T59" fmla="*/ 45 h 2116"/>
                <a:gd name="T60" fmla="*/ 328 w 1345"/>
                <a:gd name="T61" fmla="*/ 45 h 2116"/>
                <a:gd name="T62" fmla="*/ 359 w 1345"/>
                <a:gd name="T63" fmla="*/ 152 h 2116"/>
                <a:gd name="T64" fmla="*/ 412 w 1345"/>
                <a:gd name="T65" fmla="*/ 206 h 2116"/>
                <a:gd name="T66" fmla="*/ 504 w 1345"/>
                <a:gd name="T67" fmla="*/ 320 h 2116"/>
                <a:gd name="T68" fmla="*/ 573 w 1345"/>
                <a:gd name="T69" fmla="*/ 389 h 2116"/>
                <a:gd name="T70" fmla="*/ 679 w 1345"/>
                <a:gd name="T71" fmla="*/ 504 h 2116"/>
                <a:gd name="T72" fmla="*/ 740 w 1345"/>
                <a:gd name="T73" fmla="*/ 611 h 2116"/>
                <a:gd name="T74" fmla="*/ 901 w 1345"/>
                <a:gd name="T75" fmla="*/ 549 h 2116"/>
                <a:gd name="T76" fmla="*/ 985 w 1345"/>
                <a:gd name="T77" fmla="*/ 534 h 2116"/>
                <a:gd name="T78" fmla="*/ 1046 w 1345"/>
                <a:gd name="T79" fmla="*/ 580 h 2116"/>
                <a:gd name="T80" fmla="*/ 1099 w 1345"/>
                <a:gd name="T81" fmla="*/ 549 h 2116"/>
                <a:gd name="T82" fmla="*/ 1161 w 1345"/>
                <a:gd name="T83" fmla="*/ 603 h 2116"/>
                <a:gd name="T84" fmla="*/ 1298 w 1345"/>
                <a:gd name="T85" fmla="*/ 611 h 2116"/>
                <a:gd name="T86" fmla="*/ 1336 w 1345"/>
                <a:gd name="T87" fmla="*/ 641 h 2116"/>
                <a:gd name="T88" fmla="*/ 1283 w 1345"/>
                <a:gd name="T89" fmla="*/ 733 h 2116"/>
                <a:gd name="T90" fmla="*/ 1245 w 1345"/>
                <a:gd name="T91" fmla="*/ 954 h 2116"/>
                <a:gd name="T92" fmla="*/ 1122 w 1345"/>
                <a:gd name="T93" fmla="*/ 1168 h 2116"/>
                <a:gd name="T94" fmla="*/ 1084 w 1345"/>
                <a:gd name="T95" fmla="*/ 1344 h 2116"/>
                <a:gd name="T96" fmla="*/ 1084 w 1345"/>
                <a:gd name="T97" fmla="*/ 1688 h 2116"/>
                <a:gd name="T98" fmla="*/ 970 w 1345"/>
                <a:gd name="T99" fmla="*/ 1703 h 2116"/>
                <a:gd name="T100" fmla="*/ 878 w 1345"/>
                <a:gd name="T101" fmla="*/ 1833 h 2116"/>
                <a:gd name="T102" fmla="*/ 786 w 1345"/>
                <a:gd name="T103" fmla="*/ 1962 h 2116"/>
                <a:gd name="T104" fmla="*/ 664 w 1345"/>
                <a:gd name="T105" fmla="*/ 1970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45" h="2116">
                  <a:moveTo>
                    <a:pt x="924" y="1428"/>
                  </a:moveTo>
                  <a:lnTo>
                    <a:pt x="924" y="1428"/>
                  </a:lnTo>
                  <a:cubicBezTo>
                    <a:pt x="909" y="1420"/>
                    <a:pt x="886" y="1451"/>
                    <a:pt x="863" y="1443"/>
                  </a:cubicBezTo>
                  <a:cubicBezTo>
                    <a:pt x="855" y="1436"/>
                    <a:pt x="863" y="1397"/>
                    <a:pt x="847" y="1397"/>
                  </a:cubicBezTo>
                  <a:cubicBezTo>
                    <a:pt x="832" y="1390"/>
                    <a:pt x="817" y="1413"/>
                    <a:pt x="809" y="1420"/>
                  </a:cubicBezTo>
                  <a:cubicBezTo>
                    <a:pt x="786" y="1443"/>
                    <a:pt x="779" y="1474"/>
                    <a:pt x="763" y="1497"/>
                  </a:cubicBezTo>
                  <a:cubicBezTo>
                    <a:pt x="748" y="1512"/>
                    <a:pt x="725" y="1512"/>
                    <a:pt x="718" y="1535"/>
                  </a:cubicBezTo>
                  <a:cubicBezTo>
                    <a:pt x="718" y="1558"/>
                    <a:pt x="733" y="1573"/>
                    <a:pt x="748" y="1596"/>
                  </a:cubicBezTo>
                  <a:cubicBezTo>
                    <a:pt x="763" y="1611"/>
                    <a:pt x="786" y="1619"/>
                    <a:pt x="802" y="1626"/>
                  </a:cubicBezTo>
                  <a:cubicBezTo>
                    <a:pt x="825" y="1642"/>
                    <a:pt x="855" y="1665"/>
                    <a:pt x="886" y="1665"/>
                  </a:cubicBezTo>
                  <a:cubicBezTo>
                    <a:pt x="909" y="1672"/>
                    <a:pt x="939" y="1657"/>
                    <a:pt x="954" y="1634"/>
                  </a:cubicBezTo>
                  <a:cubicBezTo>
                    <a:pt x="970" y="1611"/>
                    <a:pt x="970" y="1581"/>
                    <a:pt x="970" y="1550"/>
                  </a:cubicBezTo>
                  <a:cubicBezTo>
                    <a:pt x="970" y="1527"/>
                    <a:pt x="962" y="1504"/>
                    <a:pt x="954" y="1481"/>
                  </a:cubicBezTo>
                  <a:cubicBezTo>
                    <a:pt x="954" y="1458"/>
                    <a:pt x="947" y="1436"/>
                    <a:pt x="924" y="1428"/>
                  </a:cubicBezTo>
                  <a:close/>
                  <a:moveTo>
                    <a:pt x="679" y="2054"/>
                  </a:moveTo>
                  <a:lnTo>
                    <a:pt x="679" y="2054"/>
                  </a:lnTo>
                  <a:lnTo>
                    <a:pt x="679" y="2054"/>
                  </a:lnTo>
                  <a:cubicBezTo>
                    <a:pt x="611" y="2115"/>
                    <a:pt x="611" y="2115"/>
                    <a:pt x="611" y="2115"/>
                  </a:cubicBezTo>
                  <a:lnTo>
                    <a:pt x="611" y="2115"/>
                  </a:lnTo>
                  <a:cubicBezTo>
                    <a:pt x="573" y="2100"/>
                    <a:pt x="534" y="2092"/>
                    <a:pt x="504" y="2077"/>
                  </a:cubicBezTo>
                  <a:cubicBezTo>
                    <a:pt x="481" y="2062"/>
                    <a:pt x="450" y="2054"/>
                    <a:pt x="450" y="2031"/>
                  </a:cubicBezTo>
                  <a:cubicBezTo>
                    <a:pt x="443" y="2001"/>
                    <a:pt x="450" y="1970"/>
                    <a:pt x="465" y="1947"/>
                  </a:cubicBezTo>
                  <a:cubicBezTo>
                    <a:pt x="488" y="1917"/>
                    <a:pt x="534" y="1917"/>
                    <a:pt x="550" y="1886"/>
                  </a:cubicBezTo>
                  <a:cubicBezTo>
                    <a:pt x="557" y="1863"/>
                    <a:pt x="542" y="1833"/>
                    <a:pt x="527" y="1810"/>
                  </a:cubicBezTo>
                  <a:cubicBezTo>
                    <a:pt x="511" y="1787"/>
                    <a:pt x="481" y="1779"/>
                    <a:pt x="450" y="1764"/>
                  </a:cubicBezTo>
                  <a:cubicBezTo>
                    <a:pt x="397" y="1749"/>
                    <a:pt x="336" y="1756"/>
                    <a:pt x="298" y="1726"/>
                  </a:cubicBezTo>
                  <a:cubicBezTo>
                    <a:pt x="267" y="1695"/>
                    <a:pt x="267" y="1649"/>
                    <a:pt x="267" y="1611"/>
                  </a:cubicBezTo>
                  <a:cubicBezTo>
                    <a:pt x="267" y="1565"/>
                    <a:pt x="282" y="1520"/>
                    <a:pt x="305" y="1481"/>
                  </a:cubicBezTo>
                  <a:cubicBezTo>
                    <a:pt x="328" y="1443"/>
                    <a:pt x="389" y="1436"/>
                    <a:pt x="412" y="1397"/>
                  </a:cubicBezTo>
                  <a:cubicBezTo>
                    <a:pt x="427" y="1374"/>
                    <a:pt x="412" y="1344"/>
                    <a:pt x="404" y="1313"/>
                  </a:cubicBezTo>
                  <a:cubicBezTo>
                    <a:pt x="397" y="1298"/>
                    <a:pt x="374" y="1283"/>
                    <a:pt x="366" y="1260"/>
                  </a:cubicBezTo>
                  <a:cubicBezTo>
                    <a:pt x="359" y="1229"/>
                    <a:pt x="374" y="1191"/>
                    <a:pt x="374" y="1153"/>
                  </a:cubicBezTo>
                  <a:cubicBezTo>
                    <a:pt x="366" y="1115"/>
                    <a:pt x="343" y="1084"/>
                    <a:pt x="328" y="1053"/>
                  </a:cubicBezTo>
                  <a:cubicBezTo>
                    <a:pt x="321" y="1031"/>
                    <a:pt x="336" y="1008"/>
                    <a:pt x="321" y="992"/>
                  </a:cubicBezTo>
                  <a:cubicBezTo>
                    <a:pt x="275" y="947"/>
                    <a:pt x="221" y="924"/>
                    <a:pt x="168" y="886"/>
                  </a:cubicBezTo>
                  <a:cubicBezTo>
                    <a:pt x="145" y="870"/>
                    <a:pt x="129" y="840"/>
                    <a:pt x="99" y="832"/>
                  </a:cubicBezTo>
                  <a:cubicBezTo>
                    <a:pt x="84" y="824"/>
                    <a:pt x="68" y="847"/>
                    <a:pt x="53" y="855"/>
                  </a:cubicBezTo>
                  <a:lnTo>
                    <a:pt x="53" y="855"/>
                  </a:lnTo>
                  <a:cubicBezTo>
                    <a:pt x="53" y="840"/>
                    <a:pt x="53" y="824"/>
                    <a:pt x="53" y="809"/>
                  </a:cubicBezTo>
                  <a:cubicBezTo>
                    <a:pt x="53" y="801"/>
                    <a:pt x="61" y="794"/>
                    <a:pt x="61" y="778"/>
                  </a:cubicBezTo>
                  <a:cubicBezTo>
                    <a:pt x="53" y="748"/>
                    <a:pt x="30" y="725"/>
                    <a:pt x="23" y="687"/>
                  </a:cubicBezTo>
                  <a:cubicBezTo>
                    <a:pt x="15" y="649"/>
                    <a:pt x="23" y="611"/>
                    <a:pt x="23" y="565"/>
                  </a:cubicBezTo>
                  <a:cubicBezTo>
                    <a:pt x="23" y="542"/>
                    <a:pt x="30" y="511"/>
                    <a:pt x="23" y="488"/>
                  </a:cubicBezTo>
                  <a:cubicBezTo>
                    <a:pt x="23" y="465"/>
                    <a:pt x="7" y="450"/>
                    <a:pt x="0" y="435"/>
                  </a:cubicBezTo>
                  <a:lnTo>
                    <a:pt x="0" y="435"/>
                  </a:lnTo>
                  <a:cubicBezTo>
                    <a:pt x="7" y="427"/>
                    <a:pt x="23" y="420"/>
                    <a:pt x="23" y="412"/>
                  </a:cubicBezTo>
                  <a:cubicBezTo>
                    <a:pt x="38" y="389"/>
                    <a:pt x="61" y="366"/>
                    <a:pt x="61" y="336"/>
                  </a:cubicBezTo>
                  <a:cubicBezTo>
                    <a:pt x="53" y="313"/>
                    <a:pt x="23" y="305"/>
                    <a:pt x="7" y="290"/>
                  </a:cubicBezTo>
                  <a:lnTo>
                    <a:pt x="7" y="290"/>
                  </a:lnTo>
                  <a:cubicBezTo>
                    <a:pt x="23" y="267"/>
                    <a:pt x="53" y="244"/>
                    <a:pt x="61" y="221"/>
                  </a:cubicBezTo>
                  <a:cubicBezTo>
                    <a:pt x="76" y="190"/>
                    <a:pt x="68" y="160"/>
                    <a:pt x="76" y="129"/>
                  </a:cubicBezTo>
                  <a:cubicBezTo>
                    <a:pt x="76" y="114"/>
                    <a:pt x="91" y="99"/>
                    <a:pt x="99" y="76"/>
                  </a:cubicBezTo>
                  <a:lnTo>
                    <a:pt x="99" y="76"/>
                  </a:lnTo>
                  <a:cubicBezTo>
                    <a:pt x="122" y="76"/>
                    <a:pt x="145" y="91"/>
                    <a:pt x="160" y="76"/>
                  </a:cubicBezTo>
                  <a:cubicBezTo>
                    <a:pt x="175" y="68"/>
                    <a:pt x="160" y="45"/>
                    <a:pt x="160" y="38"/>
                  </a:cubicBezTo>
                  <a:cubicBezTo>
                    <a:pt x="168" y="22"/>
                    <a:pt x="175" y="7"/>
                    <a:pt x="183" y="0"/>
                  </a:cubicBezTo>
                  <a:lnTo>
                    <a:pt x="183" y="0"/>
                  </a:lnTo>
                  <a:cubicBezTo>
                    <a:pt x="198" y="0"/>
                    <a:pt x="206" y="7"/>
                    <a:pt x="221" y="15"/>
                  </a:cubicBezTo>
                  <a:lnTo>
                    <a:pt x="244" y="0"/>
                  </a:lnTo>
                  <a:cubicBezTo>
                    <a:pt x="244" y="7"/>
                    <a:pt x="290" y="45"/>
                    <a:pt x="290" y="45"/>
                  </a:cubicBezTo>
                  <a:cubicBezTo>
                    <a:pt x="305" y="45"/>
                    <a:pt x="313" y="45"/>
                    <a:pt x="328" y="45"/>
                  </a:cubicBezTo>
                  <a:lnTo>
                    <a:pt x="328" y="45"/>
                  </a:lnTo>
                  <a:cubicBezTo>
                    <a:pt x="336" y="61"/>
                    <a:pt x="351" y="76"/>
                    <a:pt x="359" y="91"/>
                  </a:cubicBezTo>
                  <a:cubicBezTo>
                    <a:pt x="366" y="114"/>
                    <a:pt x="359" y="129"/>
                    <a:pt x="359" y="152"/>
                  </a:cubicBezTo>
                  <a:lnTo>
                    <a:pt x="359" y="152"/>
                  </a:lnTo>
                  <a:cubicBezTo>
                    <a:pt x="374" y="175"/>
                    <a:pt x="397" y="183"/>
                    <a:pt x="412" y="206"/>
                  </a:cubicBezTo>
                  <a:cubicBezTo>
                    <a:pt x="427" y="236"/>
                    <a:pt x="420" y="274"/>
                    <a:pt x="443" y="297"/>
                  </a:cubicBezTo>
                  <a:cubicBezTo>
                    <a:pt x="458" y="320"/>
                    <a:pt x="488" y="305"/>
                    <a:pt x="504" y="320"/>
                  </a:cubicBezTo>
                  <a:cubicBezTo>
                    <a:pt x="511" y="328"/>
                    <a:pt x="504" y="351"/>
                    <a:pt x="511" y="359"/>
                  </a:cubicBezTo>
                  <a:cubicBezTo>
                    <a:pt x="534" y="374"/>
                    <a:pt x="565" y="366"/>
                    <a:pt x="573" y="389"/>
                  </a:cubicBezTo>
                  <a:cubicBezTo>
                    <a:pt x="580" y="412"/>
                    <a:pt x="542" y="442"/>
                    <a:pt x="557" y="458"/>
                  </a:cubicBezTo>
                  <a:cubicBezTo>
                    <a:pt x="588" y="488"/>
                    <a:pt x="657" y="465"/>
                    <a:pt x="679" y="504"/>
                  </a:cubicBezTo>
                  <a:cubicBezTo>
                    <a:pt x="687" y="534"/>
                    <a:pt x="603" y="557"/>
                    <a:pt x="618" y="580"/>
                  </a:cubicBezTo>
                  <a:cubicBezTo>
                    <a:pt x="641" y="618"/>
                    <a:pt x="702" y="611"/>
                    <a:pt x="740" y="611"/>
                  </a:cubicBezTo>
                  <a:cubicBezTo>
                    <a:pt x="786" y="611"/>
                    <a:pt x="832" y="603"/>
                    <a:pt x="878" y="588"/>
                  </a:cubicBezTo>
                  <a:cubicBezTo>
                    <a:pt x="893" y="580"/>
                    <a:pt x="893" y="557"/>
                    <a:pt x="901" y="549"/>
                  </a:cubicBezTo>
                  <a:cubicBezTo>
                    <a:pt x="916" y="534"/>
                    <a:pt x="939" y="526"/>
                    <a:pt x="962" y="526"/>
                  </a:cubicBezTo>
                  <a:cubicBezTo>
                    <a:pt x="970" y="526"/>
                    <a:pt x="977" y="526"/>
                    <a:pt x="985" y="534"/>
                  </a:cubicBezTo>
                  <a:cubicBezTo>
                    <a:pt x="993" y="542"/>
                    <a:pt x="985" y="572"/>
                    <a:pt x="1000" y="580"/>
                  </a:cubicBezTo>
                  <a:cubicBezTo>
                    <a:pt x="1008" y="588"/>
                    <a:pt x="1031" y="580"/>
                    <a:pt x="1046" y="580"/>
                  </a:cubicBezTo>
                  <a:cubicBezTo>
                    <a:pt x="1061" y="572"/>
                    <a:pt x="1084" y="565"/>
                    <a:pt x="1099" y="549"/>
                  </a:cubicBezTo>
                  <a:lnTo>
                    <a:pt x="1099" y="549"/>
                  </a:lnTo>
                  <a:cubicBezTo>
                    <a:pt x="1122" y="549"/>
                    <a:pt x="1145" y="542"/>
                    <a:pt x="1161" y="549"/>
                  </a:cubicBezTo>
                  <a:cubicBezTo>
                    <a:pt x="1168" y="565"/>
                    <a:pt x="1153" y="588"/>
                    <a:pt x="1161" y="603"/>
                  </a:cubicBezTo>
                  <a:cubicBezTo>
                    <a:pt x="1176" y="618"/>
                    <a:pt x="1199" y="626"/>
                    <a:pt x="1222" y="626"/>
                  </a:cubicBezTo>
                  <a:cubicBezTo>
                    <a:pt x="1245" y="626"/>
                    <a:pt x="1268" y="618"/>
                    <a:pt x="1298" y="611"/>
                  </a:cubicBezTo>
                  <a:lnTo>
                    <a:pt x="1298" y="611"/>
                  </a:lnTo>
                  <a:cubicBezTo>
                    <a:pt x="1306" y="626"/>
                    <a:pt x="1329" y="626"/>
                    <a:pt x="1336" y="641"/>
                  </a:cubicBezTo>
                  <a:cubicBezTo>
                    <a:pt x="1344" y="672"/>
                    <a:pt x="1344" y="702"/>
                    <a:pt x="1329" y="725"/>
                  </a:cubicBezTo>
                  <a:cubicBezTo>
                    <a:pt x="1321" y="740"/>
                    <a:pt x="1290" y="717"/>
                    <a:pt x="1283" y="733"/>
                  </a:cubicBezTo>
                  <a:cubicBezTo>
                    <a:pt x="1268" y="786"/>
                    <a:pt x="1290" y="847"/>
                    <a:pt x="1283" y="901"/>
                  </a:cubicBezTo>
                  <a:cubicBezTo>
                    <a:pt x="1275" y="924"/>
                    <a:pt x="1260" y="939"/>
                    <a:pt x="1245" y="954"/>
                  </a:cubicBezTo>
                  <a:cubicBezTo>
                    <a:pt x="1207" y="977"/>
                    <a:pt x="1138" y="970"/>
                    <a:pt x="1115" y="1015"/>
                  </a:cubicBezTo>
                  <a:cubicBezTo>
                    <a:pt x="1092" y="1061"/>
                    <a:pt x="1138" y="1115"/>
                    <a:pt x="1122" y="1168"/>
                  </a:cubicBezTo>
                  <a:cubicBezTo>
                    <a:pt x="1122" y="1199"/>
                    <a:pt x="1084" y="1206"/>
                    <a:pt x="1077" y="1229"/>
                  </a:cubicBezTo>
                  <a:cubicBezTo>
                    <a:pt x="1069" y="1267"/>
                    <a:pt x="1077" y="1306"/>
                    <a:pt x="1084" y="1344"/>
                  </a:cubicBezTo>
                  <a:cubicBezTo>
                    <a:pt x="1099" y="1428"/>
                    <a:pt x="1153" y="1504"/>
                    <a:pt x="1153" y="1588"/>
                  </a:cubicBezTo>
                  <a:cubicBezTo>
                    <a:pt x="1153" y="1626"/>
                    <a:pt x="1107" y="1649"/>
                    <a:pt x="1084" y="1688"/>
                  </a:cubicBezTo>
                  <a:lnTo>
                    <a:pt x="1084" y="1688"/>
                  </a:lnTo>
                  <a:cubicBezTo>
                    <a:pt x="1046" y="1695"/>
                    <a:pt x="1008" y="1688"/>
                    <a:pt x="970" y="1703"/>
                  </a:cubicBezTo>
                  <a:cubicBezTo>
                    <a:pt x="947" y="1718"/>
                    <a:pt x="932" y="1741"/>
                    <a:pt x="916" y="1764"/>
                  </a:cubicBezTo>
                  <a:cubicBezTo>
                    <a:pt x="901" y="1787"/>
                    <a:pt x="893" y="1817"/>
                    <a:pt x="878" y="1833"/>
                  </a:cubicBezTo>
                  <a:cubicBezTo>
                    <a:pt x="863" y="1848"/>
                    <a:pt x="840" y="1856"/>
                    <a:pt x="832" y="1871"/>
                  </a:cubicBezTo>
                  <a:cubicBezTo>
                    <a:pt x="809" y="1894"/>
                    <a:pt x="817" y="1940"/>
                    <a:pt x="786" y="1962"/>
                  </a:cubicBezTo>
                  <a:cubicBezTo>
                    <a:pt x="771" y="1970"/>
                    <a:pt x="740" y="1947"/>
                    <a:pt x="710" y="1947"/>
                  </a:cubicBezTo>
                  <a:cubicBezTo>
                    <a:pt x="695" y="1955"/>
                    <a:pt x="672" y="1955"/>
                    <a:pt x="664" y="1970"/>
                  </a:cubicBezTo>
                  <a:cubicBezTo>
                    <a:pt x="657" y="1993"/>
                    <a:pt x="672" y="2024"/>
                    <a:pt x="679" y="2054"/>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13" name="Freeform 40"/>
            <p:cNvSpPr>
              <a:spLocks noChangeArrowheads="1"/>
            </p:cNvSpPr>
            <p:nvPr/>
          </p:nvSpPr>
          <p:spPr bwMode="auto">
            <a:xfrm>
              <a:off x="7076614" y="7599363"/>
              <a:ext cx="90482" cy="101600"/>
            </a:xfrm>
            <a:custGeom>
              <a:avLst/>
              <a:gdLst>
                <a:gd name="T0" fmla="*/ 206 w 253"/>
                <a:gd name="T1" fmla="*/ 38 h 283"/>
                <a:gd name="T2" fmla="*/ 206 w 253"/>
                <a:gd name="T3" fmla="*/ 38 h 283"/>
                <a:gd name="T4" fmla="*/ 145 w 253"/>
                <a:gd name="T5" fmla="*/ 53 h 283"/>
                <a:gd name="T6" fmla="*/ 129 w 253"/>
                <a:gd name="T7" fmla="*/ 7 h 283"/>
                <a:gd name="T8" fmla="*/ 91 w 253"/>
                <a:gd name="T9" fmla="*/ 30 h 283"/>
                <a:gd name="T10" fmla="*/ 45 w 253"/>
                <a:gd name="T11" fmla="*/ 107 h 283"/>
                <a:gd name="T12" fmla="*/ 0 w 253"/>
                <a:gd name="T13" fmla="*/ 145 h 283"/>
                <a:gd name="T14" fmla="*/ 30 w 253"/>
                <a:gd name="T15" fmla="*/ 206 h 283"/>
                <a:gd name="T16" fmla="*/ 84 w 253"/>
                <a:gd name="T17" fmla="*/ 236 h 283"/>
                <a:gd name="T18" fmla="*/ 168 w 253"/>
                <a:gd name="T19" fmla="*/ 275 h 283"/>
                <a:gd name="T20" fmla="*/ 236 w 253"/>
                <a:gd name="T21" fmla="*/ 244 h 283"/>
                <a:gd name="T22" fmla="*/ 252 w 253"/>
                <a:gd name="T23" fmla="*/ 160 h 283"/>
                <a:gd name="T24" fmla="*/ 236 w 253"/>
                <a:gd name="T25" fmla="*/ 91 h 283"/>
                <a:gd name="T26" fmla="*/ 206 w 253"/>
                <a:gd name="T27" fmla="*/ 38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3" h="283">
                  <a:moveTo>
                    <a:pt x="206" y="38"/>
                  </a:moveTo>
                  <a:lnTo>
                    <a:pt x="206" y="38"/>
                  </a:lnTo>
                  <a:cubicBezTo>
                    <a:pt x="191" y="30"/>
                    <a:pt x="168" y="61"/>
                    <a:pt x="145" y="53"/>
                  </a:cubicBezTo>
                  <a:cubicBezTo>
                    <a:pt x="137" y="46"/>
                    <a:pt x="145" y="7"/>
                    <a:pt x="129" y="7"/>
                  </a:cubicBezTo>
                  <a:cubicBezTo>
                    <a:pt x="114" y="0"/>
                    <a:pt x="99" y="23"/>
                    <a:pt x="91" y="30"/>
                  </a:cubicBezTo>
                  <a:cubicBezTo>
                    <a:pt x="68" y="53"/>
                    <a:pt x="61" y="84"/>
                    <a:pt x="45" y="107"/>
                  </a:cubicBezTo>
                  <a:cubicBezTo>
                    <a:pt x="30" y="122"/>
                    <a:pt x="7" y="122"/>
                    <a:pt x="0" y="145"/>
                  </a:cubicBezTo>
                  <a:cubicBezTo>
                    <a:pt x="0" y="168"/>
                    <a:pt x="15" y="183"/>
                    <a:pt x="30" y="206"/>
                  </a:cubicBezTo>
                  <a:cubicBezTo>
                    <a:pt x="45" y="221"/>
                    <a:pt x="68" y="229"/>
                    <a:pt x="84" y="236"/>
                  </a:cubicBezTo>
                  <a:cubicBezTo>
                    <a:pt x="107" y="252"/>
                    <a:pt x="137" y="275"/>
                    <a:pt x="168" y="275"/>
                  </a:cubicBezTo>
                  <a:cubicBezTo>
                    <a:pt x="191" y="282"/>
                    <a:pt x="221" y="267"/>
                    <a:pt x="236" y="244"/>
                  </a:cubicBezTo>
                  <a:cubicBezTo>
                    <a:pt x="252" y="221"/>
                    <a:pt x="252" y="191"/>
                    <a:pt x="252" y="160"/>
                  </a:cubicBezTo>
                  <a:cubicBezTo>
                    <a:pt x="252" y="137"/>
                    <a:pt x="244" y="114"/>
                    <a:pt x="236" y="91"/>
                  </a:cubicBezTo>
                  <a:cubicBezTo>
                    <a:pt x="236" y="68"/>
                    <a:pt x="229" y="46"/>
                    <a:pt x="206" y="3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14" name="Freeform 41"/>
            <p:cNvSpPr>
              <a:spLocks noChangeArrowheads="1"/>
            </p:cNvSpPr>
            <p:nvPr/>
          </p:nvSpPr>
          <p:spPr bwMode="auto">
            <a:xfrm>
              <a:off x="7038517" y="7589838"/>
              <a:ext cx="503205" cy="550862"/>
            </a:xfrm>
            <a:custGeom>
              <a:avLst/>
              <a:gdLst>
                <a:gd name="T0" fmla="*/ 809 w 1398"/>
                <a:gd name="T1" fmla="*/ 817 h 1528"/>
                <a:gd name="T2" fmla="*/ 679 w 1398"/>
                <a:gd name="T3" fmla="*/ 764 h 1528"/>
                <a:gd name="T4" fmla="*/ 596 w 1398"/>
                <a:gd name="T5" fmla="*/ 901 h 1528"/>
                <a:gd name="T6" fmla="*/ 672 w 1398"/>
                <a:gd name="T7" fmla="*/ 1023 h 1528"/>
                <a:gd name="T8" fmla="*/ 771 w 1398"/>
                <a:gd name="T9" fmla="*/ 970 h 1528"/>
                <a:gd name="T10" fmla="*/ 832 w 1398"/>
                <a:gd name="T11" fmla="*/ 855 h 1528"/>
                <a:gd name="T12" fmla="*/ 0 w 1398"/>
                <a:gd name="T13" fmla="*/ 748 h 1528"/>
                <a:gd name="T14" fmla="*/ 68 w 1398"/>
                <a:gd name="T15" fmla="*/ 687 h 1528"/>
                <a:gd name="T16" fmla="*/ 53 w 1398"/>
                <a:gd name="T17" fmla="*/ 603 h 1528"/>
                <a:gd name="T18" fmla="*/ 175 w 1398"/>
                <a:gd name="T19" fmla="*/ 595 h 1528"/>
                <a:gd name="T20" fmla="*/ 267 w 1398"/>
                <a:gd name="T21" fmla="*/ 466 h 1528"/>
                <a:gd name="T22" fmla="*/ 359 w 1398"/>
                <a:gd name="T23" fmla="*/ 336 h 1528"/>
                <a:gd name="T24" fmla="*/ 473 w 1398"/>
                <a:gd name="T25" fmla="*/ 321 h 1528"/>
                <a:gd name="T26" fmla="*/ 596 w 1398"/>
                <a:gd name="T27" fmla="*/ 504 h 1528"/>
                <a:gd name="T28" fmla="*/ 763 w 1398"/>
                <a:gd name="T29" fmla="*/ 420 h 1528"/>
                <a:gd name="T30" fmla="*/ 932 w 1398"/>
                <a:gd name="T31" fmla="*/ 420 h 1528"/>
                <a:gd name="T32" fmla="*/ 1023 w 1398"/>
                <a:gd name="T33" fmla="*/ 244 h 1528"/>
                <a:gd name="T34" fmla="*/ 1138 w 1398"/>
                <a:gd name="T35" fmla="*/ 76 h 1528"/>
                <a:gd name="T36" fmla="*/ 1207 w 1398"/>
                <a:gd name="T37" fmla="*/ 0 h 1528"/>
                <a:gd name="T38" fmla="*/ 1222 w 1398"/>
                <a:gd name="T39" fmla="*/ 191 h 1528"/>
                <a:gd name="T40" fmla="*/ 1367 w 1398"/>
                <a:gd name="T41" fmla="*/ 435 h 1528"/>
                <a:gd name="T42" fmla="*/ 1397 w 1398"/>
                <a:gd name="T43" fmla="*/ 565 h 1528"/>
                <a:gd name="T44" fmla="*/ 1214 w 1398"/>
                <a:gd name="T45" fmla="*/ 618 h 1528"/>
                <a:gd name="T46" fmla="*/ 1229 w 1398"/>
                <a:gd name="T47" fmla="*/ 756 h 1528"/>
                <a:gd name="T48" fmla="*/ 1191 w 1398"/>
                <a:gd name="T49" fmla="*/ 978 h 1528"/>
                <a:gd name="T50" fmla="*/ 1298 w 1398"/>
                <a:gd name="T51" fmla="*/ 1092 h 1528"/>
                <a:gd name="T52" fmla="*/ 1359 w 1398"/>
                <a:gd name="T53" fmla="*/ 1161 h 1528"/>
                <a:gd name="T54" fmla="*/ 1123 w 1398"/>
                <a:gd name="T55" fmla="*/ 1161 h 1528"/>
                <a:gd name="T56" fmla="*/ 962 w 1398"/>
                <a:gd name="T57" fmla="*/ 1306 h 1528"/>
                <a:gd name="T58" fmla="*/ 863 w 1398"/>
                <a:gd name="T59" fmla="*/ 1443 h 1528"/>
                <a:gd name="T60" fmla="*/ 733 w 1398"/>
                <a:gd name="T61" fmla="*/ 1505 h 1528"/>
                <a:gd name="T62" fmla="*/ 626 w 1398"/>
                <a:gd name="T63" fmla="*/ 1527 h 1528"/>
                <a:gd name="T64" fmla="*/ 206 w 1398"/>
                <a:gd name="T65" fmla="*/ 1130 h 1528"/>
                <a:gd name="T66" fmla="*/ 61 w 1398"/>
                <a:gd name="T67" fmla="*/ 962 h 1528"/>
                <a:gd name="T68" fmla="*/ 76 w 1398"/>
                <a:gd name="T69" fmla="*/ 901 h 1528"/>
                <a:gd name="T70" fmla="*/ 7 w 1398"/>
                <a:gd name="T71" fmla="*/ 794 h 1528"/>
                <a:gd name="T72" fmla="*/ 0 w 1398"/>
                <a:gd name="T73" fmla="*/ 748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98" h="1528">
                  <a:moveTo>
                    <a:pt x="809" y="817"/>
                  </a:moveTo>
                  <a:lnTo>
                    <a:pt x="809" y="817"/>
                  </a:lnTo>
                  <a:cubicBezTo>
                    <a:pt x="786" y="809"/>
                    <a:pt x="748" y="825"/>
                    <a:pt x="725" y="817"/>
                  </a:cubicBezTo>
                  <a:cubicBezTo>
                    <a:pt x="702" y="809"/>
                    <a:pt x="702" y="748"/>
                    <a:pt x="679" y="764"/>
                  </a:cubicBezTo>
                  <a:cubicBezTo>
                    <a:pt x="649" y="786"/>
                    <a:pt x="657" y="840"/>
                    <a:pt x="634" y="878"/>
                  </a:cubicBezTo>
                  <a:cubicBezTo>
                    <a:pt x="626" y="893"/>
                    <a:pt x="588" y="886"/>
                    <a:pt x="596" y="901"/>
                  </a:cubicBezTo>
                  <a:cubicBezTo>
                    <a:pt x="603" y="924"/>
                    <a:pt x="634" y="932"/>
                    <a:pt x="657" y="947"/>
                  </a:cubicBezTo>
                  <a:cubicBezTo>
                    <a:pt x="657" y="947"/>
                    <a:pt x="672" y="1016"/>
                    <a:pt x="672" y="1023"/>
                  </a:cubicBezTo>
                  <a:cubicBezTo>
                    <a:pt x="672" y="1031"/>
                    <a:pt x="740" y="1023"/>
                    <a:pt x="740" y="1023"/>
                  </a:cubicBezTo>
                  <a:cubicBezTo>
                    <a:pt x="740" y="1023"/>
                    <a:pt x="756" y="970"/>
                    <a:pt x="771" y="970"/>
                  </a:cubicBezTo>
                  <a:cubicBezTo>
                    <a:pt x="779" y="970"/>
                    <a:pt x="840" y="924"/>
                    <a:pt x="840" y="924"/>
                  </a:cubicBezTo>
                  <a:cubicBezTo>
                    <a:pt x="832" y="901"/>
                    <a:pt x="840" y="878"/>
                    <a:pt x="832" y="855"/>
                  </a:cubicBezTo>
                  <a:cubicBezTo>
                    <a:pt x="825" y="840"/>
                    <a:pt x="825" y="825"/>
                    <a:pt x="809" y="817"/>
                  </a:cubicBezTo>
                  <a:close/>
                  <a:moveTo>
                    <a:pt x="0" y="748"/>
                  </a:moveTo>
                  <a:lnTo>
                    <a:pt x="0" y="748"/>
                  </a:lnTo>
                  <a:cubicBezTo>
                    <a:pt x="68" y="687"/>
                    <a:pt x="68" y="687"/>
                    <a:pt x="68" y="687"/>
                  </a:cubicBezTo>
                  <a:lnTo>
                    <a:pt x="68" y="687"/>
                  </a:lnTo>
                  <a:cubicBezTo>
                    <a:pt x="61" y="657"/>
                    <a:pt x="46" y="626"/>
                    <a:pt x="53" y="603"/>
                  </a:cubicBezTo>
                  <a:cubicBezTo>
                    <a:pt x="61" y="588"/>
                    <a:pt x="84" y="588"/>
                    <a:pt x="99" y="580"/>
                  </a:cubicBezTo>
                  <a:cubicBezTo>
                    <a:pt x="129" y="580"/>
                    <a:pt x="160" y="603"/>
                    <a:pt x="175" y="595"/>
                  </a:cubicBezTo>
                  <a:cubicBezTo>
                    <a:pt x="206" y="573"/>
                    <a:pt x="198" y="527"/>
                    <a:pt x="221" y="504"/>
                  </a:cubicBezTo>
                  <a:cubicBezTo>
                    <a:pt x="229" y="489"/>
                    <a:pt x="252" y="481"/>
                    <a:pt x="267" y="466"/>
                  </a:cubicBezTo>
                  <a:cubicBezTo>
                    <a:pt x="282" y="450"/>
                    <a:pt x="290" y="420"/>
                    <a:pt x="305" y="397"/>
                  </a:cubicBezTo>
                  <a:cubicBezTo>
                    <a:pt x="321" y="374"/>
                    <a:pt x="336" y="351"/>
                    <a:pt x="359" y="336"/>
                  </a:cubicBezTo>
                  <a:cubicBezTo>
                    <a:pt x="397" y="321"/>
                    <a:pt x="435" y="328"/>
                    <a:pt x="473" y="321"/>
                  </a:cubicBezTo>
                  <a:lnTo>
                    <a:pt x="473" y="321"/>
                  </a:lnTo>
                  <a:cubicBezTo>
                    <a:pt x="481" y="374"/>
                    <a:pt x="466" y="435"/>
                    <a:pt x="496" y="481"/>
                  </a:cubicBezTo>
                  <a:cubicBezTo>
                    <a:pt x="519" y="511"/>
                    <a:pt x="565" y="511"/>
                    <a:pt x="596" y="504"/>
                  </a:cubicBezTo>
                  <a:cubicBezTo>
                    <a:pt x="626" y="496"/>
                    <a:pt x="649" y="466"/>
                    <a:pt x="679" y="458"/>
                  </a:cubicBezTo>
                  <a:cubicBezTo>
                    <a:pt x="710" y="443"/>
                    <a:pt x="733" y="428"/>
                    <a:pt x="763" y="420"/>
                  </a:cubicBezTo>
                  <a:cubicBezTo>
                    <a:pt x="794" y="420"/>
                    <a:pt x="817" y="428"/>
                    <a:pt x="840" y="428"/>
                  </a:cubicBezTo>
                  <a:cubicBezTo>
                    <a:pt x="871" y="428"/>
                    <a:pt x="909" y="435"/>
                    <a:pt x="932" y="420"/>
                  </a:cubicBezTo>
                  <a:cubicBezTo>
                    <a:pt x="962" y="389"/>
                    <a:pt x="970" y="343"/>
                    <a:pt x="985" y="313"/>
                  </a:cubicBezTo>
                  <a:cubicBezTo>
                    <a:pt x="1000" y="290"/>
                    <a:pt x="1008" y="267"/>
                    <a:pt x="1023" y="244"/>
                  </a:cubicBezTo>
                  <a:cubicBezTo>
                    <a:pt x="1038" y="229"/>
                    <a:pt x="1061" y="221"/>
                    <a:pt x="1077" y="206"/>
                  </a:cubicBezTo>
                  <a:cubicBezTo>
                    <a:pt x="1107" y="168"/>
                    <a:pt x="1107" y="114"/>
                    <a:pt x="1138" y="76"/>
                  </a:cubicBezTo>
                  <a:cubicBezTo>
                    <a:pt x="1153" y="46"/>
                    <a:pt x="1184" y="23"/>
                    <a:pt x="1207" y="0"/>
                  </a:cubicBezTo>
                  <a:lnTo>
                    <a:pt x="1207" y="0"/>
                  </a:lnTo>
                  <a:cubicBezTo>
                    <a:pt x="1222" y="23"/>
                    <a:pt x="1229" y="53"/>
                    <a:pt x="1237" y="76"/>
                  </a:cubicBezTo>
                  <a:cubicBezTo>
                    <a:pt x="1237" y="76"/>
                    <a:pt x="1222" y="183"/>
                    <a:pt x="1222" y="191"/>
                  </a:cubicBezTo>
                  <a:cubicBezTo>
                    <a:pt x="1229" y="198"/>
                    <a:pt x="1283" y="290"/>
                    <a:pt x="1283" y="290"/>
                  </a:cubicBezTo>
                  <a:cubicBezTo>
                    <a:pt x="1313" y="336"/>
                    <a:pt x="1352" y="382"/>
                    <a:pt x="1367" y="435"/>
                  </a:cubicBezTo>
                  <a:cubicBezTo>
                    <a:pt x="1390" y="473"/>
                    <a:pt x="1390" y="519"/>
                    <a:pt x="1397" y="565"/>
                  </a:cubicBezTo>
                  <a:lnTo>
                    <a:pt x="1397" y="565"/>
                  </a:lnTo>
                  <a:cubicBezTo>
                    <a:pt x="1359" y="588"/>
                    <a:pt x="1321" y="611"/>
                    <a:pt x="1275" y="634"/>
                  </a:cubicBezTo>
                  <a:cubicBezTo>
                    <a:pt x="1275" y="634"/>
                    <a:pt x="1222" y="611"/>
                    <a:pt x="1214" y="618"/>
                  </a:cubicBezTo>
                  <a:cubicBezTo>
                    <a:pt x="1214" y="626"/>
                    <a:pt x="1176" y="672"/>
                    <a:pt x="1176" y="672"/>
                  </a:cubicBezTo>
                  <a:cubicBezTo>
                    <a:pt x="1199" y="703"/>
                    <a:pt x="1229" y="725"/>
                    <a:pt x="1229" y="756"/>
                  </a:cubicBezTo>
                  <a:cubicBezTo>
                    <a:pt x="1237" y="794"/>
                    <a:pt x="1222" y="832"/>
                    <a:pt x="1214" y="870"/>
                  </a:cubicBezTo>
                  <a:cubicBezTo>
                    <a:pt x="1207" y="901"/>
                    <a:pt x="1184" y="939"/>
                    <a:pt x="1191" y="978"/>
                  </a:cubicBezTo>
                  <a:cubicBezTo>
                    <a:pt x="1191" y="993"/>
                    <a:pt x="1222" y="978"/>
                    <a:pt x="1237" y="993"/>
                  </a:cubicBezTo>
                  <a:cubicBezTo>
                    <a:pt x="1260" y="1023"/>
                    <a:pt x="1275" y="1061"/>
                    <a:pt x="1298" y="1092"/>
                  </a:cubicBezTo>
                  <a:cubicBezTo>
                    <a:pt x="1321" y="1115"/>
                    <a:pt x="1336" y="1138"/>
                    <a:pt x="1359" y="1161"/>
                  </a:cubicBezTo>
                  <a:lnTo>
                    <a:pt x="1359" y="1161"/>
                  </a:lnTo>
                  <a:cubicBezTo>
                    <a:pt x="1329" y="1176"/>
                    <a:pt x="1306" y="1207"/>
                    <a:pt x="1283" y="1199"/>
                  </a:cubicBezTo>
                  <a:cubicBezTo>
                    <a:pt x="1222" y="1199"/>
                    <a:pt x="1168" y="1130"/>
                    <a:pt x="1123" y="1161"/>
                  </a:cubicBezTo>
                  <a:cubicBezTo>
                    <a:pt x="1077" y="1184"/>
                    <a:pt x="1130" y="1283"/>
                    <a:pt x="1092" y="1321"/>
                  </a:cubicBezTo>
                  <a:cubicBezTo>
                    <a:pt x="1061" y="1352"/>
                    <a:pt x="1008" y="1298"/>
                    <a:pt x="962" y="1306"/>
                  </a:cubicBezTo>
                  <a:cubicBezTo>
                    <a:pt x="932" y="1314"/>
                    <a:pt x="893" y="1336"/>
                    <a:pt x="871" y="1367"/>
                  </a:cubicBezTo>
                  <a:cubicBezTo>
                    <a:pt x="863" y="1390"/>
                    <a:pt x="886" y="1428"/>
                    <a:pt x="863" y="1443"/>
                  </a:cubicBezTo>
                  <a:cubicBezTo>
                    <a:pt x="848" y="1459"/>
                    <a:pt x="817" y="1413"/>
                    <a:pt x="802" y="1420"/>
                  </a:cubicBezTo>
                  <a:cubicBezTo>
                    <a:pt x="763" y="1436"/>
                    <a:pt x="763" y="1489"/>
                    <a:pt x="733" y="1505"/>
                  </a:cubicBezTo>
                  <a:cubicBezTo>
                    <a:pt x="702" y="1527"/>
                    <a:pt x="664" y="1520"/>
                    <a:pt x="626" y="1527"/>
                  </a:cubicBezTo>
                  <a:lnTo>
                    <a:pt x="626" y="1527"/>
                  </a:lnTo>
                  <a:cubicBezTo>
                    <a:pt x="565" y="1443"/>
                    <a:pt x="519" y="1344"/>
                    <a:pt x="443" y="1268"/>
                  </a:cubicBezTo>
                  <a:cubicBezTo>
                    <a:pt x="374" y="1207"/>
                    <a:pt x="282" y="1184"/>
                    <a:pt x="206" y="1130"/>
                  </a:cubicBezTo>
                  <a:cubicBezTo>
                    <a:pt x="152" y="1092"/>
                    <a:pt x="107" y="1061"/>
                    <a:pt x="68" y="1016"/>
                  </a:cubicBezTo>
                  <a:cubicBezTo>
                    <a:pt x="53" y="1000"/>
                    <a:pt x="61" y="978"/>
                    <a:pt x="61" y="962"/>
                  </a:cubicBezTo>
                  <a:cubicBezTo>
                    <a:pt x="53" y="947"/>
                    <a:pt x="46" y="932"/>
                    <a:pt x="46" y="916"/>
                  </a:cubicBezTo>
                  <a:cubicBezTo>
                    <a:pt x="53" y="909"/>
                    <a:pt x="76" y="909"/>
                    <a:pt x="76" y="901"/>
                  </a:cubicBezTo>
                  <a:cubicBezTo>
                    <a:pt x="84" y="886"/>
                    <a:pt x="84" y="870"/>
                    <a:pt x="76" y="863"/>
                  </a:cubicBezTo>
                  <a:cubicBezTo>
                    <a:pt x="61" y="832"/>
                    <a:pt x="30" y="817"/>
                    <a:pt x="7" y="794"/>
                  </a:cubicBezTo>
                  <a:lnTo>
                    <a:pt x="7" y="794"/>
                  </a:lnTo>
                  <a:cubicBezTo>
                    <a:pt x="0" y="748"/>
                    <a:pt x="0" y="748"/>
                    <a:pt x="0" y="748"/>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15" name="Freeform 42"/>
            <p:cNvSpPr>
              <a:spLocks noChangeArrowheads="1"/>
            </p:cNvSpPr>
            <p:nvPr/>
          </p:nvSpPr>
          <p:spPr bwMode="auto">
            <a:xfrm>
              <a:off x="7249641" y="7859713"/>
              <a:ext cx="90481" cy="101600"/>
            </a:xfrm>
            <a:custGeom>
              <a:avLst/>
              <a:gdLst>
                <a:gd name="T0" fmla="*/ 221 w 253"/>
                <a:gd name="T1" fmla="*/ 69 h 284"/>
                <a:gd name="T2" fmla="*/ 221 w 253"/>
                <a:gd name="T3" fmla="*/ 69 h 284"/>
                <a:gd name="T4" fmla="*/ 137 w 253"/>
                <a:gd name="T5" fmla="*/ 69 h 284"/>
                <a:gd name="T6" fmla="*/ 91 w 253"/>
                <a:gd name="T7" fmla="*/ 16 h 284"/>
                <a:gd name="T8" fmla="*/ 46 w 253"/>
                <a:gd name="T9" fmla="*/ 130 h 284"/>
                <a:gd name="T10" fmla="*/ 8 w 253"/>
                <a:gd name="T11" fmla="*/ 153 h 284"/>
                <a:gd name="T12" fmla="*/ 69 w 253"/>
                <a:gd name="T13" fmla="*/ 199 h 284"/>
                <a:gd name="T14" fmla="*/ 84 w 253"/>
                <a:gd name="T15" fmla="*/ 275 h 284"/>
                <a:gd name="T16" fmla="*/ 152 w 253"/>
                <a:gd name="T17" fmla="*/ 275 h 284"/>
                <a:gd name="T18" fmla="*/ 183 w 253"/>
                <a:gd name="T19" fmla="*/ 222 h 284"/>
                <a:gd name="T20" fmla="*/ 252 w 253"/>
                <a:gd name="T21" fmla="*/ 176 h 284"/>
                <a:gd name="T22" fmla="*/ 244 w 253"/>
                <a:gd name="T23" fmla="*/ 107 h 284"/>
                <a:gd name="T24" fmla="*/ 221 w 253"/>
                <a:gd name="T25" fmla="*/ 69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3" h="284">
                  <a:moveTo>
                    <a:pt x="221" y="69"/>
                  </a:moveTo>
                  <a:lnTo>
                    <a:pt x="221" y="69"/>
                  </a:lnTo>
                  <a:cubicBezTo>
                    <a:pt x="198" y="61"/>
                    <a:pt x="160" y="77"/>
                    <a:pt x="137" y="69"/>
                  </a:cubicBezTo>
                  <a:cubicBezTo>
                    <a:pt x="114" y="61"/>
                    <a:pt x="114" y="0"/>
                    <a:pt x="91" y="16"/>
                  </a:cubicBezTo>
                  <a:cubicBezTo>
                    <a:pt x="61" y="38"/>
                    <a:pt x="69" y="92"/>
                    <a:pt x="46" y="130"/>
                  </a:cubicBezTo>
                  <a:cubicBezTo>
                    <a:pt x="38" y="145"/>
                    <a:pt x="0" y="138"/>
                    <a:pt x="8" y="153"/>
                  </a:cubicBezTo>
                  <a:cubicBezTo>
                    <a:pt x="15" y="176"/>
                    <a:pt x="46" y="184"/>
                    <a:pt x="69" y="199"/>
                  </a:cubicBezTo>
                  <a:cubicBezTo>
                    <a:pt x="69" y="199"/>
                    <a:pt x="84" y="268"/>
                    <a:pt x="84" y="275"/>
                  </a:cubicBezTo>
                  <a:cubicBezTo>
                    <a:pt x="84" y="283"/>
                    <a:pt x="152" y="275"/>
                    <a:pt x="152" y="275"/>
                  </a:cubicBezTo>
                  <a:cubicBezTo>
                    <a:pt x="152" y="275"/>
                    <a:pt x="168" y="222"/>
                    <a:pt x="183" y="222"/>
                  </a:cubicBezTo>
                  <a:cubicBezTo>
                    <a:pt x="191" y="222"/>
                    <a:pt x="252" y="176"/>
                    <a:pt x="252" y="176"/>
                  </a:cubicBezTo>
                  <a:cubicBezTo>
                    <a:pt x="244" y="153"/>
                    <a:pt x="252" y="130"/>
                    <a:pt x="244" y="107"/>
                  </a:cubicBezTo>
                  <a:cubicBezTo>
                    <a:pt x="237" y="92"/>
                    <a:pt x="237" y="77"/>
                    <a:pt x="221" y="6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16" name="Freeform 43"/>
            <p:cNvSpPr>
              <a:spLocks noChangeArrowheads="1"/>
            </p:cNvSpPr>
            <p:nvPr/>
          </p:nvSpPr>
          <p:spPr bwMode="auto">
            <a:xfrm>
              <a:off x="7203606" y="7134225"/>
              <a:ext cx="376213" cy="641350"/>
            </a:xfrm>
            <a:custGeom>
              <a:avLst/>
              <a:gdLst>
                <a:gd name="T0" fmla="*/ 267 w 1047"/>
                <a:gd name="T1" fmla="*/ 1229 h 1780"/>
                <a:gd name="T2" fmla="*/ 176 w 1047"/>
                <a:gd name="T3" fmla="*/ 1283 h 1780"/>
                <a:gd name="T4" fmla="*/ 130 w 1047"/>
                <a:gd name="T5" fmla="*/ 1359 h 1780"/>
                <a:gd name="T6" fmla="*/ 214 w 1047"/>
                <a:gd name="T7" fmla="*/ 1451 h 1780"/>
                <a:gd name="T8" fmla="*/ 244 w 1047"/>
                <a:gd name="T9" fmla="*/ 1520 h 1780"/>
                <a:gd name="T10" fmla="*/ 359 w 1047"/>
                <a:gd name="T11" fmla="*/ 1359 h 1780"/>
                <a:gd name="T12" fmla="*/ 267 w 1047"/>
                <a:gd name="T13" fmla="*/ 1229 h 1780"/>
                <a:gd name="T14" fmla="*/ 15 w 1047"/>
                <a:gd name="T15" fmla="*/ 1589 h 1780"/>
                <a:gd name="T16" fmla="*/ 15 w 1047"/>
                <a:gd name="T17" fmla="*/ 1245 h 1780"/>
                <a:gd name="T18" fmla="*/ 53 w 1047"/>
                <a:gd name="T19" fmla="*/ 1069 h 1780"/>
                <a:gd name="T20" fmla="*/ 176 w 1047"/>
                <a:gd name="T21" fmla="*/ 855 h 1780"/>
                <a:gd name="T22" fmla="*/ 214 w 1047"/>
                <a:gd name="T23" fmla="*/ 634 h 1780"/>
                <a:gd name="T24" fmla="*/ 267 w 1047"/>
                <a:gd name="T25" fmla="*/ 542 h 1780"/>
                <a:gd name="T26" fmla="*/ 229 w 1047"/>
                <a:gd name="T27" fmla="*/ 512 h 1780"/>
                <a:gd name="T28" fmla="*/ 290 w 1047"/>
                <a:gd name="T29" fmla="*/ 389 h 1780"/>
                <a:gd name="T30" fmla="*/ 351 w 1047"/>
                <a:gd name="T31" fmla="*/ 252 h 1780"/>
                <a:gd name="T32" fmla="*/ 435 w 1047"/>
                <a:gd name="T33" fmla="*/ 206 h 1780"/>
                <a:gd name="T34" fmla="*/ 557 w 1047"/>
                <a:gd name="T35" fmla="*/ 68 h 1780"/>
                <a:gd name="T36" fmla="*/ 642 w 1047"/>
                <a:gd name="T37" fmla="*/ 0 h 1780"/>
                <a:gd name="T38" fmla="*/ 665 w 1047"/>
                <a:gd name="T39" fmla="*/ 99 h 1780"/>
                <a:gd name="T40" fmla="*/ 840 w 1047"/>
                <a:gd name="T41" fmla="*/ 122 h 1780"/>
                <a:gd name="T42" fmla="*/ 810 w 1047"/>
                <a:gd name="T43" fmla="*/ 198 h 1780"/>
                <a:gd name="T44" fmla="*/ 848 w 1047"/>
                <a:gd name="T45" fmla="*/ 359 h 1780"/>
                <a:gd name="T46" fmla="*/ 932 w 1047"/>
                <a:gd name="T47" fmla="*/ 527 h 1780"/>
                <a:gd name="T48" fmla="*/ 878 w 1047"/>
                <a:gd name="T49" fmla="*/ 664 h 1780"/>
                <a:gd name="T50" fmla="*/ 1039 w 1047"/>
                <a:gd name="T51" fmla="*/ 664 h 1780"/>
                <a:gd name="T52" fmla="*/ 955 w 1047"/>
                <a:gd name="T53" fmla="*/ 764 h 1780"/>
                <a:gd name="T54" fmla="*/ 970 w 1047"/>
                <a:gd name="T55" fmla="*/ 871 h 1780"/>
                <a:gd name="T56" fmla="*/ 909 w 1047"/>
                <a:gd name="T57" fmla="*/ 1000 h 1780"/>
                <a:gd name="T58" fmla="*/ 894 w 1047"/>
                <a:gd name="T59" fmla="*/ 1130 h 1780"/>
                <a:gd name="T60" fmla="*/ 749 w 1047"/>
                <a:gd name="T61" fmla="*/ 1268 h 1780"/>
                <a:gd name="T62" fmla="*/ 680 w 1047"/>
                <a:gd name="T63" fmla="*/ 1344 h 1780"/>
                <a:gd name="T64" fmla="*/ 565 w 1047"/>
                <a:gd name="T65" fmla="*/ 1512 h 1780"/>
                <a:gd name="T66" fmla="*/ 474 w 1047"/>
                <a:gd name="T67" fmla="*/ 1688 h 1780"/>
                <a:gd name="T68" fmla="*/ 305 w 1047"/>
                <a:gd name="T69" fmla="*/ 1688 h 1780"/>
                <a:gd name="T70" fmla="*/ 138 w 1047"/>
                <a:gd name="T71" fmla="*/ 1772 h 1780"/>
                <a:gd name="T72" fmla="*/ 15 w 1047"/>
                <a:gd name="T73" fmla="*/ 1589 h 1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7" h="1780">
                  <a:moveTo>
                    <a:pt x="267" y="1229"/>
                  </a:moveTo>
                  <a:lnTo>
                    <a:pt x="267" y="1229"/>
                  </a:lnTo>
                  <a:cubicBezTo>
                    <a:pt x="244" y="1207"/>
                    <a:pt x="206" y="1191"/>
                    <a:pt x="183" y="1207"/>
                  </a:cubicBezTo>
                  <a:cubicBezTo>
                    <a:pt x="160" y="1214"/>
                    <a:pt x="183" y="1260"/>
                    <a:pt x="176" y="1283"/>
                  </a:cubicBezTo>
                  <a:cubicBezTo>
                    <a:pt x="168" y="1291"/>
                    <a:pt x="138" y="1283"/>
                    <a:pt x="130" y="1298"/>
                  </a:cubicBezTo>
                  <a:cubicBezTo>
                    <a:pt x="122" y="1321"/>
                    <a:pt x="122" y="1344"/>
                    <a:pt x="130" y="1359"/>
                  </a:cubicBezTo>
                  <a:cubicBezTo>
                    <a:pt x="145" y="1382"/>
                    <a:pt x="183" y="1390"/>
                    <a:pt x="199" y="1413"/>
                  </a:cubicBezTo>
                  <a:cubicBezTo>
                    <a:pt x="206" y="1421"/>
                    <a:pt x="221" y="1436"/>
                    <a:pt x="214" y="1451"/>
                  </a:cubicBezTo>
                  <a:cubicBezTo>
                    <a:pt x="214" y="1466"/>
                    <a:pt x="176" y="1466"/>
                    <a:pt x="183" y="1482"/>
                  </a:cubicBezTo>
                  <a:cubicBezTo>
                    <a:pt x="191" y="1504"/>
                    <a:pt x="221" y="1535"/>
                    <a:pt x="244" y="1520"/>
                  </a:cubicBezTo>
                  <a:cubicBezTo>
                    <a:pt x="275" y="1489"/>
                    <a:pt x="237" y="1436"/>
                    <a:pt x="267" y="1405"/>
                  </a:cubicBezTo>
                  <a:cubicBezTo>
                    <a:pt x="282" y="1375"/>
                    <a:pt x="351" y="1398"/>
                    <a:pt x="359" y="1359"/>
                  </a:cubicBezTo>
                  <a:cubicBezTo>
                    <a:pt x="367" y="1329"/>
                    <a:pt x="305" y="1314"/>
                    <a:pt x="290" y="1283"/>
                  </a:cubicBezTo>
                  <a:cubicBezTo>
                    <a:pt x="275" y="1268"/>
                    <a:pt x="282" y="1237"/>
                    <a:pt x="267" y="1229"/>
                  </a:cubicBezTo>
                  <a:close/>
                  <a:moveTo>
                    <a:pt x="15" y="1589"/>
                  </a:moveTo>
                  <a:lnTo>
                    <a:pt x="15" y="1589"/>
                  </a:lnTo>
                  <a:cubicBezTo>
                    <a:pt x="38" y="1550"/>
                    <a:pt x="84" y="1527"/>
                    <a:pt x="84" y="1489"/>
                  </a:cubicBezTo>
                  <a:cubicBezTo>
                    <a:pt x="84" y="1405"/>
                    <a:pt x="30" y="1329"/>
                    <a:pt x="15" y="1245"/>
                  </a:cubicBezTo>
                  <a:cubicBezTo>
                    <a:pt x="8" y="1207"/>
                    <a:pt x="0" y="1168"/>
                    <a:pt x="8" y="1130"/>
                  </a:cubicBezTo>
                  <a:cubicBezTo>
                    <a:pt x="15" y="1107"/>
                    <a:pt x="53" y="1100"/>
                    <a:pt x="53" y="1069"/>
                  </a:cubicBezTo>
                  <a:cubicBezTo>
                    <a:pt x="69" y="1016"/>
                    <a:pt x="23" y="962"/>
                    <a:pt x="46" y="916"/>
                  </a:cubicBezTo>
                  <a:cubicBezTo>
                    <a:pt x="69" y="871"/>
                    <a:pt x="138" y="878"/>
                    <a:pt x="176" y="855"/>
                  </a:cubicBezTo>
                  <a:cubicBezTo>
                    <a:pt x="191" y="840"/>
                    <a:pt x="206" y="825"/>
                    <a:pt x="214" y="802"/>
                  </a:cubicBezTo>
                  <a:cubicBezTo>
                    <a:pt x="221" y="748"/>
                    <a:pt x="199" y="687"/>
                    <a:pt x="214" y="634"/>
                  </a:cubicBezTo>
                  <a:cubicBezTo>
                    <a:pt x="221" y="618"/>
                    <a:pt x="252" y="641"/>
                    <a:pt x="260" y="626"/>
                  </a:cubicBezTo>
                  <a:cubicBezTo>
                    <a:pt x="275" y="603"/>
                    <a:pt x="275" y="573"/>
                    <a:pt x="267" y="542"/>
                  </a:cubicBezTo>
                  <a:cubicBezTo>
                    <a:pt x="260" y="527"/>
                    <a:pt x="237" y="527"/>
                    <a:pt x="229" y="512"/>
                  </a:cubicBezTo>
                  <a:lnTo>
                    <a:pt x="229" y="512"/>
                  </a:lnTo>
                  <a:cubicBezTo>
                    <a:pt x="252" y="489"/>
                    <a:pt x="298" y="466"/>
                    <a:pt x="313" y="435"/>
                  </a:cubicBezTo>
                  <a:cubicBezTo>
                    <a:pt x="321" y="420"/>
                    <a:pt x="282" y="405"/>
                    <a:pt x="290" y="389"/>
                  </a:cubicBezTo>
                  <a:cubicBezTo>
                    <a:pt x="290" y="366"/>
                    <a:pt x="321" y="359"/>
                    <a:pt x="336" y="336"/>
                  </a:cubicBezTo>
                  <a:cubicBezTo>
                    <a:pt x="344" y="313"/>
                    <a:pt x="344" y="282"/>
                    <a:pt x="351" y="252"/>
                  </a:cubicBezTo>
                  <a:lnTo>
                    <a:pt x="351" y="252"/>
                  </a:lnTo>
                  <a:cubicBezTo>
                    <a:pt x="382" y="237"/>
                    <a:pt x="405" y="221"/>
                    <a:pt x="435" y="206"/>
                  </a:cubicBezTo>
                  <a:cubicBezTo>
                    <a:pt x="466" y="198"/>
                    <a:pt x="504" y="214"/>
                    <a:pt x="527" y="191"/>
                  </a:cubicBezTo>
                  <a:cubicBezTo>
                    <a:pt x="557" y="160"/>
                    <a:pt x="535" y="107"/>
                    <a:pt x="557" y="68"/>
                  </a:cubicBezTo>
                  <a:cubicBezTo>
                    <a:pt x="573" y="38"/>
                    <a:pt x="611" y="23"/>
                    <a:pt x="642" y="0"/>
                  </a:cubicBezTo>
                  <a:lnTo>
                    <a:pt x="642" y="0"/>
                  </a:lnTo>
                  <a:cubicBezTo>
                    <a:pt x="649" y="23"/>
                    <a:pt x="672" y="46"/>
                    <a:pt x="680" y="68"/>
                  </a:cubicBezTo>
                  <a:cubicBezTo>
                    <a:pt x="680" y="76"/>
                    <a:pt x="657" y="91"/>
                    <a:pt x="665" y="99"/>
                  </a:cubicBezTo>
                  <a:cubicBezTo>
                    <a:pt x="695" y="107"/>
                    <a:pt x="726" y="91"/>
                    <a:pt x="756" y="99"/>
                  </a:cubicBezTo>
                  <a:cubicBezTo>
                    <a:pt x="787" y="99"/>
                    <a:pt x="817" y="114"/>
                    <a:pt x="840" y="122"/>
                  </a:cubicBezTo>
                  <a:lnTo>
                    <a:pt x="840" y="122"/>
                  </a:lnTo>
                  <a:cubicBezTo>
                    <a:pt x="832" y="145"/>
                    <a:pt x="802" y="168"/>
                    <a:pt x="810" y="198"/>
                  </a:cubicBezTo>
                  <a:cubicBezTo>
                    <a:pt x="825" y="221"/>
                    <a:pt x="878" y="221"/>
                    <a:pt x="886" y="252"/>
                  </a:cubicBezTo>
                  <a:cubicBezTo>
                    <a:pt x="894" y="290"/>
                    <a:pt x="840" y="321"/>
                    <a:pt x="848" y="359"/>
                  </a:cubicBezTo>
                  <a:cubicBezTo>
                    <a:pt x="855" y="382"/>
                    <a:pt x="901" y="374"/>
                    <a:pt x="909" y="397"/>
                  </a:cubicBezTo>
                  <a:cubicBezTo>
                    <a:pt x="932" y="435"/>
                    <a:pt x="932" y="489"/>
                    <a:pt x="932" y="527"/>
                  </a:cubicBezTo>
                  <a:cubicBezTo>
                    <a:pt x="932" y="542"/>
                    <a:pt x="909" y="550"/>
                    <a:pt x="909" y="557"/>
                  </a:cubicBezTo>
                  <a:cubicBezTo>
                    <a:pt x="894" y="596"/>
                    <a:pt x="848" y="649"/>
                    <a:pt x="878" y="664"/>
                  </a:cubicBezTo>
                  <a:cubicBezTo>
                    <a:pt x="917" y="695"/>
                    <a:pt x="978" y="634"/>
                    <a:pt x="1024" y="634"/>
                  </a:cubicBezTo>
                  <a:cubicBezTo>
                    <a:pt x="1031" y="634"/>
                    <a:pt x="1039" y="649"/>
                    <a:pt x="1039" y="664"/>
                  </a:cubicBezTo>
                  <a:cubicBezTo>
                    <a:pt x="1046" y="687"/>
                    <a:pt x="1046" y="718"/>
                    <a:pt x="1031" y="741"/>
                  </a:cubicBezTo>
                  <a:cubicBezTo>
                    <a:pt x="1016" y="764"/>
                    <a:pt x="970" y="741"/>
                    <a:pt x="955" y="764"/>
                  </a:cubicBezTo>
                  <a:cubicBezTo>
                    <a:pt x="932" y="787"/>
                    <a:pt x="924" y="817"/>
                    <a:pt x="924" y="848"/>
                  </a:cubicBezTo>
                  <a:cubicBezTo>
                    <a:pt x="932" y="863"/>
                    <a:pt x="970" y="855"/>
                    <a:pt x="970" y="871"/>
                  </a:cubicBezTo>
                  <a:cubicBezTo>
                    <a:pt x="978" y="893"/>
                    <a:pt x="962" y="916"/>
                    <a:pt x="955" y="939"/>
                  </a:cubicBezTo>
                  <a:cubicBezTo>
                    <a:pt x="947" y="962"/>
                    <a:pt x="924" y="977"/>
                    <a:pt x="909" y="1000"/>
                  </a:cubicBezTo>
                  <a:cubicBezTo>
                    <a:pt x="894" y="1016"/>
                    <a:pt x="871" y="1031"/>
                    <a:pt x="871" y="1054"/>
                  </a:cubicBezTo>
                  <a:cubicBezTo>
                    <a:pt x="871" y="1085"/>
                    <a:pt x="909" y="1107"/>
                    <a:pt x="894" y="1130"/>
                  </a:cubicBezTo>
                  <a:cubicBezTo>
                    <a:pt x="886" y="1153"/>
                    <a:pt x="840" y="1138"/>
                    <a:pt x="817" y="1153"/>
                  </a:cubicBezTo>
                  <a:cubicBezTo>
                    <a:pt x="787" y="1184"/>
                    <a:pt x="771" y="1229"/>
                    <a:pt x="749" y="1268"/>
                  </a:cubicBezTo>
                  <a:lnTo>
                    <a:pt x="749" y="1268"/>
                  </a:lnTo>
                  <a:cubicBezTo>
                    <a:pt x="726" y="1291"/>
                    <a:pt x="695" y="1314"/>
                    <a:pt x="680" y="1344"/>
                  </a:cubicBezTo>
                  <a:cubicBezTo>
                    <a:pt x="649" y="1382"/>
                    <a:pt x="649" y="1436"/>
                    <a:pt x="619" y="1474"/>
                  </a:cubicBezTo>
                  <a:cubicBezTo>
                    <a:pt x="603" y="1489"/>
                    <a:pt x="580" y="1497"/>
                    <a:pt x="565" y="1512"/>
                  </a:cubicBezTo>
                  <a:cubicBezTo>
                    <a:pt x="550" y="1535"/>
                    <a:pt x="542" y="1558"/>
                    <a:pt x="527" y="1581"/>
                  </a:cubicBezTo>
                  <a:cubicBezTo>
                    <a:pt x="512" y="1611"/>
                    <a:pt x="504" y="1657"/>
                    <a:pt x="474" y="1688"/>
                  </a:cubicBezTo>
                  <a:cubicBezTo>
                    <a:pt x="451" y="1703"/>
                    <a:pt x="413" y="1696"/>
                    <a:pt x="382" y="1696"/>
                  </a:cubicBezTo>
                  <a:cubicBezTo>
                    <a:pt x="359" y="1696"/>
                    <a:pt x="336" y="1688"/>
                    <a:pt x="305" y="1688"/>
                  </a:cubicBezTo>
                  <a:cubicBezTo>
                    <a:pt x="275" y="1696"/>
                    <a:pt x="252" y="1711"/>
                    <a:pt x="221" y="1726"/>
                  </a:cubicBezTo>
                  <a:cubicBezTo>
                    <a:pt x="191" y="1734"/>
                    <a:pt x="168" y="1764"/>
                    <a:pt x="138" y="1772"/>
                  </a:cubicBezTo>
                  <a:cubicBezTo>
                    <a:pt x="107" y="1779"/>
                    <a:pt x="61" y="1779"/>
                    <a:pt x="38" y="1749"/>
                  </a:cubicBezTo>
                  <a:cubicBezTo>
                    <a:pt x="8" y="1703"/>
                    <a:pt x="23" y="1642"/>
                    <a:pt x="15" y="1589"/>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17" name="Freeform 44"/>
            <p:cNvSpPr>
              <a:spLocks noChangeArrowheads="1"/>
            </p:cNvSpPr>
            <p:nvPr/>
          </p:nvSpPr>
          <p:spPr bwMode="auto">
            <a:xfrm>
              <a:off x="7248053" y="7562851"/>
              <a:ext cx="88894" cy="123825"/>
            </a:xfrm>
            <a:custGeom>
              <a:avLst/>
              <a:gdLst>
                <a:gd name="T0" fmla="*/ 145 w 246"/>
                <a:gd name="T1" fmla="*/ 38 h 345"/>
                <a:gd name="T2" fmla="*/ 145 w 246"/>
                <a:gd name="T3" fmla="*/ 38 h 345"/>
                <a:gd name="T4" fmla="*/ 61 w 246"/>
                <a:gd name="T5" fmla="*/ 16 h 345"/>
                <a:gd name="T6" fmla="*/ 54 w 246"/>
                <a:gd name="T7" fmla="*/ 92 h 345"/>
                <a:gd name="T8" fmla="*/ 8 w 246"/>
                <a:gd name="T9" fmla="*/ 107 h 345"/>
                <a:gd name="T10" fmla="*/ 8 w 246"/>
                <a:gd name="T11" fmla="*/ 168 h 345"/>
                <a:gd name="T12" fmla="*/ 77 w 246"/>
                <a:gd name="T13" fmla="*/ 222 h 345"/>
                <a:gd name="T14" fmla="*/ 92 w 246"/>
                <a:gd name="T15" fmla="*/ 260 h 345"/>
                <a:gd name="T16" fmla="*/ 61 w 246"/>
                <a:gd name="T17" fmla="*/ 291 h 345"/>
                <a:gd name="T18" fmla="*/ 122 w 246"/>
                <a:gd name="T19" fmla="*/ 329 h 345"/>
                <a:gd name="T20" fmla="*/ 145 w 246"/>
                <a:gd name="T21" fmla="*/ 214 h 345"/>
                <a:gd name="T22" fmla="*/ 237 w 246"/>
                <a:gd name="T23" fmla="*/ 168 h 345"/>
                <a:gd name="T24" fmla="*/ 168 w 246"/>
                <a:gd name="T25" fmla="*/ 92 h 345"/>
                <a:gd name="T26" fmla="*/ 145 w 246"/>
                <a:gd name="T27" fmla="*/ 38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6" h="345">
                  <a:moveTo>
                    <a:pt x="145" y="38"/>
                  </a:moveTo>
                  <a:lnTo>
                    <a:pt x="145" y="38"/>
                  </a:lnTo>
                  <a:cubicBezTo>
                    <a:pt x="122" y="16"/>
                    <a:pt x="84" y="0"/>
                    <a:pt x="61" y="16"/>
                  </a:cubicBezTo>
                  <a:cubicBezTo>
                    <a:pt x="38" y="23"/>
                    <a:pt x="61" y="69"/>
                    <a:pt x="54" y="92"/>
                  </a:cubicBezTo>
                  <a:cubicBezTo>
                    <a:pt x="46" y="100"/>
                    <a:pt x="16" y="92"/>
                    <a:pt x="8" y="107"/>
                  </a:cubicBezTo>
                  <a:cubicBezTo>
                    <a:pt x="0" y="130"/>
                    <a:pt x="0" y="153"/>
                    <a:pt x="8" y="168"/>
                  </a:cubicBezTo>
                  <a:cubicBezTo>
                    <a:pt x="23" y="191"/>
                    <a:pt x="61" y="199"/>
                    <a:pt x="77" y="222"/>
                  </a:cubicBezTo>
                  <a:cubicBezTo>
                    <a:pt x="84" y="230"/>
                    <a:pt x="99" y="245"/>
                    <a:pt x="92" y="260"/>
                  </a:cubicBezTo>
                  <a:cubicBezTo>
                    <a:pt x="92" y="275"/>
                    <a:pt x="54" y="275"/>
                    <a:pt x="61" y="291"/>
                  </a:cubicBezTo>
                  <a:cubicBezTo>
                    <a:pt x="69" y="313"/>
                    <a:pt x="99" y="344"/>
                    <a:pt x="122" y="329"/>
                  </a:cubicBezTo>
                  <a:cubicBezTo>
                    <a:pt x="153" y="298"/>
                    <a:pt x="115" y="245"/>
                    <a:pt x="145" y="214"/>
                  </a:cubicBezTo>
                  <a:cubicBezTo>
                    <a:pt x="160" y="184"/>
                    <a:pt x="229" y="207"/>
                    <a:pt x="237" y="168"/>
                  </a:cubicBezTo>
                  <a:cubicBezTo>
                    <a:pt x="245" y="138"/>
                    <a:pt x="183" y="123"/>
                    <a:pt x="168" y="92"/>
                  </a:cubicBezTo>
                  <a:cubicBezTo>
                    <a:pt x="153" y="77"/>
                    <a:pt x="160" y="46"/>
                    <a:pt x="145" y="3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18" name="Freeform 45"/>
            <p:cNvSpPr>
              <a:spLocks noChangeArrowheads="1"/>
            </p:cNvSpPr>
            <p:nvPr/>
          </p:nvSpPr>
          <p:spPr bwMode="auto">
            <a:xfrm>
              <a:off x="7473463" y="7024689"/>
              <a:ext cx="725441" cy="896937"/>
            </a:xfrm>
            <a:custGeom>
              <a:avLst/>
              <a:gdLst>
                <a:gd name="T0" fmla="*/ 0 w 2017"/>
                <a:gd name="T1" fmla="*/ 1574 h 2491"/>
                <a:gd name="T2" fmla="*/ 145 w 2017"/>
                <a:gd name="T3" fmla="*/ 1436 h 2491"/>
                <a:gd name="T4" fmla="*/ 160 w 2017"/>
                <a:gd name="T5" fmla="*/ 1306 h 2491"/>
                <a:gd name="T6" fmla="*/ 221 w 2017"/>
                <a:gd name="T7" fmla="*/ 1177 h 2491"/>
                <a:gd name="T8" fmla="*/ 206 w 2017"/>
                <a:gd name="T9" fmla="*/ 1070 h 2491"/>
                <a:gd name="T10" fmla="*/ 290 w 2017"/>
                <a:gd name="T11" fmla="*/ 970 h 2491"/>
                <a:gd name="T12" fmla="*/ 129 w 2017"/>
                <a:gd name="T13" fmla="*/ 970 h 2491"/>
                <a:gd name="T14" fmla="*/ 183 w 2017"/>
                <a:gd name="T15" fmla="*/ 833 h 2491"/>
                <a:gd name="T16" fmla="*/ 99 w 2017"/>
                <a:gd name="T17" fmla="*/ 665 h 2491"/>
                <a:gd name="T18" fmla="*/ 61 w 2017"/>
                <a:gd name="T19" fmla="*/ 504 h 2491"/>
                <a:gd name="T20" fmla="*/ 91 w 2017"/>
                <a:gd name="T21" fmla="*/ 428 h 2491"/>
                <a:gd name="T22" fmla="*/ 374 w 2017"/>
                <a:gd name="T23" fmla="*/ 283 h 2491"/>
                <a:gd name="T24" fmla="*/ 588 w 2017"/>
                <a:gd name="T25" fmla="*/ 367 h 2491"/>
                <a:gd name="T26" fmla="*/ 725 w 2017"/>
                <a:gd name="T27" fmla="*/ 252 h 2491"/>
                <a:gd name="T28" fmla="*/ 580 w 2017"/>
                <a:gd name="T29" fmla="*/ 191 h 2491"/>
                <a:gd name="T30" fmla="*/ 825 w 2017"/>
                <a:gd name="T31" fmla="*/ 145 h 2491"/>
                <a:gd name="T32" fmla="*/ 901 w 2017"/>
                <a:gd name="T33" fmla="*/ 8 h 2491"/>
                <a:gd name="T34" fmla="*/ 1031 w 2017"/>
                <a:gd name="T35" fmla="*/ 138 h 2491"/>
                <a:gd name="T36" fmla="*/ 1084 w 2017"/>
                <a:gd name="T37" fmla="*/ 374 h 2491"/>
                <a:gd name="T38" fmla="*/ 1206 w 2017"/>
                <a:gd name="T39" fmla="*/ 420 h 2491"/>
                <a:gd name="T40" fmla="*/ 1229 w 2017"/>
                <a:gd name="T41" fmla="*/ 313 h 2491"/>
                <a:gd name="T42" fmla="*/ 1374 w 2017"/>
                <a:gd name="T43" fmla="*/ 184 h 2491"/>
                <a:gd name="T44" fmla="*/ 1504 w 2017"/>
                <a:gd name="T45" fmla="*/ 283 h 2491"/>
                <a:gd name="T46" fmla="*/ 1840 w 2017"/>
                <a:gd name="T47" fmla="*/ 833 h 2491"/>
                <a:gd name="T48" fmla="*/ 1665 w 2017"/>
                <a:gd name="T49" fmla="*/ 1574 h 2491"/>
                <a:gd name="T50" fmla="*/ 1443 w 2017"/>
                <a:gd name="T51" fmla="*/ 1895 h 2491"/>
                <a:gd name="T52" fmla="*/ 1772 w 2017"/>
                <a:gd name="T53" fmla="*/ 2101 h 2491"/>
                <a:gd name="T54" fmla="*/ 1741 w 2017"/>
                <a:gd name="T55" fmla="*/ 2169 h 2491"/>
                <a:gd name="T56" fmla="*/ 1680 w 2017"/>
                <a:gd name="T57" fmla="*/ 2269 h 2491"/>
                <a:gd name="T58" fmla="*/ 1588 w 2017"/>
                <a:gd name="T59" fmla="*/ 2299 h 2491"/>
                <a:gd name="T60" fmla="*/ 1390 w 2017"/>
                <a:gd name="T61" fmla="*/ 2315 h 2491"/>
                <a:gd name="T62" fmla="*/ 1275 w 2017"/>
                <a:gd name="T63" fmla="*/ 2437 h 2491"/>
                <a:gd name="T64" fmla="*/ 1161 w 2017"/>
                <a:gd name="T65" fmla="*/ 2414 h 2491"/>
                <a:gd name="T66" fmla="*/ 969 w 2017"/>
                <a:gd name="T67" fmla="*/ 2444 h 2491"/>
                <a:gd name="T68" fmla="*/ 802 w 2017"/>
                <a:gd name="T69" fmla="*/ 2421 h 2491"/>
                <a:gd name="T70" fmla="*/ 603 w 2017"/>
                <a:gd name="T71" fmla="*/ 2437 h 2491"/>
                <a:gd name="T72" fmla="*/ 473 w 2017"/>
                <a:gd name="T73" fmla="*/ 2421 h 2491"/>
                <a:gd name="T74" fmla="*/ 565 w 2017"/>
                <a:gd name="T75" fmla="*/ 2299 h 2491"/>
                <a:gd name="T76" fmla="*/ 435 w 2017"/>
                <a:gd name="T77" fmla="*/ 2254 h 2491"/>
                <a:gd name="T78" fmla="*/ 190 w 2017"/>
                <a:gd name="T79" fmla="*/ 2139 h 2491"/>
                <a:gd name="T80" fmla="*/ 160 w 2017"/>
                <a:gd name="T81" fmla="*/ 2009 h 2491"/>
                <a:gd name="T82" fmla="*/ 15 w 2017"/>
                <a:gd name="T83" fmla="*/ 1765 h 2491"/>
                <a:gd name="T84" fmla="*/ 0 w 2017"/>
                <a:gd name="T85" fmla="*/ 1574 h 2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17" h="2491">
                  <a:moveTo>
                    <a:pt x="0" y="1574"/>
                  </a:moveTo>
                  <a:lnTo>
                    <a:pt x="0" y="1574"/>
                  </a:lnTo>
                  <a:cubicBezTo>
                    <a:pt x="22" y="1535"/>
                    <a:pt x="38" y="1490"/>
                    <a:pt x="68" y="1459"/>
                  </a:cubicBezTo>
                  <a:cubicBezTo>
                    <a:pt x="91" y="1444"/>
                    <a:pt x="137" y="1459"/>
                    <a:pt x="145" y="1436"/>
                  </a:cubicBezTo>
                  <a:cubicBezTo>
                    <a:pt x="160" y="1413"/>
                    <a:pt x="122" y="1391"/>
                    <a:pt x="122" y="1360"/>
                  </a:cubicBezTo>
                  <a:cubicBezTo>
                    <a:pt x="122" y="1337"/>
                    <a:pt x="145" y="1322"/>
                    <a:pt x="160" y="1306"/>
                  </a:cubicBezTo>
                  <a:cubicBezTo>
                    <a:pt x="175" y="1283"/>
                    <a:pt x="198" y="1268"/>
                    <a:pt x="206" y="1245"/>
                  </a:cubicBezTo>
                  <a:cubicBezTo>
                    <a:pt x="213" y="1222"/>
                    <a:pt x="229" y="1199"/>
                    <a:pt x="221" y="1177"/>
                  </a:cubicBezTo>
                  <a:cubicBezTo>
                    <a:pt x="221" y="1161"/>
                    <a:pt x="183" y="1169"/>
                    <a:pt x="175" y="1154"/>
                  </a:cubicBezTo>
                  <a:cubicBezTo>
                    <a:pt x="175" y="1123"/>
                    <a:pt x="183" y="1093"/>
                    <a:pt x="206" y="1070"/>
                  </a:cubicBezTo>
                  <a:cubicBezTo>
                    <a:pt x="221" y="1047"/>
                    <a:pt x="267" y="1070"/>
                    <a:pt x="282" y="1047"/>
                  </a:cubicBezTo>
                  <a:cubicBezTo>
                    <a:pt x="297" y="1024"/>
                    <a:pt x="297" y="993"/>
                    <a:pt x="290" y="970"/>
                  </a:cubicBezTo>
                  <a:cubicBezTo>
                    <a:pt x="290" y="955"/>
                    <a:pt x="282" y="940"/>
                    <a:pt x="275" y="940"/>
                  </a:cubicBezTo>
                  <a:cubicBezTo>
                    <a:pt x="229" y="940"/>
                    <a:pt x="168" y="1001"/>
                    <a:pt x="129" y="970"/>
                  </a:cubicBezTo>
                  <a:cubicBezTo>
                    <a:pt x="99" y="955"/>
                    <a:pt x="145" y="902"/>
                    <a:pt x="160" y="863"/>
                  </a:cubicBezTo>
                  <a:cubicBezTo>
                    <a:pt x="160" y="856"/>
                    <a:pt x="183" y="848"/>
                    <a:pt x="183" y="833"/>
                  </a:cubicBezTo>
                  <a:cubicBezTo>
                    <a:pt x="183" y="795"/>
                    <a:pt x="183" y="741"/>
                    <a:pt x="160" y="703"/>
                  </a:cubicBezTo>
                  <a:cubicBezTo>
                    <a:pt x="152" y="680"/>
                    <a:pt x="106" y="688"/>
                    <a:pt x="99" y="665"/>
                  </a:cubicBezTo>
                  <a:cubicBezTo>
                    <a:pt x="91" y="627"/>
                    <a:pt x="145" y="596"/>
                    <a:pt x="137" y="558"/>
                  </a:cubicBezTo>
                  <a:cubicBezTo>
                    <a:pt x="129" y="527"/>
                    <a:pt x="76" y="527"/>
                    <a:pt x="61" y="504"/>
                  </a:cubicBezTo>
                  <a:cubicBezTo>
                    <a:pt x="53" y="474"/>
                    <a:pt x="83" y="451"/>
                    <a:pt x="91" y="428"/>
                  </a:cubicBezTo>
                  <a:lnTo>
                    <a:pt x="91" y="428"/>
                  </a:lnTo>
                  <a:cubicBezTo>
                    <a:pt x="137" y="367"/>
                    <a:pt x="160" y="283"/>
                    <a:pt x="229" y="245"/>
                  </a:cubicBezTo>
                  <a:cubicBezTo>
                    <a:pt x="275" y="222"/>
                    <a:pt x="343" y="245"/>
                    <a:pt x="374" y="283"/>
                  </a:cubicBezTo>
                  <a:cubicBezTo>
                    <a:pt x="404" y="313"/>
                    <a:pt x="336" y="405"/>
                    <a:pt x="381" y="428"/>
                  </a:cubicBezTo>
                  <a:cubicBezTo>
                    <a:pt x="450" y="451"/>
                    <a:pt x="534" y="405"/>
                    <a:pt x="588" y="367"/>
                  </a:cubicBezTo>
                  <a:cubicBezTo>
                    <a:pt x="618" y="352"/>
                    <a:pt x="565" y="298"/>
                    <a:pt x="588" y="283"/>
                  </a:cubicBezTo>
                  <a:cubicBezTo>
                    <a:pt x="626" y="252"/>
                    <a:pt x="687" y="283"/>
                    <a:pt x="725" y="252"/>
                  </a:cubicBezTo>
                  <a:cubicBezTo>
                    <a:pt x="740" y="229"/>
                    <a:pt x="694" y="207"/>
                    <a:pt x="672" y="191"/>
                  </a:cubicBezTo>
                  <a:cubicBezTo>
                    <a:pt x="641" y="184"/>
                    <a:pt x="588" y="222"/>
                    <a:pt x="580" y="191"/>
                  </a:cubicBezTo>
                  <a:cubicBezTo>
                    <a:pt x="572" y="153"/>
                    <a:pt x="626" y="130"/>
                    <a:pt x="656" y="122"/>
                  </a:cubicBezTo>
                  <a:cubicBezTo>
                    <a:pt x="710" y="115"/>
                    <a:pt x="771" y="168"/>
                    <a:pt x="825" y="145"/>
                  </a:cubicBezTo>
                  <a:cubicBezTo>
                    <a:pt x="863" y="122"/>
                    <a:pt x="840" y="54"/>
                    <a:pt x="863" y="16"/>
                  </a:cubicBezTo>
                  <a:cubicBezTo>
                    <a:pt x="863" y="0"/>
                    <a:pt x="886" y="8"/>
                    <a:pt x="901" y="8"/>
                  </a:cubicBezTo>
                  <a:lnTo>
                    <a:pt x="901" y="8"/>
                  </a:lnTo>
                  <a:cubicBezTo>
                    <a:pt x="947" y="54"/>
                    <a:pt x="1008" y="84"/>
                    <a:pt x="1031" y="138"/>
                  </a:cubicBezTo>
                  <a:cubicBezTo>
                    <a:pt x="1046" y="168"/>
                    <a:pt x="992" y="207"/>
                    <a:pt x="1008" y="237"/>
                  </a:cubicBezTo>
                  <a:cubicBezTo>
                    <a:pt x="1015" y="291"/>
                    <a:pt x="1061" y="329"/>
                    <a:pt x="1084" y="374"/>
                  </a:cubicBezTo>
                  <a:cubicBezTo>
                    <a:pt x="1107" y="405"/>
                    <a:pt x="1115" y="451"/>
                    <a:pt x="1145" y="466"/>
                  </a:cubicBezTo>
                  <a:cubicBezTo>
                    <a:pt x="1168" y="474"/>
                    <a:pt x="1199" y="443"/>
                    <a:pt x="1206" y="420"/>
                  </a:cubicBezTo>
                  <a:cubicBezTo>
                    <a:pt x="1206" y="397"/>
                    <a:pt x="1168" y="390"/>
                    <a:pt x="1168" y="374"/>
                  </a:cubicBezTo>
                  <a:cubicBezTo>
                    <a:pt x="1176" y="352"/>
                    <a:pt x="1214" y="336"/>
                    <a:pt x="1229" y="313"/>
                  </a:cubicBezTo>
                  <a:cubicBezTo>
                    <a:pt x="1237" y="298"/>
                    <a:pt x="1229" y="268"/>
                    <a:pt x="1252" y="252"/>
                  </a:cubicBezTo>
                  <a:cubicBezTo>
                    <a:pt x="1290" y="214"/>
                    <a:pt x="1328" y="214"/>
                    <a:pt x="1374" y="184"/>
                  </a:cubicBezTo>
                  <a:lnTo>
                    <a:pt x="1374" y="184"/>
                  </a:lnTo>
                  <a:cubicBezTo>
                    <a:pt x="1413" y="222"/>
                    <a:pt x="1443" y="252"/>
                    <a:pt x="1504" y="283"/>
                  </a:cubicBezTo>
                  <a:cubicBezTo>
                    <a:pt x="1588" y="329"/>
                    <a:pt x="1680" y="436"/>
                    <a:pt x="1703" y="527"/>
                  </a:cubicBezTo>
                  <a:cubicBezTo>
                    <a:pt x="1733" y="627"/>
                    <a:pt x="1794" y="741"/>
                    <a:pt x="1840" y="833"/>
                  </a:cubicBezTo>
                  <a:cubicBezTo>
                    <a:pt x="1848" y="924"/>
                    <a:pt x="2016" y="1306"/>
                    <a:pt x="1901" y="1375"/>
                  </a:cubicBezTo>
                  <a:cubicBezTo>
                    <a:pt x="1817" y="1429"/>
                    <a:pt x="1741" y="1497"/>
                    <a:pt x="1665" y="1574"/>
                  </a:cubicBezTo>
                  <a:cubicBezTo>
                    <a:pt x="1596" y="1643"/>
                    <a:pt x="1550" y="1734"/>
                    <a:pt x="1481" y="1803"/>
                  </a:cubicBezTo>
                  <a:cubicBezTo>
                    <a:pt x="1458" y="1818"/>
                    <a:pt x="1443" y="1864"/>
                    <a:pt x="1443" y="1895"/>
                  </a:cubicBezTo>
                  <a:cubicBezTo>
                    <a:pt x="1596" y="1933"/>
                    <a:pt x="1603" y="1956"/>
                    <a:pt x="1711" y="2063"/>
                  </a:cubicBezTo>
                  <a:cubicBezTo>
                    <a:pt x="1718" y="2070"/>
                    <a:pt x="1741" y="2085"/>
                    <a:pt x="1772" y="2101"/>
                  </a:cubicBezTo>
                  <a:lnTo>
                    <a:pt x="1772" y="2101"/>
                  </a:lnTo>
                  <a:cubicBezTo>
                    <a:pt x="1764" y="2124"/>
                    <a:pt x="1741" y="2147"/>
                    <a:pt x="1741" y="2169"/>
                  </a:cubicBezTo>
                  <a:cubicBezTo>
                    <a:pt x="1741" y="2185"/>
                    <a:pt x="1772" y="2200"/>
                    <a:pt x="1764" y="2215"/>
                  </a:cubicBezTo>
                  <a:cubicBezTo>
                    <a:pt x="1749" y="2246"/>
                    <a:pt x="1711" y="2254"/>
                    <a:pt x="1680" y="2269"/>
                  </a:cubicBezTo>
                  <a:cubicBezTo>
                    <a:pt x="1649" y="2284"/>
                    <a:pt x="1619" y="2284"/>
                    <a:pt x="1588" y="2299"/>
                  </a:cubicBezTo>
                  <a:lnTo>
                    <a:pt x="1588" y="2299"/>
                  </a:lnTo>
                  <a:cubicBezTo>
                    <a:pt x="1550" y="2292"/>
                    <a:pt x="1512" y="2269"/>
                    <a:pt x="1466" y="2269"/>
                  </a:cubicBezTo>
                  <a:cubicBezTo>
                    <a:pt x="1436" y="2269"/>
                    <a:pt x="1405" y="2292"/>
                    <a:pt x="1390" y="2315"/>
                  </a:cubicBezTo>
                  <a:cubicBezTo>
                    <a:pt x="1374" y="2345"/>
                    <a:pt x="1397" y="2391"/>
                    <a:pt x="1374" y="2414"/>
                  </a:cubicBezTo>
                  <a:cubicBezTo>
                    <a:pt x="1351" y="2437"/>
                    <a:pt x="1306" y="2429"/>
                    <a:pt x="1275" y="2437"/>
                  </a:cubicBezTo>
                  <a:lnTo>
                    <a:pt x="1275" y="2437"/>
                  </a:lnTo>
                  <a:cubicBezTo>
                    <a:pt x="1237" y="2429"/>
                    <a:pt x="1199" y="2406"/>
                    <a:pt x="1161" y="2414"/>
                  </a:cubicBezTo>
                  <a:cubicBezTo>
                    <a:pt x="1122" y="2421"/>
                    <a:pt x="1099" y="2475"/>
                    <a:pt x="1061" y="2483"/>
                  </a:cubicBezTo>
                  <a:cubicBezTo>
                    <a:pt x="1031" y="2483"/>
                    <a:pt x="1008" y="2444"/>
                    <a:pt x="969" y="2444"/>
                  </a:cubicBezTo>
                  <a:cubicBezTo>
                    <a:pt x="947" y="2437"/>
                    <a:pt x="931" y="2475"/>
                    <a:pt x="908" y="2475"/>
                  </a:cubicBezTo>
                  <a:cubicBezTo>
                    <a:pt x="870" y="2467"/>
                    <a:pt x="840" y="2421"/>
                    <a:pt x="802" y="2421"/>
                  </a:cubicBezTo>
                  <a:cubicBezTo>
                    <a:pt x="763" y="2429"/>
                    <a:pt x="748" y="2490"/>
                    <a:pt x="702" y="2490"/>
                  </a:cubicBezTo>
                  <a:cubicBezTo>
                    <a:pt x="664" y="2490"/>
                    <a:pt x="641" y="2444"/>
                    <a:pt x="603" y="2437"/>
                  </a:cubicBezTo>
                  <a:cubicBezTo>
                    <a:pt x="565" y="2421"/>
                    <a:pt x="519" y="2429"/>
                    <a:pt x="473" y="2421"/>
                  </a:cubicBezTo>
                  <a:lnTo>
                    <a:pt x="473" y="2421"/>
                  </a:lnTo>
                  <a:cubicBezTo>
                    <a:pt x="458" y="2406"/>
                    <a:pt x="404" y="2391"/>
                    <a:pt x="419" y="2368"/>
                  </a:cubicBezTo>
                  <a:cubicBezTo>
                    <a:pt x="450" y="2330"/>
                    <a:pt x="527" y="2338"/>
                    <a:pt x="565" y="2299"/>
                  </a:cubicBezTo>
                  <a:cubicBezTo>
                    <a:pt x="572" y="2292"/>
                    <a:pt x="572" y="2261"/>
                    <a:pt x="557" y="2254"/>
                  </a:cubicBezTo>
                  <a:cubicBezTo>
                    <a:pt x="519" y="2238"/>
                    <a:pt x="473" y="2269"/>
                    <a:pt x="435" y="2254"/>
                  </a:cubicBezTo>
                  <a:cubicBezTo>
                    <a:pt x="404" y="2231"/>
                    <a:pt x="404" y="2177"/>
                    <a:pt x="366" y="2162"/>
                  </a:cubicBezTo>
                  <a:cubicBezTo>
                    <a:pt x="313" y="2131"/>
                    <a:pt x="252" y="2147"/>
                    <a:pt x="190" y="2139"/>
                  </a:cubicBezTo>
                  <a:lnTo>
                    <a:pt x="190" y="2139"/>
                  </a:lnTo>
                  <a:cubicBezTo>
                    <a:pt x="183" y="2093"/>
                    <a:pt x="183" y="2047"/>
                    <a:pt x="160" y="2009"/>
                  </a:cubicBezTo>
                  <a:cubicBezTo>
                    <a:pt x="145" y="1956"/>
                    <a:pt x="106" y="1910"/>
                    <a:pt x="76" y="1864"/>
                  </a:cubicBezTo>
                  <a:cubicBezTo>
                    <a:pt x="76" y="1864"/>
                    <a:pt x="22" y="1772"/>
                    <a:pt x="15" y="1765"/>
                  </a:cubicBezTo>
                  <a:cubicBezTo>
                    <a:pt x="15" y="1757"/>
                    <a:pt x="30" y="1650"/>
                    <a:pt x="30" y="1650"/>
                  </a:cubicBezTo>
                  <a:cubicBezTo>
                    <a:pt x="22" y="1627"/>
                    <a:pt x="15" y="1597"/>
                    <a:pt x="0" y="157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19" name="Freeform 46"/>
            <p:cNvSpPr>
              <a:spLocks noChangeArrowheads="1"/>
            </p:cNvSpPr>
            <p:nvPr/>
          </p:nvSpPr>
          <p:spPr bwMode="auto">
            <a:xfrm>
              <a:off x="7140110" y="7119938"/>
              <a:ext cx="190488" cy="203200"/>
            </a:xfrm>
            <a:custGeom>
              <a:avLst/>
              <a:gdLst>
                <a:gd name="T0" fmla="*/ 0 w 528"/>
                <a:gd name="T1" fmla="*/ 106 h 566"/>
                <a:gd name="T2" fmla="*/ 0 w 528"/>
                <a:gd name="T3" fmla="*/ 106 h 566"/>
                <a:gd name="T4" fmla="*/ 46 w 528"/>
                <a:gd name="T5" fmla="*/ 229 h 566"/>
                <a:gd name="T6" fmla="*/ 107 w 528"/>
                <a:gd name="T7" fmla="*/ 244 h 566"/>
                <a:gd name="T8" fmla="*/ 107 w 528"/>
                <a:gd name="T9" fmla="*/ 305 h 566"/>
                <a:gd name="T10" fmla="*/ 138 w 528"/>
                <a:gd name="T11" fmla="*/ 374 h 566"/>
                <a:gd name="T12" fmla="*/ 184 w 528"/>
                <a:gd name="T13" fmla="*/ 420 h 566"/>
                <a:gd name="T14" fmla="*/ 206 w 528"/>
                <a:gd name="T15" fmla="*/ 488 h 566"/>
                <a:gd name="T16" fmla="*/ 206 w 528"/>
                <a:gd name="T17" fmla="*/ 488 h 566"/>
                <a:gd name="T18" fmla="*/ 268 w 528"/>
                <a:gd name="T19" fmla="*/ 488 h 566"/>
                <a:gd name="T20" fmla="*/ 268 w 528"/>
                <a:gd name="T21" fmla="*/ 542 h 566"/>
                <a:gd name="T22" fmla="*/ 329 w 528"/>
                <a:gd name="T23" fmla="*/ 565 h 566"/>
                <a:gd name="T24" fmla="*/ 405 w 528"/>
                <a:gd name="T25" fmla="*/ 550 h 566"/>
                <a:gd name="T26" fmla="*/ 405 w 528"/>
                <a:gd name="T27" fmla="*/ 550 h 566"/>
                <a:gd name="T28" fmla="*/ 489 w 528"/>
                <a:gd name="T29" fmla="*/ 473 h 566"/>
                <a:gd name="T30" fmla="*/ 466 w 528"/>
                <a:gd name="T31" fmla="*/ 427 h 566"/>
                <a:gd name="T32" fmla="*/ 512 w 528"/>
                <a:gd name="T33" fmla="*/ 374 h 566"/>
                <a:gd name="T34" fmla="*/ 527 w 528"/>
                <a:gd name="T35" fmla="*/ 290 h 566"/>
                <a:gd name="T36" fmla="*/ 527 w 528"/>
                <a:gd name="T37" fmla="*/ 290 h 566"/>
                <a:gd name="T38" fmla="*/ 489 w 528"/>
                <a:gd name="T39" fmla="*/ 236 h 566"/>
                <a:gd name="T40" fmla="*/ 436 w 528"/>
                <a:gd name="T41" fmla="*/ 221 h 566"/>
                <a:gd name="T42" fmla="*/ 306 w 528"/>
                <a:gd name="T43" fmla="*/ 175 h 566"/>
                <a:gd name="T44" fmla="*/ 314 w 528"/>
                <a:gd name="T45" fmla="*/ 84 h 566"/>
                <a:gd name="T46" fmla="*/ 245 w 528"/>
                <a:gd name="T47" fmla="*/ 106 h 566"/>
                <a:gd name="T48" fmla="*/ 222 w 528"/>
                <a:gd name="T49" fmla="*/ 53 h 566"/>
                <a:gd name="T50" fmla="*/ 222 w 528"/>
                <a:gd name="T51" fmla="*/ 7 h 566"/>
                <a:gd name="T52" fmla="*/ 222 w 528"/>
                <a:gd name="T53" fmla="*/ 7 h 566"/>
                <a:gd name="T54" fmla="*/ 115 w 528"/>
                <a:gd name="T55" fmla="*/ 15 h 566"/>
                <a:gd name="T56" fmla="*/ 61 w 528"/>
                <a:gd name="T57" fmla="*/ 68 h 566"/>
                <a:gd name="T58" fmla="*/ 23 w 528"/>
                <a:gd name="T59" fmla="*/ 68 h 566"/>
                <a:gd name="T60" fmla="*/ 0 w 528"/>
                <a:gd name="T61" fmla="*/ 106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28" h="566">
                  <a:moveTo>
                    <a:pt x="0" y="106"/>
                  </a:moveTo>
                  <a:lnTo>
                    <a:pt x="0" y="106"/>
                  </a:lnTo>
                  <a:cubicBezTo>
                    <a:pt x="16" y="145"/>
                    <a:pt x="23" y="198"/>
                    <a:pt x="46" y="229"/>
                  </a:cubicBezTo>
                  <a:cubicBezTo>
                    <a:pt x="61" y="244"/>
                    <a:pt x="92" y="229"/>
                    <a:pt x="107" y="244"/>
                  </a:cubicBezTo>
                  <a:cubicBezTo>
                    <a:pt x="115" y="259"/>
                    <a:pt x="100" y="290"/>
                    <a:pt x="107" y="305"/>
                  </a:cubicBezTo>
                  <a:cubicBezTo>
                    <a:pt x="115" y="328"/>
                    <a:pt x="122" y="359"/>
                    <a:pt x="138" y="374"/>
                  </a:cubicBezTo>
                  <a:cubicBezTo>
                    <a:pt x="145" y="397"/>
                    <a:pt x="168" y="404"/>
                    <a:pt x="184" y="420"/>
                  </a:cubicBezTo>
                  <a:cubicBezTo>
                    <a:pt x="199" y="443"/>
                    <a:pt x="199" y="465"/>
                    <a:pt x="206" y="488"/>
                  </a:cubicBezTo>
                  <a:lnTo>
                    <a:pt x="206" y="488"/>
                  </a:lnTo>
                  <a:cubicBezTo>
                    <a:pt x="229" y="488"/>
                    <a:pt x="252" y="481"/>
                    <a:pt x="268" y="488"/>
                  </a:cubicBezTo>
                  <a:cubicBezTo>
                    <a:pt x="275" y="504"/>
                    <a:pt x="260" y="527"/>
                    <a:pt x="268" y="542"/>
                  </a:cubicBezTo>
                  <a:cubicBezTo>
                    <a:pt x="283" y="557"/>
                    <a:pt x="306" y="565"/>
                    <a:pt x="329" y="565"/>
                  </a:cubicBezTo>
                  <a:cubicBezTo>
                    <a:pt x="352" y="565"/>
                    <a:pt x="375" y="557"/>
                    <a:pt x="405" y="550"/>
                  </a:cubicBezTo>
                  <a:lnTo>
                    <a:pt x="405" y="550"/>
                  </a:lnTo>
                  <a:cubicBezTo>
                    <a:pt x="428" y="527"/>
                    <a:pt x="474" y="504"/>
                    <a:pt x="489" y="473"/>
                  </a:cubicBezTo>
                  <a:cubicBezTo>
                    <a:pt x="497" y="458"/>
                    <a:pt x="458" y="443"/>
                    <a:pt x="466" y="427"/>
                  </a:cubicBezTo>
                  <a:cubicBezTo>
                    <a:pt x="466" y="404"/>
                    <a:pt x="497" y="397"/>
                    <a:pt x="512" y="374"/>
                  </a:cubicBezTo>
                  <a:cubicBezTo>
                    <a:pt x="520" y="351"/>
                    <a:pt x="520" y="320"/>
                    <a:pt x="527" y="290"/>
                  </a:cubicBezTo>
                  <a:lnTo>
                    <a:pt x="527" y="290"/>
                  </a:lnTo>
                  <a:cubicBezTo>
                    <a:pt x="512" y="275"/>
                    <a:pt x="504" y="252"/>
                    <a:pt x="489" y="236"/>
                  </a:cubicBezTo>
                  <a:cubicBezTo>
                    <a:pt x="474" y="229"/>
                    <a:pt x="451" y="229"/>
                    <a:pt x="436" y="221"/>
                  </a:cubicBezTo>
                  <a:cubicBezTo>
                    <a:pt x="390" y="206"/>
                    <a:pt x="336" y="206"/>
                    <a:pt x="306" y="175"/>
                  </a:cubicBezTo>
                  <a:cubicBezTo>
                    <a:pt x="283" y="152"/>
                    <a:pt x="329" y="106"/>
                    <a:pt x="314" y="84"/>
                  </a:cubicBezTo>
                  <a:cubicBezTo>
                    <a:pt x="298" y="61"/>
                    <a:pt x="268" y="114"/>
                    <a:pt x="245" y="106"/>
                  </a:cubicBezTo>
                  <a:cubicBezTo>
                    <a:pt x="222" y="99"/>
                    <a:pt x="222" y="68"/>
                    <a:pt x="222" y="53"/>
                  </a:cubicBezTo>
                  <a:cubicBezTo>
                    <a:pt x="214" y="38"/>
                    <a:pt x="222" y="23"/>
                    <a:pt x="222" y="7"/>
                  </a:cubicBezTo>
                  <a:lnTo>
                    <a:pt x="222" y="7"/>
                  </a:lnTo>
                  <a:cubicBezTo>
                    <a:pt x="191" y="7"/>
                    <a:pt x="153" y="0"/>
                    <a:pt x="115" y="15"/>
                  </a:cubicBezTo>
                  <a:cubicBezTo>
                    <a:pt x="92" y="23"/>
                    <a:pt x="84" y="53"/>
                    <a:pt x="61" y="68"/>
                  </a:cubicBezTo>
                  <a:cubicBezTo>
                    <a:pt x="46" y="68"/>
                    <a:pt x="31" y="61"/>
                    <a:pt x="23" y="68"/>
                  </a:cubicBezTo>
                  <a:cubicBezTo>
                    <a:pt x="8" y="76"/>
                    <a:pt x="8" y="91"/>
                    <a:pt x="0" y="10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20" name="Freeform 47"/>
            <p:cNvSpPr>
              <a:spLocks noChangeArrowheads="1"/>
            </p:cNvSpPr>
            <p:nvPr/>
          </p:nvSpPr>
          <p:spPr bwMode="auto">
            <a:xfrm>
              <a:off x="6936924" y="7029451"/>
              <a:ext cx="303193" cy="168275"/>
            </a:xfrm>
            <a:custGeom>
              <a:avLst/>
              <a:gdLst>
                <a:gd name="T0" fmla="*/ 0 w 841"/>
                <a:gd name="T1" fmla="*/ 236 h 466"/>
                <a:gd name="T2" fmla="*/ 0 w 841"/>
                <a:gd name="T3" fmla="*/ 236 h 466"/>
                <a:gd name="T4" fmla="*/ 31 w 841"/>
                <a:gd name="T5" fmla="*/ 282 h 466"/>
                <a:gd name="T6" fmla="*/ 31 w 841"/>
                <a:gd name="T7" fmla="*/ 343 h 466"/>
                <a:gd name="T8" fmla="*/ 31 w 841"/>
                <a:gd name="T9" fmla="*/ 343 h 466"/>
                <a:gd name="T10" fmla="*/ 122 w 841"/>
                <a:gd name="T11" fmla="*/ 343 h 466"/>
                <a:gd name="T12" fmla="*/ 176 w 841"/>
                <a:gd name="T13" fmla="*/ 305 h 466"/>
                <a:gd name="T14" fmla="*/ 382 w 841"/>
                <a:gd name="T15" fmla="*/ 328 h 466"/>
                <a:gd name="T16" fmla="*/ 412 w 841"/>
                <a:gd name="T17" fmla="*/ 374 h 466"/>
                <a:gd name="T18" fmla="*/ 420 w 841"/>
                <a:gd name="T19" fmla="*/ 420 h 466"/>
                <a:gd name="T20" fmla="*/ 443 w 841"/>
                <a:gd name="T21" fmla="*/ 450 h 466"/>
                <a:gd name="T22" fmla="*/ 481 w 841"/>
                <a:gd name="T23" fmla="*/ 366 h 466"/>
                <a:gd name="T24" fmla="*/ 504 w 841"/>
                <a:gd name="T25" fmla="*/ 336 h 466"/>
                <a:gd name="T26" fmla="*/ 565 w 841"/>
                <a:gd name="T27" fmla="*/ 358 h 466"/>
                <a:gd name="T28" fmla="*/ 565 w 841"/>
                <a:gd name="T29" fmla="*/ 358 h 466"/>
                <a:gd name="T30" fmla="*/ 588 w 841"/>
                <a:gd name="T31" fmla="*/ 320 h 466"/>
                <a:gd name="T32" fmla="*/ 626 w 841"/>
                <a:gd name="T33" fmla="*/ 320 h 466"/>
                <a:gd name="T34" fmla="*/ 680 w 841"/>
                <a:gd name="T35" fmla="*/ 267 h 466"/>
                <a:gd name="T36" fmla="*/ 787 w 841"/>
                <a:gd name="T37" fmla="*/ 259 h 466"/>
                <a:gd name="T38" fmla="*/ 787 w 841"/>
                <a:gd name="T39" fmla="*/ 259 h 466"/>
                <a:gd name="T40" fmla="*/ 833 w 841"/>
                <a:gd name="T41" fmla="*/ 213 h 466"/>
                <a:gd name="T42" fmla="*/ 810 w 841"/>
                <a:gd name="T43" fmla="*/ 160 h 466"/>
                <a:gd name="T44" fmla="*/ 756 w 841"/>
                <a:gd name="T45" fmla="*/ 129 h 466"/>
                <a:gd name="T46" fmla="*/ 726 w 841"/>
                <a:gd name="T47" fmla="*/ 76 h 466"/>
                <a:gd name="T48" fmla="*/ 726 w 841"/>
                <a:gd name="T49" fmla="*/ 76 h 466"/>
                <a:gd name="T50" fmla="*/ 703 w 841"/>
                <a:gd name="T51" fmla="*/ 22 h 466"/>
                <a:gd name="T52" fmla="*/ 657 w 841"/>
                <a:gd name="T53" fmla="*/ 30 h 466"/>
                <a:gd name="T54" fmla="*/ 573 w 841"/>
                <a:gd name="T55" fmla="*/ 7 h 466"/>
                <a:gd name="T56" fmla="*/ 512 w 841"/>
                <a:gd name="T57" fmla="*/ 45 h 466"/>
                <a:gd name="T58" fmla="*/ 451 w 841"/>
                <a:gd name="T59" fmla="*/ 45 h 466"/>
                <a:gd name="T60" fmla="*/ 405 w 841"/>
                <a:gd name="T61" fmla="*/ 22 h 466"/>
                <a:gd name="T62" fmla="*/ 367 w 841"/>
                <a:gd name="T63" fmla="*/ 22 h 466"/>
                <a:gd name="T64" fmla="*/ 367 w 841"/>
                <a:gd name="T65" fmla="*/ 22 h 466"/>
                <a:gd name="T66" fmla="*/ 321 w 841"/>
                <a:gd name="T67" fmla="*/ 114 h 466"/>
                <a:gd name="T68" fmla="*/ 237 w 841"/>
                <a:gd name="T69" fmla="*/ 152 h 466"/>
                <a:gd name="T70" fmla="*/ 176 w 841"/>
                <a:gd name="T71" fmla="*/ 137 h 466"/>
                <a:gd name="T72" fmla="*/ 160 w 841"/>
                <a:gd name="T73" fmla="*/ 137 h 466"/>
                <a:gd name="T74" fmla="*/ 107 w 841"/>
                <a:gd name="T75" fmla="*/ 191 h 466"/>
                <a:gd name="T76" fmla="*/ 15 w 841"/>
                <a:gd name="T77" fmla="*/ 206 h 466"/>
                <a:gd name="T78" fmla="*/ 0 w 841"/>
                <a:gd name="T79" fmla="*/ 23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1" h="466">
                  <a:moveTo>
                    <a:pt x="0" y="236"/>
                  </a:moveTo>
                  <a:lnTo>
                    <a:pt x="0" y="236"/>
                  </a:lnTo>
                  <a:cubicBezTo>
                    <a:pt x="8" y="252"/>
                    <a:pt x="23" y="267"/>
                    <a:pt x="31" y="282"/>
                  </a:cubicBezTo>
                  <a:cubicBezTo>
                    <a:pt x="38" y="305"/>
                    <a:pt x="31" y="320"/>
                    <a:pt x="31" y="343"/>
                  </a:cubicBezTo>
                  <a:lnTo>
                    <a:pt x="31" y="343"/>
                  </a:lnTo>
                  <a:cubicBezTo>
                    <a:pt x="61" y="343"/>
                    <a:pt x="92" y="351"/>
                    <a:pt x="122" y="343"/>
                  </a:cubicBezTo>
                  <a:cubicBezTo>
                    <a:pt x="145" y="336"/>
                    <a:pt x="153" y="305"/>
                    <a:pt x="176" y="305"/>
                  </a:cubicBezTo>
                  <a:cubicBezTo>
                    <a:pt x="245" y="297"/>
                    <a:pt x="313" y="313"/>
                    <a:pt x="382" y="328"/>
                  </a:cubicBezTo>
                  <a:cubicBezTo>
                    <a:pt x="397" y="336"/>
                    <a:pt x="405" y="358"/>
                    <a:pt x="412" y="374"/>
                  </a:cubicBezTo>
                  <a:cubicBezTo>
                    <a:pt x="420" y="389"/>
                    <a:pt x="412" y="404"/>
                    <a:pt x="420" y="420"/>
                  </a:cubicBezTo>
                  <a:cubicBezTo>
                    <a:pt x="428" y="435"/>
                    <a:pt x="435" y="465"/>
                    <a:pt x="443" y="450"/>
                  </a:cubicBezTo>
                  <a:cubicBezTo>
                    <a:pt x="474" y="435"/>
                    <a:pt x="466" y="397"/>
                    <a:pt x="481" y="366"/>
                  </a:cubicBezTo>
                  <a:cubicBezTo>
                    <a:pt x="489" y="358"/>
                    <a:pt x="489" y="336"/>
                    <a:pt x="504" y="336"/>
                  </a:cubicBezTo>
                  <a:cubicBezTo>
                    <a:pt x="527" y="336"/>
                    <a:pt x="542" y="351"/>
                    <a:pt x="565" y="358"/>
                  </a:cubicBezTo>
                  <a:lnTo>
                    <a:pt x="565" y="358"/>
                  </a:lnTo>
                  <a:cubicBezTo>
                    <a:pt x="573" y="343"/>
                    <a:pt x="573" y="328"/>
                    <a:pt x="588" y="320"/>
                  </a:cubicBezTo>
                  <a:cubicBezTo>
                    <a:pt x="596" y="313"/>
                    <a:pt x="611" y="320"/>
                    <a:pt x="626" y="320"/>
                  </a:cubicBezTo>
                  <a:cubicBezTo>
                    <a:pt x="649" y="305"/>
                    <a:pt x="657" y="275"/>
                    <a:pt x="680" y="267"/>
                  </a:cubicBezTo>
                  <a:cubicBezTo>
                    <a:pt x="718" y="252"/>
                    <a:pt x="756" y="259"/>
                    <a:pt x="787" y="259"/>
                  </a:cubicBezTo>
                  <a:lnTo>
                    <a:pt x="787" y="259"/>
                  </a:lnTo>
                  <a:cubicBezTo>
                    <a:pt x="802" y="244"/>
                    <a:pt x="833" y="236"/>
                    <a:pt x="833" y="213"/>
                  </a:cubicBezTo>
                  <a:cubicBezTo>
                    <a:pt x="840" y="198"/>
                    <a:pt x="825" y="175"/>
                    <a:pt x="810" y="160"/>
                  </a:cubicBezTo>
                  <a:cubicBezTo>
                    <a:pt x="794" y="145"/>
                    <a:pt x="764" y="145"/>
                    <a:pt x="756" y="129"/>
                  </a:cubicBezTo>
                  <a:cubicBezTo>
                    <a:pt x="741" y="114"/>
                    <a:pt x="741" y="91"/>
                    <a:pt x="726" y="76"/>
                  </a:cubicBezTo>
                  <a:lnTo>
                    <a:pt x="726" y="76"/>
                  </a:lnTo>
                  <a:cubicBezTo>
                    <a:pt x="718" y="61"/>
                    <a:pt x="718" y="38"/>
                    <a:pt x="703" y="22"/>
                  </a:cubicBezTo>
                  <a:cubicBezTo>
                    <a:pt x="687" y="15"/>
                    <a:pt x="672" y="30"/>
                    <a:pt x="657" y="30"/>
                  </a:cubicBezTo>
                  <a:cubicBezTo>
                    <a:pt x="626" y="22"/>
                    <a:pt x="604" y="0"/>
                    <a:pt x="573" y="7"/>
                  </a:cubicBezTo>
                  <a:cubicBezTo>
                    <a:pt x="550" y="7"/>
                    <a:pt x="535" y="38"/>
                    <a:pt x="512" y="45"/>
                  </a:cubicBezTo>
                  <a:cubicBezTo>
                    <a:pt x="497" y="53"/>
                    <a:pt x="474" y="53"/>
                    <a:pt x="451" y="45"/>
                  </a:cubicBezTo>
                  <a:cubicBezTo>
                    <a:pt x="435" y="45"/>
                    <a:pt x="420" y="22"/>
                    <a:pt x="405" y="22"/>
                  </a:cubicBezTo>
                  <a:cubicBezTo>
                    <a:pt x="390" y="15"/>
                    <a:pt x="374" y="22"/>
                    <a:pt x="367" y="22"/>
                  </a:cubicBezTo>
                  <a:lnTo>
                    <a:pt x="367" y="22"/>
                  </a:lnTo>
                  <a:cubicBezTo>
                    <a:pt x="351" y="53"/>
                    <a:pt x="344" y="91"/>
                    <a:pt x="321" y="114"/>
                  </a:cubicBezTo>
                  <a:cubicBezTo>
                    <a:pt x="298" y="137"/>
                    <a:pt x="267" y="152"/>
                    <a:pt x="237" y="152"/>
                  </a:cubicBezTo>
                  <a:cubicBezTo>
                    <a:pt x="214" y="160"/>
                    <a:pt x="199" y="137"/>
                    <a:pt x="176" y="137"/>
                  </a:cubicBezTo>
                  <a:cubicBezTo>
                    <a:pt x="176" y="129"/>
                    <a:pt x="160" y="129"/>
                    <a:pt x="160" y="137"/>
                  </a:cubicBezTo>
                  <a:cubicBezTo>
                    <a:pt x="137" y="152"/>
                    <a:pt x="130" y="183"/>
                    <a:pt x="107" y="191"/>
                  </a:cubicBezTo>
                  <a:cubicBezTo>
                    <a:pt x="84" y="206"/>
                    <a:pt x="46" y="191"/>
                    <a:pt x="15" y="206"/>
                  </a:cubicBezTo>
                  <a:cubicBezTo>
                    <a:pt x="8" y="206"/>
                    <a:pt x="8" y="229"/>
                    <a:pt x="0" y="23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21" name="Freeform 48"/>
            <p:cNvSpPr>
              <a:spLocks noChangeArrowheads="1"/>
            </p:cNvSpPr>
            <p:nvPr/>
          </p:nvSpPr>
          <p:spPr bwMode="auto">
            <a:xfrm>
              <a:off x="7198845" y="6983414"/>
              <a:ext cx="269857" cy="242887"/>
            </a:xfrm>
            <a:custGeom>
              <a:avLst/>
              <a:gdLst>
                <a:gd name="T0" fmla="*/ 61 w 749"/>
                <a:gd name="T1" fmla="*/ 389 h 673"/>
                <a:gd name="T2" fmla="*/ 61 w 749"/>
                <a:gd name="T3" fmla="*/ 389 h 673"/>
                <a:gd name="T4" fmla="*/ 107 w 749"/>
                <a:gd name="T5" fmla="*/ 343 h 673"/>
                <a:gd name="T6" fmla="*/ 84 w 749"/>
                <a:gd name="T7" fmla="*/ 290 h 673"/>
                <a:gd name="T8" fmla="*/ 30 w 749"/>
                <a:gd name="T9" fmla="*/ 259 h 673"/>
                <a:gd name="T10" fmla="*/ 0 w 749"/>
                <a:gd name="T11" fmla="*/ 206 h 673"/>
                <a:gd name="T12" fmla="*/ 0 w 749"/>
                <a:gd name="T13" fmla="*/ 206 h 673"/>
                <a:gd name="T14" fmla="*/ 84 w 749"/>
                <a:gd name="T15" fmla="*/ 229 h 673"/>
                <a:gd name="T16" fmla="*/ 137 w 749"/>
                <a:gd name="T17" fmla="*/ 175 h 673"/>
                <a:gd name="T18" fmla="*/ 145 w 749"/>
                <a:gd name="T19" fmla="*/ 137 h 673"/>
                <a:gd name="T20" fmla="*/ 191 w 749"/>
                <a:gd name="T21" fmla="*/ 107 h 673"/>
                <a:gd name="T22" fmla="*/ 191 w 749"/>
                <a:gd name="T23" fmla="*/ 107 h 673"/>
                <a:gd name="T24" fmla="*/ 229 w 749"/>
                <a:gd name="T25" fmla="*/ 53 h 673"/>
                <a:gd name="T26" fmla="*/ 267 w 749"/>
                <a:gd name="T27" fmla="*/ 68 h 673"/>
                <a:gd name="T28" fmla="*/ 313 w 749"/>
                <a:gd name="T29" fmla="*/ 53 h 673"/>
                <a:gd name="T30" fmla="*/ 351 w 749"/>
                <a:gd name="T31" fmla="*/ 68 h 673"/>
                <a:gd name="T32" fmla="*/ 397 w 749"/>
                <a:gd name="T33" fmla="*/ 46 h 673"/>
                <a:gd name="T34" fmla="*/ 473 w 749"/>
                <a:gd name="T35" fmla="*/ 15 h 673"/>
                <a:gd name="T36" fmla="*/ 473 w 749"/>
                <a:gd name="T37" fmla="*/ 15 h 673"/>
                <a:gd name="T38" fmla="*/ 634 w 749"/>
                <a:gd name="T39" fmla="*/ 7 h 673"/>
                <a:gd name="T40" fmla="*/ 748 w 749"/>
                <a:gd name="T41" fmla="*/ 61 h 673"/>
                <a:gd name="T42" fmla="*/ 748 w 749"/>
                <a:gd name="T43" fmla="*/ 61 h 673"/>
                <a:gd name="T44" fmla="*/ 710 w 749"/>
                <a:gd name="T45" fmla="*/ 168 h 673"/>
                <a:gd name="T46" fmla="*/ 695 w 749"/>
                <a:gd name="T47" fmla="*/ 328 h 673"/>
                <a:gd name="T48" fmla="*/ 634 w 749"/>
                <a:gd name="T49" fmla="*/ 351 h 673"/>
                <a:gd name="T50" fmla="*/ 657 w 749"/>
                <a:gd name="T51" fmla="*/ 420 h 673"/>
                <a:gd name="T52" fmla="*/ 657 w 749"/>
                <a:gd name="T53" fmla="*/ 420 h 673"/>
                <a:gd name="T54" fmla="*/ 572 w 749"/>
                <a:gd name="T55" fmla="*/ 488 h 673"/>
                <a:gd name="T56" fmla="*/ 542 w 749"/>
                <a:gd name="T57" fmla="*/ 611 h 673"/>
                <a:gd name="T58" fmla="*/ 450 w 749"/>
                <a:gd name="T59" fmla="*/ 626 h 673"/>
                <a:gd name="T60" fmla="*/ 366 w 749"/>
                <a:gd name="T61" fmla="*/ 672 h 673"/>
                <a:gd name="T62" fmla="*/ 366 w 749"/>
                <a:gd name="T63" fmla="*/ 672 h 673"/>
                <a:gd name="T64" fmla="*/ 328 w 749"/>
                <a:gd name="T65" fmla="*/ 618 h 673"/>
                <a:gd name="T66" fmla="*/ 275 w 749"/>
                <a:gd name="T67" fmla="*/ 603 h 673"/>
                <a:gd name="T68" fmla="*/ 145 w 749"/>
                <a:gd name="T69" fmla="*/ 557 h 673"/>
                <a:gd name="T70" fmla="*/ 153 w 749"/>
                <a:gd name="T71" fmla="*/ 466 h 673"/>
                <a:gd name="T72" fmla="*/ 84 w 749"/>
                <a:gd name="T73" fmla="*/ 488 h 673"/>
                <a:gd name="T74" fmla="*/ 61 w 749"/>
                <a:gd name="T75" fmla="*/ 435 h 673"/>
                <a:gd name="T76" fmla="*/ 61 w 749"/>
                <a:gd name="T77" fmla="*/ 38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49" h="673">
                  <a:moveTo>
                    <a:pt x="61" y="389"/>
                  </a:moveTo>
                  <a:lnTo>
                    <a:pt x="61" y="389"/>
                  </a:lnTo>
                  <a:cubicBezTo>
                    <a:pt x="76" y="374"/>
                    <a:pt x="107" y="366"/>
                    <a:pt x="107" y="343"/>
                  </a:cubicBezTo>
                  <a:cubicBezTo>
                    <a:pt x="114" y="328"/>
                    <a:pt x="99" y="305"/>
                    <a:pt x="84" y="290"/>
                  </a:cubicBezTo>
                  <a:cubicBezTo>
                    <a:pt x="68" y="275"/>
                    <a:pt x="38" y="275"/>
                    <a:pt x="30" y="259"/>
                  </a:cubicBezTo>
                  <a:cubicBezTo>
                    <a:pt x="15" y="244"/>
                    <a:pt x="15" y="221"/>
                    <a:pt x="0" y="206"/>
                  </a:cubicBezTo>
                  <a:lnTo>
                    <a:pt x="0" y="206"/>
                  </a:lnTo>
                  <a:cubicBezTo>
                    <a:pt x="30" y="213"/>
                    <a:pt x="53" y="229"/>
                    <a:pt x="84" y="229"/>
                  </a:cubicBezTo>
                  <a:cubicBezTo>
                    <a:pt x="107" y="221"/>
                    <a:pt x="122" y="198"/>
                    <a:pt x="137" y="175"/>
                  </a:cubicBezTo>
                  <a:cubicBezTo>
                    <a:pt x="145" y="168"/>
                    <a:pt x="137" y="152"/>
                    <a:pt x="145" y="137"/>
                  </a:cubicBezTo>
                  <a:cubicBezTo>
                    <a:pt x="160" y="122"/>
                    <a:pt x="175" y="114"/>
                    <a:pt x="191" y="107"/>
                  </a:cubicBezTo>
                  <a:lnTo>
                    <a:pt x="191" y="107"/>
                  </a:lnTo>
                  <a:cubicBezTo>
                    <a:pt x="198" y="91"/>
                    <a:pt x="214" y="68"/>
                    <a:pt x="229" y="53"/>
                  </a:cubicBezTo>
                  <a:cubicBezTo>
                    <a:pt x="244" y="53"/>
                    <a:pt x="252" y="68"/>
                    <a:pt x="267" y="68"/>
                  </a:cubicBezTo>
                  <a:cubicBezTo>
                    <a:pt x="282" y="68"/>
                    <a:pt x="297" y="53"/>
                    <a:pt x="313" y="53"/>
                  </a:cubicBezTo>
                  <a:cubicBezTo>
                    <a:pt x="328" y="53"/>
                    <a:pt x="336" y="68"/>
                    <a:pt x="351" y="68"/>
                  </a:cubicBezTo>
                  <a:cubicBezTo>
                    <a:pt x="366" y="68"/>
                    <a:pt x="382" y="53"/>
                    <a:pt x="397" y="46"/>
                  </a:cubicBezTo>
                  <a:cubicBezTo>
                    <a:pt x="420" y="30"/>
                    <a:pt x="443" y="23"/>
                    <a:pt x="473" y="15"/>
                  </a:cubicBezTo>
                  <a:lnTo>
                    <a:pt x="473" y="15"/>
                  </a:lnTo>
                  <a:cubicBezTo>
                    <a:pt x="527" y="15"/>
                    <a:pt x="580" y="0"/>
                    <a:pt x="634" y="7"/>
                  </a:cubicBezTo>
                  <a:cubicBezTo>
                    <a:pt x="680" y="15"/>
                    <a:pt x="710" y="46"/>
                    <a:pt x="748" y="61"/>
                  </a:cubicBezTo>
                  <a:lnTo>
                    <a:pt x="748" y="61"/>
                  </a:lnTo>
                  <a:cubicBezTo>
                    <a:pt x="741" y="99"/>
                    <a:pt x="718" y="152"/>
                    <a:pt x="710" y="168"/>
                  </a:cubicBezTo>
                  <a:cubicBezTo>
                    <a:pt x="702" y="191"/>
                    <a:pt x="695" y="321"/>
                    <a:pt x="695" y="328"/>
                  </a:cubicBezTo>
                  <a:cubicBezTo>
                    <a:pt x="695" y="336"/>
                    <a:pt x="634" y="343"/>
                    <a:pt x="634" y="351"/>
                  </a:cubicBezTo>
                  <a:cubicBezTo>
                    <a:pt x="641" y="366"/>
                    <a:pt x="649" y="397"/>
                    <a:pt x="657" y="420"/>
                  </a:cubicBezTo>
                  <a:lnTo>
                    <a:pt x="657" y="420"/>
                  </a:lnTo>
                  <a:cubicBezTo>
                    <a:pt x="626" y="443"/>
                    <a:pt x="588" y="458"/>
                    <a:pt x="572" y="488"/>
                  </a:cubicBezTo>
                  <a:cubicBezTo>
                    <a:pt x="550" y="527"/>
                    <a:pt x="572" y="580"/>
                    <a:pt x="542" y="611"/>
                  </a:cubicBezTo>
                  <a:cubicBezTo>
                    <a:pt x="519" y="634"/>
                    <a:pt x="481" y="618"/>
                    <a:pt x="450" y="626"/>
                  </a:cubicBezTo>
                  <a:cubicBezTo>
                    <a:pt x="420" y="641"/>
                    <a:pt x="397" y="657"/>
                    <a:pt x="366" y="672"/>
                  </a:cubicBezTo>
                  <a:lnTo>
                    <a:pt x="366" y="672"/>
                  </a:lnTo>
                  <a:cubicBezTo>
                    <a:pt x="351" y="657"/>
                    <a:pt x="343" y="634"/>
                    <a:pt x="328" y="618"/>
                  </a:cubicBezTo>
                  <a:cubicBezTo>
                    <a:pt x="313" y="611"/>
                    <a:pt x="290" y="611"/>
                    <a:pt x="275" y="603"/>
                  </a:cubicBezTo>
                  <a:cubicBezTo>
                    <a:pt x="229" y="588"/>
                    <a:pt x="175" y="588"/>
                    <a:pt x="145" y="557"/>
                  </a:cubicBezTo>
                  <a:cubicBezTo>
                    <a:pt x="122" y="534"/>
                    <a:pt x="168" y="488"/>
                    <a:pt x="153" y="466"/>
                  </a:cubicBezTo>
                  <a:cubicBezTo>
                    <a:pt x="137" y="443"/>
                    <a:pt x="107" y="496"/>
                    <a:pt x="84" y="488"/>
                  </a:cubicBezTo>
                  <a:cubicBezTo>
                    <a:pt x="61" y="481"/>
                    <a:pt x="61" y="450"/>
                    <a:pt x="61" y="435"/>
                  </a:cubicBezTo>
                  <a:cubicBezTo>
                    <a:pt x="53" y="420"/>
                    <a:pt x="61" y="405"/>
                    <a:pt x="61" y="38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22" name="Freeform 49"/>
            <p:cNvSpPr>
              <a:spLocks noChangeArrowheads="1"/>
            </p:cNvSpPr>
            <p:nvPr/>
          </p:nvSpPr>
          <p:spPr bwMode="auto">
            <a:xfrm>
              <a:off x="6733737" y="7021513"/>
              <a:ext cx="150803" cy="119062"/>
            </a:xfrm>
            <a:custGeom>
              <a:avLst/>
              <a:gdLst>
                <a:gd name="T0" fmla="*/ 0 w 421"/>
                <a:gd name="T1" fmla="*/ 236 h 329"/>
                <a:gd name="T2" fmla="*/ 0 w 421"/>
                <a:gd name="T3" fmla="*/ 236 h 329"/>
                <a:gd name="T4" fmla="*/ 30 w 421"/>
                <a:gd name="T5" fmla="*/ 275 h 329"/>
                <a:gd name="T6" fmla="*/ 15 w 421"/>
                <a:gd name="T7" fmla="*/ 305 h 329"/>
                <a:gd name="T8" fmla="*/ 8 w 421"/>
                <a:gd name="T9" fmla="*/ 320 h 329"/>
                <a:gd name="T10" fmla="*/ 8 w 421"/>
                <a:gd name="T11" fmla="*/ 320 h 329"/>
                <a:gd name="T12" fmla="*/ 91 w 421"/>
                <a:gd name="T13" fmla="*/ 320 h 329"/>
                <a:gd name="T14" fmla="*/ 122 w 421"/>
                <a:gd name="T15" fmla="*/ 267 h 329"/>
                <a:gd name="T16" fmla="*/ 175 w 421"/>
                <a:gd name="T17" fmla="*/ 259 h 329"/>
                <a:gd name="T18" fmla="*/ 198 w 421"/>
                <a:gd name="T19" fmla="*/ 229 h 329"/>
                <a:gd name="T20" fmla="*/ 298 w 421"/>
                <a:gd name="T21" fmla="*/ 252 h 329"/>
                <a:gd name="T22" fmla="*/ 336 w 421"/>
                <a:gd name="T23" fmla="*/ 290 h 329"/>
                <a:gd name="T24" fmla="*/ 336 w 421"/>
                <a:gd name="T25" fmla="*/ 290 h 329"/>
                <a:gd name="T26" fmla="*/ 397 w 421"/>
                <a:gd name="T27" fmla="*/ 290 h 329"/>
                <a:gd name="T28" fmla="*/ 397 w 421"/>
                <a:gd name="T29" fmla="*/ 252 h 329"/>
                <a:gd name="T30" fmla="*/ 420 w 421"/>
                <a:gd name="T31" fmla="*/ 214 h 329"/>
                <a:gd name="T32" fmla="*/ 420 w 421"/>
                <a:gd name="T33" fmla="*/ 214 h 329"/>
                <a:gd name="T34" fmla="*/ 382 w 421"/>
                <a:gd name="T35" fmla="*/ 145 h 329"/>
                <a:gd name="T36" fmla="*/ 313 w 421"/>
                <a:gd name="T37" fmla="*/ 84 h 329"/>
                <a:gd name="T38" fmla="*/ 267 w 421"/>
                <a:gd name="T39" fmla="*/ 0 h 329"/>
                <a:gd name="T40" fmla="*/ 267 w 421"/>
                <a:gd name="T41" fmla="*/ 0 h 329"/>
                <a:gd name="T42" fmla="*/ 229 w 421"/>
                <a:gd name="T43" fmla="*/ 38 h 329"/>
                <a:gd name="T44" fmla="*/ 206 w 421"/>
                <a:gd name="T45" fmla="*/ 68 h 329"/>
                <a:gd name="T46" fmla="*/ 114 w 421"/>
                <a:gd name="T47" fmla="*/ 53 h 329"/>
                <a:gd name="T48" fmla="*/ 46 w 421"/>
                <a:gd name="T49" fmla="*/ 106 h 329"/>
                <a:gd name="T50" fmla="*/ 38 w 421"/>
                <a:gd name="T51" fmla="*/ 145 h 329"/>
                <a:gd name="T52" fmla="*/ 0 w 421"/>
                <a:gd name="T53" fmla="*/ 236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1" h="329">
                  <a:moveTo>
                    <a:pt x="0" y="236"/>
                  </a:moveTo>
                  <a:lnTo>
                    <a:pt x="0" y="236"/>
                  </a:lnTo>
                  <a:cubicBezTo>
                    <a:pt x="15" y="252"/>
                    <a:pt x="30" y="259"/>
                    <a:pt x="30" y="275"/>
                  </a:cubicBezTo>
                  <a:cubicBezTo>
                    <a:pt x="30" y="290"/>
                    <a:pt x="15" y="290"/>
                    <a:pt x="15" y="305"/>
                  </a:cubicBezTo>
                  <a:cubicBezTo>
                    <a:pt x="15" y="313"/>
                    <a:pt x="8" y="313"/>
                    <a:pt x="8" y="320"/>
                  </a:cubicBezTo>
                  <a:lnTo>
                    <a:pt x="8" y="320"/>
                  </a:lnTo>
                  <a:cubicBezTo>
                    <a:pt x="38" y="320"/>
                    <a:pt x="69" y="328"/>
                    <a:pt x="91" y="320"/>
                  </a:cubicBezTo>
                  <a:cubicBezTo>
                    <a:pt x="107" y="313"/>
                    <a:pt x="107" y="282"/>
                    <a:pt x="122" y="267"/>
                  </a:cubicBezTo>
                  <a:cubicBezTo>
                    <a:pt x="137" y="259"/>
                    <a:pt x="160" y="267"/>
                    <a:pt x="175" y="259"/>
                  </a:cubicBezTo>
                  <a:cubicBezTo>
                    <a:pt x="191" y="259"/>
                    <a:pt x="183" y="236"/>
                    <a:pt x="198" y="229"/>
                  </a:cubicBezTo>
                  <a:cubicBezTo>
                    <a:pt x="229" y="229"/>
                    <a:pt x="267" y="236"/>
                    <a:pt x="298" y="252"/>
                  </a:cubicBezTo>
                  <a:cubicBezTo>
                    <a:pt x="313" y="259"/>
                    <a:pt x="321" y="282"/>
                    <a:pt x="336" y="290"/>
                  </a:cubicBezTo>
                  <a:lnTo>
                    <a:pt x="336" y="290"/>
                  </a:lnTo>
                  <a:cubicBezTo>
                    <a:pt x="359" y="290"/>
                    <a:pt x="382" y="305"/>
                    <a:pt x="397" y="290"/>
                  </a:cubicBezTo>
                  <a:cubicBezTo>
                    <a:pt x="412" y="282"/>
                    <a:pt x="397" y="259"/>
                    <a:pt x="397" y="252"/>
                  </a:cubicBezTo>
                  <a:cubicBezTo>
                    <a:pt x="405" y="236"/>
                    <a:pt x="412" y="221"/>
                    <a:pt x="420" y="214"/>
                  </a:cubicBezTo>
                  <a:lnTo>
                    <a:pt x="420" y="214"/>
                  </a:lnTo>
                  <a:cubicBezTo>
                    <a:pt x="405" y="191"/>
                    <a:pt x="397" y="168"/>
                    <a:pt x="382" y="145"/>
                  </a:cubicBezTo>
                  <a:cubicBezTo>
                    <a:pt x="359" y="122"/>
                    <a:pt x="328" y="106"/>
                    <a:pt x="313" y="84"/>
                  </a:cubicBezTo>
                  <a:cubicBezTo>
                    <a:pt x="290" y="53"/>
                    <a:pt x="283" y="23"/>
                    <a:pt x="267" y="0"/>
                  </a:cubicBezTo>
                  <a:lnTo>
                    <a:pt x="267" y="0"/>
                  </a:lnTo>
                  <a:cubicBezTo>
                    <a:pt x="252" y="7"/>
                    <a:pt x="237" y="23"/>
                    <a:pt x="229" y="38"/>
                  </a:cubicBezTo>
                  <a:cubicBezTo>
                    <a:pt x="221" y="45"/>
                    <a:pt x="221" y="68"/>
                    <a:pt x="206" y="68"/>
                  </a:cubicBezTo>
                  <a:cubicBezTo>
                    <a:pt x="175" y="68"/>
                    <a:pt x="145" y="45"/>
                    <a:pt x="114" y="53"/>
                  </a:cubicBezTo>
                  <a:cubicBezTo>
                    <a:pt x="84" y="61"/>
                    <a:pt x="61" y="84"/>
                    <a:pt x="46" y="106"/>
                  </a:cubicBezTo>
                  <a:cubicBezTo>
                    <a:pt x="38" y="114"/>
                    <a:pt x="46" y="129"/>
                    <a:pt x="38" y="145"/>
                  </a:cubicBezTo>
                  <a:cubicBezTo>
                    <a:pt x="30" y="175"/>
                    <a:pt x="15" y="206"/>
                    <a:pt x="0" y="23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23" name="Freeform 50"/>
            <p:cNvSpPr>
              <a:spLocks noChangeArrowheads="1"/>
            </p:cNvSpPr>
            <p:nvPr/>
          </p:nvSpPr>
          <p:spPr bwMode="auto">
            <a:xfrm>
              <a:off x="6622619" y="6973888"/>
              <a:ext cx="80958" cy="146050"/>
            </a:xfrm>
            <a:custGeom>
              <a:avLst/>
              <a:gdLst>
                <a:gd name="T0" fmla="*/ 199 w 223"/>
                <a:gd name="T1" fmla="*/ 397 h 406"/>
                <a:gd name="T2" fmla="*/ 199 w 223"/>
                <a:gd name="T3" fmla="*/ 397 h 406"/>
                <a:gd name="T4" fmla="*/ 176 w 223"/>
                <a:gd name="T5" fmla="*/ 351 h 406"/>
                <a:gd name="T6" fmla="*/ 222 w 223"/>
                <a:gd name="T7" fmla="*/ 336 h 406"/>
                <a:gd name="T8" fmla="*/ 222 w 223"/>
                <a:gd name="T9" fmla="*/ 336 h 406"/>
                <a:gd name="T10" fmla="*/ 199 w 223"/>
                <a:gd name="T11" fmla="*/ 229 h 406"/>
                <a:gd name="T12" fmla="*/ 207 w 223"/>
                <a:gd name="T13" fmla="*/ 183 h 406"/>
                <a:gd name="T14" fmla="*/ 176 w 223"/>
                <a:gd name="T15" fmla="*/ 137 h 406"/>
                <a:gd name="T16" fmla="*/ 176 w 223"/>
                <a:gd name="T17" fmla="*/ 137 h 406"/>
                <a:gd name="T18" fmla="*/ 145 w 223"/>
                <a:gd name="T19" fmla="*/ 114 h 406"/>
                <a:gd name="T20" fmla="*/ 122 w 223"/>
                <a:gd name="T21" fmla="*/ 15 h 406"/>
                <a:gd name="T22" fmla="*/ 92 w 223"/>
                <a:gd name="T23" fmla="*/ 30 h 406"/>
                <a:gd name="T24" fmla="*/ 23 w 223"/>
                <a:gd name="T25" fmla="*/ 0 h 406"/>
                <a:gd name="T26" fmla="*/ 23 w 223"/>
                <a:gd name="T27" fmla="*/ 0 h 406"/>
                <a:gd name="T28" fmla="*/ 0 w 223"/>
                <a:gd name="T29" fmla="*/ 91 h 406"/>
                <a:gd name="T30" fmla="*/ 0 w 223"/>
                <a:gd name="T31" fmla="*/ 91 h 406"/>
                <a:gd name="T32" fmla="*/ 16 w 223"/>
                <a:gd name="T33" fmla="*/ 153 h 406"/>
                <a:gd name="T34" fmla="*/ 0 w 223"/>
                <a:gd name="T35" fmla="*/ 206 h 406"/>
                <a:gd name="T36" fmla="*/ 23 w 223"/>
                <a:gd name="T37" fmla="*/ 252 h 406"/>
                <a:gd name="T38" fmla="*/ 23 w 223"/>
                <a:gd name="T39" fmla="*/ 298 h 406"/>
                <a:gd name="T40" fmla="*/ 61 w 223"/>
                <a:gd name="T41" fmla="*/ 351 h 406"/>
                <a:gd name="T42" fmla="*/ 61 w 223"/>
                <a:gd name="T43" fmla="*/ 351 h 406"/>
                <a:gd name="T44" fmla="*/ 115 w 223"/>
                <a:gd name="T45" fmla="*/ 382 h 406"/>
                <a:gd name="T46" fmla="*/ 130 w 223"/>
                <a:gd name="T47" fmla="*/ 397 h 406"/>
                <a:gd name="T48" fmla="*/ 199 w 223"/>
                <a:gd name="T49" fmla="*/ 3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3" h="406">
                  <a:moveTo>
                    <a:pt x="199" y="397"/>
                  </a:moveTo>
                  <a:lnTo>
                    <a:pt x="199" y="397"/>
                  </a:lnTo>
                  <a:cubicBezTo>
                    <a:pt x="191" y="382"/>
                    <a:pt x="168" y="366"/>
                    <a:pt x="176" y="351"/>
                  </a:cubicBezTo>
                  <a:cubicBezTo>
                    <a:pt x="176" y="336"/>
                    <a:pt x="207" y="336"/>
                    <a:pt x="222" y="336"/>
                  </a:cubicBezTo>
                  <a:lnTo>
                    <a:pt x="222" y="336"/>
                  </a:lnTo>
                  <a:cubicBezTo>
                    <a:pt x="214" y="298"/>
                    <a:pt x="199" y="259"/>
                    <a:pt x="199" y="229"/>
                  </a:cubicBezTo>
                  <a:cubicBezTo>
                    <a:pt x="191" y="214"/>
                    <a:pt x="207" y="198"/>
                    <a:pt x="207" y="183"/>
                  </a:cubicBezTo>
                  <a:cubicBezTo>
                    <a:pt x="199" y="168"/>
                    <a:pt x="191" y="153"/>
                    <a:pt x="176" y="137"/>
                  </a:cubicBezTo>
                  <a:lnTo>
                    <a:pt x="176" y="137"/>
                  </a:lnTo>
                  <a:cubicBezTo>
                    <a:pt x="168" y="130"/>
                    <a:pt x="153" y="130"/>
                    <a:pt x="145" y="114"/>
                  </a:cubicBezTo>
                  <a:cubicBezTo>
                    <a:pt x="130" y="84"/>
                    <a:pt x="138" y="38"/>
                    <a:pt x="122" y="15"/>
                  </a:cubicBezTo>
                  <a:cubicBezTo>
                    <a:pt x="115" y="0"/>
                    <a:pt x="107" y="38"/>
                    <a:pt x="92" y="30"/>
                  </a:cubicBezTo>
                  <a:cubicBezTo>
                    <a:pt x="69" y="30"/>
                    <a:pt x="46" y="15"/>
                    <a:pt x="23" y="0"/>
                  </a:cubicBezTo>
                  <a:lnTo>
                    <a:pt x="23" y="0"/>
                  </a:lnTo>
                  <a:cubicBezTo>
                    <a:pt x="0" y="91"/>
                    <a:pt x="0" y="91"/>
                    <a:pt x="0" y="91"/>
                  </a:cubicBezTo>
                  <a:lnTo>
                    <a:pt x="0" y="91"/>
                  </a:lnTo>
                  <a:cubicBezTo>
                    <a:pt x="8" y="114"/>
                    <a:pt x="16" y="130"/>
                    <a:pt x="16" y="153"/>
                  </a:cubicBezTo>
                  <a:cubicBezTo>
                    <a:pt x="16" y="168"/>
                    <a:pt x="0" y="183"/>
                    <a:pt x="0" y="206"/>
                  </a:cubicBezTo>
                  <a:cubicBezTo>
                    <a:pt x="0" y="221"/>
                    <a:pt x="16" y="236"/>
                    <a:pt x="23" y="252"/>
                  </a:cubicBezTo>
                  <a:cubicBezTo>
                    <a:pt x="23" y="267"/>
                    <a:pt x="16" y="282"/>
                    <a:pt x="23" y="298"/>
                  </a:cubicBezTo>
                  <a:cubicBezTo>
                    <a:pt x="31" y="321"/>
                    <a:pt x="46" y="328"/>
                    <a:pt x="61" y="351"/>
                  </a:cubicBezTo>
                  <a:lnTo>
                    <a:pt x="61" y="351"/>
                  </a:lnTo>
                  <a:cubicBezTo>
                    <a:pt x="77" y="359"/>
                    <a:pt x="92" y="374"/>
                    <a:pt x="115" y="382"/>
                  </a:cubicBezTo>
                  <a:cubicBezTo>
                    <a:pt x="115" y="389"/>
                    <a:pt x="122" y="397"/>
                    <a:pt x="130" y="397"/>
                  </a:cubicBezTo>
                  <a:cubicBezTo>
                    <a:pt x="153" y="405"/>
                    <a:pt x="176" y="397"/>
                    <a:pt x="199" y="39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24" name="Freeform 51"/>
            <p:cNvSpPr>
              <a:spLocks noChangeArrowheads="1"/>
            </p:cNvSpPr>
            <p:nvPr/>
          </p:nvSpPr>
          <p:spPr bwMode="auto">
            <a:xfrm>
              <a:off x="6489278" y="6996114"/>
              <a:ext cx="157153" cy="115887"/>
            </a:xfrm>
            <a:custGeom>
              <a:avLst/>
              <a:gdLst>
                <a:gd name="T0" fmla="*/ 260 w 436"/>
                <a:gd name="T1" fmla="*/ 298 h 322"/>
                <a:gd name="T2" fmla="*/ 260 w 436"/>
                <a:gd name="T3" fmla="*/ 298 h 322"/>
                <a:gd name="T4" fmla="*/ 290 w 436"/>
                <a:gd name="T5" fmla="*/ 267 h 322"/>
                <a:gd name="T6" fmla="*/ 351 w 436"/>
                <a:gd name="T7" fmla="*/ 283 h 322"/>
                <a:gd name="T8" fmla="*/ 405 w 436"/>
                <a:gd name="T9" fmla="*/ 313 h 322"/>
                <a:gd name="T10" fmla="*/ 435 w 436"/>
                <a:gd name="T11" fmla="*/ 290 h 322"/>
                <a:gd name="T12" fmla="*/ 435 w 436"/>
                <a:gd name="T13" fmla="*/ 290 h 322"/>
                <a:gd name="T14" fmla="*/ 397 w 436"/>
                <a:gd name="T15" fmla="*/ 237 h 322"/>
                <a:gd name="T16" fmla="*/ 397 w 436"/>
                <a:gd name="T17" fmla="*/ 191 h 322"/>
                <a:gd name="T18" fmla="*/ 374 w 436"/>
                <a:gd name="T19" fmla="*/ 145 h 322"/>
                <a:gd name="T20" fmla="*/ 390 w 436"/>
                <a:gd name="T21" fmla="*/ 92 h 322"/>
                <a:gd name="T22" fmla="*/ 374 w 436"/>
                <a:gd name="T23" fmla="*/ 30 h 322"/>
                <a:gd name="T24" fmla="*/ 374 w 436"/>
                <a:gd name="T25" fmla="*/ 30 h 322"/>
                <a:gd name="T26" fmla="*/ 321 w 436"/>
                <a:gd name="T27" fmla="*/ 53 h 322"/>
                <a:gd name="T28" fmla="*/ 283 w 436"/>
                <a:gd name="T29" fmla="*/ 0 h 322"/>
                <a:gd name="T30" fmla="*/ 260 w 436"/>
                <a:gd name="T31" fmla="*/ 46 h 322"/>
                <a:gd name="T32" fmla="*/ 229 w 436"/>
                <a:gd name="T33" fmla="*/ 69 h 322"/>
                <a:gd name="T34" fmla="*/ 168 w 436"/>
                <a:gd name="T35" fmla="*/ 46 h 322"/>
                <a:gd name="T36" fmla="*/ 168 w 436"/>
                <a:gd name="T37" fmla="*/ 46 h 322"/>
                <a:gd name="T38" fmla="*/ 92 w 436"/>
                <a:gd name="T39" fmla="*/ 122 h 322"/>
                <a:gd name="T40" fmla="*/ 46 w 436"/>
                <a:gd name="T41" fmla="*/ 84 h 322"/>
                <a:gd name="T42" fmla="*/ 0 w 436"/>
                <a:gd name="T43" fmla="*/ 137 h 322"/>
                <a:gd name="T44" fmla="*/ 0 w 436"/>
                <a:gd name="T45" fmla="*/ 137 h 322"/>
                <a:gd name="T46" fmla="*/ 77 w 436"/>
                <a:gd name="T47" fmla="*/ 175 h 322"/>
                <a:gd name="T48" fmla="*/ 92 w 436"/>
                <a:gd name="T49" fmla="*/ 260 h 322"/>
                <a:gd name="T50" fmla="*/ 130 w 436"/>
                <a:gd name="T51" fmla="*/ 313 h 322"/>
                <a:gd name="T52" fmla="*/ 199 w 436"/>
                <a:gd name="T53" fmla="*/ 283 h 322"/>
                <a:gd name="T54" fmla="*/ 260 w 436"/>
                <a:gd name="T55" fmla="*/ 298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36" h="322">
                  <a:moveTo>
                    <a:pt x="260" y="298"/>
                  </a:moveTo>
                  <a:lnTo>
                    <a:pt x="260" y="298"/>
                  </a:lnTo>
                  <a:cubicBezTo>
                    <a:pt x="275" y="290"/>
                    <a:pt x="275" y="275"/>
                    <a:pt x="290" y="267"/>
                  </a:cubicBezTo>
                  <a:cubicBezTo>
                    <a:pt x="313" y="267"/>
                    <a:pt x="336" y="275"/>
                    <a:pt x="351" y="283"/>
                  </a:cubicBezTo>
                  <a:cubicBezTo>
                    <a:pt x="374" y="290"/>
                    <a:pt x="382" y="313"/>
                    <a:pt x="405" y="313"/>
                  </a:cubicBezTo>
                  <a:cubicBezTo>
                    <a:pt x="413" y="313"/>
                    <a:pt x="420" y="298"/>
                    <a:pt x="435" y="290"/>
                  </a:cubicBezTo>
                  <a:lnTo>
                    <a:pt x="435" y="290"/>
                  </a:lnTo>
                  <a:cubicBezTo>
                    <a:pt x="420" y="267"/>
                    <a:pt x="405" y="260"/>
                    <a:pt x="397" y="237"/>
                  </a:cubicBezTo>
                  <a:cubicBezTo>
                    <a:pt x="390" y="221"/>
                    <a:pt x="397" y="206"/>
                    <a:pt x="397" y="191"/>
                  </a:cubicBezTo>
                  <a:cubicBezTo>
                    <a:pt x="390" y="175"/>
                    <a:pt x="374" y="160"/>
                    <a:pt x="374" y="145"/>
                  </a:cubicBezTo>
                  <a:cubicBezTo>
                    <a:pt x="374" y="122"/>
                    <a:pt x="390" y="107"/>
                    <a:pt x="390" y="92"/>
                  </a:cubicBezTo>
                  <a:cubicBezTo>
                    <a:pt x="390" y="69"/>
                    <a:pt x="382" y="53"/>
                    <a:pt x="374" y="30"/>
                  </a:cubicBezTo>
                  <a:lnTo>
                    <a:pt x="374" y="30"/>
                  </a:lnTo>
                  <a:cubicBezTo>
                    <a:pt x="359" y="38"/>
                    <a:pt x="336" y="61"/>
                    <a:pt x="321" y="53"/>
                  </a:cubicBezTo>
                  <a:cubicBezTo>
                    <a:pt x="298" y="46"/>
                    <a:pt x="306" y="0"/>
                    <a:pt x="283" y="0"/>
                  </a:cubicBezTo>
                  <a:cubicBezTo>
                    <a:pt x="260" y="0"/>
                    <a:pt x="275" y="38"/>
                    <a:pt x="260" y="46"/>
                  </a:cubicBezTo>
                  <a:cubicBezTo>
                    <a:pt x="252" y="61"/>
                    <a:pt x="244" y="69"/>
                    <a:pt x="229" y="69"/>
                  </a:cubicBezTo>
                  <a:cubicBezTo>
                    <a:pt x="214" y="69"/>
                    <a:pt x="191" y="53"/>
                    <a:pt x="168" y="46"/>
                  </a:cubicBezTo>
                  <a:lnTo>
                    <a:pt x="168" y="46"/>
                  </a:lnTo>
                  <a:cubicBezTo>
                    <a:pt x="145" y="69"/>
                    <a:pt x="130" y="107"/>
                    <a:pt x="92" y="122"/>
                  </a:cubicBezTo>
                  <a:cubicBezTo>
                    <a:pt x="77" y="122"/>
                    <a:pt x="69" y="76"/>
                    <a:pt x="46" y="84"/>
                  </a:cubicBezTo>
                  <a:cubicBezTo>
                    <a:pt x="23" y="84"/>
                    <a:pt x="15" y="114"/>
                    <a:pt x="0" y="137"/>
                  </a:cubicBezTo>
                  <a:lnTo>
                    <a:pt x="0" y="137"/>
                  </a:lnTo>
                  <a:cubicBezTo>
                    <a:pt x="23" y="145"/>
                    <a:pt x="61" y="153"/>
                    <a:pt x="77" y="175"/>
                  </a:cubicBezTo>
                  <a:cubicBezTo>
                    <a:pt x="92" y="198"/>
                    <a:pt x="77" y="229"/>
                    <a:pt x="92" y="260"/>
                  </a:cubicBezTo>
                  <a:cubicBezTo>
                    <a:pt x="99" y="283"/>
                    <a:pt x="107" y="313"/>
                    <a:pt x="130" y="313"/>
                  </a:cubicBezTo>
                  <a:cubicBezTo>
                    <a:pt x="153" y="321"/>
                    <a:pt x="176" y="283"/>
                    <a:pt x="199" y="283"/>
                  </a:cubicBezTo>
                  <a:cubicBezTo>
                    <a:pt x="221" y="275"/>
                    <a:pt x="244" y="298"/>
                    <a:pt x="260" y="29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25" name="Freeform 52"/>
            <p:cNvSpPr>
              <a:spLocks noChangeArrowheads="1"/>
            </p:cNvSpPr>
            <p:nvPr/>
          </p:nvSpPr>
          <p:spPr bwMode="auto">
            <a:xfrm>
              <a:off x="6524200" y="6869113"/>
              <a:ext cx="107943" cy="152400"/>
            </a:xfrm>
            <a:custGeom>
              <a:avLst/>
              <a:gdLst>
                <a:gd name="T0" fmla="*/ 69 w 299"/>
                <a:gd name="T1" fmla="*/ 398 h 422"/>
                <a:gd name="T2" fmla="*/ 69 w 299"/>
                <a:gd name="T3" fmla="*/ 398 h 422"/>
                <a:gd name="T4" fmla="*/ 130 w 299"/>
                <a:gd name="T5" fmla="*/ 421 h 422"/>
                <a:gd name="T6" fmla="*/ 161 w 299"/>
                <a:gd name="T7" fmla="*/ 398 h 422"/>
                <a:gd name="T8" fmla="*/ 184 w 299"/>
                <a:gd name="T9" fmla="*/ 352 h 422"/>
                <a:gd name="T10" fmla="*/ 222 w 299"/>
                <a:gd name="T11" fmla="*/ 405 h 422"/>
                <a:gd name="T12" fmla="*/ 275 w 299"/>
                <a:gd name="T13" fmla="*/ 382 h 422"/>
                <a:gd name="T14" fmla="*/ 275 w 299"/>
                <a:gd name="T15" fmla="*/ 382 h 422"/>
                <a:gd name="T16" fmla="*/ 298 w 299"/>
                <a:gd name="T17" fmla="*/ 291 h 422"/>
                <a:gd name="T18" fmla="*/ 298 w 299"/>
                <a:gd name="T19" fmla="*/ 291 h 422"/>
                <a:gd name="T20" fmla="*/ 283 w 299"/>
                <a:gd name="T21" fmla="*/ 245 h 422"/>
                <a:gd name="T22" fmla="*/ 245 w 299"/>
                <a:gd name="T23" fmla="*/ 230 h 422"/>
                <a:gd name="T24" fmla="*/ 191 w 299"/>
                <a:gd name="T25" fmla="*/ 123 h 422"/>
                <a:gd name="T26" fmla="*/ 176 w 299"/>
                <a:gd name="T27" fmla="*/ 31 h 422"/>
                <a:gd name="T28" fmla="*/ 130 w 299"/>
                <a:gd name="T29" fmla="*/ 0 h 422"/>
                <a:gd name="T30" fmla="*/ 84 w 299"/>
                <a:gd name="T31" fmla="*/ 31 h 422"/>
                <a:gd name="T32" fmla="*/ 23 w 299"/>
                <a:gd name="T33" fmla="*/ 39 h 422"/>
                <a:gd name="T34" fmla="*/ 8 w 299"/>
                <a:gd name="T35" fmla="*/ 77 h 422"/>
                <a:gd name="T36" fmla="*/ 8 w 299"/>
                <a:gd name="T37" fmla="*/ 146 h 422"/>
                <a:gd name="T38" fmla="*/ 77 w 299"/>
                <a:gd name="T39" fmla="*/ 214 h 422"/>
                <a:gd name="T40" fmla="*/ 46 w 299"/>
                <a:gd name="T41" fmla="*/ 291 h 422"/>
                <a:gd name="T42" fmla="*/ 69 w 299"/>
                <a:gd name="T43" fmla="*/ 398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9" h="422">
                  <a:moveTo>
                    <a:pt x="69" y="398"/>
                  </a:moveTo>
                  <a:lnTo>
                    <a:pt x="69" y="398"/>
                  </a:lnTo>
                  <a:cubicBezTo>
                    <a:pt x="92" y="405"/>
                    <a:pt x="115" y="421"/>
                    <a:pt x="130" y="421"/>
                  </a:cubicBezTo>
                  <a:cubicBezTo>
                    <a:pt x="145" y="421"/>
                    <a:pt x="153" y="413"/>
                    <a:pt x="161" y="398"/>
                  </a:cubicBezTo>
                  <a:cubicBezTo>
                    <a:pt x="176" y="390"/>
                    <a:pt x="161" y="352"/>
                    <a:pt x="184" y="352"/>
                  </a:cubicBezTo>
                  <a:cubicBezTo>
                    <a:pt x="207" y="352"/>
                    <a:pt x="199" y="398"/>
                    <a:pt x="222" y="405"/>
                  </a:cubicBezTo>
                  <a:cubicBezTo>
                    <a:pt x="237" y="413"/>
                    <a:pt x="260" y="390"/>
                    <a:pt x="275" y="382"/>
                  </a:cubicBezTo>
                  <a:lnTo>
                    <a:pt x="275" y="382"/>
                  </a:lnTo>
                  <a:cubicBezTo>
                    <a:pt x="298" y="291"/>
                    <a:pt x="298" y="291"/>
                    <a:pt x="298" y="291"/>
                  </a:cubicBezTo>
                  <a:lnTo>
                    <a:pt x="298" y="291"/>
                  </a:lnTo>
                  <a:cubicBezTo>
                    <a:pt x="291" y="275"/>
                    <a:pt x="291" y="252"/>
                    <a:pt x="283" y="245"/>
                  </a:cubicBezTo>
                  <a:cubicBezTo>
                    <a:pt x="275" y="230"/>
                    <a:pt x="260" y="230"/>
                    <a:pt x="245" y="230"/>
                  </a:cubicBezTo>
                  <a:cubicBezTo>
                    <a:pt x="245" y="230"/>
                    <a:pt x="191" y="130"/>
                    <a:pt x="191" y="123"/>
                  </a:cubicBezTo>
                  <a:lnTo>
                    <a:pt x="176" y="31"/>
                  </a:lnTo>
                  <a:cubicBezTo>
                    <a:pt x="161" y="16"/>
                    <a:pt x="145" y="0"/>
                    <a:pt x="130" y="0"/>
                  </a:cubicBezTo>
                  <a:cubicBezTo>
                    <a:pt x="107" y="0"/>
                    <a:pt x="100" y="23"/>
                    <a:pt x="84" y="31"/>
                  </a:cubicBezTo>
                  <a:cubicBezTo>
                    <a:pt x="69" y="39"/>
                    <a:pt x="39" y="23"/>
                    <a:pt x="23" y="39"/>
                  </a:cubicBezTo>
                  <a:cubicBezTo>
                    <a:pt x="8" y="46"/>
                    <a:pt x="16" y="69"/>
                    <a:pt x="8" y="77"/>
                  </a:cubicBezTo>
                  <a:cubicBezTo>
                    <a:pt x="8" y="100"/>
                    <a:pt x="0" y="130"/>
                    <a:pt x="8" y="146"/>
                  </a:cubicBezTo>
                  <a:cubicBezTo>
                    <a:pt x="23" y="176"/>
                    <a:pt x="69" y="184"/>
                    <a:pt x="77" y="214"/>
                  </a:cubicBezTo>
                  <a:cubicBezTo>
                    <a:pt x="77" y="237"/>
                    <a:pt x="46" y="260"/>
                    <a:pt x="46" y="291"/>
                  </a:cubicBezTo>
                  <a:cubicBezTo>
                    <a:pt x="46" y="329"/>
                    <a:pt x="61" y="360"/>
                    <a:pt x="69" y="39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26" name="Freeform 53"/>
            <p:cNvSpPr>
              <a:spLocks noChangeArrowheads="1"/>
            </p:cNvSpPr>
            <p:nvPr/>
          </p:nvSpPr>
          <p:spPr bwMode="auto">
            <a:xfrm>
              <a:off x="6681353" y="6958014"/>
              <a:ext cx="149215" cy="149225"/>
            </a:xfrm>
            <a:custGeom>
              <a:avLst/>
              <a:gdLst>
                <a:gd name="T0" fmla="*/ 61 w 413"/>
                <a:gd name="T1" fmla="*/ 382 h 413"/>
                <a:gd name="T2" fmla="*/ 61 w 413"/>
                <a:gd name="T3" fmla="*/ 382 h 413"/>
                <a:gd name="T4" fmla="*/ 145 w 413"/>
                <a:gd name="T5" fmla="*/ 412 h 413"/>
                <a:gd name="T6" fmla="*/ 145 w 413"/>
                <a:gd name="T7" fmla="*/ 412 h 413"/>
                <a:gd name="T8" fmla="*/ 183 w 413"/>
                <a:gd name="T9" fmla="*/ 321 h 413"/>
                <a:gd name="T10" fmla="*/ 191 w 413"/>
                <a:gd name="T11" fmla="*/ 282 h 413"/>
                <a:gd name="T12" fmla="*/ 259 w 413"/>
                <a:gd name="T13" fmla="*/ 229 h 413"/>
                <a:gd name="T14" fmla="*/ 351 w 413"/>
                <a:gd name="T15" fmla="*/ 244 h 413"/>
                <a:gd name="T16" fmla="*/ 374 w 413"/>
                <a:gd name="T17" fmla="*/ 214 h 413"/>
                <a:gd name="T18" fmla="*/ 412 w 413"/>
                <a:gd name="T19" fmla="*/ 176 h 413"/>
                <a:gd name="T20" fmla="*/ 412 w 413"/>
                <a:gd name="T21" fmla="*/ 176 h 413"/>
                <a:gd name="T22" fmla="*/ 366 w 413"/>
                <a:gd name="T23" fmla="*/ 115 h 413"/>
                <a:gd name="T24" fmla="*/ 366 w 413"/>
                <a:gd name="T25" fmla="*/ 69 h 413"/>
                <a:gd name="T26" fmla="*/ 336 w 413"/>
                <a:gd name="T27" fmla="*/ 7 h 413"/>
                <a:gd name="T28" fmla="*/ 298 w 413"/>
                <a:gd name="T29" fmla="*/ 46 h 413"/>
                <a:gd name="T30" fmla="*/ 252 w 413"/>
                <a:gd name="T31" fmla="*/ 38 h 413"/>
                <a:gd name="T32" fmla="*/ 236 w 413"/>
                <a:gd name="T33" fmla="*/ 7 h 413"/>
                <a:gd name="T34" fmla="*/ 206 w 413"/>
                <a:gd name="T35" fmla="*/ 23 h 413"/>
                <a:gd name="T36" fmla="*/ 206 w 413"/>
                <a:gd name="T37" fmla="*/ 23 h 413"/>
                <a:gd name="T38" fmla="*/ 175 w 413"/>
                <a:gd name="T39" fmla="*/ 69 h 413"/>
                <a:gd name="T40" fmla="*/ 183 w 413"/>
                <a:gd name="T41" fmla="*/ 130 h 413"/>
                <a:gd name="T42" fmla="*/ 145 w 413"/>
                <a:gd name="T43" fmla="*/ 107 h 413"/>
                <a:gd name="T44" fmla="*/ 91 w 413"/>
                <a:gd name="T45" fmla="*/ 46 h 413"/>
                <a:gd name="T46" fmla="*/ 15 w 413"/>
                <a:gd name="T47" fmla="*/ 92 h 413"/>
                <a:gd name="T48" fmla="*/ 15 w 413"/>
                <a:gd name="T49" fmla="*/ 183 h 413"/>
                <a:gd name="T50" fmla="*/ 15 w 413"/>
                <a:gd name="T51" fmla="*/ 183 h 413"/>
                <a:gd name="T52" fmla="*/ 46 w 413"/>
                <a:gd name="T53" fmla="*/ 229 h 413"/>
                <a:gd name="T54" fmla="*/ 38 w 413"/>
                <a:gd name="T55" fmla="*/ 275 h 413"/>
                <a:gd name="T56" fmla="*/ 61 w 413"/>
                <a:gd name="T57" fmla="*/ 38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3" h="413">
                  <a:moveTo>
                    <a:pt x="61" y="382"/>
                  </a:moveTo>
                  <a:lnTo>
                    <a:pt x="61" y="382"/>
                  </a:lnTo>
                  <a:cubicBezTo>
                    <a:pt x="145" y="412"/>
                    <a:pt x="145" y="412"/>
                    <a:pt x="145" y="412"/>
                  </a:cubicBezTo>
                  <a:lnTo>
                    <a:pt x="145" y="412"/>
                  </a:lnTo>
                  <a:cubicBezTo>
                    <a:pt x="160" y="382"/>
                    <a:pt x="175" y="351"/>
                    <a:pt x="183" y="321"/>
                  </a:cubicBezTo>
                  <a:cubicBezTo>
                    <a:pt x="191" y="305"/>
                    <a:pt x="183" y="290"/>
                    <a:pt x="191" y="282"/>
                  </a:cubicBezTo>
                  <a:cubicBezTo>
                    <a:pt x="206" y="260"/>
                    <a:pt x="229" y="237"/>
                    <a:pt x="259" y="229"/>
                  </a:cubicBezTo>
                  <a:cubicBezTo>
                    <a:pt x="290" y="221"/>
                    <a:pt x="320" y="244"/>
                    <a:pt x="351" y="244"/>
                  </a:cubicBezTo>
                  <a:cubicBezTo>
                    <a:pt x="366" y="244"/>
                    <a:pt x="366" y="221"/>
                    <a:pt x="374" y="214"/>
                  </a:cubicBezTo>
                  <a:cubicBezTo>
                    <a:pt x="382" y="199"/>
                    <a:pt x="397" y="183"/>
                    <a:pt x="412" y="176"/>
                  </a:cubicBezTo>
                  <a:lnTo>
                    <a:pt x="412" y="176"/>
                  </a:lnTo>
                  <a:cubicBezTo>
                    <a:pt x="397" y="153"/>
                    <a:pt x="374" y="137"/>
                    <a:pt x="366" y="115"/>
                  </a:cubicBezTo>
                  <a:cubicBezTo>
                    <a:pt x="359" y="99"/>
                    <a:pt x="374" y="84"/>
                    <a:pt x="366" y="69"/>
                  </a:cubicBezTo>
                  <a:cubicBezTo>
                    <a:pt x="366" y="46"/>
                    <a:pt x="359" y="15"/>
                    <a:pt x="336" y="7"/>
                  </a:cubicBezTo>
                  <a:cubicBezTo>
                    <a:pt x="320" y="0"/>
                    <a:pt x="313" y="38"/>
                    <a:pt x="298" y="46"/>
                  </a:cubicBezTo>
                  <a:cubicBezTo>
                    <a:pt x="282" y="46"/>
                    <a:pt x="267" y="46"/>
                    <a:pt x="252" y="38"/>
                  </a:cubicBezTo>
                  <a:cubicBezTo>
                    <a:pt x="244" y="30"/>
                    <a:pt x="244" y="7"/>
                    <a:pt x="236" y="7"/>
                  </a:cubicBezTo>
                  <a:cubicBezTo>
                    <a:pt x="221" y="7"/>
                    <a:pt x="214" y="15"/>
                    <a:pt x="206" y="23"/>
                  </a:cubicBezTo>
                  <a:lnTo>
                    <a:pt x="206" y="23"/>
                  </a:lnTo>
                  <a:cubicBezTo>
                    <a:pt x="198" y="38"/>
                    <a:pt x="175" y="53"/>
                    <a:pt x="175" y="69"/>
                  </a:cubicBezTo>
                  <a:cubicBezTo>
                    <a:pt x="168" y="84"/>
                    <a:pt x="198" y="115"/>
                    <a:pt x="183" y="130"/>
                  </a:cubicBezTo>
                  <a:cubicBezTo>
                    <a:pt x="175" y="137"/>
                    <a:pt x="160" y="122"/>
                    <a:pt x="145" y="107"/>
                  </a:cubicBezTo>
                  <a:cubicBezTo>
                    <a:pt x="122" y="92"/>
                    <a:pt x="122" y="46"/>
                    <a:pt x="91" y="46"/>
                  </a:cubicBezTo>
                  <a:cubicBezTo>
                    <a:pt x="61" y="38"/>
                    <a:pt x="30" y="61"/>
                    <a:pt x="15" y="92"/>
                  </a:cubicBezTo>
                  <a:cubicBezTo>
                    <a:pt x="0" y="115"/>
                    <a:pt x="15" y="153"/>
                    <a:pt x="15" y="183"/>
                  </a:cubicBezTo>
                  <a:lnTo>
                    <a:pt x="15" y="183"/>
                  </a:lnTo>
                  <a:cubicBezTo>
                    <a:pt x="30" y="199"/>
                    <a:pt x="38" y="214"/>
                    <a:pt x="46" y="229"/>
                  </a:cubicBezTo>
                  <a:cubicBezTo>
                    <a:pt x="46" y="244"/>
                    <a:pt x="30" y="260"/>
                    <a:pt x="38" y="275"/>
                  </a:cubicBezTo>
                  <a:cubicBezTo>
                    <a:pt x="38" y="305"/>
                    <a:pt x="53" y="344"/>
                    <a:pt x="61" y="38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27" name="Freeform 54"/>
            <p:cNvSpPr>
              <a:spLocks noChangeArrowheads="1"/>
            </p:cNvSpPr>
            <p:nvPr/>
          </p:nvSpPr>
          <p:spPr bwMode="auto">
            <a:xfrm>
              <a:off x="6828980" y="6889751"/>
              <a:ext cx="247634" cy="225425"/>
            </a:xfrm>
            <a:custGeom>
              <a:avLst/>
              <a:gdLst>
                <a:gd name="T0" fmla="*/ 0 w 689"/>
                <a:gd name="T1" fmla="*/ 367 h 627"/>
                <a:gd name="T2" fmla="*/ 0 w 689"/>
                <a:gd name="T3" fmla="*/ 367 h 627"/>
                <a:gd name="T4" fmla="*/ 46 w 689"/>
                <a:gd name="T5" fmla="*/ 451 h 627"/>
                <a:gd name="T6" fmla="*/ 115 w 689"/>
                <a:gd name="T7" fmla="*/ 512 h 627"/>
                <a:gd name="T8" fmla="*/ 153 w 689"/>
                <a:gd name="T9" fmla="*/ 581 h 627"/>
                <a:gd name="T10" fmla="*/ 153 w 689"/>
                <a:gd name="T11" fmla="*/ 581 h 627"/>
                <a:gd name="T12" fmla="*/ 191 w 689"/>
                <a:gd name="T13" fmla="*/ 596 h 627"/>
                <a:gd name="T14" fmla="*/ 214 w 689"/>
                <a:gd name="T15" fmla="*/ 581 h 627"/>
                <a:gd name="T16" fmla="*/ 260 w 689"/>
                <a:gd name="T17" fmla="*/ 626 h 627"/>
                <a:gd name="T18" fmla="*/ 298 w 689"/>
                <a:gd name="T19" fmla="*/ 626 h 627"/>
                <a:gd name="T20" fmla="*/ 298 w 689"/>
                <a:gd name="T21" fmla="*/ 626 h 627"/>
                <a:gd name="T22" fmla="*/ 313 w 689"/>
                <a:gd name="T23" fmla="*/ 596 h 627"/>
                <a:gd name="T24" fmla="*/ 405 w 689"/>
                <a:gd name="T25" fmla="*/ 581 h 627"/>
                <a:gd name="T26" fmla="*/ 458 w 689"/>
                <a:gd name="T27" fmla="*/ 527 h 627"/>
                <a:gd name="T28" fmla="*/ 474 w 689"/>
                <a:gd name="T29" fmla="*/ 527 h 627"/>
                <a:gd name="T30" fmla="*/ 535 w 689"/>
                <a:gd name="T31" fmla="*/ 542 h 627"/>
                <a:gd name="T32" fmla="*/ 619 w 689"/>
                <a:gd name="T33" fmla="*/ 504 h 627"/>
                <a:gd name="T34" fmla="*/ 665 w 689"/>
                <a:gd name="T35" fmla="*/ 412 h 627"/>
                <a:gd name="T36" fmla="*/ 665 w 689"/>
                <a:gd name="T37" fmla="*/ 412 h 627"/>
                <a:gd name="T38" fmla="*/ 611 w 689"/>
                <a:gd name="T39" fmla="*/ 336 h 627"/>
                <a:gd name="T40" fmla="*/ 604 w 689"/>
                <a:gd name="T41" fmla="*/ 306 h 627"/>
                <a:gd name="T42" fmla="*/ 649 w 689"/>
                <a:gd name="T43" fmla="*/ 252 h 627"/>
                <a:gd name="T44" fmla="*/ 627 w 689"/>
                <a:gd name="T45" fmla="*/ 221 h 627"/>
                <a:gd name="T46" fmla="*/ 642 w 689"/>
                <a:gd name="T47" fmla="*/ 198 h 627"/>
                <a:gd name="T48" fmla="*/ 627 w 689"/>
                <a:gd name="T49" fmla="*/ 168 h 627"/>
                <a:gd name="T50" fmla="*/ 688 w 689"/>
                <a:gd name="T51" fmla="*/ 145 h 627"/>
                <a:gd name="T52" fmla="*/ 688 w 689"/>
                <a:gd name="T53" fmla="*/ 145 h 627"/>
                <a:gd name="T54" fmla="*/ 588 w 689"/>
                <a:gd name="T55" fmla="*/ 99 h 627"/>
                <a:gd name="T56" fmla="*/ 581 w 689"/>
                <a:gd name="T57" fmla="*/ 38 h 627"/>
                <a:gd name="T58" fmla="*/ 543 w 689"/>
                <a:gd name="T59" fmla="*/ 38 h 627"/>
                <a:gd name="T60" fmla="*/ 512 w 689"/>
                <a:gd name="T61" fmla="*/ 15 h 627"/>
                <a:gd name="T62" fmla="*/ 512 w 689"/>
                <a:gd name="T63" fmla="*/ 15 h 627"/>
                <a:gd name="T64" fmla="*/ 451 w 689"/>
                <a:gd name="T65" fmla="*/ 8 h 627"/>
                <a:gd name="T66" fmla="*/ 435 w 689"/>
                <a:gd name="T67" fmla="*/ 54 h 627"/>
                <a:gd name="T68" fmla="*/ 382 w 689"/>
                <a:gd name="T69" fmla="*/ 84 h 627"/>
                <a:gd name="T70" fmla="*/ 382 w 689"/>
                <a:gd name="T71" fmla="*/ 84 h 627"/>
                <a:gd name="T72" fmla="*/ 428 w 689"/>
                <a:gd name="T73" fmla="*/ 130 h 627"/>
                <a:gd name="T74" fmla="*/ 435 w 689"/>
                <a:gd name="T75" fmla="*/ 206 h 627"/>
                <a:gd name="T76" fmla="*/ 390 w 689"/>
                <a:gd name="T77" fmla="*/ 183 h 627"/>
                <a:gd name="T78" fmla="*/ 275 w 689"/>
                <a:gd name="T79" fmla="*/ 244 h 627"/>
                <a:gd name="T80" fmla="*/ 168 w 689"/>
                <a:gd name="T81" fmla="*/ 306 h 627"/>
                <a:gd name="T82" fmla="*/ 115 w 689"/>
                <a:gd name="T83" fmla="*/ 306 h 627"/>
                <a:gd name="T84" fmla="*/ 92 w 689"/>
                <a:gd name="T85" fmla="*/ 336 h 627"/>
                <a:gd name="T86" fmla="*/ 0 w 689"/>
                <a:gd name="T87" fmla="*/ 367 h 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89" h="627">
                  <a:moveTo>
                    <a:pt x="0" y="367"/>
                  </a:moveTo>
                  <a:lnTo>
                    <a:pt x="0" y="367"/>
                  </a:lnTo>
                  <a:cubicBezTo>
                    <a:pt x="16" y="390"/>
                    <a:pt x="23" y="420"/>
                    <a:pt x="46" y="451"/>
                  </a:cubicBezTo>
                  <a:cubicBezTo>
                    <a:pt x="61" y="473"/>
                    <a:pt x="92" y="489"/>
                    <a:pt x="115" y="512"/>
                  </a:cubicBezTo>
                  <a:cubicBezTo>
                    <a:pt x="130" y="535"/>
                    <a:pt x="138" y="558"/>
                    <a:pt x="153" y="581"/>
                  </a:cubicBezTo>
                  <a:lnTo>
                    <a:pt x="153" y="581"/>
                  </a:lnTo>
                  <a:cubicBezTo>
                    <a:pt x="168" y="581"/>
                    <a:pt x="176" y="588"/>
                    <a:pt x="191" y="596"/>
                  </a:cubicBezTo>
                  <a:lnTo>
                    <a:pt x="214" y="581"/>
                  </a:lnTo>
                  <a:cubicBezTo>
                    <a:pt x="214" y="588"/>
                    <a:pt x="260" y="626"/>
                    <a:pt x="260" y="626"/>
                  </a:cubicBezTo>
                  <a:cubicBezTo>
                    <a:pt x="275" y="626"/>
                    <a:pt x="283" y="626"/>
                    <a:pt x="298" y="626"/>
                  </a:cubicBezTo>
                  <a:lnTo>
                    <a:pt x="298" y="626"/>
                  </a:lnTo>
                  <a:cubicBezTo>
                    <a:pt x="306" y="619"/>
                    <a:pt x="306" y="596"/>
                    <a:pt x="313" y="596"/>
                  </a:cubicBezTo>
                  <a:cubicBezTo>
                    <a:pt x="344" y="581"/>
                    <a:pt x="382" y="596"/>
                    <a:pt x="405" y="581"/>
                  </a:cubicBezTo>
                  <a:cubicBezTo>
                    <a:pt x="428" y="573"/>
                    <a:pt x="435" y="542"/>
                    <a:pt x="458" y="527"/>
                  </a:cubicBezTo>
                  <a:cubicBezTo>
                    <a:pt x="458" y="519"/>
                    <a:pt x="474" y="519"/>
                    <a:pt x="474" y="527"/>
                  </a:cubicBezTo>
                  <a:cubicBezTo>
                    <a:pt x="497" y="527"/>
                    <a:pt x="512" y="550"/>
                    <a:pt x="535" y="542"/>
                  </a:cubicBezTo>
                  <a:cubicBezTo>
                    <a:pt x="565" y="542"/>
                    <a:pt x="596" y="527"/>
                    <a:pt x="619" y="504"/>
                  </a:cubicBezTo>
                  <a:cubicBezTo>
                    <a:pt x="642" y="481"/>
                    <a:pt x="649" y="443"/>
                    <a:pt x="665" y="412"/>
                  </a:cubicBezTo>
                  <a:lnTo>
                    <a:pt x="665" y="412"/>
                  </a:lnTo>
                  <a:cubicBezTo>
                    <a:pt x="642" y="390"/>
                    <a:pt x="627" y="367"/>
                    <a:pt x="611" y="336"/>
                  </a:cubicBezTo>
                  <a:cubicBezTo>
                    <a:pt x="604" y="328"/>
                    <a:pt x="604" y="313"/>
                    <a:pt x="604" y="306"/>
                  </a:cubicBezTo>
                  <a:cubicBezTo>
                    <a:pt x="611" y="283"/>
                    <a:pt x="642" y="275"/>
                    <a:pt x="649" y="252"/>
                  </a:cubicBezTo>
                  <a:cubicBezTo>
                    <a:pt x="649" y="237"/>
                    <a:pt x="627" y="237"/>
                    <a:pt x="627" y="221"/>
                  </a:cubicBezTo>
                  <a:cubicBezTo>
                    <a:pt x="619" y="214"/>
                    <a:pt x="642" y="214"/>
                    <a:pt x="642" y="198"/>
                  </a:cubicBezTo>
                  <a:cubicBezTo>
                    <a:pt x="642" y="191"/>
                    <a:pt x="619" y="176"/>
                    <a:pt x="627" y="168"/>
                  </a:cubicBezTo>
                  <a:cubicBezTo>
                    <a:pt x="642" y="153"/>
                    <a:pt x="665" y="153"/>
                    <a:pt x="688" y="145"/>
                  </a:cubicBezTo>
                  <a:lnTo>
                    <a:pt x="688" y="145"/>
                  </a:lnTo>
                  <a:cubicBezTo>
                    <a:pt x="657" y="130"/>
                    <a:pt x="619" y="130"/>
                    <a:pt x="588" y="99"/>
                  </a:cubicBezTo>
                  <a:cubicBezTo>
                    <a:pt x="573" y="84"/>
                    <a:pt x="588" y="54"/>
                    <a:pt x="581" y="38"/>
                  </a:cubicBezTo>
                  <a:cubicBezTo>
                    <a:pt x="573" y="31"/>
                    <a:pt x="558" y="38"/>
                    <a:pt x="543" y="38"/>
                  </a:cubicBezTo>
                  <a:cubicBezTo>
                    <a:pt x="535" y="31"/>
                    <a:pt x="520" y="23"/>
                    <a:pt x="512" y="15"/>
                  </a:cubicBezTo>
                  <a:lnTo>
                    <a:pt x="512" y="15"/>
                  </a:lnTo>
                  <a:cubicBezTo>
                    <a:pt x="489" y="8"/>
                    <a:pt x="466" y="0"/>
                    <a:pt x="451" y="8"/>
                  </a:cubicBezTo>
                  <a:cubicBezTo>
                    <a:pt x="435" y="15"/>
                    <a:pt x="443" y="38"/>
                    <a:pt x="435" y="54"/>
                  </a:cubicBezTo>
                  <a:cubicBezTo>
                    <a:pt x="420" y="69"/>
                    <a:pt x="397" y="76"/>
                    <a:pt x="382" y="84"/>
                  </a:cubicBezTo>
                  <a:lnTo>
                    <a:pt x="382" y="84"/>
                  </a:lnTo>
                  <a:cubicBezTo>
                    <a:pt x="397" y="99"/>
                    <a:pt x="420" y="107"/>
                    <a:pt x="428" y="130"/>
                  </a:cubicBezTo>
                  <a:cubicBezTo>
                    <a:pt x="435" y="153"/>
                    <a:pt x="443" y="183"/>
                    <a:pt x="435" y="206"/>
                  </a:cubicBezTo>
                  <a:cubicBezTo>
                    <a:pt x="428" y="221"/>
                    <a:pt x="405" y="183"/>
                    <a:pt x="390" y="183"/>
                  </a:cubicBezTo>
                  <a:cubicBezTo>
                    <a:pt x="352" y="191"/>
                    <a:pt x="313" y="221"/>
                    <a:pt x="275" y="244"/>
                  </a:cubicBezTo>
                  <a:cubicBezTo>
                    <a:pt x="275" y="244"/>
                    <a:pt x="176" y="298"/>
                    <a:pt x="168" y="306"/>
                  </a:cubicBezTo>
                  <a:cubicBezTo>
                    <a:pt x="160" y="306"/>
                    <a:pt x="115" y="306"/>
                    <a:pt x="115" y="306"/>
                  </a:cubicBezTo>
                  <a:cubicBezTo>
                    <a:pt x="107" y="313"/>
                    <a:pt x="99" y="336"/>
                    <a:pt x="92" y="336"/>
                  </a:cubicBezTo>
                  <a:cubicBezTo>
                    <a:pt x="61" y="351"/>
                    <a:pt x="31" y="359"/>
                    <a:pt x="0" y="36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28" name="Freeform 55"/>
            <p:cNvSpPr>
              <a:spLocks noChangeArrowheads="1"/>
            </p:cNvSpPr>
            <p:nvPr/>
          </p:nvSpPr>
          <p:spPr bwMode="auto">
            <a:xfrm>
              <a:off x="6738499" y="6829426"/>
              <a:ext cx="250809" cy="193675"/>
            </a:xfrm>
            <a:custGeom>
              <a:avLst/>
              <a:gdLst>
                <a:gd name="T0" fmla="*/ 252 w 696"/>
                <a:gd name="T1" fmla="*/ 535 h 536"/>
                <a:gd name="T2" fmla="*/ 252 w 696"/>
                <a:gd name="T3" fmla="*/ 535 h 536"/>
                <a:gd name="T4" fmla="*/ 206 w 696"/>
                <a:gd name="T5" fmla="*/ 474 h 536"/>
                <a:gd name="T6" fmla="*/ 206 w 696"/>
                <a:gd name="T7" fmla="*/ 428 h 536"/>
                <a:gd name="T8" fmla="*/ 176 w 696"/>
                <a:gd name="T9" fmla="*/ 366 h 536"/>
                <a:gd name="T10" fmla="*/ 138 w 696"/>
                <a:gd name="T11" fmla="*/ 405 h 536"/>
                <a:gd name="T12" fmla="*/ 92 w 696"/>
                <a:gd name="T13" fmla="*/ 397 h 536"/>
                <a:gd name="T14" fmla="*/ 76 w 696"/>
                <a:gd name="T15" fmla="*/ 366 h 536"/>
                <a:gd name="T16" fmla="*/ 46 w 696"/>
                <a:gd name="T17" fmla="*/ 382 h 536"/>
                <a:gd name="T18" fmla="*/ 46 w 696"/>
                <a:gd name="T19" fmla="*/ 382 h 536"/>
                <a:gd name="T20" fmla="*/ 8 w 696"/>
                <a:gd name="T21" fmla="*/ 260 h 536"/>
                <a:gd name="T22" fmla="*/ 76 w 696"/>
                <a:gd name="T23" fmla="*/ 191 h 536"/>
                <a:gd name="T24" fmla="*/ 76 w 696"/>
                <a:gd name="T25" fmla="*/ 107 h 536"/>
                <a:gd name="T26" fmla="*/ 84 w 696"/>
                <a:gd name="T27" fmla="*/ 61 h 536"/>
                <a:gd name="T28" fmla="*/ 183 w 696"/>
                <a:gd name="T29" fmla="*/ 0 h 536"/>
                <a:gd name="T30" fmla="*/ 183 w 696"/>
                <a:gd name="T31" fmla="*/ 0 h 536"/>
                <a:gd name="T32" fmla="*/ 268 w 696"/>
                <a:gd name="T33" fmla="*/ 53 h 536"/>
                <a:gd name="T34" fmla="*/ 313 w 696"/>
                <a:gd name="T35" fmla="*/ 107 h 536"/>
                <a:gd name="T36" fmla="*/ 397 w 696"/>
                <a:gd name="T37" fmla="*/ 114 h 536"/>
                <a:gd name="T38" fmla="*/ 474 w 696"/>
                <a:gd name="T39" fmla="*/ 122 h 536"/>
                <a:gd name="T40" fmla="*/ 489 w 696"/>
                <a:gd name="T41" fmla="*/ 191 h 536"/>
                <a:gd name="T42" fmla="*/ 565 w 696"/>
                <a:gd name="T43" fmla="*/ 160 h 536"/>
                <a:gd name="T44" fmla="*/ 588 w 696"/>
                <a:gd name="T45" fmla="*/ 191 h 536"/>
                <a:gd name="T46" fmla="*/ 588 w 696"/>
                <a:gd name="T47" fmla="*/ 229 h 536"/>
                <a:gd name="T48" fmla="*/ 634 w 696"/>
                <a:gd name="T49" fmla="*/ 252 h 536"/>
                <a:gd name="T50" fmla="*/ 634 w 696"/>
                <a:gd name="T51" fmla="*/ 252 h 536"/>
                <a:gd name="T52" fmla="*/ 680 w 696"/>
                <a:gd name="T53" fmla="*/ 298 h 536"/>
                <a:gd name="T54" fmla="*/ 687 w 696"/>
                <a:gd name="T55" fmla="*/ 374 h 536"/>
                <a:gd name="T56" fmla="*/ 642 w 696"/>
                <a:gd name="T57" fmla="*/ 351 h 536"/>
                <a:gd name="T58" fmla="*/ 527 w 696"/>
                <a:gd name="T59" fmla="*/ 412 h 536"/>
                <a:gd name="T60" fmla="*/ 420 w 696"/>
                <a:gd name="T61" fmla="*/ 474 h 536"/>
                <a:gd name="T62" fmla="*/ 367 w 696"/>
                <a:gd name="T63" fmla="*/ 474 h 536"/>
                <a:gd name="T64" fmla="*/ 344 w 696"/>
                <a:gd name="T65" fmla="*/ 504 h 536"/>
                <a:gd name="T66" fmla="*/ 252 w 696"/>
                <a:gd name="T67" fmla="*/ 535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536">
                  <a:moveTo>
                    <a:pt x="252" y="535"/>
                  </a:moveTo>
                  <a:lnTo>
                    <a:pt x="252" y="535"/>
                  </a:lnTo>
                  <a:cubicBezTo>
                    <a:pt x="237" y="512"/>
                    <a:pt x="214" y="496"/>
                    <a:pt x="206" y="474"/>
                  </a:cubicBezTo>
                  <a:cubicBezTo>
                    <a:pt x="199" y="458"/>
                    <a:pt x="214" y="443"/>
                    <a:pt x="206" y="428"/>
                  </a:cubicBezTo>
                  <a:cubicBezTo>
                    <a:pt x="206" y="405"/>
                    <a:pt x="199" y="374"/>
                    <a:pt x="176" y="366"/>
                  </a:cubicBezTo>
                  <a:cubicBezTo>
                    <a:pt x="160" y="359"/>
                    <a:pt x="153" y="397"/>
                    <a:pt x="138" y="405"/>
                  </a:cubicBezTo>
                  <a:cubicBezTo>
                    <a:pt x="122" y="405"/>
                    <a:pt x="107" y="405"/>
                    <a:pt x="92" y="397"/>
                  </a:cubicBezTo>
                  <a:cubicBezTo>
                    <a:pt x="84" y="389"/>
                    <a:pt x="84" y="366"/>
                    <a:pt x="76" y="366"/>
                  </a:cubicBezTo>
                  <a:cubicBezTo>
                    <a:pt x="61" y="366"/>
                    <a:pt x="54" y="374"/>
                    <a:pt x="46" y="382"/>
                  </a:cubicBezTo>
                  <a:lnTo>
                    <a:pt x="46" y="382"/>
                  </a:lnTo>
                  <a:cubicBezTo>
                    <a:pt x="31" y="344"/>
                    <a:pt x="0" y="305"/>
                    <a:pt x="8" y="260"/>
                  </a:cubicBezTo>
                  <a:cubicBezTo>
                    <a:pt x="8" y="229"/>
                    <a:pt x="61" y="222"/>
                    <a:pt x="76" y="191"/>
                  </a:cubicBezTo>
                  <a:cubicBezTo>
                    <a:pt x="84" y="168"/>
                    <a:pt x="69" y="130"/>
                    <a:pt x="76" y="107"/>
                  </a:cubicBezTo>
                  <a:cubicBezTo>
                    <a:pt x="76" y="91"/>
                    <a:pt x="76" y="69"/>
                    <a:pt x="84" y="61"/>
                  </a:cubicBezTo>
                  <a:cubicBezTo>
                    <a:pt x="115" y="38"/>
                    <a:pt x="153" y="23"/>
                    <a:pt x="183" y="0"/>
                  </a:cubicBezTo>
                  <a:lnTo>
                    <a:pt x="183" y="0"/>
                  </a:lnTo>
                  <a:cubicBezTo>
                    <a:pt x="206" y="23"/>
                    <a:pt x="245" y="38"/>
                    <a:pt x="268" y="53"/>
                  </a:cubicBezTo>
                  <a:cubicBezTo>
                    <a:pt x="283" y="69"/>
                    <a:pt x="290" y="99"/>
                    <a:pt x="313" y="107"/>
                  </a:cubicBezTo>
                  <a:cubicBezTo>
                    <a:pt x="336" y="114"/>
                    <a:pt x="367" y="107"/>
                    <a:pt x="397" y="114"/>
                  </a:cubicBezTo>
                  <a:cubicBezTo>
                    <a:pt x="420" y="114"/>
                    <a:pt x="451" y="107"/>
                    <a:pt x="474" y="122"/>
                  </a:cubicBezTo>
                  <a:cubicBezTo>
                    <a:pt x="489" y="137"/>
                    <a:pt x="474" y="183"/>
                    <a:pt x="489" y="191"/>
                  </a:cubicBezTo>
                  <a:cubicBezTo>
                    <a:pt x="520" y="199"/>
                    <a:pt x="535" y="160"/>
                    <a:pt x="565" y="160"/>
                  </a:cubicBezTo>
                  <a:cubicBezTo>
                    <a:pt x="573" y="160"/>
                    <a:pt x="581" y="183"/>
                    <a:pt x="588" y="191"/>
                  </a:cubicBezTo>
                  <a:cubicBezTo>
                    <a:pt x="596" y="206"/>
                    <a:pt x="581" y="222"/>
                    <a:pt x="588" y="229"/>
                  </a:cubicBezTo>
                  <a:cubicBezTo>
                    <a:pt x="596" y="244"/>
                    <a:pt x="619" y="244"/>
                    <a:pt x="634" y="252"/>
                  </a:cubicBezTo>
                  <a:lnTo>
                    <a:pt x="634" y="252"/>
                  </a:lnTo>
                  <a:cubicBezTo>
                    <a:pt x="649" y="267"/>
                    <a:pt x="672" y="275"/>
                    <a:pt x="680" y="298"/>
                  </a:cubicBezTo>
                  <a:cubicBezTo>
                    <a:pt x="687" y="321"/>
                    <a:pt x="695" y="351"/>
                    <a:pt x="687" y="374"/>
                  </a:cubicBezTo>
                  <a:cubicBezTo>
                    <a:pt x="680" y="389"/>
                    <a:pt x="657" y="351"/>
                    <a:pt x="642" y="351"/>
                  </a:cubicBezTo>
                  <a:cubicBezTo>
                    <a:pt x="604" y="359"/>
                    <a:pt x="565" y="389"/>
                    <a:pt x="527" y="412"/>
                  </a:cubicBezTo>
                  <a:cubicBezTo>
                    <a:pt x="527" y="412"/>
                    <a:pt x="428" y="466"/>
                    <a:pt x="420" y="474"/>
                  </a:cubicBezTo>
                  <a:cubicBezTo>
                    <a:pt x="412" y="474"/>
                    <a:pt x="367" y="474"/>
                    <a:pt x="367" y="474"/>
                  </a:cubicBezTo>
                  <a:cubicBezTo>
                    <a:pt x="359" y="481"/>
                    <a:pt x="351" y="504"/>
                    <a:pt x="344" y="504"/>
                  </a:cubicBezTo>
                  <a:cubicBezTo>
                    <a:pt x="313" y="519"/>
                    <a:pt x="283" y="527"/>
                    <a:pt x="252" y="53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29" name="Freeform 56"/>
            <p:cNvSpPr>
              <a:spLocks noChangeArrowheads="1"/>
            </p:cNvSpPr>
            <p:nvPr/>
          </p:nvSpPr>
          <p:spPr bwMode="auto">
            <a:xfrm>
              <a:off x="7046454" y="6908801"/>
              <a:ext cx="239696" cy="157163"/>
            </a:xfrm>
            <a:custGeom>
              <a:avLst/>
              <a:gdLst>
                <a:gd name="T0" fmla="*/ 61 w 665"/>
                <a:gd name="T1" fmla="*/ 358 h 436"/>
                <a:gd name="T2" fmla="*/ 61 w 665"/>
                <a:gd name="T3" fmla="*/ 358 h 436"/>
                <a:gd name="T4" fmla="*/ 7 w 665"/>
                <a:gd name="T5" fmla="*/ 282 h 436"/>
                <a:gd name="T6" fmla="*/ 0 w 665"/>
                <a:gd name="T7" fmla="*/ 252 h 436"/>
                <a:gd name="T8" fmla="*/ 45 w 665"/>
                <a:gd name="T9" fmla="*/ 198 h 436"/>
                <a:gd name="T10" fmla="*/ 23 w 665"/>
                <a:gd name="T11" fmla="*/ 167 h 436"/>
                <a:gd name="T12" fmla="*/ 38 w 665"/>
                <a:gd name="T13" fmla="*/ 144 h 436"/>
                <a:gd name="T14" fmla="*/ 23 w 665"/>
                <a:gd name="T15" fmla="*/ 114 h 436"/>
                <a:gd name="T16" fmla="*/ 84 w 665"/>
                <a:gd name="T17" fmla="*/ 91 h 436"/>
                <a:gd name="T18" fmla="*/ 84 w 665"/>
                <a:gd name="T19" fmla="*/ 91 h 436"/>
                <a:gd name="T20" fmla="*/ 99 w 665"/>
                <a:gd name="T21" fmla="*/ 114 h 436"/>
                <a:gd name="T22" fmla="*/ 137 w 665"/>
                <a:gd name="T23" fmla="*/ 68 h 436"/>
                <a:gd name="T24" fmla="*/ 168 w 665"/>
                <a:gd name="T25" fmla="*/ 30 h 436"/>
                <a:gd name="T26" fmla="*/ 206 w 665"/>
                <a:gd name="T27" fmla="*/ 53 h 436"/>
                <a:gd name="T28" fmla="*/ 282 w 665"/>
                <a:gd name="T29" fmla="*/ 38 h 436"/>
                <a:gd name="T30" fmla="*/ 351 w 665"/>
                <a:gd name="T31" fmla="*/ 53 h 436"/>
                <a:gd name="T32" fmla="*/ 435 w 665"/>
                <a:gd name="T33" fmla="*/ 22 h 436"/>
                <a:gd name="T34" fmla="*/ 481 w 665"/>
                <a:gd name="T35" fmla="*/ 0 h 436"/>
                <a:gd name="T36" fmla="*/ 481 w 665"/>
                <a:gd name="T37" fmla="*/ 0 h 436"/>
                <a:gd name="T38" fmla="*/ 565 w 665"/>
                <a:gd name="T39" fmla="*/ 76 h 436"/>
                <a:gd name="T40" fmla="*/ 626 w 665"/>
                <a:gd name="T41" fmla="*/ 76 h 436"/>
                <a:gd name="T42" fmla="*/ 656 w 665"/>
                <a:gd name="T43" fmla="*/ 114 h 436"/>
                <a:gd name="T44" fmla="*/ 580 w 665"/>
                <a:gd name="T45" fmla="*/ 129 h 436"/>
                <a:gd name="T46" fmla="*/ 573 w 665"/>
                <a:gd name="T47" fmla="*/ 229 h 436"/>
                <a:gd name="T48" fmla="*/ 611 w 665"/>
                <a:gd name="T49" fmla="*/ 313 h 436"/>
                <a:gd name="T50" fmla="*/ 611 w 665"/>
                <a:gd name="T51" fmla="*/ 313 h 436"/>
                <a:gd name="T52" fmla="*/ 565 w 665"/>
                <a:gd name="T53" fmla="*/ 343 h 436"/>
                <a:gd name="T54" fmla="*/ 557 w 665"/>
                <a:gd name="T55" fmla="*/ 381 h 436"/>
                <a:gd name="T56" fmla="*/ 504 w 665"/>
                <a:gd name="T57" fmla="*/ 435 h 436"/>
                <a:gd name="T58" fmla="*/ 420 w 665"/>
                <a:gd name="T59" fmla="*/ 412 h 436"/>
                <a:gd name="T60" fmla="*/ 420 w 665"/>
                <a:gd name="T61" fmla="*/ 412 h 436"/>
                <a:gd name="T62" fmla="*/ 397 w 665"/>
                <a:gd name="T63" fmla="*/ 358 h 436"/>
                <a:gd name="T64" fmla="*/ 351 w 665"/>
                <a:gd name="T65" fmla="*/ 366 h 436"/>
                <a:gd name="T66" fmla="*/ 267 w 665"/>
                <a:gd name="T67" fmla="*/ 343 h 436"/>
                <a:gd name="T68" fmla="*/ 206 w 665"/>
                <a:gd name="T69" fmla="*/ 381 h 436"/>
                <a:gd name="T70" fmla="*/ 145 w 665"/>
                <a:gd name="T71" fmla="*/ 381 h 436"/>
                <a:gd name="T72" fmla="*/ 99 w 665"/>
                <a:gd name="T73" fmla="*/ 358 h 436"/>
                <a:gd name="T74" fmla="*/ 61 w 665"/>
                <a:gd name="T75" fmla="*/ 358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65" h="436">
                  <a:moveTo>
                    <a:pt x="61" y="358"/>
                  </a:moveTo>
                  <a:lnTo>
                    <a:pt x="61" y="358"/>
                  </a:lnTo>
                  <a:cubicBezTo>
                    <a:pt x="38" y="336"/>
                    <a:pt x="23" y="313"/>
                    <a:pt x="7" y="282"/>
                  </a:cubicBezTo>
                  <a:cubicBezTo>
                    <a:pt x="0" y="274"/>
                    <a:pt x="0" y="259"/>
                    <a:pt x="0" y="252"/>
                  </a:cubicBezTo>
                  <a:cubicBezTo>
                    <a:pt x="7" y="229"/>
                    <a:pt x="38" y="221"/>
                    <a:pt x="45" y="198"/>
                  </a:cubicBezTo>
                  <a:cubicBezTo>
                    <a:pt x="45" y="183"/>
                    <a:pt x="23" y="183"/>
                    <a:pt x="23" y="167"/>
                  </a:cubicBezTo>
                  <a:cubicBezTo>
                    <a:pt x="15" y="160"/>
                    <a:pt x="38" y="160"/>
                    <a:pt x="38" y="144"/>
                  </a:cubicBezTo>
                  <a:cubicBezTo>
                    <a:pt x="38" y="137"/>
                    <a:pt x="15" y="122"/>
                    <a:pt x="23" y="114"/>
                  </a:cubicBezTo>
                  <a:cubicBezTo>
                    <a:pt x="38" y="99"/>
                    <a:pt x="61" y="99"/>
                    <a:pt x="84" y="91"/>
                  </a:cubicBezTo>
                  <a:lnTo>
                    <a:pt x="84" y="91"/>
                  </a:lnTo>
                  <a:cubicBezTo>
                    <a:pt x="91" y="99"/>
                    <a:pt x="91" y="114"/>
                    <a:pt x="99" y="114"/>
                  </a:cubicBezTo>
                  <a:cubicBezTo>
                    <a:pt x="122" y="99"/>
                    <a:pt x="122" y="83"/>
                    <a:pt x="137" y="68"/>
                  </a:cubicBezTo>
                  <a:cubicBezTo>
                    <a:pt x="145" y="53"/>
                    <a:pt x="152" y="38"/>
                    <a:pt x="168" y="30"/>
                  </a:cubicBezTo>
                  <a:cubicBezTo>
                    <a:pt x="183" y="30"/>
                    <a:pt x="191" y="53"/>
                    <a:pt x="206" y="53"/>
                  </a:cubicBezTo>
                  <a:cubicBezTo>
                    <a:pt x="229" y="53"/>
                    <a:pt x="259" y="38"/>
                    <a:pt x="282" y="38"/>
                  </a:cubicBezTo>
                  <a:cubicBezTo>
                    <a:pt x="305" y="38"/>
                    <a:pt x="328" y="53"/>
                    <a:pt x="351" y="53"/>
                  </a:cubicBezTo>
                  <a:cubicBezTo>
                    <a:pt x="381" y="45"/>
                    <a:pt x="404" y="30"/>
                    <a:pt x="435" y="22"/>
                  </a:cubicBezTo>
                  <a:cubicBezTo>
                    <a:pt x="450" y="15"/>
                    <a:pt x="465" y="7"/>
                    <a:pt x="481" y="0"/>
                  </a:cubicBezTo>
                  <a:lnTo>
                    <a:pt x="481" y="0"/>
                  </a:lnTo>
                  <a:cubicBezTo>
                    <a:pt x="511" y="22"/>
                    <a:pt x="534" y="61"/>
                    <a:pt x="565" y="76"/>
                  </a:cubicBezTo>
                  <a:cubicBezTo>
                    <a:pt x="580" y="83"/>
                    <a:pt x="603" y="68"/>
                    <a:pt x="626" y="76"/>
                  </a:cubicBezTo>
                  <a:cubicBezTo>
                    <a:pt x="641" y="83"/>
                    <a:pt x="664" y="99"/>
                    <a:pt x="656" y="114"/>
                  </a:cubicBezTo>
                  <a:cubicBezTo>
                    <a:pt x="641" y="137"/>
                    <a:pt x="595" y="106"/>
                    <a:pt x="580" y="129"/>
                  </a:cubicBezTo>
                  <a:cubicBezTo>
                    <a:pt x="557" y="152"/>
                    <a:pt x="573" y="198"/>
                    <a:pt x="573" y="229"/>
                  </a:cubicBezTo>
                  <a:cubicBezTo>
                    <a:pt x="580" y="259"/>
                    <a:pt x="595" y="282"/>
                    <a:pt x="611" y="313"/>
                  </a:cubicBezTo>
                  <a:lnTo>
                    <a:pt x="611" y="313"/>
                  </a:lnTo>
                  <a:cubicBezTo>
                    <a:pt x="595" y="320"/>
                    <a:pt x="580" y="328"/>
                    <a:pt x="565" y="343"/>
                  </a:cubicBezTo>
                  <a:cubicBezTo>
                    <a:pt x="557" y="358"/>
                    <a:pt x="565" y="374"/>
                    <a:pt x="557" y="381"/>
                  </a:cubicBezTo>
                  <a:cubicBezTo>
                    <a:pt x="542" y="404"/>
                    <a:pt x="527" y="427"/>
                    <a:pt x="504" y="435"/>
                  </a:cubicBezTo>
                  <a:cubicBezTo>
                    <a:pt x="473" y="435"/>
                    <a:pt x="450" y="419"/>
                    <a:pt x="420" y="412"/>
                  </a:cubicBezTo>
                  <a:lnTo>
                    <a:pt x="420" y="412"/>
                  </a:lnTo>
                  <a:cubicBezTo>
                    <a:pt x="412" y="397"/>
                    <a:pt x="412" y="374"/>
                    <a:pt x="397" y="358"/>
                  </a:cubicBezTo>
                  <a:cubicBezTo>
                    <a:pt x="381" y="351"/>
                    <a:pt x="366" y="366"/>
                    <a:pt x="351" y="366"/>
                  </a:cubicBezTo>
                  <a:cubicBezTo>
                    <a:pt x="320" y="358"/>
                    <a:pt x="298" y="336"/>
                    <a:pt x="267" y="343"/>
                  </a:cubicBezTo>
                  <a:cubicBezTo>
                    <a:pt x="244" y="343"/>
                    <a:pt x="229" y="374"/>
                    <a:pt x="206" y="381"/>
                  </a:cubicBezTo>
                  <a:cubicBezTo>
                    <a:pt x="191" y="389"/>
                    <a:pt x="168" y="389"/>
                    <a:pt x="145" y="381"/>
                  </a:cubicBezTo>
                  <a:cubicBezTo>
                    <a:pt x="129" y="381"/>
                    <a:pt x="114" y="358"/>
                    <a:pt x="99" y="358"/>
                  </a:cubicBezTo>
                  <a:cubicBezTo>
                    <a:pt x="84" y="351"/>
                    <a:pt x="68" y="358"/>
                    <a:pt x="61" y="35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30" name="Freeform 57"/>
            <p:cNvSpPr>
              <a:spLocks noChangeArrowheads="1"/>
            </p:cNvSpPr>
            <p:nvPr/>
          </p:nvSpPr>
          <p:spPr bwMode="auto">
            <a:xfrm>
              <a:off x="6805170" y="6696075"/>
              <a:ext cx="231760" cy="223838"/>
            </a:xfrm>
            <a:custGeom>
              <a:avLst/>
              <a:gdLst>
                <a:gd name="T0" fmla="*/ 0 w 643"/>
                <a:gd name="T1" fmla="*/ 367 h 620"/>
                <a:gd name="T2" fmla="*/ 0 w 643"/>
                <a:gd name="T3" fmla="*/ 367 h 620"/>
                <a:gd name="T4" fmla="*/ 85 w 643"/>
                <a:gd name="T5" fmla="*/ 420 h 620"/>
                <a:gd name="T6" fmla="*/ 130 w 643"/>
                <a:gd name="T7" fmla="*/ 474 h 620"/>
                <a:gd name="T8" fmla="*/ 214 w 643"/>
                <a:gd name="T9" fmla="*/ 481 h 620"/>
                <a:gd name="T10" fmla="*/ 291 w 643"/>
                <a:gd name="T11" fmla="*/ 489 h 620"/>
                <a:gd name="T12" fmla="*/ 306 w 643"/>
                <a:gd name="T13" fmla="*/ 558 h 620"/>
                <a:gd name="T14" fmla="*/ 382 w 643"/>
                <a:gd name="T15" fmla="*/ 527 h 620"/>
                <a:gd name="T16" fmla="*/ 405 w 643"/>
                <a:gd name="T17" fmla="*/ 558 h 620"/>
                <a:gd name="T18" fmla="*/ 405 w 643"/>
                <a:gd name="T19" fmla="*/ 596 h 620"/>
                <a:gd name="T20" fmla="*/ 451 w 643"/>
                <a:gd name="T21" fmla="*/ 619 h 620"/>
                <a:gd name="T22" fmla="*/ 451 w 643"/>
                <a:gd name="T23" fmla="*/ 619 h 620"/>
                <a:gd name="T24" fmla="*/ 504 w 643"/>
                <a:gd name="T25" fmla="*/ 589 h 620"/>
                <a:gd name="T26" fmla="*/ 520 w 643"/>
                <a:gd name="T27" fmla="*/ 543 h 620"/>
                <a:gd name="T28" fmla="*/ 581 w 643"/>
                <a:gd name="T29" fmla="*/ 550 h 620"/>
                <a:gd name="T30" fmla="*/ 581 w 643"/>
                <a:gd name="T31" fmla="*/ 550 h 620"/>
                <a:gd name="T32" fmla="*/ 642 w 643"/>
                <a:gd name="T33" fmla="*/ 489 h 620"/>
                <a:gd name="T34" fmla="*/ 589 w 643"/>
                <a:gd name="T35" fmla="*/ 481 h 620"/>
                <a:gd name="T36" fmla="*/ 543 w 643"/>
                <a:gd name="T37" fmla="*/ 474 h 620"/>
                <a:gd name="T38" fmla="*/ 543 w 643"/>
                <a:gd name="T39" fmla="*/ 420 h 620"/>
                <a:gd name="T40" fmla="*/ 550 w 643"/>
                <a:gd name="T41" fmla="*/ 352 h 620"/>
                <a:gd name="T42" fmla="*/ 558 w 643"/>
                <a:gd name="T43" fmla="*/ 291 h 620"/>
                <a:gd name="T44" fmla="*/ 527 w 643"/>
                <a:gd name="T45" fmla="*/ 268 h 620"/>
                <a:gd name="T46" fmla="*/ 443 w 643"/>
                <a:gd name="T47" fmla="*/ 245 h 620"/>
                <a:gd name="T48" fmla="*/ 421 w 643"/>
                <a:gd name="T49" fmla="*/ 199 h 620"/>
                <a:gd name="T50" fmla="*/ 421 w 643"/>
                <a:gd name="T51" fmla="*/ 184 h 620"/>
                <a:gd name="T52" fmla="*/ 512 w 643"/>
                <a:gd name="T53" fmla="*/ 214 h 620"/>
                <a:gd name="T54" fmla="*/ 512 w 643"/>
                <a:gd name="T55" fmla="*/ 153 h 620"/>
                <a:gd name="T56" fmla="*/ 512 w 643"/>
                <a:gd name="T57" fmla="*/ 153 h 620"/>
                <a:gd name="T58" fmla="*/ 482 w 643"/>
                <a:gd name="T59" fmla="*/ 115 h 620"/>
                <a:gd name="T60" fmla="*/ 421 w 643"/>
                <a:gd name="T61" fmla="*/ 107 h 620"/>
                <a:gd name="T62" fmla="*/ 382 w 643"/>
                <a:gd name="T63" fmla="*/ 77 h 620"/>
                <a:gd name="T64" fmla="*/ 337 w 643"/>
                <a:gd name="T65" fmla="*/ 69 h 620"/>
                <a:gd name="T66" fmla="*/ 337 w 643"/>
                <a:gd name="T67" fmla="*/ 92 h 620"/>
                <a:gd name="T68" fmla="*/ 306 w 643"/>
                <a:gd name="T69" fmla="*/ 84 h 620"/>
                <a:gd name="T70" fmla="*/ 268 w 643"/>
                <a:gd name="T71" fmla="*/ 16 h 620"/>
                <a:gd name="T72" fmla="*/ 153 w 643"/>
                <a:gd name="T73" fmla="*/ 31 h 620"/>
                <a:gd name="T74" fmla="*/ 138 w 643"/>
                <a:gd name="T75" fmla="*/ 107 h 620"/>
                <a:gd name="T76" fmla="*/ 168 w 643"/>
                <a:gd name="T77" fmla="*/ 153 h 620"/>
                <a:gd name="T78" fmla="*/ 138 w 643"/>
                <a:gd name="T79" fmla="*/ 168 h 620"/>
                <a:gd name="T80" fmla="*/ 123 w 643"/>
                <a:gd name="T81" fmla="*/ 252 h 620"/>
                <a:gd name="T82" fmla="*/ 85 w 643"/>
                <a:gd name="T83" fmla="*/ 245 h 620"/>
                <a:gd name="T84" fmla="*/ 23 w 643"/>
                <a:gd name="T85" fmla="*/ 298 h 620"/>
                <a:gd name="T86" fmla="*/ 23 w 643"/>
                <a:gd name="T87" fmla="*/ 298 h 620"/>
                <a:gd name="T88" fmla="*/ 23 w 643"/>
                <a:gd name="T89" fmla="*/ 344 h 620"/>
                <a:gd name="T90" fmla="*/ 0 w 643"/>
                <a:gd name="T91" fmla="*/ 367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3" h="620">
                  <a:moveTo>
                    <a:pt x="0" y="367"/>
                  </a:moveTo>
                  <a:lnTo>
                    <a:pt x="0" y="367"/>
                  </a:lnTo>
                  <a:cubicBezTo>
                    <a:pt x="23" y="390"/>
                    <a:pt x="62" y="405"/>
                    <a:pt x="85" y="420"/>
                  </a:cubicBezTo>
                  <a:cubicBezTo>
                    <a:pt x="100" y="436"/>
                    <a:pt x="107" y="466"/>
                    <a:pt x="130" y="474"/>
                  </a:cubicBezTo>
                  <a:cubicBezTo>
                    <a:pt x="153" y="481"/>
                    <a:pt x="184" y="474"/>
                    <a:pt x="214" y="481"/>
                  </a:cubicBezTo>
                  <a:cubicBezTo>
                    <a:pt x="237" y="481"/>
                    <a:pt x="268" y="474"/>
                    <a:pt x="291" y="489"/>
                  </a:cubicBezTo>
                  <a:cubicBezTo>
                    <a:pt x="306" y="504"/>
                    <a:pt x="291" y="550"/>
                    <a:pt x="306" y="558"/>
                  </a:cubicBezTo>
                  <a:cubicBezTo>
                    <a:pt x="337" y="566"/>
                    <a:pt x="352" y="527"/>
                    <a:pt x="382" y="527"/>
                  </a:cubicBezTo>
                  <a:cubicBezTo>
                    <a:pt x="390" y="527"/>
                    <a:pt x="398" y="550"/>
                    <a:pt x="405" y="558"/>
                  </a:cubicBezTo>
                  <a:cubicBezTo>
                    <a:pt x="413" y="573"/>
                    <a:pt x="398" y="589"/>
                    <a:pt x="405" y="596"/>
                  </a:cubicBezTo>
                  <a:cubicBezTo>
                    <a:pt x="413" y="611"/>
                    <a:pt x="436" y="611"/>
                    <a:pt x="451" y="619"/>
                  </a:cubicBezTo>
                  <a:lnTo>
                    <a:pt x="451" y="619"/>
                  </a:lnTo>
                  <a:cubicBezTo>
                    <a:pt x="466" y="611"/>
                    <a:pt x="489" y="604"/>
                    <a:pt x="504" y="589"/>
                  </a:cubicBezTo>
                  <a:cubicBezTo>
                    <a:pt x="512" y="573"/>
                    <a:pt x="504" y="550"/>
                    <a:pt x="520" y="543"/>
                  </a:cubicBezTo>
                  <a:cubicBezTo>
                    <a:pt x="535" y="535"/>
                    <a:pt x="558" y="543"/>
                    <a:pt x="581" y="550"/>
                  </a:cubicBezTo>
                  <a:lnTo>
                    <a:pt x="581" y="550"/>
                  </a:lnTo>
                  <a:cubicBezTo>
                    <a:pt x="604" y="527"/>
                    <a:pt x="642" y="520"/>
                    <a:pt x="642" y="489"/>
                  </a:cubicBezTo>
                  <a:cubicBezTo>
                    <a:pt x="642" y="474"/>
                    <a:pt x="604" y="481"/>
                    <a:pt x="589" y="481"/>
                  </a:cubicBezTo>
                  <a:cubicBezTo>
                    <a:pt x="573" y="481"/>
                    <a:pt x="550" y="481"/>
                    <a:pt x="543" y="474"/>
                  </a:cubicBezTo>
                  <a:cubicBezTo>
                    <a:pt x="527" y="458"/>
                    <a:pt x="535" y="443"/>
                    <a:pt x="543" y="420"/>
                  </a:cubicBezTo>
                  <a:cubicBezTo>
                    <a:pt x="543" y="397"/>
                    <a:pt x="550" y="375"/>
                    <a:pt x="550" y="352"/>
                  </a:cubicBezTo>
                  <a:cubicBezTo>
                    <a:pt x="550" y="336"/>
                    <a:pt x="566" y="314"/>
                    <a:pt x="558" y="291"/>
                  </a:cubicBezTo>
                  <a:cubicBezTo>
                    <a:pt x="558" y="283"/>
                    <a:pt x="543" y="275"/>
                    <a:pt x="527" y="268"/>
                  </a:cubicBezTo>
                  <a:cubicBezTo>
                    <a:pt x="504" y="260"/>
                    <a:pt x="466" y="268"/>
                    <a:pt x="443" y="245"/>
                  </a:cubicBezTo>
                  <a:cubicBezTo>
                    <a:pt x="428" y="237"/>
                    <a:pt x="428" y="222"/>
                    <a:pt x="421" y="199"/>
                  </a:cubicBezTo>
                  <a:lnTo>
                    <a:pt x="421" y="184"/>
                  </a:lnTo>
                  <a:cubicBezTo>
                    <a:pt x="451" y="184"/>
                    <a:pt x="482" y="222"/>
                    <a:pt x="512" y="214"/>
                  </a:cubicBezTo>
                  <a:cubicBezTo>
                    <a:pt x="527" y="206"/>
                    <a:pt x="512" y="176"/>
                    <a:pt x="512" y="153"/>
                  </a:cubicBezTo>
                  <a:lnTo>
                    <a:pt x="512" y="153"/>
                  </a:lnTo>
                  <a:cubicBezTo>
                    <a:pt x="504" y="138"/>
                    <a:pt x="497" y="130"/>
                    <a:pt x="482" y="115"/>
                  </a:cubicBezTo>
                  <a:cubicBezTo>
                    <a:pt x="482" y="115"/>
                    <a:pt x="428" y="107"/>
                    <a:pt x="421" y="107"/>
                  </a:cubicBezTo>
                  <a:lnTo>
                    <a:pt x="382" y="77"/>
                  </a:lnTo>
                  <a:cubicBezTo>
                    <a:pt x="367" y="69"/>
                    <a:pt x="352" y="69"/>
                    <a:pt x="337" y="69"/>
                  </a:cubicBezTo>
                  <a:cubicBezTo>
                    <a:pt x="329" y="69"/>
                    <a:pt x="337" y="84"/>
                    <a:pt x="337" y="92"/>
                  </a:cubicBezTo>
                  <a:cubicBezTo>
                    <a:pt x="321" y="92"/>
                    <a:pt x="314" y="92"/>
                    <a:pt x="306" y="84"/>
                  </a:cubicBezTo>
                  <a:cubicBezTo>
                    <a:pt x="291" y="61"/>
                    <a:pt x="291" y="23"/>
                    <a:pt x="268" y="16"/>
                  </a:cubicBezTo>
                  <a:cubicBezTo>
                    <a:pt x="229" y="0"/>
                    <a:pt x="191" y="23"/>
                    <a:pt x="153" y="31"/>
                  </a:cubicBezTo>
                  <a:cubicBezTo>
                    <a:pt x="153" y="31"/>
                    <a:pt x="138" y="100"/>
                    <a:pt x="138" y="107"/>
                  </a:cubicBezTo>
                  <a:lnTo>
                    <a:pt x="168" y="153"/>
                  </a:lnTo>
                  <a:cubicBezTo>
                    <a:pt x="153" y="161"/>
                    <a:pt x="138" y="153"/>
                    <a:pt x="138" y="168"/>
                  </a:cubicBezTo>
                  <a:cubicBezTo>
                    <a:pt x="123" y="191"/>
                    <a:pt x="138" y="229"/>
                    <a:pt x="123" y="252"/>
                  </a:cubicBezTo>
                  <a:cubicBezTo>
                    <a:pt x="115" y="268"/>
                    <a:pt x="100" y="237"/>
                    <a:pt x="85" y="245"/>
                  </a:cubicBezTo>
                  <a:cubicBezTo>
                    <a:pt x="62" y="252"/>
                    <a:pt x="46" y="283"/>
                    <a:pt x="23" y="298"/>
                  </a:cubicBezTo>
                  <a:lnTo>
                    <a:pt x="23" y="298"/>
                  </a:lnTo>
                  <a:cubicBezTo>
                    <a:pt x="23" y="314"/>
                    <a:pt x="31" y="329"/>
                    <a:pt x="23" y="344"/>
                  </a:cubicBezTo>
                  <a:cubicBezTo>
                    <a:pt x="23" y="352"/>
                    <a:pt x="8" y="359"/>
                    <a:pt x="0" y="36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31" name="Freeform 58"/>
            <p:cNvSpPr>
              <a:spLocks noChangeArrowheads="1"/>
            </p:cNvSpPr>
            <p:nvPr/>
          </p:nvSpPr>
          <p:spPr bwMode="auto">
            <a:xfrm>
              <a:off x="6955972" y="6716713"/>
              <a:ext cx="277795" cy="233362"/>
            </a:xfrm>
            <a:custGeom>
              <a:avLst/>
              <a:gdLst>
                <a:gd name="T0" fmla="*/ 91 w 772"/>
                <a:gd name="T1" fmla="*/ 99 h 650"/>
                <a:gd name="T2" fmla="*/ 91 w 772"/>
                <a:gd name="T3" fmla="*/ 99 h 650"/>
                <a:gd name="T4" fmla="*/ 91 w 772"/>
                <a:gd name="T5" fmla="*/ 160 h 650"/>
                <a:gd name="T6" fmla="*/ 0 w 772"/>
                <a:gd name="T7" fmla="*/ 130 h 650"/>
                <a:gd name="T8" fmla="*/ 0 w 772"/>
                <a:gd name="T9" fmla="*/ 145 h 650"/>
                <a:gd name="T10" fmla="*/ 22 w 772"/>
                <a:gd name="T11" fmla="*/ 191 h 650"/>
                <a:gd name="T12" fmla="*/ 106 w 772"/>
                <a:gd name="T13" fmla="*/ 214 h 650"/>
                <a:gd name="T14" fmla="*/ 137 w 772"/>
                <a:gd name="T15" fmla="*/ 237 h 650"/>
                <a:gd name="T16" fmla="*/ 129 w 772"/>
                <a:gd name="T17" fmla="*/ 298 h 650"/>
                <a:gd name="T18" fmla="*/ 122 w 772"/>
                <a:gd name="T19" fmla="*/ 366 h 650"/>
                <a:gd name="T20" fmla="*/ 122 w 772"/>
                <a:gd name="T21" fmla="*/ 420 h 650"/>
                <a:gd name="T22" fmla="*/ 168 w 772"/>
                <a:gd name="T23" fmla="*/ 427 h 650"/>
                <a:gd name="T24" fmla="*/ 221 w 772"/>
                <a:gd name="T25" fmla="*/ 435 h 650"/>
                <a:gd name="T26" fmla="*/ 160 w 772"/>
                <a:gd name="T27" fmla="*/ 496 h 650"/>
                <a:gd name="T28" fmla="*/ 160 w 772"/>
                <a:gd name="T29" fmla="*/ 496 h 650"/>
                <a:gd name="T30" fmla="*/ 191 w 772"/>
                <a:gd name="T31" fmla="*/ 519 h 650"/>
                <a:gd name="T32" fmla="*/ 229 w 772"/>
                <a:gd name="T33" fmla="*/ 519 h 650"/>
                <a:gd name="T34" fmla="*/ 236 w 772"/>
                <a:gd name="T35" fmla="*/ 580 h 650"/>
                <a:gd name="T36" fmla="*/ 336 w 772"/>
                <a:gd name="T37" fmla="*/ 626 h 650"/>
                <a:gd name="T38" fmla="*/ 336 w 772"/>
                <a:gd name="T39" fmla="*/ 626 h 650"/>
                <a:gd name="T40" fmla="*/ 351 w 772"/>
                <a:gd name="T41" fmla="*/ 649 h 650"/>
                <a:gd name="T42" fmla="*/ 389 w 772"/>
                <a:gd name="T43" fmla="*/ 603 h 650"/>
                <a:gd name="T44" fmla="*/ 420 w 772"/>
                <a:gd name="T45" fmla="*/ 565 h 650"/>
                <a:gd name="T46" fmla="*/ 458 w 772"/>
                <a:gd name="T47" fmla="*/ 588 h 650"/>
                <a:gd name="T48" fmla="*/ 534 w 772"/>
                <a:gd name="T49" fmla="*/ 573 h 650"/>
                <a:gd name="T50" fmla="*/ 603 w 772"/>
                <a:gd name="T51" fmla="*/ 588 h 650"/>
                <a:gd name="T52" fmla="*/ 687 w 772"/>
                <a:gd name="T53" fmla="*/ 557 h 650"/>
                <a:gd name="T54" fmla="*/ 733 w 772"/>
                <a:gd name="T55" fmla="*/ 535 h 650"/>
                <a:gd name="T56" fmla="*/ 733 w 772"/>
                <a:gd name="T57" fmla="*/ 535 h 650"/>
                <a:gd name="T58" fmla="*/ 771 w 772"/>
                <a:gd name="T59" fmla="*/ 466 h 650"/>
                <a:gd name="T60" fmla="*/ 733 w 772"/>
                <a:gd name="T61" fmla="*/ 450 h 650"/>
                <a:gd name="T62" fmla="*/ 740 w 772"/>
                <a:gd name="T63" fmla="*/ 336 h 650"/>
                <a:gd name="T64" fmla="*/ 679 w 772"/>
                <a:gd name="T65" fmla="*/ 237 h 650"/>
                <a:gd name="T66" fmla="*/ 733 w 772"/>
                <a:gd name="T67" fmla="*/ 206 h 650"/>
                <a:gd name="T68" fmla="*/ 725 w 772"/>
                <a:gd name="T69" fmla="*/ 107 h 650"/>
                <a:gd name="T70" fmla="*/ 748 w 772"/>
                <a:gd name="T71" fmla="*/ 68 h 650"/>
                <a:gd name="T72" fmla="*/ 702 w 772"/>
                <a:gd name="T73" fmla="*/ 15 h 650"/>
                <a:gd name="T74" fmla="*/ 603 w 772"/>
                <a:gd name="T75" fmla="*/ 7 h 650"/>
                <a:gd name="T76" fmla="*/ 557 w 772"/>
                <a:gd name="T77" fmla="*/ 53 h 650"/>
                <a:gd name="T78" fmla="*/ 527 w 772"/>
                <a:gd name="T79" fmla="*/ 99 h 650"/>
                <a:gd name="T80" fmla="*/ 443 w 772"/>
                <a:gd name="T81" fmla="*/ 91 h 650"/>
                <a:gd name="T82" fmla="*/ 366 w 772"/>
                <a:gd name="T83" fmla="*/ 114 h 650"/>
                <a:gd name="T84" fmla="*/ 328 w 772"/>
                <a:gd name="T85" fmla="*/ 99 h 650"/>
                <a:gd name="T86" fmla="*/ 305 w 772"/>
                <a:gd name="T87" fmla="*/ 114 h 650"/>
                <a:gd name="T88" fmla="*/ 221 w 772"/>
                <a:gd name="T89" fmla="*/ 107 h 650"/>
                <a:gd name="T90" fmla="*/ 129 w 772"/>
                <a:gd name="T91" fmla="*/ 76 h 650"/>
                <a:gd name="T92" fmla="*/ 91 w 772"/>
                <a:gd name="T93" fmla="*/ 9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2" h="650">
                  <a:moveTo>
                    <a:pt x="91" y="99"/>
                  </a:moveTo>
                  <a:lnTo>
                    <a:pt x="91" y="99"/>
                  </a:lnTo>
                  <a:cubicBezTo>
                    <a:pt x="91" y="122"/>
                    <a:pt x="106" y="152"/>
                    <a:pt x="91" y="160"/>
                  </a:cubicBezTo>
                  <a:cubicBezTo>
                    <a:pt x="61" y="168"/>
                    <a:pt x="30" y="130"/>
                    <a:pt x="0" y="130"/>
                  </a:cubicBezTo>
                  <a:lnTo>
                    <a:pt x="0" y="145"/>
                  </a:lnTo>
                  <a:cubicBezTo>
                    <a:pt x="7" y="168"/>
                    <a:pt x="7" y="183"/>
                    <a:pt x="22" y="191"/>
                  </a:cubicBezTo>
                  <a:cubicBezTo>
                    <a:pt x="45" y="214"/>
                    <a:pt x="83" y="206"/>
                    <a:pt x="106" y="214"/>
                  </a:cubicBezTo>
                  <a:cubicBezTo>
                    <a:pt x="122" y="221"/>
                    <a:pt x="137" y="229"/>
                    <a:pt x="137" y="237"/>
                  </a:cubicBezTo>
                  <a:cubicBezTo>
                    <a:pt x="145" y="260"/>
                    <a:pt x="129" y="282"/>
                    <a:pt x="129" y="298"/>
                  </a:cubicBezTo>
                  <a:cubicBezTo>
                    <a:pt x="129" y="321"/>
                    <a:pt x="122" y="343"/>
                    <a:pt x="122" y="366"/>
                  </a:cubicBezTo>
                  <a:cubicBezTo>
                    <a:pt x="114" y="389"/>
                    <a:pt x="106" y="404"/>
                    <a:pt x="122" y="420"/>
                  </a:cubicBezTo>
                  <a:cubicBezTo>
                    <a:pt x="129" y="427"/>
                    <a:pt x="152" y="427"/>
                    <a:pt x="168" y="427"/>
                  </a:cubicBezTo>
                  <a:cubicBezTo>
                    <a:pt x="183" y="427"/>
                    <a:pt x="221" y="420"/>
                    <a:pt x="221" y="435"/>
                  </a:cubicBezTo>
                  <a:cubicBezTo>
                    <a:pt x="221" y="466"/>
                    <a:pt x="183" y="473"/>
                    <a:pt x="160" y="496"/>
                  </a:cubicBezTo>
                  <a:lnTo>
                    <a:pt x="160" y="496"/>
                  </a:lnTo>
                  <a:cubicBezTo>
                    <a:pt x="168" y="504"/>
                    <a:pt x="183" y="512"/>
                    <a:pt x="191" y="519"/>
                  </a:cubicBezTo>
                  <a:cubicBezTo>
                    <a:pt x="206" y="519"/>
                    <a:pt x="221" y="512"/>
                    <a:pt x="229" y="519"/>
                  </a:cubicBezTo>
                  <a:cubicBezTo>
                    <a:pt x="236" y="535"/>
                    <a:pt x="221" y="565"/>
                    <a:pt x="236" y="580"/>
                  </a:cubicBezTo>
                  <a:cubicBezTo>
                    <a:pt x="267" y="611"/>
                    <a:pt x="305" y="611"/>
                    <a:pt x="336" y="626"/>
                  </a:cubicBezTo>
                  <a:lnTo>
                    <a:pt x="336" y="626"/>
                  </a:lnTo>
                  <a:cubicBezTo>
                    <a:pt x="343" y="634"/>
                    <a:pt x="343" y="649"/>
                    <a:pt x="351" y="649"/>
                  </a:cubicBezTo>
                  <a:cubicBezTo>
                    <a:pt x="374" y="634"/>
                    <a:pt x="374" y="618"/>
                    <a:pt x="389" y="603"/>
                  </a:cubicBezTo>
                  <a:cubicBezTo>
                    <a:pt x="397" y="588"/>
                    <a:pt x="404" y="573"/>
                    <a:pt x="420" y="565"/>
                  </a:cubicBezTo>
                  <a:cubicBezTo>
                    <a:pt x="435" y="565"/>
                    <a:pt x="443" y="588"/>
                    <a:pt x="458" y="588"/>
                  </a:cubicBezTo>
                  <a:cubicBezTo>
                    <a:pt x="481" y="588"/>
                    <a:pt x="511" y="573"/>
                    <a:pt x="534" y="573"/>
                  </a:cubicBezTo>
                  <a:cubicBezTo>
                    <a:pt x="557" y="573"/>
                    <a:pt x="580" y="588"/>
                    <a:pt x="603" y="588"/>
                  </a:cubicBezTo>
                  <a:cubicBezTo>
                    <a:pt x="633" y="580"/>
                    <a:pt x="656" y="565"/>
                    <a:pt x="687" y="557"/>
                  </a:cubicBezTo>
                  <a:cubicBezTo>
                    <a:pt x="702" y="550"/>
                    <a:pt x="717" y="542"/>
                    <a:pt x="733" y="535"/>
                  </a:cubicBezTo>
                  <a:lnTo>
                    <a:pt x="733" y="535"/>
                  </a:lnTo>
                  <a:cubicBezTo>
                    <a:pt x="748" y="512"/>
                    <a:pt x="771" y="489"/>
                    <a:pt x="771" y="466"/>
                  </a:cubicBezTo>
                  <a:cubicBezTo>
                    <a:pt x="771" y="458"/>
                    <a:pt x="740" y="458"/>
                    <a:pt x="733" y="450"/>
                  </a:cubicBezTo>
                  <a:cubicBezTo>
                    <a:pt x="725" y="412"/>
                    <a:pt x="756" y="374"/>
                    <a:pt x="740" y="336"/>
                  </a:cubicBezTo>
                  <a:cubicBezTo>
                    <a:pt x="733" y="298"/>
                    <a:pt x="679" y="275"/>
                    <a:pt x="679" y="237"/>
                  </a:cubicBezTo>
                  <a:cubicBezTo>
                    <a:pt x="679" y="214"/>
                    <a:pt x="725" y="229"/>
                    <a:pt x="733" y="206"/>
                  </a:cubicBezTo>
                  <a:cubicBezTo>
                    <a:pt x="748" y="175"/>
                    <a:pt x="725" y="137"/>
                    <a:pt x="725" y="107"/>
                  </a:cubicBezTo>
                  <a:cubicBezTo>
                    <a:pt x="733" y="91"/>
                    <a:pt x="756" y="84"/>
                    <a:pt x="748" y="68"/>
                  </a:cubicBezTo>
                  <a:cubicBezTo>
                    <a:pt x="740" y="46"/>
                    <a:pt x="725" y="23"/>
                    <a:pt x="702" y="15"/>
                  </a:cubicBezTo>
                  <a:cubicBezTo>
                    <a:pt x="672" y="7"/>
                    <a:pt x="633" y="0"/>
                    <a:pt x="603" y="7"/>
                  </a:cubicBezTo>
                  <a:cubicBezTo>
                    <a:pt x="580" y="15"/>
                    <a:pt x="572" y="38"/>
                    <a:pt x="557" y="53"/>
                  </a:cubicBezTo>
                  <a:cubicBezTo>
                    <a:pt x="550" y="68"/>
                    <a:pt x="542" y="91"/>
                    <a:pt x="527" y="99"/>
                  </a:cubicBezTo>
                  <a:cubicBezTo>
                    <a:pt x="504" y="107"/>
                    <a:pt x="465" y="91"/>
                    <a:pt x="443" y="91"/>
                  </a:cubicBezTo>
                  <a:cubicBezTo>
                    <a:pt x="412" y="99"/>
                    <a:pt x="389" y="114"/>
                    <a:pt x="366" y="114"/>
                  </a:cubicBezTo>
                  <a:cubicBezTo>
                    <a:pt x="351" y="114"/>
                    <a:pt x="343" y="99"/>
                    <a:pt x="328" y="99"/>
                  </a:cubicBezTo>
                  <a:cubicBezTo>
                    <a:pt x="320" y="99"/>
                    <a:pt x="313" y="114"/>
                    <a:pt x="305" y="114"/>
                  </a:cubicBezTo>
                  <a:cubicBezTo>
                    <a:pt x="275" y="122"/>
                    <a:pt x="252" y="114"/>
                    <a:pt x="221" y="107"/>
                  </a:cubicBezTo>
                  <a:cubicBezTo>
                    <a:pt x="191" y="99"/>
                    <a:pt x="160" y="76"/>
                    <a:pt x="129" y="76"/>
                  </a:cubicBezTo>
                  <a:cubicBezTo>
                    <a:pt x="114" y="76"/>
                    <a:pt x="106" y="91"/>
                    <a:pt x="91" y="9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32" name="Freeform 59"/>
            <p:cNvSpPr>
              <a:spLocks noChangeArrowheads="1"/>
            </p:cNvSpPr>
            <p:nvPr/>
          </p:nvSpPr>
          <p:spPr bwMode="auto">
            <a:xfrm>
              <a:off x="6224183" y="6443663"/>
              <a:ext cx="592098" cy="696912"/>
            </a:xfrm>
            <a:custGeom>
              <a:avLst/>
              <a:gdLst>
                <a:gd name="T0" fmla="*/ 343 w 1643"/>
                <a:gd name="T1" fmla="*/ 146 h 1934"/>
                <a:gd name="T2" fmla="*/ 252 w 1643"/>
                <a:gd name="T3" fmla="*/ 581 h 1934"/>
                <a:gd name="T4" fmla="*/ 38 w 1643"/>
                <a:gd name="T5" fmla="*/ 909 h 1934"/>
                <a:gd name="T6" fmla="*/ 122 w 1643"/>
                <a:gd name="T7" fmla="*/ 917 h 1934"/>
                <a:gd name="T8" fmla="*/ 160 w 1643"/>
                <a:gd name="T9" fmla="*/ 1032 h 1934"/>
                <a:gd name="T10" fmla="*/ 137 w 1643"/>
                <a:gd name="T11" fmla="*/ 1123 h 1934"/>
                <a:gd name="T12" fmla="*/ 30 w 1643"/>
                <a:gd name="T13" fmla="*/ 1169 h 1934"/>
                <a:gd name="T14" fmla="*/ 30 w 1643"/>
                <a:gd name="T15" fmla="*/ 1177 h 1934"/>
                <a:gd name="T16" fmla="*/ 382 w 1643"/>
                <a:gd name="T17" fmla="*/ 1284 h 1934"/>
                <a:gd name="T18" fmla="*/ 237 w 1643"/>
                <a:gd name="T19" fmla="*/ 1398 h 1934"/>
                <a:gd name="T20" fmla="*/ 198 w 1643"/>
                <a:gd name="T21" fmla="*/ 1574 h 1934"/>
                <a:gd name="T22" fmla="*/ 91 w 1643"/>
                <a:gd name="T23" fmla="*/ 1658 h 1934"/>
                <a:gd name="T24" fmla="*/ 91 w 1643"/>
                <a:gd name="T25" fmla="*/ 1734 h 1934"/>
                <a:gd name="T26" fmla="*/ 168 w 1643"/>
                <a:gd name="T27" fmla="*/ 1849 h 1934"/>
                <a:gd name="T28" fmla="*/ 183 w 1643"/>
                <a:gd name="T29" fmla="*/ 1750 h 1934"/>
                <a:gd name="T30" fmla="*/ 321 w 1643"/>
                <a:gd name="T31" fmla="*/ 1834 h 1934"/>
                <a:gd name="T32" fmla="*/ 313 w 1643"/>
                <a:gd name="T33" fmla="*/ 1887 h 1934"/>
                <a:gd name="T34" fmla="*/ 427 w 1643"/>
                <a:gd name="T35" fmla="*/ 1933 h 1934"/>
                <a:gd name="T36" fmla="*/ 481 w 1643"/>
                <a:gd name="T37" fmla="*/ 1826 h 1934"/>
                <a:gd name="T38" fmla="*/ 573 w 1643"/>
                <a:gd name="T39" fmla="*/ 1849 h 1934"/>
                <a:gd name="T40" fmla="*/ 603 w 1643"/>
                <a:gd name="T41" fmla="*/ 1750 h 1934"/>
                <a:gd name="T42" fmla="*/ 618 w 1643"/>
                <a:gd name="T43" fmla="*/ 1650 h 1934"/>
                <a:gd name="T44" fmla="*/ 733 w 1643"/>
                <a:gd name="T45" fmla="*/ 1673 h 1934"/>
                <a:gd name="T46" fmla="*/ 779 w 1643"/>
                <a:gd name="T47" fmla="*/ 1620 h 1934"/>
                <a:gd name="T48" fmla="*/ 901 w 1643"/>
                <a:gd name="T49" fmla="*/ 1582 h 1934"/>
                <a:gd name="T50" fmla="*/ 878 w 1643"/>
                <a:gd name="T51" fmla="*/ 1475 h 1934"/>
                <a:gd name="T52" fmla="*/ 840 w 1643"/>
                <a:gd name="T53" fmla="*/ 1330 h 1934"/>
                <a:gd name="T54" fmla="*/ 855 w 1643"/>
                <a:gd name="T55" fmla="*/ 1223 h 1934"/>
                <a:gd name="T56" fmla="*/ 962 w 1643"/>
                <a:gd name="T57" fmla="*/ 1184 h 1934"/>
                <a:gd name="T58" fmla="*/ 1023 w 1643"/>
                <a:gd name="T59" fmla="*/ 1307 h 1934"/>
                <a:gd name="T60" fmla="*/ 1115 w 1643"/>
                <a:gd name="T61" fmla="*/ 1429 h 1934"/>
                <a:gd name="T62" fmla="*/ 1130 w 1643"/>
                <a:gd name="T63" fmla="*/ 1475 h 1934"/>
                <a:gd name="T64" fmla="*/ 1229 w 1643"/>
                <a:gd name="T65" fmla="*/ 1490 h 1934"/>
                <a:gd name="T66" fmla="*/ 1283 w 1643"/>
                <a:gd name="T67" fmla="*/ 1612 h 1934"/>
                <a:gd name="T68" fmla="*/ 1283 w 1643"/>
                <a:gd name="T69" fmla="*/ 1521 h 1934"/>
                <a:gd name="T70" fmla="*/ 1413 w 1643"/>
                <a:gd name="T71" fmla="*/ 1536 h 1934"/>
                <a:gd name="T72" fmla="*/ 1443 w 1643"/>
                <a:gd name="T73" fmla="*/ 1498 h 1934"/>
                <a:gd name="T74" fmla="*/ 1474 w 1643"/>
                <a:gd name="T75" fmla="*/ 1452 h 1934"/>
                <a:gd name="T76" fmla="*/ 1504 w 1643"/>
                <a:gd name="T77" fmla="*/ 1261 h 1934"/>
                <a:gd name="T78" fmla="*/ 1512 w 1643"/>
                <a:gd name="T79" fmla="*/ 1131 h 1934"/>
                <a:gd name="T80" fmla="*/ 1611 w 1643"/>
                <a:gd name="T81" fmla="*/ 1070 h 1934"/>
                <a:gd name="T82" fmla="*/ 1634 w 1643"/>
                <a:gd name="T83" fmla="*/ 1001 h 1934"/>
                <a:gd name="T84" fmla="*/ 1489 w 1643"/>
                <a:gd name="T85" fmla="*/ 795 h 1934"/>
                <a:gd name="T86" fmla="*/ 1398 w 1643"/>
                <a:gd name="T87" fmla="*/ 680 h 1934"/>
                <a:gd name="T88" fmla="*/ 1275 w 1643"/>
                <a:gd name="T89" fmla="*/ 665 h 1934"/>
                <a:gd name="T90" fmla="*/ 1153 w 1643"/>
                <a:gd name="T91" fmla="*/ 482 h 1934"/>
                <a:gd name="T92" fmla="*/ 977 w 1643"/>
                <a:gd name="T93" fmla="*/ 436 h 1934"/>
                <a:gd name="T94" fmla="*/ 871 w 1643"/>
                <a:gd name="T95" fmla="*/ 275 h 1934"/>
                <a:gd name="T96" fmla="*/ 954 w 1643"/>
                <a:gd name="T97" fmla="*/ 123 h 1934"/>
                <a:gd name="T98" fmla="*/ 1008 w 1643"/>
                <a:gd name="T99" fmla="*/ 23 h 1934"/>
                <a:gd name="T100" fmla="*/ 909 w 1643"/>
                <a:gd name="T101" fmla="*/ 16 h 1934"/>
                <a:gd name="T102" fmla="*/ 718 w 1643"/>
                <a:gd name="T103" fmla="*/ 69 h 1934"/>
                <a:gd name="T104" fmla="*/ 580 w 1643"/>
                <a:gd name="T105" fmla="*/ 146 h 1934"/>
                <a:gd name="T106" fmla="*/ 458 w 1643"/>
                <a:gd name="T107" fmla="*/ 77 h 1934"/>
                <a:gd name="T108" fmla="*/ 343 w 1643"/>
                <a:gd name="T109" fmla="*/ 146 h 19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43" h="1934">
                  <a:moveTo>
                    <a:pt x="343" y="146"/>
                  </a:moveTo>
                  <a:lnTo>
                    <a:pt x="343" y="146"/>
                  </a:lnTo>
                  <a:cubicBezTo>
                    <a:pt x="374" y="245"/>
                    <a:pt x="420" y="360"/>
                    <a:pt x="305" y="405"/>
                  </a:cubicBezTo>
                  <a:cubicBezTo>
                    <a:pt x="267" y="421"/>
                    <a:pt x="221" y="566"/>
                    <a:pt x="252" y="581"/>
                  </a:cubicBezTo>
                  <a:cubicBezTo>
                    <a:pt x="382" y="650"/>
                    <a:pt x="168" y="795"/>
                    <a:pt x="84" y="803"/>
                  </a:cubicBezTo>
                  <a:cubicBezTo>
                    <a:pt x="0" y="803"/>
                    <a:pt x="38" y="856"/>
                    <a:pt x="38" y="909"/>
                  </a:cubicBezTo>
                  <a:lnTo>
                    <a:pt x="38" y="909"/>
                  </a:lnTo>
                  <a:cubicBezTo>
                    <a:pt x="68" y="909"/>
                    <a:pt x="91" y="902"/>
                    <a:pt x="122" y="917"/>
                  </a:cubicBezTo>
                  <a:cubicBezTo>
                    <a:pt x="137" y="925"/>
                    <a:pt x="137" y="955"/>
                    <a:pt x="145" y="971"/>
                  </a:cubicBezTo>
                  <a:cubicBezTo>
                    <a:pt x="153" y="994"/>
                    <a:pt x="153" y="1017"/>
                    <a:pt x="160" y="1032"/>
                  </a:cubicBezTo>
                  <a:cubicBezTo>
                    <a:pt x="160" y="1047"/>
                    <a:pt x="175" y="1062"/>
                    <a:pt x="168" y="1078"/>
                  </a:cubicBezTo>
                  <a:cubicBezTo>
                    <a:pt x="168" y="1100"/>
                    <a:pt x="145" y="1108"/>
                    <a:pt x="137" y="1123"/>
                  </a:cubicBezTo>
                  <a:cubicBezTo>
                    <a:pt x="122" y="1131"/>
                    <a:pt x="122" y="1146"/>
                    <a:pt x="107" y="1154"/>
                  </a:cubicBezTo>
                  <a:cubicBezTo>
                    <a:pt x="84" y="1161"/>
                    <a:pt x="53" y="1161"/>
                    <a:pt x="30" y="1169"/>
                  </a:cubicBezTo>
                  <a:lnTo>
                    <a:pt x="30" y="1169"/>
                  </a:lnTo>
                  <a:lnTo>
                    <a:pt x="30" y="1177"/>
                  </a:lnTo>
                  <a:cubicBezTo>
                    <a:pt x="38" y="1375"/>
                    <a:pt x="267" y="1284"/>
                    <a:pt x="382" y="1284"/>
                  </a:cubicBezTo>
                  <a:lnTo>
                    <a:pt x="382" y="1284"/>
                  </a:lnTo>
                  <a:cubicBezTo>
                    <a:pt x="343" y="1284"/>
                    <a:pt x="275" y="1360"/>
                    <a:pt x="237" y="1398"/>
                  </a:cubicBezTo>
                  <a:lnTo>
                    <a:pt x="237" y="1398"/>
                  </a:lnTo>
                  <a:cubicBezTo>
                    <a:pt x="244" y="1414"/>
                    <a:pt x="252" y="1436"/>
                    <a:pt x="252" y="1459"/>
                  </a:cubicBezTo>
                  <a:cubicBezTo>
                    <a:pt x="244" y="1498"/>
                    <a:pt x="229" y="1544"/>
                    <a:pt x="198" y="1574"/>
                  </a:cubicBezTo>
                  <a:cubicBezTo>
                    <a:pt x="191" y="1582"/>
                    <a:pt x="168" y="1566"/>
                    <a:pt x="153" y="1574"/>
                  </a:cubicBezTo>
                  <a:cubicBezTo>
                    <a:pt x="130" y="1597"/>
                    <a:pt x="99" y="1620"/>
                    <a:pt x="91" y="1658"/>
                  </a:cubicBezTo>
                  <a:cubicBezTo>
                    <a:pt x="91" y="1673"/>
                    <a:pt x="130" y="1681"/>
                    <a:pt x="122" y="1696"/>
                  </a:cubicBezTo>
                  <a:cubicBezTo>
                    <a:pt x="122" y="1711"/>
                    <a:pt x="99" y="1719"/>
                    <a:pt x="91" y="1734"/>
                  </a:cubicBezTo>
                  <a:cubicBezTo>
                    <a:pt x="84" y="1750"/>
                    <a:pt x="76" y="1773"/>
                    <a:pt x="84" y="1788"/>
                  </a:cubicBezTo>
                  <a:cubicBezTo>
                    <a:pt x="107" y="1819"/>
                    <a:pt x="137" y="1834"/>
                    <a:pt x="168" y="1849"/>
                  </a:cubicBezTo>
                  <a:cubicBezTo>
                    <a:pt x="183" y="1857"/>
                    <a:pt x="214" y="1864"/>
                    <a:pt x="214" y="1849"/>
                  </a:cubicBezTo>
                  <a:cubicBezTo>
                    <a:pt x="214" y="1819"/>
                    <a:pt x="153" y="1773"/>
                    <a:pt x="183" y="1750"/>
                  </a:cubicBezTo>
                  <a:cubicBezTo>
                    <a:pt x="214" y="1734"/>
                    <a:pt x="229" y="1803"/>
                    <a:pt x="260" y="1819"/>
                  </a:cubicBezTo>
                  <a:cubicBezTo>
                    <a:pt x="275" y="1826"/>
                    <a:pt x="305" y="1819"/>
                    <a:pt x="321" y="1834"/>
                  </a:cubicBezTo>
                  <a:cubicBezTo>
                    <a:pt x="336" y="1849"/>
                    <a:pt x="321" y="1872"/>
                    <a:pt x="313" y="1887"/>
                  </a:cubicBezTo>
                  <a:lnTo>
                    <a:pt x="313" y="1887"/>
                  </a:lnTo>
                  <a:cubicBezTo>
                    <a:pt x="427" y="1933"/>
                    <a:pt x="427" y="1933"/>
                    <a:pt x="427" y="1933"/>
                  </a:cubicBezTo>
                  <a:lnTo>
                    <a:pt x="427" y="1933"/>
                  </a:lnTo>
                  <a:cubicBezTo>
                    <a:pt x="427" y="1918"/>
                    <a:pt x="420" y="1895"/>
                    <a:pt x="427" y="1872"/>
                  </a:cubicBezTo>
                  <a:cubicBezTo>
                    <a:pt x="443" y="1857"/>
                    <a:pt x="458" y="1834"/>
                    <a:pt x="481" y="1826"/>
                  </a:cubicBezTo>
                  <a:cubicBezTo>
                    <a:pt x="496" y="1826"/>
                    <a:pt x="496" y="1864"/>
                    <a:pt x="512" y="1872"/>
                  </a:cubicBezTo>
                  <a:cubicBezTo>
                    <a:pt x="535" y="1872"/>
                    <a:pt x="550" y="1857"/>
                    <a:pt x="573" y="1849"/>
                  </a:cubicBezTo>
                  <a:lnTo>
                    <a:pt x="573" y="1849"/>
                  </a:lnTo>
                  <a:cubicBezTo>
                    <a:pt x="580" y="1819"/>
                    <a:pt x="603" y="1788"/>
                    <a:pt x="603" y="1750"/>
                  </a:cubicBezTo>
                  <a:cubicBezTo>
                    <a:pt x="611" y="1734"/>
                    <a:pt x="596" y="1711"/>
                    <a:pt x="596" y="1696"/>
                  </a:cubicBezTo>
                  <a:lnTo>
                    <a:pt x="618" y="1650"/>
                  </a:lnTo>
                  <a:lnTo>
                    <a:pt x="702" y="1620"/>
                  </a:lnTo>
                  <a:cubicBezTo>
                    <a:pt x="710" y="1635"/>
                    <a:pt x="718" y="1650"/>
                    <a:pt x="733" y="1673"/>
                  </a:cubicBezTo>
                  <a:lnTo>
                    <a:pt x="733" y="1673"/>
                  </a:lnTo>
                  <a:cubicBezTo>
                    <a:pt x="748" y="1650"/>
                    <a:pt x="756" y="1620"/>
                    <a:pt x="779" y="1620"/>
                  </a:cubicBezTo>
                  <a:cubicBezTo>
                    <a:pt x="802" y="1612"/>
                    <a:pt x="810" y="1658"/>
                    <a:pt x="825" y="1658"/>
                  </a:cubicBezTo>
                  <a:cubicBezTo>
                    <a:pt x="863" y="1643"/>
                    <a:pt x="878" y="1605"/>
                    <a:pt x="901" y="1582"/>
                  </a:cubicBezTo>
                  <a:lnTo>
                    <a:pt x="901" y="1582"/>
                  </a:lnTo>
                  <a:cubicBezTo>
                    <a:pt x="893" y="1544"/>
                    <a:pt x="878" y="1513"/>
                    <a:pt x="878" y="1475"/>
                  </a:cubicBezTo>
                  <a:cubicBezTo>
                    <a:pt x="878" y="1444"/>
                    <a:pt x="909" y="1421"/>
                    <a:pt x="909" y="1398"/>
                  </a:cubicBezTo>
                  <a:cubicBezTo>
                    <a:pt x="901" y="1368"/>
                    <a:pt x="855" y="1360"/>
                    <a:pt x="840" y="1330"/>
                  </a:cubicBezTo>
                  <a:cubicBezTo>
                    <a:pt x="832" y="1314"/>
                    <a:pt x="840" y="1284"/>
                    <a:pt x="840" y="1261"/>
                  </a:cubicBezTo>
                  <a:cubicBezTo>
                    <a:pt x="848" y="1253"/>
                    <a:pt x="840" y="1230"/>
                    <a:pt x="855" y="1223"/>
                  </a:cubicBezTo>
                  <a:cubicBezTo>
                    <a:pt x="871" y="1207"/>
                    <a:pt x="901" y="1223"/>
                    <a:pt x="916" y="1215"/>
                  </a:cubicBezTo>
                  <a:cubicBezTo>
                    <a:pt x="932" y="1207"/>
                    <a:pt x="939" y="1184"/>
                    <a:pt x="962" y="1184"/>
                  </a:cubicBezTo>
                  <a:cubicBezTo>
                    <a:pt x="977" y="1184"/>
                    <a:pt x="993" y="1200"/>
                    <a:pt x="1008" y="1215"/>
                  </a:cubicBezTo>
                  <a:lnTo>
                    <a:pt x="1023" y="1307"/>
                  </a:lnTo>
                  <a:cubicBezTo>
                    <a:pt x="1023" y="1314"/>
                    <a:pt x="1077" y="1414"/>
                    <a:pt x="1077" y="1414"/>
                  </a:cubicBezTo>
                  <a:cubicBezTo>
                    <a:pt x="1092" y="1414"/>
                    <a:pt x="1107" y="1414"/>
                    <a:pt x="1115" y="1429"/>
                  </a:cubicBezTo>
                  <a:cubicBezTo>
                    <a:pt x="1123" y="1436"/>
                    <a:pt x="1123" y="1459"/>
                    <a:pt x="1130" y="1475"/>
                  </a:cubicBezTo>
                  <a:lnTo>
                    <a:pt x="1130" y="1475"/>
                  </a:lnTo>
                  <a:cubicBezTo>
                    <a:pt x="1153" y="1490"/>
                    <a:pt x="1176" y="1505"/>
                    <a:pt x="1199" y="1505"/>
                  </a:cubicBezTo>
                  <a:cubicBezTo>
                    <a:pt x="1214" y="1513"/>
                    <a:pt x="1222" y="1475"/>
                    <a:pt x="1229" y="1490"/>
                  </a:cubicBezTo>
                  <a:cubicBezTo>
                    <a:pt x="1245" y="1513"/>
                    <a:pt x="1237" y="1559"/>
                    <a:pt x="1252" y="1589"/>
                  </a:cubicBezTo>
                  <a:cubicBezTo>
                    <a:pt x="1260" y="1605"/>
                    <a:pt x="1275" y="1605"/>
                    <a:pt x="1283" y="1612"/>
                  </a:cubicBezTo>
                  <a:lnTo>
                    <a:pt x="1283" y="1612"/>
                  </a:lnTo>
                  <a:cubicBezTo>
                    <a:pt x="1283" y="1582"/>
                    <a:pt x="1268" y="1544"/>
                    <a:pt x="1283" y="1521"/>
                  </a:cubicBezTo>
                  <a:cubicBezTo>
                    <a:pt x="1298" y="1490"/>
                    <a:pt x="1329" y="1467"/>
                    <a:pt x="1359" y="1475"/>
                  </a:cubicBezTo>
                  <a:cubicBezTo>
                    <a:pt x="1390" y="1475"/>
                    <a:pt x="1390" y="1521"/>
                    <a:pt x="1413" y="1536"/>
                  </a:cubicBezTo>
                  <a:cubicBezTo>
                    <a:pt x="1428" y="1551"/>
                    <a:pt x="1443" y="1566"/>
                    <a:pt x="1451" y="1559"/>
                  </a:cubicBezTo>
                  <a:cubicBezTo>
                    <a:pt x="1466" y="1544"/>
                    <a:pt x="1436" y="1513"/>
                    <a:pt x="1443" y="1498"/>
                  </a:cubicBezTo>
                  <a:cubicBezTo>
                    <a:pt x="1443" y="1482"/>
                    <a:pt x="1466" y="1467"/>
                    <a:pt x="1474" y="1452"/>
                  </a:cubicBezTo>
                  <a:lnTo>
                    <a:pt x="1474" y="1452"/>
                  </a:lnTo>
                  <a:cubicBezTo>
                    <a:pt x="1459" y="1414"/>
                    <a:pt x="1428" y="1375"/>
                    <a:pt x="1436" y="1330"/>
                  </a:cubicBezTo>
                  <a:cubicBezTo>
                    <a:pt x="1436" y="1299"/>
                    <a:pt x="1489" y="1292"/>
                    <a:pt x="1504" y="1261"/>
                  </a:cubicBezTo>
                  <a:cubicBezTo>
                    <a:pt x="1512" y="1238"/>
                    <a:pt x="1497" y="1200"/>
                    <a:pt x="1504" y="1177"/>
                  </a:cubicBezTo>
                  <a:cubicBezTo>
                    <a:pt x="1504" y="1161"/>
                    <a:pt x="1504" y="1139"/>
                    <a:pt x="1512" y="1131"/>
                  </a:cubicBezTo>
                  <a:cubicBezTo>
                    <a:pt x="1543" y="1108"/>
                    <a:pt x="1581" y="1093"/>
                    <a:pt x="1611" y="1070"/>
                  </a:cubicBezTo>
                  <a:lnTo>
                    <a:pt x="1611" y="1070"/>
                  </a:lnTo>
                  <a:cubicBezTo>
                    <a:pt x="1619" y="1062"/>
                    <a:pt x="1634" y="1055"/>
                    <a:pt x="1634" y="1047"/>
                  </a:cubicBezTo>
                  <a:cubicBezTo>
                    <a:pt x="1642" y="1032"/>
                    <a:pt x="1634" y="1017"/>
                    <a:pt x="1634" y="1001"/>
                  </a:cubicBezTo>
                  <a:lnTo>
                    <a:pt x="1634" y="1001"/>
                  </a:lnTo>
                  <a:cubicBezTo>
                    <a:pt x="1581" y="932"/>
                    <a:pt x="1543" y="856"/>
                    <a:pt x="1489" y="795"/>
                  </a:cubicBezTo>
                  <a:cubicBezTo>
                    <a:pt x="1474" y="772"/>
                    <a:pt x="1436" y="787"/>
                    <a:pt x="1421" y="772"/>
                  </a:cubicBezTo>
                  <a:cubicBezTo>
                    <a:pt x="1405" y="749"/>
                    <a:pt x="1413" y="711"/>
                    <a:pt x="1398" y="680"/>
                  </a:cubicBezTo>
                  <a:cubicBezTo>
                    <a:pt x="1390" y="673"/>
                    <a:pt x="1367" y="665"/>
                    <a:pt x="1352" y="665"/>
                  </a:cubicBezTo>
                  <a:cubicBezTo>
                    <a:pt x="1329" y="657"/>
                    <a:pt x="1298" y="673"/>
                    <a:pt x="1275" y="665"/>
                  </a:cubicBezTo>
                  <a:cubicBezTo>
                    <a:pt x="1237" y="657"/>
                    <a:pt x="1191" y="642"/>
                    <a:pt x="1168" y="612"/>
                  </a:cubicBezTo>
                  <a:cubicBezTo>
                    <a:pt x="1146" y="573"/>
                    <a:pt x="1184" y="512"/>
                    <a:pt x="1153" y="482"/>
                  </a:cubicBezTo>
                  <a:cubicBezTo>
                    <a:pt x="1107" y="451"/>
                    <a:pt x="1039" y="505"/>
                    <a:pt x="985" y="489"/>
                  </a:cubicBezTo>
                  <a:cubicBezTo>
                    <a:pt x="970" y="482"/>
                    <a:pt x="985" y="451"/>
                    <a:pt x="977" y="436"/>
                  </a:cubicBezTo>
                  <a:cubicBezTo>
                    <a:pt x="977" y="413"/>
                    <a:pt x="970" y="390"/>
                    <a:pt x="954" y="367"/>
                  </a:cubicBezTo>
                  <a:cubicBezTo>
                    <a:pt x="932" y="337"/>
                    <a:pt x="886" y="314"/>
                    <a:pt x="871" y="275"/>
                  </a:cubicBezTo>
                  <a:cubicBezTo>
                    <a:pt x="863" y="253"/>
                    <a:pt x="871" y="222"/>
                    <a:pt x="878" y="199"/>
                  </a:cubicBezTo>
                  <a:cubicBezTo>
                    <a:pt x="893" y="169"/>
                    <a:pt x="932" y="153"/>
                    <a:pt x="954" y="123"/>
                  </a:cubicBezTo>
                  <a:cubicBezTo>
                    <a:pt x="977" y="92"/>
                    <a:pt x="993" y="54"/>
                    <a:pt x="1008" y="23"/>
                  </a:cubicBezTo>
                  <a:lnTo>
                    <a:pt x="1008" y="23"/>
                  </a:lnTo>
                  <a:cubicBezTo>
                    <a:pt x="1008" y="16"/>
                    <a:pt x="1008" y="8"/>
                    <a:pt x="1000" y="8"/>
                  </a:cubicBezTo>
                  <a:cubicBezTo>
                    <a:pt x="970" y="0"/>
                    <a:pt x="939" y="8"/>
                    <a:pt x="909" y="16"/>
                  </a:cubicBezTo>
                  <a:cubicBezTo>
                    <a:pt x="878" y="31"/>
                    <a:pt x="855" y="69"/>
                    <a:pt x="817" y="77"/>
                  </a:cubicBezTo>
                  <a:cubicBezTo>
                    <a:pt x="787" y="92"/>
                    <a:pt x="748" y="62"/>
                    <a:pt x="718" y="69"/>
                  </a:cubicBezTo>
                  <a:cubicBezTo>
                    <a:pt x="687" y="85"/>
                    <a:pt x="687" y="138"/>
                    <a:pt x="657" y="161"/>
                  </a:cubicBezTo>
                  <a:cubicBezTo>
                    <a:pt x="634" y="169"/>
                    <a:pt x="603" y="161"/>
                    <a:pt x="580" y="146"/>
                  </a:cubicBezTo>
                  <a:cubicBezTo>
                    <a:pt x="557" y="130"/>
                    <a:pt x="565" y="100"/>
                    <a:pt x="542" y="92"/>
                  </a:cubicBezTo>
                  <a:cubicBezTo>
                    <a:pt x="519" y="77"/>
                    <a:pt x="489" y="69"/>
                    <a:pt x="458" y="77"/>
                  </a:cubicBezTo>
                  <a:cubicBezTo>
                    <a:pt x="450" y="85"/>
                    <a:pt x="450" y="108"/>
                    <a:pt x="443" y="115"/>
                  </a:cubicBezTo>
                  <a:cubicBezTo>
                    <a:pt x="412" y="130"/>
                    <a:pt x="382" y="130"/>
                    <a:pt x="343" y="14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33" name="Freeform 60"/>
            <p:cNvSpPr>
              <a:spLocks noChangeArrowheads="1"/>
            </p:cNvSpPr>
            <p:nvPr/>
          </p:nvSpPr>
          <p:spPr bwMode="auto">
            <a:xfrm>
              <a:off x="6235294" y="6769100"/>
              <a:ext cx="52385" cy="96838"/>
            </a:xfrm>
            <a:custGeom>
              <a:avLst/>
              <a:gdLst>
                <a:gd name="T0" fmla="*/ 8 w 146"/>
                <a:gd name="T1" fmla="*/ 7 h 268"/>
                <a:gd name="T2" fmla="*/ 8 w 146"/>
                <a:gd name="T3" fmla="*/ 7 h 268"/>
                <a:gd name="T4" fmla="*/ 8 w 146"/>
                <a:gd name="T5" fmla="*/ 30 h 268"/>
                <a:gd name="T6" fmla="*/ 0 w 146"/>
                <a:gd name="T7" fmla="*/ 267 h 268"/>
                <a:gd name="T8" fmla="*/ 0 w 146"/>
                <a:gd name="T9" fmla="*/ 267 h 268"/>
                <a:gd name="T10" fmla="*/ 77 w 146"/>
                <a:gd name="T11" fmla="*/ 252 h 268"/>
                <a:gd name="T12" fmla="*/ 107 w 146"/>
                <a:gd name="T13" fmla="*/ 221 h 268"/>
                <a:gd name="T14" fmla="*/ 138 w 146"/>
                <a:gd name="T15" fmla="*/ 176 h 268"/>
                <a:gd name="T16" fmla="*/ 130 w 146"/>
                <a:gd name="T17" fmla="*/ 130 h 268"/>
                <a:gd name="T18" fmla="*/ 115 w 146"/>
                <a:gd name="T19" fmla="*/ 69 h 268"/>
                <a:gd name="T20" fmla="*/ 92 w 146"/>
                <a:gd name="T21" fmla="*/ 15 h 268"/>
                <a:gd name="T22" fmla="*/ 8 w 146"/>
                <a:gd name="T23" fmla="*/ 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268">
                  <a:moveTo>
                    <a:pt x="8" y="7"/>
                  </a:moveTo>
                  <a:lnTo>
                    <a:pt x="8" y="7"/>
                  </a:lnTo>
                  <a:cubicBezTo>
                    <a:pt x="8" y="15"/>
                    <a:pt x="8" y="23"/>
                    <a:pt x="8" y="30"/>
                  </a:cubicBezTo>
                  <a:cubicBezTo>
                    <a:pt x="0" y="107"/>
                    <a:pt x="0" y="191"/>
                    <a:pt x="0" y="267"/>
                  </a:cubicBezTo>
                  <a:lnTo>
                    <a:pt x="0" y="267"/>
                  </a:lnTo>
                  <a:cubicBezTo>
                    <a:pt x="23" y="259"/>
                    <a:pt x="54" y="259"/>
                    <a:pt x="77" y="252"/>
                  </a:cubicBezTo>
                  <a:cubicBezTo>
                    <a:pt x="92" y="244"/>
                    <a:pt x="92" y="229"/>
                    <a:pt x="107" y="221"/>
                  </a:cubicBezTo>
                  <a:cubicBezTo>
                    <a:pt x="115" y="206"/>
                    <a:pt x="138" y="198"/>
                    <a:pt x="138" y="176"/>
                  </a:cubicBezTo>
                  <a:cubicBezTo>
                    <a:pt x="145" y="160"/>
                    <a:pt x="130" y="145"/>
                    <a:pt x="130" y="130"/>
                  </a:cubicBezTo>
                  <a:cubicBezTo>
                    <a:pt x="123" y="115"/>
                    <a:pt x="123" y="92"/>
                    <a:pt x="115" y="69"/>
                  </a:cubicBezTo>
                  <a:cubicBezTo>
                    <a:pt x="107" y="53"/>
                    <a:pt x="107" y="23"/>
                    <a:pt x="92" y="15"/>
                  </a:cubicBezTo>
                  <a:cubicBezTo>
                    <a:pt x="61" y="0"/>
                    <a:pt x="38" y="7"/>
                    <a:pt x="8" y="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34" name="Freeform 61"/>
            <p:cNvSpPr>
              <a:spLocks noChangeArrowheads="1"/>
            </p:cNvSpPr>
            <p:nvPr/>
          </p:nvSpPr>
          <p:spPr bwMode="auto">
            <a:xfrm>
              <a:off x="6535312" y="6116639"/>
              <a:ext cx="1314364" cy="904875"/>
            </a:xfrm>
            <a:custGeom>
              <a:avLst/>
              <a:gdLst>
                <a:gd name="T0" fmla="*/ 221 w 3652"/>
                <a:gd name="T1" fmla="*/ 908 h 2514"/>
                <a:gd name="T2" fmla="*/ 351 w 3652"/>
                <a:gd name="T3" fmla="*/ 725 h 2514"/>
                <a:gd name="T4" fmla="*/ 344 w 3652"/>
                <a:gd name="T5" fmla="*/ 511 h 2514"/>
                <a:gd name="T6" fmla="*/ 397 w 3652"/>
                <a:gd name="T7" fmla="*/ 358 h 2514"/>
                <a:gd name="T8" fmla="*/ 588 w 3652"/>
                <a:gd name="T9" fmla="*/ 290 h 2514"/>
                <a:gd name="T10" fmla="*/ 771 w 3652"/>
                <a:gd name="T11" fmla="*/ 229 h 2514"/>
                <a:gd name="T12" fmla="*/ 1069 w 3652"/>
                <a:gd name="T13" fmla="*/ 236 h 2514"/>
                <a:gd name="T14" fmla="*/ 1191 w 3652"/>
                <a:gd name="T15" fmla="*/ 99 h 2514"/>
                <a:gd name="T16" fmla="*/ 1314 w 3652"/>
                <a:gd name="T17" fmla="*/ 91 h 2514"/>
                <a:gd name="T18" fmla="*/ 1512 w 3652"/>
                <a:gd name="T19" fmla="*/ 221 h 2514"/>
                <a:gd name="T20" fmla="*/ 1673 w 3652"/>
                <a:gd name="T21" fmla="*/ 290 h 2514"/>
                <a:gd name="T22" fmla="*/ 1726 w 3652"/>
                <a:gd name="T23" fmla="*/ 206 h 2514"/>
                <a:gd name="T24" fmla="*/ 1764 w 3652"/>
                <a:gd name="T25" fmla="*/ 198 h 2514"/>
                <a:gd name="T26" fmla="*/ 1825 w 3652"/>
                <a:gd name="T27" fmla="*/ 267 h 2514"/>
                <a:gd name="T28" fmla="*/ 1963 w 3652"/>
                <a:gd name="T29" fmla="*/ 221 h 2514"/>
                <a:gd name="T30" fmla="*/ 2032 w 3652"/>
                <a:gd name="T31" fmla="*/ 152 h 2514"/>
                <a:gd name="T32" fmla="*/ 2223 w 3652"/>
                <a:gd name="T33" fmla="*/ 183 h 2514"/>
                <a:gd name="T34" fmla="*/ 2352 w 3652"/>
                <a:gd name="T35" fmla="*/ 168 h 2514"/>
                <a:gd name="T36" fmla="*/ 2566 w 3652"/>
                <a:gd name="T37" fmla="*/ 191 h 2514"/>
                <a:gd name="T38" fmla="*/ 2643 w 3652"/>
                <a:gd name="T39" fmla="*/ 68 h 2514"/>
                <a:gd name="T40" fmla="*/ 2902 w 3652"/>
                <a:gd name="T41" fmla="*/ 122 h 2514"/>
                <a:gd name="T42" fmla="*/ 3193 w 3652"/>
                <a:gd name="T43" fmla="*/ 412 h 2514"/>
                <a:gd name="T44" fmla="*/ 3544 w 3652"/>
                <a:gd name="T45" fmla="*/ 916 h 2514"/>
                <a:gd name="T46" fmla="*/ 3620 w 3652"/>
                <a:gd name="T47" fmla="*/ 1153 h 2514"/>
                <a:gd name="T48" fmla="*/ 3254 w 3652"/>
                <a:gd name="T49" fmla="*/ 1161 h 2514"/>
                <a:gd name="T50" fmla="*/ 2925 w 3652"/>
                <a:gd name="T51" fmla="*/ 1352 h 2514"/>
                <a:gd name="T52" fmla="*/ 2780 w 3652"/>
                <a:gd name="T53" fmla="*/ 1443 h 2514"/>
                <a:gd name="T54" fmla="*/ 2505 w 3652"/>
                <a:gd name="T55" fmla="*/ 1550 h 2514"/>
                <a:gd name="T56" fmla="*/ 2413 w 3652"/>
                <a:gd name="T57" fmla="*/ 1481 h 2514"/>
                <a:gd name="T58" fmla="*/ 2261 w 3652"/>
                <a:gd name="T59" fmla="*/ 1397 h 2514"/>
                <a:gd name="T60" fmla="*/ 2100 w 3652"/>
                <a:gd name="T61" fmla="*/ 1520 h 2514"/>
                <a:gd name="T62" fmla="*/ 2055 w 3652"/>
                <a:gd name="T63" fmla="*/ 1627 h 2514"/>
                <a:gd name="T64" fmla="*/ 2284 w 3652"/>
                <a:gd name="T65" fmla="*/ 1848 h 2514"/>
                <a:gd name="T66" fmla="*/ 2498 w 3652"/>
                <a:gd name="T67" fmla="*/ 1833 h 2514"/>
                <a:gd name="T68" fmla="*/ 2482 w 3652"/>
                <a:gd name="T69" fmla="*/ 2131 h 2514"/>
                <a:gd name="T70" fmla="*/ 2521 w 3652"/>
                <a:gd name="T71" fmla="*/ 2230 h 2514"/>
                <a:gd name="T72" fmla="*/ 2398 w 3652"/>
                <a:gd name="T73" fmla="*/ 2314 h 2514"/>
                <a:gd name="T74" fmla="*/ 2314 w 3652"/>
                <a:gd name="T75" fmla="*/ 2421 h 2514"/>
                <a:gd name="T76" fmla="*/ 2192 w 3652"/>
                <a:gd name="T77" fmla="*/ 2474 h 2514"/>
                <a:gd name="T78" fmla="*/ 2070 w 3652"/>
                <a:gd name="T79" fmla="*/ 2459 h 2514"/>
                <a:gd name="T80" fmla="*/ 1994 w 3652"/>
                <a:gd name="T81" fmla="*/ 2429 h 2514"/>
                <a:gd name="T82" fmla="*/ 2047 w 3652"/>
                <a:gd name="T83" fmla="*/ 2276 h 2514"/>
                <a:gd name="T84" fmla="*/ 1902 w 3652"/>
                <a:gd name="T85" fmla="*/ 2200 h 2514"/>
                <a:gd name="T86" fmla="*/ 1909 w 3652"/>
                <a:gd name="T87" fmla="*/ 2001 h 2514"/>
                <a:gd name="T88" fmla="*/ 1894 w 3652"/>
                <a:gd name="T89" fmla="*/ 1772 h 2514"/>
                <a:gd name="T90" fmla="*/ 1772 w 3652"/>
                <a:gd name="T91" fmla="*/ 1672 h 2514"/>
                <a:gd name="T92" fmla="*/ 1612 w 3652"/>
                <a:gd name="T93" fmla="*/ 1756 h 2514"/>
                <a:gd name="T94" fmla="*/ 1474 w 3652"/>
                <a:gd name="T95" fmla="*/ 1779 h 2514"/>
                <a:gd name="T96" fmla="*/ 1260 w 3652"/>
                <a:gd name="T97" fmla="*/ 1764 h 2514"/>
                <a:gd name="T98" fmla="*/ 1169 w 3652"/>
                <a:gd name="T99" fmla="*/ 1718 h 2514"/>
                <a:gd name="T100" fmla="*/ 1085 w 3652"/>
                <a:gd name="T101" fmla="*/ 1703 h 2514"/>
                <a:gd name="T102" fmla="*/ 901 w 3652"/>
                <a:gd name="T103" fmla="*/ 1642 h 2514"/>
                <a:gd name="T104" fmla="*/ 886 w 3652"/>
                <a:gd name="T105" fmla="*/ 1779 h 2514"/>
                <a:gd name="T106" fmla="*/ 771 w 3652"/>
                <a:gd name="T107" fmla="*/ 1909 h 2514"/>
                <a:gd name="T108" fmla="*/ 558 w 3652"/>
                <a:gd name="T109" fmla="*/ 1680 h 2514"/>
                <a:gd name="T110" fmla="*/ 412 w 3652"/>
                <a:gd name="T111" fmla="*/ 1573 h 2514"/>
                <a:gd name="T112" fmla="*/ 122 w 3652"/>
                <a:gd name="T113" fmla="*/ 1397 h 2514"/>
                <a:gd name="T114" fmla="*/ 8 w 3652"/>
                <a:gd name="T115" fmla="*/ 1183 h 2514"/>
                <a:gd name="T116" fmla="*/ 145 w 3652"/>
                <a:gd name="T117" fmla="*/ 931 h 2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52" h="2514">
                  <a:moveTo>
                    <a:pt x="145" y="931"/>
                  </a:moveTo>
                  <a:lnTo>
                    <a:pt x="145" y="931"/>
                  </a:lnTo>
                  <a:cubicBezTo>
                    <a:pt x="176" y="924"/>
                    <a:pt x="199" y="924"/>
                    <a:pt x="221" y="908"/>
                  </a:cubicBezTo>
                  <a:cubicBezTo>
                    <a:pt x="244" y="893"/>
                    <a:pt x="244" y="855"/>
                    <a:pt x="267" y="847"/>
                  </a:cubicBezTo>
                  <a:cubicBezTo>
                    <a:pt x="290" y="840"/>
                    <a:pt x="313" y="893"/>
                    <a:pt x="328" y="878"/>
                  </a:cubicBezTo>
                  <a:cubicBezTo>
                    <a:pt x="351" y="832"/>
                    <a:pt x="344" y="779"/>
                    <a:pt x="351" y="725"/>
                  </a:cubicBezTo>
                  <a:cubicBezTo>
                    <a:pt x="351" y="695"/>
                    <a:pt x="366" y="664"/>
                    <a:pt x="351" y="633"/>
                  </a:cubicBezTo>
                  <a:cubicBezTo>
                    <a:pt x="344" y="603"/>
                    <a:pt x="290" y="595"/>
                    <a:pt x="290" y="565"/>
                  </a:cubicBezTo>
                  <a:cubicBezTo>
                    <a:pt x="290" y="534"/>
                    <a:pt x="321" y="527"/>
                    <a:pt x="344" y="511"/>
                  </a:cubicBezTo>
                  <a:cubicBezTo>
                    <a:pt x="359" y="504"/>
                    <a:pt x="389" y="511"/>
                    <a:pt x="397" y="496"/>
                  </a:cubicBezTo>
                  <a:cubicBezTo>
                    <a:pt x="405" y="473"/>
                    <a:pt x="366" y="450"/>
                    <a:pt x="366" y="427"/>
                  </a:cubicBezTo>
                  <a:cubicBezTo>
                    <a:pt x="366" y="404"/>
                    <a:pt x="382" y="374"/>
                    <a:pt x="397" y="358"/>
                  </a:cubicBezTo>
                  <a:cubicBezTo>
                    <a:pt x="405" y="336"/>
                    <a:pt x="428" y="313"/>
                    <a:pt x="451" y="305"/>
                  </a:cubicBezTo>
                  <a:cubicBezTo>
                    <a:pt x="481" y="297"/>
                    <a:pt x="519" y="320"/>
                    <a:pt x="550" y="313"/>
                  </a:cubicBezTo>
                  <a:cubicBezTo>
                    <a:pt x="565" y="313"/>
                    <a:pt x="573" y="297"/>
                    <a:pt x="588" y="290"/>
                  </a:cubicBezTo>
                  <a:lnTo>
                    <a:pt x="588" y="290"/>
                  </a:lnTo>
                  <a:cubicBezTo>
                    <a:pt x="619" y="282"/>
                    <a:pt x="664" y="290"/>
                    <a:pt x="695" y="275"/>
                  </a:cubicBezTo>
                  <a:cubicBezTo>
                    <a:pt x="725" y="267"/>
                    <a:pt x="741" y="229"/>
                    <a:pt x="771" y="229"/>
                  </a:cubicBezTo>
                  <a:cubicBezTo>
                    <a:pt x="810" y="229"/>
                    <a:pt x="840" y="259"/>
                    <a:pt x="878" y="282"/>
                  </a:cubicBezTo>
                  <a:cubicBezTo>
                    <a:pt x="886" y="290"/>
                    <a:pt x="886" y="313"/>
                    <a:pt x="901" y="313"/>
                  </a:cubicBezTo>
                  <a:cubicBezTo>
                    <a:pt x="955" y="297"/>
                    <a:pt x="1016" y="275"/>
                    <a:pt x="1069" y="236"/>
                  </a:cubicBezTo>
                  <a:cubicBezTo>
                    <a:pt x="1085" y="229"/>
                    <a:pt x="1054" y="183"/>
                    <a:pt x="1077" y="183"/>
                  </a:cubicBezTo>
                  <a:cubicBezTo>
                    <a:pt x="1108" y="175"/>
                    <a:pt x="1130" y="236"/>
                    <a:pt x="1153" y="221"/>
                  </a:cubicBezTo>
                  <a:cubicBezTo>
                    <a:pt x="1191" y="191"/>
                    <a:pt x="1161" y="129"/>
                    <a:pt x="1191" y="99"/>
                  </a:cubicBezTo>
                  <a:cubicBezTo>
                    <a:pt x="1207" y="84"/>
                    <a:pt x="1237" y="106"/>
                    <a:pt x="1260" y="106"/>
                  </a:cubicBezTo>
                  <a:cubicBezTo>
                    <a:pt x="1275" y="99"/>
                    <a:pt x="1291" y="91"/>
                    <a:pt x="1314" y="91"/>
                  </a:cubicBezTo>
                  <a:lnTo>
                    <a:pt x="1314" y="91"/>
                  </a:lnTo>
                  <a:cubicBezTo>
                    <a:pt x="1344" y="99"/>
                    <a:pt x="1382" y="114"/>
                    <a:pt x="1413" y="122"/>
                  </a:cubicBezTo>
                  <a:cubicBezTo>
                    <a:pt x="1428" y="129"/>
                    <a:pt x="1451" y="137"/>
                    <a:pt x="1466" y="152"/>
                  </a:cubicBezTo>
                  <a:cubicBezTo>
                    <a:pt x="1489" y="168"/>
                    <a:pt x="1497" y="198"/>
                    <a:pt x="1512" y="221"/>
                  </a:cubicBezTo>
                  <a:cubicBezTo>
                    <a:pt x="1527" y="236"/>
                    <a:pt x="1535" y="252"/>
                    <a:pt x="1558" y="259"/>
                  </a:cubicBezTo>
                  <a:cubicBezTo>
                    <a:pt x="1573" y="259"/>
                    <a:pt x="1581" y="236"/>
                    <a:pt x="1596" y="236"/>
                  </a:cubicBezTo>
                  <a:cubicBezTo>
                    <a:pt x="1627" y="244"/>
                    <a:pt x="1642" y="290"/>
                    <a:pt x="1673" y="290"/>
                  </a:cubicBezTo>
                  <a:cubicBezTo>
                    <a:pt x="1688" y="282"/>
                    <a:pt x="1696" y="252"/>
                    <a:pt x="1696" y="229"/>
                  </a:cubicBezTo>
                  <a:cubicBezTo>
                    <a:pt x="1696" y="206"/>
                    <a:pt x="1657" y="183"/>
                    <a:pt x="1673" y="168"/>
                  </a:cubicBezTo>
                  <a:cubicBezTo>
                    <a:pt x="1696" y="160"/>
                    <a:pt x="1711" y="191"/>
                    <a:pt x="1726" y="206"/>
                  </a:cubicBezTo>
                  <a:lnTo>
                    <a:pt x="1726" y="206"/>
                  </a:lnTo>
                  <a:cubicBezTo>
                    <a:pt x="1734" y="221"/>
                    <a:pt x="1741" y="244"/>
                    <a:pt x="1757" y="244"/>
                  </a:cubicBezTo>
                  <a:cubicBezTo>
                    <a:pt x="1772" y="244"/>
                    <a:pt x="1757" y="214"/>
                    <a:pt x="1764" y="198"/>
                  </a:cubicBezTo>
                  <a:cubicBezTo>
                    <a:pt x="1772" y="198"/>
                    <a:pt x="1780" y="214"/>
                    <a:pt x="1787" y="214"/>
                  </a:cubicBezTo>
                  <a:cubicBezTo>
                    <a:pt x="1795" y="221"/>
                    <a:pt x="1810" y="206"/>
                    <a:pt x="1818" y="214"/>
                  </a:cubicBezTo>
                  <a:cubicBezTo>
                    <a:pt x="1825" y="229"/>
                    <a:pt x="1810" y="252"/>
                    <a:pt x="1825" y="267"/>
                  </a:cubicBezTo>
                  <a:cubicBezTo>
                    <a:pt x="1833" y="275"/>
                    <a:pt x="1848" y="259"/>
                    <a:pt x="1856" y="259"/>
                  </a:cubicBezTo>
                  <a:cubicBezTo>
                    <a:pt x="1864" y="259"/>
                    <a:pt x="1864" y="275"/>
                    <a:pt x="1864" y="275"/>
                  </a:cubicBezTo>
                  <a:cubicBezTo>
                    <a:pt x="1902" y="259"/>
                    <a:pt x="1932" y="236"/>
                    <a:pt x="1963" y="221"/>
                  </a:cubicBezTo>
                  <a:cubicBezTo>
                    <a:pt x="1978" y="214"/>
                    <a:pt x="2001" y="206"/>
                    <a:pt x="2009" y="198"/>
                  </a:cubicBezTo>
                  <a:cubicBezTo>
                    <a:pt x="2024" y="183"/>
                    <a:pt x="2024" y="168"/>
                    <a:pt x="2032" y="152"/>
                  </a:cubicBezTo>
                  <a:lnTo>
                    <a:pt x="2032" y="152"/>
                  </a:lnTo>
                  <a:cubicBezTo>
                    <a:pt x="2169" y="175"/>
                    <a:pt x="2169" y="175"/>
                    <a:pt x="2169" y="175"/>
                  </a:cubicBezTo>
                  <a:lnTo>
                    <a:pt x="2169" y="175"/>
                  </a:lnTo>
                  <a:cubicBezTo>
                    <a:pt x="2169" y="175"/>
                    <a:pt x="2215" y="183"/>
                    <a:pt x="2223" y="183"/>
                  </a:cubicBezTo>
                  <a:cubicBezTo>
                    <a:pt x="2230" y="183"/>
                    <a:pt x="2261" y="168"/>
                    <a:pt x="2261" y="168"/>
                  </a:cubicBezTo>
                  <a:cubicBezTo>
                    <a:pt x="2284" y="175"/>
                    <a:pt x="2314" y="191"/>
                    <a:pt x="2337" y="191"/>
                  </a:cubicBezTo>
                  <a:cubicBezTo>
                    <a:pt x="2345" y="191"/>
                    <a:pt x="2345" y="168"/>
                    <a:pt x="2352" y="168"/>
                  </a:cubicBezTo>
                  <a:cubicBezTo>
                    <a:pt x="2368" y="160"/>
                    <a:pt x="2391" y="168"/>
                    <a:pt x="2413" y="175"/>
                  </a:cubicBezTo>
                  <a:cubicBezTo>
                    <a:pt x="2436" y="183"/>
                    <a:pt x="2452" y="206"/>
                    <a:pt x="2482" y="214"/>
                  </a:cubicBezTo>
                  <a:cubicBezTo>
                    <a:pt x="2513" y="214"/>
                    <a:pt x="2536" y="191"/>
                    <a:pt x="2566" y="191"/>
                  </a:cubicBezTo>
                  <a:cubicBezTo>
                    <a:pt x="2589" y="191"/>
                    <a:pt x="2612" y="206"/>
                    <a:pt x="2627" y="198"/>
                  </a:cubicBezTo>
                  <a:cubicBezTo>
                    <a:pt x="2635" y="191"/>
                    <a:pt x="2612" y="175"/>
                    <a:pt x="2612" y="160"/>
                  </a:cubicBezTo>
                  <a:cubicBezTo>
                    <a:pt x="2620" y="129"/>
                    <a:pt x="2620" y="99"/>
                    <a:pt x="2643" y="68"/>
                  </a:cubicBezTo>
                  <a:cubicBezTo>
                    <a:pt x="2658" y="38"/>
                    <a:pt x="2681" y="30"/>
                    <a:pt x="2711" y="0"/>
                  </a:cubicBezTo>
                  <a:lnTo>
                    <a:pt x="2711" y="0"/>
                  </a:lnTo>
                  <a:cubicBezTo>
                    <a:pt x="2788" y="30"/>
                    <a:pt x="2857" y="68"/>
                    <a:pt x="2902" y="122"/>
                  </a:cubicBezTo>
                  <a:cubicBezTo>
                    <a:pt x="2948" y="183"/>
                    <a:pt x="3032" y="206"/>
                    <a:pt x="3093" y="252"/>
                  </a:cubicBezTo>
                  <a:cubicBezTo>
                    <a:pt x="3109" y="259"/>
                    <a:pt x="3162" y="290"/>
                    <a:pt x="3162" y="297"/>
                  </a:cubicBezTo>
                  <a:cubicBezTo>
                    <a:pt x="3162" y="358"/>
                    <a:pt x="3132" y="358"/>
                    <a:pt x="3193" y="412"/>
                  </a:cubicBezTo>
                  <a:cubicBezTo>
                    <a:pt x="3269" y="481"/>
                    <a:pt x="3292" y="542"/>
                    <a:pt x="3322" y="633"/>
                  </a:cubicBezTo>
                  <a:cubicBezTo>
                    <a:pt x="3338" y="672"/>
                    <a:pt x="3376" y="825"/>
                    <a:pt x="3414" y="840"/>
                  </a:cubicBezTo>
                  <a:cubicBezTo>
                    <a:pt x="3430" y="863"/>
                    <a:pt x="3544" y="916"/>
                    <a:pt x="3544" y="916"/>
                  </a:cubicBezTo>
                  <a:cubicBezTo>
                    <a:pt x="3552" y="1046"/>
                    <a:pt x="3582" y="1054"/>
                    <a:pt x="3651" y="1084"/>
                  </a:cubicBezTo>
                  <a:lnTo>
                    <a:pt x="3651" y="1084"/>
                  </a:lnTo>
                  <a:cubicBezTo>
                    <a:pt x="3643" y="1115"/>
                    <a:pt x="3651" y="1145"/>
                    <a:pt x="3620" y="1153"/>
                  </a:cubicBezTo>
                  <a:cubicBezTo>
                    <a:pt x="3559" y="1176"/>
                    <a:pt x="3491" y="1161"/>
                    <a:pt x="3437" y="1145"/>
                  </a:cubicBezTo>
                  <a:cubicBezTo>
                    <a:pt x="3391" y="1138"/>
                    <a:pt x="3368" y="1077"/>
                    <a:pt x="3322" y="1077"/>
                  </a:cubicBezTo>
                  <a:cubicBezTo>
                    <a:pt x="3284" y="1084"/>
                    <a:pt x="3277" y="1138"/>
                    <a:pt x="3254" y="1161"/>
                  </a:cubicBezTo>
                  <a:cubicBezTo>
                    <a:pt x="3216" y="1206"/>
                    <a:pt x="3177" y="1260"/>
                    <a:pt x="3124" y="1283"/>
                  </a:cubicBezTo>
                  <a:cubicBezTo>
                    <a:pt x="3093" y="1298"/>
                    <a:pt x="3055" y="1268"/>
                    <a:pt x="3024" y="1275"/>
                  </a:cubicBezTo>
                  <a:cubicBezTo>
                    <a:pt x="2986" y="1290"/>
                    <a:pt x="2956" y="1329"/>
                    <a:pt x="2925" y="1352"/>
                  </a:cubicBezTo>
                  <a:cubicBezTo>
                    <a:pt x="2910" y="1367"/>
                    <a:pt x="2887" y="1382"/>
                    <a:pt x="2880" y="1405"/>
                  </a:cubicBezTo>
                  <a:cubicBezTo>
                    <a:pt x="2872" y="1436"/>
                    <a:pt x="2895" y="1489"/>
                    <a:pt x="2872" y="1497"/>
                  </a:cubicBezTo>
                  <a:cubicBezTo>
                    <a:pt x="2841" y="1512"/>
                    <a:pt x="2818" y="1451"/>
                    <a:pt x="2780" y="1443"/>
                  </a:cubicBezTo>
                  <a:cubicBezTo>
                    <a:pt x="2727" y="1443"/>
                    <a:pt x="2666" y="1451"/>
                    <a:pt x="2612" y="1474"/>
                  </a:cubicBezTo>
                  <a:cubicBezTo>
                    <a:pt x="2566" y="1489"/>
                    <a:pt x="2536" y="1527"/>
                    <a:pt x="2505" y="1550"/>
                  </a:cubicBezTo>
                  <a:lnTo>
                    <a:pt x="2505" y="1550"/>
                  </a:lnTo>
                  <a:cubicBezTo>
                    <a:pt x="2475" y="1558"/>
                    <a:pt x="2452" y="1565"/>
                    <a:pt x="2429" y="1565"/>
                  </a:cubicBezTo>
                  <a:cubicBezTo>
                    <a:pt x="2413" y="1565"/>
                    <a:pt x="2398" y="1573"/>
                    <a:pt x="2398" y="1558"/>
                  </a:cubicBezTo>
                  <a:cubicBezTo>
                    <a:pt x="2391" y="1535"/>
                    <a:pt x="2406" y="1512"/>
                    <a:pt x="2413" y="1481"/>
                  </a:cubicBezTo>
                  <a:cubicBezTo>
                    <a:pt x="2413" y="1466"/>
                    <a:pt x="2421" y="1443"/>
                    <a:pt x="2413" y="1420"/>
                  </a:cubicBezTo>
                  <a:cubicBezTo>
                    <a:pt x="2398" y="1397"/>
                    <a:pt x="2375" y="1382"/>
                    <a:pt x="2345" y="1382"/>
                  </a:cubicBezTo>
                  <a:cubicBezTo>
                    <a:pt x="2314" y="1375"/>
                    <a:pt x="2284" y="1390"/>
                    <a:pt x="2261" y="1397"/>
                  </a:cubicBezTo>
                  <a:cubicBezTo>
                    <a:pt x="2223" y="1413"/>
                    <a:pt x="2177" y="1420"/>
                    <a:pt x="2154" y="1451"/>
                  </a:cubicBezTo>
                  <a:cubicBezTo>
                    <a:pt x="2138" y="1474"/>
                    <a:pt x="2169" y="1512"/>
                    <a:pt x="2154" y="1535"/>
                  </a:cubicBezTo>
                  <a:cubicBezTo>
                    <a:pt x="2146" y="1550"/>
                    <a:pt x="2116" y="1512"/>
                    <a:pt x="2100" y="1520"/>
                  </a:cubicBezTo>
                  <a:cubicBezTo>
                    <a:pt x="2093" y="1527"/>
                    <a:pt x="2123" y="1558"/>
                    <a:pt x="2108" y="1573"/>
                  </a:cubicBezTo>
                  <a:cubicBezTo>
                    <a:pt x="2093" y="1581"/>
                    <a:pt x="2062" y="1550"/>
                    <a:pt x="2047" y="1565"/>
                  </a:cubicBezTo>
                  <a:cubicBezTo>
                    <a:pt x="2032" y="1581"/>
                    <a:pt x="2047" y="1611"/>
                    <a:pt x="2055" y="1627"/>
                  </a:cubicBezTo>
                  <a:cubicBezTo>
                    <a:pt x="2070" y="1680"/>
                    <a:pt x="2077" y="1733"/>
                    <a:pt x="2116" y="1779"/>
                  </a:cubicBezTo>
                  <a:cubicBezTo>
                    <a:pt x="2138" y="1810"/>
                    <a:pt x="2177" y="1825"/>
                    <a:pt x="2215" y="1840"/>
                  </a:cubicBezTo>
                  <a:cubicBezTo>
                    <a:pt x="2238" y="1848"/>
                    <a:pt x="2261" y="1848"/>
                    <a:pt x="2284" y="1848"/>
                  </a:cubicBezTo>
                  <a:cubicBezTo>
                    <a:pt x="2314" y="1840"/>
                    <a:pt x="2352" y="1840"/>
                    <a:pt x="2391" y="1840"/>
                  </a:cubicBezTo>
                  <a:cubicBezTo>
                    <a:pt x="2421" y="1840"/>
                    <a:pt x="2459" y="1833"/>
                    <a:pt x="2498" y="1833"/>
                  </a:cubicBezTo>
                  <a:lnTo>
                    <a:pt x="2498" y="1833"/>
                  </a:lnTo>
                  <a:cubicBezTo>
                    <a:pt x="2490" y="1863"/>
                    <a:pt x="2475" y="1894"/>
                    <a:pt x="2475" y="1925"/>
                  </a:cubicBezTo>
                  <a:cubicBezTo>
                    <a:pt x="2475" y="1955"/>
                    <a:pt x="2498" y="1978"/>
                    <a:pt x="2498" y="2008"/>
                  </a:cubicBezTo>
                  <a:cubicBezTo>
                    <a:pt x="2505" y="2047"/>
                    <a:pt x="2498" y="2092"/>
                    <a:pt x="2482" y="2131"/>
                  </a:cubicBezTo>
                  <a:cubicBezTo>
                    <a:pt x="2475" y="2154"/>
                    <a:pt x="2444" y="2154"/>
                    <a:pt x="2429" y="2177"/>
                  </a:cubicBezTo>
                  <a:cubicBezTo>
                    <a:pt x="2429" y="2184"/>
                    <a:pt x="2436" y="2200"/>
                    <a:pt x="2444" y="2207"/>
                  </a:cubicBezTo>
                  <a:cubicBezTo>
                    <a:pt x="2467" y="2222"/>
                    <a:pt x="2505" y="2215"/>
                    <a:pt x="2521" y="2230"/>
                  </a:cubicBezTo>
                  <a:cubicBezTo>
                    <a:pt x="2536" y="2238"/>
                    <a:pt x="2536" y="2261"/>
                    <a:pt x="2521" y="2261"/>
                  </a:cubicBezTo>
                  <a:cubicBezTo>
                    <a:pt x="2498" y="2276"/>
                    <a:pt x="2467" y="2268"/>
                    <a:pt x="2444" y="2276"/>
                  </a:cubicBezTo>
                  <a:cubicBezTo>
                    <a:pt x="2429" y="2283"/>
                    <a:pt x="2413" y="2306"/>
                    <a:pt x="2398" y="2314"/>
                  </a:cubicBezTo>
                  <a:cubicBezTo>
                    <a:pt x="2360" y="2314"/>
                    <a:pt x="2322" y="2276"/>
                    <a:pt x="2291" y="2291"/>
                  </a:cubicBezTo>
                  <a:cubicBezTo>
                    <a:pt x="2261" y="2306"/>
                    <a:pt x="2230" y="2337"/>
                    <a:pt x="2230" y="2375"/>
                  </a:cubicBezTo>
                  <a:cubicBezTo>
                    <a:pt x="2238" y="2406"/>
                    <a:pt x="2284" y="2406"/>
                    <a:pt x="2314" y="2421"/>
                  </a:cubicBezTo>
                  <a:lnTo>
                    <a:pt x="2314" y="2421"/>
                  </a:lnTo>
                  <a:cubicBezTo>
                    <a:pt x="2284" y="2429"/>
                    <a:pt x="2261" y="2436"/>
                    <a:pt x="2238" y="2452"/>
                  </a:cubicBezTo>
                  <a:cubicBezTo>
                    <a:pt x="2223" y="2459"/>
                    <a:pt x="2207" y="2474"/>
                    <a:pt x="2192" y="2474"/>
                  </a:cubicBezTo>
                  <a:cubicBezTo>
                    <a:pt x="2177" y="2474"/>
                    <a:pt x="2169" y="2459"/>
                    <a:pt x="2154" y="2459"/>
                  </a:cubicBezTo>
                  <a:cubicBezTo>
                    <a:pt x="2138" y="2459"/>
                    <a:pt x="2123" y="2474"/>
                    <a:pt x="2108" y="2474"/>
                  </a:cubicBezTo>
                  <a:cubicBezTo>
                    <a:pt x="2093" y="2474"/>
                    <a:pt x="2085" y="2459"/>
                    <a:pt x="2070" y="2459"/>
                  </a:cubicBezTo>
                  <a:cubicBezTo>
                    <a:pt x="2055" y="2474"/>
                    <a:pt x="2039" y="2497"/>
                    <a:pt x="2032" y="2513"/>
                  </a:cubicBezTo>
                  <a:lnTo>
                    <a:pt x="2032" y="2513"/>
                  </a:lnTo>
                  <a:cubicBezTo>
                    <a:pt x="2016" y="2482"/>
                    <a:pt x="2001" y="2459"/>
                    <a:pt x="1994" y="2429"/>
                  </a:cubicBezTo>
                  <a:cubicBezTo>
                    <a:pt x="1994" y="2398"/>
                    <a:pt x="1978" y="2352"/>
                    <a:pt x="2001" y="2329"/>
                  </a:cubicBezTo>
                  <a:cubicBezTo>
                    <a:pt x="2016" y="2306"/>
                    <a:pt x="2062" y="2337"/>
                    <a:pt x="2077" y="2314"/>
                  </a:cubicBezTo>
                  <a:cubicBezTo>
                    <a:pt x="2085" y="2299"/>
                    <a:pt x="2062" y="2283"/>
                    <a:pt x="2047" y="2276"/>
                  </a:cubicBezTo>
                  <a:cubicBezTo>
                    <a:pt x="2024" y="2268"/>
                    <a:pt x="2001" y="2283"/>
                    <a:pt x="1986" y="2276"/>
                  </a:cubicBezTo>
                  <a:cubicBezTo>
                    <a:pt x="1955" y="2261"/>
                    <a:pt x="1932" y="2222"/>
                    <a:pt x="1902" y="2200"/>
                  </a:cubicBezTo>
                  <a:lnTo>
                    <a:pt x="1902" y="2200"/>
                  </a:lnTo>
                  <a:cubicBezTo>
                    <a:pt x="1917" y="2177"/>
                    <a:pt x="1940" y="2154"/>
                    <a:pt x="1940" y="2131"/>
                  </a:cubicBezTo>
                  <a:cubicBezTo>
                    <a:pt x="1940" y="2123"/>
                    <a:pt x="1909" y="2123"/>
                    <a:pt x="1902" y="2115"/>
                  </a:cubicBezTo>
                  <a:cubicBezTo>
                    <a:pt x="1894" y="2077"/>
                    <a:pt x="1925" y="2039"/>
                    <a:pt x="1909" y="2001"/>
                  </a:cubicBezTo>
                  <a:cubicBezTo>
                    <a:pt x="1902" y="1963"/>
                    <a:pt x="1848" y="1940"/>
                    <a:pt x="1848" y="1902"/>
                  </a:cubicBezTo>
                  <a:cubicBezTo>
                    <a:pt x="1848" y="1879"/>
                    <a:pt x="1894" y="1894"/>
                    <a:pt x="1902" y="1871"/>
                  </a:cubicBezTo>
                  <a:cubicBezTo>
                    <a:pt x="1917" y="1840"/>
                    <a:pt x="1894" y="1802"/>
                    <a:pt x="1894" y="1772"/>
                  </a:cubicBezTo>
                  <a:cubicBezTo>
                    <a:pt x="1902" y="1756"/>
                    <a:pt x="1925" y="1749"/>
                    <a:pt x="1917" y="1733"/>
                  </a:cubicBezTo>
                  <a:cubicBezTo>
                    <a:pt x="1909" y="1711"/>
                    <a:pt x="1894" y="1688"/>
                    <a:pt x="1871" y="1680"/>
                  </a:cubicBezTo>
                  <a:cubicBezTo>
                    <a:pt x="1841" y="1672"/>
                    <a:pt x="1802" y="1665"/>
                    <a:pt x="1772" y="1672"/>
                  </a:cubicBezTo>
                  <a:cubicBezTo>
                    <a:pt x="1749" y="1680"/>
                    <a:pt x="1741" y="1703"/>
                    <a:pt x="1726" y="1718"/>
                  </a:cubicBezTo>
                  <a:cubicBezTo>
                    <a:pt x="1719" y="1733"/>
                    <a:pt x="1711" y="1756"/>
                    <a:pt x="1696" y="1764"/>
                  </a:cubicBezTo>
                  <a:cubicBezTo>
                    <a:pt x="1673" y="1772"/>
                    <a:pt x="1634" y="1756"/>
                    <a:pt x="1612" y="1756"/>
                  </a:cubicBezTo>
                  <a:cubicBezTo>
                    <a:pt x="1581" y="1764"/>
                    <a:pt x="1558" y="1779"/>
                    <a:pt x="1535" y="1779"/>
                  </a:cubicBezTo>
                  <a:cubicBezTo>
                    <a:pt x="1520" y="1779"/>
                    <a:pt x="1512" y="1764"/>
                    <a:pt x="1497" y="1764"/>
                  </a:cubicBezTo>
                  <a:cubicBezTo>
                    <a:pt x="1489" y="1764"/>
                    <a:pt x="1482" y="1779"/>
                    <a:pt x="1474" y="1779"/>
                  </a:cubicBezTo>
                  <a:cubicBezTo>
                    <a:pt x="1444" y="1787"/>
                    <a:pt x="1421" y="1779"/>
                    <a:pt x="1390" y="1772"/>
                  </a:cubicBezTo>
                  <a:cubicBezTo>
                    <a:pt x="1360" y="1764"/>
                    <a:pt x="1329" y="1741"/>
                    <a:pt x="1298" y="1741"/>
                  </a:cubicBezTo>
                  <a:cubicBezTo>
                    <a:pt x="1283" y="1741"/>
                    <a:pt x="1275" y="1756"/>
                    <a:pt x="1260" y="1764"/>
                  </a:cubicBezTo>
                  <a:lnTo>
                    <a:pt x="1260" y="1764"/>
                  </a:lnTo>
                  <a:cubicBezTo>
                    <a:pt x="1252" y="1749"/>
                    <a:pt x="1245" y="1741"/>
                    <a:pt x="1230" y="1726"/>
                  </a:cubicBezTo>
                  <a:cubicBezTo>
                    <a:pt x="1230" y="1726"/>
                    <a:pt x="1176" y="1718"/>
                    <a:pt x="1169" y="1718"/>
                  </a:cubicBezTo>
                  <a:lnTo>
                    <a:pt x="1130" y="1688"/>
                  </a:lnTo>
                  <a:cubicBezTo>
                    <a:pt x="1115" y="1680"/>
                    <a:pt x="1100" y="1680"/>
                    <a:pt x="1085" y="1680"/>
                  </a:cubicBezTo>
                  <a:cubicBezTo>
                    <a:pt x="1077" y="1680"/>
                    <a:pt x="1085" y="1695"/>
                    <a:pt x="1085" y="1703"/>
                  </a:cubicBezTo>
                  <a:cubicBezTo>
                    <a:pt x="1069" y="1703"/>
                    <a:pt x="1062" y="1703"/>
                    <a:pt x="1054" y="1695"/>
                  </a:cubicBezTo>
                  <a:cubicBezTo>
                    <a:pt x="1039" y="1672"/>
                    <a:pt x="1039" y="1634"/>
                    <a:pt x="1016" y="1627"/>
                  </a:cubicBezTo>
                  <a:cubicBezTo>
                    <a:pt x="977" y="1611"/>
                    <a:pt x="939" y="1634"/>
                    <a:pt x="901" y="1642"/>
                  </a:cubicBezTo>
                  <a:cubicBezTo>
                    <a:pt x="901" y="1642"/>
                    <a:pt x="886" y="1711"/>
                    <a:pt x="886" y="1718"/>
                  </a:cubicBezTo>
                  <a:lnTo>
                    <a:pt x="916" y="1764"/>
                  </a:lnTo>
                  <a:cubicBezTo>
                    <a:pt x="901" y="1772"/>
                    <a:pt x="886" y="1764"/>
                    <a:pt x="886" y="1779"/>
                  </a:cubicBezTo>
                  <a:cubicBezTo>
                    <a:pt x="871" y="1802"/>
                    <a:pt x="886" y="1840"/>
                    <a:pt x="871" y="1863"/>
                  </a:cubicBezTo>
                  <a:cubicBezTo>
                    <a:pt x="863" y="1879"/>
                    <a:pt x="848" y="1848"/>
                    <a:pt x="833" y="1856"/>
                  </a:cubicBezTo>
                  <a:cubicBezTo>
                    <a:pt x="810" y="1863"/>
                    <a:pt x="794" y="1894"/>
                    <a:pt x="771" y="1909"/>
                  </a:cubicBezTo>
                  <a:lnTo>
                    <a:pt x="771" y="1909"/>
                  </a:lnTo>
                  <a:cubicBezTo>
                    <a:pt x="718" y="1840"/>
                    <a:pt x="680" y="1764"/>
                    <a:pt x="626" y="1703"/>
                  </a:cubicBezTo>
                  <a:cubicBezTo>
                    <a:pt x="611" y="1680"/>
                    <a:pt x="573" y="1695"/>
                    <a:pt x="558" y="1680"/>
                  </a:cubicBezTo>
                  <a:cubicBezTo>
                    <a:pt x="542" y="1657"/>
                    <a:pt x="550" y="1619"/>
                    <a:pt x="535" y="1588"/>
                  </a:cubicBezTo>
                  <a:cubicBezTo>
                    <a:pt x="527" y="1581"/>
                    <a:pt x="504" y="1573"/>
                    <a:pt x="489" y="1573"/>
                  </a:cubicBezTo>
                  <a:cubicBezTo>
                    <a:pt x="466" y="1565"/>
                    <a:pt x="435" y="1581"/>
                    <a:pt x="412" y="1573"/>
                  </a:cubicBezTo>
                  <a:cubicBezTo>
                    <a:pt x="374" y="1565"/>
                    <a:pt x="328" y="1550"/>
                    <a:pt x="305" y="1520"/>
                  </a:cubicBezTo>
                  <a:cubicBezTo>
                    <a:pt x="283" y="1481"/>
                    <a:pt x="321" y="1420"/>
                    <a:pt x="290" y="1390"/>
                  </a:cubicBezTo>
                  <a:cubicBezTo>
                    <a:pt x="244" y="1359"/>
                    <a:pt x="176" y="1413"/>
                    <a:pt x="122" y="1397"/>
                  </a:cubicBezTo>
                  <a:cubicBezTo>
                    <a:pt x="107" y="1390"/>
                    <a:pt x="122" y="1359"/>
                    <a:pt x="114" y="1344"/>
                  </a:cubicBezTo>
                  <a:cubicBezTo>
                    <a:pt x="114" y="1321"/>
                    <a:pt x="107" y="1298"/>
                    <a:pt x="91" y="1275"/>
                  </a:cubicBezTo>
                  <a:cubicBezTo>
                    <a:pt x="69" y="1245"/>
                    <a:pt x="23" y="1222"/>
                    <a:pt x="8" y="1183"/>
                  </a:cubicBezTo>
                  <a:cubicBezTo>
                    <a:pt x="0" y="1161"/>
                    <a:pt x="8" y="1130"/>
                    <a:pt x="15" y="1107"/>
                  </a:cubicBezTo>
                  <a:cubicBezTo>
                    <a:pt x="30" y="1077"/>
                    <a:pt x="69" y="1061"/>
                    <a:pt x="91" y="1031"/>
                  </a:cubicBezTo>
                  <a:cubicBezTo>
                    <a:pt x="114" y="1000"/>
                    <a:pt x="130" y="962"/>
                    <a:pt x="145" y="93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35" name="Freeform 62"/>
            <p:cNvSpPr>
              <a:spLocks noChangeArrowheads="1"/>
            </p:cNvSpPr>
            <p:nvPr/>
          </p:nvSpPr>
          <p:spPr bwMode="auto">
            <a:xfrm>
              <a:off x="7425841" y="6913563"/>
              <a:ext cx="419073" cy="273050"/>
            </a:xfrm>
            <a:custGeom>
              <a:avLst/>
              <a:gdLst>
                <a:gd name="T0" fmla="*/ 23 w 1162"/>
                <a:gd name="T1" fmla="*/ 611 h 757"/>
                <a:gd name="T2" fmla="*/ 23 w 1162"/>
                <a:gd name="T3" fmla="*/ 611 h 757"/>
                <a:gd name="T4" fmla="*/ 0 w 1162"/>
                <a:gd name="T5" fmla="*/ 542 h 757"/>
                <a:gd name="T6" fmla="*/ 61 w 1162"/>
                <a:gd name="T7" fmla="*/ 519 h 757"/>
                <a:gd name="T8" fmla="*/ 76 w 1162"/>
                <a:gd name="T9" fmla="*/ 359 h 757"/>
                <a:gd name="T10" fmla="*/ 114 w 1162"/>
                <a:gd name="T11" fmla="*/ 252 h 757"/>
                <a:gd name="T12" fmla="*/ 114 w 1162"/>
                <a:gd name="T13" fmla="*/ 252 h 757"/>
                <a:gd name="T14" fmla="*/ 168 w 1162"/>
                <a:gd name="T15" fmla="*/ 267 h 757"/>
                <a:gd name="T16" fmla="*/ 374 w 1162"/>
                <a:gd name="T17" fmla="*/ 137 h 757"/>
                <a:gd name="T18" fmla="*/ 412 w 1162"/>
                <a:gd name="T19" fmla="*/ 84 h 757"/>
                <a:gd name="T20" fmla="*/ 412 w 1162"/>
                <a:gd name="T21" fmla="*/ 84 h 757"/>
                <a:gd name="T22" fmla="*/ 588 w 1162"/>
                <a:gd name="T23" fmla="*/ 99 h 757"/>
                <a:gd name="T24" fmla="*/ 672 w 1162"/>
                <a:gd name="T25" fmla="*/ 145 h 757"/>
                <a:gd name="T26" fmla="*/ 824 w 1162"/>
                <a:gd name="T27" fmla="*/ 84 h 757"/>
                <a:gd name="T28" fmla="*/ 1099 w 1162"/>
                <a:gd name="T29" fmla="*/ 122 h 757"/>
                <a:gd name="T30" fmla="*/ 1161 w 1162"/>
                <a:gd name="T31" fmla="*/ 229 h 757"/>
                <a:gd name="T32" fmla="*/ 1161 w 1162"/>
                <a:gd name="T33" fmla="*/ 229 h 757"/>
                <a:gd name="T34" fmla="*/ 1031 w 1162"/>
                <a:gd name="T35" fmla="*/ 313 h 757"/>
                <a:gd name="T36" fmla="*/ 1031 w 1162"/>
                <a:gd name="T37" fmla="*/ 313 h 757"/>
                <a:gd name="T38" fmla="*/ 993 w 1162"/>
                <a:gd name="T39" fmla="*/ 321 h 757"/>
                <a:gd name="T40" fmla="*/ 955 w 1162"/>
                <a:gd name="T41" fmla="*/ 450 h 757"/>
                <a:gd name="T42" fmla="*/ 786 w 1162"/>
                <a:gd name="T43" fmla="*/ 427 h 757"/>
                <a:gd name="T44" fmla="*/ 710 w 1162"/>
                <a:gd name="T45" fmla="*/ 496 h 757"/>
                <a:gd name="T46" fmla="*/ 802 w 1162"/>
                <a:gd name="T47" fmla="*/ 496 h 757"/>
                <a:gd name="T48" fmla="*/ 855 w 1162"/>
                <a:gd name="T49" fmla="*/ 557 h 757"/>
                <a:gd name="T50" fmla="*/ 718 w 1162"/>
                <a:gd name="T51" fmla="*/ 588 h 757"/>
                <a:gd name="T52" fmla="*/ 718 w 1162"/>
                <a:gd name="T53" fmla="*/ 672 h 757"/>
                <a:gd name="T54" fmla="*/ 511 w 1162"/>
                <a:gd name="T55" fmla="*/ 733 h 757"/>
                <a:gd name="T56" fmla="*/ 504 w 1162"/>
                <a:gd name="T57" fmla="*/ 588 h 757"/>
                <a:gd name="T58" fmla="*/ 359 w 1162"/>
                <a:gd name="T59" fmla="*/ 550 h 757"/>
                <a:gd name="T60" fmla="*/ 221 w 1162"/>
                <a:gd name="T61" fmla="*/ 733 h 757"/>
                <a:gd name="T62" fmla="*/ 221 w 1162"/>
                <a:gd name="T63" fmla="*/ 733 h 757"/>
                <a:gd name="T64" fmla="*/ 137 w 1162"/>
                <a:gd name="T65" fmla="*/ 710 h 757"/>
                <a:gd name="T66" fmla="*/ 46 w 1162"/>
                <a:gd name="T67" fmla="*/ 710 h 757"/>
                <a:gd name="T68" fmla="*/ 61 w 1162"/>
                <a:gd name="T69" fmla="*/ 679 h 757"/>
                <a:gd name="T70" fmla="*/ 23 w 1162"/>
                <a:gd name="T71" fmla="*/ 611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62" h="757">
                  <a:moveTo>
                    <a:pt x="23" y="611"/>
                  </a:moveTo>
                  <a:lnTo>
                    <a:pt x="23" y="611"/>
                  </a:lnTo>
                  <a:cubicBezTo>
                    <a:pt x="15" y="588"/>
                    <a:pt x="7" y="557"/>
                    <a:pt x="0" y="542"/>
                  </a:cubicBezTo>
                  <a:cubicBezTo>
                    <a:pt x="0" y="534"/>
                    <a:pt x="61" y="527"/>
                    <a:pt x="61" y="519"/>
                  </a:cubicBezTo>
                  <a:cubicBezTo>
                    <a:pt x="61" y="512"/>
                    <a:pt x="68" y="382"/>
                    <a:pt x="76" y="359"/>
                  </a:cubicBezTo>
                  <a:cubicBezTo>
                    <a:pt x="84" y="343"/>
                    <a:pt x="107" y="290"/>
                    <a:pt x="114" y="252"/>
                  </a:cubicBezTo>
                  <a:lnTo>
                    <a:pt x="114" y="252"/>
                  </a:lnTo>
                  <a:cubicBezTo>
                    <a:pt x="137" y="259"/>
                    <a:pt x="152" y="275"/>
                    <a:pt x="168" y="267"/>
                  </a:cubicBezTo>
                  <a:cubicBezTo>
                    <a:pt x="244" y="237"/>
                    <a:pt x="313" y="191"/>
                    <a:pt x="374" y="137"/>
                  </a:cubicBezTo>
                  <a:cubicBezTo>
                    <a:pt x="397" y="114"/>
                    <a:pt x="389" y="107"/>
                    <a:pt x="412" y="84"/>
                  </a:cubicBezTo>
                  <a:lnTo>
                    <a:pt x="412" y="84"/>
                  </a:lnTo>
                  <a:cubicBezTo>
                    <a:pt x="488" y="84"/>
                    <a:pt x="534" y="15"/>
                    <a:pt x="588" y="99"/>
                  </a:cubicBezTo>
                  <a:cubicBezTo>
                    <a:pt x="611" y="129"/>
                    <a:pt x="626" y="160"/>
                    <a:pt x="672" y="145"/>
                  </a:cubicBezTo>
                  <a:cubicBezTo>
                    <a:pt x="725" y="129"/>
                    <a:pt x="771" y="99"/>
                    <a:pt x="824" y="84"/>
                  </a:cubicBezTo>
                  <a:cubicBezTo>
                    <a:pt x="939" y="107"/>
                    <a:pt x="1031" y="0"/>
                    <a:pt x="1099" y="122"/>
                  </a:cubicBezTo>
                  <a:cubicBezTo>
                    <a:pt x="1122" y="160"/>
                    <a:pt x="1138" y="191"/>
                    <a:pt x="1161" y="229"/>
                  </a:cubicBezTo>
                  <a:lnTo>
                    <a:pt x="1161" y="229"/>
                  </a:lnTo>
                  <a:cubicBezTo>
                    <a:pt x="1031" y="313"/>
                    <a:pt x="1031" y="313"/>
                    <a:pt x="1031" y="313"/>
                  </a:cubicBezTo>
                  <a:lnTo>
                    <a:pt x="1031" y="313"/>
                  </a:lnTo>
                  <a:cubicBezTo>
                    <a:pt x="1016" y="313"/>
                    <a:pt x="993" y="305"/>
                    <a:pt x="993" y="321"/>
                  </a:cubicBezTo>
                  <a:cubicBezTo>
                    <a:pt x="970" y="359"/>
                    <a:pt x="993" y="427"/>
                    <a:pt x="955" y="450"/>
                  </a:cubicBezTo>
                  <a:cubicBezTo>
                    <a:pt x="901" y="473"/>
                    <a:pt x="840" y="420"/>
                    <a:pt x="786" y="427"/>
                  </a:cubicBezTo>
                  <a:cubicBezTo>
                    <a:pt x="756" y="435"/>
                    <a:pt x="702" y="458"/>
                    <a:pt x="710" y="496"/>
                  </a:cubicBezTo>
                  <a:cubicBezTo>
                    <a:pt x="718" y="527"/>
                    <a:pt x="771" y="489"/>
                    <a:pt x="802" y="496"/>
                  </a:cubicBezTo>
                  <a:cubicBezTo>
                    <a:pt x="824" y="512"/>
                    <a:pt x="870" y="534"/>
                    <a:pt x="855" y="557"/>
                  </a:cubicBezTo>
                  <a:cubicBezTo>
                    <a:pt x="817" y="588"/>
                    <a:pt x="756" y="557"/>
                    <a:pt x="718" y="588"/>
                  </a:cubicBezTo>
                  <a:cubicBezTo>
                    <a:pt x="695" y="603"/>
                    <a:pt x="748" y="657"/>
                    <a:pt x="718" y="672"/>
                  </a:cubicBezTo>
                  <a:cubicBezTo>
                    <a:pt x="664" y="710"/>
                    <a:pt x="580" y="756"/>
                    <a:pt x="511" y="733"/>
                  </a:cubicBezTo>
                  <a:cubicBezTo>
                    <a:pt x="466" y="710"/>
                    <a:pt x="534" y="618"/>
                    <a:pt x="504" y="588"/>
                  </a:cubicBezTo>
                  <a:cubicBezTo>
                    <a:pt x="473" y="550"/>
                    <a:pt x="405" y="527"/>
                    <a:pt x="359" y="550"/>
                  </a:cubicBezTo>
                  <a:cubicBezTo>
                    <a:pt x="290" y="588"/>
                    <a:pt x="267" y="672"/>
                    <a:pt x="221" y="733"/>
                  </a:cubicBezTo>
                  <a:lnTo>
                    <a:pt x="221" y="733"/>
                  </a:lnTo>
                  <a:cubicBezTo>
                    <a:pt x="198" y="725"/>
                    <a:pt x="168" y="710"/>
                    <a:pt x="137" y="710"/>
                  </a:cubicBezTo>
                  <a:cubicBezTo>
                    <a:pt x="107" y="702"/>
                    <a:pt x="76" y="718"/>
                    <a:pt x="46" y="710"/>
                  </a:cubicBezTo>
                  <a:cubicBezTo>
                    <a:pt x="38" y="702"/>
                    <a:pt x="61" y="687"/>
                    <a:pt x="61" y="679"/>
                  </a:cubicBezTo>
                  <a:cubicBezTo>
                    <a:pt x="53" y="657"/>
                    <a:pt x="30" y="634"/>
                    <a:pt x="23" y="61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36" name="Freeform 63"/>
            <p:cNvSpPr>
              <a:spLocks noChangeArrowheads="1"/>
            </p:cNvSpPr>
            <p:nvPr/>
          </p:nvSpPr>
          <p:spPr bwMode="auto">
            <a:xfrm>
              <a:off x="7797293" y="6996114"/>
              <a:ext cx="169852" cy="198437"/>
            </a:xfrm>
            <a:custGeom>
              <a:avLst/>
              <a:gdLst>
                <a:gd name="T0" fmla="*/ 130 w 474"/>
                <a:gd name="T1" fmla="*/ 0 h 551"/>
                <a:gd name="T2" fmla="*/ 130 w 474"/>
                <a:gd name="T3" fmla="*/ 0 h 551"/>
                <a:gd name="T4" fmla="*/ 0 w 474"/>
                <a:gd name="T5" fmla="*/ 84 h 551"/>
                <a:gd name="T6" fmla="*/ 0 w 474"/>
                <a:gd name="T7" fmla="*/ 84 h 551"/>
                <a:gd name="T8" fmla="*/ 130 w 474"/>
                <a:gd name="T9" fmla="*/ 214 h 551"/>
                <a:gd name="T10" fmla="*/ 107 w 474"/>
                <a:gd name="T11" fmla="*/ 313 h 551"/>
                <a:gd name="T12" fmla="*/ 183 w 474"/>
                <a:gd name="T13" fmla="*/ 450 h 551"/>
                <a:gd name="T14" fmla="*/ 244 w 474"/>
                <a:gd name="T15" fmla="*/ 542 h 551"/>
                <a:gd name="T16" fmla="*/ 305 w 474"/>
                <a:gd name="T17" fmla="*/ 496 h 551"/>
                <a:gd name="T18" fmla="*/ 267 w 474"/>
                <a:gd name="T19" fmla="*/ 450 h 551"/>
                <a:gd name="T20" fmla="*/ 328 w 474"/>
                <a:gd name="T21" fmla="*/ 389 h 551"/>
                <a:gd name="T22" fmla="*/ 351 w 474"/>
                <a:gd name="T23" fmla="*/ 328 h 551"/>
                <a:gd name="T24" fmla="*/ 473 w 474"/>
                <a:gd name="T25" fmla="*/ 260 h 551"/>
                <a:gd name="T26" fmla="*/ 473 w 474"/>
                <a:gd name="T27" fmla="*/ 260 h 551"/>
                <a:gd name="T28" fmla="*/ 435 w 474"/>
                <a:gd name="T29" fmla="*/ 221 h 551"/>
                <a:gd name="T30" fmla="*/ 290 w 474"/>
                <a:gd name="T31" fmla="*/ 145 h 551"/>
                <a:gd name="T32" fmla="*/ 145 w 474"/>
                <a:gd name="T33" fmla="*/ 30 h 551"/>
                <a:gd name="T34" fmla="*/ 130 w 474"/>
                <a:gd name="T35" fmla="*/ 0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74" h="551">
                  <a:moveTo>
                    <a:pt x="130" y="0"/>
                  </a:moveTo>
                  <a:lnTo>
                    <a:pt x="130" y="0"/>
                  </a:lnTo>
                  <a:cubicBezTo>
                    <a:pt x="0" y="84"/>
                    <a:pt x="0" y="84"/>
                    <a:pt x="0" y="84"/>
                  </a:cubicBezTo>
                  <a:lnTo>
                    <a:pt x="0" y="84"/>
                  </a:lnTo>
                  <a:cubicBezTo>
                    <a:pt x="46" y="130"/>
                    <a:pt x="107" y="160"/>
                    <a:pt x="130" y="214"/>
                  </a:cubicBezTo>
                  <a:cubicBezTo>
                    <a:pt x="145" y="244"/>
                    <a:pt x="91" y="283"/>
                    <a:pt x="107" y="313"/>
                  </a:cubicBezTo>
                  <a:cubicBezTo>
                    <a:pt x="114" y="367"/>
                    <a:pt x="160" y="405"/>
                    <a:pt x="183" y="450"/>
                  </a:cubicBezTo>
                  <a:cubicBezTo>
                    <a:pt x="206" y="481"/>
                    <a:pt x="214" y="527"/>
                    <a:pt x="244" y="542"/>
                  </a:cubicBezTo>
                  <a:cubicBezTo>
                    <a:pt x="267" y="550"/>
                    <a:pt x="298" y="519"/>
                    <a:pt x="305" y="496"/>
                  </a:cubicBezTo>
                  <a:cubicBezTo>
                    <a:pt x="305" y="473"/>
                    <a:pt x="267" y="466"/>
                    <a:pt x="267" y="450"/>
                  </a:cubicBezTo>
                  <a:cubicBezTo>
                    <a:pt x="275" y="428"/>
                    <a:pt x="313" y="412"/>
                    <a:pt x="328" y="389"/>
                  </a:cubicBezTo>
                  <a:cubicBezTo>
                    <a:pt x="336" y="374"/>
                    <a:pt x="328" y="344"/>
                    <a:pt x="351" y="328"/>
                  </a:cubicBezTo>
                  <a:cubicBezTo>
                    <a:pt x="389" y="290"/>
                    <a:pt x="427" y="290"/>
                    <a:pt x="473" y="260"/>
                  </a:cubicBezTo>
                  <a:lnTo>
                    <a:pt x="473" y="260"/>
                  </a:lnTo>
                  <a:cubicBezTo>
                    <a:pt x="466" y="252"/>
                    <a:pt x="450" y="237"/>
                    <a:pt x="435" y="221"/>
                  </a:cubicBezTo>
                  <a:cubicBezTo>
                    <a:pt x="397" y="183"/>
                    <a:pt x="336" y="183"/>
                    <a:pt x="290" y="145"/>
                  </a:cubicBezTo>
                  <a:cubicBezTo>
                    <a:pt x="275" y="145"/>
                    <a:pt x="160" y="46"/>
                    <a:pt x="145" y="30"/>
                  </a:cubicBezTo>
                  <a:cubicBezTo>
                    <a:pt x="137" y="23"/>
                    <a:pt x="130" y="8"/>
                    <a:pt x="130"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37" name="Freeform 64"/>
            <p:cNvSpPr>
              <a:spLocks noChangeArrowheads="1"/>
            </p:cNvSpPr>
            <p:nvPr/>
          </p:nvSpPr>
          <p:spPr bwMode="auto">
            <a:xfrm>
              <a:off x="7462352" y="7791450"/>
              <a:ext cx="217473" cy="217488"/>
            </a:xfrm>
            <a:custGeom>
              <a:avLst/>
              <a:gdLst>
                <a:gd name="T0" fmla="*/ 221 w 604"/>
                <a:gd name="T1" fmla="*/ 8 h 605"/>
                <a:gd name="T2" fmla="*/ 221 w 604"/>
                <a:gd name="T3" fmla="*/ 8 h 605"/>
                <a:gd name="T4" fmla="*/ 397 w 604"/>
                <a:gd name="T5" fmla="*/ 31 h 605"/>
                <a:gd name="T6" fmla="*/ 466 w 604"/>
                <a:gd name="T7" fmla="*/ 123 h 605"/>
                <a:gd name="T8" fmla="*/ 588 w 604"/>
                <a:gd name="T9" fmla="*/ 123 h 605"/>
                <a:gd name="T10" fmla="*/ 596 w 604"/>
                <a:gd name="T11" fmla="*/ 168 h 605"/>
                <a:gd name="T12" fmla="*/ 450 w 604"/>
                <a:gd name="T13" fmla="*/ 237 h 605"/>
                <a:gd name="T14" fmla="*/ 504 w 604"/>
                <a:gd name="T15" fmla="*/ 290 h 605"/>
                <a:gd name="T16" fmla="*/ 504 w 604"/>
                <a:gd name="T17" fmla="*/ 290 h 605"/>
                <a:gd name="T18" fmla="*/ 435 w 604"/>
                <a:gd name="T19" fmla="*/ 336 h 605"/>
                <a:gd name="T20" fmla="*/ 420 w 604"/>
                <a:gd name="T21" fmla="*/ 421 h 605"/>
                <a:gd name="T22" fmla="*/ 275 w 604"/>
                <a:gd name="T23" fmla="*/ 474 h 605"/>
                <a:gd name="T24" fmla="*/ 183 w 604"/>
                <a:gd name="T25" fmla="*/ 604 h 605"/>
                <a:gd name="T26" fmla="*/ 183 w 604"/>
                <a:gd name="T27" fmla="*/ 604 h 605"/>
                <a:gd name="T28" fmla="*/ 122 w 604"/>
                <a:gd name="T29" fmla="*/ 535 h 605"/>
                <a:gd name="T30" fmla="*/ 61 w 604"/>
                <a:gd name="T31" fmla="*/ 436 h 605"/>
                <a:gd name="T32" fmla="*/ 15 w 604"/>
                <a:gd name="T33" fmla="*/ 421 h 605"/>
                <a:gd name="T34" fmla="*/ 38 w 604"/>
                <a:gd name="T35" fmla="*/ 313 h 605"/>
                <a:gd name="T36" fmla="*/ 53 w 604"/>
                <a:gd name="T37" fmla="*/ 199 h 605"/>
                <a:gd name="T38" fmla="*/ 0 w 604"/>
                <a:gd name="T39" fmla="*/ 115 h 605"/>
                <a:gd name="T40" fmla="*/ 38 w 604"/>
                <a:gd name="T41" fmla="*/ 61 h 605"/>
                <a:gd name="T42" fmla="*/ 99 w 604"/>
                <a:gd name="T43" fmla="*/ 77 h 605"/>
                <a:gd name="T44" fmla="*/ 221 w 604"/>
                <a:gd name="T45" fmla="*/ 8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4" h="605">
                  <a:moveTo>
                    <a:pt x="221" y="8"/>
                  </a:moveTo>
                  <a:lnTo>
                    <a:pt x="221" y="8"/>
                  </a:lnTo>
                  <a:cubicBezTo>
                    <a:pt x="283" y="16"/>
                    <a:pt x="344" y="0"/>
                    <a:pt x="397" y="31"/>
                  </a:cubicBezTo>
                  <a:cubicBezTo>
                    <a:pt x="435" y="46"/>
                    <a:pt x="435" y="100"/>
                    <a:pt x="466" y="123"/>
                  </a:cubicBezTo>
                  <a:cubicBezTo>
                    <a:pt x="504" y="138"/>
                    <a:pt x="550" y="107"/>
                    <a:pt x="588" y="123"/>
                  </a:cubicBezTo>
                  <a:cubicBezTo>
                    <a:pt x="603" y="130"/>
                    <a:pt x="603" y="161"/>
                    <a:pt x="596" y="168"/>
                  </a:cubicBezTo>
                  <a:cubicBezTo>
                    <a:pt x="558" y="207"/>
                    <a:pt x="481" y="199"/>
                    <a:pt x="450" y="237"/>
                  </a:cubicBezTo>
                  <a:cubicBezTo>
                    <a:pt x="435" y="260"/>
                    <a:pt x="489" y="275"/>
                    <a:pt x="504" y="290"/>
                  </a:cubicBezTo>
                  <a:lnTo>
                    <a:pt x="504" y="290"/>
                  </a:lnTo>
                  <a:cubicBezTo>
                    <a:pt x="481" y="306"/>
                    <a:pt x="458" y="321"/>
                    <a:pt x="435" y="336"/>
                  </a:cubicBezTo>
                  <a:cubicBezTo>
                    <a:pt x="435" y="336"/>
                    <a:pt x="420" y="413"/>
                    <a:pt x="420" y="421"/>
                  </a:cubicBezTo>
                  <a:cubicBezTo>
                    <a:pt x="420" y="428"/>
                    <a:pt x="275" y="474"/>
                    <a:pt x="275" y="474"/>
                  </a:cubicBezTo>
                  <a:cubicBezTo>
                    <a:pt x="244" y="520"/>
                    <a:pt x="214" y="565"/>
                    <a:pt x="183" y="604"/>
                  </a:cubicBezTo>
                  <a:lnTo>
                    <a:pt x="183" y="604"/>
                  </a:lnTo>
                  <a:cubicBezTo>
                    <a:pt x="160" y="581"/>
                    <a:pt x="145" y="558"/>
                    <a:pt x="122" y="535"/>
                  </a:cubicBezTo>
                  <a:cubicBezTo>
                    <a:pt x="99" y="504"/>
                    <a:pt x="84" y="466"/>
                    <a:pt x="61" y="436"/>
                  </a:cubicBezTo>
                  <a:cubicBezTo>
                    <a:pt x="46" y="421"/>
                    <a:pt x="15" y="436"/>
                    <a:pt x="15" y="421"/>
                  </a:cubicBezTo>
                  <a:cubicBezTo>
                    <a:pt x="8" y="382"/>
                    <a:pt x="31" y="344"/>
                    <a:pt x="38" y="313"/>
                  </a:cubicBezTo>
                  <a:cubicBezTo>
                    <a:pt x="46" y="275"/>
                    <a:pt x="61" y="237"/>
                    <a:pt x="53" y="199"/>
                  </a:cubicBezTo>
                  <a:cubicBezTo>
                    <a:pt x="53" y="168"/>
                    <a:pt x="23" y="146"/>
                    <a:pt x="0" y="115"/>
                  </a:cubicBezTo>
                  <a:cubicBezTo>
                    <a:pt x="0" y="115"/>
                    <a:pt x="38" y="69"/>
                    <a:pt x="38" y="61"/>
                  </a:cubicBezTo>
                  <a:cubicBezTo>
                    <a:pt x="46" y="54"/>
                    <a:pt x="99" y="77"/>
                    <a:pt x="99" y="77"/>
                  </a:cubicBezTo>
                  <a:cubicBezTo>
                    <a:pt x="145" y="54"/>
                    <a:pt x="183" y="31"/>
                    <a:pt x="221" y="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38" name="Freeform 65"/>
            <p:cNvSpPr>
              <a:spLocks noChangeArrowheads="1"/>
            </p:cNvSpPr>
            <p:nvPr/>
          </p:nvSpPr>
          <p:spPr bwMode="auto">
            <a:xfrm>
              <a:off x="7200431" y="7896225"/>
              <a:ext cx="558764" cy="630238"/>
            </a:xfrm>
            <a:custGeom>
              <a:avLst/>
              <a:gdLst>
                <a:gd name="T0" fmla="*/ 909 w 1552"/>
                <a:gd name="T1" fmla="*/ 314 h 1751"/>
                <a:gd name="T2" fmla="*/ 1146 w 1552"/>
                <a:gd name="T3" fmla="*/ 131 h 1751"/>
                <a:gd name="T4" fmla="*/ 1230 w 1552"/>
                <a:gd name="T5" fmla="*/ 0 h 1751"/>
                <a:gd name="T6" fmla="*/ 1314 w 1552"/>
                <a:gd name="T7" fmla="*/ 85 h 1751"/>
                <a:gd name="T8" fmla="*/ 1322 w 1552"/>
                <a:gd name="T9" fmla="*/ 237 h 1751"/>
                <a:gd name="T10" fmla="*/ 1406 w 1552"/>
                <a:gd name="T11" fmla="*/ 222 h 1751"/>
                <a:gd name="T12" fmla="*/ 1536 w 1552"/>
                <a:gd name="T13" fmla="*/ 428 h 1751"/>
                <a:gd name="T14" fmla="*/ 1390 w 1552"/>
                <a:gd name="T15" fmla="*/ 696 h 1751"/>
                <a:gd name="T16" fmla="*/ 1352 w 1552"/>
                <a:gd name="T17" fmla="*/ 910 h 1751"/>
                <a:gd name="T18" fmla="*/ 1253 w 1552"/>
                <a:gd name="T19" fmla="*/ 955 h 1751"/>
                <a:gd name="T20" fmla="*/ 1138 w 1552"/>
                <a:gd name="T21" fmla="*/ 994 h 1751"/>
                <a:gd name="T22" fmla="*/ 1100 w 1552"/>
                <a:gd name="T23" fmla="*/ 1123 h 1751"/>
                <a:gd name="T24" fmla="*/ 1093 w 1552"/>
                <a:gd name="T25" fmla="*/ 1314 h 1751"/>
                <a:gd name="T26" fmla="*/ 940 w 1552"/>
                <a:gd name="T27" fmla="*/ 1368 h 1751"/>
                <a:gd name="T28" fmla="*/ 718 w 1552"/>
                <a:gd name="T29" fmla="*/ 1498 h 1751"/>
                <a:gd name="T30" fmla="*/ 718 w 1552"/>
                <a:gd name="T31" fmla="*/ 1567 h 1751"/>
                <a:gd name="T32" fmla="*/ 596 w 1552"/>
                <a:gd name="T33" fmla="*/ 1467 h 1751"/>
                <a:gd name="T34" fmla="*/ 474 w 1552"/>
                <a:gd name="T35" fmla="*/ 1521 h 1751"/>
                <a:gd name="T36" fmla="*/ 336 w 1552"/>
                <a:gd name="T37" fmla="*/ 1643 h 1751"/>
                <a:gd name="T38" fmla="*/ 313 w 1552"/>
                <a:gd name="T39" fmla="*/ 1681 h 1751"/>
                <a:gd name="T40" fmla="*/ 161 w 1552"/>
                <a:gd name="T41" fmla="*/ 1734 h 1751"/>
                <a:gd name="T42" fmla="*/ 92 w 1552"/>
                <a:gd name="T43" fmla="*/ 1689 h 1751"/>
                <a:gd name="T44" fmla="*/ 31 w 1552"/>
                <a:gd name="T45" fmla="*/ 1467 h 1751"/>
                <a:gd name="T46" fmla="*/ 0 w 1552"/>
                <a:gd name="T47" fmla="*/ 1269 h 1751"/>
                <a:gd name="T48" fmla="*/ 54 w 1552"/>
                <a:gd name="T49" fmla="*/ 1200 h 1751"/>
                <a:gd name="T50" fmla="*/ 77 w 1552"/>
                <a:gd name="T51" fmla="*/ 1085 h 1751"/>
                <a:gd name="T52" fmla="*/ 146 w 1552"/>
                <a:gd name="T53" fmla="*/ 932 h 1751"/>
                <a:gd name="T54" fmla="*/ 100 w 1552"/>
                <a:gd name="T55" fmla="*/ 833 h 1751"/>
                <a:gd name="T56" fmla="*/ 176 w 1552"/>
                <a:gd name="T57" fmla="*/ 680 h 1751"/>
                <a:gd name="T58" fmla="*/ 283 w 1552"/>
                <a:gd name="T59" fmla="*/ 658 h 1751"/>
                <a:gd name="T60" fmla="*/ 413 w 1552"/>
                <a:gd name="T61" fmla="*/ 596 h 1751"/>
                <a:gd name="T62" fmla="*/ 512 w 1552"/>
                <a:gd name="T63" fmla="*/ 459 h 1751"/>
                <a:gd name="T64" fmla="*/ 673 w 1552"/>
                <a:gd name="T65" fmla="*/ 314 h 1751"/>
                <a:gd name="T66" fmla="*/ 909 w 1552"/>
                <a:gd name="T67" fmla="*/ 314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52" h="1751">
                  <a:moveTo>
                    <a:pt x="909" y="314"/>
                  </a:moveTo>
                  <a:lnTo>
                    <a:pt x="909" y="314"/>
                  </a:lnTo>
                  <a:cubicBezTo>
                    <a:pt x="940" y="275"/>
                    <a:pt x="970" y="230"/>
                    <a:pt x="1001" y="184"/>
                  </a:cubicBezTo>
                  <a:cubicBezTo>
                    <a:pt x="1001" y="184"/>
                    <a:pt x="1146" y="138"/>
                    <a:pt x="1146" y="131"/>
                  </a:cubicBezTo>
                  <a:cubicBezTo>
                    <a:pt x="1146" y="123"/>
                    <a:pt x="1161" y="46"/>
                    <a:pt x="1161" y="46"/>
                  </a:cubicBezTo>
                  <a:cubicBezTo>
                    <a:pt x="1184" y="31"/>
                    <a:pt x="1207" y="16"/>
                    <a:pt x="1230" y="0"/>
                  </a:cubicBezTo>
                  <a:lnTo>
                    <a:pt x="1230" y="0"/>
                  </a:lnTo>
                  <a:cubicBezTo>
                    <a:pt x="1261" y="31"/>
                    <a:pt x="1307" y="46"/>
                    <a:pt x="1314" y="85"/>
                  </a:cubicBezTo>
                  <a:cubicBezTo>
                    <a:pt x="1322" y="115"/>
                    <a:pt x="1276" y="138"/>
                    <a:pt x="1276" y="169"/>
                  </a:cubicBezTo>
                  <a:cubicBezTo>
                    <a:pt x="1284" y="192"/>
                    <a:pt x="1291" y="230"/>
                    <a:pt x="1322" y="237"/>
                  </a:cubicBezTo>
                  <a:cubicBezTo>
                    <a:pt x="1345" y="253"/>
                    <a:pt x="1375" y="230"/>
                    <a:pt x="1406" y="222"/>
                  </a:cubicBezTo>
                  <a:lnTo>
                    <a:pt x="1406" y="222"/>
                  </a:lnTo>
                  <a:cubicBezTo>
                    <a:pt x="1429" y="268"/>
                    <a:pt x="1436" y="321"/>
                    <a:pt x="1459" y="360"/>
                  </a:cubicBezTo>
                  <a:cubicBezTo>
                    <a:pt x="1482" y="390"/>
                    <a:pt x="1528" y="398"/>
                    <a:pt x="1536" y="428"/>
                  </a:cubicBezTo>
                  <a:cubicBezTo>
                    <a:pt x="1551" y="482"/>
                    <a:pt x="1543" y="535"/>
                    <a:pt x="1520" y="581"/>
                  </a:cubicBezTo>
                  <a:cubicBezTo>
                    <a:pt x="1497" y="627"/>
                    <a:pt x="1436" y="658"/>
                    <a:pt x="1390" y="696"/>
                  </a:cubicBezTo>
                  <a:cubicBezTo>
                    <a:pt x="1368" y="719"/>
                    <a:pt x="1307" y="719"/>
                    <a:pt x="1307" y="749"/>
                  </a:cubicBezTo>
                  <a:cubicBezTo>
                    <a:pt x="1291" y="803"/>
                    <a:pt x="1337" y="856"/>
                    <a:pt x="1352" y="910"/>
                  </a:cubicBezTo>
                  <a:lnTo>
                    <a:pt x="1352" y="910"/>
                  </a:lnTo>
                  <a:cubicBezTo>
                    <a:pt x="1314" y="925"/>
                    <a:pt x="1276" y="925"/>
                    <a:pt x="1253" y="955"/>
                  </a:cubicBezTo>
                  <a:cubicBezTo>
                    <a:pt x="1238" y="978"/>
                    <a:pt x="1245" y="1017"/>
                    <a:pt x="1245" y="1047"/>
                  </a:cubicBezTo>
                  <a:cubicBezTo>
                    <a:pt x="1245" y="1047"/>
                    <a:pt x="1146" y="994"/>
                    <a:pt x="1138" y="994"/>
                  </a:cubicBezTo>
                  <a:cubicBezTo>
                    <a:pt x="1131" y="994"/>
                    <a:pt x="1085" y="1039"/>
                    <a:pt x="1085" y="1039"/>
                  </a:cubicBezTo>
                  <a:cubicBezTo>
                    <a:pt x="1093" y="1070"/>
                    <a:pt x="1108" y="1100"/>
                    <a:pt x="1100" y="1123"/>
                  </a:cubicBezTo>
                  <a:cubicBezTo>
                    <a:pt x="1093" y="1162"/>
                    <a:pt x="1047" y="1184"/>
                    <a:pt x="1047" y="1215"/>
                  </a:cubicBezTo>
                  <a:cubicBezTo>
                    <a:pt x="1047" y="1253"/>
                    <a:pt x="1077" y="1284"/>
                    <a:pt x="1093" y="1314"/>
                  </a:cubicBezTo>
                  <a:lnTo>
                    <a:pt x="1093" y="1314"/>
                  </a:lnTo>
                  <a:cubicBezTo>
                    <a:pt x="1093" y="1314"/>
                    <a:pt x="947" y="1368"/>
                    <a:pt x="940" y="1368"/>
                  </a:cubicBezTo>
                  <a:cubicBezTo>
                    <a:pt x="940" y="1375"/>
                    <a:pt x="909" y="1421"/>
                    <a:pt x="909" y="1421"/>
                  </a:cubicBezTo>
                  <a:cubicBezTo>
                    <a:pt x="848" y="1444"/>
                    <a:pt x="772" y="1452"/>
                    <a:pt x="718" y="1498"/>
                  </a:cubicBezTo>
                  <a:cubicBezTo>
                    <a:pt x="695" y="1505"/>
                    <a:pt x="718" y="1544"/>
                    <a:pt x="718" y="1567"/>
                  </a:cubicBezTo>
                  <a:lnTo>
                    <a:pt x="718" y="1567"/>
                  </a:lnTo>
                  <a:cubicBezTo>
                    <a:pt x="703" y="1582"/>
                    <a:pt x="680" y="1628"/>
                    <a:pt x="665" y="1612"/>
                  </a:cubicBezTo>
                  <a:cubicBezTo>
                    <a:pt x="619" y="1574"/>
                    <a:pt x="642" y="1490"/>
                    <a:pt x="596" y="1467"/>
                  </a:cubicBezTo>
                  <a:cubicBezTo>
                    <a:pt x="558" y="1444"/>
                    <a:pt x="512" y="1475"/>
                    <a:pt x="482" y="1498"/>
                  </a:cubicBezTo>
                  <a:cubicBezTo>
                    <a:pt x="474" y="1498"/>
                    <a:pt x="482" y="1521"/>
                    <a:pt x="474" y="1521"/>
                  </a:cubicBezTo>
                  <a:cubicBezTo>
                    <a:pt x="428" y="1544"/>
                    <a:pt x="375" y="1528"/>
                    <a:pt x="336" y="1559"/>
                  </a:cubicBezTo>
                  <a:cubicBezTo>
                    <a:pt x="313" y="1582"/>
                    <a:pt x="336" y="1620"/>
                    <a:pt x="336" y="1643"/>
                  </a:cubicBezTo>
                  <a:lnTo>
                    <a:pt x="336" y="1643"/>
                  </a:lnTo>
                  <a:cubicBezTo>
                    <a:pt x="329" y="1658"/>
                    <a:pt x="321" y="1673"/>
                    <a:pt x="313" y="1681"/>
                  </a:cubicBezTo>
                  <a:cubicBezTo>
                    <a:pt x="290" y="1704"/>
                    <a:pt x="275" y="1719"/>
                    <a:pt x="252" y="1727"/>
                  </a:cubicBezTo>
                  <a:cubicBezTo>
                    <a:pt x="229" y="1734"/>
                    <a:pt x="191" y="1734"/>
                    <a:pt x="161" y="1734"/>
                  </a:cubicBezTo>
                  <a:cubicBezTo>
                    <a:pt x="138" y="1734"/>
                    <a:pt x="107" y="1750"/>
                    <a:pt x="84" y="1734"/>
                  </a:cubicBezTo>
                  <a:cubicBezTo>
                    <a:pt x="69" y="1727"/>
                    <a:pt x="92" y="1704"/>
                    <a:pt x="92" y="1689"/>
                  </a:cubicBezTo>
                  <a:cubicBezTo>
                    <a:pt x="92" y="1658"/>
                    <a:pt x="84" y="1628"/>
                    <a:pt x="77" y="1597"/>
                  </a:cubicBezTo>
                  <a:cubicBezTo>
                    <a:pt x="61" y="1551"/>
                    <a:pt x="16" y="1513"/>
                    <a:pt x="31" y="1467"/>
                  </a:cubicBezTo>
                  <a:cubicBezTo>
                    <a:pt x="38" y="1437"/>
                    <a:pt x="138" y="1475"/>
                    <a:pt x="130" y="1437"/>
                  </a:cubicBezTo>
                  <a:cubicBezTo>
                    <a:pt x="123" y="1368"/>
                    <a:pt x="46" y="1322"/>
                    <a:pt x="0" y="1269"/>
                  </a:cubicBezTo>
                  <a:cubicBezTo>
                    <a:pt x="8" y="1269"/>
                    <a:pt x="8" y="1269"/>
                    <a:pt x="8" y="1269"/>
                  </a:cubicBezTo>
                  <a:cubicBezTo>
                    <a:pt x="23" y="1246"/>
                    <a:pt x="31" y="1223"/>
                    <a:pt x="54" y="1200"/>
                  </a:cubicBezTo>
                  <a:cubicBezTo>
                    <a:pt x="69" y="1184"/>
                    <a:pt x="115" y="1200"/>
                    <a:pt x="123" y="1177"/>
                  </a:cubicBezTo>
                  <a:cubicBezTo>
                    <a:pt x="130" y="1146"/>
                    <a:pt x="69" y="1116"/>
                    <a:pt x="77" y="1085"/>
                  </a:cubicBezTo>
                  <a:cubicBezTo>
                    <a:pt x="92" y="1047"/>
                    <a:pt x="153" y="1047"/>
                    <a:pt x="168" y="1009"/>
                  </a:cubicBezTo>
                  <a:cubicBezTo>
                    <a:pt x="184" y="986"/>
                    <a:pt x="146" y="963"/>
                    <a:pt x="146" y="932"/>
                  </a:cubicBezTo>
                  <a:cubicBezTo>
                    <a:pt x="146" y="910"/>
                    <a:pt x="184" y="894"/>
                    <a:pt x="168" y="879"/>
                  </a:cubicBezTo>
                  <a:cubicBezTo>
                    <a:pt x="161" y="856"/>
                    <a:pt x="84" y="864"/>
                    <a:pt x="100" y="833"/>
                  </a:cubicBezTo>
                  <a:cubicBezTo>
                    <a:pt x="115" y="795"/>
                    <a:pt x="191" y="818"/>
                    <a:pt x="214" y="780"/>
                  </a:cubicBezTo>
                  <a:cubicBezTo>
                    <a:pt x="229" y="749"/>
                    <a:pt x="191" y="711"/>
                    <a:pt x="176" y="680"/>
                  </a:cubicBezTo>
                  <a:lnTo>
                    <a:pt x="176" y="680"/>
                  </a:lnTo>
                  <a:cubicBezTo>
                    <a:pt x="214" y="673"/>
                    <a:pt x="252" y="680"/>
                    <a:pt x="283" y="658"/>
                  </a:cubicBezTo>
                  <a:cubicBezTo>
                    <a:pt x="313" y="642"/>
                    <a:pt x="313" y="589"/>
                    <a:pt x="352" y="573"/>
                  </a:cubicBezTo>
                  <a:cubicBezTo>
                    <a:pt x="367" y="566"/>
                    <a:pt x="398" y="612"/>
                    <a:pt x="413" y="596"/>
                  </a:cubicBezTo>
                  <a:cubicBezTo>
                    <a:pt x="436" y="581"/>
                    <a:pt x="413" y="543"/>
                    <a:pt x="421" y="520"/>
                  </a:cubicBezTo>
                  <a:cubicBezTo>
                    <a:pt x="443" y="489"/>
                    <a:pt x="482" y="467"/>
                    <a:pt x="512" y="459"/>
                  </a:cubicBezTo>
                  <a:cubicBezTo>
                    <a:pt x="558" y="451"/>
                    <a:pt x="611" y="505"/>
                    <a:pt x="642" y="474"/>
                  </a:cubicBezTo>
                  <a:cubicBezTo>
                    <a:pt x="680" y="436"/>
                    <a:pt x="627" y="337"/>
                    <a:pt x="673" y="314"/>
                  </a:cubicBezTo>
                  <a:cubicBezTo>
                    <a:pt x="718" y="283"/>
                    <a:pt x="772" y="352"/>
                    <a:pt x="833" y="352"/>
                  </a:cubicBezTo>
                  <a:cubicBezTo>
                    <a:pt x="856" y="360"/>
                    <a:pt x="879" y="329"/>
                    <a:pt x="909" y="31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39" name="Freeform 66"/>
            <p:cNvSpPr>
              <a:spLocks noChangeArrowheads="1"/>
            </p:cNvSpPr>
            <p:nvPr/>
          </p:nvSpPr>
          <p:spPr bwMode="auto">
            <a:xfrm>
              <a:off x="7643316" y="7889876"/>
              <a:ext cx="306367" cy="138113"/>
            </a:xfrm>
            <a:custGeom>
              <a:avLst/>
              <a:gdLst>
                <a:gd name="T0" fmla="*/ 0 w 849"/>
                <a:gd name="T1" fmla="*/ 15 h 383"/>
                <a:gd name="T2" fmla="*/ 0 w 849"/>
                <a:gd name="T3" fmla="*/ 15 h 383"/>
                <a:gd name="T4" fmla="*/ 130 w 849"/>
                <a:gd name="T5" fmla="*/ 31 h 383"/>
                <a:gd name="T6" fmla="*/ 229 w 849"/>
                <a:gd name="T7" fmla="*/ 84 h 383"/>
                <a:gd name="T8" fmla="*/ 329 w 849"/>
                <a:gd name="T9" fmla="*/ 15 h 383"/>
                <a:gd name="T10" fmla="*/ 435 w 849"/>
                <a:gd name="T11" fmla="*/ 69 h 383"/>
                <a:gd name="T12" fmla="*/ 496 w 849"/>
                <a:gd name="T13" fmla="*/ 38 h 383"/>
                <a:gd name="T14" fmla="*/ 588 w 849"/>
                <a:gd name="T15" fmla="*/ 77 h 383"/>
                <a:gd name="T16" fmla="*/ 688 w 849"/>
                <a:gd name="T17" fmla="*/ 8 h 383"/>
                <a:gd name="T18" fmla="*/ 802 w 849"/>
                <a:gd name="T19" fmla="*/ 31 h 383"/>
                <a:gd name="T20" fmla="*/ 802 w 849"/>
                <a:gd name="T21" fmla="*/ 31 h 383"/>
                <a:gd name="T22" fmla="*/ 802 w 849"/>
                <a:gd name="T23" fmla="*/ 115 h 383"/>
                <a:gd name="T24" fmla="*/ 825 w 849"/>
                <a:gd name="T25" fmla="*/ 222 h 383"/>
                <a:gd name="T26" fmla="*/ 565 w 849"/>
                <a:gd name="T27" fmla="*/ 283 h 383"/>
                <a:gd name="T28" fmla="*/ 550 w 849"/>
                <a:gd name="T29" fmla="*/ 359 h 383"/>
                <a:gd name="T30" fmla="*/ 428 w 849"/>
                <a:gd name="T31" fmla="*/ 375 h 383"/>
                <a:gd name="T32" fmla="*/ 420 w 849"/>
                <a:gd name="T33" fmla="*/ 344 h 383"/>
                <a:gd name="T34" fmla="*/ 352 w 849"/>
                <a:gd name="T35" fmla="*/ 367 h 383"/>
                <a:gd name="T36" fmla="*/ 313 w 849"/>
                <a:gd name="T37" fmla="*/ 290 h 383"/>
                <a:gd name="T38" fmla="*/ 252 w 849"/>
                <a:gd name="T39" fmla="*/ 245 h 383"/>
                <a:gd name="T40" fmla="*/ 176 w 849"/>
                <a:gd name="T41" fmla="*/ 237 h 383"/>
                <a:gd name="T42" fmla="*/ 176 w 849"/>
                <a:gd name="T43" fmla="*/ 237 h 383"/>
                <a:gd name="T44" fmla="*/ 92 w 849"/>
                <a:gd name="T45" fmla="*/ 252 h 383"/>
                <a:gd name="T46" fmla="*/ 46 w 849"/>
                <a:gd name="T47" fmla="*/ 184 h 383"/>
                <a:gd name="T48" fmla="*/ 84 w 849"/>
                <a:gd name="T49" fmla="*/ 100 h 383"/>
                <a:gd name="T50" fmla="*/ 0 w 849"/>
                <a:gd name="T51" fmla="*/ 15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49" h="383">
                  <a:moveTo>
                    <a:pt x="0" y="15"/>
                  </a:moveTo>
                  <a:lnTo>
                    <a:pt x="0" y="15"/>
                  </a:lnTo>
                  <a:cubicBezTo>
                    <a:pt x="46" y="23"/>
                    <a:pt x="92" y="15"/>
                    <a:pt x="130" y="31"/>
                  </a:cubicBezTo>
                  <a:cubicBezTo>
                    <a:pt x="168" y="38"/>
                    <a:pt x="191" y="84"/>
                    <a:pt x="229" y="84"/>
                  </a:cubicBezTo>
                  <a:cubicBezTo>
                    <a:pt x="275" y="84"/>
                    <a:pt x="290" y="23"/>
                    <a:pt x="329" y="15"/>
                  </a:cubicBezTo>
                  <a:cubicBezTo>
                    <a:pt x="367" y="15"/>
                    <a:pt x="397" y="61"/>
                    <a:pt x="435" y="69"/>
                  </a:cubicBezTo>
                  <a:cubicBezTo>
                    <a:pt x="458" y="69"/>
                    <a:pt x="474" y="31"/>
                    <a:pt x="496" y="38"/>
                  </a:cubicBezTo>
                  <a:cubicBezTo>
                    <a:pt x="535" y="38"/>
                    <a:pt x="558" y="77"/>
                    <a:pt x="588" y="77"/>
                  </a:cubicBezTo>
                  <a:cubicBezTo>
                    <a:pt x="626" y="69"/>
                    <a:pt x="649" y="15"/>
                    <a:pt x="688" y="8"/>
                  </a:cubicBezTo>
                  <a:cubicBezTo>
                    <a:pt x="726" y="0"/>
                    <a:pt x="764" y="23"/>
                    <a:pt x="802" y="31"/>
                  </a:cubicBezTo>
                  <a:lnTo>
                    <a:pt x="802" y="31"/>
                  </a:lnTo>
                  <a:cubicBezTo>
                    <a:pt x="802" y="61"/>
                    <a:pt x="802" y="84"/>
                    <a:pt x="802" y="115"/>
                  </a:cubicBezTo>
                  <a:cubicBezTo>
                    <a:pt x="810" y="146"/>
                    <a:pt x="848" y="199"/>
                    <a:pt x="825" y="222"/>
                  </a:cubicBezTo>
                  <a:cubicBezTo>
                    <a:pt x="749" y="268"/>
                    <a:pt x="649" y="245"/>
                    <a:pt x="565" y="283"/>
                  </a:cubicBezTo>
                  <a:cubicBezTo>
                    <a:pt x="542" y="290"/>
                    <a:pt x="573" y="344"/>
                    <a:pt x="550" y="359"/>
                  </a:cubicBezTo>
                  <a:cubicBezTo>
                    <a:pt x="519" y="382"/>
                    <a:pt x="474" y="382"/>
                    <a:pt x="428" y="375"/>
                  </a:cubicBezTo>
                  <a:cubicBezTo>
                    <a:pt x="420" y="375"/>
                    <a:pt x="435" y="352"/>
                    <a:pt x="420" y="344"/>
                  </a:cubicBezTo>
                  <a:cubicBezTo>
                    <a:pt x="397" y="344"/>
                    <a:pt x="374" y="375"/>
                    <a:pt x="352" y="367"/>
                  </a:cubicBezTo>
                  <a:cubicBezTo>
                    <a:pt x="329" y="352"/>
                    <a:pt x="329" y="313"/>
                    <a:pt x="313" y="290"/>
                  </a:cubicBezTo>
                  <a:cubicBezTo>
                    <a:pt x="298" y="275"/>
                    <a:pt x="275" y="252"/>
                    <a:pt x="252" y="245"/>
                  </a:cubicBezTo>
                  <a:cubicBezTo>
                    <a:pt x="229" y="229"/>
                    <a:pt x="206" y="237"/>
                    <a:pt x="176" y="237"/>
                  </a:cubicBezTo>
                  <a:lnTo>
                    <a:pt x="176" y="237"/>
                  </a:lnTo>
                  <a:cubicBezTo>
                    <a:pt x="145" y="245"/>
                    <a:pt x="115" y="268"/>
                    <a:pt x="92" y="252"/>
                  </a:cubicBezTo>
                  <a:cubicBezTo>
                    <a:pt x="61" y="245"/>
                    <a:pt x="54" y="207"/>
                    <a:pt x="46" y="184"/>
                  </a:cubicBezTo>
                  <a:cubicBezTo>
                    <a:pt x="46" y="153"/>
                    <a:pt x="92" y="130"/>
                    <a:pt x="84" y="100"/>
                  </a:cubicBezTo>
                  <a:cubicBezTo>
                    <a:pt x="77" y="61"/>
                    <a:pt x="31" y="46"/>
                    <a:pt x="0" y="1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40" name="Freeform 67"/>
            <p:cNvSpPr>
              <a:spLocks noChangeArrowheads="1"/>
            </p:cNvSpPr>
            <p:nvPr/>
          </p:nvSpPr>
          <p:spPr bwMode="auto">
            <a:xfrm>
              <a:off x="7665539" y="7840663"/>
              <a:ext cx="563525" cy="671512"/>
            </a:xfrm>
            <a:custGeom>
              <a:avLst/>
              <a:gdLst>
                <a:gd name="T0" fmla="*/ 741 w 1567"/>
                <a:gd name="T1" fmla="*/ 168 h 1864"/>
                <a:gd name="T2" fmla="*/ 856 w 1567"/>
                <a:gd name="T3" fmla="*/ 46 h 1864"/>
                <a:gd name="T4" fmla="*/ 1054 w 1567"/>
                <a:gd name="T5" fmla="*/ 30 h 1864"/>
                <a:gd name="T6" fmla="*/ 1031 w 1567"/>
                <a:gd name="T7" fmla="*/ 145 h 1864"/>
                <a:gd name="T8" fmla="*/ 1123 w 1567"/>
                <a:gd name="T9" fmla="*/ 298 h 1864"/>
                <a:gd name="T10" fmla="*/ 1108 w 1567"/>
                <a:gd name="T11" fmla="*/ 504 h 1864"/>
                <a:gd name="T12" fmla="*/ 1276 w 1567"/>
                <a:gd name="T13" fmla="*/ 550 h 1864"/>
                <a:gd name="T14" fmla="*/ 1451 w 1567"/>
                <a:gd name="T15" fmla="*/ 695 h 1864"/>
                <a:gd name="T16" fmla="*/ 1474 w 1567"/>
                <a:gd name="T17" fmla="*/ 771 h 1864"/>
                <a:gd name="T18" fmla="*/ 1398 w 1567"/>
                <a:gd name="T19" fmla="*/ 886 h 1864"/>
                <a:gd name="T20" fmla="*/ 1451 w 1567"/>
                <a:gd name="T21" fmla="*/ 1016 h 1864"/>
                <a:gd name="T22" fmla="*/ 1551 w 1567"/>
                <a:gd name="T23" fmla="*/ 1100 h 1864"/>
                <a:gd name="T24" fmla="*/ 1444 w 1567"/>
                <a:gd name="T25" fmla="*/ 1184 h 1864"/>
                <a:gd name="T26" fmla="*/ 1337 w 1567"/>
                <a:gd name="T27" fmla="*/ 1123 h 1864"/>
                <a:gd name="T28" fmla="*/ 1367 w 1567"/>
                <a:gd name="T29" fmla="*/ 1252 h 1864"/>
                <a:gd name="T30" fmla="*/ 1543 w 1567"/>
                <a:gd name="T31" fmla="*/ 1252 h 1864"/>
                <a:gd name="T32" fmla="*/ 1459 w 1567"/>
                <a:gd name="T33" fmla="*/ 1413 h 1864"/>
                <a:gd name="T34" fmla="*/ 1398 w 1567"/>
                <a:gd name="T35" fmla="*/ 1581 h 1864"/>
                <a:gd name="T36" fmla="*/ 1413 w 1567"/>
                <a:gd name="T37" fmla="*/ 1711 h 1864"/>
                <a:gd name="T38" fmla="*/ 1367 w 1567"/>
                <a:gd name="T39" fmla="*/ 1749 h 1864"/>
                <a:gd name="T40" fmla="*/ 1192 w 1567"/>
                <a:gd name="T41" fmla="*/ 1634 h 1864"/>
                <a:gd name="T42" fmla="*/ 1092 w 1567"/>
                <a:gd name="T43" fmla="*/ 1680 h 1864"/>
                <a:gd name="T44" fmla="*/ 963 w 1567"/>
                <a:gd name="T45" fmla="*/ 1703 h 1864"/>
                <a:gd name="T46" fmla="*/ 917 w 1567"/>
                <a:gd name="T47" fmla="*/ 1863 h 1864"/>
                <a:gd name="T48" fmla="*/ 848 w 1567"/>
                <a:gd name="T49" fmla="*/ 1703 h 1864"/>
                <a:gd name="T50" fmla="*/ 634 w 1567"/>
                <a:gd name="T51" fmla="*/ 1780 h 1864"/>
                <a:gd name="T52" fmla="*/ 581 w 1567"/>
                <a:gd name="T53" fmla="*/ 1680 h 1864"/>
                <a:gd name="T54" fmla="*/ 443 w 1567"/>
                <a:gd name="T55" fmla="*/ 1489 h 1864"/>
                <a:gd name="T56" fmla="*/ 413 w 1567"/>
                <a:gd name="T57" fmla="*/ 1398 h 1864"/>
                <a:gd name="T58" fmla="*/ 336 w 1567"/>
                <a:gd name="T59" fmla="*/ 1298 h 1864"/>
                <a:gd name="T60" fmla="*/ 252 w 1567"/>
                <a:gd name="T61" fmla="*/ 1252 h 1864"/>
                <a:gd name="T62" fmla="*/ 153 w 1567"/>
                <a:gd name="T63" fmla="*/ 1123 h 1864"/>
                <a:gd name="T64" fmla="*/ 61 w 1567"/>
                <a:gd name="T65" fmla="*/ 1062 h 1864"/>
                <a:gd name="T66" fmla="*/ 99 w 1567"/>
                <a:gd name="T67" fmla="*/ 848 h 1864"/>
                <a:gd name="T68" fmla="*/ 245 w 1567"/>
                <a:gd name="T69" fmla="*/ 580 h 1864"/>
                <a:gd name="T70" fmla="*/ 115 w 1567"/>
                <a:gd name="T71" fmla="*/ 374 h 1864"/>
                <a:gd name="T72" fmla="*/ 191 w 1567"/>
                <a:gd name="T73" fmla="*/ 382 h 1864"/>
                <a:gd name="T74" fmla="*/ 291 w 1567"/>
                <a:gd name="T75" fmla="*/ 504 h 1864"/>
                <a:gd name="T76" fmla="*/ 367 w 1567"/>
                <a:gd name="T77" fmla="*/ 512 h 1864"/>
                <a:gd name="T78" fmla="*/ 504 w 1567"/>
                <a:gd name="T79" fmla="*/ 420 h 1864"/>
                <a:gd name="T80" fmla="*/ 741 w 1567"/>
                <a:gd name="T81" fmla="*/ 252 h 1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67" h="1864">
                  <a:moveTo>
                    <a:pt x="741" y="168"/>
                  </a:moveTo>
                  <a:lnTo>
                    <a:pt x="741" y="168"/>
                  </a:lnTo>
                  <a:cubicBezTo>
                    <a:pt x="772" y="160"/>
                    <a:pt x="817" y="168"/>
                    <a:pt x="840" y="145"/>
                  </a:cubicBezTo>
                  <a:cubicBezTo>
                    <a:pt x="863" y="122"/>
                    <a:pt x="840" y="76"/>
                    <a:pt x="856" y="46"/>
                  </a:cubicBezTo>
                  <a:cubicBezTo>
                    <a:pt x="871" y="23"/>
                    <a:pt x="902" y="0"/>
                    <a:pt x="932" y="0"/>
                  </a:cubicBezTo>
                  <a:cubicBezTo>
                    <a:pt x="978" y="0"/>
                    <a:pt x="1016" y="23"/>
                    <a:pt x="1054" y="30"/>
                  </a:cubicBezTo>
                  <a:lnTo>
                    <a:pt x="1054" y="30"/>
                  </a:lnTo>
                  <a:cubicBezTo>
                    <a:pt x="1046" y="69"/>
                    <a:pt x="1024" y="107"/>
                    <a:pt x="1031" y="145"/>
                  </a:cubicBezTo>
                  <a:cubicBezTo>
                    <a:pt x="1039" y="183"/>
                    <a:pt x="1062" y="214"/>
                    <a:pt x="1077" y="244"/>
                  </a:cubicBezTo>
                  <a:cubicBezTo>
                    <a:pt x="1092" y="267"/>
                    <a:pt x="1115" y="275"/>
                    <a:pt x="1123" y="298"/>
                  </a:cubicBezTo>
                  <a:cubicBezTo>
                    <a:pt x="1123" y="328"/>
                    <a:pt x="1100" y="351"/>
                    <a:pt x="1100" y="382"/>
                  </a:cubicBezTo>
                  <a:cubicBezTo>
                    <a:pt x="1100" y="420"/>
                    <a:pt x="1092" y="466"/>
                    <a:pt x="1108" y="504"/>
                  </a:cubicBezTo>
                  <a:cubicBezTo>
                    <a:pt x="1115" y="527"/>
                    <a:pt x="1131" y="558"/>
                    <a:pt x="1154" y="565"/>
                  </a:cubicBezTo>
                  <a:cubicBezTo>
                    <a:pt x="1192" y="573"/>
                    <a:pt x="1238" y="542"/>
                    <a:pt x="1276" y="550"/>
                  </a:cubicBezTo>
                  <a:cubicBezTo>
                    <a:pt x="1321" y="558"/>
                    <a:pt x="1360" y="588"/>
                    <a:pt x="1398" y="611"/>
                  </a:cubicBezTo>
                  <a:cubicBezTo>
                    <a:pt x="1421" y="634"/>
                    <a:pt x="1436" y="664"/>
                    <a:pt x="1451" y="695"/>
                  </a:cubicBezTo>
                  <a:cubicBezTo>
                    <a:pt x="1459" y="718"/>
                    <a:pt x="1467" y="748"/>
                    <a:pt x="1474" y="771"/>
                  </a:cubicBezTo>
                  <a:lnTo>
                    <a:pt x="1474" y="771"/>
                  </a:lnTo>
                  <a:cubicBezTo>
                    <a:pt x="1444" y="794"/>
                    <a:pt x="1406" y="802"/>
                    <a:pt x="1383" y="825"/>
                  </a:cubicBezTo>
                  <a:cubicBezTo>
                    <a:pt x="1367" y="840"/>
                    <a:pt x="1383" y="871"/>
                    <a:pt x="1398" y="886"/>
                  </a:cubicBezTo>
                  <a:cubicBezTo>
                    <a:pt x="1413" y="909"/>
                    <a:pt x="1451" y="924"/>
                    <a:pt x="1459" y="955"/>
                  </a:cubicBezTo>
                  <a:cubicBezTo>
                    <a:pt x="1467" y="970"/>
                    <a:pt x="1444" y="1000"/>
                    <a:pt x="1451" y="1016"/>
                  </a:cubicBezTo>
                  <a:cubicBezTo>
                    <a:pt x="1459" y="1031"/>
                    <a:pt x="1482" y="1023"/>
                    <a:pt x="1497" y="1039"/>
                  </a:cubicBezTo>
                  <a:cubicBezTo>
                    <a:pt x="1520" y="1054"/>
                    <a:pt x="1535" y="1077"/>
                    <a:pt x="1551" y="1100"/>
                  </a:cubicBezTo>
                  <a:cubicBezTo>
                    <a:pt x="1551" y="1115"/>
                    <a:pt x="1558" y="1138"/>
                    <a:pt x="1551" y="1146"/>
                  </a:cubicBezTo>
                  <a:cubicBezTo>
                    <a:pt x="1520" y="1169"/>
                    <a:pt x="1482" y="1191"/>
                    <a:pt x="1444" y="1184"/>
                  </a:cubicBezTo>
                  <a:cubicBezTo>
                    <a:pt x="1406" y="1169"/>
                    <a:pt x="1390" y="1115"/>
                    <a:pt x="1344" y="1092"/>
                  </a:cubicBezTo>
                  <a:cubicBezTo>
                    <a:pt x="1337" y="1084"/>
                    <a:pt x="1337" y="1115"/>
                    <a:pt x="1337" y="1123"/>
                  </a:cubicBezTo>
                  <a:cubicBezTo>
                    <a:pt x="1329" y="1146"/>
                    <a:pt x="1314" y="1169"/>
                    <a:pt x="1314" y="1191"/>
                  </a:cubicBezTo>
                  <a:cubicBezTo>
                    <a:pt x="1321" y="1222"/>
                    <a:pt x="1344" y="1245"/>
                    <a:pt x="1367" y="1252"/>
                  </a:cubicBezTo>
                  <a:cubicBezTo>
                    <a:pt x="1406" y="1260"/>
                    <a:pt x="1436" y="1214"/>
                    <a:pt x="1467" y="1214"/>
                  </a:cubicBezTo>
                  <a:cubicBezTo>
                    <a:pt x="1497" y="1214"/>
                    <a:pt x="1528" y="1230"/>
                    <a:pt x="1543" y="1252"/>
                  </a:cubicBezTo>
                  <a:cubicBezTo>
                    <a:pt x="1558" y="1306"/>
                    <a:pt x="1566" y="1367"/>
                    <a:pt x="1543" y="1413"/>
                  </a:cubicBezTo>
                  <a:cubicBezTo>
                    <a:pt x="1528" y="1436"/>
                    <a:pt x="1482" y="1398"/>
                    <a:pt x="1459" y="1413"/>
                  </a:cubicBezTo>
                  <a:cubicBezTo>
                    <a:pt x="1436" y="1428"/>
                    <a:pt x="1436" y="1459"/>
                    <a:pt x="1429" y="1489"/>
                  </a:cubicBezTo>
                  <a:cubicBezTo>
                    <a:pt x="1413" y="1520"/>
                    <a:pt x="1406" y="1550"/>
                    <a:pt x="1398" y="1581"/>
                  </a:cubicBezTo>
                  <a:cubicBezTo>
                    <a:pt x="1398" y="1627"/>
                    <a:pt x="1406" y="1665"/>
                    <a:pt x="1413" y="1711"/>
                  </a:cubicBezTo>
                  <a:lnTo>
                    <a:pt x="1413" y="1711"/>
                  </a:lnTo>
                  <a:cubicBezTo>
                    <a:pt x="1413" y="1726"/>
                    <a:pt x="1413" y="1741"/>
                    <a:pt x="1406" y="1749"/>
                  </a:cubicBezTo>
                  <a:cubicBezTo>
                    <a:pt x="1398" y="1757"/>
                    <a:pt x="1375" y="1757"/>
                    <a:pt x="1367" y="1749"/>
                  </a:cubicBezTo>
                  <a:cubicBezTo>
                    <a:pt x="1321" y="1703"/>
                    <a:pt x="1291" y="1642"/>
                    <a:pt x="1238" y="1611"/>
                  </a:cubicBezTo>
                  <a:cubicBezTo>
                    <a:pt x="1222" y="1596"/>
                    <a:pt x="1207" y="1634"/>
                    <a:pt x="1192" y="1634"/>
                  </a:cubicBezTo>
                  <a:cubicBezTo>
                    <a:pt x="1161" y="1627"/>
                    <a:pt x="1146" y="1573"/>
                    <a:pt x="1123" y="1589"/>
                  </a:cubicBezTo>
                  <a:cubicBezTo>
                    <a:pt x="1092" y="1604"/>
                    <a:pt x="1108" y="1650"/>
                    <a:pt x="1092" y="1680"/>
                  </a:cubicBezTo>
                  <a:cubicBezTo>
                    <a:pt x="1077" y="1696"/>
                    <a:pt x="1054" y="1703"/>
                    <a:pt x="1031" y="1711"/>
                  </a:cubicBezTo>
                  <a:cubicBezTo>
                    <a:pt x="1008" y="1711"/>
                    <a:pt x="978" y="1680"/>
                    <a:pt x="963" y="1703"/>
                  </a:cubicBezTo>
                  <a:cubicBezTo>
                    <a:pt x="924" y="1749"/>
                    <a:pt x="932" y="1810"/>
                    <a:pt x="917" y="1863"/>
                  </a:cubicBezTo>
                  <a:lnTo>
                    <a:pt x="917" y="1863"/>
                  </a:lnTo>
                  <a:cubicBezTo>
                    <a:pt x="886" y="1841"/>
                    <a:pt x="840" y="1833"/>
                    <a:pt x="825" y="1802"/>
                  </a:cubicBezTo>
                  <a:cubicBezTo>
                    <a:pt x="817" y="1772"/>
                    <a:pt x="871" y="1726"/>
                    <a:pt x="848" y="1703"/>
                  </a:cubicBezTo>
                  <a:cubicBezTo>
                    <a:pt x="825" y="1673"/>
                    <a:pt x="772" y="1665"/>
                    <a:pt x="733" y="1680"/>
                  </a:cubicBezTo>
                  <a:cubicBezTo>
                    <a:pt x="695" y="1696"/>
                    <a:pt x="688" y="1780"/>
                    <a:pt x="634" y="1780"/>
                  </a:cubicBezTo>
                  <a:cubicBezTo>
                    <a:pt x="604" y="1780"/>
                    <a:pt x="604" y="1711"/>
                    <a:pt x="581" y="1680"/>
                  </a:cubicBezTo>
                  <a:lnTo>
                    <a:pt x="581" y="1680"/>
                  </a:lnTo>
                  <a:cubicBezTo>
                    <a:pt x="581" y="1619"/>
                    <a:pt x="611" y="1543"/>
                    <a:pt x="573" y="1489"/>
                  </a:cubicBezTo>
                  <a:cubicBezTo>
                    <a:pt x="550" y="1451"/>
                    <a:pt x="481" y="1505"/>
                    <a:pt x="443" y="1489"/>
                  </a:cubicBezTo>
                  <a:cubicBezTo>
                    <a:pt x="428" y="1482"/>
                    <a:pt x="466" y="1451"/>
                    <a:pt x="466" y="1436"/>
                  </a:cubicBezTo>
                  <a:cubicBezTo>
                    <a:pt x="458" y="1413"/>
                    <a:pt x="420" y="1413"/>
                    <a:pt x="413" y="1398"/>
                  </a:cubicBezTo>
                  <a:cubicBezTo>
                    <a:pt x="397" y="1375"/>
                    <a:pt x="405" y="1352"/>
                    <a:pt x="390" y="1329"/>
                  </a:cubicBezTo>
                  <a:cubicBezTo>
                    <a:pt x="374" y="1314"/>
                    <a:pt x="344" y="1321"/>
                    <a:pt x="336" y="1298"/>
                  </a:cubicBezTo>
                  <a:cubicBezTo>
                    <a:pt x="329" y="1283"/>
                    <a:pt x="367" y="1245"/>
                    <a:pt x="344" y="1230"/>
                  </a:cubicBezTo>
                  <a:cubicBezTo>
                    <a:pt x="313" y="1214"/>
                    <a:pt x="275" y="1275"/>
                    <a:pt x="252" y="1252"/>
                  </a:cubicBezTo>
                  <a:cubicBezTo>
                    <a:pt x="214" y="1230"/>
                    <a:pt x="237" y="1169"/>
                    <a:pt x="206" y="1130"/>
                  </a:cubicBezTo>
                  <a:cubicBezTo>
                    <a:pt x="199" y="1115"/>
                    <a:pt x="168" y="1130"/>
                    <a:pt x="153" y="1123"/>
                  </a:cubicBezTo>
                  <a:cubicBezTo>
                    <a:pt x="122" y="1107"/>
                    <a:pt x="92" y="1077"/>
                    <a:pt x="61" y="1062"/>
                  </a:cubicBezTo>
                  <a:lnTo>
                    <a:pt x="61" y="1062"/>
                  </a:lnTo>
                  <a:cubicBezTo>
                    <a:pt x="46" y="1008"/>
                    <a:pt x="0" y="955"/>
                    <a:pt x="16" y="901"/>
                  </a:cubicBezTo>
                  <a:cubicBezTo>
                    <a:pt x="16" y="871"/>
                    <a:pt x="77" y="871"/>
                    <a:pt x="99" y="848"/>
                  </a:cubicBezTo>
                  <a:cubicBezTo>
                    <a:pt x="145" y="810"/>
                    <a:pt x="206" y="779"/>
                    <a:pt x="229" y="733"/>
                  </a:cubicBezTo>
                  <a:cubicBezTo>
                    <a:pt x="252" y="687"/>
                    <a:pt x="260" y="634"/>
                    <a:pt x="245" y="580"/>
                  </a:cubicBezTo>
                  <a:cubicBezTo>
                    <a:pt x="237" y="550"/>
                    <a:pt x="191" y="542"/>
                    <a:pt x="168" y="512"/>
                  </a:cubicBezTo>
                  <a:cubicBezTo>
                    <a:pt x="145" y="473"/>
                    <a:pt x="138" y="420"/>
                    <a:pt x="115" y="374"/>
                  </a:cubicBezTo>
                  <a:lnTo>
                    <a:pt x="115" y="374"/>
                  </a:lnTo>
                  <a:cubicBezTo>
                    <a:pt x="145" y="374"/>
                    <a:pt x="168" y="366"/>
                    <a:pt x="191" y="382"/>
                  </a:cubicBezTo>
                  <a:cubicBezTo>
                    <a:pt x="214" y="389"/>
                    <a:pt x="237" y="412"/>
                    <a:pt x="252" y="427"/>
                  </a:cubicBezTo>
                  <a:cubicBezTo>
                    <a:pt x="268" y="450"/>
                    <a:pt x="268" y="489"/>
                    <a:pt x="291" y="504"/>
                  </a:cubicBezTo>
                  <a:cubicBezTo>
                    <a:pt x="313" y="512"/>
                    <a:pt x="336" y="481"/>
                    <a:pt x="359" y="481"/>
                  </a:cubicBezTo>
                  <a:cubicBezTo>
                    <a:pt x="374" y="489"/>
                    <a:pt x="359" y="512"/>
                    <a:pt x="367" y="512"/>
                  </a:cubicBezTo>
                  <a:cubicBezTo>
                    <a:pt x="413" y="519"/>
                    <a:pt x="458" y="519"/>
                    <a:pt x="489" y="496"/>
                  </a:cubicBezTo>
                  <a:cubicBezTo>
                    <a:pt x="512" y="481"/>
                    <a:pt x="481" y="427"/>
                    <a:pt x="504" y="420"/>
                  </a:cubicBezTo>
                  <a:cubicBezTo>
                    <a:pt x="588" y="382"/>
                    <a:pt x="688" y="405"/>
                    <a:pt x="764" y="359"/>
                  </a:cubicBezTo>
                  <a:cubicBezTo>
                    <a:pt x="787" y="336"/>
                    <a:pt x="749" y="283"/>
                    <a:pt x="741" y="252"/>
                  </a:cubicBezTo>
                  <a:cubicBezTo>
                    <a:pt x="741" y="221"/>
                    <a:pt x="741" y="198"/>
                    <a:pt x="741" y="16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41" name="Freeform 68"/>
            <p:cNvSpPr>
              <a:spLocks noChangeArrowheads="1"/>
            </p:cNvSpPr>
            <p:nvPr/>
          </p:nvSpPr>
          <p:spPr bwMode="auto">
            <a:xfrm>
              <a:off x="8033815" y="7631113"/>
              <a:ext cx="920690" cy="554037"/>
            </a:xfrm>
            <a:custGeom>
              <a:avLst/>
              <a:gdLst>
                <a:gd name="T0" fmla="*/ 214 w 2559"/>
                <a:gd name="T1" fmla="*/ 413 h 1537"/>
                <a:gd name="T2" fmla="*/ 214 w 2559"/>
                <a:gd name="T3" fmla="*/ 413 h 1537"/>
                <a:gd name="T4" fmla="*/ 183 w 2559"/>
                <a:gd name="T5" fmla="*/ 481 h 1537"/>
                <a:gd name="T6" fmla="*/ 206 w 2559"/>
                <a:gd name="T7" fmla="*/ 527 h 1537"/>
                <a:gd name="T8" fmla="*/ 122 w 2559"/>
                <a:gd name="T9" fmla="*/ 581 h 1537"/>
                <a:gd name="T10" fmla="*/ 30 w 2559"/>
                <a:gd name="T11" fmla="*/ 611 h 1537"/>
                <a:gd name="T12" fmla="*/ 30 w 2559"/>
                <a:gd name="T13" fmla="*/ 611 h 1537"/>
                <a:gd name="T14" fmla="*/ 7 w 2559"/>
                <a:gd name="T15" fmla="*/ 726 h 1537"/>
                <a:gd name="T16" fmla="*/ 53 w 2559"/>
                <a:gd name="T17" fmla="*/ 825 h 1537"/>
                <a:gd name="T18" fmla="*/ 99 w 2559"/>
                <a:gd name="T19" fmla="*/ 879 h 1537"/>
                <a:gd name="T20" fmla="*/ 76 w 2559"/>
                <a:gd name="T21" fmla="*/ 963 h 1537"/>
                <a:gd name="T22" fmla="*/ 84 w 2559"/>
                <a:gd name="T23" fmla="*/ 1085 h 1537"/>
                <a:gd name="T24" fmla="*/ 130 w 2559"/>
                <a:gd name="T25" fmla="*/ 1146 h 1537"/>
                <a:gd name="T26" fmla="*/ 252 w 2559"/>
                <a:gd name="T27" fmla="*/ 1131 h 1537"/>
                <a:gd name="T28" fmla="*/ 374 w 2559"/>
                <a:gd name="T29" fmla="*/ 1192 h 1537"/>
                <a:gd name="T30" fmla="*/ 427 w 2559"/>
                <a:gd name="T31" fmla="*/ 1276 h 1537"/>
                <a:gd name="T32" fmla="*/ 450 w 2559"/>
                <a:gd name="T33" fmla="*/ 1352 h 1537"/>
                <a:gd name="T34" fmla="*/ 450 w 2559"/>
                <a:gd name="T35" fmla="*/ 1360 h 1537"/>
                <a:gd name="T36" fmla="*/ 588 w 2559"/>
                <a:gd name="T37" fmla="*/ 1314 h 1537"/>
                <a:gd name="T38" fmla="*/ 779 w 2559"/>
                <a:gd name="T39" fmla="*/ 1283 h 1537"/>
                <a:gd name="T40" fmla="*/ 863 w 2559"/>
                <a:gd name="T41" fmla="*/ 1322 h 1537"/>
                <a:gd name="T42" fmla="*/ 825 w 2559"/>
                <a:gd name="T43" fmla="*/ 1436 h 1537"/>
                <a:gd name="T44" fmla="*/ 939 w 2559"/>
                <a:gd name="T45" fmla="*/ 1459 h 1537"/>
                <a:gd name="T46" fmla="*/ 1153 w 2559"/>
                <a:gd name="T47" fmla="*/ 1459 h 1537"/>
                <a:gd name="T48" fmla="*/ 1321 w 2559"/>
                <a:gd name="T49" fmla="*/ 1490 h 1537"/>
                <a:gd name="T50" fmla="*/ 1436 w 2559"/>
                <a:gd name="T51" fmla="*/ 1513 h 1537"/>
                <a:gd name="T52" fmla="*/ 1665 w 2559"/>
                <a:gd name="T53" fmla="*/ 1528 h 1537"/>
                <a:gd name="T54" fmla="*/ 1741 w 2559"/>
                <a:gd name="T55" fmla="*/ 1475 h 1537"/>
                <a:gd name="T56" fmla="*/ 1840 w 2559"/>
                <a:gd name="T57" fmla="*/ 1413 h 1537"/>
                <a:gd name="T58" fmla="*/ 1917 w 2559"/>
                <a:gd name="T59" fmla="*/ 1314 h 1537"/>
                <a:gd name="T60" fmla="*/ 1970 w 2559"/>
                <a:gd name="T61" fmla="*/ 1245 h 1537"/>
                <a:gd name="T62" fmla="*/ 2131 w 2559"/>
                <a:gd name="T63" fmla="*/ 1261 h 1537"/>
                <a:gd name="T64" fmla="*/ 2314 w 2559"/>
                <a:gd name="T65" fmla="*/ 1253 h 1537"/>
                <a:gd name="T66" fmla="*/ 2383 w 2559"/>
                <a:gd name="T67" fmla="*/ 1154 h 1537"/>
                <a:gd name="T68" fmla="*/ 2352 w 2559"/>
                <a:gd name="T69" fmla="*/ 1100 h 1537"/>
                <a:gd name="T70" fmla="*/ 2406 w 2559"/>
                <a:gd name="T71" fmla="*/ 1024 h 1537"/>
                <a:gd name="T72" fmla="*/ 2558 w 2559"/>
                <a:gd name="T73" fmla="*/ 1016 h 1537"/>
                <a:gd name="T74" fmla="*/ 2558 w 2559"/>
                <a:gd name="T75" fmla="*/ 1016 h 1537"/>
                <a:gd name="T76" fmla="*/ 2513 w 2559"/>
                <a:gd name="T77" fmla="*/ 802 h 1537"/>
                <a:gd name="T78" fmla="*/ 2497 w 2559"/>
                <a:gd name="T79" fmla="*/ 711 h 1537"/>
                <a:gd name="T80" fmla="*/ 2444 w 2559"/>
                <a:gd name="T81" fmla="*/ 596 h 1537"/>
                <a:gd name="T82" fmla="*/ 2047 w 2559"/>
                <a:gd name="T83" fmla="*/ 222 h 1537"/>
                <a:gd name="T84" fmla="*/ 1543 w 2559"/>
                <a:gd name="T85" fmla="*/ 69 h 1537"/>
                <a:gd name="T86" fmla="*/ 1199 w 2559"/>
                <a:gd name="T87" fmla="*/ 31 h 1537"/>
                <a:gd name="T88" fmla="*/ 962 w 2559"/>
                <a:gd name="T89" fmla="*/ 16 h 1537"/>
                <a:gd name="T90" fmla="*/ 710 w 2559"/>
                <a:gd name="T91" fmla="*/ 16 h 1537"/>
                <a:gd name="T92" fmla="*/ 519 w 2559"/>
                <a:gd name="T93" fmla="*/ 336 h 1537"/>
                <a:gd name="T94" fmla="*/ 397 w 2559"/>
                <a:gd name="T95" fmla="*/ 474 h 1537"/>
                <a:gd name="T96" fmla="*/ 214 w 2559"/>
                <a:gd name="T97" fmla="*/ 413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59" h="1537">
                  <a:moveTo>
                    <a:pt x="214" y="413"/>
                  </a:moveTo>
                  <a:lnTo>
                    <a:pt x="214" y="413"/>
                  </a:lnTo>
                  <a:cubicBezTo>
                    <a:pt x="206" y="436"/>
                    <a:pt x="183" y="459"/>
                    <a:pt x="183" y="481"/>
                  </a:cubicBezTo>
                  <a:cubicBezTo>
                    <a:pt x="183" y="497"/>
                    <a:pt x="214" y="512"/>
                    <a:pt x="206" y="527"/>
                  </a:cubicBezTo>
                  <a:cubicBezTo>
                    <a:pt x="191" y="558"/>
                    <a:pt x="153" y="566"/>
                    <a:pt x="122" y="581"/>
                  </a:cubicBezTo>
                  <a:cubicBezTo>
                    <a:pt x="91" y="596"/>
                    <a:pt x="61" y="596"/>
                    <a:pt x="30" y="611"/>
                  </a:cubicBezTo>
                  <a:lnTo>
                    <a:pt x="30" y="611"/>
                  </a:lnTo>
                  <a:cubicBezTo>
                    <a:pt x="22" y="650"/>
                    <a:pt x="0" y="688"/>
                    <a:pt x="7" y="726"/>
                  </a:cubicBezTo>
                  <a:cubicBezTo>
                    <a:pt x="15" y="764"/>
                    <a:pt x="38" y="795"/>
                    <a:pt x="53" y="825"/>
                  </a:cubicBezTo>
                  <a:cubicBezTo>
                    <a:pt x="68" y="848"/>
                    <a:pt x="91" y="856"/>
                    <a:pt x="99" y="879"/>
                  </a:cubicBezTo>
                  <a:cubicBezTo>
                    <a:pt x="99" y="909"/>
                    <a:pt x="76" y="932"/>
                    <a:pt x="76" y="963"/>
                  </a:cubicBezTo>
                  <a:cubicBezTo>
                    <a:pt x="76" y="1001"/>
                    <a:pt x="68" y="1047"/>
                    <a:pt x="84" y="1085"/>
                  </a:cubicBezTo>
                  <a:cubicBezTo>
                    <a:pt x="91" y="1108"/>
                    <a:pt x="107" y="1139"/>
                    <a:pt x="130" y="1146"/>
                  </a:cubicBezTo>
                  <a:cubicBezTo>
                    <a:pt x="168" y="1154"/>
                    <a:pt x="214" y="1123"/>
                    <a:pt x="252" y="1131"/>
                  </a:cubicBezTo>
                  <a:cubicBezTo>
                    <a:pt x="297" y="1139"/>
                    <a:pt x="336" y="1169"/>
                    <a:pt x="374" y="1192"/>
                  </a:cubicBezTo>
                  <a:cubicBezTo>
                    <a:pt x="397" y="1215"/>
                    <a:pt x="412" y="1245"/>
                    <a:pt x="427" y="1276"/>
                  </a:cubicBezTo>
                  <a:cubicBezTo>
                    <a:pt x="435" y="1299"/>
                    <a:pt x="443" y="1329"/>
                    <a:pt x="450" y="1352"/>
                  </a:cubicBezTo>
                  <a:cubicBezTo>
                    <a:pt x="450" y="1360"/>
                    <a:pt x="450" y="1360"/>
                    <a:pt x="450" y="1360"/>
                  </a:cubicBezTo>
                  <a:cubicBezTo>
                    <a:pt x="496" y="1345"/>
                    <a:pt x="542" y="1322"/>
                    <a:pt x="588" y="1314"/>
                  </a:cubicBezTo>
                  <a:cubicBezTo>
                    <a:pt x="649" y="1299"/>
                    <a:pt x="718" y="1283"/>
                    <a:pt x="779" y="1283"/>
                  </a:cubicBezTo>
                  <a:cubicBezTo>
                    <a:pt x="809" y="1283"/>
                    <a:pt x="855" y="1291"/>
                    <a:pt x="863" y="1322"/>
                  </a:cubicBezTo>
                  <a:cubicBezTo>
                    <a:pt x="870" y="1360"/>
                    <a:pt x="802" y="1398"/>
                    <a:pt x="825" y="1436"/>
                  </a:cubicBezTo>
                  <a:cubicBezTo>
                    <a:pt x="840" y="1475"/>
                    <a:pt x="901" y="1459"/>
                    <a:pt x="939" y="1459"/>
                  </a:cubicBezTo>
                  <a:cubicBezTo>
                    <a:pt x="1008" y="1467"/>
                    <a:pt x="1084" y="1452"/>
                    <a:pt x="1153" y="1459"/>
                  </a:cubicBezTo>
                  <a:cubicBezTo>
                    <a:pt x="1206" y="1459"/>
                    <a:pt x="1268" y="1482"/>
                    <a:pt x="1321" y="1490"/>
                  </a:cubicBezTo>
                  <a:cubicBezTo>
                    <a:pt x="1359" y="1497"/>
                    <a:pt x="1397" y="1505"/>
                    <a:pt x="1436" y="1513"/>
                  </a:cubicBezTo>
                  <a:cubicBezTo>
                    <a:pt x="1512" y="1520"/>
                    <a:pt x="1588" y="1536"/>
                    <a:pt x="1665" y="1528"/>
                  </a:cubicBezTo>
                  <a:cubicBezTo>
                    <a:pt x="1695" y="1528"/>
                    <a:pt x="1718" y="1490"/>
                    <a:pt x="1741" y="1475"/>
                  </a:cubicBezTo>
                  <a:cubicBezTo>
                    <a:pt x="1779" y="1452"/>
                    <a:pt x="1810" y="1436"/>
                    <a:pt x="1840" y="1413"/>
                  </a:cubicBezTo>
                  <a:cubicBezTo>
                    <a:pt x="1871" y="1383"/>
                    <a:pt x="1894" y="1345"/>
                    <a:pt x="1917" y="1314"/>
                  </a:cubicBezTo>
                  <a:cubicBezTo>
                    <a:pt x="1932" y="1291"/>
                    <a:pt x="1940" y="1253"/>
                    <a:pt x="1970" y="1245"/>
                  </a:cubicBezTo>
                  <a:cubicBezTo>
                    <a:pt x="2024" y="1238"/>
                    <a:pt x="2077" y="1261"/>
                    <a:pt x="2131" y="1261"/>
                  </a:cubicBezTo>
                  <a:cubicBezTo>
                    <a:pt x="2192" y="1261"/>
                    <a:pt x="2253" y="1276"/>
                    <a:pt x="2314" y="1253"/>
                  </a:cubicBezTo>
                  <a:cubicBezTo>
                    <a:pt x="2344" y="1238"/>
                    <a:pt x="2375" y="1192"/>
                    <a:pt x="2383" y="1154"/>
                  </a:cubicBezTo>
                  <a:cubicBezTo>
                    <a:pt x="2390" y="1139"/>
                    <a:pt x="2352" y="1123"/>
                    <a:pt x="2352" y="1100"/>
                  </a:cubicBezTo>
                  <a:cubicBezTo>
                    <a:pt x="2360" y="1070"/>
                    <a:pt x="2375" y="1039"/>
                    <a:pt x="2406" y="1024"/>
                  </a:cubicBezTo>
                  <a:cubicBezTo>
                    <a:pt x="2452" y="1008"/>
                    <a:pt x="2513" y="1016"/>
                    <a:pt x="2558" y="1016"/>
                  </a:cubicBezTo>
                  <a:lnTo>
                    <a:pt x="2558" y="1016"/>
                  </a:lnTo>
                  <a:cubicBezTo>
                    <a:pt x="2558" y="940"/>
                    <a:pt x="2558" y="879"/>
                    <a:pt x="2513" y="802"/>
                  </a:cubicBezTo>
                  <a:cubicBezTo>
                    <a:pt x="2497" y="772"/>
                    <a:pt x="2505" y="741"/>
                    <a:pt x="2497" y="711"/>
                  </a:cubicBezTo>
                  <a:cubicBezTo>
                    <a:pt x="2482" y="657"/>
                    <a:pt x="2467" y="634"/>
                    <a:pt x="2444" y="596"/>
                  </a:cubicBezTo>
                  <a:cubicBezTo>
                    <a:pt x="2352" y="459"/>
                    <a:pt x="2177" y="336"/>
                    <a:pt x="2047" y="222"/>
                  </a:cubicBezTo>
                  <a:cubicBezTo>
                    <a:pt x="1909" y="92"/>
                    <a:pt x="1711" y="138"/>
                    <a:pt x="1543" y="69"/>
                  </a:cubicBezTo>
                  <a:cubicBezTo>
                    <a:pt x="1443" y="31"/>
                    <a:pt x="1283" y="84"/>
                    <a:pt x="1199" y="31"/>
                  </a:cubicBezTo>
                  <a:cubicBezTo>
                    <a:pt x="1115" y="0"/>
                    <a:pt x="1054" y="0"/>
                    <a:pt x="962" y="16"/>
                  </a:cubicBezTo>
                  <a:cubicBezTo>
                    <a:pt x="886" y="23"/>
                    <a:pt x="794" y="0"/>
                    <a:pt x="710" y="16"/>
                  </a:cubicBezTo>
                  <a:cubicBezTo>
                    <a:pt x="557" y="39"/>
                    <a:pt x="534" y="207"/>
                    <a:pt x="519" y="336"/>
                  </a:cubicBezTo>
                  <a:cubicBezTo>
                    <a:pt x="511" y="375"/>
                    <a:pt x="412" y="405"/>
                    <a:pt x="397" y="474"/>
                  </a:cubicBezTo>
                  <a:cubicBezTo>
                    <a:pt x="366" y="474"/>
                    <a:pt x="275" y="443"/>
                    <a:pt x="214" y="41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42" name="Freeform 69"/>
            <p:cNvSpPr>
              <a:spLocks noChangeArrowheads="1"/>
            </p:cNvSpPr>
            <p:nvPr/>
          </p:nvSpPr>
          <p:spPr bwMode="auto">
            <a:xfrm>
              <a:off x="8138583" y="7994650"/>
              <a:ext cx="825446" cy="622300"/>
            </a:xfrm>
            <a:custGeom>
              <a:avLst/>
              <a:gdLst>
                <a:gd name="T0" fmla="*/ 99 w 2292"/>
                <a:gd name="T1" fmla="*/ 1284 h 1728"/>
                <a:gd name="T2" fmla="*/ 99 w 2292"/>
                <a:gd name="T3" fmla="*/ 1284 h 1728"/>
                <a:gd name="T4" fmla="*/ 84 w 2292"/>
                <a:gd name="T5" fmla="*/ 1154 h 1728"/>
                <a:gd name="T6" fmla="*/ 115 w 2292"/>
                <a:gd name="T7" fmla="*/ 1062 h 1728"/>
                <a:gd name="T8" fmla="*/ 145 w 2292"/>
                <a:gd name="T9" fmla="*/ 986 h 1728"/>
                <a:gd name="T10" fmla="*/ 229 w 2292"/>
                <a:gd name="T11" fmla="*/ 986 h 1728"/>
                <a:gd name="T12" fmla="*/ 229 w 2292"/>
                <a:gd name="T13" fmla="*/ 825 h 1728"/>
                <a:gd name="T14" fmla="*/ 153 w 2292"/>
                <a:gd name="T15" fmla="*/ 787 h 1728"/>
                <a:gd name="T16" fmla="*/ 53 w 2292"/>
                <a:gd name="T17" fmla="*/ 825 h 1728"/>
                <a:gd name="T18" fmla="*/ 0 w 2292"/>
                <a:gd name="T19" fmla="*/ 764 h 1728"/>
                <a:gd name="T20" fmla="*/ 23 w 2292"/>
                <a:gd name="T21" fmla="*/ 696 h 1728"/>
                <a:gd name="T22" fmla="*/ 30 w 2292"/>
                <a:gd name="T23" fmla="*/ 665 h 1728"/>
                <a:gd name="T24" fmla="*/ 130 w 2292"/>
                <a:gd name="T25" fmla="*/ 757 h 1728"/>
                <a:gd name="T26" fmla="*/ 237 w 2292"/>
                <a:gd name="T27" fmla="*/ 719 h 1728"/>
                <a:gd name="T28" fmla="*/ 237 w 2292"/>
                <a:gd name="T29" fmla="*/ 673 h 1728"/>
                <a:gd name="T30" fmla="*/ 183 w 2292"/>
                <a:gd name="T31" fmla="*/ 612 h 1728"/>
                <a:gd name="T32" fmla="*/ 137 w 2292"/>
                <a:gd name="T33" fmla="*/ 589 h 1728"/>
                <a:gd name="T34" fmla="*/ 145 w 2292"/>
                <a:gd name="T35" fmla="*/ 528 h 1728"/>
                <a:gd name="T36" fmla="*/ 84 w 2292"/>
                <a:gd name="T37" fmla="*/ 459 h 1728"/>
                <a:gd name="T38" fmla="*/ 69 w 2292"/>
                <a:gd name="T39" fmla="*/ 398 h 1728"/>
                <a:gd name="T40" fmla="*/ 160 w 2292"/>
                <a:gd name="T41" fmla="*/ 344 h 1728"/>
                <a:gd name="T42" fmla="*/ 160 w 2292"/>
                <a:gd name="T43" fmla="*/ 352 h 1728"/>
                <a:gd name="T44" fmla="*/ 298 w 2292"/>
                <a:gd name="T45" fmla="*/ 306 h 1728"/>
                <a:gd name="T46" fmla="*/ 489 w 2292"/>
                <a:gd name="T47" fmla="*/ 275 h 1728"/>
                <a:gd name="T48" fmla="*/ 573 w 2292"/>
                <a:gd name="T49" fmla="*/ 314 h 1728"/>
                <a:gd name="T50" fmla="*/ 535 w 2292"/>
                <a:gd name="T51" fmla="*/ 428 h 1728"/>
                <a:gd name="T52" fmla="*/ 649 w 2292"/>
                <a:gd name="T53" fmla="*/ 451 h 1728"/>
                <a:gd name="T54" fmla="*/ 863 w 2292"/>
                <a:gd name="T55" fmla="*/ 451 h 1728"/>
                <a:gd name="T56" fmla="*/ 1031 w 2292"/>
                <a:gd name="T57" fmla="*/ 482 h 1728"/>
                <a:gd name="T58" fmla="*/ 1146 w 2292"/>
                <a:gd name="T59" fmla="*/ 505 h 1728"/>
                <a:gd name="T60" fmla="*/ 1375 w 2292"/>
                <a:gd name="T61" fmla="*/ 520 h 1728"/>
                <a:gd name="T62" fmla="*/ 1451 w 2292"/>
                <a:gd name="T63" fmla="*/ 467 h 1728"/>
                <a:gd name="T64" fmla="*/ 1550 w 2292"/>
                <a:gd name="T65" fmla="*/ 405 h 1728"/>
                <a:gd name="T66" fmla="*/ 1627 w 2292"/>
                <a:gd name="T67" fmla="*/ 306 h 1728"/>
                <a:gd name="T68" fmla="*/ 1680 w 2292"/>
                <a:gd name="T69" fmla="*/ 237 h 1728"/>
                <a:gd name="T70" fmla="*/ 1841 w 2292"/>
                <a:gd name="T71" fmla="*/ 253 h 1728"/>
                <a:gd name="T72" fmla="*/ 2024 w 2292"/>
                <a:gd name="T73" fmla="*/ 245 h 1728"/>
                <a:gd name="T74" fmla="*/ 2093 w 2292"/>
                <a:gd name="T75" fmla="*/ 146 h 1728"/>
                <a:gd name="T76" fmla="*/ 2062 w 2292"/>
                <a:gd name="T77" fmla="*/ 92 h 1728"/>
                <a:gd name="T78" fmla="*/ 2116 w 2292"/>
                <a:gd name="T79" fmla="*/ 16 h 1728"/>
                <a:gd name="T80" fmla="*/ 2268 w 2292"/>
                <a:gd name="T81" fmla="*/ 8 h 1728"/>
                <a:gd name="T82" fmla="*/ 2268 w 2292"/>
                <a:gd name="T83" fmla="*/ 8 h 1728"/>
                <a:gd name="T84" fmla="*/ 2276 w 2292"/>
                <a:gd name="T85" fmla="*/ 123 h 1728"/>
                <a:gd name="T86" fmla="*/ 2253 w 2292"/>
                <a:gd name="T87" fmla="*/ 497 h 1728"/>
                <a:gd name="T88" fmla="*/ 2116 w 2292"/>
                <a:gd name="T89" fmla="*/ 772 h 1728"/>
                <a:gd name="T90" fmla="*/ 2085 w 2292"/>
                <a:gd name="T91" fmla="*/ 994 h 1728"/>
                <a:gd name="T92" fmla="*/ 2009 w 2292"/>
                <a:gd name="T93" fmla="*/ 1314 h 1728"/>
                <a:gd name="T94" fmla="*/ 1848 w 2292"/>
                <a:gd name="T95" fmla="*/ 1406 h 1728"/>
                <a:gd name="T96" fmla="*/ 1757 w 2292"/>
                <a:gd name="T97" fmla="*/ 1567 h 1728"/>
                <a:gd name="T98" fmla="*/ 1550 w 2292"/>
                <a:gd name="T99" fmla="*/ 1628 h 1728"/>
                <a:gd name="T100" fmla="*/ 1421 w 2292"/>
                <a:gd name="T101" fmla="*/ 1498 h 1728"/>
                <a:gd name="T102" fmla="*/ 1489 w 2292"/>
                <a:gd name="T103" fmla="*/ 1628 h 1728"/>
                <a:gd name="T104" fmla="*/ 1489 w 2292"/>
                <a:gd name="T105" fmla="*/ 1628 h 1728"/>
                <a:gd name="T106" fmla="*/ 1245 w 2292"/>
                <a:gd name="T107" fmla="*/ 1544 h 1728"/>
                <a:gd name="T108" fmla="*/ 1024 w 2292"/>
                <a:gd name="T109" fmla="*/ 1521 h 1728"/>
                <a:gd name="T110" fmla="*/ 978 w 2292"/>
                <a:gd name="T111" fmla="*/ 1505 h 1728"/>
                <a:gd name="T112" fmla="*/ 718 w 2292"/>
                <a:gd name="T113" fmla="*/ 1528 h 1728"/>
                <a:gd name="T114" fmla="*/ 657 w 2292"/>
                <a:gd name="T115" fmla="*/ 1391 h 1728"/>
                <a:gd name="T116" fmla="*/ 557 w 2292"/>
                <a:gd name="T117" fmla="*/ 1253 h 1728"/>
                <a:gd name="T118" fmla="*/ 313 w 2292"/>
                <a:gd name="T119" fmla="*/ 1299 h 1728"/>
                <a:gd name="T120" fmla="*/ 260 w 2292"/>
                <a:gd name="T121" fmla="*/ 1261 h 1728"/>
                <a:gd name="T122" fmla="*/ 99 w 2292"/>
                <a:gd name="T123" fmla="*/ 1284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92" h="1728">
                  <a:moveTo>
                    <a:pt x="99" y="1284"/>
                  </a:moveTo>
                  <a:lnTo>
                    <a:pt x="99" y="1284"/>
                  </a:lnTo>
                  <a:cubicBezTo>
                    <a:pt x="92" y="1238"/>
                    <a:pt x="84" y="1200"/>
                    <a:pt x="84" y="1154"/>
                  </a:cubicBezTo>
                  <a:cubicBezTo>
                    <a:pt x="92" y="1123"/>
                    <a:pt x="99" y="1093"/>
                    <a:pt x="115" y="1062"/>
                  </a:cubicBezTo>
                  <a:cubicBezTo>
                    <a:pt x="122" y="1032"/>
                    <a:pt x="122" y="1001"/>
                    <a:pt x="145" y="986"/>
                  </a:cubicBezTo>
                  <a:cubicBezTo>
                    <a:pt x="168" y="971"/>
                    <a:pt x="214" y="1009"/>
                    <a:pt x="229" y="986"/>
                  </a:cubicBezTo>
                  <a:cubicBezTo>
                    <a:pt x="252" y="940"/>
                    <a:pt x="244" y="879"/>
                    <a:pt x="229" y="825"/>
                  </a:cubicBezTo>
                  <a:cubicBezTo>
                    <a:pt x="214" y="803"/>
                    <a:pt x="183" y="787"/>
                    <a:pt x="153" y="787"/>
                  </a:cubicBezTo>
                  <a:cubicBezTo>
                    <a:pt x="122" y="787"/>
                    <a:pt x="92" y="833"/>
                    <a:pt x="53" y="825"/>
                  </a:cubicBezTo>
                  <a:cubicBezTo>
                    <a:pt x="30" y="818"/>
                    <a:pt x="7" y="795"/>
                    <a:pt x="0" y="764"/>
                  </a:cubicBezTo>
                  <a:cubicBezTo>
                    <a:pt x="0" y="742"/>
                    <a:pt x="15" y="719"/>
                    <a:pt x="23" y="696"/>
                  </a:cubicBezTo>
                  <a:cubicBezTo>
                    <a:pt x="23" y="688"/>
                    <a:pt x="23" y="657"/>
                    <a:pt x="30" y="665"/>
                  </a:cubicBezTo>
                  <a:cubicBezTo>
                    <a:pt x="76" y="688"/>
                    <a:pt x="92" y="742"/>
                    <a:pt x="130" y="757"/>
                  </a:cubicBezTo>
                  <a:cubicBezTo>
                    <a:pt x="168" y="764"/>
                    <a:pt x="206" y="742"/>
                    <a:pt x="237" y="719"/>
                  </a:cubicBezTo>
                  <a:cubicBezTo>
                    <a:pt x="244" y="711"/>
                    <a:pt x="237" y="688"/>
                    <a:pt x="237" y="673"/>
                  </a:cubicBezTo>
                  <a:cubicBezTo>
                    <a:pt x="221" y="650"/>
                    <a:pt x="206" y="627"/>
                    <a:pt x="183" y="612"/>
                  </a:cubicBezTo>
                  <a:cubicBezTo>
                    <a:pt x="168" y="596"/>
                    <a:pt x="145" y="604"/>
                    <a:pt x="137" y="589"/>
                  </a:cubicBezTo>
                  <a:cubicBezTo>
                    <a:pt x="130" y="573"/>
                    <a:pt x="153" y="543"/>
                    <a:pt x="145" y="528"/>
                  </a:cubicBezTo>
                  <a:cubicBezTo>
                    <a:pt x="137" y="497"/>
                    <a:pt x="99" y="482"/>
                    <a:pt x="84" y="459"/>
                  </a:cubicBezTo>
                  <a:cubicBezTo>
                    <a:pt x="69" y="444"/>
                    <a:pt x="53" y="413"/>
                    <a:pt x="69" y="398"/>
                  </a:cubicBezTo>
                  <a:cubicBezTo>
                    <a:pt x="92" y="375"/>
                    <a:pt x="130" y="367"/>
                    <a:pt x="160" y="344"/>
                  </a:cubicBezTo>
                  <a:cubicBezTo>
                    <a:pt x="160" y="352"/>
                    <a:pt x="160" y="352"/>
                    <a:pt x="160" y="352"/>
                  </a:cubicBezTo>
                  <a:cubicBezTo>
                    <a:pt x="206" y="337"/>
                    <a:pt x="252" y="314"/>
                    <a:pt x="298" y="306"/>
                  </a:cubicBezTo>
                  <a:cubicBezTo>
                    <a:pt x="359" y="291"/>
                    <a:pt x="428" y="275"/>
                    <a:pt x="489" y="275"/>
                  </a:cubicBezTo>
                  <a:cubicBezTo>
                    <a:pt x="519" y="275"/>
                    <a:pt x="565" y="283"/>
                    <a:pt x="573" y="314"/>
                  </a:cubicBezTo>
                  <a:cubicBezTo>
                    <a:pt x="580" y="352"/>
                    <a:pt x="512" y="390"/>
                    <a:pt x="535" y="428"/>
                  </a:cubicBezTo>
                  <a:cubicBezTo>
                    <a:pt x="550" y="467"/>
                    <a:pt x="611" y="451"/>
                    <a:pt x="649" y="451"/>
                  </a:cubicBezTo>
                  <a:cubicBezTo>
                    <a:pt x="718" y="459"/>
                    <a:pt x="794" y="444"/>
                    <a:pt x="863" y="451"/>
                  </a:cubicBezTo>
                  <a:cubicBezTo>
                    <a:pt x="916" y="451"/>
                    <a:pt x="978" y="474"/>
                    <a:pt x="1031" y="482"/>
                  </a:cubicBezTo>
                  <a:cubicBezTo>
                    <a:pt x="1069" y="489"/>
                    <a:pt x="1107" y="497"/>
                    <a:pt x="1146" y="505"/>
                  </a:cubicBezTo>
                  <a:cubicBezTo>
                    <a:pt x="1222" y="512"/>
                    <a:pt x="1298" y="528"/>
                    <a:pt x="1375" y="520"/>
                  </a:cubicBezTo>
                  <a:cubicBezTo>
                    <a:pt x="1405" y="520"/>
                    <a:pt x="1428" y="482"/>
                    <a:pt x="1451" y="467"/>
                  </a:cubicBezTo>
                  <a:cubicBezTo>
                    <a:pt x="1489" y="444"/>
                    <a:pt x="1520" y="428"/>
                    <a:pt x="1550" y="405"/>
                  </a:cubicBezTo>
                  <a:cubicBezTo>
                    <a:pt x="1581" y="375"/>
                    <a:pt x="1604" y="337"/>
                    <a:pt x="1627" y="306"/>
                  </a:cubicBezTo>
                  <a:cubicBezTo>
                    <a:pt x="1642" y="283"/>
                    <a:pt x="1650" y="245"/>
                    <a:pt x="1680" y="237"/>
                  </a:cubicBezTo>
                  <a:cubicBezTo>
                    <a:pt x="1734" y="230"/>
                    <a:pt x="1787" y="253"/>
                    <a:pt x="1841" y="253"/>
                  </a:cubicBezTo>
                  <a:cubicBezTo>
                    <a:pt x="1902" y="253"/>
                    <a:pt x="1963" y="268"/>
                    <a:pt x="2024" y="245"/>
                  </a:cubicBezTo>
                  <a:cubicBezTo>
                    <a:pt x="2054" y="230"/>
                    <a:pt x="2085" y="184"/>
                    <a:pt x="2093" y="146"/>
                  </a:cubicBezTo>
                  <a:cubicBezTo>
                    <a:pt x="2100" y="131"/>
                    <a:pt x="2062" y="115"/>
                    <a:pt x="2062" y="92"/>
                  </a:cubicBezTo>
                  <a:cubicBezTo>
                    <a:pt x="2070" y="62"/>
                    <a:pt x="2085" y="31"/>
                    <a:pt x="2116" y="16"/>
                  </a:cubicBezTo>
                  <a:cubicBezTo>
                    <a:pt x="2162" y="0"/>
                    <a:pt x="2223" y="8"/>
                    <a:pt x="2268" y="8"/>
                  </a:cubicBezTo>
                  <a:lnTo>
                    <a:pt x="2268" y="8"/>
                  </a:lnTo>
                  <a:cubicBezTo>
                    <a:pt x="2268" y="46"/>
                    <a:pt x="2261" y="85"/>
                    <a:pt x="2276" y="123"/>
                  </a:cubicBezTo>
                  <a:cubicBezTo>
                    <a:pt x="2291" y="237"/>
                    <a:pt x="2284" y="383"/>
                    <a:pt x="2253" y="497"/>
                  </a:cubicBezTo>
                  <a:cubicBezTo>
                    <a:pt x="2116" y="772"/>
                    <a:pt x="2116" y="772"/>
                    <a:pt x="2116" y="772"/>
                  </a:cubicBezTo>
                  <a:cubicBezTo>
                    <a:pt x="2093" y="825"/>
                    <a:pt x="2085" y="940"/>
                    <a:pt x="2085" y="994"/>
                  </a:cubicBezTo>
                  <a:cubicBezTo>
                    <a:pt x="2085" y="1039"/>
                    <a:pt x="2032" y="1299"/>
                    <a:pt x="2009" y="1314"/>
                  </a:cubicBezTo>
                  <a:cubicBezTo>
                    <a:pt x="1955" y="1345"/>
                    <a:pt x="1894" y="1368"/>
                    <a:pt x="1848" y="1406"/>
                  </a:cubicBezTo>
                  <a:cubicBezTo>
                    <a:pt x="1802" y="1436"/>
                    <a:pt x="1795" y="1521"/>
                    <a:pt x="1757" y="1567"/>
                  </a:cubicBezTo>
                  <a:cubicBezTo>
                    <a:pt x="1696" y="1605"/>
                    <a:pt x="1604" y="1727"/>
                    <a:pt x="1550" y="1628"/>
                  </a:cubicBezTo>
                  <a:cubicBezTo>
                    <a:pt x="1512" y="1551"/>
                    <a:pt x="1535" y="1528"/>
                    <a:pt x="1421" y="1498"/>
                  </a:cubicBezTo>
                  <a:cubicBezTo>
                    <a:pt x="1497" y="1498"/>
                    <a:pt x="1543" y="1597"/>
                    <a:pt x="1489" y="1628"/>
                  </a:cubicBezTo>
                  <a:lnTo>
                    <a:pt x="1489" y="1628"/>
                  </a:lnTo>
                  <a:cubicBezTo>
                    <a:pt x="1382" y="1589"/>
                    <a:pt x="1352" y="1567"/>
                    <a:pt x="1245" y="1544"/>
                  </a:cubicBezTo>
                  <a:cubicBezTo>
                    <a:pt x="1168" y="1528"/>
                    <a:pt x="1092" y="1536"/>
                    <a:pt x="1024" y="1521"/>
                  </a:cubicBezTo>
                  <a:cubicBezTo>
                    <a:pt x="1008" y="1521"/>
                    <a:pt x="993" y="1505"/>
                    <a:pt x="978" y="1505"/>
                  </a:cubicBezTo>
                  <a:cubicBezTo>
                    <a:pt x="893" y="1505"/>
                    <a:pt x="802" y="1559"/>
                    <a:pt x="718" y="1528"/>
                  </a:cubicBezTo>
                  <a:cubicBezTo>
                    <a:pt x="672" y="1513"/>
                    <a:pt x="680" y="1436"/>
                    <a:pt x="657" y="1391"/>
                  </a:cubicBezTo>
                  <a:cubicBezTo>
                    <a:pt x="626" y="1345"/>
                    <a:pt x="611" y="1269"/>
                    <a:pt x="557" y="1253"/>
                  </a:cubicBezTo>
                  <a:cubicBezTo>
                    <a:pt x="481" y="1230"/>
                    <a:pt x="397" y="1299"/>
                    <a:pt x="313" y="1299"/>
                  </a:cubicBezTo>
                  <a:cubicBezTo>
                    <a:pt x="298" y="1299"/>
                    <a:pt x="282" y="1269"/>
                    <a:pt x="260" y="1261"/>
                  </a:cubicBezTo>
                  <a:cubicBezTo>
                    <a:pt x="206" y="1261"/>
                    <a:pt x="153" y="1276"/>
                    <a:pt x="99" y="128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43" name="Freeform 70"/>
            <p:cNvSpPr>
              <a:spLocks noChangeArrowheads="1"/>
            </p:cNvSpPr>
            <p:nvPr/>
          </p:nvSpPr>
          <p:spPr bwMode="auto">
            <a:xfrm>
              <a:off x="7948096" y="8407400"/>
              <a:ext cx="769887" cy="585788"/>
            </a:xfrm>
            <a:custGeom>
              <a:avLst/>
              <a:gdLst>
                <a:gd name="T0" fmla="*/ 130 w 2140"/>
                <a:gd name="T1" fmla="*/ 290 h 1628"/>
                <a:gd name="T2" fmla="*/ 244 w 2140"/>
                <a:gd name="T3" fmla="*/ 138 h 1628"/>
                <a:gd name="T4" fmla="*/ 336 w 2140"/>
                <a:gd name="T5" fmla="*/ 16 h 1628"/>
                <a:gd name="T6" fmla="*/ 451 w 2140"/>
                <a:gd name="T7" fmla="*/ 38 h 1628"/>
                <a:gd name="T8" fmla="*/ 619 w 2140"/>
                <a:gd name="T9" fmla="*/ 176 h 1628"/>
                <a:gd name="T10" fmla="*/ 626 w 2140"/>
                <a:gd name="T11" fmla="*/ 138 h 1628"/>
                <a:gd name="T12" fmla="*/ 840 w 2140"/>
                <a:gd name="T13" fmla="*/ 153 h 1628"/>
                <a:gd name="T14" fmla="*/ 1184 w 2140"/>
                <a:gd name="T15" fmla="*/ 245 h 1628"/>
                <a:gd name="T16" fmla="*/ 1505 w 2140"/>
                <a:gd name="T17" fmla="*/ 359 h 1628"/>
                <a:gd name="T18" fmla="*/ 1772 w 2140"/>
                <a:gd name="T19" fmla="*/ 398 h 1628"/>
                <a:gd name="T20" fmla="*/ 2016 w 2140"/>
                <a:gd name="T21" fmla="*/ 482 h 1628"/>
                <a:gd name="T22" fmla="*/ 1787 w 2140"/>
                <a:gd name="T23" fmla="*/ 504 h 1628"/>
                <a:gd name="T24" fmla="*/ 1993 w 2140"/>
                <a:gd name="T25" fmla="*/ 619 h 1628"/>
                <a:gd name="T26" fmla="*/ 2055 w 2140"/>
                <a:gd name="T27" fmla="*/ 688 h 1628"/>
                <a:gd name="T28" fmla="*/ 1665 w 2140"/>
                <a:gd name="T29" fmla="*/ 894 h 1628"/>
                <a:gd name="T30" fmla="*/ 1451 w 2140"/>
                <a:gd name="T31" fmla="*/ 978 h 1628"/>
                <a:gd name="T32" fmla="*/ 1428 w 2140"/>
                <a:gd name="T33" fmla="*/ 1108 h 1628"/>
                <a:gd name="T34" fmla="*/ 1558 w 2140"/>
                <a:gd name="T35" fmla="*/ 1276 h 1628"/>
                <a:gd name="T36" fmla="*/ 1375 w 2140"/>
                <a:gd name="T37" fmla="*/ 1559 h 1628"/>
                <a:gd name="T38" fmla="*/ 1054 w 2140"/>
                <a:gd name="T39" fmla="*/ 1413 h 1628"/>
                <a:gd name="T40" fmla="*/ 1069 w 2140"/>
                <a:gd name="T41" fmla="*/ 1582 h 1628"/>
                <a:gd name="T42" fmla="*/ 955 w 2140"/>
                <a:gd name="T43" fmla="*/ 1627 h 1628"/>
                <a:gd name="T44" fmla="*/ 718 w 2140"/>
                <a:gd name="T45" fmla="*/ 1490 h 1628"/>
                <a:gd name="T46" fmla="*/ 550 w 2140"/>
                <a:gd name="T47" fmla="*/ 1467 h 1628"/>
                <a:gd name="T48" fmla="*/ 481 w 2140"/>
                <a:gd name="T49" fmla="*/ 1398 h 1628"/>
                <a:gd name="T50" fmla="*/ 435 w 2140"/>
                <a:gd name="T51" fmla="*/ 1291 h 1628"/>
                <a:gd name="T52" fmla="*/ 321 w 2140"/>
                <a:gd name="T53" fmla="*/ 1307 h 1628"/>
                <a:gd name="T54" fmla="*/ 107 w 2140"/>
                <a:gd name="T55" fmla="*/ 1268 h 1628"/>
                <a:gd name="T56" fmla="*/ 53 w 2140"/>
                <a:gd name="T57" fmla="*/ 1177 h 1628"/>
                <a:gd name="T58" fmla="*/ 7 w 2140"/>
                <a:gd name="T59" fmla="*/ 1039 h 1628"/>
                <a:gd name="T60" fmla="*/ 237 w 2140"/>
                <a:gd name="T61" fmla="*/ 833 h 1628"/>
                <a:gd name="T62" fmla="*/ 313 w 2140"/>
                <a:gd name="T63" fmla="*/ 611 h 1628"/>
                <a:gd name="T64" fmla="*/ 221 w 2140"/>
                <a:gd name="T65" fmla="*/ 474 h 1628"/>
                <a:gd name="T66" fmla="*/ 130 w 2140"/>
                <a:gd name="T67" fmla="*/ 290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40" h="1628">
                  <a:moveTo>
                    <a:pt x="130" y="290"/>
                  </a:moveTo>
                  <a:lnTo>
                    <a:pt x="130" y="290"/>
                  </a:lnTo>
                  <a:cubicBezTo>
                    <a:pt x="145" y="237"/>
                    <a:pt x="137" y="176"/>
                    <a:pt x="176" y="130"/>
                  </a:cubicBezTo>
                  <a:cubicBezTo>
                    <a:pt x="191" y="107"/>
                    <a:pt x="221" y="138"/>
                    <a:pt x="244" y="138"/>
                  </a:cubicBezTo>
                  <a:cubicBezTo>
                    <a:pt x="267" y="130"/>
                    <a:pt x="290" y="123"/>
                    <a:pt x="305" y="107"/>
                  </a:cubicBezTo>
                  <a:cubicBezTo>
                    <a:pt x="321" y="77"/>
                    <a:pt x="305" y="31"/>
                    <a:pt x="336" y="16"/>
                  </a:cubicBezTo>
                  <a:cubicBezTo>
                    <a:pt x="359" y="0"/>
                    <a:pt x="374" y="54"/>
                    <a:pt x="405" y="61"/>
                  </a:cubicBezTo>
                  <a:cubicBezTo>
                    <a:pt x="420" y="61"/>
                    <a:pt x="435" y="23"/>
                    <a:pt x="451" y="38"/>
                  </a:cubicBezTo>
                  <a:cubicBezTo>
                    <a:pt x="504" y="69"/>
                    <a:pt x="534" y="130"/>
                    <a:pt x="580" y="176"/>
                  </a:cubicBezTo>
                  <a:cubicBezTo>
                    <a:pt x="588" y="184"/>
                    <a:pt x="611" y="184"/>
                    <a:pt x="619" y="176"/>
                  </a:cubicBezTo>
                  <a:cubicBezTo>
                    <a:pt x="626" y="168"/>
                    <a:pt x="626" y="153"/>
                    <a:pt x="626" y="138"/>
                  </a:cubicBezTo>
                  <a:lnTo>
                    <a:pt x="626" y="138"/>
                  </a:lnTo>
                  <a:cubicBezTo>
                    <a:pt x="680" y="130"/>
                    <a:pt x="733" y="115"/>
                    <a:pt x="787" y="115"/>
                  </a:cubicBezTo>
                  <a:cubicBezTo>
                    <a:pt x="809" y="123"/>
                    <a:pt x="825" y="153"/>
                    <a:pt x="840" y="153"/>
                  </a:cubicBezTo>
                  <a:cubicBezTo>
                    <a:pt x="924" y="153"/>
                    <a:pt x="1008" y="84"/>
                    <a:pt x="1084" y="107"/>
                  </a:cubicBezTo>
                  <a:cubicBezTo>
                    <a:pt x="1138" y="123"/>
                    <a:pt x="1153" y="199"/>
                    <a:pt x="1184" y="245"/>
                  </a:cubicBezTo>
                  <a:cubicBezTo>
                    <a:pt x="1207" y="290"/>
                    <a:pt x="1199" y="367"/>
                    <a:pt x="1245" y="382"/>
                  </a:cubicBezTo>
                  <a:cubicBezTo>
                    <a:pt x="1329" y="413"/>
                    <a:pt x="1420" y="359"/>
                    <a:pt x="1505" y="359"/>
                  </a:cubicBezTo>
                  <a:cubicBezTo>
                    <a:pt x="1520" y="359"/>
                    <a:pt x="1535" y="375"/>
                    <a:pt x="1551" y="375"/>
                  </a:cubicBezTo>
                  <a:cubicBezTo>
                    <a:pt x="1619" y="390"/>
                    <a:pt x="1695" y="382"/>
                    <a:pt x="1772" y="398"/>
                  </a:cubicBezTo>
                  <a:cubicBezTo>
                    <a:pt x="1879" y="421"/>
                    <a:pt x="1909" y="443"/>
                    <a:pt x="2016" y="482"/>
                  </a:cubicBezTo>
                  <a:lnTo>
                    <a:pt x="2016" y="482"/>
                  </a:lnTo>
                  <a:cubicBezTo>
                    <a:pt x="1993" y="497"/>
                    <a:pt x="1963" y="497"/>
                    <a:pt x="1909" y="482"/>
                  </a:cubicBezTo>
                  <a:cubicBezTo>
                    <a:pt x="1887" y="474"/>
                    <a:pt x="1818" y="497"/>
                    <a:pt x="1787" y="504"/>
                  </a:cubicBezTo>
                  <a:cubicBezTo>
                    <a:pt x="1757" y="512"/>
                    <a:pt x="1894" y="520"/>
                    <a:pt x="1917" y="520"/>
                  </a:cubicBezTo>
                  <a:cubicBezTo>
                    <a:pt x="2016" y="520"/>
                    <a:pt x="2093" y="520"/>
                    <a:pt x="1993" y="619"/>
                  </a:cubicBezTo>
                  <a:cubicBezTo>
                    <a:pt x="1978" y="634"/>
                    <a:pt x="1948" y="688"/>
                    <a:pt x="1963" y="711"/>
                  </a:cubicBezTo>
                  <a:cubicBezTo>
                    <a:pt x="1986" y="749"/>
                    <a:pt x="2032" y="695"/>
                    <a:pt x="2055" y="688"/>
                  </a:cubicBezTo>
                  <a:cubicBezTo>
                    <a:pt x="2139" y="657"/>
                    <a:pt x="2039" y="795"/>
                    <a:pt x="2001" y="818"/>
                  </a:cubicBezTo>
                  <a:cubicBezTo>
                    <a:pt x="1909" y="894"/>
                    <a:pt x="1772" y="1016"/>
                    <a:pt x="1665" y="894"/>
                  </a:cubicBezTo>
                  <a:cubicBezTo>
                    <a:pt x="1657" y="879"/>
                    <a:pt x="1596" y="932"/>
                    <a:pt x="1573" y="947"/>
                  </a:cubicBezTo>
                  <a:cubicBezTo>
                    <a:pt x="1535" y="970"/>
                    <a:pt x="1489" y="947"/>
                    <a:pt x="1451" y="978"/>
                  </a:cubicBezTo>
                  <a:cubicBezTo>
                    <a:pt x="1390" y="1047"/>
                    <a:pt x="1375" y="1016"/>
                    <a:pt x="1298" y="1047"/>
                  </a:cubicBezTo>
                  <a:cubicBezTo>
                    <a:pt x="1107" y="1115"/>
                    <a:pt x="1375" y="1123"/>
                    <a:pt x="1428" y="1108"/>
                  </a:cubicBezTo>
                  <a:cubicBezTo>
                    <a:pt x="1451" y="1100"/>
                    <a:pt x="1551" y="1016"/>
                    <a:pt x="1566" y="1062"/>
                  </a:cubicBezTo>
                  <a:cubicBezTo>
                    <a:pt x="1573" y="1123"/>
                    <a:pt x="1558" y="1215"/>
                    <a:pt x="1558" y="1276"/>
                  </a:cubicBezTo>
                  <a:cubicBezTo>
                    <a:pt x="1543" y="1352"/>
                    <a:pt x="1466" y="1490"/>
                    <a:pt x="1375" y="1559"/>
                  </a:cubicBezTo>
                  <a:lnTo>
                    <a:pt x="1375" y="1559"/>
                  </a:lnTo>
                  <a:cubicBezTo>
                    <a:pt x="1344" y="1536"/>
                    <a:pt x="1291" y="1467"/>
                    <a:pt x="1253" y="1452"/>
                  </a:cubicBezTo>
                  <a:cubicBezTo>
                    <a:pt x="1191" y="1429"/>
                    <a:pt x="1123" y="1390"/>
                    <a:pt x="1054" y="1413"/>
                  </a:cubicBezTo>
                  <a:cubicBezTo>
                    <a:pt x="1023" y="1421"/>
                    <a:pt x="1069" y="1551"/>
                    <a:pt x="1069" y="1582"/>
                  </a:cubicBezTo>
                  <a:lnTo>
                    <a:pt x="1069" y="1582"/>
                  </a:lnTo>
                  <a:cubicBezTo>
                    <a:pt x="1031" y="1589"/>
                    <a:pt x="993" y="1612"/>
                    <a:pt x="955" y="1627"/>
                  </a:cubicBezTo>
                  <a:lnTo>
                    <a:pt x="955" y="1627"/>
                  </a:lnTo>
                  <a:cubicBezTo>
                    <a:pt x="909" y="1589"/>
                    <a:pt x="848" y="1505"/>
                    <a:pt x="794" y="1482"/>
                  </a:cubicBezTo>
                  <a:cubicBezTo>
                    <a:pt x="771" y="1474"/>
                    <a:pt x="748" y="1497"/>
                    <a:pt x="718" y="1490"/>
                  </a:cubicBezTo>
                  <a:cubicBezTo>
                    <a:pt x="703" y="1490"/>
                    <a:pt x="695" y="1459"/>
                    <a:pt x="680" y="1459"/>
                  </a:cubicBezTo>
                  <a:cubicBezTo>
                    <a:pt x="634" y="1452"/>
                    <a:pt x="596" y="1459"/>
                    <a:pt x="550" y="1467"/>
                  </a:cubicBezTo>
                  <a:cubicBezTo>
                    <a:pt x="557" y="1467"/>
                    <a:pt x="557" y="1467"/>
                    <a:pt x="557" y="1467"/>
                  </a:cubicBezTo>
                  <a:cubicBezTo>
                    <a:pt x="534" y="1444"/>
                    <a:pt x="504" y="1421"/>
                    <a:pt x="481" y="1398"/>
                  </a:cubicBezTo>
                  <a:cubicBezTo>
                    <a:pt x="473" y="1383"/>
                    <a:pt x="489" y="1375"/>
                    <a:pt x="481" y="1360"/>
                  </a:cubicBezTo>
                  <a:cubicBezTo>
                    <a:pt x="473" y="1337"/>
                    <a:pt x="458" y="1307"/>
                    <a:pt x="435" y="1291"/>
                  </a:cubicBezTo>
                  <a:cubicBezTo>
                    <a:pt x="420" y="1284"/>
                    <a:pt x="405" y="1307"/>
                    <a:pt x="390" y="1307"/>
                  </a:cubicBezTo>
                  <a:cubicBezTo>
                    <a:pt x="367" y="1314"/>
                    <a:pt x="344" y="1299"/>
                    <a:pt x="321" y="1307"/>
                  </a:cubicBezTo>
                  <a:cubicBezTo>
                    <a:pt x="275" y="1314"/>
                    <a:pt x="237" y="1368"/>
                    <a:pt x="191" y="1360"/>
                  </a:cubicBezTo>
                  <a:cubicBezTo>
                    <a:pt x="153" y="1352"/>
                    <a:pt x="137" y="1291"/>
                    <a:pt x="107" y="1268"/>
                  </a:cubicBezTo>
                  <a:cubicBezTo>
                    <a:pt x="92" y="1261"/>
                    <a:pt x="61" y="1276"/>
                    <a:pt x="53" y="1261"/>
                  </a:cubicBezTo>
                  <a:cubicBezTo>
                    <a:pt x="38" y="1238"/>
                    <a:pt x="53" y="1207"/>
                    <a:pt x="53" y="1177"/>
                  </a:cubicBezTo>
                  <a:lnTo>
                    <a:pt x="53" y="1177"/>
                  </a:lnTo>
                  <a:cubicBezTo>
                    <a:pt x="38" y="1131"/>
                    <a:pt x="0" y="1085"/>
                    <a:pt x="7" y="1039"/>
                  </a:cubicBezTo>
                  <a:cubicBezTo>
                    <a:pt x="7" y="978"/>
                    <a:pt x="30" y="917"/>
                    <a:pt x="76" y="879"/>
                  </a:cubicBezTo>
                  <a:cubicBezTo>
                    <a:pt x="115" y="840"/>
                    <a:pt x="191" y="856"/>
                    <a:pt x="237" y="833"/>
                  </a:cubicBezTo>
                  <a:cubicBezTo>
                    <a:pt x="267" y="825"/>
                    <a:pt x="290" y="795"/>
                    <a:pt x="298" y="772"/>
                  </a:cubicBezTo>
                  <a:cubicBezTo>
                    <a:pt x="313" y="718"/>
                    <a:pt x="336" y="657"/>
                    <a:pt x="313" y="611"/>
                  </a:cubicBezTo>
                  <a:cubicBezTo>
                    <a:pt x="305" y="588"/>
                    <a:pt x="252" y="619"/>
                    <a:pt x="237" y="596"/>
                  </a:cubicBezTo>
                  <a:cubicBezTo>
                    <a:pt x="214" y="565"/>
                    <a:pt x="229" y="512"/>
                    <a:pt x="221" y="474"/>
                  </a:cubicBezTo>
                  <a:cubicBezTo>
                    <a:pt x="214" y="428"/>
                    <a:pt x="206" y="390"/>
                    <a:pt x="183" y="352"/>
                  </a:cubicBezTo>
                  <a:cubicBezTo>
                    <a:pt x="176" y="329"/>
                    <a:pt x="145" y="306"/>
                    <a:pt x="130" y="29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44" name="Freeform 71"/>
            <p:cNvSpPr>
              <a:spLocks noChangeArrowheads="1"/>
            </p:cNvSpPr>
            <p:nvPr/>
          </p:nvSpPr>
          <p:spPr bwMode="auto">
            <a:xfrm>
              <a:off x="7451240" y="8369300"/>
              <a:ext cx="179376" cy="198438"/>
            </a:xfrm>
            <a:custGeom>
              <a:avLst/>
              <a:gdLst>
                <a:gd name="T0" fmla="*/ 23 w 498"/>
                <a:gd name="T1" fmla="*/ 253 h 551"/>
                <a:gd name="T2" fmla="*/ 23 w 498"/>
                <a:gd name="T3" fmla="*/ 253 h 551"/>
                <a:gd name="T4" fmla="*/ 23 w 498"/>
                <a:gd name="T5" fmla="*/ 184 h 551"/>
                <a:gd name="T6" fmla="*/ 214 w 498"/>
                <a:gd name="T7" fmla="*/ 107 h 551"/>
                <a:gd name="T8" fmla="*/ 245 w 498"/>
                <a:gd name="T9" fmla="*/ 54 h 551"/>
                <a:gd name="T10" fmla="*/ 398 w 498"/>
                <a:gd name="T11" fmla="*/ 0 h 551"/>
                <a:gd name="T12" fmla="*/ 398 w 498"/>
                <a:gd name="T13" fmla="*/ 0 h 551"/>
                <a:gd name="T14" fmla="*/ 443 w 498"/>
                <a:gd name="T15" fmla="*/ 100 h 551"/>
                <a:gd name="T16" fmla="*/ 436 w 498"/>
                <a:gd name="T17" fmla="*/ 161 h 551"/>
                <a:gd name="T18" fmla="*/ 497 w 498"/>
                <a:gd name="T19" fmla="*/ 222 h 551"/>
                <a:gd name="T20" fmla="*/ 420 w 498"/>
                <a:gd name="T21" fmla="*/ 314 h 551"/>
                <a:gd name="T22" fmla="*/ 398 w 498"/>
                <a:gd name="T23" fmla="*/ 390 h 551"/>
                <a:gd name="T24" fmla="*/ 390 w 498"/>
                <a:gd name="T25" fmla="*/ 550 h 551"/>
                <a:gd name="T26" fmla="*/ 390 w 498"/>
                <a:gd name="T27" fmla="*/ 550 h 551"/>
                <a:gd name="T28" fmla="*/ 298 w 498"/>
                <a:gd name="T29" fmla="*/ 497 h 551"/>
                <a:gd name="T30" fmla="*/ 222 w 498"/>
                <a:gd name="T31" fmla="*/ 535 h 551"/>
                <a:gd name="T32" fmla="*/ 100 w 498"/>
                <a:gd name="T33" fmla="*/ 436 h 551"/>
                <a:gd name="T34" fmla="*/ 62 w 498"/>
                <a:gd name="T35" fmla="*/ 344 h 551"/>
                <a:gd name="T36" fmla="*/ 23 w 498"/>
                <a:gd name="T37" fmla="*/ 253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551">
                  <a:moveTo>
                    <a:pt x="23" y="253"/>
                  </a:moveTo>
                  <a:lnTo>
                    <a:pt x="23" y="253"/>
                  </a:lnTo>
                  <a:cubicBezTo>
                    <a:pt x="23" y="230"/>
                    <a:pt x="0" y="191"/>
                    <a:pt x="23" y="184"/>
                  </a:cubicBezTo>
                  <a:cubicBezTo>
                    <a:pt x="77" y="138"/>
                    <a:pt x="153" y="130"/>
                    <a:pt x="214" y="107"/>
                  </a:cubicBezTo>
                  <a:cubicBezTo>
                    <a:pt x="214" y="107"/>
                    <a:pt x="245" y="61"/>
                    <a:pt x="245" y="54"/>
                  </a:cubicBezTo>
                  <a:cubicBezTo>
                    <a:pt x="252" y="54"/>
                    <a:pt x="398" y="0"/>
                    <a:pt x="398" y="0"/>
                  </a:cubicBezTo>
                  <a:lnTo>
                    <a:pt x="398" y="0"/>
                  </a:lnTo>
                  <a:cubicBezTo>
                    <a:pt x="413" y="31"/>
                    <a:pt x="428" y="61"/>
                    <a:pt x="443" y="100"/>
                  </a:cubicBezTo>
                  <a:cubicBezTo>
                    <a:pt x="443" y="123"/>
                    <a:pt x="428" y="145"/>
                    <a:pt x="436" y="161"/>
                  </a:cubicBezTo>
                  <a:cubicBezTo>
                    <a:pt x="451" y="191"/>
                    <a:pt x="497" y="191"/>
                    <a:pt x="497" y="222"/>
                  </a:cubicBezTo>
                  <a:cubicBezTo>
                    <a:pt x="497" y="260"/>
                    <a:pt x="443" y="283"/>
                    <a:pt x="420" y="314"/>
                  </a:cubicBezTo>
                  <a:cubicBezTo>
                    <a:pt x="413" y="336"/>
                    <a:pt x="398" y="367"/>
                    <a:pt x="398" y="390"/>
                  </a:cubicBezTo>
                  <a:cubicBezTo>
                    <a:pt x="390" y="443"/>
                    <a:pt x="390" y="497"/>
                    <a:pt x="390" y="550"/>
                  </a:cubicBezTo>
                  <a:lnTo>
                    <a:pt x="390" y="550"/>
                  </a:lnTo>
                  <a:cubicBezTo>
                    <a:pt x="359" y="535"/>
                    <a:pt x="329" y="505"/>
                    <a:pt x="298" y="497"/>
                  </a:cubicBezTo>
                  <a:cubicBezTo>
                    <a:pt x="268" y="497"/>
                    <a:pt x="245" y="543"/>
                    <a:pt x="222" y="535"/>
                  </a:cubicBezTo>
                  <a:cubicBezTo>
                    <a:pt x="168" y="520"/>
                    <a:pt x="130" y="474"/>
                    <a:pt x="100" y="436"/>
                  </a:cubicBezTo>
                  <a:cubicBezTo>
                    <a:pt x="77" y="413"/>
                    <a:pt x="69" y="375"/>
                    <a:pt x="62" y="344"/>
                  </a:cubicBezTo>
                  <a:cubicBezTo>
                    <a:pt x="46" y="314"/>
                    <a:pt x="39" y="283"/>
                    <a:pt x="23" y="25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45" name="Freeform 72"/>
            <p:cNvSpPr>
              <a:spLocks noChangeArrowheads="1"/>
            </p:cNvSpPr>
            <p:nvPr/>
          </p:nvSpPr>
          <p:spPr bwMode="auto">
            <a:xfrm>
              <a:off x="7563945" y="8223251"/>
              <a:ext cx="322241" cy="498475"/>
            </a:xfrm>
            <a:custGeom>
              <a:avLst/>
              <a:gdLst>
                <a:gd name="T0" fmla="*/ 343 w 894"/>
                <a:gd name="T1" fmla="*/ 0 h 1383"/>
                <a:gd name="T2" fmla="*/ 343 w 894"/>
                <a:gd name="T3" fmla="*/ 0 h 1383"/>
                <a:gd name="T4" fmla="*/ 435 w 894"/>
                <a:gd name="T5" fmla="*/ 61 h 1383"/>
                <a:gd name="T6" fmla="*/ 488 w 894"/>
                <a:gd name="T7" fmla="*/ 68 h 1383"/>
                <a:gd name="T8" fmla="*/ 534 w 894"/>
                <a:gd name="T9" fmla="*/ 190 h 1383"/>
                <a:gd name="T10" fmla="*/ 626 w 894"/>
                <a:gd name="T11" fmla="*/ 168 h 1383"/>
                <a:gd name="T12" fmla="*/ 618 w 894"/>
                <a:gd name="T13" fmla="*/ 236 h 1383"/>
                <a:gd name="T14" fmla="*/ 672 w 894"/>
                <a:gd name="T15" fmla="*/ 267 h 1383"/>
                <a:gd name="T16" fmla="*/ 695 w 894"/>
                <a:gd name="T17" fmla="*/ 336 h 1383"/>
                <a:gd name="T18" fmla="*/ 748 w 894"/>
                <a:gd name="T19" fmla="*/ 374 h 1383"/>
                <a:gd name="T20" fmla="*/ 725 w 894"/>
                <a:gd name="T21" fmla="*/ 427 h 1383"/>
                <a:gd name="T22" fmla="*/ 855 w 894"/>
                <a:gd name="T23" fmla="*/ 427 h 1383"/>
                <a:gd name="T24" fmla="*/ 863 w 894"/>
                <a:gd name="T25" fmla="*/ 618 h 1383"/>
                <a:gd name="T26" fmla="*/ 863 w 894"/>
                <a:gd name="T27" fmla="*/ 618 h 1383"/>
                <a:gd name="T28" fmla="*/ 809 w 894"/>
                <a:gd name="T29" fmla="*/ 725 h 1383"/>
                <a:gd name="T30" fmla="*/ 794 w 894"/>
                <a:gd name="T31" fmla="*/ 832 h 1383"/>
                <a:gd name="T32" fmla="*/ 626 w 894"/>
                <a:gd name="T33" fmla="*/ 847 h 1383"/>
                <a:gd name="T34" fmla="*/ 557 w 894"/>
                <a:gd name="T35" fmla="*/ 947 h 1383"/>
                <a:gd name="T36" fmla="*/ 481 w 894"/>
                <a:gd name="T37" fmla="*/ 909 h 1383"/>
                <a:gd name="T38" fmla="*/ 481 w 894"/>
                <a:gd name="T39" fmla="*/ 1000 h 1383"/>
                <a:gd name="T40" fmla="*/ 527 w 894"/>
                <a:gd name="T41" fmla="*/ 1115 h 1383"/>
                <a:gd name="T42" fmla="*/ 527 w 894"/>
                <a:gd name="T43" fmla="*/ 1115 h 1383"/>
                <a:gd name="T44" fmla="*/ 465 w 894"/>
                <a:gd name="T45" fmla="*/ 1122 h 1383"/>
                <a:gd name="T46" fmla="*/ 442 w 894"/>
                <a:gd name="T47" fmla="*/ 1069 h 1383"/>
                <a:gd name="T48" fmla="*/ 381 w 894"/>
                <a:gd name="T49" fmla="*/ 1084 h 1383"/>
                <a:gd name="T50" fmla="*/ 389 w 894"/>
                <a:gd name="T51" fmla="*/ 1122 h 1383"/>
                <a:gd name="T52" fmla="*/ 359 w 894"/>
                <a:gd name="T53" fmla="*/ 1153 h 1383"/>
                <a:gd name="T54" fmla="*/ 465 w 894"/>
                <a:gd name="T55" fmla="*/ 1237 h 1383"/>
                <a:gd name="T56" fmla="*/ 580 w 894"/>
                <a:gd name="T57" fmla="*/ 1191 h 1383"/>
                <a:gd name="T58" fmla="*/ 580 w 894"/>
                <a:gd name="T59" fmla="*/ 1191 h 1383"/>
                <a:gd name="T60" fmla="*/ 595 w 894"/>
                <a:gd name="T61" fmla="*/ 1283 h 1383"/>
                <a:gd name="T62" fmla="*/ 588 w 894"/>
                <a:gd name="T63" fmla="*/ 1321 h 1383"/>
                <a:gd name="T64" fmla="*/ 504 w 894"/>
                <a:gd name="T65" fmla="*/ 1306 h 1383"/>
                <a:gd name="T66" fmla="*/ 397 w 894"/>
                <a:gd name="T67" fmla="*/ 1268 h 1383"/>
                <a:gd name="T68" fmla="*/ 374 w 894"/>
                <a:gd name="T69" fmla="*/ 1290 h 1383"/>
                <a:gd name="T70" fmla="*/ 351 w 894"/>
                <a:gd name="T71" fmla="*/ 1359 h 1383"/>
                <a:gd name="T72" fmla="*/ 313 w 894"/>
                <a:gd name="T73" fmla="*/ 1382 h 1383"/>
                <a:gd name="T74" fmla="*/ 267 w 894"/>
                <a:gd name="T75" fmla="*/ 1336 h 1383"/>
                <a:gd name="T76" fmla="*/ 267 w 894"/>
                <a:gd name="T77" fmla="*/ 1336 h 1383"/>
                <a:gd name="T78" fmla="*/ 213 w 894"/>
                <a:gd name="T79" fmla="*/ 1206 h 1383"/>
                <a:gd name="T80" fmla="*/ 84 w 894"/>
                <a:gd name="T81" fmla="*/ 1145 h 1383"/>
                <a:gd name="T82" fmla="*/ 7 w 894"/>
                <a:gd name="T83" fmla="*/ 1099 h 1383"/>
                <a:gd name="T84" fmla="*/ 61 w 894"/>
                <a:gd name="T85" fmla="*/ 985 h 1383"/>
                <a:gd name="T86" fmla="*/ 76 w 894"/>
                <a:gd name="T87" fmla="*/ 954 h 1383"/>
                <a:gd name="T88" fmla="*/ 76 w 894"/>
                <a:gd name="T89" fmla="*/ 954 h 1383"/>
                <a:gd name="T90" fmla="*/ 84 w 894"/>
                <a:gd name="T91" fmla="*/ 794 h 1383"/>
                <a:gd name="T92" fmla="*/ 106 w 894"/>
                <a:gd name="T93" fmla="*/ 718 h 1383"/>
                <a:gd name="T94" fmla="*/ 183 w 894"/>
                <a:gd name="T95" fmla="*/ 626 h 1383"/>
                <a:gd name="T96" fmla="*/ 122 w 894"/>
                <a:gd name="T97" fmla="*/ 565 h 1383"/>
                <a:gd name="T98" fmla="*/ 129 w 894"/>
                <a:gd name="T99" fmla="*/ 504 h 1383"/>
                <a:gd name="T100" fmla="*/ 84 w 894"/>
                <a:gd name="T101" fmla="*/ 404 h 1383"/>
                <a:gd name="T102" fmla="*/ 84 w 894"/>
                <a:gd name="T103" fmla="*/ 404 h 1383"/>
                <a:gd name="T104" fmla="*/ 38 w 894"/>
                <a:gd name="T105" fmla="*/ 305 h 1383"/>
                <a:gd name="T106" fmla="*/ 91 w 894"/>
                <a:gd name="T107" fmla="*/ 213 h 1383"/>
                <a:gd name="T108" fmla="*/ 76 w 894"/>
                <a:gd name="T109" fmla="*/ 129 h 1383"/>
                <a:gd name="T110" fmla="*/ 129 w 894"/>
                <a:gd name="T111" fmla="*/ 84 h 1383"/>
                <a:gd name="T112" fmla="*/ 236 w 894"/>
                <a:gd name="T113" fmla="*/ 137 h 1383"/>
                <a:gd name="T114" fmla="*/ 244 w 894"/>
                <a:gd name="T115" fmla="*/ 45 h 1383"/>
                <a:gd name="T116" fmla="*/ 343 w 894"/>
                <a:gd name="T117" fmla="*/ 0 h 1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4" h="1383">
                  <a:moveTo>
                    <a:pt x="343" y="0"/>
                  </a:moveTo>
                  <a:lnTo>
                    <a:pt x="343" y="0"/>
                  </a:lnTo>
                  <a:cubicBezTo>
                    <a:pt x="374" y="15"/>
                    <a:pt x="404" y="45"/>
                    <a:pt x="435" y="61"/>
                  </a:cubicBezTo>
                  <a:cubicBezTo>
                    <a:pt x="450" y="68"/>
                    <a:pt x="481" y="53"/>
                    <a:pt x="488" y="68"/>
                  </a:cubicBezTo>
                  <a:cubicBezTo>
                    <a:pt x="519" y="107"/>
                    <a:pt x="496" y="168"/>
                    <a:pt x="534" y="190"/>
                  </a:cubicBezTo>
                  <a:cubicBezTo>
                    <a:pt x="557" y="213"/>
                    <a:pt x="595" y="152"/>
                    <a:pt x="626" y="168"/>
                  </a:cubicBezTo>
                  <a:cubicBezTo>
                    <a:pt x="649" y="183"/>
                    <a:pt x="611" y="221"/>
                    <a:pt x="618" y="236"/>
                  </a:cubicBezTo>
                  <a:cubicBezTo>
                    <a:pt x="626" y="259"/>
                    <a:pt x="656" y="252"/>
                    <a:pt x="672" y="267"/>
                  </a:cubicBezTo>
                  <a:cubicBezTo>
                    <a:pt x="687" y="290"/>
                    <a:pt x="679" y="313"/>
                    <a:pt x="695" y="336"/>
                  </a:cubicBezTo>
                  <a:cubicBezTo>
                    <a:pt x="702" y="351"/>
                    <a:pt x="740" y="351"/>
                    <a:pt x="748" y="374"/>
                  </a:cubicBezTo>
                  <a:cubicBezTo>
                    <a:pt x="748" y="389"/>
                    <a:pt x="710" y="420"/>
                    <a:pt x="725" y="427"/>
                  </a:cubicBezTo>
                  <a:cubicBezTo>
                    <a:pt x="763" y="443"/>
                    <a:pt x="832" y="389"/>
                    <a:pt x="855" y="427"/>
                  </a:cubicBezTo>
                  <a:cubicBezTo>
                    <a:pt x="893" y="481"/>
                    <a:pt x="863" y="557"/>
                    <a:pt x="863" y="618"/>
                  </a:cubicBezTo>
                  <a:lnTo>
                    <a:pt x="863" y="618"/>
                  </a:lnTo>
                  <a:cubicBezTo>
                    <a:pt x="847" y="657"/>
                    <a:pt x="824" y="687"/>
                    <a:pt x="809" y="725"/>
                  </a:cubicBezTo>
                  <a:cubicBezTo>
                    <a:pt x="802" y="763"/>
                    <a:pt x="824" y="817"/>
                    <a:pt x="794" y="832"/>
                  </a:cubicBezTo>
                  <a:cubicBezTo>
                    <a:pt x="748" y="863"/>
                    <a:pt x="679" y="824"/>
                    <a:pt x="626" y="847"/>
                  </a:cubicBezTo>
                  <a:cubicBezTo>
                    <a:pt x="588" y="863"/>
                    <a:pt x="588" y="924"/>
                    <a:pt x="557" y="947"/>
                  </a:cubicBezTo>
                  <a:cubicBezTo>
                    <a:pt x="527" y="954"/>
                    <a:pt x="504" y="893"/>
                    <a:pt x="481" y="909"/>
                  </a:cubicBezTo>
                  <a:cubicBezTo>
                    <a:pt x="458" y="924"/>
                    <a:pt x="473" y="970"/>
                    <a:pt x="481" y="1000"/>
                  </a:cubicBezTo>
                  <a:cubicBezTo>
                    <a:pt x="488" y="1038"/>
                    <a:pt x="511" y="1076"/>
                    <a:pt x="527" y="1115"/>
                  </a:cubicBezTo>
                  <a:lnTo>
                    <a:pt x="527" y="1115"/>
                  </a:lnTo>
                  <a:cubicBezTo>
                    <a:pt x="504" y="1115"/>
                    <a:pt x="481" y="1130"/>
                    <a:pt x="465" y="1122"/>
                  </a:cubicBezTo>
                  <a:cubicBezTo>
                    <a:pt x="450" y="1107"/>
                    <a:pt x="458" y="1076"/>
                    <a:pt x="442" y="1069"/>
                  </a:cubicBezTo>
                  <a:cubicBezTo>
                    <a:pt x="427" y="1061"/>
                    <a:pt x="397" y="1076"/>
                    <a:pt x="381" y="1084"/>
                  </a:cubicBezTo>
                  <a:cubicBezTo>
                    <a:pt x="374" y="1092"/>
                    <a:pt x="389" y="1107"/>
                    <a:pt x="389" y="1122"/>
                  </a:cubicBezTo>
                  <a:cubicBezTo>
                    <a:pt x="381" y="1138"/>
                    <a:pt x="351" y="1138"/>
                    <a:pt x="359" y="1153"/>
                  </a:cubicBezTo>
                  <a:cubicBezTo>
                    <a:pt x="381" y="1191"/>
                    <a:pt x="420" y="1229"/>
                    <a:pt x="465" y="1237"/>
                  </a:cubicBezTo>
                  <a:cubicBezTo>
                    <a:pt x="511" y="1237"/>
                    <a:pt x="542" y="1206"/>
                    <a:pt x="580" y="1191"/>
                  </a:cubicBezTo>
                  <a:lnTo>
                    <a:pt x="580" y="1191"/>
                  </a:lnTo>
                  <a:cubicBezTo>
                    <a:pt x="588" y="1222"/>
                    <a:pt x="595" y="1252"/>
                    <a:pt x="595" y="1283"/>
                  </a:cubicBezTo>
                  <a:cubicBezTo>
                    <a:pt x="595" y="1298"/>
                    <a:pt x="603" y="1321"/>
                    <a:pt x="588" y="1321"/>
                  </a:cubicBezTo>
                  <a:cubicBezTo>
                    <a:pt x="565" y="1329"/>
                    <a:pt x="534" y="1313"/>
                    <a:pt x="504" y="1306"/>
                  </a:cubicBezTo>
                  <a:cubicBezTo>
                    <a:pt x="465" y="1290"/>
                    <a:pt x="435" y="1268"/>
                    <a:pt x="397" y="1268"/>
                  </a:cubicBezTo>
                  <a:cubicBezTo>
                    <a:pt x="389" y="1268"/>
                    <a:pt x="381" y="1283"/>
                    <a:pt x="374" y="1290"/>
                  </a:cubicBezTo>
                  <a:cubicBezTo>
                    <a:pt x="366" y="1313"/>
                    <a:pt x="366" y="1344"/>
                    <a:pt x="351" y="1359"/>
                  </a:cubicBezTo>
                  <a:cubicBezTo>
                    <a:pt x="343" y="1374"/>
                    <a:pt x="328" y="1382"/>
                    <a:pt x="313" y="1382"/>
                  </a:cubicBezTo>
                  <a:cubicBezTo>
                    <a:pt x="290" y="1374"/>
                    <a:pt x="282" y="1351"/>
                    <a:pt x="267" y="1336"/>
                  </a:cubicBezTo>
                  <a:lnTo>
                    <a:pt x="267" y="1336"/>
                  </a:lnTo>
                  <a:cubicBezTo>
                    <a:pt x="252" y="1290"/>
                    <a:pt x="244" y="1237"/>
                    <a:pt x="213" y="1206"/>
                  </a:cubicBezTo>
                  <a:cubicBezTo>
                    <a:pt x="175" y="1176"/>
                    <a:pt x="122" y="1168"/>
                    <a:pt x="84" y="1145"/>
                  </a:cubicBezTo>
                  <a:cubicBezTo>
                    <a:pt x="53" y="1130"/>
                    <a:pt x="7" y="1130"/>
                    <a:pt x="7" y="1099"/>
                  </a:cubicBezTo>
                  <a:cubicBezTo>
                    <a:pt x="0" y="1054"/>
                    <a:pt x="45" y="1023"/>
                    <a:pt x="61" y="985"/>
                  </a:cubicBezTo>
                  <a:cubicBezTo>
                    <a:pt x="68" y="977"/>
                    <a:pt x="68" y="962"/>
                    <a:pt x="76" y="954"/>
                  </a:cubicBezTo>
                  <a:lnTo>
                    <a:pt x="76" y="954"/>
                  </a:lnTo>
                  <a:cubicBezTo>
                    <a:pt x="76" y="901"/>
                    <a:pt x="76" y="847"/>
                    <a:pt x="84" y="794"/>
                  </a:cubicBezTo>
                  <a:cubicBezTo>
                    <a:pt x="84" y="771"/>
                    <a:pt x="99" y="740"/>
                    <a:pt x="106" y="718"/>
                  </a:cubicBezTo>
                  <a:cubicBezTo>
                    <a:pt x="129" y="687"/>
                    <a:pt x="183" y="664"/>
                    <a:pt x="183" y="626"/>
                  </a:cubicBezTo>
                  <a:cubicBezTo>
                    <a:pt x="183" y="595"/>
                    <a:pt x="137" y="595"/>
                    <a:pt x="122" y="565"/>
                  </a:cubicBezTo>
                  <a:cubicBezTo>
                    <a:pt x="114" y="549"/>
                    <a:pt x="129" y="527"/>
                    <a:pt x="129" y="504"/>
                  </a:cubicBezTo>
                  <a:cubicBezTo>
                    <a:pt x="114" y="465"/>
                    <a:pt x="99" y="435"/>
                    <a:pt x="84" y="404"/>
                  </a:cubicBezTo>
                  <a:lnTo>
                    <a:pt x="84" y="404"/>
                  </a:lnTo>
                  <a:cubicBezTo>
                    <a:pt x="68" y="374"/>
                    <a:pt x="38" y="343"/>
                    <a:pt x="38" y="305"/>
                  </a:cubicBezTo>
                  <a:cubicBezTo>
                    <a:pt x="38" y="274"/>
                    <a:pt x="84" y="252"/>
                    <a:pt x="91" y="213"/>
                  </a:cubicBezTo>
                  <a:cubicBezTo>
                    <a:pt x="99" y="190"/>
                    <a:pt x="84" y="160"/>
                    <a:pt x="76" y="129"/>
                  </a:cubicBezTo>
                  <a:cubicBezTo>
                    <a:pt x="76" y="129"/>
                    <a:pt x="122" y="84"/>
                    <a:pt x="129" y="84"/>
                  </a:cubicBezTo>
                  <a:cubicBezTo>
                    <a:pt x="137" y="84"/>
                    <a:pt x="236" y="137"/>
                    <a:pt x="236" y="137"/>
                  </a:cubicBezTo>
                  <a:cubicBezTo>
                    <a:pt x="236" y="107"/>
                    <a:pt x="229" y="68"/>
                    <a:pt x="244" y="45"/>
                  </a:cubicBezTo>
                  <a:cubicBezTo>
                    <a:pt x="267" y="15"/>
                    <a:pt x="305" y="15"/>
                    <a:pt x="343"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46" name="Freeform 73"/>
            <p:cNvSpPr>
              <a:spLocks noChangeArrowheads="1"/>
            </p:cNvSpPr>
            <p:nvPr/>
          </p:nvSpPr>
          <p:spPr bwMode="auto">
            <a:xfrm>
              <a:off x="7690937" y="8605838"/>
              <a:ext cx="82545" cy="63500"/>
            </a:xfrm>
            <a:custGeom>
              <a:avLst/>
              <a:gdLst>
                <a:gd name="T0" fmla="*/ 229 w 230"/>
                <a:gd name="T1" fmla="*/ 130 h 177"/>
                <a:gd name="T2" fmla="*/ 229 w 230"/>
                <a:gd name="T3" fmla="*/ 130 h 177"/>
                <a:gd name="T4" fmla="*/ 176 w 230"/>
                <a:gd name="T5" fmla="*/ 54 h 177"/>
                <a:gd name="T6" fmla="*/ 176 w 230"/>
                <a:gd name="T7" fmla="*/ 54 h 177"/>
                <a:gd name="T8" fmla="*/ 114 w 230"/>
                <a:gd name="T9" fmla="*/ 61 h 177"/>
                <a:gd name="T10" fmla="*/ 91 w 230"/>
                <a:gd name="T11" fmla="*/ 8 h 177"/>
                <a:gd name="T12" fmla="*/ 30 w 230"/>
                <a:gd name="T13" fmla="*/ 23 h 177"/>
                <a:gd name="T14" fmla="*/ 38 w 230"/>
                <a:gd name="T15" fmla="*/ 61 h 177"/>
                <a:gd name="T16" fmla="*/ 8 w 230"/>
                <a:gd name="T17" fmla="*/ 92 h 177"/>
                <a:gd name="T18" fmla="*/ 114 w 230"/>
                <a:gd name="T19" fmla="*/ 176 h 177"/>
                <a:gd name="T20" fmla="*/ 229 w 230"/>
                <a:gd name="T21" fmla="*/ 13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 h="177">
                  <a:moveTo>
                    <a:pt x="229" y="130"/>
                  </a:moveTo>
                  <a:lnTo>
                    <a:pt x="229" y="130"/>
                  </a:lnTo>
                  <a:cubicBezTo>
                    <a:pt x="176" y="54"/>
                    <a:pt x="176" y="54"/>
                    <a:pt x="176" y="54"/>
                  </a:cubicBezTo>
                  <a:lnTo>
                    <a:pt x="176" y="54"/>
                  </a:lnTo>
                  <a:cubicBezTo>
                    <a:pt x="153" y="54"/>
                    <a:pt x="130" y="69"/>
                    <a:pt x="114" y="61"/>
                  </a:cubicBezTo>
                  <a:cubicBezTo>
                    <a:pt x="99" y="46"/>
                    <a:pt x="107" y="15"/>
                    <a:pt x="91" y="8"/>
                  </a:cubicBezTo>
                  <a:cubicBezTo>
                    <a:pt x="76" y="0"/>
                    <a:pt x="46" y="15"/>
                    <a:pt x="30" y="23"/>
                  </a:cubicBezTo>
                  <a:cubicBezTo>
                    <a:pt x="23" y="31"/>
                    <a:pt x="38" y="46"/>
                    <a:pt x="38" y="61"/>
                  </a:cubicBezTo>
                  <a:cubicBezTo>
                    <a:pt x="30" y="77"/>
                    <a:pt x="0" y="77"/>
                    <a:pt x="8" y="92"/>
                  </a:cubicBezTo>
                  <a:cubicBezTo>
                    <a:pt x="30" y="130"/>
                    <a:pt x="69" y="168"/>
                    <a:pt x="114" y="176"/>
                  </a:cubicBezTo>
                  <a:cubicBezTo>
                    <a:pt x="160" y="176"/>
                    <a:pt x="191" y="145"/>
                    <a:pt x="229" y="13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47" name="Freeform 74"/>
            <p:cNvSpPr>
              <a:spLocks noChangeArrowheads="1"/>
            </p:cNvSpPr>
            <p:nvPr/>
          </p:nvSpPr>
          <p:spPr bwMode="auto">
            <a:xfrm>
              <a:off x="7549658" y="8440738"/>
              <a:ext cx="520666" cy="468312"/>
            </a:xfrm>
            <a:custGeom>
              <a:avLst/>
              <a:gdLst>
                <a:gd name="T0" fmla="*/ 619 w 1445"/>
                <a:gd name="T1" fmla="*/ 588 h 1299"/>
                <a:gd name="T2" fmla="*/ 619 w 1445"/>
                <a:gd name="T3" fmla="*/ 588 h 1299"/>
                <a:gd name="T4" fmla="*/ 566 w 1445"/>
                <a:gd name="T5" fmla="*/ 512 h 1299"/>
                <a:gd name="T6" fmla="*/ 566 w 1445"/>
                <a:gd name="T7" fmla="*/ 512 h 1299"/>
                <a:gd name="T8" fmla="*/ 520 w 1445"/>
                <a:gd name="T9" fmla="*/ 397 h 1299"/>
                <a:gd name="T10" fmla="*/ 520 w 1445"/>
                <a:gd name="T11" fmla="*/ 306 h 1299"/>
                <a:gd name="T12" fmla="*/ 596 w 1445"/>
                <a:gd name="T13" fmla="*/ 344 h 1299"/>
                <a:gd name="T14" fmla="*/ 665 w 1445"/>
                <a:gd name="T15" fmla="*/ 244 h 1299"/>
                <a:gd name="T16" fmla="*/ 833 w 1445"/>
                <a:gd name="T17" fmla="*/ 229 h 1299"/>
                <a:gd name="T18" fmla="*/ 848 w 1445"/>
                <a:gd name="T19" fmla="*/ 122 h 1299"/>
                <a:gd name="T20" fmla="*/ 902 w 1445"/>
                <a:gd name="T21" fmla="*/ 15 h 1299"/>
                <a:gd name="T22" fmla="*/ 902 w 1445"/>
                <a:gd name="T23" fmla="*/ 15 h 1299"/>
                <a:gd name="T24" fmla="*/ 955 w 1445"/>
                <a:gd name="T25" fmla="*/ 115 h 1299"/>
                <a:gd name="T26" fmla="*/ 1054 w 1445"/>
                <a:gd name="T27" fmla="*/ 15 h 1299"/>
                <a:gd name="T28" fmla="*/ 1169 w 1445"/>
                <a:gd name="T29" fmla="*/ 38 h 1299"/>
                <a:gd name="T30" fmla="*/ 1146 w 1445"/>
                <a:gd name="T31" fmla="*/ 137 h 1299"/>
                <a:gd name="T32" fmla="*/ 1238 w 1445"/>
                <a:gd name="T33" fmla="*/ 198 h 1299"/>
                <a:gd name="T34" fmla="*/ 1238 w 1445"/>
                <a:gd name="T35" fmla="*/ 198 h 1299"/>
                <a:gd name="T36" fmla="*/ 1291 w 1445"/>
                <a:gd name="T37" fmla="*/ 260 h 1299"/>
                <a:gd name="T38" fmla="*/ 1329 w 1445"/>
                <a:gd name="T39" fmla="*/ 382 h 1299"/>
                <a:gd name="T40" fmla="*/ 1345 w 1445"/>
                <a:gd name="T41" fmla="*/ 504 h 1299"/>
                <a:gd name="T42" fmla="*/ 1421 w 1445"/>
                <a:gd name="T43" fmla="*/ 519 h 1299"/>
                <a:gd name="T44" fmla="*/ 1406 w 1445"/>
                <a:gd name="T45" fmla="*/ 680 h 1299"/>
                <a:gd name="T46" fmla="*/ 1345 w 1445"/>
                <a:gd name="T47" fmla="*/ 741 h 1299"/>
                <a:gd name="T48" fmla="*/ 1184 w 1445"/>
                <a:gd name="T49" fmla="*/ 787 h 1299"/>
                <a:gd name="T50" fmla="*/ 1115 w 1445"/>
                <a:gd name="T51" fmla="*/ 947 h 1299"/>
                <a:gd name="T52" fmla="*/ 1161 w 1445"/>
                <a:gd name="T53" fmla="*/ 1085 h 1299"/>
                <a:gd name="T54" fmla="*/ 1161 w 1445"/>
                <a:gd name="T55" fmla="*/ 1085 h 1299"/>
                <a:gd name="T56" fmla="*/ 1093 w 1445"/>
                <a:gd name="T57" fmla="*/ 1062 h 1299"/>
                <a:gd name="T58" fmla="*/ 932 w 1445"/>
                <a:gd name="T59" fmla="*/ 1069 h 1299"/>
                <a:gd name="T60" fmla="*/ 902 w 1445"/>
                <a:gd name="T61" fmla="*/ 1115 h 1299"/>
                <a:gd name="T62" fmla="*/ 795 w 1445"/>
                <a:gd name="T63" fmla="*/ 1184 h 1299"/>
                <a:gd name="T64" fmla="*/ 695 w 1445"/>
                <a:gd name="T65" fmla="*/ 1192 h 1299"/>
                <a:gd name="T66" fmla="*/ 581 w 1445"/>
                <a:gd name="T67" fmla="*/ 1245 h 1299"/>
                <a:gd name="T68" fmla="*/ 474 w 1445"/>
                <a:gd name="T69" fmla="*/ 1253 h 1299"/>
                <a:gd name="T70" fmla="*/ 436 w 1445"/>
                <a:gd name="T71" fmla="*/ 1215 h 1299"/>
                <a:gd name="T72" fmla="*/ 405 w 1445"/>
                <a:gd name="T73" fmla="*/ 1283 h 1299"/>
                <a:gd name="T74" fmla="*/ 405 w 1445"/>
                <a:gd name="T75" fmla="*/ 1283 h 1299"/>
                <a:gd name="T76" fmla="*/ 359 w 1445"/>
                <a:gd name="T77" fmla="*/ 1283 h 1299"/>
                <a:gd name="T78" fmla="*/ 329 w 1445"/>
                <a:gd name="T79" fmla="*/ 1146 h 1299"/>
                <a:gd name="T80" fmla="*/ 382 w 1445"/>
                <a:gd name="T81" fmla="*/ 1100 h 1299"/>
                <a:gd name="T82" fmla="*/ 314 w 1445"/>
                <a:gd name="T83" fmla="*/ 1069 h 1299"/>
                <a:gd name="T84" fmla="*/ 291 w 1445"/>
                <a:gd name="T85" fmla="*/ 955 h 1299"/>
                <a:gd name="T86" fmla="*/ 123 w 1445"/>
                <a:gd name="T87" fmla="*/ 886 h 1299"/>
                <a:gd name="T88" fmla="*/ 100 w 1445"/>
                <a:gd name="T89" fmla="*/ 787 h 1299"/>
                <a:gd name="T90" fmla="*/ 31 w 1445"/>
                <a:gd name="T91" fmla="*/ 726 h 1299"/>
                <a:gd name="T92" fmla="*/ 8 w 1445"/>
                <a:gd name="T93" fmla="*/ 680 h 1299"/>
                <a:gd name="T94" fmla="*/ 77 w 1445"/>
                <a:gd name="T95" fmla="*/ 649 h 1299"/>
                <a:gd name="T96" fmla="*/ 130 w 1445"/>
                <a:gd name="T97" fmla="*/ 741 h 1299"/>
                <a:gd name="T98" fmla="*/ 237 w 1445"/>
                <a:gd name="T99" fmla="*/ 771 h 1299"/>
                <a:gd name="T100" fmla="*/ 306 w 1445"/>
                <a:gd name="T101" fmla="*/ 733 h 1299"/>
                <a:gd name="T102" fmla="*/ 306 w 1445"/>
                <a:gd name="T103" fmla="*/ 733 h 1299"/>
                <a:gd name="T104" fmla="*/ 352 w 1445"/>
                <a:gd name="T105" fmla="*/ 779 h 1299"/>
                <a:gd name="T106" fmla="*/ 390 w 1445"/>
                <a:gd name="T107" fmla="*/ 756 h 1299"/>
                <a:gd name="T108" fmla="*/ 413 w 1445"/>
                <a:gd name="T109" fmla="*/ 687 h 1299"/>
                <a:gd name="T110" fmla="*/ 436 w 1445"/>
                <a:gd name="T111" fmla="*/ 665 h 1299"/>
                <a:gd name="T112" fmla="*/ 543 w 1445"/>
                <a:gd name="T113" fmla="*/ 703 h 1299"/>
                <a:gd name="T114" fmla="*/ 627 w 1445"/>
                <a:gd name="T115" fmla="*/ 718 h 1299"/>
                <a:gd name="T116" fmla="*/ 634 w 1445"/>
                <a:gd name="T117" fmla="*/ 680 h 1299"/>
                <a:gd name="T118" fmla="*/ 619 w 1445"/>
                <a:gd name="T119" fmla="*/ 588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45" h="1299">
                  <a:moveTo>
                    <a:pt x="619" y="588"/>
                  </a:moveTo>
                  <a:lnTo>
                    <a:pt x="619" y="588"/>
                  </a:lnTo>
                  <a:cubicBezTo>
                    <a:pt x="566" y="512"/>
                    <a:pt x="566" y="512"/>
                    <a:pt x="566" y="512"/>
                  </a:cubicBezTo>
                  <a:lnTo>
                    <a:pt x="566" y="512"/>
                  </a:lnTo>
                  <a:cubicBezTo>
                    <a:pt x="550" y="473"/>
                    <a:pt x="527" y="435"/>
                    <a:pt x="520" y="397"/>
                  </a:cubicBezTo>
                  <a:cubicBezTo>
                    <a:pt x="512" y="367"/>
                    <a:pt x="497" y="321"/>
                    <a:pt x="520" y="306"/>
                  </a:cubicBezTo>
                  <a:cubicBezTo>
                    <a:pt x="543" y="290"/>
                    <a:pt x="566" y="351"/>
                    <a:pt x="596" y="344"/>
                  </a:cubicBezTo>
                  <a:cubicBezTo>
                    <a:pt x="627" y="321"/>
                    <a:pt x="627" y="260"/>
                    <a:pt x="665" y="244"/>
                  </a:cubicBezTo>
                  <a:cubicBezTo>
                    <a:pt x="718" y="221"/>
                    <a:pt x="787" y="260"/>
                    <a:pt x="833" y="229"/>
                  </a:cubicBezTo>
                  <a:cubicBezTo>
                    <a:pt x="863" y="214"/>
                    <a:pt x="841" y="160"/>
                    <a:pt x="848" y="122"/>
                  </a:cubicBezTo>
                  <a:cubicBezTo>
                    <a:pt x="863" y="84"/>
                    <a:pt x="886" y="54"/>
                    <a:pt x="902" y="15"/>
                  </a:cubicBezTo>
                  <a:lnTo>
                    <a:pt x="902" y="15"/>
                  </a:lnTo>
                  <a:cubicBezTo>
                    <a:pt x="925" y="46"/>
                    <a:pt x="925" y="115"/>
                    <a:pt x="955" y="115"/>
                  </a:cubicBezTo>
                  <a:cubicBezTo>
                    <a:pt x="1009" y="115"/>
                    <a:pt x="1016" y="31"/>
                    <a:pt x="1054" y="15"/>
                  </a:cubicBezTo>
                  <a:cubicBezTo>
                    <a:pt x="1093" y="0"/>
                    <a:pt x="1146" y="8"/>
                    <a:pt x="1169" y="38"/>
                  </a:cubicBezTo>
                  <a:cubicBezTo>
                    <a:pt x="1192" y="61"/>
                    <a:pt x="1138" y="107"/>
                    <a:pt x="1146" y="137"/>
                  </a:cubicBezTo>
                  <a:cubicBezTo>
                    <a:pt x="1161" y="168"/>
                    <a:pt x="1207" y="176"/>
                    <a:pt x="1238" y="198"/>
                  </a:cubicBezTo>
                  <a:lnTo>
                    <a:pt x="1238" y="198"/>
                  </a:lnTo>
                  <a:cubicBezTo>
                    <a:pt x="1253" y="214"/>
                    <a:pt x="1284" y="237"/>
                    <a:pt x="1291" y="260"/>
                  </a:cubicBezTo>
                  <a:cubicBezTo>
                    <a:pt x="1314" y="298"/>
                    <a:pt x="1322" y="336"/>
                    <a:pt x="1329" y="382"/>
                  </a:cubicBezTo>
                  <a:cubicBezTo>
                    <a:pt x="1337" y="420"/>
                    <a:pt x="1322" y="473"/>
                    <a:pt x="1345" y="504"/>
                  </a:cubicBezTo>
                  <a:cubicBezTo>
                    <a:pt x="1360" y="527"/>
                    <a:pt x="1413" y="496"/>
                    <a:pt x="1421" y="519"/>
                  </a:cubicBezTo>
                  <a:cubicBezTo>
                    <a:pt x="1444" y="565"/>
                    <a:pt x="1421" y="626"/>
                    <a:pt x="1406" y="680"/>
                  </a:cubicBezTo>
                  <a:cubicBezTo>
                    <a:pt x="1398" y="703"/>
                    <a:pt x="1375" y="733"/>
                    <a:pt x="1345" y="741"/>
                  </a:cubicBezTo>
                  <a:cubicBezTo>
                    <a:pt x="1299" y="764"/>
                    <a:pt x="1223" y="748"/>
                    <a:pt x="1184" y="787"/>
                  </a:cubicBezTo>
                  <a:cubicBezTo>
                    <a:pt x="1138" y="825"/>
                    <a:pt x="1115" y="886"/>
                    <a:pt x="1115" y="947"/>
                  </a:cubicBezTo>
                  <a:cubicBezTo>
                    <a:pt x="1108" y="993"/>
                    <a:pt x="1146" y="1039"/>
                    <a:pt x="1161" y="1085"/>
                  </a:cubicBezTo>
                  <a:lnTo>
                    <a:pt x="1161" y="1085"/>
                  </a:lnTo>
                  <a:cubicBezTo>
                    <a:pt x="1138" y="1077"/>
                    <a:pt x="1115" y="1069"/>
                    <a:pt x="1093" y="1062"/>
                  </a:cubicBezTo>
                  <a:cubicBezTo>
                    <a:pt x="1093" y="1062"/>
                    <a:pt x="948" y="1069"/>
                    <a:pt x="932" y="1069"/>
                  </a:cubicBezTo>
                  <a:cubicBezTo>
                    <a:pt x="925" y="1069"/>
                    <a:pt x="902" y="1115"/>
                    <a:pt x="902" y="1115"/>
                  </a:cubicBezTo>
                  <a:cubicBezTo>
                    <a:pt x="863" y="1138"/>
                    <a:pt x="833" y="1169"/>
                    <a:pt x="795" y="1184"/>
                  </a:cubicBezTo>
                  <a:cubicBezTo>
                    <a:pt x="764" y="1192"/>
                    <a:pt x="734" y="1184"/>
                    <a:pt x="695" y="1192"/>
                  </a:cubicBezTo>
                  <a:cubicBezTo>
                    <a:pt x="657" y="1207"/>
                    <a:pt x="619" y="1237"/>
                    <a:pt x="581" y="1245"/>
                  </a:cubicBezTo>
                  <a:cubicBezTo>
                    <a:pt x="550" y="1253"/>
                    <a:pt x="512" y="1260"/>
                    <a:pt x="474" y="1253"/>
                  </a:cubicBezTo>
                  <a:cubicBezTo>
                    <a:pt x="459" y="1245"/>
                    <a:pt x="451" y="1207"/>
                    <a:pt x="436" y="1215"/>
                  </a:cubicBezTo>
                  <a:cubicBezTo>
                    <a:pt x="405" y="1222"/>
                    <a:pt x="413" y="1260"/>
                    <a:pt x="405" y="1283"/>
                  </a:cubicBezTo>
                  <a:lnTo>
                    <a:pt x="405" y="1283"/>
                  </a:lnTo>
                  <a:cubicBezTo>
                    <a:pt x="390" y="1283"/>
                    <a:pt x="367" y="1298"/>
                    <a:pt x="359" y="1283"/>
                  </a:cubicBezTo>
                  <a:cubicBezTo>
                    <a:pt x="329" y="1245"/>
                    <a:pt x="321" y="1192"/>
                    <a:pt x="329" y="1146"/>
                  </a:cubicBezTo>
                  <a:cubicBezTo>
                    <a:pt x="329" y="1123"/>
                    <a:pt x="390" y="1130"/>
                    <a:pt x="382" y="1100"/>
                  </a:cubicBezTo>
                  <a:cubicBezTo>
                    <a:pt x="382" y="1077"/>
                    <a:pt x="329" y="1092"/>
                    <a:pt x="314" y="1069"/>
                  </a:cubicBezTo>
                  <a:cubicBezTo>
                    <a:pt x="291" y="1039"/>
                    <a:pt x="321" y="985"/>
                    <a:pt x="291" y="955"/>
                  </a:cubicBezTo>
                  <a:cubicBezTo>
                    <a:pt x="252" y="917"/>
                    <a:pt x="168" y="924"/>
                    <a:pt x="123" y="886"/>
                  </a:cubicBezTo>
                  <a:cubicBezTo>
                    <a:pt x="100" y="863"/>
                    <a:pt x="115" y="817"/>
                    <a:pt x="100" y="787"/>
                  </a:cubicBezTo>
                  <a:cubicBezTo>
                    <a:pt x="84" y="764"/>
                    <a:pt x="54" y="748"/>
                    <a:pt x="31" y="726"/>
                  </a:cubicBezTo>
                  <a:cubicBezTo>
                    <a:pt x="23" y="710"/>
                    <a:pt x="0" y="695"/>
                    <a:pt x="8" y="680"/>
                  </a:cubicBezTo>
                  <a:cubicBezTo>
                    <a:pt x="16" y="657"/>
                    <a:pt x="54" y="634"/>
                    <a:pt x="77" y="649"/>
                  </a:cubicBezTo>
                  <a:cubicBezTo>
                    <a:pt x="107" y="665"/>
                    <a:pt x="100" y="718"/>
                    <a:pt x="130" y="741"/>
                  </a:cubicBezTo>
                  <a:cubicBezTo>
                    <a:pt x="161" y="764"/>
                    <a:pt x="199" y="779"/>
                    <a:pt x="237" y="771"/>
                  </a:cubicBezTo>
                  <a:cubicBezTo>
                    <a:pt x="268" y="771"/>
                    <a:pt x="283" y="748"/>
                    <a:pt x="306" y="733"/>
                  </a:cubicBezTo>
                  <a:lnTo>
                    <a:pt x="306" y="733"/>
                  </a:lnTo>
                  <a:cubicBezTo>
                    <a:pt x="321" y="748"/>
                    <a:pt x="329" y="771"/>
                    <a:pt x="352" y="779"/>
                  </a:cubicBezTo>
                  <a:cubicBezTo>
                    <a:pt x="367" y="779"/>
                    <a:pt x="382" y="771"/>
                    <a:pt x="390" y="756"/>
                  </a:cubicBezTo>
                  <a:cubicBezTo>
                    <a:pt x="405" y="741"/>
                    <a:pt x="405" y="710"/>
                    <a:pt x="413" y="687"/>
                  </a:cubicBezTo>
                  <a:cubicBezTo>
                    <a:pt x="420" y="680"/>
                    <a:pt x="428" y="665"/>
                    <a:pt x="436" y="665"/>
                  </a:cubicBezTo>
                  <a:cubicBezTo>
                    <a:pt x="474" y="665"/>
                    <a:pt x="504" y="687"/>
                    <a:pt x="543" y="703"/>
                  </a:cubicBezTo>
                  <a:cubicBezTo>
                    <a:pt x="573" y="710"/>
                    <a:pt x="604" y="726"/>
                    <a:pt x="627" y="718"/>
                  </a:cubicBezTo>
                  <a:cubicBezTo>
                    <a:pt x="642" y="718"/>
                    <a:pt x="634" y="695"/>
                    <a:pt x="634" y="680"/>
                  </a:cubicBezTo>
                  <a:cubicBezTo>
                    <a:pt x="634" y="649"/>
                    <a:pt x="627" y="619"/>
                    <a:pt x="619" y="58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48" name="Freeform 75"/>
            <p:cNvSpPr>
              <a:spLocks noChangeArrowheads="1"/>
            </p:cNvSpPr>
            <p:nvPr/>
          </p:nvSpPr>
          <p:spPr bwMode="auto">
            <a:xfrm>
              <a:off x="7313137" y="8415339"/>
              <a:ext cx="393674" cy="585787"/>
            </a:xfrm>
            <a:custGeom>
              <a:avLst/>
              <a:gdLst>
                <a:gd name="T0" fmla="*/ 23 w 1094"/>
                <a:gd name="T1" fmla="*/ 199 h 1628"/>
                <a:gd name="T2" fmla="*/ 161 w 1094"/>
                <a:gd name="T3" fmla="*/ 77 h 1628"/>
                <a:gd name="T4" fmla="*/ 283 w 1094"/>
                <a:gd name="T5" fmla="*/ 23 h 1628"/>
                <a:gd name="T6" fmla="*/ 405 w 1094"/>
                <a:gd name="T7" fmla="*/ 123 h 1628"/>
                <a:gd name="T8" fmla="*/ 444 w 1094"/>
                <a:gd name="T9" fmla="*/ 214 h 1628"/>
                <a:gd name="T10" fmla="*/ 604 w 1094"/>
                <a:gd name="T11" fmla="*/ 405 h 1628"/>
                <a:gd name="T12" fmla="*/ 772 w 1094"/>
                <a:gd name="T13" fmla="*/ 420 h 1628"/>
                <a:gd name="T14" fmla="*/ 757 w 1094"/>
                <a:gd name="T15" fmla="*/ 451 h 1628"/>
                <a:gd name="T16" fmla="*/ 780 w 1094"/>
                <a:gd name="T17" fmla="*/ 611 h 1628"/>
                <a:gd name="T18" fmla="*/ 963 w 1094"/>
                <a:gd name="T19" fmla="*/ 802 h 1628"/>
                <a:gd name="T20" fmla="*/ 894 w 1094"/>
                <a:gd name="T21" fmla="*/ 840 h 1628"/>
                <a:gd name="T22" fmla="*/ 734 w 1094"/>
                <a:gd name="T23" fmla="*/ 718 h 1628"/>
                <a:gd name="T24" fmla="*/ 688 w 1094"/>
                <a:gd name="T25" fmla="*/ 795 h 1628"/>
                <a:gd name="T26" fmla="*/ 780 w 1094"/>
                <a:gd name="T27" fmla="*/ 955 h 1628"/>
                <a:gd name="T28" fmla="*/ 971 w 1094"/>
                <a:gd name="T29" fmla="*/ 1138 h 1628"/>
                <a:gd name="T30" fmla="*/ 986 w 1094"/>
                <a:gd name="T31" fmla="*/ 1215 h 1628"/>
                <a:gd name="T32" fmla="*/ 1062 w 1094"/>
                <a:gd name="T33" fmla="*/ 1352 h 1628"/>
                <a:gd name="T34" fmla="*/ 1093 w 1094"/>
                <a:gd name="T35" fmla="*/ 1444 h 1628"/>
                <a:gd name="T36" fmla="*/ 1085 w 1094"/>
                <a:gd name="T37" fmla="*/ 1559 h 1628"/>
                <a:gd name="T38" fmla="*/ 1070 w 1094"/>
                <a:gd name="T39" fmla="*/ 1612 h 1628"/>
                <a:gd name="T40" fmla="*/ 1009 w 1094"/>
                <a:gd name="T41" fmla="*/ 1566 h 1628"/>
                <a:gd name="T42" fmla="*/ 917 w 1094"/>
                <a:gd name="T43" fmla="*/ 1528 h 1628"/>
                <a:gd name="T44" fmla="*/ 818 w 1094"/>
                <a:gd name="T45" fmla="*/ 1536 h 1628"/>
                <a:gd name="T46" fmla="*/ 841 w 1094"/>
                <a:gd name="T47" fmla="*/ 1597 h 1628"/>
                <a:gd name="T48" fmla="*/ 741 w 1094"/>
                <a:gd name="T49" fmla="*/ 1566 h 1628"/>
                <a:gd name="T50" fmla="*/ 719 w 1094"/>
                <a:gd name="T51" fmla="*/ 1406 h 1628"/>
                <a:gd name="T52" fmla="*/ 596 w 1094"/>
                <a:gd name="T53" fmla="*/ 1459 h 1628"/>
                <a:gd name="T54" fmla="*/ 527 w 1094"/>
                <a:gd name="T55" fmla="*/ 1490 h 1628"/>
                <a:gd name="T56" fmla="*/ 436 w 1094"/>
                <a:gd name="T57" fmla="*/ 1482 h 1628"/>
                <a:gd name="T58" fmla="*/ 352 w 1094"/>
                <a:gd name="T59" fmla="*/ 1314 h 1628"/>
                <a:gd name="T60" fmla="*/ 337 w 1094"/>
                <a:gd name="T61" fmla="*/ 1245 h 1628"/>
                <a:gd name="T62" fmla="*/ 413 w 1094"/>
                <a:gd name="T63" fmla="*/ 1062 h 1628"/>
                <a:gd name="T64" fmla="*/ 298 w 1094"/>
                <a:gd name="T65" fmla="*/ 863 h 1628"/>
                <a:gd name="T66" fmla="*/ 46 w 1094"/>
                <a:gd name="T67" fmla="*/ 795 h 1628"/>
                <a:gd name="T68" fmla="*/ 146 w 1094"/>
                <a:gd name="T69" fmla="*/ 657 h 1628"/>
                <a:gd name="T70" fmla="*/ 123 w 1094"/>
                <a:gd name="T71" fmla="*/ 375 h 1628"/>
                <a:gd name="T72" fmla="*/ 123 w 1094"/>
                <a:gd name="T73" fmla="*/ 229 h 1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94" h="1628">
                  <a:moveTo>
                    <a:pt x="23" y="199"/>
                  </a:moveTo>
                  <a:lnTo>
                    <a:pt x="23" y="199"/>
                  </a:lnTo>
                  <a:cubicBezTo>
                    <a:pt x="23" y="176"/>
                    <a:pt x="0" y="138"/>
                    <a:pt x="23" y="115"/>
                  </a:cubicBezTo>
                  <a:cubicBezTo>
                    <a:pt x="62" y="84"/>
                    <a:pt x="115" y="100"/>
                    <a:pt x="161" y="77"/>
                  </a:cubicBezTo>
                  <a:cubicBezTo>
                    <a:pt x="169" y="77"/>
                    <a:pt x="161" y="54"/>
                    <a:pt x="169" y="54"/>
                  </a:cubicBezTo>
                  <a:cubicBezTo>
                    <a:pt x="199" y="31"/>
                    <a:pt x="245" y="0"/>
                    <a:pt x="283" y="23"/>
                  </a:cubicBezTo>
                  <a:cubicBezTo>
                    <a:pt x="329" y="46"/>
                    <a:pt x="306" y="130"/>
                    <a:pt x="352" y="168"/>
                  </a:cubicBezTo>
                  <a:cubicBezTo>
                    <a:pt x="367" y="184"/>
                    <a:pt x="390" y="138"/>
                    <a:pt x="405" y="123"/>
                  </a:cubicBezTo>
                  <a:lnTo>
                    <a:pt x="405" y="123"/>
                  </a:lnTo>
                  <a:cubicBezTo>
                    <a:pt x="421" y="153"/>
                    <a:pt x="428" y="184"/>
                    <a:pt x="444" y="214"/>
                  </a:cubicBezTo>
                  <a:cubicBezTo>
                    <a:pt x="451" y="245"/>
                    <a:pt x="459" y="283"/>
                    <a:pt x="482" y="306"/>
                  </a:cubicBezTo>
                  <a:cubicBezTo>
                    <a:pt x="512" y="344"/>
                    <a:pt x="550" y="390"/>
                    <a:pt x="604" y="405"/>
                  </a:cubicBezTo>
                  <a:cubicBezTo>
                    <a:pt x="627" y="413"/>
                    <a:pt x="650" y="367"/>
                    <a:pt x="680" y="367"/>
                  </a:cubicBezTo>
                  <a:cubicBezTo>
                    <a:pt x="711" y="375"/>
                    <a:pt x="741" y="405"/>
                    <a:pt x="772" y="420"/>
                  </a:cubicBezTo>
                  <a:lnTo>
                    <a:pt x="772" y="420"/>
                  </a:lnTo>
                  <a:cubicBezTo>
                    <a:pt x="764" y="428"/>
                    <a:pt x="764" y="443"/>
                    <a:pt x="757" y="451"/>
                  </a:cubicBezTo>
                  <a:cubicBezTo>
                    <a:pt x="741" y="489"/>
                    <a:pt x="696" y="520"/>
                    <a:pt x="703" y="565"/>
                  </a:cubicBezTo>
                  <a:cubicBezTo>
                    <a:pt x="703" y="596"/>
                    <a:pt x="749" y="596"/>
                    <a:pt x="780" y="611"/>
                  </a:cubicBezTo>
                  <a:cubicBezTo>
                    <a:pt x="818" y="634"/>
                    <a:pt x="871" y="642"/>
                    <a:pt x="909" y="672"/>
                  </a:cubicBezTo>
                  <a:cubicBezTo>
                    <a:pt x="940" y="703"/>
                    <a:pt x="948" y="756"/>
                    <a:pt x="963" y="802"/>
                  </a:cubicBezTo>
                  <a:lnTo>
                    <a:pt x="963" y="802"/>
                  </a:lnTo>
                  <a:cubicBezTo>
                    <a:pt x="940" y="817"/>
                    <a:pt x="925" y="840"/>
                    <a:pt x="894" y="840"/>
                  </a:cubicBezTo>
                  <a:cubicBezTo>
                    <a:pt x="856" y="848"/>
                    <a:pt x="818" y="833"/>
                    <a:pt x="787" y="810"/>
                  </a:cubicBezTo>
                  <a:cubicBezTo>
                    <a:pt x="757" y="787"/>
                    <a:pt x="764" y="734"/>
                    <a:pt x="734" y="718"/>
                  </a:cubicBezTo>
                  <a:cubicBezTo>
                    <a:pt x="711" y="703"/>
                    <a:pt x="673" y="726"/>
                    <a:pt x="665" y="749"/>
                  </a:cubicBezTo>
                  <a:cubicBezTo>
                    <a:pt x="657" y="764"/>
                    <a:pt x="680" y="779"/>
                    <a:pt x="688" y="795"/>
                  </a:cubicBezTo>
                  <a:cubicBezTo>
                    <a:pt x="711" y="817"/>
                    <a:pt x="741" y="833"/>
                    <a:pt x="757" y="856"/>
                  </a:cubicBezTo>
                  <a:cubicBezTo>
                    <a:pt x="772" y="886"/>
                    <a:pt x="757" y="932"/>
                    <a:pt x="780" y="955"/>
                  </a:cubicBezTo>
                  <a:cubicBezTo>
                    <a:pt x="825" y="993"/>
                    <a:pt x="909" y="986"/>
                    <a:pt x="948" y="1024"/>
                  </a:cubicBezTo>
                  <a:cubicBezTo>
                    <a:pt x="978" y="1054"/>
                    <a:pt x="948" y="1108"/>
                    <a:pt x="971" y="1138"/>
                  </a:cubicBezTo>
                  <a:cubicBezTo>
                    <a:pt x="986" y="1161"/>
                    <a:pt x="1039" y="1146"/>
                    <a:pt x="1039" y="1169"/>
                  </a:cubicBezTo>
                  <a:cubicBezTo>
                    <a:pt x="1047" y="1199"/>
                    <a:pt x="986" y="1192"/>
                    <a:pt x="986" y="1215"/>
                  </a:cubicBezTo>
                  <a:cubicBezTo>
                    <a:pt x="978" y="1261"/>
                    <a:pt x="986" y="1314"/>
                    <a:pt x="1016" y="1352"/>
                  </a:cubicBezTo>
                  <a:cubicBezTo>
                    <a:pt x="1024" y="1367"/>
                    <a:pt x="1047" y="1352"/>
                    <a:pt x="1062" y="1352"/>
                  </a:cubicBezTo>
                  <a:lnTo>
                    <a:pt x="1062" y="1352"/>
                  </a:lnTo>
                  <a:cubicBezTo>
                    <a:pt x="1070" y="1383"/>
                    <a:pt x="1093" y="1413"/>
                    <a:pt x="1093" y="1444"/>
                  </a:cubicBezTo>
                  <a:cubicBezTo>
                    <a:pt x="1093" y="1459"/>
                    <a:pt x="1070" y="1474"/>
                    <a:pt x="1070" y="1490"/>
                  </a:cubicBezTo>
                  <a:cubicBezTo>
                    <a:pt x="1070" y="1513"/>
                    <a:pt x="1085" y="1536"/>
                    <a:pt x="1085" y="1559"/>
                  </a:cubicBezTo>
                  <a:cubicBezTo>
                    <a:pt x="1085" y="1574"/>
                    <a:pt x="1077" y="1597"/>
                    <a:pt x="1070" y="1612"/>
                  </a:cubicBezTo>
                  <a:lnTo>
                    <a:pt x="1070" y="1612"/>
                  </a:lnTo>
                  <a:cubicBezTo>
                    <a:pt x="1047" y="1612"/>
                    <a:pt x="1032" y="1620"/>
                    <a:pt x="1016" y="1604"/>
                  </a:cubicBezTo>
                  <a:cubicBezTo>
                    <a:pt x="1001" y="1597"/>
                    <a:pt x="1016" y="1574"/>
                    <a:pt x="1009" y="1566"/>
                  </a:cubicBezTo>
                  <a:cubicBezTo>
                    <a:pt x="994" y="1543"/>
                    <a:pt x="971" y="1528"/>
                    <a:pt x="948" y="1520"/>
                  </a:cubicBezTo>
                  <a:cubicBezTo>
                    <a:pt x="940" y="1520"/>
                    <a:pt x="925" y="1528"/>
                    <a:pt x="917" y="1528"/>
                  </a:cubicBezTo>
                  <a:cubicBezTo>
                    <a:pt x="894" y="1528"/>
                    <a:pt x="871" y="1505"/>
                    <a:pt x="848" y="1505"/>
                  </a:cubicBezTo>
                  <a:cubicBezTo>
                    <a:pt x="833" y="1505"/>
                    <a:pt x="818" y="1520"/>
                    <a:pt x="818" y="1536"/>
                  </a:cubicBezTo>
                  <a:cubicBezTo>
                    <a:pt x="810" y="1559"/>
                    <a:pt x="833" y="1581"/>
                    <a:pt x="841" y="1597"/>
                  </a:cubicBezTo>
                  <a:lnTo>
                    <a:pt x="841" y="1597"/>
                  </a:lnTo>
                  <a:cubicBezTo>
                    <a:pt x="833" y="1604"/>
                    <a:pt x="833" y="1627"/>
                    <a:pt x="825" y="1627"/>
                  </a:cubicBezTo>
                  <a:cubicBezTo>
                    <a:pt x="795" y="1612"/>
                    <a:pt x="757" y="1597"/>
                    <a:pt x="741" y="1566"/>
                  </a:cubicBezTo>
                  <a:cubicBezTo>
                    <a:pt x="726" y="1528"/>
                    <a:pt x="764" y="1482"/>
                    <a:pt x="764" y="1436"/>
                  </a:cubicBezTo>
                  <a:cubicBezTo>
                    <a:pt x="757" y="1421"/>
                    <a:pt x="741" y="1406"/>
                    <a:pt x="719" y="1406"/>
                  </a:cubicBezTo>
                  <a:cubicBezTo>
                    <a:pt x="696" y="1406"/>
                    <a:pt x="673" y="1421"/>
                    <a:pt x="642" y="1436"/>
                  </a:cubicBezTo>
                  <a:cubicBezTo>
                    <a:pt x="627" y="1436"/>
                    <a:pt x="612" y="1451"/>
                    <a:pt x="596" y="1459"/>
                  </a:cubicBezTo>
                  <a:cubicBezTo>
                    <a:pt x="573" y="1467"/>
                    <a:pt x="550" y="1482"/>
                    <a:pt x="527" y="1490"/>
                  </a:cubicBezTo>
                  <a:lnTo>
                    <a:pt x="527" y="1490"/>
                  </a:lnTo>
                  <a:cubicBezTo>
                    <a:pt x="512" y="1474"/>
                    <a:pt x="505" y="1436"/>
                    <a:pt x="482" y="1436"/>
                  </a:cubicBezTo>
                  <a:cubicBezTo>
                    <a:pt x="459" y="1436"/>
                    <a:pt x="451" y="1467"/>
                    <a:pt x="436" y="1482"/>
                  </a:cubicBezTo>
                  <a:lnTo>
                    <a:pt x="436" y="1482"/>
                  </a:lnTo>
                  <a:cubicBezTo>
                    <a:pt x="405" y="1429"/>
                    <a:pt x="367" y="1375"/>
                    <a:pt x="352" y="1314"/>
                  </a:cubicBezTo>
                  <a:cubicBezTo>
                    <a:pt x="344" y="1291"/>
                    <a:pt x="390" y="1276"/>
                    <a:pt x="382" y="1253"/>
                  </a:cubicBezTo>
                  <a:cubicBezTo>
                    <a:pt x="375" y="1238"/>
                    <a:pt x="337" y="1261"/>
                    <a:pt x="337" y="1245"/>
                  </a:cubicBezTo>
                  <a:cubicBezTo>
                    <a:pt x="321" y="1215"/>
                    <a:pt x="321" y="1169"/>
                    <a:pt x="337" y="1138"/>
                  </a:cubicBezTo>
                  <a:cubicBezTo>
                    <a:pt x="352" y="1108"/>
                    <a:pt x="398" y="1100"/>
                    <a:pt x="413" y="1062"/>
                  </a:cubicBezTo>
                  <a:cubicBezTo>
                    <a:pt x="428" y="1024"/>
                    <a:pt x="436" y="978"/>
                    <a:pt x="413" y="940"/>
                  </a:cubicBezTo>
                  <a:cubicBezTo>
                    <a:pt x="390" y="902"/>
                    <a:pt x="344" y="879"/>
                    <a:pt x="298" y="863"/>
                  </a:cubicBezTo>
                  <a:cubicBezTo>
                    <a:pt x="260" y="856"/>
                    <a:pt x="214" y="894"/>
                    <a:pt x="176" y="879"/>
                  </a:cubicBezTo>
                  <a:cubicBezTo>
                    <a:pt x="130" y="863"/>
                    <a:pt x="77" y="840"/>
                    <a:pt x="46" y="795"/>
                  </a:cubicBezTo>
                  <a:cubicBezTo>
                    <a:pt x="23" y="756"/>
                    <a:pt x="8" y="688"/>
                    <a:pt x="31" y="650"/>
                  </a:cubicBezTo>
                  <a:cubicBezTo>
                    <a:pt x="54" y="619"/>
                    <a:pt x="130" y="688"/>
                    <a:pt x="146" y="657"/>
                  </a:cubicBezTo>
                  <a:cubicBezTo>
                    <a:pt x="161" y="611"/>
                    <a:pt x="92" y="565"/>
                    <a:pt x="92" y="520"/>
                  </a:cubicBezTo>
                  <a:cubicBezTo>
                    <a:pt x="85" y="466"/>
                    <a:pt x="123" y="428"/>
                    <a:pt x="123" y="375"/>
                  </a:cubicBezTo>
                  <a:cubicBezTo>
                    <a:pt x="123" y="359"/>
                    <a:pt x="85" y="382"/>
                    <a:pt x="85" y="367"/>
                  </a:cubicBezTo>
                  <a:cubicBezTo>
                    <a:pt x="85" y="321"/>
                    <a:pt x="138" y="275"/>
                    <a:pt x="123" y="229"/>
                  </a:cubicBezTo>
                  <a:cubicBezTo>
                    <a:pt x="108" y="199"/>
                    <a:pt x="54" y="206"/>
                    <a:pt x="23" y="19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49" name="Freeform 76"/>
            <p:cNvSpPr>
              <a:spLocks noChangeArrowheads="1"/>
            </p:cNvSpPr>
            <p:nvPr/>
          </p:nvSpPr>
          <p:spPr bwMode="auto">
            <a:xfrm>
              <a:off x="7011532" y="8351839"/>
              <a:ext cx="473044" cy="674687"/>
            </a:xfrm>
            <a:custGeom>
              <a:avLst/>
              <a:gdLst>
                <a:gd name="T0" fmla="*/ 527 w 1315"/>
                <a:gd name="T1" fmla="*/ 0 h 1872"/>
                <a:gd name="T2" fmla="*/ 558 w 1315"/>
                <a:gd name="T3" fmla="*/ 198 h 1872"/>
                <a:gd name="T4" fmla="*/ 619 w 1315"/>
                <a:gd name="T5" fmla="*/ 420 h 1872"/>
                <a:gd name="T6" fmla="*/ 688 w 1315"/>
                <a:gd name="T7" fmla="*/ 465 h 1872"/>
                <a:gd name="T8" fmla="*/ 840 w 1315"/>
                <a:gd name="T9" fmla="*/ 412 h 1872"/>
                <a:gd name="T10" fmla="*/ 863 w 1315"/>
                <a:gd name="T11" fmla="*/ 374 h 1872"/>
                <a:gd name="T12" fmla="*/ 925 w 1315"/>
                <a:gd name="T13" fmla="*/ 542 h 1872"/>
                <a:gd name="T14" fmla="*/ 932 w 1315"/>
                <a:gd name="T15" fmla="*/ 695 h 1872"/>
                <a:gd name="T16" fmla="*/ 871 w 1315"/>
                <a:gd name="T17" fmla="*/ 825 h 1872"/>
                <a:gd name="T18" fmla="*/ 1016 w 1315"/>
                <a:gd name="T19" fmla="*/ 1054 h 1872"/>
                <a:gd name="T20" fmla="*/ 1253 w 1315"/>
                <a:gd name="T21" fmla="*/ 1115 h 1872"/>
                <a:gd name="T22" fmla="*/ 1177 w 1315"/>
                <a:gd name="T23" fmla="*/ 1313 h 1872"/>
                <a:gd name="T24" fmla="*/ 1222 w 1315"/>
                <a:gd name="T25" fmla="*/ 1428 h 1872"/>
                <a:gd name="T26" fmla="*/ 1276 w 1315"/>
                <a:gd name="T27" fmla="*/ 1657 h 1872"/>
                <a:gd name="T28" fmla="*/ 1314 w 1315"/>
                <a:gd name="T29" fmla="*/ 1764 h 1872"/>
                <a:gd name="T30" fmla="*/ 1230 w 1315"/>
                <a:gd name="T31" fmla="*/ 1871 h 1872"/>
                <a:gd name="T32" fmla="*/ 1200 w 1315"/>
                <a:gd name="T33" fmla="*/ 1825 h 1872"/>
                <a:gd name="T34" fmla="*/ 1131 w 1315"/>
                <a:gd name="T35" fmla="*/ 1810 h 1872"/>
                <a:gd name="T36" fmla="*/ 1070 w 1315"/>
                <a:gd name="T37" fmla="*/ 1833 h 1872"/>
                <a:gd name="T38" fmla="*/ 1047 w 1315"/>
                <a:gd name="T39" fmla="*/ 1787 h 1872"/>
                <a:gd name="T40" fmla="*/ 909 w 1315"/>
                <a:gd name="T41" fmla="*/ 1718 h 1872"/>
                <a:gd name="T42" fmla="*/ 817 w 1315"/>
                <a:gd name="T43" fmla="*/ 1695 h 1872"/>
                <a:gd name="T44" fmla="*/ 619 w 1315"/>
                <a:gd name="T45" fmla="*/ 1611 h 1872"/>
                <a:gd name="T46" fmla="*/ 581 w 1315"/>
                <a:gd name="T47" fmla="*/ 1634 h 1872"/>
                <a:gd name="T48" fmla="*/ 413 w 1315"/>
                <a:gd name="T49" fmla="*/ 1680 h 1872"/>
                <a:gd name="T50" fmla="*/ 260 w 1315"/>
                <a:gd name="T51" fmla="*/ 1626 h 1872"/>
                <a:gd name="T52" fmla="*/ 222 w 1315"/>
                <a:gd name="T53" fmla="*/ 1695 h 1872"/>
                <a:gd name="T54" fmla="*/ 184 w 1315"/>
                <a:gd name="T55" fmla="*/ 1711 h 1872"/>
                <a:gd name="T56" fmla="*/ 69 w 1315"/>
                <a:gd name="T57" fmla="*/ 1573 h 1872"/>
                <a:gd name="T58" fmla="*/ 107 w 1315"/>
                <a:gd name="T59" fmla="*/ 1428 h 1872"/>
                <a:gd name="T60" fmla="*/ 69 w 1315"/>
                <a:gd name="T61" fmla="*/ 1306 h 1872"/>
                <a:gd name="T62" fmla="*/ 84 w 1315"/>
                <a:gd name="T63" fmla="*/ 1275 h 1872"/>
                <a:gd name="T64" fmla="*/ 46 w 1315"/>
                <a:gd name="T65" fmla="*/ 1145 h 1872"/>
                <a:gd name="T66" fmla="*/ 31 w 1315"/>
                <a:gd name="T67" fmla="*/ 924 h 1872"/>
                <a:gd name="T68" fmla="*/ 31 w 1315"/>
                <a:gd name="T69" fmla="*/ 702 h 1872"/>
                <a:gd name="T70" fmla="*/ 77 w 1315"/>
                <a:gd name="T71" fmla="*/ 649 h 1872"/>
                <a:gd name="T72" fmla="*/ 46 w 1315"/>
                <a:gd name="T73" fmla="*/ 550 h 1872"/>
                <a:gd name="T74" fmla="*/ 23 w 1315"/>
                <a:gd name="T75" fmla="*/ 488 h 1872"/>
                <a:gd name="T76" fmla="*/ 222 w 1315"/>
                <a:gd name="T77" fmla="*/ 465 h 1872"/>
                <a:gd name="T78" fmla="*/ 436 w 1315"/>
                <a:gd name="T79" fmla="*/ 183 h 1872"/>
                <a:gd name="T80" fmla="*/ 489 w 1315"/>
                <a:gd name="T81" fmla="*/ 76 h 1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15" h="1872">
                  <a:moveTo>
                    <a:pt x="527" y="0"/>
                  </a:moveTo>
                  <a:lnTo>
                    <a:pt x="527" y="0"/>
                  </a:lnTo>
                  <a:cubicBezTo>
                    <a:pt x="573" y="53"/>
                    <a:pt x="650" y="99"/>
                    <a:pt x="657" y="168"/>
                  </a:cubicBezTo>
                  <a:cubicBezTo>
                    <a:pt x="665" y="206"/>
                    <a:pt x="565" y="168"/>
                    <a:pt x="558" y="198"/>
                  </a:cubicBezTo>
                  <a:cubicBezTo>
                    <a:pt x="543" y="244"/>
                    <a:pt x="588" y="282"/>
                    <a:pt x="604" y="328"/>
                  </a:cubicBezTo>
                  <a:cubicBezTo>
                    <a:pt x="611" y="359"/>
                    <a:pt x="619" y="389"/>
                    <a:pt x="619" y="420"/>
                  </a:cubicBezTo>
                  <a:cubicBezTo>
                    <a:pt x="619" y="435"/>
                    <a:pt x="596" y="458"/>
                    <a:pt x="611" y="465"/>
                  </a:cubicBezTo>
                  <a:cubicBezTo>
                    <a:pt x="634" y="481"/>
                    <a:pt x="665" y="465"/>
                    <a:pt x="688" y="465"/>
                  </a:cubicBezTo>
                  <a:cubicBezTo>
                    <a:pt x="718" y="465"/>
                    <a:pt x="756" y="465"/>
                    <a:pt x="779" y="458"/>
                  </a:cubicBezTo>
                  <a:cubicBezTo>
                    <a:pt x="802" y="450"/>
                    <a:pt x="817" y="435"/>
                    <a:pt x="840" y="412"/>
                  </a:cubicBezTo>
                  <a:cubicBezTo>
                    <a:pt x="848" y="404"/>
                    <a:pt x="856" y="389"/>
                    <a:pt x="863" y="374"/>
                  </a:cubicBezTo>
                  <a:lnTo>
                    <a:pt x="863" y="374"/>
                  </a:lnTo>
                  <a:cubicBezTo>
                    <a:pt x="894" y="381"/>
                    <a:pt x="948" y="374"/>
                    <a:pt x="963" y="404"/>
                  </a:cubicBezTo>
                  <a:cubicBezTo>
                    <a:pt x="978" y="450"/>
                    <a:pt x="925" y="496"/>
                    <a:pt x="925" y="542"/>
                  </a:cubicBezTo>
                  <a:cubicBezTo>
                    <a:pt x="925" y="557"/>
                    <a:pt x="963" y="534"/>
                    <a:pt x="963" y="550"/>
                  </a:cubicBezTo>
                  <a:cubicBezTo>
                    <a:pt x="963" y="603"/>
                    <a:pt x="925" y="641"/>
                    <a:pt x="932" y="695"/>
                  </a:cubicBezTo>
                  <a:cubicBezTo>
                    <a:pt x="932" y="740"/>
                    <a:pt x="1001" y="786"/>
                    <a:pt x="986" y="832"/>
                  </a:cubicBezTo>
                  <a:cubicBezTo>
                    <a:pt x="970" y="863"/>
                    <a:pt x="894" y="794"/>
                    <a:pt x="871" y="825"/>
                  </a:cubicBezTo>
                  <a:cubicBezTo>
                    <a:pt x="848" y="863"/>
                    <a:pt x="863" y="931"/>
                    <a:pt x="886" y="970"/>
                  </a:cubicBezTo>
                  <a:cubicBezTo>
                    <a:pt x="917" y="1015"/>
                    <a:pt x="970" y="1038"/>
                    <a:pt x="1016" y="1054"/>
                  </a:cubicBezTo>
                  <a:cubicBezTo>
                    <a:pt x="1054" y="1069"/>
                    <a:pt x="1100" y="1031"/>
                    <a:pt x="1138" y="1038"/>
                  </a:cubicBezTo>
                  <a:cubicBezTo>
                    <a:pt x="1184" y="1054"/>
                    <a:pt x="1230" y="1077"/>
                    <a:pt x="1253" y="1115"/>
                  </a:cubicBezTo>
                  <a:cubicBezTo>
                    <a:pt x="1276" y="1153"/>
                    <a:pt x="1268" y="1199"/>
                    <a:pt x="1253" y="1237"/>
                  </a:cubicBezTo>
                  <a:cubicBezTo>
                    <a:pt x="1238" y="1275"/>
                    <a:pt x="1192" y="1283"/>
                    <a:pt x="1177" y="1313"/>
                  </a:cubicBezTo>
                  <a:cubicBezTo>
                    <a:pt x="1161" y="1344"/>
                    <a:pt x="1161" y="1390"/>
                    <a:pt x="1177" y="1420"/>
                  </a:cubicBezTo>
                  <a:cubicBezTo>
                    <a:pt x="1177" y="1436"/>
                    <a:pt x="1215" y="1413"/>
                    <a:pt x="1222" y="1428"/>
                  </a:cubicBezTo>
                  <a:cubicBezTo>
                    <a:pt x="1230" y="1451"/>
                    <a:pt x="1184" y="1466"/>
                    <a:pt x="1192" y="1489"/>
                  </a:cubicBezTo>
                  <a:cubicBezTo>
                    <a:pt x="1207" y="1550"/>
                    <a:pt x="1245" y="1604"/>
                    <a:pt x="1276" y="1657"/>
                  </a:cubicBezTo>
                  <a:lnTo>
                    <a:pt x="1276" y="1657"/>
                  </a:lnTo>
                  <a:cubicBezTo>
                    <a:pt x="1291" y="1695"/>
                    <a:pt x="1314" y="1726"/>
                    <a:pt x="1314" y="1764"/>
                  </a:cubicBezTo>
                  <a:cubicBezTo>
                    <a:pt x="1314" y="1779"/>
                    <a:pt x="1284" y="1795"/>
                    <a:pt x="1268" y="1810"/>
                  </a:cubicBezTo>
                  <a:cubicBezTo>
                    <a:pt x="1253" y="1833"/>
                    <a:pt x="1245" y="1848"/>
                    <a:pt x="1230" y="1871"/>
                  </a:cubicBezTo>
                  <a:lnTo>
                    <a:pt x="1230" y="1871"/>
                  </a:lnTo>
                  <a:cubicBezTo>
                    <a:pt x="1215" y="1856"/>
                    <a:pt x="1207" y="1848"/>
                    <a:pt x="1200" y="1825"/>
                  </a:cubicBezTo>
                  <a:cubicBezTo>
                    <a:pt x="1192" y="1817"/>
                    <a:pt x="1207" y="1787"/>
                    <a:pt x="1192" y="1787"/>
                  </a:cubicBezTo>
                  <a:cubicBezTo>
                    <a:pt x="1169" y="1779"/>
                    <a:pt x="1146" y="1795"/>
                    <a:pt x="1131" y="1810"/>
                  </a:cubicBezTo>
                  <a:cubicBezTo>
                    <a:pt x="1115" y="1817"/>
                    <a:pt x="1131" y="1840"/>
                    <a:pt x="1115" y="1848"/>
                  </a:cubicBezTo>
                  <a:cubicBezTo>
                    <a:pt x="1100" y="1856"/>
                    <a:pt x="1085" y="1840"/>
                    <a:pt x="1070" y="1833"/>
                  </a:cubicBezTo>
                  <a:lnTo>
                    <a:pt x="1070" y="1833"/>
                  </a:lnTo>
                  <a:cubicBezTo>
                    <a:pt x="1062" y="1817"/>
                    <a:pt x="1062" y="1795"/>
                    <a:pt x="1047" y="1787"/>
                  </a:cubicBezTo>
                  <a:cubicBezTo>
                    <a:pt x="1024" y="1779"/>
                    <a:pt x="993" y="1810"/>
                    <a:pt x="970" y="1802"/>
                  </a:cubicBezTo>
                  <a:cubicBezTo>
                    <a:pt x="940" y="1787"/>
                    <a:pt x="917" y="1749"/>
                    <a:pt x="909" y="1718"/>
                  </a:cubicBezTo>
                  <a:cubicBezTo>
                    <a:pt x="902" y="1703"/>
                    <a:pt x="932" y="1665"/>
                    <a:pt x="909" y="1657"/>
                  </a:cubicBezTo>
                  <a:cubicBezTo>
                    <a:pt x="879" y="1649"/>
                    <a:pt x="848" y="1688"/>
                    <a:pt x="817" y="1695"/>
                  </a:cubicBezTo>
                  <a:cubicBezTo>
                    <a:pt x="795" y="1695"/>
                    <a:pt x="772" y="1680"/>
                    <a:pt x="756" y="1672"/>
                  </a:cubicBezTo>
                  <a:cubicBezTo>
                    <a:pt x="711" y="1649"/>
                    <a:pt x="665" y="1619"/>
                    <a:pt x="619" y="1611"/>
                  </a:cubicBezTo>
                  <a:cubicBezTo>
                    <a:pt x="604" y="1611"/>
                    <a:pt x="604" y="1634"/>
                    <a:pt x="596" y="1642"/>
                  </a:cubicBezTo>
                  <a:cubicBezTo>
                    <a:pt x="588" y="1642"/>
                    <a:pt x="581" y="1634"/>
                    <a:pt x="581" y="1634"/>
                  </a:cubicBezTo>
                  <a:cubicBezTo>
                    <a:pt x="558" y="1634"/>
                    <a:pt x="535" y="1649"/>
                    <a:pt x="512" y="1649"/>
                  </a:cubicBezTo>
                  <a:cubicBezTo>
                    <a:pt x="481" y="1665"/>
                    <a:pt x="443" y="1680"/>
                    <a:pt x="413" y="1680"/>
                  </a:cubicBezTo>
                  <a:cubicBezTo>
                    <a:pt x="382" y="1680"/>
                    <a:pt x="367" y="1649"/>
                    <a:pt x="336" y="1642"/>
                  </a:cubicBezTo>
                  <a:cubicBezTo>
                    <a:pt x="313" y="1634"/>
                    <a:pt x="291" y="1619"/>
                    <a:pt x="260" y="1626"/>
                  </a:cubicBezTo>
                  <a:cubicBezTo>
                    <a:pt x="237" y="1634"/>
                    <a:pt x="237" y="1672"/>
                    <a:pt x="222" y="1695"/>
                  </a:cubicBezTo>
                  <a:lnTo>
                    <a:pt x="222" y="1695"/>
                  </a:lnTo>
                  <a:cubicBezTo>
                    <a:pt x="184" y="1711"/>
                    <a:pt x="184" y="1711"/>
                    <a:pt x="184" y="1711"/>
                  </a:cubicBezTo>
                  <a:lnTo>
                    <a:pt x="184" y="1711"/>
                  </a:lnTo>
                  <a:cubicBezTo>
                    <a:pt x="168" y="1680"/>
                    <a:pt x="161" y="1634"/>
                    <a:pt x="138" y="1611"/>
                  </a:cubicBezTo>
                  <a:cubicBezTo>
                    <a:pt x="115" y="1588"/>
                    <a:pt x="84" y="1596"/>
                    <a:pt x="69" y="1573"/>
                  </a:cubicBezTo>
                  <a:cubicBezTo>
                    <a:pt x="46" y="1550"/>
                    <a:pt x="46" y="1520"/>
                    <a:pt x="46" y="1489"/>
                  </a:cubicBezTo>
                  <a:cubicBezTo>
                    <a:pt x="54" y="1466"/>
                    <a:pt x="100" y="1459"/>
                    <a:pt x="107" y="1428"/>
                  </a:cubicBezTo>
                  <a:cubicBezTo>
                    <a:pt x="107" y="1405"/>
                    <a:pt x="69" y="1390"/>
                    <a:pt x="61" y="1367"/>
                  </a:cubicBezTo>
                  <a:cubicBezTo>
                    <a:pt x="61" y="1352"/>
                    <a:pt x="61" y="1329"/>
                    <a:pt x="69" y="1306"/>
                  </a:cubicBezTo>
                  <a:cubicBezTo>
                    <a:pt x="69" y="1298"/>
                    <a:pt x="77" y="1283"/>
                    <a:pt x="84" y="1275"/>
                  </a:cubicBezTo>
                  <a:lnTo>
                    <a:pt x="84" y="1275"/>
                  </a:lnTo>
                  <a:cubicBezTo>
                    <a:pt x="92" y="1260"/>
                    <a:pt x="123" y="1252"/>
                    <a:pt x="115" y="1237"/>
                  </a:cubicBezTo>
                  <a:cubicBezTo>
                    <a:pt x="107" y="1199"/>
                    <a:pt x="61" y="1176"/>
                    <a:pt x="46" y="1145"/>
                  </a:cubicBezTo>
                  <a:cubicBezTo>
                    <a:pt x="23" y="1107"/>
                    <a:pt x="8" y="1069"/>
                    <a:pt x="8" y="1023"/>
                  </a:cubicBezTo>
                  <a:cubicBezTo>
                    <a:pt x="8" y="992"/>
                    <a:pt x="31" y="954"/>
                    <a:pt x="31" y="924"/>
                  </a:cubicBezTo>
                  <a:cubicBezTo>
                    <a:pt x="31" y="886"/>
                    <a:pt x="0" y="847"/>
                    <a:pt x="8" y="817"/>
                  </a:cubicBezTo>
                  <a:cubicBezTo>
                    <a:pt x="8" y="771"/>
                    <a:pt x="8" y="733"/>
                    <a:pt x="31" y="702"/>
                  </a:cubicBezTo>
                  <a:cubicBezTo>
                    <a:pt x="46" y="687"/>
                    <a:pt x="77" y="717"/>
                    <a:pt x="92" y="702"/>
                  </a:cubicBezTo>
                  <a:cubicBezTo>
                    <a:pt x="107" y="687"/>
                    <a:pt x="77" y="664"/>
                    <a:pt x="77" y="649"/>
                  </a:cubicBezTo>
                  <a:cubicBezTo>
                    <a:pt x="77" y="626"/>
                    <a:pt x="100" y="611"/>
                    <a:pt x="92" y="595"/>
                  </a:cubicBezTo>
                  <a:cubicBezTo>
                    <a:pt x="92" y="573"/>
                    <a:pt x="61" y="565"/>
                    <a:pt x="46" y="550"/>
                  </a:cubicBezTo>
                  <a:cubicBezTo>
                    <a:pt x="31" y="527"/>
                    <a:pt x="31" y="504"/>
                    <a:pt x="23" y="481"/>
                  </a:cubicBezTo>
                  <a:cubicBezTo>
                    <a:pt x="23" y="488"/>
                    <a:pt x="23" y="488"/>
                    <a:pt x="23" y="488"/>
                  </a:cubicBezTo>
                  <a:cubicBezTo>
                    <a:pt x="54" y="504"/>
                    <a:pt x="84" y="542"/>
                    <a:pt x="123" y="534"/>
                  </a:cubicBezTo>
                  <a:cubicBezTo>
                    <a:pt x="161" y="534"/>
                    <a:pt x="206" y="504"/>
                    <a:pt x="222" y="465"/>
                  </a:cubicBezTo>
                  <a:cubicBezTo>
                    <a:pt x="268" y="374"/>
                    <a:pt x="237" y="252"/>
                    <a:pt x="298" y="168"/>
                  </a:cubicBezTo>
                  <a:cubicBezTo>
                    <a:pt x="329" y="129"/>
                    <a:pt x="390" y="198"/>
                    <a:pt x="436" y="183"/>
                  </a:cubicBezTo>
                  <a:cubicBezTo>
                    <a:pt x="451" y="175"/>
                    <a:pt x="443" y="145"/>
                    <a:pt x="451" y="122"/>
                  </a:cubicBezTo>
                  <a:cubicBezTo>
                    <a:pt x="451" y="122"/>
                    <a:pt x="489" y="84"/>
                    <a:pt x="489" y="76"/>
                  </a:cubicBezTo>
                  <a:cubicBezTo>
                    <a:pt x="489" y="68"/>
                    <a:pt x="527" y="0"/>
                    <a:pt x="527"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50" name="Freeform 77"/>
            <p:cNvSpPr>
              <a:spLocks noChangeArrowheads="1"/>
            </p:cNvSpPr>
            <p:nvPr/>
          </p:nvSpPr>
          <p:spPr bwMode="auto">
            <a:xfrm>
              <a:off x="6446418" y="8410576"/>
              <a:ext cx="607972" cy="511175"/>
            </a:xfrm>
            <a:custGeom>
              <a:avLst/>
              <a:gdLst>
                <a:gd name="T0" fmla="*/ 39 w 1690"/>
                <a:gd name="T1" fmla="*/ 1344 h 1422"/>
                <a:gd name="T2" fmla="*/ 31 w 1690"/>
                <a:gd name="T3" fmla="*/ 1283 h 1422"/>
                <a:gd name="T4" fmla="*/ 31 w 1690"/>
                <a:gd name="T5" fmla="*/ 1253 h 1422"/>
                <a:gd name="T6" fmla="*/ 23 w 1690"/>
                <a:gd name="T7" fmla="*/ 1192 h 1422"/>
                <a:gd name="T8" fmla="*/ 31 w 1690"/>
                <a:gd name="T9" fmla="*/ 1169 h 1422"/>
                <a:gd name="T10" fmla="*/ 31 w 1690"/>
                <a:gd name="T11" fmla="*/ 1161 h 1422"/>
                <a:gd name="T12" fmla="*/ 8 w 1690"/>
                <a:gd name="T13" fmla="*/ 1062 h 1422"/>
                <a:gd name="T14" fmla="*/ 16 w 1690"/>
                <a:gd name="T15" fmla="*/ 924 h 1422"/>
                <a:gd name="T16" fmla="*/ 8 w 1690"/>
                <a:gd name="T17" fmla="*/ 840 h 1422"/>
                <a:gd name="T18" fmla="*/ 54 w 1690"/>
                <a:gd name="T19" fmla="*/ 764 h 1422"/>
                <a:gd name="T20" fmla="*/ 367 w 1690"/>
                <a:gd name="T21" fmla="*/ 573 h 1422"/>
                <a:gd name="T22" fmla="*/ 306 w 1690"/>
                <a:gd name="T23" fmla="*/ 260 h 1422"/>
                <a:gd name="T24" fmla="*/ 528 w 1690"/>
                <a:gd name="T25" fmla="*/ 260 h 1422"/>
                <a:gd name="T26" fmla="*/ 566 w 1690"/>
                <a:gd name="T27" fmla="*/ 382 h 1422"/>
                <a:gd name="T28" fmla="*/ 711 w 1690"/>
                <a:gd name="T29" fmla="*/ 321 h 1422"/>
                <a:gd name="T30" fmla="*/ 749 w 1690"/>
                <a:gd name="T31" fmla="*/ 244 h 1422"/>
                <a:gd name="T32" fmla="*/ 864 w 1690"/>
                <a:gd name="T33" fmla="*/ 191 h 1422"/>
                <a:gd name="T34" fmla="*/ 978 w 1690"/>
                <a:gd name="T35" fmla="*/ 275 h 1422"/>
                <a:gd name="T36" fmla="*/ 1184 w 1690"/>
                <a:gd name="T37" fmla="*/ 191 h 1422"/>
                <a:gd name="T38" fmla="*/ 1337 w 1690"/>
                <a:gd name="T39" fmla="*/ 206 h 1422"/>
                <a:gd name="T40" fmla="*/ 1421 w 1690"/>
                <a:gd name="T41" fmla="*/ 0 h 1422"/>
                <a:gd name="T42" fmla="*/ 1490 w 1690"/>
                <a:gd name="T43" fmla="*/ 69 h 1422"/>
                <a:gd name="T44" fmla="*/ 1658 w 1690"/>
                <a:gd name="T45" fmla="*/ 191 h 1422"/>
                <a:gd name="T46" fmla="*/ 1589 w 1690"/>
                <a:gd name="T47" fmla="*/ 321 h 1422"/>
                <a:gd name="T48" fmla="*/ 1658 w 1690"/>
                <a:gd name="T49" fmla="*/ 435 h 1422"/>
                <a:gd name="T50" fmla="*/ 1658 w 1690"/>
                <a:gd name="T51" fmla="*/ 542 h 1422"/>
                <a:gd name="T52" fmla="*/ 1574 w 1690"/>
                <a:gd name="T53" fmla="*/ 657 h 1422"/>
                <a:gd name="T54" fmla="*/ 1574 w 1690"/>
                <a:gd name="T55" fmla="*/ 863 h 1422"/>
                <a:gd name="T56" fmla="*/ 1681 w 1690"/>
                <a:gd name="T57" fmla="*/ 1077 h 1422"/>
                <a:gd name="T58" fmla="*/ 1650 w 1690"/>
                <a:gd name="T59" fmla="*/ 1115 h 1422"/>
                <a:gd name="T60" fmla="*/ 1589 w 1690"/>
                <a:gd name="T61" fmla="*/ 1169 h 1422"/>
                <a:gd name="T62" fmla="*/ 1482 w 1690"/>
                <a:gd name="T63" fmla="*/ 1169 h 1422"/>
                <a:gd name="T64" fmla="*/ 1429 w 1690"/>
                <a:gd name="T65" fmla="*/ 1100 h 1422"/>
                <a:gd name="T66" fmla="*/ 1253 w 1690"/>
                <a:gd name="T67" fmla="*/ 1138 h 1422"/>
                <a:gd name="T68" fmla="*/ 1154 w 1690"/>
                <a:gd name="T69" fmla="*/ 1161 h 1422"/>
                <a:gd name="T70" fmla="*/ 978 w 1690"/>
                <a:gd name="T71" fmla="*/ 1146 h 1422"/>
                <a:gd name="T72" fmla="*/ 757 w 1690"/>
                <a:gd name="T73" fmla="*/ 1337 h 1422"/>
                <a:gd name="T74" fmla="*/ 634 w 1690"/>
                <a:gd name="T75" fmla="*/ 1421 h 1422"/>
                <a:gd name="T76" fmla="*/ 428 w 1690"/>
                <a:gd name="T77" fmla="*/ 1260 h 1422"/>
                <a:gd name="T78" fmla="*/ 306 w 1690"/>
                <a:gd name="T79" fmla="*/ 1222 h 1422"/>
                <a:gd name="T80" fmla="*/ 245 w 1690"/>
                <a:gd name="T81" fmla="*/ 1199 h 1422"/>
                <a:gd name="T82" fmla="*/ 459 w 1690"/>
                <a:gd name="T83" fmla="*/ 947 h 1422"/>
                <a:gd name="T84" fmla="*/ 39 w 1690"/>
                <a:gd name="T85" fmla="*/ 1344 h 1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0" h="1422">
                  <a:moveTo>
                    <a:pt x="39" y="1344"/>
                  </a:moveTo>
                  <a:lnTo>
                    <a:pt x="39" y="1344"/>
                  </a:lnTo>
                  <a:cubicBezTo>
                    <a:pt x="31" y="1306"/>
                    <a:pt x="31" y="1306"/>
                    <a:pt x="31" y="1306"/>
                  </a:cubicBezTo>
                  <a:cubicBezTo>
                    <a:pt x="31" y="1299"/>
                    <a:pt x="31" y="1283"/>
                    <a:pt x="31" y="1283"/>
                  </a:cubicBezTo>
                  <a:cubicBezTo>
                    <a:pt x="31" y="1276"/>
                    <a:pt x="31" y="1276"/>
                    <a:pt x="31" y="1276"/>
                  </a:cubicBezTo>
                  <a:cubicBezTo>
                    <a:pt x="39" y="1276"/>
                    <a:pt x="39" y="1260"/>
                    <a:pt x="31" y="1253"/>
                  </a:cubicBezTo>
                  <a:cubicBezTo>
                    <a:pt x="31" y="1245"/>
                    <a:pt x="31" y="1245"/>
                    <a:pt x="23" y="1237"/>
                  </a:cubicBezTo>
                  <a:cubicBezTo>
                    <a:pt x="16" y="1222"/>
                    <a:pt x="8" y="1199"/>
                    <a:pt x="23" y="1192"/>
                  </a:cubicBezTo>
                  <a:lnTo>
                    <a:pt x="31" y="1184"/>
                  </a:lnTo>
                  <a:cubicBezTo>
                    <a:pt x="31" y="1176"/>
                    <a:pt x="31" y="1176"/>
                    <a:pt x="31" y="1169"/>
                  </a:cubicBezTo>
                  <a:lnTo>
                    <a:pt x="31" y="1169"/>
                  </a:lnTo>
                  <a:lnTo>
                    <a:pt x="31" y="1161"/>
                  </a:lnTo>
                  <a:cubicBezTo>
                    <a:pt x="16" y="1092"/>
                    <a:pt x="16" y="1092"/>
                    <a:pt x="16" y="1092"/>
                  </a:cubicBezTo>
                  <a:cubicBezTo>
                    <a:pt x="16" y="1085"/>
                    <a:pt x="23" y="1062"/>
                    <a:pt x="8" y="1062"/>
                  </a:cubicBezTo>
                  <a:cubicBezTo>
                    <a:pt x="8" y="1024"/>
                    <a:pt x="0" y="1024"/>
                    <a:pt x="23" y="993"/>
                  </a:cubicBezTo>
                  <a:cubicBezTo>
                    <a:pt x="46" y="970"/>
                    <a:pt x="46" y="947"/>
                    <a:pt x="16" y="924"/>
                  </a:cubicBezTo>
                  <a:cubicBezTo>
                    <a:pt x="16" y="909"/>
                    <a:pt x="23" y="901"/>
                    <a:pt x="23" y="878"/>
                  </a:cubicBezTo>
                  <a:cubicBezTo>
                    <a:pt x="23" y="863"/>
                    <a:pt x="8" y="855"/>
                    <a:pt x="8" y="840"/>
                  </a:cubicBezTo>
                  <a:cubicBezTo>
                    <a:pt x="8" y="817"/>
                    <a:pt x="54" y="802"/>
                    <a:pt x="54" y="764"/>
                  </a:cubicBezTo>
                  <a:lnTo>
                    <a:pt x="54" y="764"/>
                  </a:lnTo>
                  <a:cubicBezTo>
                    <a:pt x="107" y="733"/>
                    <a:pt x="153" y="703"/>
                    <a:pt x="207" y="672"/>
                  </a:cubicBezTo>
                  <a:cubicBezTo>
                    <a:pt x="260" y="642"/>
                    <a:pt x="344" y="634"/>
                    <a:pt x="367" y="573"/>
                  </a:cubicBezTo>
                  <a:cubicBezTo>
                    <a:pt x="382" y="519"/>
                    <a:pt x="306" y="466"/>
                    <a:pt x="298" y="405"/>
                  </a:cubicBezTo>
                  <a:cubicBezTo>
                    <a:pt x="291" y="359"/>
                    <a:pt x="268" y="290"/>
                    <a:pt x="306" y="260"/>
                  </a:cubicBezTo>
                  <a:cubicBezTo>
                    <a:pt x="336" y="237"/>
                    <a:pt x="367" y="321"/>
                    <a:pt x="405" y="321"/>
                  </a:cubicBezTo>
                  <a:cubicBezTo>
                    <a:pt x="451" y="321"/>
                    <a:pt x="482" y="282"/>
                    <a:pt x="528" y="260"/>
                  </a:cubicBezTo>
                  <a:lnTo>
                    <a:pt x="528" y="260"/>
                  </a:lnTo>
                  <a:cubicBezTo>
                    <a:pt x="535" y="298"/>
                    <a:pt x="550" y="336"/>
                    <a:pt x="566" y="382"/>
                  </a:cubicBezTo>
                  <a:cubicBezTo>
                    <a:pt x="566" y="382"/>
                    <a:pt x="650" y="397"/>
                    <a:pt x="657" y="390"/>
                  </a:cubicBezTo>
                  <a:cubicBezTo>
                    <a:pt x="657" y="382"/>
                    <a:pt x="711" y="321"/>
                    <a:pt x="711" y="321"/>
                  </a:cubicBezTo>
                  <a:cubicBezTo>
                    <a:pt x="741" y="313"/>
                    <a:pt x="787" y="344"/>
                    <a:pt x="795" y="313"/>
                  </a:cubicBezTo>
                  <a:cubicBezTo>
                    <a:pt x="810" y="290"/>
                    <a:pt x="757" y="267"/>
                    <a:pt x="749" y="244"/>
                  </a:cubicBezTo>
                  <a:cubicBezTo>
                    <a:pt x="749" y="221"/>
                    <a:pt x="772" y="191"/>
                    <a:pt x="795" y="183"/>
                  </a:cubicBezTo>
                  <a:cubicBezTo>
                    <a:pt x="810" y="176"/>
                    <a:pt x="856" y="168"/>
                    <a:pt x="864" y="191"/>
                  </a:cubicBezTo>
                  <a:cubicBezTo>
                    <a:pt x="879" y="221"/>
                    <a:pt x="825" y="267"/>
                    <a:pt x="848" y="290"/>
                  </a:cubicBezTo>
                  <a:cubicBezTo>
                    <a:pt x="886" y="321"/>
                    <a:pt x="940" y="290"/>
                    <a:pt x="978" y="275"/>
                  </a:cubicBezTo>
                  <a:cubicBezTo>
                    <a:pt x="1024" y="260"/>
                    <a:pt x="1062" y="229"/>
                    <a:pt x="1108" y="206"/>
                  </a:cubicBezTo>
                  <a:cubicBezTo>
                    <a:pt x="1131" y="199"/>
                    <a:pt x="1161" y="199"/>
                    <a:pt x="1184" y="191"/>
                  </a:cubicBezTo>
                  <a:cubicBezTo>
                    <a:pt x="1184" y="191"/>
                    <a:pt x="1307" y="282"/>
                    <a:pt x="1307" y="275"/>
                  </a:cubicBezTo>
                  <a:cubicBezTo>
                    <a:pt x="1307" y="267"/>
                    <a:pt x="1337" y="206"/>
                    <a:pt x="1337" y="206"/>
                  </a:cubicBezTo>
                  <a:cubicBezTo>
                    <a:pt x="1322" y="176"/>
                    <a:pt x="1284" y="145"/>
                    <a:pt x="1299" y="115"/>
                  </a:cubicBezTo>
                  <a:cubicBezTo>
                    <a:pt x="1322" y="61"/>
                    <a:pt x="1383" y="38"/>
                    <a:pt x="1421" y="0"/>
                  </a:cubicBezTo>
                  <a:lnTo>
                    <a:pt x="1421" y="0"/>
                  </a:lnTo>
                  <a:cubicBezTo>
                    <a:pt x="1444" y="23"/>
                    <a:pt x="1467" y="38"/>
                    <a:pt x="1490" y="69"/>
                  </a:cubicBezTo>
                  <a:cubicBezTo>
                    <a:pt x="1513" y="99"/>
                    <a:pt x="1513" y="153"/>
                    <a:pt x="1543" y="176"/>
                  </a:cubicBezTo>
                  <a:cubicBezTo>
                    <a:pt x="1574" y="199"/>
                    <a:pt x="1650" y="153"/>
                    <a:pt x="1658" y="191"/>
                  </a:cubicBezTo>
                  <a:cubicBezTo>
                    <a:pt x="1673" y="237"/>
                    <a:pt x="1612" y="275"/>
                    <a:pt x="1589" y="321"/>
                  </a:cubicBezTo>
                  <a:lnTo>
                    <a:pt x="1589" y="321"/>
                  </a:lnTo>
                  <a:cubicBezTo>
                    <a:pt x="1597" y="344"/>
                    <a:pt x="1597" y="367"/>
                    <a:pt x="1612" y="390"/>
                  </a:cubicBezTo>
                  <a:cubicBezTo>
                    <a:pt x="1627" y="405"/>
                    <a:pt x="1658" y="413"/>
                    <a:pt x="1658" y="435"/>
                  </a:cubicBezTo>
                  <a:cubicBezTo>
                    <a:pt x="1666" y="451"/>
                    <a:pt x="1643" y="466"/>
                    <a:pt x="1643" y="489"/>
                  </a:cubicBezTo>
                  <a:cubicBezTo>
                    <a:pt x="1643" y="504"/>
                    <a:pt x="1673" y="527"/>
                    <a:pt x="1658" y="542"/>
                  </a:cubicBezTo>
                  <a:cubicBezTo>
                    <a:pt x="1643" y="557"/>
                    <a:pt x="1612" y="527"/>
                    <a:pt x="1597" y="542"/>
                  </a:cubicBezTo>
                  <a:cubicBezTo>
                    <a:pt x="1574" y="573"/>
                    <a:pt x="1574" y="611"/>
                    <a:pt x="1574" y="657"/>
                  </a:cubicBezTo>
                  <a:cubicBezTo>
                    <a:pt x="1566" y="687"/>
                    <a:pt x="1597" y="726"/>
                    <a:pt x="1597" y="764"/>
                  </a:cubicBezTo>
                  <a:cubicBezTo>
                    <a:pt x="1597" y="794"/>
                    <a:pt x="1574" y="832"/>
                    <a:pt x="1574" y="863"/>
                  </a:cubicBezTo>
                  <a:cubicBezTo>
                    <a:pt x="1574" y="909"/>
                    <a:pt x="1589" y="947"/>
                    <a:pt x="1612" y="985"/>
                  </a:cubicBezTo>
                  <a:cubicBezTo>
                    <a:pt x="1627" y="1016"/>
                    <a:pt x="1673" y="1039"/>
                    <a:pt x="1681" y="1077"/>
                  </a:cubicBezTo>
                  <a:cubicBezTo>
                    <a:pt x="1689" y="1092"/>
                    <a:pt x="1658" y="1100"/>
                    <a:pt x="1650" y="1115"/>
                  </a:cubicBezTo>
                  <a:lnTo>
                    <a:pt x="1650" y="1115"/>
                  </a:lnTo>
                  <a:cubicBezTo>
                    <a:pt x="1635" y="1115"/>
                    <a:pt x="1627" y="1115"/>
                    <a:pt x="1612" y="1123"/>
                  </a:cubicBezTo>
                  <a:cubicBezTo>
                    <a:pt x="1605" y="1130"/>
                    <a:pt x="1605" y="1161"/>
                    <a:pt x="1589" y="1169"/>
                  </a:cubicBezTo>
                  <a:cubicBezTo>
                    <a:pt x="1574" y="1184"/>
                    <a:pt x="1551" y="1184"/>
                    <a:pt x="1528" y="1184"/>
                  </a:cubicBezTo>
                  <a:cubicBezTo>
                    <a:pt x="1513" y="1184"/>
                    <a:pt x="1497" y="1176"/>
                    <a:pt x="1482" y="1169"/>
                  </a:cubicBezTo>
                  <a:lnTo>
                    <a:pt x="1482" y="1169"/>
                  </a:lnTo>
                  <a:cubicBezTo>
                    <a:pt x="1467" y="1146"/>
                    <a:pt x="1459" y="1100"/>
                    <a:pt x="1429" y="1100"/>
                  </a:cubicBezTo>
                  <a:cubicBezTo>
                    <a:pt x="1391" y="1100"/>
                    <a:pt x="1375" y="1161"/>
                    <a:pt x="1330" y="1169"/>
                  </a:cubicBezTo>
                  <a:cubicBezTo>
                    <a:pt x="1307" y="1176"/>
                    <a:pt x="1284" y="1123"/>
                    <a:pt x="1253" y="1138"/>
                  </a:cubicBezTo>
                  <a:cubicBezTo>
                    <a:pt x="1238" y="1146"/>
                    <a:pt x="1268" y="1199"/>
                    <a:pt x="1245" y="1199"/>
                  </a:cubicBezTo>
                  <a:cubicBezTo>
                    <a:pt x="1215" y="1207"/>
                    <a:pt x="1184" y="1153"/>
                    <a:pt x="1154" y="1161"/>
                  </a:cubicBezTo>
                  <a:cubicBezTo>
                    <a:pt x="1131" y="1169"/>
                    <a:pt x="1154" y="1230"/>
                    <a:pt x="1131" y="1230"/>
                  </a:cubicBezTo>
                  <a:cubicBezTo>
                    <a:pt x="1078" y="1222"/>
                    <a:pt x="1032" y="1123"/>
                    <a:pt x="978" y="1146"/>
                  </a:cubicBezTo>
                  <a:cubicBezTo>
                    <a:pt x="902" y="1176"/>
                    <a:pt x="894" y="1299"/>
                    <a:pt x="825" y="1352"/>
                  </a:cubicBezTo>
                  <a:cubicBezTo>
                    <a:pt x="810" y="1367"/>
                    <a:pt x="780" y="1329"/>
                    <a:pt x="757" y="1337"/>
                  </a:cubicBezTo>
                  <a:cubicBezTo>
                    <a:pt x="711" y="1352"/>
                    <a:pt x="673" y="1390"/>
                    <a:pt x="634" y="1421"/>
                  </a:cubicBezTo>
                  <a:lnTo>
                    <a:pt x="634" y="1421"/>
                  </a:lnTo>
                  <a:cubicBezTo>
                    <a:pt x="573" y="1405"/>
                    <a:pt x="505" y="1413"/>
                    <a:pt x="459" y="1375"/>
                  </a:cubicBezTo>
                  <a:cubicBezTo>
                    <a:pt x="428" y="1352"/>
                    <a:pt x="459" y="1283"/>
                    <a:pt x="428" y="1260"/>
                  </a:cubicBezTo>
                  <a:cubicBezTo>
                    <a:pt x="398" y="1237"/>
                    <a:pt x="344" y="1268"/>
                    <a:pt x="306" y="1253"/>
                  </a:cubicBezTo>
                  <a:cubicBezTo>
                    <a:pt x="291" y="1253"/>
                    <a:pt x="314" y="1230"/>
                    <a:pt x="306" y="1222"/>
                  </a:cubicBezTo>
                  <a:cubicBezTo>
                    <a:pt x="268" y="1199"/>
                    <a:pt x="283" y="1214"/>
                    <a:pt x="245" y="1199"/>
                  </a:cubicBezTo>
                  <a:lnTo>
                    <a:pt x="245" y="1199"/>
                  </a:lnTo>
                  <a:cubicBezTo>
                    <a:pt x="268" y="1176"/>
                    <a:pt x="291" y="1161"/>
                    <a:pt x="298" y="1130"/>
                  </a:cubicBezTo>
                  <a:cubicBezTo>
                    <a:pt x="321" y="1069"/>
                    <a:pt x="459" y="1024"/>
                    <a:pt x="459" y="947"/>
                  </a:cubicBezTo>
                  <a:cubicBezTo>
                    <a:pt x="336" y="1039"/>
                    <a:pt x="253" y="1146"/>
                    <a:pt x="107" y="1214"/>
                  </a:cubicBezTo>
                  <a:cubicBezTo>
                    <a:pt x="69" y="1253"/>
                    <a:pt x="54" y="1299"/>
                    <a:pt x="39" y="134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51" name="Freeform 78"/>
            <p:cNvSpPr>
              <a:spLocks noChangeArrowheads="1"/>
            </p:cNvSpPr>
            <p:nvPr/>
          </p:nvSpPr>
          <p:spPr bwMode="auto">
            <a:xfrm>
              <a:off x="6181323" y="8543925"/>
              <a:ext cx="285731" cy="407988"/>
            </a:xfrm>
            <a:custGeom>
              <a:avLst/>
              <a:gdLst>
                <a:gd name="T0" fmla="*/ 794 w 795"/>
                <a:gd name="T1" fmla="*/ 390 h 1132"/>
                <a:gd name="T2" fmla="*/ 794 w 795"/>
                <a:gd name="T3" fmla="*/ 390 h 1132"/>
                <a:gd name="T4" fmla="*/ 718 w 795"/>
                <a:gd name="T5" fmla="*/ 367 h 1132"/>
                <a:gd name="T6" fmla="*/ 664 w 795"/>
                <a:gd name="T7" fmla="*/ 367 h 1132"/>
                <a:gd name="T8" fmla="*/ 626 w 795"/>
                <a:gd name="T9" fmla="*/ 344 h 1132"/>
                <a:gd name="T10" fmla="*/ 595 w 795"/>
                <a:gd name="T11" fmla="*/ 268 h 1132"/>
                <a:gd name="T12" fmla="*/ 534 w 795"/>
                <a:gd name="T13" fmla="*/ 214 h 1132"/>
                <a:gd name="T14" fmla="*/ 481 w 795"/>
                <a:gd name="T15" fmla="*/ 176 h 1132"/>
                <a:gd name="T16" fmla="*/ 435 w 795"/>
                <a:gd name="T17" fmla="*/ 122 h 1132"/>
                <a:gd name="T18" fmla="*/ 366 w 795"/>
                <a:gd name="T19" fmla="*/ 176 h 1132"/>
                <a:gd name="T20" fmla="*/ 297 w 795"/>
                <a:gd name="T21" fmla="*/ 206 h 1132"/>
                <a:gd name="T22" fmla="*/ 290 w 795"/>
                <a:gd name="T23" fmla="*/ 153 h 1132"/>
                <a:gd name="T24" fmla="*/ 236 w 795"/>
                <a:gd name="T25" fmla="*/ 153 h 1132"/>
                <a:gd name="T26" fmla="*/ 213 w 795"/>
                <a:gd name="T27" fmla="*/ 69 h 1132"/>
                <a:gd name="T28" fmla="*/ 137 w 795"/>
                <a:gd name="T29" fmla="*/ 0 h 1132"/>
                <a:gd name="T30" fmla="*/ 137 w 795"/>
                <a:gd name="T31" fmla="*/ 0 h 1132"/>
                <a:gd name="T32" fmla="*/ 91 w 795"/>
                <a:gd name="T33" fmla="*/ 54 h 1132"/>
                <a:gd name="T34" fmla="*/ 114 w 795"/>
                <a:gd name="T35" fmla="*/ 145 h 1132"/>
                <a:gd name="T36" fmla="*/ 183 w 795"/>
                <a:gd name="T37" fmla="*/ 237 h 1132"/>
                <a:gd name="T38" fmla="*/ 129 w 795"/>
                <a:gd name="T39" fmla="*/ 275 h 1132"/>
                <a:gd name="T40" fmla="*/ 91 w 795"/>
                <a:gd name="T41" fmla="*/ 359 h 1132"/>
                <a:gd name="T42" fmla="*/ 0 w 795"/>
                <a:gd name="T43" fmla="*/ 428 h 1132"/>
                <a:gd name="T44" fmla="*/ 0 w 795"/>
                <a:gd name="T45" fmla="*/ 428 h 1132"/>
                <a:gd name="T46" fmla="*/ 7 w 795"/>
                <a:gd name="T47" fmla="*/ 481 h 1132"/>
                <a:gd name="T48" fmla="*/ 30 w 795"/>
                <a:gd name="T49" fmla="*/ 489 h 1132"/>
                <a:gd name="T50" fmla="*/ 30 w 795"/>
                <a:gd name="T51" fmla="*/ 489 h 1132"/>
                <a:gd name="T52" fmla="*/ 114 w 795"/>
                <a:gd name="T53" fmla="*/ 497 h 1132"/>
                <a:gd name="T54" fmla="*/ 168 w 795"/>
                <a:gd name="T55" fmla="*/ 535 h 1132"/>
                <a:gd name="T56" fmla="*/ 175 w 795"/>
                <a:gd name="T57" fmla="*/ 573 h 1132"/>
                <a:gd name="T58" fmla="*/ 198 w 795"/>
                <a:gd name="T59" fmla="*/ 672 h 1132"/>
                <a:gd name="T60" fmla="*/ 252 w 795"/>
                <a:gd name="T61" fmla="*/ 688 h 1132"/>
                <a:gd name="T62" fmla="*/ 252 w 795"/>
                <a:gd name="T63" fmla="*/ 733 h 1132"/>
                <a:gd name="T64" fmla="*/ 290 w 795"/>
                <a:gd name="T65" fmla="*/ 749 h 1132"/>
                <a:gd name="T66" fmla="*/ 244 w 795"/>
                <a:gd name="T67" fmla="*/ 802 h 1132"/>
                <a:gd name="T68" fmla="*/ 313 w 795"/>
                <a:gd name="T69" fmla="*/ 909 h 1132"/>
                <a:gd name="T70" fmla="*/ 313 w 795"/>
                <a:gd name="T71" fmla="*/ 909 h 1132"/>
                <a:gd name="T72" fmla="*/ 359 w 795"/>
                <a:gd name="T73" fmla="*/ 932 h 1132"/>
                <a:gd name="T74" fmla="*/ 511 w 795"/>
                <a:gd name="T75" fmla="*/ 863 h 1132"/>
                <a:gd name="T76" fmla="*/ 557 w 795"/>
                <a:gd name="T77" fmla="*/ 925 h 1132"/>
                <a:gd name="T78" fmla="*/ 481 w 795"/>
                <a:gd name="T79" fmla="*/ 1031 h 1132"/>
                <a:gd name="T80" fmla="*/ 572 w 795"/>
                <a:gd name="T81" fmla="*/ 1131 h 1132"/>
                <a:gd name="T82" fmla="*/ 572 w 795"/>
                <a:gd name="T83" fmla="*/ 1131 h 1132"/>
                <a:gd name="T84" fmla="*/ 702 w 795"/>
                <a:gd name="T85" fmla="*/ 1047 h 1132"/>
                <a:gd name="T86" fmla="*/ 779 w 795"/>
                <a:gd name="T87" fmla="*/ 970 h 1132"/>
                <a:gd name="T88" fmla="*/ 779 w 795"/>
                <a:gd name="T89" fmla="*/ 970 h 1132"/>
                <a:gd name="T90" fmla="*/ 771 w 795"/>
                <a:gd name="T91" fmla="*/ 932 h 1132"/>
                <a:gd name="T92" fmla="*/ 771 w 795"/>
                <a:gd name="T93" fmla="*/ 909 h 1132"/>
                <a:gd name="T94" fmla="*/ 771 w 795"/>
                <a:gd name="T95" fmla="*/ 902 h 1132"/>
                <a:gd name="T96" fmla="*/ 771 w 795"/>
                <a:gd name="T97" fmla="*/ 879 h 1132"/>
                <a:gd name="T98" fmla="*/ 763 w 795"/>
                <a:gd name="T99" fmla="*/ 863 h 1132"/>
                <a:gd name="T100" fmla="*/ 763 w 795"/>
                <a:gd name="T101" fmla="*/ 818 h 1132"/>
                <a:gd name="T102" fmla="*/ 771 w 795"/>
                <a:gd name="T103" fmla="*/ 810 h 1132"/>
                <a:gd name="T104" fmla="*/ 771 w 795"/>
                <a:gd name="T105" fmla="*/ 795 h 1132"/>
                <a:gd name="T106" fmla="*/ 771 w 795"/>
                <a:gd name="T107" fmla="*/ 795 h 1132"/>
                <a:gd name="T108" fmla="*/ 771 w 795"/>
                <a:gd name="T109" fmla="*/ 787 h 1132"/>
                <a:gd name="T110" fmla="*/ 756 w 795"/>
                <a:gd name="T111" fmla="*/ 718 h 1132"/>
                <a:gd name="T112" fmla="*/ 748 w 795"/>
                <a:gd name="T113" fmla="*/ 688 h 1132"/>
                <a:gd name="T114" fmla="*/ 763 w 795"/>
                <a:gd name="T115" fmla="*/ 619 h 1132"/>
                <a:gd name="T116" fmla="*/ 756 w 795"/>
                <a:gd name="T117" fmla="*/ 550 h 1132"/>
                <a:gd name="T118" fmla="*/ 763 w 795"/>
                <a:gd name="T119" fmla="*/ 504 h 1132"/>
                <a:gd name="T120" fmla="*/ 748 w 795"/>
                <a:gd name="T121" fmla="*/ 466 h 1132"/>
                <a:gd name="T122" fmla="*/ 794 w 795"/>
                <a:gd name="T123" fmla="*/ 390 h 1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5" h="1132">
                  <a:moveTo>
                    <a:pt x="794" y="390"/>
                  </a:moveTo>
                  <a:lnTo>
                    <a:pt x="794" y="390"/>
                  </a:lnTo>
                  <a:cubicBezTo>
                    <a:pt x="779" y="375"/>
                    <a:pt x="740" y="375"/>
                    <a:pt x="718" y="367"/>
                  </a:cubicBezTo>
                  <a:cubicBezTo>
                    <a:pt x="687" y="359"/>
                    <a:pt x="702" y="344"/>
                    <a:pt x="664" y="367"/>
                  </a:cubicBezTo>
                  <a:cubicBezTo>
                    <a:pt x="641" y="375"/>
                    <a:pt x="641" y="352"/>
                    <a:pt x="626" y="344"/>
                  </a:cubicBezTo>
                  <a:cubicBezTo>
                    <a:pt x="626" y="321"/>
                    <a:pt x="603" y="291"/>
                    <a:pt x="595" y="268"/>
                  </a:cubicBezTo>
                  <a:cubicBezTo>
                    <a:pt x="580" y="245"/>
                    <a:pt x="557" y="229"/>
                    <a:pt x="534" y="214"/>
                  </a:cubicBezTo>
                  <a:cubicBezTo>
                    <a:pt x="519" y="206"/>
                    <a:pt x="496" y="191"/>
                    <a:pt x="481" y="176"/>
                  </a:cubicBezTo>
                  <a:cubicBezTo>
                    <a:pt x="473" y="161"/>
                    <a:pt x="435" y="130"/>
                    <a:pt x="435" y="122"/>
                  </a:cubicBezTo>
                  <a:cubicBezTo>
                    <a:pt x="420" y="122"/>
                    <a:pt x="382" y="168"/>
                    <a:pt x="366" y="176"/>
                  </a:cubicBezTo>
                  <a:cubicBezTo>
                    <a:pt x="351" y="183"/>
                    <a:pt x="305" y="222"/>
                    <a:pt x="297" y="206"/>
                  </a:cubicBezTo>
                  <a:cubicBezTo>
                    <a:pt x="290" y="191"/>
                    <a:pt x="290" y="176"/>
                    <a:pt x="290" y="153"/>
                  </a:cubicBezTo>
                  <a:cubicBezTo>
                    <a:pt x="290" y="145"/>
                    <a:pt x="244" y="153"/>
                    <a:pt x="236" y="153"/>
                  </a:cubicBezTo>
                  <a:cubicBezTo>
                    <a:pt x="229" y="153"/>
                    <a:pt x="221" y="77"/>
                    <a:pt x="213" y="69"/>
                  </a:cubicBezTo>
                  <a:cubicBezTo>
                    <a:pt x="190" y="39"/>
                    <a:pt x="160" y="23"/>
                    <a:pt x="137" y="0"/>
                  </a:cubicBezTo>
                  <a:lnTo>
                    <a:pt x="137" y="0"/>
                  </a:lnTo>
                  <a:cubicBezTo>
                    <a:pt x="122" y="16"/>
                    <a:pt x="99" y="31"/>
                    <a:pt x="91" y="54"/>
                  </a:cubicBezTo>
                  <a:cubicBezTo>
                    <a:pt x="91" y="84"/>
                    <a:pt x="99" y="115"/>
                    <a:pt x="114" y="145"/>
                  </a:cubicBezTo>
                  <a:cubicBezTo>
                    <a:pt x="129" y="176"/>
                    <a:pt x="175" y="199"/>
                    <a:pt x="183" y="237"/>
                  </a:cubicBezTo>
                  <a:cubicBezTo>
                    <a:pt x="183" y="260"/>
                    <a:pt x="137" y="260"/>
                    <a:pt x="129" y="275"/>
                  </a:cubicBezTo>
                  <a:cubicBezTo>
                    <a:pt x="107" y="298"/>
                    <a:pt x="114" y="336"/>
                    <a:pt x="91" y="359"/>
                  </a:cubicBezTo>
                  <a:cubicBezTo>
                    <a:pt x="68" y="390"/>
                    <a:pt x="30" y="405"/>
                    <a:pt x="0" y="428"/>
                  </a:cubicBezTo>
                  <a:lnTo>
                    <a:pt x="0" y="428"/>
                  </a:lnTo>
                  <a:cubicBezTo>
                    <a:pt x="7" y="451"/>
                    <a:pt x="0" y="466"/>
                    <a:pt x="7" y="481"/>
                  </a:cubicBezTo>
                  <a:cubicBezTo>
                    <a:pt x="15" y="489"/>
                    <a:pt x="23" y="489"/>
                    <a:pt x="30" y="489"/>
                  </a:cubicBezTo>
                  <a:lnTo>
                    <a:pt x="30" y="489"/>
                  </a:lnTo>
                  <a:cubicBezTo>
                    <a:pt x="61" y="497"/>
                    <a:pt x="91" y="489"/>
                    <a:pt x="114" y="497"/>
                  </a:cubicBezTo>
                  <a:cubicBezTo>
                    <a:pt x="137" y="504"/>
                    <a:pt x="152" y="520"/>
                    <a:pt x="168" y="535"/>
                  </a:cubicBezTo>
                  <a:cubicBezTo>
                    <a:pt x="175" y="543"/>
                    <a:pt x="168" y="558"/>
                    <a:pt x="175" y="573"/>
                  </a:cubicBezTo>
                  <a:cubicBezTo>
                    <a:pt x="175" y="573"/>
                    <a:pt x="190" y="665"/>
                    <a:pt x="198" y="672"/>
                  </a:cubicBezTo>
                  <a:cubicBezTo>
                    <a:pt x="206" y="672"/>
                    <a:pt x="252" y="688"/>
                    <a:pt x="252" y="688"/>
                  </a:cubicBezTo>
                  <a:cubicBezTo>
                    <a:pt x="252" y="703"/>
                    <a:pt x="244" y="718"/>
                    <a:pt x="252" y="733"/>
                  </a:cubicBezTo>
                  <a:cubicBezTo>
                    <a:pt x="259" y="741"/>
                    <a:pt x="290" y="733"/>
                    <a:pt x="290" y="749"/>
                  </a:cubicBezTo>
                  <a:cubicBezTo>
                    <a:pt x="290" y="772"/>
                    <a:pt x="244" y="779"/>
                    <a:pt x="244" y="802"/>
                  </a:cubicBezTo>
                  <a:cubicBezTo>
                    <a:pt x="252" y="840"/>
                    <a:pt x="290" y="871"/>
                    <a:pt x="313" y="909"/>
                  </a:cubicBezTo>
                  <a:lnTo>
                    <a:pt x="313" y="909"/>
                  </a:lnTo>
                  <a:cubicBezTo>
                    <a:pt x="328" y="917"/>
                    <a:pt x="343" y="932"/>
                    <a:pt x="359" y="932"/>
                  </a:cubicBezTo>
                  <a:cubicBezTo>
                    <a:pt x="412" y="917"/>
                    <a:pt x="458" y="863"/>
                    <a:pt x="511" y="863"/>
                  </a:cubicBezTo>
                  <a:cubicBezTo>
                    <a:pt x="542" y="863"/>
                    <a:pt x="565" y="902"/>
                    <a:pt x="557" y="925"/>
                  </a:cubicBezTo>
                  <a:cubicBezTo>
                    <a:pt x="549" y="970"/>
                    <a:pt x="488" y="986"/>
                    <a:pt x="481" y="1031"/>
                  </a:cubicBezTo>
                  <a:cubicBezTo>
                    <a:pt x="473" y="1047"/>
                    <a:pt x="557" y="1115"/>
                    <a:pt x="572" y="1131"/>
                  </a:cubicBezTo>
                  <a:lnTo>
                    <a:pt x="572" y="1131"/>
                  </a:lnTo>
                  <a:cubicBezTo>
                    <a:pt x="611" y="1100"/>
                    <a:pt x="657" y="1070"/>
                    <a:pt x="702" y="1047"/>
                  </a:cubicBezTo>
                  <a:cubicBezTo>
                    <a:pt x="740" y="1031"/>
                    <a:pt x="763" y="1001"/>
                    <a:pt x="779" y="970"/>
                  </a:cubicBezTo>
                  <a:lnTo>
                    <a:pt x="779" y="970"/>
                  </a:lnTo>
                  <a:cubicBezTo>
                    <a:pt x="771" y="932"/>
                    <a:pt x="771" y="932"/>
                    <a:pt x="771" y="932"/>
                  </a:cubicBezTo>
                  <a:cubicBezTo>
                    <a:pt x="771" y="925"/>
                    <a:pt x="771" y="909"/>
                    <a:pt x="771" y="909"/>
                  </a:cubicBezTo>
                  <a:cubicBezTo>
                    <a:pt x="771" y="902"/>
                    <a:pt x="771" y="902"/>
                    <a:pt x="771" y="902"/>
                  </a:cubicBezTo>
                  <a:cubicBezTo>
                    <a:pt x="779" y="902"/>
                    <a:pt x="779" y="886"/>
                    <a:pt x="771" y="879"/>
                  </a:cubicBezTo>
                  <a:cubicBezTo>
                    <a:pt x="771" y="871"/>
                    <a:pt x="771" y="871"/>
                    <a:pt x="763" y="863"/>
                  </a:cubicBezTo>
                  <a:cubicBezTo>
                    <a:pt x="756" y="848"/>
                    <a:pt x="748" y="825"/>
                    <a:pt x="763" y="818"/>
                  </a:cubicBezTo>
                  <a:lnTo>
                    <a:pt x="771" y="810"/>
                  </a:lnTo>
                  <a:cubicBezTo>
                    <a:pt x="771" y="802"/>
                    <a:pt x="771" y="802"/>
                    <a:pt x="771" y="795"/>
                  </a:cubicBezTo>
                  <a:lnTo>
                    <a:pt x="771" y="795"/>
                  </a:lnTo>
                  <a:lnTo>
                    <a:pt x="771" y="787"/>
                  </a:lnTo>
                  <a:cubicBezTo>
                    <a:pt x="756" y="718"/>
                    <a:pt x="756" y="718"/>
                    <a:pt x="756" y="718"/>
                  </a:cubicBezTo>
                  <a:cubicBezTo>
                    <a:pt x="756" y="711"/>
                    <a:pt x="763" y="688"/>
                    <a:pt x="748" y="688"/>
                  </a:cubicBezTo>
                  <a:cubicBezTo>
                    <a:pt x="748" y="650"/>
                    <a:pt x="740" y="650"/>
                    <a:pt x="763" y="619"/>
                  </a:cubicBezTo>
                  <a:cubicBezTo>
                    <a:pt x="786" y="596"/>
                    <a:pt x="786" y="573"/>
                    <a:pt x="756" y="550"/>
                  </a:cubicBezTo>
                  <a:cubicBezTo>
                    <a:pt x="756" y="535"/>
                    <a:pt x="763" y="527"/>
                    <a:pt x="763" y="504"/>
                  </a:cubicBezTo>
                  <a:cubicBezTo>
                    <a:pt x="763" y="489"/>
                    <a:pt x="748" y="481"/>
                    <a:pt x="748" y="466"/>
                  </a:cubicBezTo>
                  <a:cubicBezTo>
                    <a:pt x="748" y="443"/>
                    <a:pt x="794" y="428"/>
                    <a:pt x="794" y="39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52" name="Freeform 79"/>
            <p:cNvSpPr>
              <a:spLocks noChangeArrowheads="1"/>
            </p:cNvSpPr>
            <p:nvPr/>
          </p:nvSpPr>
          <p:spPr bwMode="auto">
            <a:xfrm>
              <a:off x="6016233" y="8685214"/>
              <a:ext cx="96832" cy="173037"/>
            </a:xfrm>
            <a:custGeom>
              <a:avLst/>
              <a:gdLst>
                <a:gd name="T0" fmla="*/ 0 w 269"/>
                <a:gd name="T1" fmla="*/ 46 h 482"/>
                <a:gd name="T2" fmla="*/ 0 w 269"/>
                <a:gd name="T3" fmla="*/ 46 h 482"/>
                <a:gd name="T4" fmla="*/ 54 w 269"/>
                <a:gd name="T5" fmla="*/ 0 h 482"/>
                <a:gd name="T6" fmla="*/ 69 w 269"/>
                <a:gd name="T7" fmla="*/ 46 h 482"/>
                <a:gd name="T8" fmla="*/ 122 w 269"/>
                <a:gd name="T9" fmla="*/ 53 h 482"/>
                <a:gd name="T10" fmla="*/ 130 w 269"/>
                <a:gd name="T11" fmla="*/ 107 h 482"/>
                <a:gd name="T12" fmla="*/ 176 w 269"/>
                <a:gd name="T13" fmla="*/ 114 h 482"/>
                <a:gd name="T14" fmla="*/ 176 w 269"/>
                <a:gd name="T15" fmla="*/ 114 h 482"/>
                <a:gd name="T16" fmla="*/ 191 w 269"/>
                <a:gd name="T17" fmla="*/ 206 h 482"/>
                <a:gd name="T18" fmla="*/ 268 w 269"/>
                <a:gd name="T19" fmla="*/ 397 h 482"/>
                <a:gd name="T20" fmla="*/ 214 w 269"/>
                <a:gd name="T21" fmla="*/ 481 h 482"/>
                <a:gd name="T22" fmla="*/ 214 w 269"/>
                <a:gd name="T23" fmla="*/ 481 h 482"/>
                <a:gd name="T24" fmla="*/ 176 w 269"/>
                <a:gd name="T25" fmla="*/ 428 h 482"/>
                <a:gd name="T26" fmla="*/ 107 w 269"/>
                <a:gd name="T27" fmla="*/ 351 h 482"/>
                <a:gd name="T28" fmla="*/ 0 w 269"/>
                <a:gd name="T29" fmla="*/ 183 h 482"/>
                <a:gd name="T30" fmla="*/ 31 w 269"/>
                <a:gd name="T31" fmla="*/ 145 h 482"/>
                <a:gd name="T32" fmla="*/ 0 w 269"/>
                <a:gd name="T33" fmla="*/ 46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9" h="482">
                  <a:moveTo>
                    <a:pt x="0" y="46"/>
                  </a:moveTo>
                  <a:lnTo>
                    <a:pt x="0" y="46"/>
                  </a:lnTo>
                  <a:cubicBezTo>
                    <a:pt x="16" y="30"/>
                    <a:pt x="31" y="0"/>
                    <a:pt x="54" y="0"/>
                  </a:cubicBezTo>
                  <a:cubicBezTo>
                    <a:pt x="69" y="0"/>
                    <a:pt x="61" y="30"/>
                    <a:pt x="69" y="46"/>
                  </a:cubicBezTo>
                  <a:cubicBezTo>
                    <a:pt x="84" y="53"/>
                    <a:pt x="107" y="46"/>
                    <a:pt x="122" y="53"/>
                  </a:cubicBezTo>
                  <a:cubicBezTo>
                    <a:pt x="130" y="68"/>
                    <a:pt x="122" y="91"/>
                    <a:pt x="130" y="107"/>
                  </a:cubicBezTo>
                  <a:cubicBezTo>
                    <a:pt x="145" y="114"/>
                    <a:pt x="161" y="114"/>
                    <a:pt x="176" y="114"/>
                  </a:cubicBezTo>
                  <a:lnTo>
                    <a:pt x="176" y="114"/>
                  </a:lnTo>
                  <a:cubicBezTo>
                    <a:pt x="184" y="145"/>
                    <a:pt x="176" y="175"/>
                    <a:pt x="191" y="206"/>
                  </a:cubicBezTo>
                  <a:cubicBezTo>
                    <a:pt x="207" y="267"/>
                    <a:pt x="260" y="328"/>
                    <a:pt x="268" y="397"/>
                  </a:cubicBezTo>
                  <a:cubicBezTo>
                    <a:pt x="268" y="428"/>
                    <a:pt x="230" y="450"/>
                    <a:pt x="214" y="481"/>
                  </a:cubicBezTo>
                  <a:lnTo>
                    <a:pt x="214" y="481"/>
                  </a:lnTo>
                  <a:cubicBezTo>
                    <a:pt x="207" y="466"/>
                    <a:pt x="191" y="443"/>
                    <a:pt x="176" y="428"/>
                  </a:cubicBezTo>
                  <a:cubicBezTo>
                    <a:pt x="153" y="397"/>
                    <a:pt x="122" y="374"/>
                    <a:pt x="107" y="351"/>
                  </a:cubicBezTo>
                  <a:cubicBezTo>
                    <a:pt x="69" y="298"/>
                    <a:pt x="23" y="244"/>
                    <a:pt x="0" y="183"/>
                  </a:cubicBezTo>
                  <a:cubicBezTo>
                    <a:pt x="0" y="168"/>
                    <a:pt x="31" y="160"/>
                    <a:pt x="31" y="145"/>
                  </a:cubicBezTo>
                  <a:cubicBezTo>
                    <a:pt x="31" y="107"/>
                    <a:pt x="8" y="76"/>
                    <a:pt x="0" y="4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53" name="Freeform 80"/>
            <p:cNvSpPr>
              <a:spLocks noChangeArrowheads="1"/>
            </p:cNvSpPr>
            <p:nvPr/>
          </p:nvSpPr>
          <p:spPr bwMode="auto">
            <a:xfrm>
              <a:off x="6095603" y="8689976"/>
              <a:ext cx="112706" cy="138113"/>
            </a:xfrm>
            <a:custGeom>
              <a:avLst/>
              <a:gdLst>
                <a:gd name="T0" fmla="*/ 236 w 313"/>
                <a:gd name="T1" fmla="*/ 23 h 383"/>
                <a:gd name="T2" fmla="*/ 236 w 313"/>
                <a:gd name="T3" fmla="*/ 23 h 383"/>
                <a:gd name="T4" fmla="*/ 243 w 313"/>
                <a:gd name="T5" fmla="*/ 76 h 383"/>
                <a:gd name="T6" fmla="*/ 266 w 313"/>
                <a:gd name="T7" fmla="*/ 84 h 383"/>
                <a:gd name="T8" fmla="*/ 266 w 313"/>
                <a:gd name="T9" fmla="*/ 84 h 383"/>
                <a:gd name="T10" fmla="*/ 304 w 313"/>
                <a:gd name="T11" fmla="*/ 168 h 383"/>
                <a:gd name="T12" fmla="*/ 304 w 313"/>
                <a:gd name="T13" fmla="*/ 367 h 383"/>
                <a:gd name="T14" fmla="*/ 304 w 313"/>
                <a:gd name="T15" fmla="*/ 367 h 383"/>
                <a:gd name="T16" fmla="*/ 259 w 313"/>
                <a:gd name="T17" fmla="*/ 367 h 383"/>
                <a:gd name="T18" fmla="*/ 281 w 313"/>
                <a:gd name="T19" fmla="*/ 336 h 383"/>
                <a:gd name="T20" fmla="*/ 251 w 313"/>
                <a:gd name="T21" fmla="*/ 306 h 383"/>
                <a:gd name="T22" fmla="*/ 151 w 313"/>
                <a:gd name="T23" fmla="*/ 199 h 383"/>
                <a:gd name="T24" fmla="*/ 137 w 313"/>
                <a:gd name="T25" fmla="*/ 252 h 383"/>
                <a:gd name="T26" fmla="*/ 76 w 313"/>
                <a:gd name="T27" fmla="*/ 183 h 383"/>
                <a:gd name="T28" fmla="*/ 0 w 313"/>
                <a:gd name="T29" fmla="*/ 76 h 383"/>
                <a:gd name="T30" fmla="*/ 0 w 313"/>
                <a:gd name="T31" fmla="*/ 76 h 383"/>
                <a:gd name="T32" fmla="*/ 30 w 313"/>
                <a:gd name="T33" fmla="*/ 8 h 383"/>
                <a:gd name="T34" fmla="*/ 122 w 313"/>
                <a:gd name="T35" fmla="*/ 38 h 383"/>
                <a:gd name="T36" fmla="*/ 236 w 313"/>
                <a:gd name="T37" fmla="*/ 2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3" h="383">
                  <a:moveTo>
                    <a:pt x="236" y="23"/>
                  </a:moveTo>
                  <a:lnTo>
                    <a:pt x="236" y="23"/>
                  </a:lnTo>
                  <a:cubicBezTo>
                    <a:pt x="243" y="46"/>
                    <a:pt x="236" y="61"/>
                    <a:pt x="243" y="76"/>
                  </a:cubicBezTo>
                  <a:cubicBezTo>
                    <a:pt x="251" y="84"/>
                    <a:pt x="259" y="84"/>
                    <a:pt x="266" y="84"/>
                  </a:cubicBezTo>
                  <a:lnTo>
                    <a:pt x="266" y="84"/>
                  </a:lnTo>
                  <a:cubicBezTo>
                    <a:pt x="281" y="115"/>
                    <a:pt x="297" y="138"/>
                    <a:pt x="304" y="168"/>
                  </a:cubicBezTo>
                  <a:cubicBezTo>
                    <a:pt x="312" y="237"/>
                    <a:pt x="304" y="298"/>
                    <a:pt x="304" y="367"/>
                  </a:cubicBezTo>
                  <a:lnTo>
                    <a:pt x="304" y="367"/>
                  </a:lnTo>
                  <a:cubicBezTo>
                    <a:pt x="289" y="367"/>
                    <a:pt x="274" y="382"/>
                    <a:pt x="259" y="367"/>
                  </a:cubicBezTo>
                  <a:cubicBezTo>
                    <a:pt x="251" y="359"/>
                    <a:pt x="281" y="351"/>
                    <a:pt x="281" y="336"/>
                  </a:cubicBezTo>
                  <a:cubicBezTo>
                    <a:pt x="274" y="328"/>
                    <a:pt x="259" y="321"/>
                    <a:pt x="251" y="306"/>
                  </a:cubicBezTo>
                  <a:cubicBezTo>
                    <a:pt x="220" y="275"/>
                    <a:pt x="197" y="222"/>
                    <a:pt x="151" y="199"/>
                  </a:cubicBezTo>
                  <a:cubicBezTo>
                    <a:pt x="137" y="191"/>
                    <a:pt x="159" y="260"/>
                    <a:pt x="137" y="252"/>
                  </a:cubicBezTo>
                  <a:cubicBezTo>
                    <a:pt x="107" y="245"/>
                    <a:pt x="99" y="206"/>
                    <a:pt x="76" y="183"/>
                  </a:cubicBezTo>
                  <a:cubicBezTo>
                    <a:pt x="46" y="153"/>
                    <a:pt x="23" y="115"/>
                    <a:pt x="0" y="76"/>
                  </a:cubicBezTo>
                  <a:lnTo>
                    <a:pt x="0" y="76"/>
                  </a:lnTo>
                  <a:cubicBezTo>
                    <a:pt x="8" y="53"/>
                    <a:pt x="8" y="15"/>
                    <a:pt x="30" y="8"/>
                  </a:cubicBezTo>
                  <a:cubicBezTo>
                    <a:pt x="61" y="0"/>
                    <a:pt x="91" y="38"/>
                    <a:pt x="122" y="38"/>
                  </a:cubicBezTo>
                  <a:cubicBezTo>
                    <a:pt x="159" y="46"/>
                    <a:pt x="197" y="31"/>
                    <a:pt x="236" y="2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54" name="Freeform 81"/>
            <p:cNvSpPr>
              <a:spLocks noChangeArrowheads="1"/>
            </p:cNvSpPr>
            <p:nvPr/>
          </p:nvSpPr>
          <p:spPr bwMode="auto">
            <a:xfrm>
              <a:off x="6190847" y="8720138"/>
              <a:ext cx="101593" cy="163512"/>
            </a:xfrm>
            <a:custGeom>
              <a:avLst/>
              <a:gdLst>
                <a:gd name="T0" fmla="*/ 0 w 284"/>
                <a:gd name="T1" fmla="*/ 0 h 452"/>
                <a:gd name="T2" fmla="*/ 0 w 284"/>
                <a:gd name="T3" fmla="*/ 0 h 452"/>
                <a:gd name="T4" fmla="*/ 84 w 284"/>
                <a:gd name="T5" fmla="*/ 8 h 452"/>
                <a:gd name="T6" fmla="*/ 138 w 284"/>
                <a:gd name="T7" fmla="*/ 46 h 452"/>
                <a:gd name="T8" fmla="*/ 145 w 284"/>
                <a:gd name="T9" fmla="*/ 84 h 452"/>
                <a:gd name="T10" fmla="*/ 168 w 284"/>
                <a:gd name="T11" fmla="*/ 183 h 452"/>
                <a:gd name="T12" fmla="*/ 222 w 284"/>
                <a:gd name="T13" fmla="*/ 199 h 452"/>
                <a:gd name="T14" fmla="*/ 222 w 284"/>
                <a:gd name="T15" fmla="*/ 244 h 452"/>
                <a:gd name="T16" fmla="*/ 260 w 284"/>
                <a:gd name="T17" fmla="*/ 260 h 452"/>
                <a:gd name="T18" fmla="*/ 214 w 284"/>
                <a:gd name="T19" fmla="*/ 313 h 452"/>
                <a:gd name="T20" fmla="*/ 283 w 284"/>
                <a:gd name="T21" fmla="*/ 420 h 452"/>
                <a:gd name="T22" fmla="*/ 283 w 284"/>
                <a:gd name="T23" fmla="*/ 420 h 452"/>
                <a:gd name="T24" fmla="*/ 183 w 284"/>
                <a:gd name="T25" fmla="*/ 451 h 452"/>
                <a:gd name="T26" fmla="*/ 92 w 284"/>
                <a:gd name="T27" fmla="*/ 451 h 452"/>
                <a:gd name="T28" fmla="*/ 92 w 284"/>
                <a:gd name="T29" fmla="*/ 451 h 452"/>
                <a:gd name="T30" fmla="*/ 61 w 284"/>
                <a:gd name="T31" fmla="*/ 405 h 452"/>
                <a:gd name="T32" fmla="*/ 99 w 284"/>
                <a:gd name="T33" fmla="*/ 351 h 452"/>
                <a:gd name="T34" fmla="*/ 92 w 284"/>
                <a:gd name="T35" fmla="*/ 275 h 452"/>
                <a:gd name="T36" fmla="*/ 38 w 284"/>
                <a:gd name="T37" fmla="*/ 283 h 452"/>
                <a:gd name="T38" fmla="*/ 38 w 284"/>
                <a:gd name="T39" fmla="*/ 283 h 452"/>
                <a:gd name="T40" fmla="*/ 38 w 284"/>
                <a:gd name="T41" fmla="*/ 84 h 452"/>
                <a:gd name="T42" fmla="*/ 0 w 284"/>
                <a:gd name="T43" fmla="*/ 0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4" h="452">
                  <a:moveTo>
                    <a:pt x="0" y="0"/>
                  </a:moveTo>
                  <a:lnTo>
                    <a:pt x="0" y="0"/>
                  </a:lnTo>
                  <a:cubicBezTo>
                    <a:pt x="31" y="8"/>
                    <a:pt x="61" y="0"/>
                    <a:pt x="84" y="8"/>
                  </a:cubicBezTo>
                  <a:cubicBezTo>
                    <a:pt x="107" y="15"/>
                    <a:pt x="122" y="31"/>
                    <a:pt x="138" y="46"/>
                  </a:cubicBezTo>
                  <a:cubicBezTo>
                    <a:pt x="145" y="54"/>
                    <a:pt x="138" y="69"/>
                    <a:pt x="145" y="84"/>
                  </a:cubicBezTo>
                  <a:cubicBezTo>
                    <a:pt x="145" y="84"/>
                    <a:pt x="160" y="176"/>
                    <a:pt x="168" y="183"/>
                  </a:cubicBezTo>
                  <a:cubicBezTo>
                    <a:pt x="176" y="183"/>
                    <a:pt x="222" y="199"/>
                    <a:pt x="222" y="199"/>
                  </a:cubicBezTo>
                  <a:cubicBezTo>
                    <a:pt x="222" y="214"/>
                    <a:pt x="214" y="229"/>
                    <a:pt x="222" y="244"/>
                  </a:cubicBezTo>
                  <a:cubicBezTo>
                    <a:pt x="229" y="252"/>
                    <a:pt x="260" y="244"/>
                    <a:pt x="260" y="260"/>
                  </a:cubicBezTo>
                  <a:cubicBezTo>
                    <a:pt x="260" y="283"/>
                    <a:pt x="214" y="290"/>
                    <a:pt x="214" y="313"/>
                  </a:cubicBezTo>
                  <a:cubicBezTo>
                    <a:pt x="222" y="351"/>
                    <a:pt x="260" y="382"/>
                    <a:pt x="283" y="420"/>
                  </a:cubicBezTo>
                  <a:lnTo>
                    <a:pt x="283" y="420"/>
                  </a:lnTo>
                  <a:cubicBezTo>
                    <a:pt x="252" y="428"/>
                    <a:pt x="222" y="443"/>
                    <a:pt x="183" y="451"/>
                  </a:cubicBezTo>
                  <a:cubicBezTo>
                    <a:pt x="153" y="451"/>
                    <a:pt x="122" y="451"/>
                    <a:pt x="92" y="451"/>
                  </a:cubicBezTo>
                  <a:lnTo>
                    <a:pt x="92" y="451"/>
                  </a:lnTo>
                  <a:cubicBezTo>
                    <a:pt x="77" y="436"/>
                    <a:pt x="61" y="420"/>
                    <a:pt x="61" y="405"/>
                  </a:cubicBezTo>
                  <a:cubicBezTo>
                    <a:pt x="61" y="382"/>
                    <a:pt x="92" y="374"/>
                    <a:pt x="99" y="351"/>
                  </a:cubicBezTo>
                  <a:cubicBezTo>
                    <a:pt x="99" y="321"/>
                    <a:pt x="107" y="290"/>
                    <a:pt x="92" y="275"/>
                  </a:cubicBezTo>
                  <a:cubicBezTo>
                    <a:pt x="77" y="260"/>
                    <a:pt x="54" y="275"/>
                    <a:pt x="38" y="283"/>
                  </a:cubicBezTo>
                  <a:lnTo>
                    <a:pt x="38" y="283"/>
                  </a:lnTo>
                  <a:cubicBezTo>
                    <a:pt x="38" y="214"/>
                    <a:pt x="46" y="153"/>
                    <a:pt x="38" y="84"/>
                  </a:cubicBezTo>
                  <a:cubicBezTo>
                    <a:pt x="31" y="54"/>
                    <a:pt x="15" y="31"/>
                    <a:pt x="0"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55" name="Freeform 82"/>
            <p:cNvSpPr>
              <a:spLocks noChangeArrowheads="1"/>
            </p:cNvSpPr>
            <p:nvPr/>
          </p:nvSpPr>
          <p:spPr bwMode="auto">
            <a:xfrm>
              <a:off x="6079730" y="8718551"/>
              <a:ext cx="150803" cy="231775"/>
            </a:xfrm>
            <a:custGeom>
              <a:avLst/>
              <a:gdLst>
                <a:gd name="T0" fmla="*/ 0 w 420"/>
                <a:gd name="T1" fmla="*/ 23 h 643"/>
                <a:gd name="T2" fmla="*/ 0 w 420"/>
                <a:gd name="T3" fmla="*/ 23 h 643"/>
                <a:gd name="T4" fmla="*/ 46 w 420"/>
                <a:gd name="T5" fmla="*/ 0 h 643"/>
                <a:gd name="T6" fmla="*/ 46 w 420"/>
                <a:gd name="T7" fmla="*/ 0 h 643"/>
                <a:gd name="T8" fmla="*/ 122 w 420"/>
                <a:gd name="T9" fmla="*/ 107 h 643"/>
                <a:gd name="T10" fmla="*/ 183 w 420"/>
                <a:gd name="T11" fmla="*/ 176 h 643"/>
                <a:gd name="T12" fmla="*/ 197 w 420"/>
                <a:gd name="T13" fmla="*/ 123 h 643"/>
                <a:gd name="T14" fmla="*/ 297 w 420"/>
                <a:gd name="T15" fmla="*/ 230 h 643"/>
                <a:gd name="T16" fmla="*/ 327 w 420"/>
                <a:gd name="T17" fmla="*/ 260 h 643"/>
                <a:gd name="T18" fmla="*/ 305 w 420"/>
                <a:gd name="T19" fmla="*/ 291 h 643"/>
                <a:gd name="T20" fmla="*/ 350 w 420"/>
                <a:gd name="T21" fmla="*/ 291 h 643"/>
                <a:gd name="T22" fmla="*/ 350 w 420"/>
                <a:gd name="T23" fmla="*/ 291 h 643"/>
                <a:gd name="T24" fmla="*/ 404 w 420"/>
                <a:gd name="T25" fmla="*/ 283 h 643"/>
                <a:gd name="T26" fmla="*/ 411 w 420"/>
                <a:gd name="T27" fmla="*/ 359 h 643"/>
                <a:gd name="T28" fmla="*/ 373 w 420"/>
                <a:gd name="T29" fmla="*/ 413 h 643"/>
                <a:gd name="T30" fmla="*/ 404 w 420"/>
                <a:gd name="T31" fmla="*/ 459 h 643"/>
                <a:gd name="T32" fmla="*/ 404 w 420"/>
                <a:gd name="T33" fmla="*/ 459 h 643"/>
                <a:gd name="T34" fmla="*/ 343 w 420"/>
                <a:gd name="T35" fmla="*/ 535 h 643"/>
                <a:gd name="T36" fmla="*/ 389 w 420"/>
                <a:gd name="T37" fmla="*/ 581 h 643"/>
                <a:gd name="T38" fmla="*/ 350 w 420"/>
                <a:gd name="T39" fmla="*/ 642 h 643"/>
                <a:gd name="T40" fmla="*/ 350 w 420"/>
                <a:gd name="T41" fmla="*/ 642 h 643"/>
                <a:gd name="T42" fmla="*/ 274 w 420"/>
                <a:gd name="T43" fmla="*/ 611 h 643"/>
                <a:gd name="T44" fmla="*/ 160 w 420"/>
                <a:gd name="T45" fmla="*/ 627 h 643"/>
                <a:gd name="T46" fmla="*/ 160 w 420"/>
                <a:gd name="T47" fmla="*/ 627 h 643"/>
                <a:gd name="T48" fmla="*/ 69 w 420"/>
                <a:gd name="T49" fmla="*/ 535 h 643"/>
                <a:gd name="T50" fmla="*/ 38 w 420"/>
                <a:gd name="T51" fmla="*/ 390 h 643"/>
                <a:gd name="T52" fmla="*/ 38 w 420"/>
                <a:gd name="T53" fmla="*/ 390 h 643"/>
                <a:gd name="T54" fmla="*/ 92 w 420"/>
                <a:gd name="T55" fmla="*/ 306 h 643"/>
                <a:gd name="T56" fmla="*/ 15 w 420"/>
                <a:gd name="T57" fmla="*/ 115 h 643"/>
                <a:gd name="T58" fmla="*/ 0 w 420"/>
                <a:gd name="T59" fmla="*/ 23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0" h="643">
                  <a:moveTo>
                    <a:pt x="0" y="23"/>
                  </a:moveTo>
                  <a:lnTo>
                    <a:pt x="0" y="23"/>
                  </a:lnTo>
                  <a:cubicBezTo>
                    <a:pt x="46" y="0"/>
                    <a:pt x="46" y="0"/>
                    <a:pt x="46" y="0"/>
                  </a:cubicBezTo>
                  <a:lnTo>
                    <a:pt x="46" y="0"/>
                  </a:lnTo>
                  <a:cubicBezTo>
                    <a:pt x="69" y="39"/>
                    <a:pt x="92" y="77"/>
                    <a:pt x="122" y="107"/>
                  </a:cubicBezTo>
                  <a:cubicBezTo>
                    <a:pt x="145" y="130"/>
                    <a:pt x="153" y="169"/>
                    <a:pt x="183" y="176"/>
                  </a:cubicBezTo>
                  <a:cubicBezTo>
                    <a:pt x="205" y="184"/>
                    <a:pt x="183" y="115"/>
                    <a:pt x="197" y="123"/>
                  </a:cubicBezTo>
                  <a:cubicBezTo>
                    <a:pt x="243" y="146"/>
                    <a:pt x="266" y="199"/>
                    <a:pt x="297" y="230"/>
                  </a:cubicBezTo>
                  <a:cubicBezTo>
                    <a:pt x="305" y="245"/>
                    <a:pt x="320" y="252"/>
                    <a:pt x="327" y="260"/>
                  </a:cubicBezTo>
                  <a:cubicBezTo>
                    <a:pt x="327" y="275"/>
                    <a:pt x="297" y="283"/>
                    <a:pt x="305" y="291"/>
                  </a:cubicBezTo>
                  <a:cubicBezTo>
                    <a:pt x="320" y="306"/>
                    <a:pt x="335" y="291"/>
                    <a:pt x="350" y="291"/>
                  </a:cubicBezTo>
                  <a:lnTo>
                    <a:pt x="350" y="291"/>
                  </a:lnTo>
                  <a:cubicBezTo>
                    <a:pt x="366" y="283"/>
                    <a:pt x="389" y="268"/>
                    <a:pt x="404" y="283"/>
                  </a:cubicBezTo>
                  <a:cubicBezTo>
                    <a:pt x="419" y="298"/>
                    <a:pt x="411" y="329"/>
                    <a:pt x="411" y="359"/>
                  </a:cubicBezTo>
                  <a:cubicBezTo>
                    <a:pt x="404" y="382"/>
                    <a:pt x="373" y="390"/>
                    <a:pt x="373" y="413"/>
                  </a:cubicBezTo>
                  <a:cubicBezTo>
                    <a:pt x="373" y="428"/>
                    <a:pt x="389" y="444"/>
                    <a:pt x="404" y="459"/>
                  </a:cubicBezTo>
                  <a:lnTo>
                    <a:pt x="404" y="459"/>
                  </a:lnTo>
                  <a:cubicBezTo>
                    <a:pt x="381" y="482"/>
                    <a:pt x="350" y="505"/>
                    <a:pt x="343" y="535"/>
                  </a:cubicBezTo>
                  <a:cubicBezTo>
                    <a:pt x="343" y="550"/>
                    <a:pt x="389" y="558"/>
                    <a:pt x="389" y="581"/>
                  </a:cubicBezTo>
                  <a:cubicBezTo>
                    <a:pt x="389" y="604"/>
                    <a:pt x="366" y="627"/>
                    <a:pt x="350" y="642"/>
                  </a:cubicBezTo>
                  <a:lnTo>
                    <a:pt x="350" y="642"/>
                  </a:lnTo>
                  <a:cubicBezTo>
                    <a:pt x="320" y="634"/>
                    <a:pt x="297" y="611"/>
                    <a:pt x="274" y="611"/>
                  </a:cubicBezTo>
                  <a:cubicBezTo>
                    <a:pt x="236" y="604"/>
                    <a:pt x="197" y="619"/>
                    <a:pt x="160" y="627"/>
                  </a:cubicBezTo>
                  <a:lnTo>
                    <a:pt x="160" y="627"/>
                  </a:lnTo>
                  <a:cubicBezTo>
                    <a:pt x="130" y="596"/>
                    <a:pt x="92" y="566"/>
                    <a:pt x="69" y="535"/>
                  </a:cubicBezTo>
                  <a:cubicBezTo>
                    <a:pt x="54" y="489"/>
                    <a:pt x="54" y="436"/>
                    <a:pt x="38" y="390"/>
                  </a:cubicBezTo>
                  <a:lnTo>
                    <a:pt x="38" y="390"/>
                  </a:lnTo>
                  <a:cubicBezTo>
                    <a:pt x="54" y="359"/>
                    <a:pt x="92" y="337"/>
                    <a:pt x="92" y="306"/>
                  </a:cubicBezTo>
                  <a:cubicBezTo>
                    <a:pt x="84" y="237"/>
                    <a:pt x="31" y="176"/>
                    <a:pt x="15" y="115"/>
                  </a:cubicBezTo>
                  <a:cubicBezTo>
                    <a:pt x="0" y="84"/>
                    <a:pt x="8" y="54"/>
                    <a:pt x="0" y="2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56" name="Freeform 83"/>
            <p:cNvSpPr>
              <a:spLocks noChangeArrowheads="1"/>
            </p:cNvSpPr>
            <p:nvPr/>
          </p:nvSpPr>
          <p:spPr bwMode="auto">
            <a:xfrm>
              <a:off x="6203546" y="8855076"/>
              <a:ext cx="184138" cy="138113"/>
            </a:xfrm>
            <a:custGeom>
              <a:avLst/>
              <a:gdLst>
                <a:gd name="T0" fmla="*/ 61 w 512"/>
                <a:gd name="T1" fmla="*/ 77 h 383"/>
                <a:gd name="T2" fmla="*/ 61 w 512"/>
                <a:gd name="T3" fmla="*/ 77 h 383"/>
                <a:gd name="T4" fmla="*/ 152 w 512"/>
                <a:gd name="T5" fmla="*/ 77 h 383"/>
                <a:gd name="T6" fmla="*/ 252 w 512"/>
                <a:gd name="T7" fmla="*/ 46 h 383"/>
                <a:gd name="T8" fmla="*/ 252 w 512"/>
                <a:gd name="T9" fmla="*/ 46 h 383"/>
                <a:gd name="T10" fmla="*/ 298 w 512"/>
                <a:gd name="T11" fmla="*/ 69 h 383"/>
                <a:gd name="T12" fmla="*/ 450 w 512"/>
                <a:gd name="T13" fmla="*/ 0 h 383"/>
                <a:gd name="T14" fmla="*/ 496 w 512"/>
                <a:gd name="T15" fmla="*/ 62 h 383"/>
                <a:gd name="T16" fmla="*/ 420 w 512"/>
                <a:gd name="T17" fmla="*/ 168 h 383"/>
                <a:gd name="T18" fmla="*/ 511 w 512"/>
                <a:gd name="T19" fmla="*/ 268 h 383"/>
                <a:gd name="T20" fmla="*/ 511 w 512"/>
                <a:gd name="T21" fmla="*/ 268 h 383"/>
                <a:gd name="T22" fmla="*/ 397 w 512"/>
                <a:gd name="T23" fmla="*/ 329 h 383"/>
                <a:gd name="T24" fmla="*/ 68 w 512"/>
                <a:gd name="T25" fmla="*/ 382 h 383"/>
                <a:gd name="T26" fmla="*/ 68 w 512"/>
                <a:gd name="T27" fmla="*/ 382 h 383"/>
                <a:gd name="T28" fmla="*/ 53 w 512"/>
                <a:gd name="T29" fmla="*/ 275 h 383"/>
                <a:gd name="T30" fmla="*/ 7 w 512"/>
                <a:gd name="T31" fmla="*/ 260 h 383"/>
                <a:gd name="T32" fmla="*/ 7 w 512"/>
                <a:gd name="T33" fmla="*/ 260 h 383"/>
                <a:gd name="T34" fmla="*/ 46 w 512"/>
                <a:gd name="T35" fmla="*/ 199 h 383"/>
                <a:gd name="T36" fmla="*/ 0 w 512"/>
                <a:gd name="T37" fmla="*/ 153 h 383"/>
                <a:gd name="T38" fmla="*/ 61 w 512"/>
                <a:gd name="T39" fmla="*/ 77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2" h="383">
                  <a:moveTo>
                    <a:pt x="61" y="77"/>
                  </a:moveTo>
                  <a:lnTo>
                    <a:pt x="61" y="77"/>
                  </a:lnTo>
                  <a:cubicBezTo>
                    <a:pt x="91" y="77"/>
                    <a:pt x="122" y="77"/>
                    <a:pt x="152" y="77"/>
                  </a:cubicBezTo>
                  <a:cubicBezTo>
                    <a:pt x="191" y="69"/>
                    <a:pt x="221" y="54"/>
                    <a:pt x="252" y="46"/>
                  </a:cubicBezTo>
                  <a:lnTo>
                    <a:pt x="252" y="46"/>
                  </a:lnTo>
                  <a:cubicBezTo>
                    <a:pt x="267" y="54"/>
                    <a:pt x="282" y="69"/>
                    <a:pt x="298" y="69"/>
                  </a:cubicBezTo>
                  <a:cubicBezTo>
                    <a:pt x="351" y="54"/>
                    <a:pt x="397" y="0"/>
                    <a:pt x="450" y="0"/>
                  </a:cubicBezTo>
                  <a:cubicBezTo>
                    <a:pt x="481" y="0"/>
                    <a:pt x="504" y="39"/>
                    <a:pt x="496" y="62"/>
                  </a:cubicBezTo>
                  <a:cubicBezTo>
                    <a:pt x="488" y="107"/>
                    <a:pt x="427" y="123"/>
                    <a:pt x="420" y="168"/>
                  </a:cubicBezTo>
                  <a:cubicBezTo>
                    <a:pt x="412" y="184"/>
                    <a:pt x="496" y="252"/>
                    <a:pt x="511" y="268"/>
                  </a:cubicBezTo>
                  <a:lnTo>
                    <a:pt x="511" y="268"/>
                  </a:lnTo>
                  <a:cubicBezTo>
                    <a:pt x="473" y="291"/>
                    <a:pt x="435" y="314"/>
                    <a:pt x="397" y="329"/>
                  </a:cubicBezTo>
                  <a:cubicBezTo>
                    <a:pt x="282" y="367"/>
                    <a:pt x="160" y="344"/>
                    <a:pt x="68" y="382"/>
                  </a:cubicBezTo>
                  <a:lnTo>
                    <a:pt x="68" y="382"/>
                  </a:lnTo>
                  <a:cubicBezTo>
                    <a:pt x="61" y="344"/>
                    <a:pt x="68" y="306"/>
                    <a:pt x="53" y="275"/>
                  </a:cubicBezTo>
                  <a:cubicBezTo>
                    <a:pt x="46" y="260"/>
                    <a:pt x="23" y="268"/>
                    <a:pt x="7" y="260"/>
                  </a:cubicBezTo>
                  <a:lnTo>
                    <a:pt x="7" y="260"/>
                  </a:lnTo>
                  <a:cubicBezTo>
                    <a:pt x="23" y="245"/>
                    <a:pt x="46" y="222"/>
                    <a:pt x="46" y="199"/>
                  </a:cubicBezTo>
                  <a:cubicBezTo>
                    <a:pt x="46" y="176"/>
                    <a:pt x="0" y="168"/>
                    <a:pt x="0" y="153"/>
                  </a:cubicBezTo>
                  <a:cubicBezTo>
                    <a:pt x="7" y="123"/>
                    <a:pt x="38" y="100"/>
                    <a:pt x="61" y="7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57" name="Freeform 84"/>
            <p:cNvSpPr>
              <a:spLocks noChangeArrowheads="1"/>
            </p:cNvSpPr>
            <p:nvPr/>
          </p:nvSpPr>
          <p:spPr bwMode="auto">
            <a:xfrm>
              <a:off x="5825746" y="8858251"/>
              <a:ext cx="174614" cy="176213"/>
            </a:xfrm>
            <a:custGeom>
              <a:avLst/>
              <a:gdLst>
                <a:gd name="T0" fmla="*/ 352 w 483"/>
                <a:gd name="T1" fmla="*/ 8 h 490"/>
                <a:gd name="T2" fmla="*/ 352 w 483"/>
                <a:gd name="T3" fmla="*/ 8 h 490"/>
                <a:gd name="T4" fmla="*/ 451 w 483"/>
                <a:gd name="T5" fmla="*/ 84 h 490"/>
                <a:gd name="T6" fmla="*/ 474 w 483"/>
                <a:gd name="T7" fmla="*/ 160 h 490"/>
                <a:gd name="T8" fmla="*/ 474 w 483"/>
                <a:gd name="T9" fmla="*/ 221 h 490"/>
                <a:gd name="T10" fmla="*/ 474 w 483"/>
                <a:gd name="T11" fmla="*/ 329 h 490"/>
                <a:gd name="T12" fmla="*/ 474 w 483"/>
                <a:gd name="T13" fmla="*/ 329 h 490"/>
                <a:gd name="T14" fmla="*/ 390 w 483"/>
                <a:gd name="T15" fmla="*/ 405 h 490"/>
                <a:gd name="T16" fmla="*/ 336 w 483"/>
                <a:gd name="T17" fmla="*/ 390 h 490"/>
                <a:gd name="T18" fmla="*/ 191 w 483"/>
                <a:gd name="T19" fmla="*/ 489 h 490"/>
                <a:gd name="T20" fmla="*/ 191 w 483"/>
                <a:gd name="T21" fmla="*/ 489 h 490"/>
                <a:gd name="T22" fmla="*/ 31 w 483"/>
                <a:gd name="T23" fmla="*/ 390 h 490"/>
                <a:gd name="T24" fmla="*/ 0 w 483"/>
                <a:gd name="T25" fmla="*/ 290 h 490"/>
                <a:gd name="T26" fmla="*/ 0 w 483"/>
                <a:gd name="T27" fmla="*/ 290 h 490"/>
                <a:gd name="T28" fmla="*/ 184 w 483"/>
                <a:gd name="T29" fmla="*/ 283 h 490"/>
                <a:gd name="T30" fmla="*/ 199 w 483"/>
                <a:gd name="T31" fmla="*/ 221 h 490"/>
                <a:gd name="T32" fmla="*/ 145 w 483"/>
                <a:gd name="T33" fmla="*/ 99 h 490"/>
                <a:gd name="T34" fmla="*/ 184 w 483"/>
                <a:gd name="T35" fmla="*/ 15 h 490"/>
                <a:gd name="T36" fmla="*/ 275 w 483"/>
                <a:gd name="T37" fmla="*/ 23 h 490"/>
                <a:gd name="T38" fmla="*/ 352 w 483"/>
                <a:gd name="T39" fmla="*/ 8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3" h="490">
                  <a:moveTo>
                    <a:pt x="352" y="8"/>
                  </a:moveTo>
                  <a:lnTo>
                    <a:pt x="352" y="8"/>
                  </a:lnTo>
                  <a:cubicBezTo>
                    <a:pt x="382" y="31"/>
                    <a:pt x="420" y="54"/>
                    <a:pt x="451" y="84"/>
                  </a:cubicBezTo>
                  <a:cubicBezTo>
                    <a:pt x="466" y="107"/>
                    <a:pt x="474" y="137"/>
                    <a:pt x="474" y="160"/>
                  </a:cubicBezTo>
                  <a:cubicBezTo>
                    <a:pt x="482" y="183"/>
                    <a:pt x="474" y="199"/>
                    <a:pt x="474" y="221"/>
                  </a:cubicBezTo>
                  <a:cubicBezTo>
                    <a:pt x="474" y="260"/>
                    <a:pt x="474" y="290"/>
                    <a:pt x="474" y="329"/>
                  </a:cubicBezTo>
                  <a:lnTo>
                    <a:pt x="474" y="329"/>
                  </a:lnTo>
                  <a:cubicBezTo>
                    <a:pt x="443" y="351"/>
                    <a:pt x="420" y="390"/>
                    <a:pt x="390" y="405"/>
                  </a:cubicBezTo>
                  <a:cubicBezTo>
                    <a:pt x="374" y="412"/>
                    <a:pt x="352" y="382"/>
                    <a:pt x="336" y="390"/>
                  </a:cubicBezTo>
                  <a:cubicBezTo>
                    <a:pt x="290" y="405"/>
                    <a:pt x="229" y="466"/>
                    <a:pt x="191" y="489"/>
                  </a:cubicBezTo>
                  <a:lnTo>
                    <a:pt x="191" y="489"/>
                  </a:lnTo>
                  <a:cubicBezTo>
                    <a:pt x="130" y="466"/>
                    <a:pt x="61" y="481"/>
                    <a:pt x="31" y="390"/>
                  </a:cubicBezTo>
                  <a:cubicBezTo>
                    <a:pt x="23" y="367"/>
                    <a:pt x="15" y="336"/>
                    <a:pt x="0" y="290"/>
                  </a:cubicBezTo>
                  <a:lnTo>
                    <a:pt x="0" y="290"/>
                  </a:lnTo>
                  <a:cubicBezTo>
                    <a:pt x="46" y="290"/>
                    <a:pt x="138" y="298"/>
                    <a:pt x="184" y="283"/>
                  </a:cubicBezTo>
                  <a:cubicBezTo>
                    <a:pt x="199" y="275"/>
                    <a:pt x="207" y="244"/>
                    <a:pt x="199" y="221"/>
                  </a:cubicBezTo>
                  <a:cubicBezTo>
                    <a:pt x="191" y="176"/>
                    <a:pt x="153" y="145"/>
                    <a:pt x="145" y="99"/>
                  </a:cubicBezTo>
                  <a:cubicBezTo>
                    <a:pt x="145" y="69"/>
                    <a:pt x="153" y="31"/>
                    <a:pt x="184" y="15"/>
                  </a:cubicBezTo>
                  <a:cubicBezTo>
                    <a:pt x="207" y="0"/>
                    <a:pt x="245" y="23"/>
                    <a:pt x="275" y="23"/>
                  </a:cubicBezTo>
                  <a:cubicBezTo>
                    <a:pt x="306" y="23"/>
                    <a:pt x="329" y="8"/>
                    <a:pt x="352" y="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58" name="Freeform 85"/>
            <p:cNvSpPr>
              <a:spLocks noChangeArrowheads="1"/>
            </p:cNvSpPr>
            <p:nvPr/>
          </p:nvSpPr>
          <p:spPr bwMode="auto">
            <a:xfrm>
              <a:off x="5930514" y="8686800"/>
              <a:ext cx="206362" cy="300038"/>
            </a:xfrm>
            <a:custGeom>
              <a:avLst/>
              <a:gdLst>
                <a:gd name="T0" fmla="*/ 237 w 574"/>
                <a:gd name="T1" fmla="*/ 39 h 834"/>
                <a:gd name="T2" fmla="*/ 237 w 574"/>
                <a:gd name="T3" fmla="*/ 39 h 834"/>
                <a:gd name="T4" fmla="*/ 268 w 574"/>
                <a:gd name="T5" fmla="*/ 138 h 834"/>
                <a:gd name="T6" fmla="*/ 237 w 574"/>
                <a:gd name="T7" fmla="*/ 176 h 834"/>
                <a:gd name="T8" fmla="*/ 344 w 574"/>
                <a:gd name="T9" fmla="*/ 344 h 834"/>
                <a:gd name="T10" fmla="*/ 413 w 574"/>
                <a:gd name="T11" fmla="*/ 421 h 834"/>
                <a:gd name="T12" fmla="*/ 451 w 574"/>
                <a:gd name="T13" fmla="*/ 474 h 834"/>
                <a:gd name="T14" fmla="*/ 451 w 574"/>
                <a:gd name="T15" fmla="*/ 474 h 834"/>
                <a:gd name="T16" fmla="*/ 482 w 574"/>
                <a:gd name="T17" fmla="*/ 619 h 834"/>
                <a:gd name="T18" fmla="*/ 573 w 574"/>
                <a:gd name="T19" fmla="*/ 711 h 834"/>
                <a:gd name="T20" fmla="*/ 573 w 574"/>
                <a:gd name="T21" fmla="*/ 711 h 834"/>
                <a:gd name="T22" fmla="*/ 535 w 574"/>
                <a:gd name="T23" fmla="*/ 749 h 834"/>
                <a:gd name="T24" fmla="*/ 482 w 574"/>
                <a:gd name="T25" fmla="*/ 718 h 834"/>
                <a:gd name="T26" fmla="*/ 413 w 574"/>
                <a:gd name="T27" fmla="*/ 749 h 834"/>
                <a:gd name="T28" fmla="*/ 413 w 574"/>
                <a:gd name="T29" fmla="*/ 818 h 834"/>
                <a:gd name="T30" fmla="*/ 413 w 574"/>
                <a:gd name="T31" fmla="*/ 818 h 834"/>
                <a:gd name="T32" fmla="*/ 291 w 574"/>
                <a:gd name="T33" fmla="*/ 833 h 834"/>
                <a:gd name="T34" fmla="*/ 184 w 574"/>
                <a:gd name="T35" fmla="*/ 803 h 834"/>
                <a:gd name="T36" fmla="*/ 184 w 574"/>
                <a:gd name="T37" fmla="*/ 803 h 834"/>
                <a:gd name="T38" fmla="*/ 184 w 574"/>
                <a:gd name="T39" fmla="*/ 695 h 834"/>
                <a:gd name="T40" fmla="*/ 184 w 574"/>
                <a:gd name="T41" fmla="*/ 634 h 834"/>
                <a:gd name="T42" fmla="*/ 161 w 574"/>
                <a:gd name="T43" fmla="*/ 558 h 834"/>
                <a:gd name="T44" fmla="*/ 62 w 574"/>
                <a:gd name="T45" fmla="*/ 482 h 834"/>
                <a:gd name="T46" fmla="*/ 62 w 574"/>
                <a:gd name="T47" fmla="*/ 482 h 834"/>
                <a:gd name="T48" fmla="*/ 0 w 574"/>
                <a:gd name="T49" fmla="*/ 344 h 834"/>
                <a:gd name="T50" fmla="*/ 0 w 574"/>
                <a:gd name="T51" fmla="*/ 184 h 834"/>
                <a:gd name="T52" fmla="*/ 0 w 574"/>
                <a:gd name="T53" fmla="*/ 184 h 834"/>
                <a:gd name="T54" fmla="*/ 84 w 574"/>
                <a:gd name="T55" fmla="*/ 123 h 834"/>
                <a:gd name="T56" fmla="*/ 207 w 574"/>
                <a:gd name="T57" fmla="*/ 8 h 834"/>
                <a:gd name="T58" fmla="*/ 237 w 574"/>
                <a:gd name="T59" fmla="*/ 39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4" h="834">
                  <a:moveTo>
                    <a:pt x="237" y="39"/>
                  </a:moveTo>
                  <a:lnTo>
                    <a:pt x="237" y="39"/>
                  </a:lnTo>
                  <a:cubicBezTo>
                    <a:pt x="245" y="69"/>
                    <a:pt x="268" y="100"/>
                    <a:pt x="268" y="138"/>
                  </a:cubicBezTo>
                  <a:cubicBezTo>
                    <a:pt x="268" y="153"/>
                    <a:pt x="237" y="161"/>
                    <a:pt x="237" y="176"/>
                  </a:cubicBezTo>
                  <a:cubicBezTo>
                    <a:pt x="260" y="237"/>
                    <a:pt x="306" y="291"/>
                    <a:pt x="344" y="344"/>
                  </a:cubicBezTo>
                  <a:cubicBezTo>
                    <a:pt x="359" y="367"/>
                    <a:pt x="390" y="390"/>
                    <a:pt x="413" y="421"/>
                  </a:cubicBezTo>
                  <a:cubicBezTo>
                    <a:pt x="428" y="436"/>
                    <a:pt x="444" y="459"/>
                    <a:pt x="451" y="474"/>
                  </a:cubicBezTo>
                  <a:lnTo>
                    <a:pt x="451" y="474"/>
                  </a:lnTo>
                  <a:cubicBezTo>
                    <a:pt x="467" y="520"/>
                    <a:pt x="467" y="573"/>
                    <a:pt x="482" y="619"/>
                  </a:cubicBezTo>
                  <a:cubicBezTo>
                    <a:pt x="505" y="650"/>
                    <a:pt x="543" y="680"/>
                    <a:pt x="573" y="711"/>
                  </a:cubicBezTo>
                  <a:lnTo>
                    <a:pt x="573" y="711"/>
                  </a:lnTo>
                  <a:cubicBezTo>
                    <a:pt x="558" y="718"/>
                    <a:pt x="558" y="749"/>
                    <a:pt x="535" y="749"/>
                  </a:cubicBezTo>
                  <a:cubicBezTo>
                    <a:pt x="520" y="749"/>
                    <a:pt x="505" y="718"/>
                    <a:pt x="482" y="718"/>
                  </a:cubicBezTo>
                  <a:cubicBezTo>
                    <a:pt x="459" y="718"/>
                    <a:pt x="428" y="726"/>
                    <a:pt x="413" y="749"/>
                  </a:cubicBezTo>
                  <a:cubicBezTo>
                    <a:pt x="405" y="772"/>
                    <a:pt x="413" y="795"/>
                    <a:pt x="413" y="818"/>
                  </a:cubicBezTo>
                  <a:lnTo>
                    <a:pt x="413" y="818"/>
                  </a:lnTo>
                  <a:cubicBezTo>
                    <a:pt x="375" y="825"/>
                    <a:pt x="329" y="833"/>
                    <a:pt x="291" y="833"/>
                  </a:cubicBezTo>
                  <a:cubicBezTo>
                    <a:pt x="253" y="833"/>
                    <a:pt x="214" y="810"/>
                    <a:pt x="184" y="803"/>
                  </a:cubicBezTo>
                  <a:lnTo>
                    <a:pt x="184" y="803"/>
                  </a:lnTo>
                  <a:cubicBezTo>
                    <a:pt x="184" y="764"/>
                    <a:pt x="184" y="734"/>
                    <a:pt x="184" y="695"/>
                  </a:cubicBezTo>
                  <a:cubicBezTo>
                    <a:pt x="184" y="673"/>
                    <a:pt x="192" y="657"/>
                    <a:pt x="184" y="634"/>
                  </a:cubicBezTo>
                  <a:cubicBezTo>
                    <a:pt x="184" y="611"/>
                    <a:pt x="176" y="581"/>
                    <a:pt x="161" y="558"/>
                  </a:cubicBezTo>
                  <a:cubicBezTo>
                    <a:pt x="130" y="528"/>
                    <a:pt x="92" y="505"/>
                    <a:pt x="62" y="482"/>
                  </a:cubicBezTo>
                  <a:lnTo>
                    <a:pt x="62" y="482"/>
                  </a:lnTo>
                  <a:cubicBezTo>
                    <a:pt x="0" y="344"/>
                    <a:pt x="0" y="344"/>
                    <a:pt x="0" y="344"/>
                  </a:cubicBezTo>
                  <a:cubicBezTo>
                    <a:pt x="0" y="184"/>
                    <a:pt x="0" y="184"/>
                    <a:pt x="0" y="184"/>
                  </a:cubicBezTo>
                  <a:lnTo>
                    <a:pt x="0" y="184"/>
                  </a:lnTo>
                  <a:cubicBezTo>
                    <a:pt x="31" y="161"/>
                    <a:pt x="62" y="146"/>
                    <a:pt x="84" y="123"/>
                  </a:cubicBezTo>
                  <a:cubicBezTo>
                    <a:pt x="123" y="84"/>
                    <a:pt x="161" y="31"/>
                    <a:pt x="207" y="8"/>
                  </a:cubicBezTo>
                  <a:cubicBezTo>
                    <a:pt x="222" y="0"/>
                    <a:pt x="230" y="23"/>
                    <a:pt x="237" y="3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59" name="Freeform 86"/>
            <p:cNvSpPr>
              <a:spLocks noChangeArrowheads="1"/>
            </p:cNvSpPr>
            <p:nvPr/>
          </p:nvSpPr>
          <p:spPr bwMode="auto">
            <a:xfrm>
              <a:off x="5524140" y="8734425"/>
              <a:ext cx="266683" cy="234950"/>
            </a:xfrm>
            <a:custGeom>
              <a:avLst/>
              <a:gdLst>
                <a:gd name="T0" fmla="*/ 657 w 742"/>
                <a:gd name="T1" fmla="*/ 451 h 651"/>
                <a:gd name="T2" fmla="*/ 657 w 742"/>
                <a:gd name="T3" fmla="*/ 451 h 651"/>
                <a:gd name="T4" fmla="*/ 741 w 742"/>
                <a:gd name="T5" fmla="*/ 229 h 651"/>
                <a:gd name="T6" fmla="*/ 680 w 742"/>
                <a:gd name="T7" fmla="*/ 161 h 651"/>
                <a:gd name="T8" fmla="*/ 603 w 742"/>
                <a:gd name="T9" fmla="*/ 23 h 651"/>
                <a:gd name="T10" fmla="*/ 603 w 742"/>
                <a:gd name="T11" fmla="*/ 23 h 651"/>
                <a:gd name="T12" fmla="*/ 558 w 742"/>
                <a:gd name="T13" fmla="*/ 38 h 651"/>
                <a:gd name="T14" fmla="*/ 497 w 742"/>
                <a:gd name="T15" fmla="*/ 8 h 651"/>
                <a:gd name="T16" fmla="*/ 451 w 742"/>
                <a:gd name="T17" fmla="*/ 84 h 651"/>
                <a:gd name="T18" fmla="*/ 397 w 742"/>
                <a:gd name="T19" fmla="*/ 214 h 651"/>
                <a:gd name="T20" fmla="*/ 321 w 742"/>
                <a:gd name="T21" fmla="*/ 306 h 651"/>
                <a:gd name="T22" fmla="*/ 99 w 742"/>
                <a:gd name="T23" fmla="*/ 298 h 651"/>
                <a:gd name="T24" fmla="*/ 99 w 742"/>
                <a:gd name="T25" fmla="*/ 298 h 651"/>
                <a:gd name="T26" fmla="*/ 69 w 742"/>
                <a:gd name="T27" fmla="*/ 405 h 651"/>
                <a:gd name="T28" fmla="*/ 0 w 742"/>
                <a:gd name="T29" fmla="*/ 466 h 651"/>
                <a:gd name="T30" fmla="*/ 76 w 742"/>
                <a:gd name="T31" fmla="*/ 604 h 651"/>
                <a:gd name="T32" fmla="*/ 252 w 742"/>
                <a:gd name="T33" fmla="*/ 650 h 651"/>
                <a:gd name="T34" fmla="*/ 527 w 742"/>
                <a:gd name="T35" fmla="*/ 581 h 651"/>
                <a:gd name="T36" fmla="*/ 657 w 742"/>
                <a:gd name="T37" fmla="*/ 451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2" h="651">
                  <a:moveTo>
                    <a:pt x="657" y="451"/>
                  </a:moveTo>
                  <a:lnTo>
                    <a:pt x="657" y="451"/>
                  </a:lnTo>
                  <a:cubicBezTo>
                    <a:pt x="680" y="390"/>
                    <a:pt x="733" y="298"/>
                    <a:pt x="741" y="229"/>
                  </a:cubicBezTo>
                  <a:cubicBezTo>
                    <a:pt x="741" y="199"/>
                    <a:pt x="695" y="184"/>
                    <a:pt x="680" y="161"/>
                  </a:cubicBezTo>
                  <a:cubicBezTo>
                    <a:pt x="649" y="115"/>
                    <a:pt x="634" y="69"/>
                    <a:pt x="603" y="23"/>
                  </a:cubicBezTo>
                  <a:lnTo>
                    <a:pt x="603" y="23"/>
                  </a:lnTo>
                  <a:cubicBezTo>
                    <a:pt x="588" y="31"/>
                    <a:pt x="573" y="46"/>
                    <a:pt x="558" y="38"/>
                  </a:cubicBezTo>
                  <a:cubicBezTo>
                    <a:pt x="535" y="38"/>
                    <a:pt x="519" y="0"/>
                    <a:pt x="497" y="8"/>
                  </a:cubicBezTo>
                  <a:cubicBezTo>
                    <a:pt x="466" y="16"/>
                    <a:pt x="466" y="54"/>
                    <a:pt x="451" y="84"/>
                  </a:cubicBezTo>
                  <a:cubicBezTo>
                    <a:pt x="428" y="130"/>
                    <a:pt x="420" y="176"/>
                    <a:pt x="397" y="214"/>
                  </a:cubicBezTo>
                  <a:cubicBezTo>
                    <a:pt x="374" y="252"/>
                    <a:pt x="344" y="275"/>
                    <a:pt x="321" y="306"/>
                  </a:cubicBezTo>
                  <a:cubicBezTo>
                    <a:pt x="99" y="298"/>
                    <a:pt x="99" y="298"/>
                    <a:pt x="99" y="298"/>
                  </a:cubicBezTo>
                  <a:lnTo>
                    <a:pt x="99" y="298"/>
                  </a:lnTo>
                  <a:cubicBezTo>
                    <a:pt x="99" y="344"/>
                    <a:pt x="107" y="359"/>
                    <a:pt x="69" y="405"/>
                  </a:cubicBezTo>
                  <a:cubicBezTo>
                    <a:pt x="61" y="420"/>
                    <a:pt x="0" y="459"/>
                    <a:pt x="0" y="466"/>
                  </a:cubicBezTo>
                  <a:cubicBezTo>
                    <a:pt x="0" y="512"/>
                    <a:pt x="38" y="581"/>
                    <a:pt x="76" y="604"/>
                  </a:cubicBezTo>
                  <a:cubicBezTo>
                    <a:pt x="145" y="642"/>
                    <a:pt x="168" y="627"/>
                    <a:pt x="252" y="650"/>
                  </a:cubicBezTo>
                  <a:cubicBezTo>
                    <a:pt x="252" y="527"/>
                    <a:pt x="443" y="581"/>
                    <a:pt x="527" y="581"/>
                  </a:cubicBezTo>
                  <a:cubicBezTo>
                    <a:pt x="497" y="489"/>
                    <a:pt x="573" y="459"/>
                    <a:pt x="657" y="45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60" name="Freeform 87"/>
            <p:cNvSpPr>
              <a:spLocks noChangeArrowheads="1"/>
            </p:cNvSpPr>
            <p:nvPr/>
          </p:nvSpPr>
          <p:spPr bwMode="auto">
            <a:xfrm>
              <a:off x="5741615" y="8701089"/>
              <a:ext cx="212711" cy="263525"/>
            </a:xfrm>
            <a:custGeom>
              <a:avLst/>
              <a:gdLst>
                <a:gd name="T0" fmla="*/ 0 w 590"/>
                <a:gd name="T1" fmla="*/ 114 h 734"/>
                <a:gd name="T2" fmla="*/ 0 w 590"/>
                <a:gd name="T3" fmla="*/ 114 h 734"/>
                <a:gd name="T4" fmla="*/ 62 w 590"/>
                <a:gd name="T5" fmla="*/ 114 h 734"/>
                <a:gd name="T6" fmla="*/ 46 w 590"/>
                <a:gd name="T7" fmla="*/ 22 h 734"/>
                <a:gd name="T8" fmla="*/ 123 w 590"/>
                <a:gd name="T9" fmla="*/ 15 h 734"/>
                <a:gd name="T10" fmla="*/ 191 w 590"/>
                <a:gd name="T11" fmla="*/ 61 h 734"/>
                <a:gd name="T12" fmla="*/ 191 w 590"/>
                <a:gd name="T13" fmla="*/ 61 h 734"/>
                <a:gd name="T14" fmla="*/ 230 w 590"/>
                <a:gd name="T15" fmla="*/ 114 h 734"/>
                <a:gd name="T16" fmla="*/ 275 w 590"/>
                <a:gd name="T17" fmla="*/ 160 h 734"/>
                <a:gd name="T18" fmla="*/ 314 w 590"/>
                <a:gd name="T19" fmla="*/ 107 h 734"/>
                <a:gd name="T20" fmla="*/ 421 w 590"/>
                <a:gd name="T21" fmla="*/ 76 h 734"/>
                <a:gd name="T22" fmla="*/ 527 w 590"/>
                <a:gd name="T23" fmla="*/ 107 h 734"/>
                <a:gd name="T24" fmla="*/ 527 w 590"/>
                <a:gd name="T25" fmla="*/ 145 h 734"/>
                <a:gd name="T26" fmla="*/ 527 w 590"/>
                <a:gd name="T27" fmla="*/ 145 h 734"/>
                <a:gd name="T28" fmla="*/ 527 w 590"/>
                <a:gd name="T29" fmla="*/ 305 h 734"/>
                <a:gd name="T30" fmla="*/ 589 w 590"/>
                <a:gd name="T31" fmla="*/ 443 h 734"/>
                <a:gd name="T32" fmla="*/ 589 w 590"/>
                <a:gd name="T33" fmla="*/ 443 h 734"/>
                <a:gd name="T34" fmla="*/ 512 w 590"/>
                <a:gd name="T35" fmla="*/ 458 h 734"/>
                <a:gd name="T36" fmla="*/ 421 w 590"/>
                <a:gd name="T37" fmla="*/ 450 h 734"/>
                <a:gd name="T38" fmla="*/ 382 w 590"/>
                <a:gd name="T39" fmla="*/ 534 h 734"/>
                <a:gd name="T40" fmla="*/ 436 w 590"/>
                <a:gd name="T41" fmla="*/ 656 h 734"/>
                <a:gd name="T42" fmla="*/ 421 w 590"/>
                <a:gd name="T43" fmla="*/ 718 h 734"/>
                <a:gd name="T44" fmla="*/ 237 w 590"/>
                <a:gd name="T45" fmla="*/ 725 h 734"/>
                <a:gd name="T46" fmla="*/ 237 w 590"/>
                <a:gd name="T47" fmla="*/ 725 h 734"/>
                <a:gd name="T48" fmla="*/ 77 w 590"/>
                <a:gd name="T49" fmla="*/ 542 h 734"/>
                <a:gd name="T50" fmla="*/ 54 w 590"/>
                <a:gd name="T51" fmla="*/ 542 h 734"/>
                <a:gd name="T52" fmla="*/ 54 w 590"/>
                <a:gd name="T53" fmla="*/ 542 h 734"/>
                <a:gd name="T54" fmla="*/ 138 w 590"/>
                <a:gd name="T55" fmla="*/ 320 h 734"/>
                <a:gd name="T56" fmla="*/ 77 w 590"/>
                <a:gd name="T57" fmla="*/ 252 h 734"/>
                <a:gd name="T58" fmla="*/ 0 w 590"/>
                <a:gd name="T59" fmla="*/ 114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90" h="734">
                  <a:moveTo>
                    <a:pt x="0" y="114"/>
                  </a:moveTo>
                  <a:lnTo>
                    <a:pt x="0" y="114"/>
                  </a:lnTo>
                  <a:cubicBezTo>
                    <a:pt x="23" y="114"/>
                    <a:pt x="54" y="129"/>
                    <a:pt x="62" y="114"/>
                  </a:cubicBezTo>
                  <a:cubicBezTo>
                    <a:pt x="77" y="84"/>
                    <a:pt x="31" y="45"/>
                    <a:pt x="46" y="22"/>
                  </a:cubicBezTo>
                  <a:cubicBezTo>
                    <a:pt x="62" y="0"/>
                    <a:pt x="100" y="7"/>
                    <a:pt x="123" y="15"/>
                  </a:cubicBezTo>
                  <a:cubicBezTo>
                    <a:pt x="153" y="22"/>
                    <a:pt x="169" y="45"/>
                    <a:pt x="191" y="61"/>
                  </a:cubicBezTo>
                  <a:lnTo>
                    <a:pt x="191" y="61"/>
                  </a:lnTo>
                  <a:cubicBezTo>
                    <a:pt x="207" y="76"/>
                    <a:pt x="214" y="99"/>
                    <a:pt x="230" y="114"/>
                  </a:cubicBezTo>
                  <a:cubicBezTo>
                    <a:pt x="245" y="129"/>
                    <a:pt x="252" y="160"/>
                    <a:pt x="275" y="160"/>
                  </a:cubicBezTo>
                  <a:cubicBezTo>
                    <a:pt x="298" y="160"/>
                    <a:pt x="291" y="114"/>
                    <a:pt x="314" y="107"/>
                  </a:cubicBezTo>
                  <a:cubicBezTo>
                    <a:pt x="344" y="84"/>
                    <a:pt x="382" y="76"/>
                    <a:pt x="421" y="76"/>
                  </a:cubicBezTo>
                  <a:cubicBezTo>
                    <a:pt x="459" y="76"/>
                    <a:pt x="497" y="91"/>
                    <a:pt x="527" y="107"/>
                  </a:cubicBezTo>
                  <a:cubicBezTo>
                    <a:pt x="535" y="114"/>
                    <a:pt x="527" y="129"/>
                    <a:pt x="527" y="145"/>
                  </a:cubicBezTo>
                  <a:lnTo>
                    <a:pt x="527" y="145"/>
                  </a:lnTo>
                  <a:cubicBezTo>
                    <a:pt x="527" y="305"/>
                    <a:pt x="527" y="305"/>
                    <a:pt x="527" y="305"/>
                  </a:cubicBezTo>
                  <a:cubicBezTo>
                    <a:pt x="589" y="443"/>
                    <a:pt x="589" y="443"/>
                    <a:pt x="589" y="443"/>
                  </a:cubicBezTo>
                  <a:lnTo>
                    <a:pt x="589" y="443"/>
                  </a:lnTo>
                  <a:cubicBezTo>
                    <a:pt x="566" y="443"/>
                    <a:pt x="543" y="458"/>
                    <a:pt x="512" y="458"/>
                  </a:cubicBezTo>
                  <a:cubicBezTo>
                    <a:pt x="482" y="458"/>
                    <a:pt x="444" y="435"/>
                    <a:pt x="421" y="450"/>
                  </a:cubicBezTo>
                  <a:cubicBezTo>
                    <a:pt x="390" y="466"/>
                    <a:pt x="382" y="504"/>
                    <a:pt x="382" y="534"/>
                  </a:cubicBezTo>
                  <a:cubicBezTo>
                    <a:pt x="390" y="580"/>
                    <a:pt x="428" y="611"/>
                    <a:pt x="436" y="656"/>
                  </a:cubicBezTo>
                  <a:cubicBezTo>
                    <a:pt x="444" y="679"/>
                    <a:pt x="436" y="710"/>
                    <a:pt x="421" y="718"/>
                  </a:cubicBezTo>
                  <a:cubicBezTo>
                    <a:pt x="375" y="733"/>
                    <a:pt x="283" y="725"/>
                    <a:pt x="237" y="725"/>
                  </a:cubicBezTo>
                  <a:lnTo>
                    <a:pt x="237" y="725"/>
                  </a:lnTo>
                  <a:cubicBezTo>
                    <a:pt x="199" y="641"/>
                    <a:pt x="146" y="542"/>
                    <a:pt x="77" y="542"/>
                  </a:cubicBezTo>
                  <a:cubicBezTo>
                    <a:pt x="69" y="542"/>
                    <a:pt x="62" y="542"/>
                    <a:pt x="54" y="542"/>
                  </a:cubicBezTo>
                  <a:lnTo>
                    <a:pt x="54" y="542"/>
                  </a:lnTo>
                  <a:cubicBezTo>
                    <a:pt x="77" y="481"/>
                    <a:pt x="130" y="389"/>
                    <a:pt x="138" y="320"/>
                  </a:cubicBezTo>
                  <a:cubicBezTo>
                    <a:pt x="138" y="290"/>
                    <a:pt x="92" y="275"/>
                    <a:pt x="77" y="252"/>
                  </a:cubicBezTo>
                  <a:cubicBezTo>
                    <a:pt x="46" y="206"/>
                    <a:pt x="31" y="160"/>
                    <a:pt x="0" y="11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61" name="Freeform 88"/>
            <p:cNvSpPr>
              <a:spLocks noChangeArrowheads="1"/>
            </p:cNvSpPr>
            <p:nvPr/>
          </p:nvSpPr>
          <p:spPr bwMode="auto">
            <a:xfrm>
              <a:off x="4951090" y="8429625"/>
              <a:ext cx="480981" cy="490538"/>
            </a:xfrm>
            <a:custGeom>
              <a:avLst/>
              <a:gdLst>
                <a:gd name="T0" fmla="*/ 1100 w 1338"/>
                <a:gd name="T1" fmla="*/ 993 h 1361"/>
                <a:gd name="T2" fmla="*/ 1100 w 1338"/>
                <a:gd name="T3" fmla="*/ 993 h 1361"/>
                <a:gd name="T4" fmla="*/ 1085 w 1338"/>
                <a:gd name="T5" fmla="*/ 856 h 1361"/>
                <a:gd name="T6" fmla="*/ 1085 w 1338"/>
                <a:gd name="T7" fmla="*/ 848 h 1361"/>
                <a:gd name="T8" fmla="*/ 1100 w 1338"/>
                <a:gd name="T9" fmla="*/ 741 h 1361"/>
                <a:gd name="T10" fmla="*/ 894 w 1338"/>
                <a:gd name="T11" fmla="*/ 696 h 1361"/>
                <a:gd name="T12" fmla="*/ 963 w 1338"/>
                <a:gd name="T13" fmla="*/ 642 h 1361"/>
                <a:gd name="T14" fmla="*/ 925 w 1338"/>
                <a:gd name="T15" fmla="*/ 566 h 1361"/>
                <a:gd name="T16" fmla="*/ 1039 w 1338"/>
                <a:gd name="T17" fmla="*/ 451 h 1361"/>
                <a:gd name="T18" fmla="*/ 1093 w 1338"/>
                <a:gd name="T19" fmla="*/ 474 h 1361"/>
                <a:gd name="T20" fmla="*/ 1238 w 1338"/>
                <a:gd name="T21" fmla="*/ 382 h 1361"/>
                <a:gd name="T22" fmla="*/ 1337 w 1338"/>
                <a:gd name="T23" fmla="*/ 352 h 1361"/>
                <a:gd name="T24" fmla="*/ 1253 w 1338"/>
                <a:gd name="T25" fmla="*/ 214 h 1361"/>
                <a:gd name="T26" fmla="*/ 1222 w 1338"/>
                <a:gd name="T27" fmla="*/ 168 h 1361"/>
                <a:gd name="T28" fmla="*/ 1222 w 1338"/>
                <a:gd name="T29" fmla="*/ 168 h 1361"/>
                <a:gd name="T30" fmla="*/ 1207 w 1338"/>
                <a:gd name="T31" fmla="*/ 130 h 1361"/>
                <a:gd name="T32" fmla="*/ 1108 w 1338"/>
                <a:gd name="T33" fmla="*/ 130 h 1361"/>
                <a:gd name="T34" fmla="*/ 1077 w 1338"/>
                <a:gd name="T35" fmla="*/ 85 h 1361"/>
                <a:gd name="T36" fmla="*/ 1039 w 1338"/>
                <a:gd name="T37" fmla="*/ 123 h 1361"/>
                <a:gd name="T38" fmla="*/ 1001 w 1338"/>
                <a:gd name="T39" fmla="*/ 92 h 1361"/>
                <a:gd name="T40" fmla="*/ 1024 w 1338"/>
                <a:gd name="T41" fmla="*/ 62 h 1361"/>
                <a:gd name="T42" fmla="*/ 1008 w 1338"/>
                <a:gd name="T43" fmla="*/ 0 h 1361"/>
                <a:gd name="T44" fmla="*/ 1008 w 1338"/>
                <a:gd name="T45" fmla="*/ 0 h 1361"/>
                <a:gd name="T46" fmla="*/ 940 w 1338"/>
                <a:gd name="T47" fmla="*/ 16 h 1361"/>
                <a:gd name="T48" fmla="*/ 818 w 1338"/>
                <a:gd name="T49" fmla="*/ 168 h 1361"/>
                <a:gd name="T50" fmla="*/ 749 w 1338"/>
                <a:gd name="T51" fmla="*/ 229 h 1361"/>
                <a:gd name="T52" fmla="*/ 688 w 1338"/>
                <a:gd name="T53" fmla="*/ 245 h 1361"/>
                <a:gd name="T54" fmla="*/ 680 w 1338"/>
                <a:gd name="T55" fmla="*/ 237 h 1361"/>
                <a:gd name="T56" fmla="*/ 672 w 1338"/>
                <a:gd name="T57" fmla="*/ 237 h 1361"/>
                <a:gd name="T58" fmla="*/ 665 w 1338"/>
                <a:gd name="T59" fmla="*/ 245 h 1361"/>
                <a:gd name="T60" fmla="*/ 543 w 1338"/>
                <a:gd name="T61" fmla="*/ 260 h 1361"/>
                <a:gd name="T62" fmla="*/ 367 w 1338"/>
                <a:gd name="T63" fmla="*/ 260 h 1361"/>
                <a:gd name="T64" fmla="*/ 344 w 1338"/>
                <a:gd name="T65" fmla="*/ 413 h 1361"/>
                <a:gd name="T66" fmla="*/ 107 w 1338"/>
                <a:gd name="T67" fmla="*/ 520 h 1361"/>
                <a:gd name="T68" fmla="*/ 0 w 1338"/>
                <a:gd name="T69" fmla="*/ 665 h 1361"/>
                <a:gd name="T70" fmla="*/ 298 w 1338"/>
                <a:gd name="T71" fmla="*/ 734 h 1361"/>
                <a:gd name="T72" fmla="*/ 291 w 1338"/>
                <a:gd name="T73" fmla="*/ 902 h 1361"/>
                <a:gd name="T74" fmla="*/ 191 w 1338"/>
                <a:gd name="T75" fmla="*/ 963 h 1361"/>
                <a:gd name="T76" fmla="*/ 184 w 1338"/>
                <a:gd name="T77" fmla="*/ 1032 h 1361"/>
                <a:gd name="T78" fmla="*/ 229 w 1338"/>
                <a:gd name="T79" fmla="*/ 1108 h 1361"/>
                <a:gd name="T80" fmla="*/ 306 w 1338"/>
                <a:gd name="T81" fmla="*/ 1024 h 1361"/>
                <a:gd name="T82" fmla="*/ 604 w 1338"/>
                <a:gd name="T83" fmla="*/ 1062 h 1361"/>
                <a:gd name="T84" fmla="*/ 336 w 1338"/>
                <a:gd name="T85" fmla="*/ 1108 h 1361"/>
                <a:gd name="T86" fmla="*/ 390 w 1338"/>
                <a:gd name="T87" fmla="*/ 1161 h 1361"/>
                <a:gd name="T88" fmla="*/ 459 w 1338"/>
                <a:gd name="T89" fmla="*/ 1291 h 1361"/>
                <a:gd name="T90" fmla="*/ 596 w 1338"/>
                <a:gd name="T91" fmla="*/ 1337 h 1361"/>
                <a:gd name="T92" fmla="*/ 795 w 1338"/>
                <a:gd name="T93" fmla="*/ 1230 h 1361"/>
                <a:gd name="T94" fmla="*/ 1008 w 1338"/>
                <a:gd name="T95" fmla="*/ 1177 h 1361"/>
                <a:gd name="T96" fmla="*/ 1100 w 1338"/>
                <a:gd name="T97" fmla="*/ 993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38" h="1361">
                  <a:moveTo>
                    <a:pt x="1100" y="993"/>
                  </a:moveTo>
                  <a:lnTo>
                    <a:pt x="1100" y="993"/>
                  </a:lnTo>
                  <a:cubicBezTo>
                    <a:pt x="1093" y="955"/>
                    <a:pt x="1093" y="894"/>
                    <a:pt x="1085" y="856"/>
                  </a:cubicBezTo>
                  <a:lnTo>
                    <a:pt x="1085" y="848"/>
                  </a:lnTo>
                  <a:cubicBezTo>
                    <a:pt x="1093" y="810"/>
                    <a:pt x="1131" y="764"/>
                    <a:pt x="1100" y="741"/>
                  </a:cubicBezTo>
                  <a:cubicBezTo>
                    <a:pt x="1047" y="696"/>
                    <a:pt x="955" y="734"/>
                    <a:pt x="894" y="696"/>
                  </a:cubicBezTo>
                  <a:cubicBezTo>
                    <a:pt x="871" y="680"/>
                    <a:pt x="955" y="673"/>
                    <a:pt x="963" y="642"/>
                  </a:cubicBezTo>
                  <a:cubicBezTo>
                    <a:pt x="970" y="619"/>
                    <a:pt x="917" y="596"/>
                    <a:pt x="925" y="566"/>
                  </a:cubicBezTo>
                  <a:cubicBezTo>
                    <a:pt x="947" y="520"/>
                    <a:pt x="993" y="482"/>
                    <a:pt x="1039" y="451"/>
                  </a:cubicBezTo>
                  <a:cubicBezTo>
                    <a:pt x="1054" y="443"/>
                    <a:pt x="1077" y="482"/>
                    <a:pt x="1093" y="474"/>
                  </a:cubicBezTo>
                  <a:cubicBezTo>
                    <a:pt x="1146" y="459"/>
                    <a:pt x="1192" y="405"/>
                    <a:pt x="1238" y="382"/>
                  </a:cubicBezTo>
                  <a:cubicBezTo>
                    <a:pt x="1268" y="367"/>
                    <a:pt x="1337" y="382"/>
                    <a:pt x="1337" y="352"/>
                  </a:cubicBezTo>
                  <a:cubicBezTo>
                    <a:pt x="1337" y="298"/>
                    <a:pt x="1276" y="260"/>
                    <a:pt x="1253" y="214"/>
                  </a:cubicBezTo>
                  <a:cubicBezTo>
                    <a:pt x="1238" y="199"/>
                    <a:pt x="1230" y="184"/>
                    <a:pt x="1222" y="168"/>
                  </a:cubicBezTo>
                  <a:lnTo>
                    <a:pt x="1222" y="168"/>
                  </a:lnTo>
                  <a:cubicBezTo>
                    <a:pt x="1215" y="153"/>
                    <a:pt x="1222" y="130"/>
                    <a:pt x="1207" y="130"/>
                  </a:cubicBezTo>
                  <a:cubicBezTo>
                    <a:pt x="1177" y="115"/>
                    <a:pt x="1138" y="138"/>
                    <a:pt x="1108" y="130"/>
                  </a:cubicBezTo>
                  <a:cubicBezTo>
                    <a:pt x="1093" y="123"/>
                    <a:pt x="1093" y="85"/>
                    <a:pt x="1077" y="85"/>
                  </a:cubicBezTo>
                  <a:cubicBezTo>
                    <a:pt x="1054" y="77"/>
                    <a:pt x="1054" y="115"/>
                    <a:pt x="1039" y="123"/>
                  </a:cubicBezTo>
                  <a:cubicBezTo>
                    <a:pt x="1024" y="123"/>
                    <a:pt x="1001" y="107"/>
                    <a:pt x="1001" y="92"/>
                  </a:cubicBezTo>
                  <a:cubicBezTo>
                    <a:pt x="993" y="85"/>
                    <a:pt x="1024" y="77"/>
                    <a:pt x="1024" y="62"/>
                  </a:cubicBezTo>
                  <a:cubicBezTo>
                    <a:pt x="1024" y="39"/>
                    <a:pt x="1008" y="23"/>
                    <a:pt x="1008" y="0"/>
                  </a:cubicBezTo>
                  <a:lnTo>
                    <a:pt x="1008" y="0"/>
                  </a:lnTo>
                  <a:cubicBezTo>
                    <a:pt x="940" y="16"/>
                    <a:pt x="940" y="16"/>
                    <a:pt x="940" y="16"/>
                  </a:cubicBezTo>
                  <a:cubicBezTo>
                    <a:pt x="917" y="16"/>
                    <a:pt x="864" y="146"/>
                    <a:pt x="818" y="168"/>
                  </a:cubicBezTo>
                  <a:cubicBezTo>
                    <a:pt x="772" y="184"/>
                    <a:pt x="733" y="168"/>
                    <a:pt x="749" y="229"/>
                  </a:cubicBezTo>
                  <a:cubicBezTo>
                    <a:pt x="756" y="268"/>
                    <a:pt x="695" y="260"/>
                    <a:pt x="688" y="245"/>
                  </a:cubicBezTo>
                  <a:cubicBezTo>
                    <a:pt x="680" y="245"/>
                    <a:pt x="680" y="237"/>
                    <a:pt x="680" y="237"/>
                  </a:cubicBezTo>
                  <a:cubicBezTo>
                    <a:pt x="680" y="237"/>
                    <a:pt x="680" y="237"/>
                    <a:pt x="672" y="237"/>
                  </a:cubicBezTo>
                  <a:lnTo>
                    <a:pt x="665" y="245"/>
                  </a:lnTo>
                  <a:cubicBezTo>
                    <a:pt x="642" y="314"/>
                    <a:pt x="543" y="382"/>
                    <a:pt x="543" y="260"/>
                  </a:cubicBezTo>
                  <a:cubicBezTo>
                    <a:pt x="512" y="252"/>
                    <a:pt x="397" y="252"/>
                    <a:pt x="367" y="260"/>
                  </a:cubicBezTo>
                  <a:cubicBezTo>
                    <a:pt x="367" y="306"/>
                    <a:pt x="413" y="382"/>
                    <a:pt x="344" y="413"/>
                  </a:cubicBezTo>
                  <a:cubicBezTo>
                    <a:pt x="260" y="443"/>
                    <a:pt x="191" y="466"/>
                    <a:pt x="107" y="520"/>
                  </a:cubicBezTo>
                  <a:cubicBezTo>
                    <a:pt x="23" y="566"/>
                    <a:pt x="0" y="550"/>
                    <a:pt x="0" y="665"/>
                  </a:cubicBezTo>
                  <a:cubicBezTo>
                    <a:pt x="138" y="665"/>
                    <a:pt x="191" y="604"/>
                    <a:pt x="298" y="734"/>
                  </a:cubicBezTo>
                  <a:cubicBezTo>
                    <a:pt x="329" y="764"/>
                    <a:pt x="359" y="902"/>
                    <a:pt x="291" y="902"/>
                  </a:cubicBezTo>
                  <a:cubicBezTo>
                    <a:pt x="184" y="902"/>
                    <a:pt x="260" y="894"/>
                    <a:pt x="191" y="963"/>
                  </a:cubicBezTo>
                  <a:cubicBezTo>
                    <a:pt x="107" y="1039"/>
                    <a:pt x="69" y="948"/>
                    <a:pt x="184" y="1032"/>
                  </a:cubicBezTo>
                  <a:cubicBezTo>
                    <a:pt x="207" y="1047"/>
                    <a:pt x="199" y="1108"/>
                    <a:pt x="229" y="1108"/>
                  </a:cubicBezTo>
                  <a:cubicBezTo>
                    <a:pt x="237" y="1108"/>
                    <a:pt x="268" y="1032"/>
                    <a:pt x="306" y="1024"/>
                  </a:cubicBezTo>
                  <a:cubicBezTo>
                    <a:pt x="428" y="1047"/>
                    <a:pt x="481" y="1062"/>
                    <a:pt x="604" y="1062"/>
                  </a:cubicBezTo>
                  <a:cubicBezTo>
                    <a:pt x="604" y="1100"/>
                    <a:pt x="367" y="1108"/>
                    <a:pt x="336" y="1108"/>
                  </a:cubicBezTo>
                  <a:cubicBezTo>
                    <a:pt x="260" y="1123"/>
                    <a:pt x="375" y="1154"/>
                    <a:pt x="390" y="1161"/>
                  </a:cubicBezTo>
                  <a:cubicBezTo>
                    <a:pt x="451" y="1192"/>
                    <a:pt x="367" y="1261"/>
                    <a:pt x="459" y="1291"/>
                  </a:cubicBezTo>
                  <a:cubicBezTo>
                    <a:pt x="596" y="1337"/>
                    <a:pt x="596" y="1337"/>
                    <a:pt x="596" y="1337"/>
                  </a:cubicBezTo>
                  <a:cubicBezTo>
                    <a:pt x="665" y="1360"/>
                    <a:pt x="711" y="1223"/>
                    <a:pt x="795" y="1230"/>
                  </a:cubicBezTo>
                  <a:cubicBezTo>
                    <a:pt x="894" y="1230"/>
                    <a:pt x="917" y="1200"/>
                    <a:pt x="1008" y="1177"/>
                  </a:cubicBezTo>
                  <a:cubicBezTo>
                    <a:pt x="1008" y="1077"/>
                    <a:pt x="1024" y="1009"/>
                    <a:pt x="1100" y="99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62" name="Freeform 89"/>
            <p:cNvSpPr>
              <a:spLocks noChangeArrowheads="1"/>
            </p:cNvSpPr>
            <p:nvPr/>
          </p:nvSpPr>
          <p:spPr bwMode="auto">
            <a:xfrm>
              <a:off x="5265395" y="8399463"/>
              <a:ext cx="633371" cy="457200"/>
            </a:xfrm>
            <a:custGeom>
              <a:avLst/>
              <a:gdLst>
                <a:gd name="T0" fmla="*/ 229 w 1758"/>
                <a:gd name="T1" fmla="*/ 1077 h 1269"/>
                <a:gd name="T2" fmla="*/ 229 w 1758"/>
                <a:gd name="T3" fmla="*/ 1077 h 1269"/>
                <a:gd name="T4" fmla="*/ 214 w 1758"/>
                <a:gd name="T5" fmla="*/ 940 h 1269"/>
                <a:gd name="T6" fmla="*/ 214 w 1758"/>
                <a:gd name="T7" fmla="*/ 932 h 1269"/>
                <a:gd name="T8" fmla="*/ 229 w 1758"/>
                <a:gd name="T9" fmla="*/ 825 h 1269"/>
                <a:gd name="T10" fmla="*/ 23 w 1758"/>
                <a:gd name="T11" fmla="*/ 780 h 1269"/>
                <a:gd name="T12" fmla="*/ 92 w 1758"/>
                <a:gd name="T13" fmla="*/ 726 h 1269"/>
                <a:gd name="T14" fmla="*/ 54 w 1758"/>
                <a:gd name="T15" fmla="*/ 650 h 1269"/>
                <a:gd name="T16" fmla="*/ 168 w 1758"/>
                <a:gd name="T17" fmla="*/ 535 h 1269"/>
                <a:gd name="T18" fmla="*/ 222 w 1758"/>
                <a:gd name="T19" fmla="*/ 558 h 1269"/>
                <a:gd name="T20" fmla="*/ 367 w 1758"/>
                <a:gd name="T21" fmla="*/ 466 h 1269"/>
                <a:gd name="T22" fmla="*/ 466 w 1758"/>
                <a:gd name="T23" fmla="*/ 436 h 1269"/>
                <a:gd name="T24" fmla="*/ 382 w 1758"/>
                <a:gd name="T25" fmla="*/ 298 h 1269"/>
                <a:gd name="T26" fmla="*/ 351 w 1758"/>
                <a:gd name="T27" fmla="*/ 252 h 1269"/>
                <a:gd name="T28" fmla="*/ 351 w 1758"/>
                <a:gd name="T29" fmla="*/ 252 h 1269"/>
                <a:gd name="T30" fmla="*/ 550 w 1758"/>
                <a:gd name="T31" fmla="*/ 260 h 1269"/>
                <a:gd name="T32" fmla="*/ 642 w 1758"/>
                <a:gd name="T33" fmla="*/ 291 h 1269"/>
                <a:gd name="T34" fmla="*/ 741 w 1758"/>
                <a:gd name="T35" fmla="*/ 230 h 1269"/>
                <a:gd name="T36" fmla="*/ 848 w 1758"/>
                <a:gd name="T37" fmla="*/ 260 h 1269"/>
                <a:gd name="T38" fmla="*/ 1100 w 1758"/>
                <a:gd name="T39" fmla="*/ 77 h 1269"/>
                <a:gd name="T40" fmla="*/ 1192 w 1758"/>
                <a:gd name="T41" fmla="*/ 107 h 1269"/>
                <a:gd name="T42" fmla="*/ 1298 w 1758"/>
                <a:gd name="T43" fmla="*/ 16 h 1269"/>
                <a:gd name="T44" fmla="*/ 1360 w 1758"/>
                <a:gd name="T45" fmla="*/ 54 h 1269"/>
                <a:gd name="T46" fmla="*/ 1413 w 1758"/>
                <a:gd name="T47" fmla="*/ 0 h 1269"/>
                <a:gd name="T48" fmla="*/ 1558 w 1758"/>
                <a:gd name="T49" fmla="*/ 92 h 1269"/>
                <a:gd name="T50" fmla="*/ 1589 w 1758"/>
                <a:gd name="T51" fmla="*/ 39 h 1269"/>
                <a:gd name="T52" fmla="*/ 1589 w 1758"/>
                <a:gd name="T53" fmla="*/ 39 h 1269"/>
                <a:gd name="T54" fmla="*/ 1650 w 1758"/>
                <a:gd name="T55" fmla="*/ 61 h 1269"/>
                <a:gd name="T56" fmla="*/ 1642 w 1758"/>
                <a:gd name="T57" fmla="*/ 138 h 1269"/>
                <a:gd name="T58" fmla="*/ 1719 w 1758"/>
                <a:gd name="T59" fmla="*/ 169 h 1269"/>
                <a:gd name="T60" fmla="*/ 1757 w 1758"/>
                <a:gd name="T61" fmla="*/ 283 h 1269"/>
                <a:gd name="T62" fmla="*/ 1673 w 1758"/>
                <a:gd name="T63" fmla="*/ 505 h 1269"/>
                <a:gd name="T64" fmla="*/ 1658 w 1758"/>
                <a:gd name="T65" fmla="*/ 665 h 1269"/>
                <a:gd name="T66" fmla="*/ 1581 w 1758"/>
                <a:gd name="T67" fmla="*/ 749 h 1269"/>
                <a:gd name="T68" fmla="*/ 1512 w 1758"/>
                <a:gd name="T69" fmla="*/ 902 h 1269"/>
                <a:gd name="T70" fmla="*/ 1512 w 1758"/>
                <a:gd name="T71" fmla="*/ 902 h 1269"/>
                <a:gd name="T72" fmla="*/ 1444 w 1758"/>
                <a:gd name="T73" fmla="*/ 856 h 1269"/>
                <a:gd name="T74" fmla="*/ 1367 w 1758"/>
                <a:gd name="T75" fmla="*/ 863 h 1269"/>
                <a:gd name="T76" fmla="*/ 1383 w 1758"/>
                <a:gd name="T77" fmla="*/ 955 h 1269"/>
                <a:gd name="T78" fmla="*/ 1321 w 1758"/>
                <a:gd name="T79" fmla="*/ 955 h 1269"/>
                <a:gd name="T80" fmla="*/ 1321 w 1758"/>
                <a:gd name="T81" fmla="*/ 955 h 1269"/>
                <a:gd name="T82" fmla="*/ 1276 w 1758"/>
                <a:gd name="T83" fmla="*/ 970 h 1269"/>
                <a:gd name="T84" fmla="*/ 1215 w 1758"/>
                <a:gd name="T85" fmla="*/ 940 h 1269"/>
                <a:gd name="T86" fmla="*/ 1169 w 1758"/>
                <a:gd name="T87" fmla="*/ 1016 h 1269"/>
                <a:gd name="T88" fmla="*/ 1115 w 1758"/>
                <a:gd name="T89" fmla="*/ 1146 h 1269"/>
                <a:gd name="T90" fmla="*/ 1039 w 1758"/>
                <a:gd name="T91" fmla="*/ 1238 h 1269"/>
                <a:gd name="T92" fmla="*/ 817 w 1758"/>
                <a:gd name="T93" fmla="*/ 1230 h 1269"/>
                <a:gd name="T94" fmla="*/ 817 w 1758"/>
                <a:gd name="T95" fmla="*/ 1230 h 1269"/>
                <a:gd name="T96" fmla="*/ 665 w 1758"/>
                <a:gd name="T97" fmla="*/ 1177 h 1269"/>
                <a:gd name="T98" fmla="*/ 573 w 1758"/>
                <a:gd name="T99" fmla="*/ 1062 h 1269"/>
                <a:gd name="T100" fmla="*/ 466 w 1758"/>
                <a:gd name="T101" fmla="*/ 1108 h 1269"/>
                <a:gd name="T102" fmla="*/ 336 w 1758"/>
                <a:gd name="T103" fmla="*/ 1077 h 1269"/>
                <a:gd name="T104" fmla="*/ 229 w 1758"/>
                <a:gd name="T105" fmla="*/ 1077 h 1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8" h="1269">
                  <a:moveTo>
                    <a:pt x="229" y="1077"/>
                  </a:moveTo>
                  <a:lnTo>
                    <a:pt x="229" y="1077"/>
                  </a:lnTo>
                  <a:cubicBezTo>
                    <a:pt x="222" y="1039"/>
                    <a:pt x="222" y="978"/>
                    <a:pt x="214" y="940"/>
                  </a:cubicBezTo>
                  <a:lnTo>
                    <a:pt x="214" y="932"/>
                  </a:lnTo>
                  <a:cubicBezTo>
                    <a:pt x="222" y="894"/>
                    <a:pt x="260" y="848"/>
                    <a:pt x="229" y="825"/>
                  </a:cubicBezTo>
                  <a:cubicBezTo>
                    <a:pt x="176" y="780"/>
                    <a:pt x="84" y="818"/>
                    <a:pt x="23" y="780"/>
                  </a:cubicBezTo>
                  <a:cubicBezTo>
                    <a:pt x="0" y="764"/>
                    <a:pt x="84" y="757"/>
                    <a:pt x="92" y="726"/>
                  </a:cubicBezTo>
                  <a:cubicBezTo>
                    <a:pt x="99" y="703"/>
                    <a:pt x="46" y="680"/>
                    <a:pt x="54" y="650"/>
                  </a:cubicBezTo>
                  <a:cubicBezTo>
                    <a:pt x="76" y="604"/>
                    <a:pt x="122" y="566"/>
                    <a:pt x="168" y="535"/>
                  </a:cubicBezTo>
                  <a:cubicBezTo>
                    <a:pt x="183" y="527"/>
                    <a:pt x="206" y="566"/>
                    <a:pt x="222" y="558"/>
                  </a:cubicBezTo>
                  <a:cubicBezTo>
                    <a:pt x="275" y="543"/>
                    <a:pt x="321" y="489"/>
                    <a:pt x="367" y="466"/>
                  </a:cubicBezTo>
                  <a:cubicBezTo>
                    <a:pt x="397" y="451"/>
                    <a:pt x="466" y="466"/>
                    <a:pt x="466" y="436"/>
                  </a:cubicBezTo>
                  <a:cubicBezTo>
                    <a:pt x="466" y="382"/>
                    <a:pt x="405" y="344"/>
                    <a:pt x="382" y="298"/>
                  </a:cubicBezTo>
                  <a:cubicBezTo>
                    <a:pt x="367" y="283"/>
                    <a:pt x="359" y="268"/>
                    <a:pt x="351" y="252"/>
                  </a:cubicBezTo>
                  <a:lnTo>
                    <a:pt x="351" y="252"/>
                  </a:lnTo>
                  <a:cubicBezTo>
                    <a:pt x="412" y="252"/>
                    <a:pt x="481" y="252"/>
                    <a:pt x="550" y="260"/>
                  </a:cubicBezTo>
                  <a:cubicBezTo>
                    <a:pt x="581" y="268"/>
                    <a:pt x="611" y="298"/>
                    <a:pt x="642" y="291"/>
                  </a:cubicBezTo>
                  <a:cubicBezTo>
                    <a:pt x="680" y="283"/>
                    <a:pt x="703" y="230"/>
                    <a:pt x="741" y="230"/>
                  </a:cubicBezTo>
                  <a:cubicBezTo>
                    <a:pt x="779" y="222"/>
                    <a:pt x="817" y="275"/>
                    <a:pt x="848" y="260"/>
                  </a:cubicBezTo>
                  <a:cubicBezTo>
                    <a:pt x="947" y="222"/>
                    <a:pt x="1008" y="123"/>
                    <a:pt x="1100" y="77"/>
                  </a:cubicBezTo>
                  <a:cubicBezTo>
                    <a:pt x="1131" y="61"/>
                    <a:pt x="1161" y="115"/>
                    <a:pt x="1192" y="107"/>
                  </a:cubicBezTo>
                  <a:cubicBezTo>
                    <a:pt x="1237" y="92"/>
                    <a:pt x="1253" y="31"/>
                    <a:pt x="1298" y="16"/>
                  </a:cubicBezTo>
                  <a:cubicBezTo>
                    <a:pt x="1321" y="8"/>
                    <a:pt x="1337" y="54"/>
                    <a:pt x="1360" y="54"/>
                  </a:cubicBezTo>
                  <a:cubicBezTo>
                    <a:pt x="1383" y="46"/>
                    <a:pt x="1390" y="0"/>
                    <a:pt x="1413" y="0"/>
                  </a:cubicBezTo>
                  <a:cubicBezTo>
                    <a:pt x="1474" y="16"/>
                    <a:pt x="1505" y="84"/>
                    <a:pt x="1558" y="92"/>
                  </a:cubicBezTo>
                  <a:cubicBezTo>
                    <a:pt x="1581" y="100"/>
                    <a:pt x="1581" y="54"/>
                    <a:pt x="1589" y="39"/>
                  </a:cubicBezTo>
                  <a:lnTo>
                    <a:pt x="1589" y="39"/>
                  </a:lnTo>
                  <a:cubicBezTo>
                    <a:pt x="1612" y="46"/>
                    <a:pt x="1635" y="46"/>
                    <a:pt x="1650" y="61"/>
                  </a:cubicBezTo>
                  <a:cubicBezTo>
                    <a:pt x="1658" y="84"/>
                    <a:pt x="1635" y="115"/>
                    <a:pt x="1642" y="138"/>
                  </a:cubicBezTo>
                  <a:cubicBezTo>
                    <a:pt x="1658" y="161"/>
                    <a:pt x="1703" y="146"/>
                    <a:pt x="1719" y="169"/>
                  </a:cubicBezTo>
                  <a:cubicBezTo>
                    <a:pt x="1742" y="199"/>
                    <a:pt x="1757" y="245"/>
                    <a:pt x="1757" y="283"/>
                  </a:cubicBezTo>
                  <a:cubicBezTo>
                    <a:pt x="1742" y="359"/>
                    <a:pt x="1696" y="428"/>
                    <a:pt x="1673" y="505"/>
                  </a:cubicBezTo>
                  <a:cubicBezTo>
                    <a:pt x="1658" y="558"/>
                    <a:pt x="1673" y="619"/>
                    <a:pt x="1658" y="665"/>
                  </a:cubicBezTo>
                  <a:cubicBezTo>
                    <a:pt x="1642" y="703"/>
                    <a:pt x="1596" y="711"/>
                    <a:pt x="1581" y="749"/>
                  </a:cubicBezTo>
                  <a:cubicBezTo>
                    <a:pt x="1551" y="795"/>
                    <a:pt x="1535" y="848"/>
                    <a:pt x="1512" y="902"/>
                  </a:cubicBezTo>
                  <a:lnTo>
                    <a:pt x="1512" y="902"/>
                  </a:lnTo>
                  <a:cubicBezTo>
                    <a:pt x="1490" y="886"/>
                    <a:pt x="1474" y="863"/>
                    <a:pt x="1444" y="856"/>
                  </a:cubicBezTo>
                  <a:cubicBezTo>
                    <a:pt x="1421" y="848"/>
                    <a:pt x="1383" y="841"/>
                    <a:pt x="1367" y="863"/>
                  </a:cubicBezTo>
                  <a:cubicBezTo>
                    <a:pt x="1352" y="886"/>
                    <a:pt x="1398" y="925"/>
                    <a:pt x="1383" y="955"/>
                  </a:cubicBezTo>
                  <a:cubicBezTo>
                    <a:pt x="1375" y="970"/>
                    <a:pt x="1344" y="955"/>
                    <a:pt x="1321" y="955"/>
                  </a:cubicBezTo>
                  <a:lnTo>
                    <a:pt x="1321" y="955"/>
                  </a:lnTo>
                  <a:cubicBezTo>
                    <a:pt x="1306" y="963"/>
                    <a:pt x="1291" y="978"/>
                    <a:pt x="1276" y="970"/>
                  </a:cubicBezTo>
                  <a:cubicBezTo>
                    <a:pt x="1253" y="970"/>
                    <a:pt x="1237" y="932"/>
                    <a:pt x="1215" y="940"/>
                  </a:cubicBezTo>
                  <a:cubicBezTo>
                    <a:pt x="1184" y="948"/>
                    <a:pt x="1184" y="986"/>
                    <a:pt x="1169" y="1016"/>
                  </a:cubicBezTo>
                  <a:cubicBezTo>
                    <a:pt x="1146" y="1062"/>
                    <a:pt x="1138" y="1108"/>
                    <a:pt x="1115" y="1146"/>
                  </a:cubicBezTo>
                  <a:cubicBezTo>
                    <a:pt x="1092" y="1184"/>
                    <a:pt x="1062" y="1207"/>
                    <a:pt x="1039" y="1238"/>
                  </a:cubicBezTo>
                  <a:cubicBezTo>
                    <a:pt x="817" y="1230"/>
                    <a:pt x="817" y="1230"/>
                    <a:pt x="817" y="1230"/>
                  </a:cubicBezTo>
                  <a:lnTo>
                    <a:pt x="817" y="1230"/>
                  </a:lnTo>
                  <a:cubicBezTo>
                    <a:pt x="756" y="1230"/>
                    <a:pt x="710" y="1268"/>
                    <a:pt x="665" y="1177"/>
                  </a:cubicBezTo>
                  <a:cubicBezTo>
                    <a:pt x="642" y="1161"/>
                    <a:pt x="581" y="1093"/>
                    <a:pt x="573" y="1062"/>
                  </a:cubicBezTo>
                  <a:cubicBezTo>
                    <a:pt x="542" y="1062"/>
                    <a:pt x="497" y="1100"/>
                    <a:pt x="466" y="1108"/>
                  </a:cubicBezTo>
                  <a:cubicBezTo>
                    <a:pt x="412" y="1123"/>
                    <a:pt x="374" y="1085"/>
                    <a:pt x="336" y="1077"/>
                  </a:cubicBezTo>
                  <a:cubicBezTo>
                    <a:pt x="290" y="1070"/>
                    <a:pt x="252" y="1070"/>
                    <a:pt x="229" y="107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63" name="Freeform 90"/>
            <p:cNvSpPr>
              <a:spLocks noChangeArrowheads="1"/>
            </p:cNvSpPr>
            <p:nvPr/>
          </p:nvSpPr>
          <p:spPr bwMode="auto">
            <a:xfrm>
              <a:off x="5309843" y="8005763"/>
              <a:ext cx="585749" cy="500062"/>
            </a:xfrm>
            <a:custGeom>
              <a:avLst/>
              <a:gdLst>
                <a:gd name="T0" fmla="*/ 963 w 1628"/>
                <a:gd name="T1" fmla="*/ 84 h 1391"/>
                <a:gd name="T2" fmla="*/ 963 w 1628"/>
                <a:gd name="T3" fmla="*/ 84 h 1391"/>
                <a:gd name="T4" fmla="*/ 1215 w 1628"/>
                <a:gd name="T5" fmla="*/ 8 h 1391"/>
                <a:gd name="T6" fmla="*/ 1215 w 1628"/>
                <a:gd name="T7" fmla="*/ 8 h 1391"/>
                <a:gd name="T8" fmla="*/ 1345 w 1628"/>
                <a:gd name="T9" fmla="*/ 31 h 1391"/>
                <a:gd name="T10" fmla="*/ 1337 w 1628"/>
                <a:gd name="T11" fmla="*/ 122 h 1391"/>
                <a:gd name="T12" fmla="*/ 1375 w 1628"/>
                <a:gd name="T13" fmla="*/ 222 h 1391"/>
                <a:gd name="T14" fmla="*/ 1497 w 1628"/>
                <a:gd name="T15" fmla="*/ 145 h 1391"/>
                <a:gd name="T16" fmla="*/ 1505 w 1628"/>
                <a:gd name="T17" fmla="*/ 206 h 1391"/>
                <a:gd name="T18" fmla="*/ 1474 w 1628"/>
                <a:gd name="T19" fmla="*/ 252 h 1391"/>
                <a:gd name="T20" fmla="*/ 1467 w 1628"/>
                <a:gd name="T21" fmla="*/ 313 h 1391"/>
                <a:gd name="T22" fmla="*/ 1520 w 1628"/>
                <a:gd name="T23" fmla="*/ 374 h 1391"/>
                <a:gd name="T24" fmla="*/ 1574 w 1628"/>
                <a:gd name="T25" fmla="*/ 497 h 1391"/>
                <a:gd name="T26" fmla="*/ 1620 w 1628"/>
                <a:gd name="T27" fmla="*/ 550 h 1391"/>
                <a:gd name="T28" fmla="*/ 1528 w 1628"/>
                <a:gd name="T29" fmla="*/ 611 h 1391"/>
                <a:gd name="T30" fmla="*/ 1482 w 1628"/>
                <a:gd name="T31" fmla="*/ 649 h 1391"/>
                <a:gd name="T32" fmla="*/ 1551 w 1628"/>
                <a:gd name="T33" fmla="*/ 741 h 1391"/>
                <a:gd name="T34" fmla="*/ 1490 w 1628"/>
                <a:gd name="T35" fmla="*/ 779 h 1391"/>
                <a:gd name="T36" fmla="*/ 1490 w 1628"/>
                <a:gd name="T37" fmla="*/ 894 h 1391"/>
                <a:gd name="T38" fmla="*/ 1513 w 1628"/>
                <a:gd name="T39" fmla="*/ 1062 h 1391"/>
                <a:gd name="T40" fmla="*/ 1467 w 1628"/>
                <a:gd name="T41" fmla="*/ 1131 h 1391"/>
                <a:gd name="T42" fmla="*/ 1467 w 1628"/>
                <a:gd name="T43" fmla="*/ 1131 h 1391"/>
                <a:gd name="T44" fmla="*/ 1436 w 1628"/>
                <a:gd name="T45" fmla="*/ 1184 h 1391"/>
                <a:gd name="T46" fmla="*/ 1291 w 1628"/>
                <a:gd name="T47" fmla="*/ 1092 h 1391"/>
                <a:gd name="T48" fmla="*/ 1238 w 1628"/>
                <a:gd name="T49" fmla="*/ 1146 h 1391"/>
                <a:gd name="T50" fmla="*/ 1176 w 1628"/>
                <a:gd name="T51" fmla="*/ 1108 h 1391"/>
                <a:gd name="T52" fmla="*/ 1070 w 1628"/>
                <a:gd name="T53" fmla="*/ 1199 h 1391"/>
                <a:gd name="T54" fmla="*/ 978 w 1628"/>
                <a:gd name="T55" fmla="*/ 1169 h 1391"/>
                <a:gd name="T56" fmla="*/ 726 w 1628"/>
                <a:gd name="T57" fmla="*/ 1352 h 1391"/>
                <a:gd name="T58" fmla="*/ 619 w 1628"/>
                <a:gd name="T59" fmla="*/ 1322 h 1391"/>
                <a:gd name="T60" fmla="*/ 520 w 1628"/>
                <a:gd name="T61" fmla="*/ 1383 h 1391"/>
                <a:gd name="T62" fmla="*/ 428 w 1628"/>
                <a:gd name="T63" fmla="*/ 1352 h 1391"/>
                <a:gd name="T64" fmla="*/ 229 w 1628"/>
                <a:gd name="T65" fmla="*/ 1344 h 1391"/>
                <a:gd name="T66" fmla="*/ 229 w 1628"/>
                <a:gd name="T67" fmla="*/ 1344 h 1391"/>
                <a:gd name="T68" fmla="*/ 214 w 1628"/>
                <a:gd name="T69" fmla="*/ 1306 h 1391"/>
                <a:gd name="T70" fmla="*/ 115 w 1628"/>
                <a:gd name="T71" fmla="*/ 1306 h 1391"/>
                <a:gd name="T72" fmla="*/ 84 w 1628"/>
                <a:gd name="T73" fmla="*/ 1261 h 1391"/>
                <a:gd name="T74" fmla="*/ 46 w 1628"/>
                <a:gd name="T75" fmla="*/ 1299 h 1391"/>
                <a:gd name="T76" fmla="*/ 8 w 1628"/>
                <a:gd name="T77" fmla="*/ 1268 h 1391"/>
                <a:gd name="T78" fmla="*/ 31 w 1628"/>
                <a:gd name="T79" fmla="*/ 1238 h 1391"/>
                <a:gd name="T80" fmla="*/ 15 w 1628"/>
                <a:gd name="T81" fmla="*/ 1176 h 1391"/>
                <a:gd name="T82" fmla="*/ 15 w 1628"/>
                <a:gd name="T83" fmla="*/ 1176 h 1391"/>
                <a:gd name="T84" fmla="*/ 176 w 1628"/>
                <a:gd name="T85" fmla="*/ 1138 h 1391"/>
                <a:gd name="T86" fmla="*/ 290 w 1628"/>
                <a:gd name="T87" fmla="*/ 1131 h 1391"/>
                <a:gd name="T88" fmla="*/ 436 w 1628"/>
                <a:gd name="T89" fmla="*/ 1016 h 1391"/>
                <a:gd name="T90" fmla="*/ 504 w 1628"/>
                <a:gd name="T91" fmla="*/ 932 h 1391"/>
                <a:gd name="T92" fmla="*/ 627 w 1628"/>
                <a:gd name="T93" fmla="*/ 901 h 1391"/>
                <a:gd name="T94" fmla="*/ 734 w 1628"/>
                <a:gd name="T95" fmla="*/ 787 h 1391"/>
                <a:gd name="T96" fmla="*/ 932 w 1628"/>
                <a:gd name="T97" fmla="*/ 443 h 1391"/>
                <a:gd name="T98" fmla="*/ 947 w 1628"/>
                <a:gd name="T99" fmla="*/ 336 h 1391"/>
                <a:gd name="T100" fmla="*/ 986 w 1628"/>
                <a:gd name="T101" fmla="*/ 275 h 1391"/>
                <a:gd name="T102" fmla="*/ 986 w 1628"/>
                <a:gd name="T103" fmla="*/ 122 h 1391"/>
                <a:gd name="T104" fmla="*/ 1077 w 1628"/>
                <a:gd name="T105" fmla="*/ 107 h 1391"/>
                <a:gd name="T106" fmla="*/ 1077 w 1628"/>
                <a:gd name="T107" fmla="*/ 100 h 1391"/>
                <a:gd name="T108" fmla="*/ 963 w 1628"/>
                <a:gd name="T109" fmla="*/ 84 h 1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28" h="1391">
                  <a:moveTo>
                    <a:pt x="963" y="84"/>
                  </a:moveTo>
                  <a:lnTo>
                    <a:pt x="963" y="84"/>
                  </a:lnTo>
                  <a:cubicBezTo>
                    <a:pt x="1215" y="8"/>
                    <a:pt x="1215" y="8"/>
                    <a:pt x="1215" y="8"/>
                  </a:cubicBezTo>
                  <a:lnTo>
                    <a:pt x="1215" y="8"/>
                  </a:lnTo>
                  <a:cubicBezTo>
                    <a:pt x="1261" y="15"/>
                    <a:pt x="1314" y="0"/>
                    <a:pt x="1345" y="31"/>
                  </a:cubicBezTo>
                  <a:cubicBezTo>
                    <a:pt x="1368" y="54"/>
                    <a:pt x="1337" y="92"/>
                    <a:pt x="1337" y="122"/>
                  </a:cubicBezTo>
                  <a:cubicBezTo>
                    <a:pt x="1345" y="153"/>
                    <a:pt x="1337" y="214"/>
                    <a:pt x="1375" y="222"/>
                  </a:cubicBezTo>
                  <a:cubicBezTo>
                    <a:pt x="1421" y="229"/>
                    <a:pt x="1459" y="176"/>
                    <a:pt x="1497" y="145"/>
                  </a:cubicBezTo>
                  <a:lnTo>
                    <a:pt x="1505" y="206"/>
                  </a:lnTo>
                  <a:cubicBezTo>
                    <a:pt x="1497" y="214"/>
                    <a:pt x="1474" y="252"/>
                    <a:pt x="1474" y="252"/>
                  </a:cubicBezTo>
                  <a:cubicBezTo>
                    <a:pt x="1474" y="252"/>
                    <a:pt x="1467" y="306"/>
                    <a:pt x="1467" y="313"/>
                  </a:cubicBezTo>
                  <a:lnTo>
                    <a:pt x="1520" y="374"/>
                  </a:lnTo>
                  <a:cubicBezTo>
                    <a:pt x="1543" y="413"/>
                    <a:pt x="1558" y="458"/>
                    <a:pt x="1574" y="497"/>
                  </a:cubicBezTo>
                  <a:cubicBezTo>
                    <a:pt x="1574" y="497"/>
                    <a:pt x="1627" y="550"/>
                    <a:pt x="1620" y="550"/>
                  </a:cubicBezTo>
                  <a:cubicBezTo>
                    <a:pt x="1612" y="558"/>
                    <a:pt x="1528" y="611"/>
                    <a:pt x="1528" y="611"/>
                  </a:cubicBezTo>
                  <a:cubicBezTo>
                    <a:pt x="1513" y="626"/>
                    <a:pt x="1482" y="634"/>
                    <a:pt x="1482" y="649"/>
                  </a:cubicBezTo>
                  <a:cubicBezTo>
                    <a:pt x="1490" y="688"/>
                    <a:pt x="1551" y="703"/>
                    <a:pt x="1551" y="741"/>
                  </a:cubicBezTo>
                  <a:cubicBezTo>
                    <a:pt x="1551" y="764"/>
                    <a:pt x="1497" y="756"/>
                    <a:pt x="1490" y="779"/>
                  </a:cubicBezTo>
                  <a:cubicBezTo>
                    <a:pt x="1474" y="817"/>
                    <a:pt x="1490" y="856"/>
                    <a:pt x="1490" y="894"/>
                  </a:cubicBezTo>
                  <a:cubicBezTo>
                    <a:pt x="1497" y="947"/>
                    <a:pt x="1513" y="1008"/>
                    <a:pt x="1513" y="1062"/>
                  </a:cubicBezTo>
                  <a:cubicBezTo>
                    <a:pt x="1505" y="1092"/>
                    <a:pt x="1482" y="1108"/>
                    <a:pt x="1467" y="1131"/>
                  </a:cubicBezTo>
                  <a:lnTo>
                    <a:pt x="1467" y="1131"/>
                  </a:lnTo>
                  <a:cubicBezTo>
                    <a:pt x="1459" y="1146"/>
                    <a:pt x="1459" y="1192"/>
                    <a:pt x="1436" y="1184"/>
                  </a:cubicBezTo>
                  <a:cubicBezTo>
                    <a:pt x="1383" y="1176"/>
                    <a:pt x="1352" y="1108"/>
                    <a:pt x="1291" y="1092"/>
                  </a:cubicBezTo>
                  <a:cubicBezTo>
                    <a:pt x="1268" y="1092"/>
                    <a:pt x="1261" y="1138"/>
                    <a:pt x="1238" y="1146"/>
                  </a:cubicBezTo>
                  <a:cubicBezTo>
                    <a:pt x="1215" y="1146"/>
                    <a:pt x="1199" y="1100"/>
                    <a:pt x="1176" y="1108"/>
                  </a:cubicBezTo>
                  <a:cubicBezTo>
                    <a:pt x="1131" y="1123"/>
                    <a:pt x="1115" y="1184"/>
                    <a:pt x="1070" y="1199"/>
                  </a:cubicBezTo>
                  <a:cubicBezTo>
                    <a:pt x="1039" y="1207"/>
                    <a:pt x="1009" y="1153"/>
                    <a:pt x="978" y="1169"/>
                  </a:cubicBezTo>
                  <a:cubicBezTo>
                    <a:pt x="886" y="1215"/>
                    <a:pt x="825" y="1314"/>
                    <a:pt x="726" y="1352"/>
                  </a:cubicBezTo>
                  <a:cubicBezTo>
                    <a:pt x="695" y="1367"/>
                    <a:pt x="657" y="1314"/>
                    <a:pt x="619" y="1322"/>
                  </a:cubicBezTo>
                  <a:cubicBezTo>
                    <a:pt x="581" y="1322"/>
                    <a:pt x="558" y="1375"/>
                    <a:pt x="520" y="1383"/>
                  </a:cubicBezTo>
                  <a:cubicBezTo>
                    <a:pt x="489" y="1390"/>
                    <a:pt x="459" y="1360"/>
                    <a:pt x="428" y="1352"/>
                  </a:cubicBezTo>
                  <a:cubicBezTo>
                    <a:pt x="359" y="1344"/>
                    <a:pt x="290" y="1344"/>
                    <a:pt x="229" y="1344"/>
                  </a:cubicBezTo>
                  <a:lnTo>
                    <a:pt x="229" y="1344"/>
                  </a:lnTo>
                  <a:cubicBezTo>
                    <a:pt x="222" y="1329"/>
                    <a:pt x="229" y="1306"/>
                    <a:pt x="214" y="1306"/>
                  </a:cubicBezTo>
                  <a:cubicBezTo>
                    <a:pt x="184" y="1291"/>
                    <a:pt x="145" y="1314"/>
                    <a:pt x="115" y="1306"/>
                  </a:cubicBezTo>
                  <a:cubicBezTo>
                    <a:pt x="100" y="1299"/>
                    <a:pt x="100" y="1261"/>
                    <a:pt x="84" y="1261"/>
                  </a:cubicBezTo>
                  <a:cubicBezTo>
                    <a:pt x="61" y="1253"/>
                    <a:pt x="61" y="1291"/>
                    <a:pt x="46" y="1299"/>
                  </a:cubicBezTo>
                  <a:cubicBezTo>
                    <a:pt x="31" y="1299"/>
                    <a:pt x="8" y="1283"/>
                    <a:pt x="8" y="1268"/>
                  </a:cubicBezTo>
                  <a:cubicBezTo>
                    <a:pt x="0" y="1261"/>
                    <a:pt x="31" y="1253"/>
                    <a:pt x="31" y="1238"/>
                  </a:cubicBezTo>
                  <a:cubicBezTo>
                    <a:pt x="31" y="1215"/>
                    <a:pt x="15" y="1199"/>
                    <a:pt x="15" y="1176"/>
                  </a:cubicBezTo>
                  <a:lnTo>
                    <a:pt x="15" y="1176"/>
                  </a:lnTo>
                  <a:cubicBezTo>
                    <a:pt x="176" y="1138"/>
                    <a:pt x="176" y="1138"/>
                    <a:pt x="176" y="1138"/>
                  </a:cubicBezTo>
                  <a:cubicBezTo>
                    <a:pt x="214" y="1131"/>
                    <a:pt x="245" y="1176"/>
                    <a:pt x="290" y="1131"/>
                  </a:cubicBezTo>
                  <a:cubicBezTo>
                    <a:pt x="336" y="1092"/>
                    <a:pt x="405" y="1054"/>
                    <a:pt x="436" y="1016"/>
                  </a:cubicBezTo>
                  <a:cubicBezTo>
                    <a:pt x="459" y="986"/>
                    <a:pt x="466" y="947"/>
                    <a:pt x="504" y="932"/>
                  </a:cubicBezTo>
                  <a:cubicBezTo>
                    <a:pt x="550" y="917"/>
                    <a:pt x="588" y="932"/>
                    <a:pt x="627" y="901"/>
                  </a:cubicBezTo>
                  <a:cubicBezTo>
                    <a:pt x="657" y="863"/>
                    <a:pt x="703" y="825"/>
                    <a:pt x="734" y="787"/>
                  </a:cubicBezTo>
                  <a:cubicBezTo>
                    <a:pt x="825" y="665"/>
                    <a:pt x="871" y="588"/>
                    <a:pt x="932" y="443"/>
                  </a:cubicBezTo>
                  <a:cubicBezTo>
                    <a:pt x="940" y="420"/>
                    <a:pt x="940" y="367"/>
                    <a:pt x="947" y="336"/>
                  </a:cubicBezTo>
                  <a:cubicBezTo>
                    <a:pt x="955" y="306"/>
                    <a:pt x="970" y="306"/>
                    <a:pt x="986" y="275"/>
                  </a:cubicBezTo>
                  <a:cubicBezTo>
                    <a:pt x="1009" y="244"/>
                    <a:pt x="986" y="161"/>
                    <a:pt x="986" y="122"/>
                  </a:cubicBezTo>
                  <a:cubicBezTo>
                    <a:pt x="1016" y="115"/>
                    <a:pt x="1047" y="115"/>
                    <a:pt x="1077" y="107"/>
                  </a:cubicBezTo>
                  <a:cubicBezTo>
                    <a:pt x="1077" y="100"/>
                    <a:pt x="1077" y="100"/>
                    <a:pt x="1077" y="100"/>
                  </a:cubicBezTo>
                  <a:cubicBezTo>
                    <a:pt x="1054" y="100"/>
                    <a:pt x="970" y="92"/>
                    <a:pt x="963" y="8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64" name="Freeform 91"/>
            <p:cNvSpPr>
              <a:spLocks noChangeArrowheads="1"/>
            </p:cNvSpPr>
            <p:nvPr/>
          </p:nvSpPr>
          <p:spPr bwMode="auto">
            <a:xfrm>
              <a:off x="6076555" y="8934450"/>
              <a:ext cx="150803" cy="109538"/>
            </a:xfrm>
            <a:custGeom>
              <a:avLst/>
              <a:gdLst>
                <a:gd name="T0" fmla="*/ 168 w 420"/>
                <a:gd name="T1" fmla="*/ 23 h 306"/>
                <a:gd name="T2" fmla="*/ 168 w 420"/>
                <a:gd name="T3" fmla="*/ 23 h 306"/>
                <a:gd name="T4" fmla="*/ 282 w 420"/>
                <a:gd name="T5" fmla="*/ 7 h 306"/>
                <a:gd name="T6" fmla="*/ 358 w 420"/>
                <a:gd name="T7" fmla="*/ 38 h 306"/>
                <a:gd name="T8" fmla="*/ 358 w 420"/>
                <a:gd name="T9" fmla="*/ 38 h 306"/>
                <a:gd name="T10" fmla="*/ 404 w 420"/>
                <a:gd name="T11" fmla="*/ 53 h 306"/>
                <a:gd name="T12" fmla="*/ 419 w 420"/>
                <a:gd name="T13" fmla="*/ 160 h 306"/>
                <a:gd name="T14" fmla="*/ 419 w 420"/>
                <a:gd name="T15" fmla="*/ 160 h 306"/>
                <a:gd name="T16" fmla="*/ 274 w 420"/>
                <a:gd name="T17" fmla="*/ 305 h 306"/>
                <a:gd name="T18" fmla="*/ 274 w 420"/>
                <a:gd name="T19" fmla="*/ 305 h 306"/>
                <a:gd name="T20" fmla="*/ 191 w 420"/>
                <a:gd name="T21" fmla="*/ 214 h 306"/>
                <a:gd name="T22" fmla="*/ 115 w 420"/>
                <a:gd name="T23" fmla="*/ 244 h 306"/>
                <a:gd name="T24" fmla="*/ 77 w 420"/>
                <a:gd name="T25" fmla="*/ 168 h 306"/>
                <a:gd name="T26" fmla="*/ 8 w 420"/>
                <a:gd name="T27" fmla="*/ 130 h 306"/>
                <a:gd name="T28" fmla="*/ 8 w 420"/>
                <a:gd name="T29" fmla="*/ 130 h 306"/>
                <a:gd name="T30" fmla="*/ 8 w 420"/>
                <a:gd name="T31" fmla="*/ 61 h 306"/>
                <a:gd name="T32" fmla="*/ 77 w 420"/>
                <a:gd name="T33" fmla="*/ 30 h 306"/>
                <a:gd name="T34" fmla="*/ 130 w 420"/>
                <a:gd name="T35" fmla="*/ 61 h 306"/>
                <a:gd name="T36" fmla="*/ 168 w 420"/>
                <a:gd name="T37" fmla="*/ 23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0" h="306">
                  <a:moveTo>
                    <a:pt x="168" y="23"/>
                  </a:moveTo>
                  <a:lnTo>
                    <a:pt x="168" y="23"/>
                  </a:lnTo>
                  <a:cubicBezTo>
                    <a:pt x="205" y="15"/>
                    <a:pt x="244" y="0"/>
                    <a:pt x="282" y="7"/>
                  </a:cubicBezTo>
                  <a:cubicBezTo>
                    <a:pt x="305" y="7"/>
                    <a:pt x="328" y="30"/>
                    <a:pt x="358" y="38"/>
                  </a:cubicBezTo>
                  <a:lnTo>
                    <a:pt x="358" y="38"/>
                  </a:lnTo>
                  <a:cubicBezTo>
                    <a:pt x="374" y="46"/>
                    <a:pt x="397" y="38"/>
                    <a:pt x="404" y="53"/>
                  </a:cubicBezTo>
                  <a:cubicBezTo>
                    <a:pt x="419" y="84"/>
                    <a:pt x="412" y="122"/>
                    <a:pt x="419" y="160"/>
                  </a:cubicBezTo>
                  <a:lnTo>
                    <a:pt x="419" y="160"/>
                  </a:lnTo>
                  <a:cubicBezTo>
                    <a:pt x="358" y="183"/>
                    <a:pt x="313" y="221"/>
                    <a:pt x="274" y="305"/>
                  </a:cubicBezTo>
                  <a:lnTo>
                    <a:pt x="274" y="305"/>
                  </a:lnTo>
                  <a:cubicBezTo>
                    <a:pt x="244" y="275"/>
                    <a:pt x="228" y="229"/>
                    <a:pt x="191" y="214"/>
                  </a:cubicBezTo>
                  <a:cubicBezTo>
                    <a:pt x="161" y="206"/>
                    <a:pt x="138" y="252"/>
                    <a:pt x="115" y="244"/>
                  </a:cubicBezTo>
                  <a:cubicBezTo>
                    <a:pt x="84" y="229"/>
                    <a:pt x="92" y="183"/>
                    <a:pt x="77" y="168"/>
                  </a:cubicBezTo>
                  <a:cubicBezTo>
                    <a:pt x="62" y="145"/>
                    <a:pt x="31" y="145"/>
                    <a:pt x="8" y="130"/>
                  </a:cubicBezTo>
                  <a:lnTo>
                    <a:pt x="8" y="130"/>
                  </a:lnTo>
                  <a:cubicBezTo>
                    <a:pt x="8" y="107"/>
                    <a:pt x="0" y="84"/>
                    <a:pt x="8" y="61"/>
                  </a:cubicBezTo>
                  <a:cubicBezTo>
                    <a:pt x="23" y="38"/>
                    <a:pt x="54" y="30"/>
                    <a:pt x="77" y="30"/>
                  </a:cubicBezTo>
                  <a:cubicBezTo>
                    <a:pt x="100" y="30"/>
                    <a:pt x="115" y="61"/>
                    <a:pt x="130" y="61"/>
                  </a:cubicBezTo>
                  <a:cubicBezTo>
                    <a:pt x="153" y="61"/>
                    <a:pt x="153" y="30"/>
                    <a:pt x="168" y="2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65" name="Freeform 92"/>
            <p:cNvSpPr>
              <a:spLocks noChangeArrowheads="1"/>
            </p:cNvSpPr>
            <p:nvPr/>
          </p:nvSpPr>
          <p:spPr bwMode="auto">
            <a:xfrm>
              <a:off x="5895591" y="8977313"/>
              <a:ext cx="280970" cy="139700"/>
            </a:xfrm>
            <a:custGeom>
              <a:avLst/>
              <a:gdLst>
                <a:gd name="T0" fmla="*/ 283 w 779"/>
                <a:gd name="T1" fmla="*/ 0 h 390"/>
                <a:gd name="T2" fmla="*/ 283 w 779"/>
                <a:gd name="T3" fmla="*/ 0 h 390"/>
                <a:gd name="T4" fmla="*/ 390 w 779"/>
                <a:gd name="T5" fmla="*/ 30 h 390"/>
                <a:gd name="T6" fmla="*/ 512 w 779"/>
                <a:gd name="T7" fmla="*/ 15 h 390"/>
                <a:gd name="T8" fmla="*/ 512 w 779"/>
                <a:gd name="T9" fmla="*/ 15 h 390"/>
                <a:gd name="T10" fmla="*/ 581 w 779"/>
                <a:gd name="T11" fmla="*/ 53 h 390"/>
                <a:gd name="T12" fmla="*/ 619 w 779"/>
                <a:gd name="T13" fmla="*/ 129 h 390"/>
                <a:gd name="T14" fmla="*/ 695 w 779"/>
                <a:gd name="T15" fmla="*/ 99 h 390"/>
                <a:gd name="T16" fmla="*/ 778 w 779"/>
                <a:gd name="T17" fmla="*/ 190 h 390"/>
                <a:gd name="T18" fmla="*/ 778 w 779"/>
                <a:gd name="T19" fmla="*/ 190 h 390"/>
                <a:gd name="T20" fmla="*/ 771 w 779"/>
                <a:gd name="T21" fmla="*/ 213 h 390"/>
                <a:gd name="T22" fmla="*/ 535 w 779"/>
                <a:gd name="T23" fmla="*/ 366 h 390"/>
                <a:gd name="T24" fmla="*/ 84 w 779"/>
                <a:gd name="T25" fmla="*/ 236 h 390"/>
                <a:gd name="T26" fmla="*/ 0 w 779"/>
                <a:gd name="T27" fmla="*/ 160 h 390"/>
                <a:gd name="T28" fmla="*/ 0 w 779"/>
                <a:gd name="T29" fmla="*/ 160 h 390"/>
                <a:gd name="T30" fmla="*/ 145 w 779"/>
                <a:gd name="T31" fmla="*/ 61 h 390"/>
                <a:gd name="T32" fmla="*/ 199 w 779"/>
                <a:gd name="T33" fmla="*/ 76 h 390"/>
                <a:gd name="T34" fmla="*/ 283 w 779"/>
                <a:gd name="T35"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9" h="390">
                  <a:moveTo>
                    <a:pt x="283" y="0"/>
                  </a:moveTo>
                  <a:lnTo>
                    <a:pt x="283" y="0"/>
                  </a:lnTo>
                  <a:cubicBezTo>
                    <a:pt x="313" y="7"/>
                    <a:pt x="352" y="30"/>
                    <a:pt x="390" y="30"/>
                  </a:cubicBezTo>
                  <a:cubicBezTo>
                    <a:pt x="428" y="30"/>
                    <a:pt x="474" y="22"/>
                    <a:pt x="512" y="15"/>
                  </a:cubicBezTo>
                  <a:lnTo>
                    <a:pt x="512" y="15"/>
                  </a:lnTo>
                  <a:cubicBezTo>
                    <a:pt x="535" y="30"/>
                    <a:pt x="566" y="30"/>
                    <a:pt x="581" y="53"/>
                  </a:cubicBezTo>
                  <a:cubicBezTo>
                    <a:pt x="596" y="68"/>
                    <a:pt x="588" y="114"/>
                    <a:pt x="619" y="129"/>
                  </a:cubicBezTo>
                  <a:cubicBezTo>
                    <a:pt x="642" y="137"/>
                    <a:pt x="665" y="91"/>
                    <a:pt x="695" y="99"/>
                  </a:cubicBezTo>
                  <a:cubicBezTo>
                    <a:pt x="732" y="114"/>
                    <a:pt x="748" y="160"/>
                    <a:pt x="778" y="190"/>
                  </a:cubicBezTo>
                  <a:lnTo>
                    <a:pt x="778" y="190"/>
                  </a:lnTo>
                  <a:cubicBezTo>
                    <a:pt x="778" y="198"/>
                    <a:pt x="778" y="206"/>
                    <a:pt x="771" y="213"/>
                  </a:cubicBezTo>
                  <a:cubicBezTo>
                    <a:pt x="709" y="389"/>
                    <a:pt x="732" y="328"/>
                    <a:pt x="535" y="366"/>
                  </a:cubicBezTo>
                  <a:cubicBezTo>
                    <a:pt x="413" y="389"/>
                    <a:pt x="130" y="381"/>
                    <a:pt x="84" y="236"/>
                  </a:cubicBezTo>
                  <a:cubicBezTo>
                    <a:pt x="61" y="190"/>
                    <a:pt x="31" y="175"/>
                    <a:pt x="0" y="160"/>
                  </a:cubicBezTo>
                  <a:lnTo>
                    <a:pt x="0" y="160"/>
                  </a:lnTo>
                  <a:cubicBezTo>
                    <a:pt x="38" y="137"/>
                    <a:pt x="99" y="76"/>
                    <a:pt x="145" y="61"/>
                  </a:cubicBezTo>
                  <a:cubicBezTo>
                    <a:pt x="161" y="53"/>
                    <a:pt x="183" y="83"/>
                    <a:pt x="199" y="76"/>
                  </a:cubicBezTo>
                  <a:cubicBezTo>
                    <a:pt x="229" y="61"/>
                    <a:pt x="252" y="22"/>
                    <a:pt x="283"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66" name="Freeform 93"/>
            <p:cNvSpPr>
              <a:spLocks noChangeArrowheads="1"/>
            </p:cNvSpPr>
            <p:nvPr/>
          </p:nvSpPr>
          <p:spPr bwMode="auto">
            <a:xfrm>
              <a:off x="6452768" y="8842375"/>
              <a:ext cx="236522" cy="223838"/>
            </a:xfrm>
            <a:custGeom>
              <a:avLst/>
              <a:gdLst>
                <a:gd name="T0" fmla="*/ 229 w 658"/>
                <a:gd name="T1" fmla="*/ 0 h 620"/>
                <a:gd name="T2" fmla="*/ 229 w 658"/>
                <a:gd name="T3" fmla="*/ 0 h 620"/>
                <a:gd name="T4" fmla="*/ 160 w 658"/>
                <a:gd name="T5" fmla="*/ 100 h 620"/>
                <a:gd name="T6" fmla="*/ 53 w 658"/>
                <a:gd name="T7" fmla="*/ 222 h 620"/>
                <a:gd name="T8" fmla="*/ 7 w 658"/>
                <a:gd name="T9" fmla="*/ 344 h 620"/>
                <a:gd name="T10" fmla="*/ 7 w 658"/>
                <a:gd name="T11" fmla="*/ 344 h 620"/>
                <a:gd name="T12" fmla="*/ 30 w 658"/>
                <a:gd name="T13" fmla="*/ 382 h 620"/>
                <a:gd name="T14" fmla="*/ 122 w 658"/>
                <a:gd name="T15" fmla="*/ 382 h 620"/>
                <a:gd name="T16" fmla="*/ 168 w 658"/>
                <a:gd name="T17" fmla="*/ 428 h 620"/>
                <a:gd name="T18" fmla="*/ 229 w 658"/>
                <a:gd name="T19" fmla="*/ 436 h 620"/>
                <a:gd name="T20" fmla="*/ 244 w 658"/>
                <a:gd name="T21" fmla="*/ 497 h 620"/>
                <a:gd name="T22" fmla="*/ 221 w 658"/>
                <a:gd name="T23" fmla="*/ 527 h 620"/>
                <a:gd name="T24" fmla="*/ 229 w 658"/>
                <a:gd name="T25" fmla="*/ 596 h 620"/>
                <a:gd name="T26" fmla="*/ 229 w 658"/>
                <a:gd name="T27" fmla="*/ 596 h 620"/>
                <a:gd name="T28" fmla="*/ 343 w 658"/>
                <a:gd name="T29" fmla="*/ 619 h 620"/>
                <a:gd name="T30" fmla="*/ 489 w 658"/>
                <a:gd name="T31" fmla="*/ 581 h 620"/>
                <a:gd name="T32" fmla="*/ 580 w 658"/>
                <a:gd name="T33" fmla="*/ 604 h 620"/>
                <a:gd name="T34" fmla="*/ 580 w 658"/>
                <a:gd name="T35" fmla="*/ 604 h 620"/>
                <a:gd name="T36" fmla="*/ 588 w 658"/>
                <a:gd name="T37" fmla="*/ 481 h 620"/>
                <a:gd name="T38" fmla="*/ 534 w 658"/>
                <a:gd name="T39" fmla="*/ 420 h 620"/>
                <a:gd name="T40" fmla="*/ 634 w 658"/>
                <a:gd name="T41" fmla="*/ 352 h 620"/>
                <a:gd name="T42" fmla="*/ 618 w 658"/>
                <a:gd name="T43" fmla="*/ 222 h 620"/>
                <a:gd name="T44" fmla="*/ 618 w 658"/>
                <a:gd name="T45" fmla="*/ 222 h 620"/>
                <a:gd name="T46" fmla="*/ 443 w 658"/>
                <a:gd name="T47" fmla="*/ 176 h 620"/>
                <a:gd name="T48" fmla="*/ 412 w 658"/>
                <a:gd name="T49" fmla="*/ 61 h 620"/>
                <a:gd name="T50" fmla="*/ 290 w 658"/>
                <a:gd name="T51" fmla="*/ 54 h 620"/>
                <a:gd name="T52" fmla="*/ 290 w 658"/>
                <a:gd name="T53" fmla="*/ 23 h 620"/>
                <a:gd name="T54" fmla="*/ 229 w 658"/>
                <a:gd name="T55"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58" h="620">
                  <a:moveTo>
                    <a:pt x="229" y="0"/>
                  </a:moveTo>
                  <a:lnTo>
                    <a:pt x="229" y="0"/>
                  </a:lnTo>
                  <a:cubicBezTo>
                    <a:pt x="206" y="31"/>
                    <a:pt x="176" y="61"/>
                    <a:pt x="160" y="100"/>
                  </a:cubicBezTo>
                  <a:cubicBezTo>
                    <a:pt x="145" y="153"/>
                    <a:pt x="76" y="168"/>
                    <a:pt x="53" y="222"/>
                  </a:cubicBezTo>
                  <a:cubicBezTo>
                    <a:pt x="38" y="260"/>
                    <a:pt x="23" y="306"/>
                    <a:pt x="7" y="344"/>
                  </a:cubicBezTo>
                  <a:lnTo>
                    <a:pt x="7" y="344"/>
                  </a:lnTo>
                  <a:cubicBezTo>
                    <a:pt x="23" y="382"/>
                    <a:pt x="0" y="359"/>
                    <a:pt x="30" y="382"/>
                  </a:cubicBezTo>
                  <a:cubicBezTo>
                    <a:pt x="61" y="397"/>
                    <a:pt x="91" y="375"/>
                    <a:pt x="122" y="382"/>
                  </a:cubicBezTo>
                  <a:cubicBezTo>
                    <a:pt x="145" y="390"/>
                    <a:pt x="145" y="420"/>
                    <a:pt x="168" y="428"/>
                  </a:cubicBezTo>
                  <a:cubicBezTo>
                    <a:pt x="183" y="436"/>
                    <a:pt x="214" y="420"/>
                    <a:pt x="229" y="436"/>
                  </a:cubicBezTo>
                  <a:cubicBezTo>
                    <a:pt x="244" y="451"/>
                    <a:pt x="244" y="474"/>
                    <a:pt x="244" y="497"/>
                  </a:cubicBezTo>
                  <a:cubicBezTo>
                    <a:pt x="244" y="512"/>
                    <a:pt x="221" y="512"/>
                    <a:pt x="221" y="527"/>
                  </a:cubicBezTo>
                  <a:cubicBezTo>
                    <a:pt x="214" y="550"/>
                    <a:pt x="221" y="573"/>
                    <a:pt x="229" y="596"/>
                  </a:cubicBezTo>
                  <a:lnTo>
                    <a:pt x="229" y="596"/>
                  </a:lnTo>
                  <a:cubicBezTo>
                    <a:pt x="267" y="604"/>
                    <a:pt x="298" y="619"/>
                    <a:pt x="343" y="619"/>
                  </a:cubicBezTo>
                  <a:cubicBezTo>
                    <a:pt x="389" y="619"/>
                    <a:pt x="435" y="581"/>
                    <a:pt x="489" y="581"/>
                  </a:cubicBezTo>
                  <a:cubicBezTo>
                    <a:pt x="519" y="581"/>
                    <a:pt x="550" y="596"/>
                    <a:pt x="580" y="604"/>
                  </a:cubicBezTo>
                  <a:lnTo>
                    <a:pt x="580" y="604"/>
                  </a:lnTo>
                  <a:cubicBezTo>
                    <a:pt x="580" y="565"/>
                    <a:pt x="595" y="519"/>
                    <a:pt x="588" y="481"/>
                  </a:cubicBezTo>
                  <a:cubicBezTo>
                    <a:pt x="580" y="451"/>
                    <a:pt x="527" y="443"/>
                    <a:pt x="534" y="420"/>
                  </a:cubicBezTo>
                  <a:cubicBezTo>
                    <a:pt x="550" y="382"/>
                    <a:pt x="618" y="390"/>
                    <a:pt x="634" y="352"/>
                  </a:cubicBezTo>
                  <a:cubicBezTo>
                    <a:pt x="657" y="306"/>
                    <a:pt x="626" y="267"/>
                    <a:pt x="618" y="222"/>
                  </a:cubicBezTo>
                  <a:lnTo>
                    <a:pt x="618" y="222"/>
                  </a:lnTo>
                  <a:cubicBezTo>
                    <a:pt x="557" y="206"/>
                    <a:pt x="489" y="214"/>
                    <a:pt x="443" y="176"/>
                  </a:cubicBezTo>
                  <a:cubicBezTo>
                    <a:pt x="412" y="153"/>
                    <a:pt x="443" y="84"/>
                    <a:pt x="412" y="61"/>
                  </a:cubicBezTo>
                  <a:cubicBezTo>
                    <a:pt x="382" y="38"/>
                    <a:pt x="328" y="69"/>
                    <a:pt x="290" y="54"/>
                  </a:cubicBezTo>
                  <a:cubicBezTo>
                    <a:pt x="275" y="54"/>
                    <a:pt x="298" y="31"/>
                    <a:pt x="290" y="23"/>
                  </a:cubicBezTo>
                  <a:cubicBezTo>
                    <a:pt x="252" y="0"/>
                    <a:pt x="267" y="15"/>
                    <a:pt x="229"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67" name="Freeform 94"/>
            <p:cNvSpPr>
              <a:spLocks noChangeArrowheads="1"/>
            </p:cNvSpPr>
            <p:nvPr/>
          </p:nvSpPr>
          <p:spPr bwMode="auto">
            <a:xfrm>
              <a:off x="6436894" y="8966201"/>
              <a:ext cx="104768" cy="119063"/>
            </a:xfrm>
            <a:custGeom>
              <a:avLst/>
              <a:gdLst>
                <a:gd name="T0" fmla="*/ 53 w 291"/>
                <a:gd name="T1" fmla="*/ 0 h 329"/>
                <a:gd name="T2" fmla="*/ 53 w 291"/>
                <a:gd name="T3" fmla="*/ 0 h 329"/>
                <a:gd name="T4" fmla="*/ 76 w 291"/>
                <a:gd name="T5" fmla="*/ 38 h 329"/>
                <a:gd name="T6" fmla="*/ 168 w 291"/>
                <a:gd name="T7" fmla="*/ 38 h 329"/>
                <a:gd name="T8" fmla="*/ 214 w 291"/>
                <a:gd name="T9" fmla="*/ 84 h 329"/>
                <a:gd name="T10" fmla="*/ 275 w 291"/>
                <a:gd name="T11" fmla="*/ 92 h 329"/>
                <a:gd name="T12" fmla="*/ 290 w 291"/>
                <a:gd name="T13" fmla="*/ 153 h 329"/>
                <a:gd name="T14" fmla="*/ 267 w 291"/>
                <a:gd name="T15" fmla="*/ 183 h 329"/>
                <a:gd name="T16" fmla="*/ 275 w 291"/>
                <a:gd name="T17" fmla="*/ 252 h 329"/>
                <a:gd name="T18" fmla="*/ 275 w 291"/>
                <a:gd name="T19" fmla="*/ 252 h 329"/>
                <a:gd name="T20" fmla="*/ 252 w 291"/>
                <a:gd name="T21" fmla="*/ 298 h 329"/>
                <a:gd name="T22" fmla="*/ 214 w 291"/>
                <a:gd name="T23" fmla="*/ 298 h 329"/>
                <a:gd name="T24" fmla="*/ 183 w 291"/>
                <a:gd name="T25" fmla="*/ 328 h 329"/>
                <a:gd name="T26" fmla="*/ 183 w 291"/>
                <a:gd name="T27" fmla="*/ 328 h 329"/>
                <a:gd name="T28" fmla="*/ 99 w 291"/>
                <a:gd name="T29" fmla="*/ 290 h 329"/>
                <a:gd name="T30" fmla="*/ 107 w 291"/>
                <a:gd name="T31" fmla="*/ 229 h 329"/>
                <a:gd name="T32" fmla="*/ 99 w 291"/>
                <a:gd name="T33" fmla="*/ 153 h 329"/>
                <a:gd name="T34" fmla="*/ 46 w 291"/>
                <a:gd name="T35" fmla="*/ 122 h 329"/>
                <a:gd name="T36" fmla="*/ 0 w 291"/>
                <a:gd name="T37" fmla="*/ 76 h 329"/>
                <a:gd name="T38" fmla="*/ 0 w 291"/>
                <a:gd name="T39" fmla="*/ 76 h 329"/>
                <a:gd name="T40" fmla="*/ 53 w 291"/>
                <a:gd name="T41"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91" h="329">
                  <a:moveTo>
                    <a:pt x="53" y="0"/>
                  </a:moveTo>
                  <a:lnTo>
                    <a:pt x="53" y="0"/>
                  </a:lnTo>
                  <a:cubicBezTo>
                    <a:pt x="69" y="38"/>
                    <a:pt x="46" y="15"/>
                    <a:pt x="76" y="38"/>
                  </a:cubicBezTo>
                  <a:cubicBezTo>
                    <a:pt x="107" y="53"/>
                    <a:pt x="137" y="31"/>
                    <a:pt x="168" y="38"/>
                  </a:cubicBezTo>
                  <a:cubicBezTo>
                    <a:pt x="191" y="46"/>
                    <a:pt x="191" y="76"/>
                    <a:pt x="214" y="84"/>
                  </a:cubicBezTo>
                  <a:cubicBezTo>
                    <a:pt x="229" y="92"/>
                    <a:pt x="260" y="76"/>
                    <a:pt x="275" y="92"/>
                  </a:cubicBezTo>
                  <a:cubicBezTo>
                    <a:pt x="290" y="107"/>
                    <a:pt x="290" y="130"/>
                    <a:pt x="290" y="153"/>
                  </a:cubicBezTo>
                  <a:cubicBezTo>
                    <a:pt x="290" y="168"/>
                    <a:pt x="267" y="168"/>
                    <a:pt x="267" y="183"/>
                  </a:cubicBezTo>
                  <a:cubicBezTo>
                    <a:pt x="260" y="206"/>
                    <a:pt x="267" y="229"/>
                    <a:pt x="275" y="252"/>
                  </a:cubicBezTo>
                  <a:lnTo>
                    <a:pt x="275" y="252"/>
                  </a:lnTo>
                  <a:cubicBezTo>
                    <a:pt x="267" y="267"/>
                    <a:pt x="267" y="290"/>
                    <a:pt x="252" y="298"/>
                  </a:cubicBezTo>
                  <a:cubicBezTo>
                    <a:pt x="244" y="306"/>
                    <a:pt x="229" y="290"/>
                    <a:pt x="214" y="298"/>
                  </a:cubicBezTo>
                  <a:cubicBezTo>
                    <a:pt x="199" y="298"/>
                    <a:pt x="191" y="313"/>
                    <a:pt x="183" y="328"/>
                  </a:cubicBezTo>
                  <a:lnTo>
                    <a:pt x="183" y="328"/>
                  </a:lnTo>
                  <a:cubicBezTo>
                    <a:pt x="153" y="313"/>
                    <a:pt x="114" y="321"/>
                    <a:pt x="99" y="290"/>
                  </a:cubicBezTo>
                  <a:cubicBezTo>
                    <a:pt x="84" y="275"/>
                    <a:pt x="107" y="252"/>
                    <a:pt x="107" y="229"/>
                  </a:cubicBezTo>
                  <a:cubicBezTo>
                    <a:pt x="107" y="206"/>
                    <a:pt x="114" y="175"/>
                    <a:pt x="99" y="153"/>
                  </a:cubicBezTo>
                  <a:cubicBezTo>
                    <a:pt x="91" y="137"/>
                    <a:pt x="61" y="137"/>
                    <a:pt x="46" y="122"/>
                  </a:cubicBezTo>
                  <a:cubicBezTo>
                    <a:pt x="15" y="99"/>
                    <a:pt x="23" y="107"/>
                    <a:pt x="0" y="76"/>
                  </a:cubicBezTo>
                  <a:lnTo>
                    <a:pt x="0" y="76"/>
                  </a:lnTo>
                  <a:cubicBezTo>
                    <a:pt x="23" y="61"/>
                    <a:pt x="38" y="31"/>
                    <a:pt x="53"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68" name="Freeform 95"/>
            <p:cNvSpPr>
              <a:spLocks noChangeArrowheads="1"/>
            </p:cNvSpPr>
            <p:nvPr/>
          </p:nvSpPr>
          <p:spPr bwMode="auto">
            <a:xfrm>
              <a:off x="6941686" y="8810626"/>
              <a:ext cx="134928" cy="187325"/>
            </a:xfrm>
            <a:custGeom>
              <a:avLst/>
              <a:gdLst>
                <a:gd name="T0" fmla="*/ 107 w 376"/>
                <a:gd name="T1" fmla="*/ 54 h 521"/>
                <a:gd name="T2" fmla="*/ 107 w 376"/>
                <a:gd name="T3" fmla="*/ 54 h 521"/>
                <a:gd name="T4" fmla="*/ 153 w 376"/>
                <a:gd name="T5" fmla="*/ 69 h 521"/>
                <a:gd name="T6" fmla="*/ 214 w 376"/>
                <a:gd name="T7" fmla="*/ 54 h 521"/>
                <a:gd name="T8" fmla="*/ 237 w 376"/>
                <a:gd name="T9" fmla="*/ 8 h 521"/>
                <a:gd name="T10" fmla="*/ 275 w 376"/>
                <a:gd name="T11" fmla="*/ 0 h 521"/>
                <a:gd name="T12" fmla="*/ 275 w 376"/>
                <a:gd name="T13" fmla="*/ 0 h 521"/>
                <a:gd name="T14" fmla="*/ 260 w 376"/>
                <a:gd name="T15" fmla="*/ 31 h 521"/>
                <a:gd name="T16" fmla="*/ 252 w 376"/>
                <a:gd name="T17" fmla="*/ 92 h 521"/>
                <a:gd name="T18" fmla="*/ 298 w 376"/>
                <a:gd name="T19" fmla="*/ 153 h 521"/>
                <a:gd name="T20" fmla="*/ 237 w 376"/>
                <a:gd name="T21" fmla="*/ 214 h 521"/>
                <a:gd name="T22" fmla="*/ 260 w 376"/>
                <a:gd name="T23" fmla="*/ 298 h 521"/>
                <a:gd name="T24" fmla="*/ 329 w 376"/>
                <a:gd name="T25" fmla="*/ 336 h 521"/>
                <a:gd name="T26" fmla="*/ 375 w 376"/>
                <a:gd name="T27" fmla="*/ 436 h 521"/>
                <a:gd name="T28" fmla="*/ 375 w 376"/>
                <a:gd name="T29" fmla="*/ 436 h 521"/>
                <a:gd name="T30" fmla="*/ 168 w 376"/>
                <a:gd name="T31" fmla="*/ 512 h 521"/>
                <a:gd name="T32" fmla="*/ 61 w 376"/>
                <a:gd name="T33" fmla="*/ 497 h 521"/>
                <a:gd name="T34" fmla="*/ 23 w 376"/>
                <a:gd name="T35" fmla="*/ 405 h 521"/>
                <a:gd name="T36" fmla="*/ 8 w 376"/>
                <a:gd name="T37" fmla="*/ 306 h 521"/>
                <a:gd name="T38" fmla="*/ 31 w 376"/>
                <a:gd name="T39" fmla="*/ 267 h 521"/>
                <a:gd name="T40" fmla="*/ 23 w 376"/>
                <a:gd name="T41" fmla="*/ 168 h 521"/>
                <a:gd name="T42" fmla="*/ 100 w 376"/>
                <a:gd name="T43" fmla="*/ 145 h 521"/>
                <a:gd name="T44" fmla="*/ 84 w 376"/>
                <a:gd name="T45" fmla="*/ 99 h 521"/>
                <a:gd name="T46" fmla="*/ 107 w 376"/>
                <a:gd name="T47" fmla="*/ 54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76" h="521">
                  <a:moveTo>
                    <a:pt x="107" y="54"/>
                  </a:moveTo>
                  <a:lnTo>
                    <a:pt x="107" y="54"/>
                  </a:lnTo>
                  <a:cubicBezTo>
                    <a:pt x="122" y="61"/>
                    <a:pt x="138" y="69"/>
                    <a:pt x="153" y="69"/>
                  </a:cubicBezTo>
                  <a:cubicBezTo>
                    <a:pt x="176" y="69"/>
                    <a:pt x="199" y="69"/>
                    <a:pt x="214" y="54"/>
                  </a:cubicBezTo>
                  <a:cubicBezTo>
                    <a:pt x="230" y="46"/>
                    <a:pt x="230" y="15"/>
                    <a:pt x="237" y="8"/>
                  </a:cubicBezTo>
                  <a:cubicBezTo>
                    <a:pt x="252" y="0"/>
                    <a:pt x="260" y="0"/>
                    <a:pt x="275" y="0"/>
                  </a:cubicBezTo>
                  <a:lnTo>
                    <a:pt x="275" y="0"/>
                  </a:lnTo>
                  <a:cubicBezTo>
                    <a:pt x="268" y="8"/>
                    <a:pt x="260" y="23"/>
                    <a:pt x="260" y="31"/>
                  </a:cubicBezTo>
                  <a:cubicBezTo>
                    <a:pt x="252" y="54"/>
                    <a:pt x="252" y="77"/>
                    <a:pt x="252" y="92"/>
                  </a:cubicBezTo>
                  <a:cubicBezTo>
                    <a:pt x="260" y="115"/>
                    <a:pt x="298" y="130"/>
                    <a:pt x="298" y="153"/>
                  </a:cubicBezTo>
                  <a:cubicBezTo>
                    <a:pt x="291" y="184"/>
                    <a:pt x="245" y="191"/>
                    <a:pt x="237" y="214"/>
                  </a:cubicBezTo>
                  <a:cubicBezTo>
                    <a:pt x="237" y="245"/>
                    <a:pt x="237" y="275"/>
                    <a:pt x="260" y="298"/>
                  </a:cubicBezTo>
                  <a:cubicBezTo>
                    <a:pt x="275" y="321"/>
                    <a:pt x="306" y="313"/>
                    <a:pt x="329" y="336"/>
                  </a:cubicBezTo>
                  <a:cubicBezTo>
                    <a:pt x="352" y="359"/>
                    <a:pt x="359" y="405"/>
                    <a:pt x="375" y="436"/>
                  </a:cubicBezTo>
                  <a:lnTo>
                    <a:pt x="375" y="436"/>
                  </a:lnTo>
                  <a:cubicBezTo>
                    <a:pt x="306" y="459"/>
                    <a:pt x="245" y="497"/>
                    <a:pt x="168" y="512"/>
                  </a:cubicBezTo>
                  <a:cubicBezTo>
                    <a:pt x="138" y="520"/>
                    <a:pt x="92" y="520"/>
                    <a:pt x="61" y="497"/>
                  </a:cubicBezTo>
                  <a:cubicBezTo>
                    <a:pt x="39" y="474"/>
                    <a:pt x="31" y="436"/>
                    <a:pt x="23" y="405"/>
                  </a:cubicBezTo>
                  <a:cubicBezTo>
                    <a:pt x="8" y="374"/>
                    <a:pt x="0" y="336"/>
                    <a:pt x="8" y="306"/>
                  </a:cubicBezTo>
                  <a:cubicBezTo>
                    <a:pt x="8" y="290"/>
                    <a:pt x="31" y="283"/>
                    <a:pt x="31" y="267"/>
                  </a:cubicBezTo>
                  <a:cubicBezTo>
                    <a:pt x="39" y="229"/>
                    <a:pt x="8" y="199"/>
                    <a:pt x="23" y="168"/>
                  </a:cubicBezTo>
                  <a:cubicBezTo>
                    <a:pt x="39" y="145"/>
                    <a:pt x="84" y="161"/>
                    <a:pt x="100" y="145"/>
                  </a:cubicBezTo>
                  <a:cubicBezTo>
                    <a:pt x="115" y="130"/>
                    <a:pt x="84" y="115"/>
                    <a:pt x="84" y="99"/>
                  </a:cubicBezTo>
                  <a:cubicBezTo>
                    <a:pt x="92" y="84"/>
                    <a:pt x="100" y="69"/>
                    <a:pt x="107" y="5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69" name="Freeform 96"/>
            <p:cNvSpPr>
              <a:spLocks noChangeArrowheads="1"/>
            </p:cNvSpPr>
            <p:nvPr/>
          </p:nvSpPr>
          <p:spPr bwMode="auto">
            <a:xfrm>
              <a:off x="7090901" y="8932863"/>
              <a:ext cx="330178" cy="209550"/>
            </a:xfrm>
            <a:custGeom>
              <a:avLst/>
              <a:gdLst>
                <a:gd name="T0" fmla="*/ 114 w 917"/>
                <a:gd name="T1" fmla="*/ 565 h 582"/>
                <a:gd name="T2" fmla="*/ 114 w 917"/>
                <a:gd name="T3" fmla="*/ 565 h 582"/>
                <a:gd name="T4" fmla="*/ 122 w 917"/>
                <a:gd name="T5" fmla="*/ 474 h 582"/>
                <a:gd name="T6" fmla="*/ 61 w 917"/>
                <a:gd name="T7" fmla="*/ 420 h 582"/>
                <a:gd name="T8" fmla="*/ 15 w 917"/>
                <a:gd name="T9" fmla="*/ 352 h 582"/>
                <a:gd name="T10" fmla="*/ 76 w 917"/>
                <a:gd name="T11" fmla="*/ 329 h 582"/>
                <a:gd name="T12" fmla="*/ 84 w 917"/>
                <a:gd name="T13" fmla="*/ 267 h 582"/>
                <a:gd name="T14" fmla="*/ 30 w 917"/>
                <a:gd name="T15" fmla="*/ 206 h 582"/>
                <a:gd name="T16" fmla="*/ 0 w 917"/>
                <a:gd name="T17" fmla="*/ 84 h 582"/>
                <a:gd name="T18" fmla="*/ 0 w 917"/>
                <a:gd name="T19" fmla="*/ 84 h 582"/>
                <a:gd name="T20" fmla="*/ 38 w 917"/>
                <a:gd name="T21" fmla="*/ 15 h 582"/>
                <a:gd name="T22" fmla="*/ 114 w 917"/>
                <a:gd name="T23" fmla="*/ 31 h 582"/>
                <a:gd name="T24" fmla="*/ 191 w 917"/>
                <a:gd name="T25" fmla="*/ 69 h 582"/>
                <a:gd name="T26" fmla="*/ 290 w 917"/>
                <a:gd name="T27" fmla="*/ 38 h 582"/>
                <a:gd name="T28" fmla="*/ 359 w 917"/>
                <a:gd name="T29" fmla="*/ 23 h 582"/>
                <a:gd name="T30" fmla="*/ 374 w 917"/>
                <a:gd name="T31" fmla="*/ 31 h 582"/>
                <a:gd name="T32" fmla="*/ 397 w 917"/>
                <a:gd name="T33" fmla="*/ 0 h 582"/>
                <a:gd name="T34" fmla="*/ 534 w 917"/>
                <a:gd name="T35" fmla="*/ 61 h 582"/>
                <a:gd name="T36" fmla="*/ 595 w 917"/>
                <a:gd name="T37" fmla="*/ 84 h 582"/>
                <a:gd name="T38" fmla="*/ 687 w 917"/>
                <a:gd name="T39" fmla="*/ 46 h 582"/>
                <a:gd name="T40" fmla="*/ 687 w 917"/>
                <a:gd name="T41" fmla="*/ 107 h 582"/>
                <a:gd name="T42" fmla="*/ 748 w 917"/>
                <a:gd name="T43" fmla="*/ 191 h 582"/>
                <a:gd name="T44" fmla="*/ 825 w 917"/>
                <a:gd name="T45" fmla="*/ 176 h 582"/>
                <a:gd name="T46" fmla="*/ 848 w 917"/>
                <a:gd name="T47" fmla="*/ 222 h 582"/>
                <a:gd name="T48" fmla="*/ 848 w 917"/>
                <a:gd name="T49" fmla="*/ 222 h 582"/>
                <a:gd name="T50" fmla="*/ 825 w 917"/>
                <a:gd name="T51" fmla="*/ 275 h 582"/>
                <a:gd name="T52" fmla="*/ 863 w 917"/>
                <a:gd name="T53" fmla="*/ 290 h 582"/>
                <a:gd name="T54" fmla="*/ 901 w 917"/>
                <a:gd name="T55" fmla="*/ 359 h 582"/>
                <a:gd name="T56" fmla="*/ 901 w 917"/>
                <a:gd name="T57" fmla="*/ 359 h 582"/>
                <a:gd name="T58" fmla="*/ 886 w 917"/>
                <a:gd name="T59" fmla="*/ 413 h 582"/>
                <a:gd name="T60" fmla="*/ 909 w 917"/>
                <a:gd name="T61" fmla="*/ 459 h 582"/>
                <a:gd name="T62" fmla="*/ 901 w 917"/>
                <a:gd name="T63" fmla="*/ 504 h 582"/>
                <a:gd name="T64" fmla="*/ 901 w 917"/>
                <a:gd name="T65" fmla="*/ 504 h 582"/>
                <a:gd name="T66" fmla="*/ 832 w 917"/>
                <a:gd name="T67" fmla="*/ 512 h 582"/>
                <a:gd name="T68" fmla="*/ 756 w 917"/>
                <a:gd name="T69" fmla="*/ 451 h 582"/>
                <a:gd name="T70" fmla="*/ 718 w 917"/>
                <a:gd name="T71" fmla="*/ 466 h 582"/>
                <a:gd name="T72" fmla="*/ 710 w 917"/>
                <a:gd name="T73" fmla="*/ 504 h 582"/>
                <a:gd name="T74" fmla="*/ 626 w 917"/>
                <a:gd name="T75" fmla="*/ 489 h 582"/>
                <a:gd name="T76" fmla="*/ 267 w 917"/>
                <a:gd name="T77" fmla="*/ 466 h 582"/>
                <a:gd name="T78" fmla="*/ 214 w 917"/>
                <a:gd name="T79" fmla="*/ 520 h 582"/>
                <a:gd name="T80" fmla="*/ 229 w 917"/>
                <a:gd name="T81" fmla="*/ 565 h 582"/>
                <a:gd name="T82" fmla="*/ 114 w 917"/>
                <a:gd name="T83" fmla="*/ 565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7" h="582">
                  <a:moveTo>
                    <a:pt x="114" y="565"/>
                  </a:moveTo>
                  <a:lnTo>
                    <a:pt x="114" y="565"/>
                  </a:lnTo>
                  <a:cubicBezTo>
                    <a:pt x="122" y="535"/>
                    <a:pt x="137" y="504"/>
                    <a:pt x="122" y="474"/>
                  </a:cubicBezTo>
                  <a:cubicBezTo>
                    <a:pt x="114" y="451"/>
                    <a:pt x="76" y="443"/>
                    <a:pt x="61" y="420"/>
                  </a:cubicBezTo>
                  <a:cubicBezTo>
                    <a:pt x="46" y="398"/>
                    <a:pt x="15" y="375"/>
                    <a:pt x="15" y="352"/>
                  </a:cubicBezTo>
                  <a:cubicBezTo>
                    <a:pt x="23" y="329"/>
                    <a:pt x="69" y="344"/>
                    <a:pt x="76" y="329"/>
                  </a:cubicBezTo>
                  <a:cubicBezTo>
                    <a:pt x="91" y="313"/>
                    <a:pt x="91" y="290"/>
                    <a:pt x="84" y="267"/>
                  </a:cubicBezTo>
                  <a:cubicBezTo>
                    <a:pt x="69" y="245"/>
                    <a:pt x="38" y="229"/>
                    <a:pt x="30" y="206"/>
                  </a:cubicBezTo>
                  <a:cubicBezTo>
                    <a:pt x="15" y="168"/>
                    <a:pt x="7" y="123"/>
                    <a:pt x="0" y="84"/>
                  </a:cubicBezTo>
                  <a:lnTo>
                    <a:pt x="0" y="84"/>
                  </a:lnTo>
                  <a:cubicBezTo>
                    <a:pt x="15" y="61"/>
                    <a:pt x="15" y="23"/>
                    <a:pt x="38" y="15"/>
                  </a:cubicBezTo>
                  <a:cubicBezTo>
                    <a:pt x="69" y="8"/>
                    <a:pt x="91" y="23"/>
                    <a:pt x="114" y="31"/>
                  </a:cubicBezTo>
                  <a:cubicBezTo>
                    <a:pt x="145" y="38"/>
                    <a:pt x="160" y="69"/>
                    <a:pt x="191" y="69"/>
                  </a:cubicBezTo>
                  <a:cubicBezTo>
                    <a:pt x="221" y="69"/>
                    <a:pt x="259" y="54"/>
                    <a:pt x="290" y="38"/>
                  </a:cubicBezTo>
                  <a:cubicBezTo>
                    <a:pt x="313" y="38"/>
                    <a:pt x="336" y="23"/>
                    <a:pt x="359" y="23"/>
                  </a:cubicBezTo>
                  <a:cubicBezTo>
                    <a:pt x="359" y="23"/>
                    <a:pt x="366" y="31"/>
                    <a:pt x="374" y="31"/>
                  </a:cubicBezTo>
                  <a:cubicBezTo>
                    <a:pt x="382" y="23"/>
                    <a:pt x="382" y="0"/>
                    <a:pt x="397" y="0"/>
                  </a:cubicBezTo>
                  <a:cubicBezTo>
                    <a:pt x="443" y="8"/>
                    <a:pt x="489" y="38"/>
                    <a:pt x="534" y="61"/>
                  </a:cubicBezTo>
                  <a:cubicBezTo>
                    <a:pt x="550" y="69"/>
                    <a:pt x="573" y="84"/>
                    <a:pt x="595" y="84"/>
                  </a:cubicBezTo>
                  <a:cubicBezTo>
                    <a:pt x="626" y="77"/>
                    <a:pt x="657" y="38"/>
                    <a:pt x="687" y="46"/>
                  </a:cubicBezTo>
                  <a:cubicBezTo>
                    <a:pt x="710" y="54"/>
                    <a:pt x="680" y="92"/>
                    <a:pt x="687" y="107"/>
                  </a:cubicBezTo>
                  <a:cubicBezTo>
                    <a:pt x="695" y="138"/>
                    <a:pt x="718" y="176"/>
                    <a:pt x="748" y="191"/>
                  </a:cubicBezTo>
                  <a:cubicBezTo>
                    <a:pt x="771" y="199"/>
                    <a:pt x="802" y="168"/>
                    <a:pt x="825" y="176"/>
                  </a:cubicBezTo>
                  <a:cubicBezTo>
                    <a:pt x="840" y="184"/>
                    <a:pt x="840" y="206"/>
                    <a:pt x="848" y="222"/>
                  </a:cubicBezTo>
                  <a:lnTo>
                    <a:pt x="848" y="222"/>
                  </a:lnTo>
                  <a:cubicBezTo>
                    <a:pt x="840" y="237"/>
                    <a:pt x="825" y="252"/>
                    <a:pt x="825" y="275"/>
                  </a:cubicBezTo>
                  <a:cubicBezTo>
                    <a:pt x="825" y="290"/>
                    <a:pt x="855" y="283"/>
                    <a:pt x="863" y="290"/>
                  </a:cubicBezTo>
                  <a:cubicBezTo>
                    <a:pt x="878" y="313"/>
                    <a:pt x="886" y="336"/>
                    <a:pt x="901" y="359"/>
                  </a:cubicBezTo>
                  <a:lnTo>
                    <a:pt x="901" y="359"/>
                  </a:lnTo>
                  <a:cubicBezTo>
                    <a:pt x="893" y="375"/>
                    <a:pt x="878" y="390"/>
                    <a:pt x="886" y="413"/>
                  </a:cubicBezTo>
                  <a:cubicBezTo>
                    <a:pt x="886" y="428"/>
                    <a:pt x="909" y="436"/>
                    <a:pt x="909" y="459"/>
                  </a:cubicBezTo>
                  <a:cubicBezTo>
                    <a:pt x="916" y="474"/>
                    <a:pt x="909" y="489"/>
                    <a:pt x="901" y="504"/>
                  </a:cubicBezTo>
                  <a:lnTo>
                    <a:pt x="901" y="504"/>
                  </a:lnTo>
                  <a:cubicBezTo>
                    <a:pt x="878" y="504"/>
                    <a:pt x="855" y="520"/>
                    <a:pt x="832" y="512"/>
                  </a:cubicBezTo>
                  <a:cubicBezTo>
                    <a:pt x="802" y="504"/>
                    <a:pt x="787" y="459"/>
                    <a:pt x="756" y="451"/>
                  </a:cubicBezTo>
                  <a:cubicBezTo>
                    <a:pt x="748" y="443"/>
                    <a:pt x="733" y="451"/>
                    <a:pt x="718" y="466"/>
                  </a:cubicBezTo>
                  <a:cubicBezTo>
                    <a:pt x="710" y="474"/>
                    <a:pt x="718" y="504"/>
                    <a:pt x="710" y="504"/>
                  </a:cubicBezTo>
                  <a:cubicBezTo>
                    <a:pt x="680" y="512"/>
                    <a:pt x="657" y="497"/>
                    <a:pt x="626" y="489"/>
                  </a:cubicBezTo>
                  <a:cubicBezTo>
                    <a:pt x="504" y="481"/>
                    <a:pt x="389" y="459"/>
                    <a:pt x="267" y="466"/>
                  </a:cubicBezTo>
                  <a:cubicBezTo>
                    <a:pt x="244" y="466"/>
                    <a:pt x="221" y="497"/>
                    <a:pt x="214" y="520"/>
                  </a:cubicBezTo>
                  <a:cubicBezTo>
                    <a:pt x="214" y="535"/>
                    <a:pt x="244" y="558"/>
                    <a:pt x="229" y="565"/>
                  </a:cubicBezTo>
                  <a:cubicBezTo>
                    <a:pt x="198" y="581"/>
                    <a:pt x="153" y="565"/>
                    <a:pt x="114" y="56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70" name="Freeform 97"/>
            <p:cNvSpPr>
              <a:spLocks noChangeArrowheads="1"/>
            </p:cNvSpPr>
            <p:nvPr/>
          </p:nvSpPr>
          <p:spPr bwMode="auto">
            <a:xfrm>
              <a:off x="7387744" y="8993188"/>
              <a:ext cx="66671" cy="80962"/>
            </a:xfrm>
            <a:custGeom>
              <a:avLst/>
              <a:gdLst>
                <a:gd name="T0" fmla="*/ 23 w 184"/>
                <a:gd name="T1" fmla="*/ 54 h 223"/>
                <a:gd name="T2" fmla="*/ 23 w 184"/>
                <a:gd name="T3" fmla="*/ 54 h 223"/>
                <a:gd name="T4" fmla="*/ 68 w 184"/>
                <a:gd name="T5" fmla="*/ 69 h 223"/>
                <a:gd name="T6" fmla="*/ 84 w 184"/>
                <a:gd name="T7" fmla="*/ 31 h 223"/>
                <a:gd name="T8" fmla="*/ 145 w 184"/>
                <a:gd name="T9" fmla="*/ 8 h 223"/>
                <a:gd name="T10" fmla="*/ 153 w 184"/>
                <a:gd name="T11" fmla="*/ 46 h 223"/>
                <a:gd name="T12" fmla="*/ 183 w 184"/>
                <a:gd name="T13" fmla="*/ 92 h 223"/>
                <a:gd name="T14" fmla="*/ 183 w 184"/>
                <a:gd name="T15" fmla="*/ 92 h 223"/>
                <a:gd name="T16" fmla="*/ 153 w 184"/>
                <a:gd name="T17" fmla="*/ 130 h 223"/>
                <a:gd name="T18" fmla="*/ 168 w 184"/>
                <a:gd name="T19" fmla="*/ 161 h 223"/>
                <a:gd name="T20" fmla="*/ 122 w 184"/>
                <a:gd name="T21" fmla="*/ 214 h 223"/>
                <a:gd name="T22" fmla="*/ 76 w 184"/>
                <a:gd name="T23" fmla="*/ 191 h 223"/>
                <a:gd name="T24" fmla="*/ 76 w 184"/>
                <a:gd name="T25" fmla="*/ 191 h 223"/>
                <a:gd name="T26" fmla="*/ 38 w 184"/>
                <a:gd name="T27" fmla="*/ 122 h 223"/>
                <a:gd name="T28" fmla="*/ 0 w 184"/>
                <a:gd name="T29" fmla="*/ 107 h 223"/>
                <a:gd name="T30" fmla="*/ 23 w 184"/>
                <a:gd name="T31" fmla="*/ 5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4" h="223">
                  <a:moveTo>
                    <a:pt x="23" y="54"/>
                  </a:moveTo>
                  <a:lnTo>
                    <a:pt x="23" y="54"/>
                  </a:lnTo>
                  <a:cubicBezTo>
                    <a:pt x="38" y="61"/>
                    <a:pt x="53" y="77"/>
                    <a:pt x="68" y="69"/>
                  </a:cubicBezTo>
                  <a:cubicBezTo>
                    <a:pt x="84" y="61"/>
                    <a:pt x="68" y="38"/>
                    <a:pt x="84" y="31"/>
                  </a:cubicBezTo>
                  <a:cubicBezTo>
                    <a:pt x="99" y="16"/>
                    <a:pt x="122" y="0"/>
                    <a:pt x="145" y="8"/>
                  </a:cubicBezTo>
                  <a:cubicBezTo>
                    <a:pt x="160" y="8"/>
                    <a:pt x="145" y="38"/>
                    <a:pt x="153" y="46"/>
                  </a:cubicBezTo>
                  <a:cubicBezTo>
                    <a:pt x="160" y="69"/>
                    <a:pt x="168" y="77"/>
                    <a:pt x="183" y="92"/>
                  </a:cubicBezTo>
                  <a:lnTo>
                    <a:pt x="183" y="92"/>
                  </a:lnTo>
                  <a:cubicBezTo>
                    <a:pt x="168" y="107"/>
                    <a:pt x="160" y="115"/>
                    <a:pt x="153" y="130"/>
                  </a:cubicBezTo>
                  <a:cubicBezTo>
                    <a:pt x="153" y="138"/>
                    <a:pt x="168" y="153"/>
                    <a:pt x="168" y="161"/>
                  </a:cubicBezTo>
                  <a:cubicBezTo>
                    <a:pt x="153" y="184"/>
                    <a:pt x="145" y="207"/>
                    <a:pt x="122" y="214"/>
                  </a:cubicBezTo>
                  <a:cubicBezTo>
                    <a:pt x="107" y="222"/>
                    <a:pt x="91" y="199"/>
                    <a:pt x="76" y="191"/>
                  </a:cubicBezTo>
                  <a:lnTo>
                    <a:pt x="76" y="191"/>
                  </a:lnTo>
                  <a:cubicBezTo>
                    <a:pt x="61" y="168"/>
                    <a:pt x="53" y="145"/>
                    <a:pt x="38" y="122"/>
                  </a:cubicBezTo>
                  <a:cubicBezTo>
                    <a:pt x="30" y="115"/>
                    <a:pt x="0" y="122"/>
                    <a:pt x="0" y="107"/>
                  </a:cubicBezTo>
                  <a:cubicBezTo>
                    <a:pt x="0" y="84"/>
                    <a:pt x="15" y="69"/>
                    <a:pt x="23" y="5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71" name="Freeform 98"/>
            <p:cNvSpPr>
              <a:spLocks noChangeArrowheads="1"/>
            </p:cNvSpPr>
            <p:nvPr/>
          </p:nvSpPr>
          <p:spPr bwMode="auto">
            <a:xfrm>
              <a:off x="7406793" y="8932863"/>
              <a:ext cx="123817" cy="190500"/>
            </a:xfrm>
            <a:custGeom>
              <a:avLst/>
              <a:gdLst>
                <a:gd name="T0" fmla="*/ 176 w 345"/>
                <a:gd name="T1" fmla="*/ 46 h 528"/>
                <a:gd name="T2" fmla="*/ 176 w 345"/>
                <a:gd name="T3" fmla="*/ 46 h 528"/>
                <a:gd name="T4" fmla="*/ 222 w 345"/>
                <a:gd name="T5" fmla="*/ 0 h 528"/>
                <a:gd name="T6" fmla="*/ 267 w 345"/>
                <a:gd name="T7" fmla="*/ 54 h 528"/>
                <a:gd name="T8" fmla="*/ 267 w 345"/>
                <a:gd name="T9" fmla="*/ 54 h 528"/>
                <a:gd name="T10" fmla="*/ 260 w 345"/>
                <a:gd name="T11" fmla="*/ 107 h 528"/>
                <a:gd name="T12" fmla="*/ 306 w 345"/>
                <a:gd name="T13" fmla="*/ 145 h 528"/>
                <a:gd name="T14" fmla="*/ 290 w 345"/>
                <a:gd name="T15" fmla="*/ 260 h 528"/>
                <a:gd name="T16" fmla="*/ 283 w 345"/>
                <a:gd name="T17" fmla="*/ 260 h 528"/>
                <a:gd name="T18" fmla="*/ 329 w 345"/>
                <a:gd name="T19" fmla="*/ 306 h 528"/>
                <a:gd name="T20" fmla="*/ 329 w 345"/>
                <a:gd name="T21" fmla="*/ 306 h 528"/>
                <a:gd name="T22" fmla="*/ 336 w 345"/>
                <a:gd name="T23" fmla="*/ 367 h 528"/>
                <a:gd name="T24" fmla="*/ 336 w 345"/>
                <a:gd name="T25" fmla="*/ 481 h 528"/>
                <a:gd name="T26" fmla="*/ 306 w 345"/>
                <a:gd name="T27" fmla="*/ 481 h 528"/>
                <a:gd name="T28" fmla="*/ 283 w 345"/>
                <a:gd name="T29" fmla="*/ 527 h 528"/>
                <a:gd name="T30" fmla="*/ 283 w 345"/>
                <a:gd name="T31" fmla="*/ 527 h 528"/>
                <a:gd name="T32" fmla="*/ 115 w 345"/>
                <a:gd name="T33" fmla="*/ 489 h 528"/>
                <a:gd name="T34" fmla="*/ 84 w 345"/>
                <a:gd name="T35" fmla="*/ 504 h 528"/>
                <a:gd name="T36" fmla="*/ 23 w 345"/>
                <a:gd name="T37" fmla="*/ 504 h 528"/>
                <a:gd name="T38" fmla="*/ 23 w 345"/>
                <a:gd name="T39" fmla="*/ 504 h 528"/>
                <a:gd name="T40" fmla="*/ 31 w 345"/>
                <a:gd name="T41" fmla="*/ 459 h 528"/>
                <a:gd name="T42" fmla="*/ 8 w 345"/>
                <a:gd name="T43" fmla="*/ 413 h 528"/>
                <a:gd name="T44" fmla="*/ 23 w 345"/>
                <a:gd name="T45" fmla="*/ 359 h 528"/>
                <a:gd name="T46" fmla="*/ 23 w 345"/>
                <a:gd name="T47" fmla="*/ 359 h 528"/>
                <a:gd name="T48" fmla="*/ 69 w 345"/>
                <a:gd name="T49" fmla="*/ 382 h 528"/>
                <a:gd name="T50" fmla="*/ 115 w 345"/>
                <a:gd name="T51" fmla="*/ 329 h 528"/>
                <a:gd name="T52" fmla="*/ 100 w 345"/>
                <a:gd name="T53" fmla="*/ 298 h 528"/>
                <a:gd name="T54" fmla="*/ 130 w 345"/>
                <a:gd name="T55" fmla="*/ 260 h 528"/>
                <a:gd name="T56" fmla="*/ 130 w 345"/>
                <a:gd name="T57" fmla="*/ 260 h 528"/>
                <a:gd name="T58" fmla="*/ 168 w 345"/>
                <a:gd name="T59" fmla="*/ 199 h 528"/>
                <a:gd name="T60" fmla="*/ 214 w 345"/>
                <a:gd name="T61" fmla="*/ 153 h 528"/>
                <a:gd name="T62" fmla="*/ 176 w 345"/>
                <a:gd name="T63" fmla="*/ 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5" h="528">
                  <a:moveTo>
                    <a:pt x="176" y="46"/>
                  </a:moveTo>
                  <a:lnTo>
                    <a:pt x="176" y="46"/>
                  </a:lnTo>
                  <a:cubicBezTo>
                    <a:pt x="191" y="31"/>
                    <a:pt x="199" y="0"/>
                    <a:pt x="222" y="0"/>
                  </a:cubicBezTo>
                  <a:cubicBezTo>
                    <a:pt x="245" y="0"/>
                    <a:pt x="252" y="38"/>
                    <a:pt x="267" y="54"/>
                  </a:cubicBezTo>
                  <a:lnTo>
                    <a:pt x="267" y="54"/>
                  </a:lnTo>
                  <a:cubicBezTo>
                    <a:pt x="267" y="69"/>
                    <a:pt x="260" y="84"/>
                    <a:pt x="260" y="107"/>
                  </a:cubicBezTo>
                  <a:cubicBezTo>
                    <a:pt x="267" y="123"/>
                    <a:pt x="298" y="123"/>
                    <a:pt x="306" y="145"/>
                  </a:cubicBezTo>
                  <a:cubicBezTo>
                    <a:pt x="313" y="184"/>
                    <a:pt x="290" y="222"/>
                    <a:pt x="290" y="260"/>
                  </a:cubicBezTo>
                  <a:cubicBezTo>
                    <a:pt x="283" y="260"/>
                    <a:pt x="283" y="260"/>
                    <a:pt x="283" y="260"/>
                  </a:cubicBezTo>
                  <a:cubicBezTo>
                    <a:pt x="329" y="306"/>
                    <a:pt x="329" y="306"/>
                    <a:pt x="329" y="306"/>
                  </a:cubicBezTo>
                  <a:lnTo>
                    <a:pt x="329" y="306"/>
                  </a:lnTo>
                  <a:cubicBezTo>
                    <a:pt x="329" y="329"/>
                    <a:pt x="336" y="344"/>
                    <a:pt x="336" y="367"/>
                  </a:cubicBezTo>
                  <a:cubicBezTo>
                    <a:pt x="336" y="405"/>
                    <a:pt x="344" y="443"/>
                    <a:pt x="336" y="481"/>
                  </a:cubicBezTo>
                  <a:cubicBezTo>
                    <a:pt x="336" y="489"/>
                    <a:pt x="313" y="474"/>
                    <a:pt x="306" y="481"/>
                  </a:cubicBezTo>
                  <a:cubicBezTo>
                    <a:pt x="290" y="489"/>
                    <a:pt x="290" y="512"/>
                    <a:pt x="283" y="527"/>
                  </a:cubicBezTo>
                  <a:lnTo>
                    <a:pt x="283" y="527"/>
                  </a:lnTo>
                  <a:cubicBezTo>
                    <a:pt x="222" y="512"/>
                    <a:pt x="168" y="497"/>
                    <a:pt x="115" y="489"/>
                  </a:cubicBezTo>
                  <a:cubicBezTo>
                    <a:pt x="100" y="489"/>
                    <a:pt x="92" y="504"/>
                    <a:pt x="84" y="504"/>
                  </a:cubicBezTo>
                  <a:cubicBezTo>
                    <a:pt x="61" y="504"/>
                    <a:pt x="46" y="504"/>
                    <a:pt x="23" y="504"/>
                  </a:cubicBezTo>
                  <a:lnTo>
                    <a:pt x="23" y="504"/>
                  </a:lnTo>
                  <a:cubicBezTo>
                    <a:pt x="31" y="489"/>
                    <a:pt x="38" y="474"/>
                    <a:pt x="31" y="459"/>
                  </a:cubicBezTo>
                  <a:cubicBezTo>
                    <a:pt x="31" y="436"/>
                    <a:pt x="8" y="428"/>
                    <a:pt x="8" y="413"/>
                  </a:cubicBezTo>
                  <a:cubicBezTo>
                    <a:pt x="0" y="390"/>
                    <a:pt x="15" y="375"/>
                    <a:pt x="23" y="359"/>
                  </a:cubicBezTo>
                  <a:lnTo>
                    <a:pt x="23" y="359"/>
                  </a:lnTo>
                  <a:cubicBezTo>
                    <a:pt x="38" y="367"/>
                    <a:pt x="54" y="390"/>
                    <a:pt x="69" y="382"/>
                  </a:cubicBezTo>
                  <a:cubicBezTo>
                    <a:pt x="92" y="375"/>
                    <a:pt x="100" y="352"/>
                    <a:pt x="115" y="329"/>
                  </a:cubicBezTo>
                  <a:cubicBezTo>
                    <a:pt x="115" y="321"/>
                    <a:pt x="100" y="306"/>
                    <a:pt x="100" y="298"/>
                  </a:cubicBezTo>
                  <a:cubicBezTo>
                    <a:pt x="107" y="283"/>
                    <a:pt x="115" y="275"/>
                    <a:pt x="130" y="260"/>
                  </a:cubicBezTo>
                  <a:lnTo>
                    <a:pt x="130" y="260"/>
                  </a:lnTo>
                  <a:cubicBezTo>
                    <a:pt x="145" y="237"/>
                    <a:pt x="153" y="222"/>
                    <a:pt x="168" y="199"/>
                  </a:cubicBezTo>
                  <a:cubicBezTo>
                    <a:pt x="184" y="184"/>
                    <a:pt x="214" y="168"/>
                    <a:pt x="214" y="153"/>
                  </a:cubicBezTo>
                  <a:cubicBezTo>
                    <a:pt x="214" y="115"/>
                    <a:pt x="191" y="84"/>
                    <a:pt x="176" y="4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72" name="Freeform 99"/>
            <p:cNvSpPr>
              <a:spLocks noChangeArrowheads="1"/>
            </p:cNvSpPr>
            <p:nvPr/>
          </p:nvSpPr>
          <p:spPr bwMode="auto">
            <a:xfrm>
              <a:off x="7500449" y="8921751"/>
              <a:ext cx="184138" cy="182563"/>
            </a:xfrm>
            <a:custGeom>
              <a:avLst/>
              <a:gdLst>
                <a:gd name="T0" fmla="*/ 321 w 513"/>
                <a:gd name="T1" fmla="*/ 191 h 505"/>
                <a:gd name="T2" fmla="*/ 321 w 513"/>
                <a:gd name="T3" fmla="*/ 191 h 505"/>
                <a:gd name="T4" fmla="*/ 305 w 513"/>
                <a:gd name="T5" fmla="*/ 221 h 505"/>
                <a:gd name="T6" fmla="*/ 221 w 513"/>
                <a:gd name="T7" fmla="*/ 160 h 505"/>
                <a:gd name="T8" fmla="*/ 244 w 513"/>
                <a:gd name="T9" fmla="*/ 30 h 505"/>
                <a:gd name="T10" fmla="*/ 199 w 513"/>
                <a:gd name="T11" fmla="*/ 0 h 505"/>
                <a:gd name="T12" fmla="*/ 122 w 513"/>
                <a:gd name="T13" fmla="*/ 30 h 505"/>
                <a:gd name="T14" fmla="*/ 76 w 513"/>
                <a:gd name="T15" fmla="*/ 53 h 505"/>
                <a:gd name="T16" fmla="*/ 7 w 513"/>
                <a:gd name="T17" fmla="*/ 84 h 505"/>
                <a:gd name="T18" fmla="*/ 7 w 513"/>
                <a:gd name="T19" fmla="*/ 84 h 505"/>
                <a:gd name="T20" fmla="*/ 0 w 513"/>
                <a:gd name="T21" fmla="*/ 137 h 505"/>
                <a:gd name="T22" fmla="*/ 46 w 513"/>
                <a:gd name="T23" fmla="*/ 175 h 505"/>
                <a:gd name="T24" fmla="*/ 30 w 513"/>
                <a:gd name="T25" fmla="*/ 290 h 505"/>
                <a:gd name="T26" fmla="*/ 23 w 513"/>
                <a:gd name="T27" fmla="*/ 290 h 505"/>
                <a:gd name="T28" fmla="*/ 69 w 513"/>
                <a:gd name="T29" fmla="*/ 336 h 505"/>
                <a:gd name="T30" fmla="*/ 69 w 513"/>
                <a:gd name="T31" fmla="*/ 336 h 505"/>
                <a:gd name="T32" fmla="*/ 122 w 513"/>
                <a:gd name="T33" fmla="*/ 267 h 505"/>
                <a:gd name="T34" fmla="*/ 183 w 513"/>
                <a:gd name="T35" fmla="*/ 297 h 505"/>
                <a:gd name="T36" fmla="*/ 244 w 513"/>
                <a:gd name="T37" fmla="*/ 290 h 505"/>
                <a:gd name="T38" fmla="*/ 290 w 513"/>
                <a:gd name="T39" fmla="*/ 290 h 505"/>
                <a:gd name="T40" fmla="*/ 290 w 513"/>
                <a:gd name="T41" fmla="*/ 328 h 505"/>
                <a:gd name="T42" fmla="*/ 328 w 513"/>
                <a:gd name="T43" fmla="*/ 343 h 505"/>
                <a:gd name="T44" fmla="*/ 336 w 513"/>
                <a:gd name="T45" fmla="*/ 397 h 505"/>
                <a:gd name="T46" fmla="*/ 260 w 513"/>
                <a:gd name="T47" fmla="*/ 366 h 505"/>
                <a:gd name="T48" fmla="*/ 244 w 513"/>
                <a:gd name="T49" fmla="*/ 412 h 505"/>
                <a:gd name="T50" fmla="*/ 275 w 513"/>
                <a:gd name="T51" fmla="*/ 481 h 505"/>
                <a:gd name="T52" fmla="*/ 275 w 513"/>
                <a:gd name="T53" fmla="*/ 481 h 505"/>
                <a:gd name="T54" fmla="*/ 359 w 513"/>
                <a:gd name="T55" fmla="*/ 481 h 505"/>
                <a:gd name="T56" fmla="*/ 412 w 513"/>
                <a:gd name="T57" fmla="*/ 328 h 505"/>
                <a:gd name="T58" fmla="*/ 496 w 513"/>
                <a:gd name="T59" fmla="*/ 351 h 505"/>
                <a:gd name="T60" fmla="*/ 474 w 513"/>
                <a:gd name="T61" fmla="*/ 282 h 505"/>
                <a:gd name="T62" fmla="*/ 504 w 513"/>
                <a:gd name="T63" fmla="*/ 267 h 505"/>
                <a:gd name="T64" fmla="*/ 504 w 513"/>
                <a:gd name="T65" fmla="*/ 267 h 505"/>
                <a:gd name="T66" fmla="*/ 458 w 513"/>
                <a:gd name="T67" fmla="*/ 214 h 505"/>
                <a:gd name="T68" fmla="*/ 366 w 513"/>
                <a:gd name="T69" fmla="*/ 191 h 505"/>
                <a:gd name="T70" fmla="*/ 321 w 513"/>
                <a:gd name="T71" fmla="*/ 191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3" h="505">
                  <a:moveTo>
                    <a:pt x="321" y="191"/>
                  </a:moveTo>
                  <a:lnTo>
                    <a:pt x="321" y="191"/>
                  </a:lnTo>
                  <a:cubicBezTo>
                    <a:pt x="313" y="198"/>
                    <a:pt x="313" y="221"/>
                    <a:pt x="305" y="221"/>
                  </a:cubicBezTo>
                  <a:cubicBezTo>
                    <a:pt x="275" y="206"/>
                    <a:pt x="237" y="191"/>
                    <a:pt x="221" y="160"/>
                  </a:cubicBezTo>
                  <a:cubicBezTo>
                    <a:pt x="206" y="122"/>
                    <a:pt x="244" y="76"/>
                    <a:pt x="244" y="30"/>
                  </a:cubicBezTo>
                  <a:cubicBezTo>
                    <a:pt x="237" y="15"/>
                    <a:pt x="221" y="0"/>
                    <a:pt x="199" y="0"/>
                  </a:cubicBezTo>
                  <a:cubicBezTo>
                    <a:pt x="176" y="0"/>
                    <a:pt x="153" y="15"/>
                    <a:pt x="122" y="30"/>
                  </a:cubicBezTo>
                  <a:cubicBezTo>
                    <a:pt x="107" y="30"/>
                    <a:pt x="92" y="45"/>
                    <a:pt x="76" y="53"/>
                  </a:cubicBezTo>
                  <a:cubicBezTo>
                    <a:pt x="53" y="61"/>
                    <a:pt x="30" y="76"/>
                    <a:pt x="7" y="84"/>
                  </a:cubicBezTo>
                  <a:lnTo>
                    <a:pt x="7" y="84"/>
                  </a:lnTo>
                  <a:cubicBezTo>
                    <a:pt x="7" y="99"/>
                    <a:pt x="0" y="114"/>
                    <a:pt x="0" y="137"/>
                  </a:cubicBezTo>
                  <a:cubicBezTo>
                    <a:pt x="7" y="153"/>
                    <a:pt x="38" y="153"/>
                    <a:pt x="46" y="175"/>
                  </a:cubicBezTo>
                  <a:cubicBezTo>
                    <a:pt x="53" y="214"/>
                    <a:pt x="30" y="252"/>
                    <a:pt x="30" y="290"/>
                  </a:cubicBezTo>
                  <a:cubicBezTo>
                    <a:pt x="23" y="290"/>
                    <a:pt x="23" y="290"/>
                    <a:pt x="23" y="290"/>
                  </a:cubicBezTo>
                  <a:cubicBezTo>
                    <a:pt x="69" y="336"/>
                    <a:pt x="69" y="336"/>
                    <a:pt x="69" y="336"/>
                  </a:cubicBezTo>
                  <a:lnTo>
                    <a:pt x="69" y="336"/>
                  </a:lnTo>
                  <a:cubicBezTo>
                    <a:pt x="84" y="313"/>
                    <a:pt x="92" y="275"/>
                    <a:pt x="122" y="267"/>
                  </a:cubicBezTo>
                  <a:cubicBezTo>
                    <a:pt x="145" y="259"/>
                    <a:pt x="160" y="290"/>
                    <a:pt x="183" y="297"/>
                  </a:cubicBezTo>
                  <a:cubicBezTo>
                    <a:pt x="206" y="297"/>
                    <a:pt x="221" y="290"/>
                    <a:pt x="244" y="290"/>
                  </a:cubicBezTo>
                  <a:cubicBezTo>
                    <a:pt x="260" y="290"/>
                    <a:pt x="282" y="282"/>
                    <a:pt x="290" y="290"/>
                  </a:cubicBezTo>
                  <a:cubicBezTo>
                    <a:pt x="298" y="297"/>
                    <a:pt x="282" y="320"/>
                    <a:pt x="290" y="328"/>
                  </a:cubicBezTo>
                  <a:cubicBezTo>
                    <a:pt x="298" y="336"/>
                    <a:pt x="321" y="328"/>
                    <a:pt x="328" y="343"/>
                  </a:cubicBezTo>
                  <a:cubicBezTo>
                    <a:pt x="336" y="359"/>
                    <a:pt x="351" y="389"/>
                    <a:pt x="336" y="397"/>
                  </a:cubicBezTo>
                  <a:cubicBezTo>
                    <a:pt x="305" y="405"/>
                    <a:pt x="282" y="359"/>
                    <a:pt x="260" y="366"/>
                  </a:cubicBezTo>
                  <a:cubicBezTo>
                    <a:pt x="244" y="366"/>
                    <a:pt x="244" y="397"/>
                    <a:pt x="244" y="412"/>
                  </a:cubicBezTo>
                  <a:cubicBezTo>
                    <a:pt x="252" y="435"/>
                    <a:pt x="267" y="458"/>
                    <a:pt x="275" y="481"/>
                  </a:cubicBezTo>
                  <a:lnTo>
                    <a:pt x="275" y="481"/>
                  </a:lnTo>
                  <a:cubicBezTo>
                    <a:pt x="305" y="481"/>
                    <a:pt x="336" y="504"/>
                    <a:pt x="359" y="481"/>
                  </a:cubicBezTo>
                  <a:cubicBezTo>
                    <a:pt x="389" y="443"/>
                    <a:pt x="366" y="366"/>
                    <a:pt x="412" y="328"/>
                  </a:cubicBezTo>
                  <a:cubicBezTo>
                    <a:pt x="435" y="305"/>
                    <a:pt x="474" y="366"/>
                    <a:pt x="496" y="351"/>
                  </a:cubicBezTo>
                  <a:cubicBezTo>
                    <a:pt x="512" y="336"/>
                    <a:pt x="474" y="305"/>
                    <a:pt x="474" y="282"/>
                  </a:cubicBezTo>
                  <a:cubicBezTo>
                    <a:pt x="481" y="275"/>
                    <a:pt x="496" y="267"/>
                    <a:pt x="504" y="267"/>
                  </a:cubicBezTo>
                  <a:lnTo>
                    <a:pt x="504" y="267"/>
                  </a:lnTo>
                  <a:cubicBezTo>
                    <a:pt x="489" y="244"/>
                    <a:pt x="481" y="229"/>
                    <a:pt x="458" y="214"/>
                  </a:cubicBezTo>
                  <a:cubicBezTo>
                    <a:pt x="435" y="198"/>
                    <a:pt x="397" y="198"/>
                    <a:pt x="366" y="191"/>
                  </a:cubicBezTo>
                  <a:cubicBezTo>
                    <a:pt x="351" y="191"/>
                    <a:pt x="336" y="191"/>
                    <a:pt x="321" y="19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73" name="Freeform 100"/>
            <p:cNvSpPr>
              <a:spLocks noChangeArrowheads="1"/>
            </p:cNvSpPr>
            <p:nvPr/>
          </p:nvSpPr>
          <p:spPr bwMode="auto">
            <a:xfrm>
              <a:off x="7605218" y="8956676"/>
              <a:ext cx="93656" cy="60325"/>
            </a:xfrm>
            <a:custGeom>
              <a:avLst/>
              <a:gdLst>
                <a:gd name="T0" fmla="*/ 214 w 261"/>
                <a:gd name="T1" fmla="*/ 168 h 169"/>
                <a:gd name="T2" fmla="*/ 214 w 261"/>
                <a:gd name="T3" fmla="*/ 168 h 169"/>
                <a:gd name="T4" fmla="*/ 168 w 261"/>
                <a:gd name="T5" fmla="*/ 115 h 169"/>
                <a:gd name="T6" fmla="*/ 76 w 261"/>
                <a:gd name="T7" fmla="*/ 92 h 169"/>
                <a:gd name="T8" fmla="*/ 31 w 261"/>
                <a:gd name="T9" fmla="*/ 92 h 169"/>
                <a:gd name="T10" fmla="*/ 31 w 261"/>
                <a:gd name="T11" fmla="*/ 92 h 169"/>
                <a:gd name="T12" fmla="*/ 8 w 261"/>
                <a:gd name="T13" fmla="*/ 31 h 169"/>
                <a:gd name="T14" fmla="*/ 38 w 261"/>
                <a:gd name="T15" fmla="*/ 0 h 169"/>
                <a:gd name="T16" fmla="*/ 107 w 261"/>
                <a:gd name="T17" fmla="*/ 23 h 169"/>
                <a:gd name="T18" fmla="*/ 138 w 261"/>
                <a:gd name="T19" fmla="*/ 15 h 169"/>
                <a:gd name="T20" fmla="*/ 199 w 261"/>
                <a:gd name="T21" fmla="*/ 61 h 169"/>
                <a:gd name="T22" fmla="*/ 206 w 261"/>
                <a:gd name="T23" fmla="*/ 99 h 169"/>
                <a:gd name="T24" fmla="*/ 260 w 261"/>
                <a:gd name="T25" fmla="*/ 107 h 169"/>
                <a:gd name="T26" fmla="*/ 260 w 261"/>
                <a:gd name="T27" fmla="*/ 107 h 169"/>
                <a:gd name="T28" fmla="*/ 245 w 261"/>
                <a:gd name="T29" fmla="*/ 168 h 169"/>
                <a:gd name="T30" fmla="*/ 245 w 261"/>
                <a:gd name="T31" fmla="*/ 168 h 169"/>
                <a:gd name="T32" fmla="*/ 214 w 261"/>
                <a:gd name="T33" fmla="*/ 16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1" h="169">
                  <a:moveTo>
                    <a:pt x="214" y="168"/>
                  </a:moveTo>
                  <a:lnTo>
                    <a:pt x="214" y="168"/>
                  </a:lnTo>
                  <a:cubicBezTo>
                    <a:pt x="199" y="145"/>
                    <a:pt x="191" y="130"/>
                    <a:pt x="168" y="115"/>
                  </a:cubicBezTo>
                  <a:cubicBezTo>
                    <a:pt x="145" y="99"/>
                    <a:pt x="107" y="99"/>
                    <a:pt x="76" y="92"/>
                  </a:cubicBezTo>
                  <a:cubicBezTo>
                    <a:pt x="61" y="92"/>
                    <a:pt x="46" y="92"/>
                    <a:pt x="31" y="92"/>
                  </a:cubicBezTo>
                  <a:lnTo>
                    <a:pt x="31" y="92"/>
                  </a:lnTo>
                  <a:cubicBezTo>
                    <a:pt x="23" y="76"/>
                    <a:pt x="0" y="54"/>
                    <a:pt x="8" y="31"/>
                  </a:cubicBezTo>
                  <a:cubicBezTo>
                    <a:pt x="8" y="15"/>
                    <a:pt x="23" y="0"/>
                    <a:pt x="38" y="0"/>
                  </a:cubicBezTo>
                  <a:cubicBezTo>
                    <a:pt x="61" y="0"/>
                    <a:pt x="84" y="23"/>
                    <a:pt x="107" y="23"/>
                  </a:cubicBezTo>
                  <a:cubicBezTo>
                    <a:pt x="115" y="23"/>
                    <a:pt x="130" y="15"/>
                    <a:pt x="138" y="15"/>
                  </a:cubicBezTo>
                  <a:cubicBezTo>
                    <a:pt x="161" y="23"/>
                    <a:pt x="184" y="38"/>
                    <a:pt x="199" y="61"/>
                  </a:cubicBezTo>
                  <a:cubicBezTo>
                    <a:pt x="206" y="69"/>
                    <a:pt x="191" y="92"/>
                    <a:pt x="206" y="99"/>
                  </a:cubicBezTo>
                  <a:cubicBezTo>
                    <a:pt x="222" y="115"/>
                    <a:pt x="237" y="107"/>
                    <a:pt x="260" y="107"/>
                  </a:cubicBezTo>
                  <a:lnTo>
                    <a:pt x="260" y="107"/>
                  </a:lnTo>
                  <a:cubicBezTo>
                    <a:pt x="245" y="168"/>
                    <a:pt x="245" y="168"/>
                    <a:pt x="245" y="168"/>
                  </a:cubicBezTo>
                  <a:lnTo>
                    <a:pt x="245" y="168"/>
                  </a:lnTo>
                  <a:cubicBezTo>
                    <a:pt x="214" y="168"/>
                    <a:pt x="214" y="168"/>
                    <a:pt x="214" y="16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74" name="Freeform 101"/>
            <p:cNvSpPr>
              <a:spLocks noChangeArrowheads="1"/>
            </p:cNvSpPr>
            <p:nvPr/>
          </p:nvSpPr>
          <p:spPr bwMode="auto">
            <a:xfrm>
              <a:off x="7508387" y="9015413"/>
              <a:ext cx="119055" cy="127000"/>
            </a:xfrm>
            <a:custGeom>
              <a:avLst/>
              <a:gdLst>
                <a:gd name="T0" fmla="*/ 46 w 329"/>
                <a:gd name="T1" fmla="*/ 77 h 353"/>
                <a:gd name="T2" fmla="*/ 46 w 329"/>
                <a:gd name="T3" fmla="*/ 77 h 353"/>
                <a:gd name="T4" fmla="*/ 99 w 329"/>
                <a:gd name="T5" fmla="*/ 8 h 353"/>
                <a:gd name="T6" fmla="*/ 160 w 329"/>
                <a:gd name="T7" fmla="*/ 38 h 353"/>
                <a:gd name="T8" fmla="*/ 221 w 329"/>
                <a:gd name="T9" fmla="*/ 31 h 353"/>
                <a:gd name="T10" fmla="*/ 267 w 329"/>
                <a:gd name="T11" fmla="*/ 31 h 353"/>
                <a:gd name="T12" fmla="*/ 267 w 329"/>
                <a:gd name="T13" fmla="*/ 69 h 353"/>
                <a:gd name="T14" fmla="*/ 305 w 329"/>
                <a:gd name="T15" fmla="*/ 84 h 353"/>
                <a:gd name="T16" fmla="*/ 313 w 329"/>
                <a:gd name="T17" fmla="*/ 138 h 353"/>
                <a:gd name="T18" fmla="*/ 237 w 329"/>
                <a:gd name="T19" fmla="*/ 107 h 353"/>
                <a:gd name="T20" fmla="*/ 221 w 329"/>
                <a:gd name="T21" fmla="*/ 153 h 353"/>
                <a:gd name="T22" fmla="*/ 252 w 329"/>
                <a:gd name="T23" fmla="*/ 222 h 353"/>
                <a:gd name="T24" fmla="*/ 252 w 329"/>
                <a:gd name="T25" fmla="*/ 222 h 353"/>
                <a:gd name="T26" fmla="*/ 160 w 329"/>
                <a:gd name="T27" fmla="*/ 268 h 353"/>
                <a:gd name="T28" fmla="*/ 84 w 329"/>
                <a:gd name="T29" fmla="*/ 352 h 353"/>
                <a:gd name="T30" fmla="*/ 84 w 329"/>
                <a:gd name="T31" fmla="*/ 352 h 353"/>
                <a:gd name="T32" fmla="*/ 0 w 329"/>
                <a:gd name="T33" fmla="*/ 298 h 353"/>
                <a:gd name="T34" fmla="*/ 0 w 329"/>
                <a:gd name="T35" fmla="*/ 298 h 353"/>
                <a:gd name="T36" fmla="*/ 23 w 329"/>
                <a:gd name="T37" fmla="*/ 252 h 353"/>
                <a:gd name="T38" fmla="*/ 53 w 329"/>
                <a:gd name="T39" fmla="*/ 252 h 353"/>
                <a:gd name="T40" fmla="*/ 53 w 329"/>
                <a:gd name="T41" fmla="*/ 138 h 353"/>
                <a:gd name="T42" fmla="*/ 46 w 329"/>
                <a:gd name="T43" fmla="*/ 77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9" h="353">
                  <a:moveTo>
                    <a:pt x="46" y="77"/>
                  </a:moveTo>
                  <a:lnTo>
                    <a:pt x="46" y="77"/>
                  </a:lnTo>
                  <a:cubicBezTo>
                    <a:pt x="61" y="54"/>
                    <a:pt x="69" y="16"/>
                    <a:pt x="99" y="8"/>
                  </a:cubicBezTo>
                  <a:cubicBezTo>
                    <a:pt x="122" y="0"/>
                    <a:pt x="137" y="31"/>
                    <a:pt x="160" y="38"/>
                  </a:cubicBezTo>
                  <a:cubicBezTo>
                    <a:pt x="183" y="38"/>
                    <a:pt x="198" y="31"/>
                    <a:pt x="221" y="31"/>
                  </a:cubicBezTo>
                  <a:cubicBezTo>
                    <a:pt x="237" y="31"/>
                    <a:pt x="259" y="23"/>
                    <a:pt x="267" y="31"/>
                  </a:cubicBezTo>
                  <a:cubicBezTo>
                    <a:pt x="275" y="38"/>
                    <a:pt x="259" y="61"/>
                    <a:pt x="267" y="69"/>
                  </a:cubicBezTo>
                  <a:cubicBezTo>
                    <a:pt x="275" y="77"/>
                    <a:pt x="298" y="69"/>
                    <a:pt x="305" y="84"/>
                  </a:cubicBezTo>
                  <a:cubicBezTo>
                    <a:pt x="313" y="100"/>
                    <a:pt x="328" y="130"/>
                    <a:pt x="313" y="138"/>
                  </a:cubicBezTo>
                  <a:cubicBezTo>
                    <a:pt x="282" y="146"/>
                    <a:pt x="259" y="100"/>
                    <a:pt x="237" y="107"/>
                  </a:cubicBezTo>
                  <a:cubicBezTo>
                    <a:pt x="221" y="107"/>
                    <a:pt x="221" y="138"/>
                    <a:pt x="221" y="153"/>
                  </a:cubicBezTo>
                  <a:cubicBezTo>
                    <a:pt x="229" y="176"/>
                    <a:pt x="244" y="199"/>
                    <a:pt x="252" y="222"/>
                  </a:cubicBezTo>
                  <a:lnTo>
                    <a:pt x="252" y="222"/>
                  </a:lnTo>
                  <a:cubicBezTo>
                    <a:pt x="221" y="237"/>
                    <a:pt x="183" y="245"/>
                    <a:pt x="160" y="268"/>
                  </a:cubicBezTo>
                  <a:cubicBezTo>
                    <a:pt x="130" y="291"/>
                    <a:pt x="107" y="321"/>
                    <a:pt x="84" y="352"/>
                  </a:cubicBezTo>
                  <a:lnTo>
                    <a:pt x="84" y="352"/>
                  </a:lnTo>
                  <a:cubicBezTo>
                    <a:pt x="0" y="298"/>
                    <a:pt x="0" y="298"/>
                    <a:pt x="0" y="298"/>
                  </a:cubicBezTo>
                  <a:lnTo>
                    <a:pt x="0" y="298"/>
                  </a:lnTo>
                  <a:cubicBezTo>
                    <a:pt x="7" y="283"/>
                    <a:pt x="7" y="260"/>
                    <a:pt x="23" y="252"/>
                  </a:cubicBezTo>
                  <a:cubicBezTo>
                    <a:pt x="30" y="245"/>
                    <a:pt x="53" y="260"/>
                    <a:pt x="53" y="252"/>
                  </a:cubicBezTo>
                  <a:cubicBezTo>
                    <a:pt x="61" y="214"/>
                    <a:pt x="53" y="176"/>
                    <a:pt x="53" y="138"/>
                  </a:cubicBezTo>
                  <a:cubicBezTo>
                    <a:pt x="53" y="115"/>
                    <a:pt x="46" y="100"/>
                    <a:pt x="46" y="7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75" name="Freeform 102"/>
            <p:cNvSpPr>
              <a:spLocks noChangeArrowheads="1"/>
            </p:cNvSpPr>
            <p:nvPr/>
          </p:nvSpPr>
          <p:spPr bwMode="auto">
            <a:xfrm>
              <a:off x="7692524" y="8821738"/>
              <a:ext cx="476219" cy="360362"/>
            </a:xfrm>
            <a:custGeom>
              <a:avLst/>
              <a:gdLst>
                <a:gd name="T0" fmla="*/ 0 w 1322"/>
                <a:gd name="T1" fmla="*/ 542 h 1001"/>
                <a:gd name="T2" fmla="*/ 0 w 1322"/>
                <a:gd name="T3" fmla="*/ 542 h 1001"/>
                <a:gd name="T4" fmla="*/ 15 w 1322"/>
                <a:gd name="T5" fmla="*/ 481 h 1001"/>
                <a:gd name="T6" fmla="*/ 15 w 1322"/>
                <a:gd name="T7" fmla="*/ 481 h 1001"/>
                <a:gd name="T8" fmla="*/ 30 w 1322"/>
                <a:gd name="T9" fmla="*/ 428 h 1001"/>
                <a:gd name="T10" fmla="*/ 15 w 1322"/>
                <a:gd name="T11" fmla="*/ 359 h 1001"/>
                <a:gd name="T12" fmla="*/ 38 w 1322"/>
                <a:gd name="T13" fmla="*/ 313 h 1001"/>
                <a:gd name="T14" fmla="*/ 7 w 1322"/>
                <a:gd name="T15" fmla="*/ 221 h 1001"/>
                <a:gd name="T16" fmla="*/ 7 w 1322"/>
                <a:gd name="T17" fmla="*/ 221 h 1001"/>
                <a:gd name="T18" fmla="*/ 38 w 1322"/>
                <a:gd name="T19" fmla="*/ 153 h 1001"/>
                <a:gd name="T20" fmla="*/ 76 w 1322"/>
                <a:gd name="T21" fmla="*/ 191 h 1001"/>
                <a:gd name="T22" fmla="*/ 183 w 1322"/>
                <a:gd name="T23" fmla="*/ 183 h 1001"/>
                <a:gd name="T24" fmla="*/ 297 w 1322"/>
                <a:gd name="T25" fmla="*/ 130 h 1001"/>
                <a:gd name="T26" fmla="*/ 397 w 1322"/>
                <a:gd name="T27" fmla="*/ 122 h 1001"/>
                <a:gd name="T28" fmla="*/ 504 w 1322"/>
                <a:gd name="T29" fmla="*/ 53 h 1001"/>
                <a:gd name="T30" fmla="*/ 534 w 1322"/>
                <a:gd name="T31" fmla="*/ 7 h 1001"/>
                <a:gd name="T32" fmla="*/ 695 w 1322"/>
                <a:gd name="T33" fmla="*/ 0 h 1001"/>
                <a:gd name="T34" fmla="*/ 763 w 1322"/>
                <a:gd name="T35" fmla="*/ 23 h 1001"/>
                <a:gd name="T36" fmla="*/ 763 w 1322"/>
                <a:gd name="T37" fmla="*/ 23 h 1001"/>
                <a:gd name="T38" fmla="*/ 763 w 1322"/>
                <a:gd name="T39" fmla="*/ 107 h 1001"/>
                <a:gd name="T40" fmla="*/ 817 w 1322"/>
                <a:gd name="T41" fmla="*/ 114 h 1001"/>
                <a:gd name="T42" fmla="*/ 901 w 1322"/>
                <a:gd name="T43" fmla="*/ 206 h 1001"/>
                <a:gd name="T44" fmla="*/ 1031 w 1322"/>
                <a:gd name="T45" fmla="*/ 153 h 1001"/>
                <a:gd name="T46" fmla="*/ 1100 w 1322"/>
                <a:gd name="T47" fmla="*/ 153 h 1001"/>
                <a:gd name="T48" fmla="*/ 1145 w 1322"/>
                <a:gd name="T49" fmla="*/ 137 h 1001"/>
                <a:gd name="T50" fmla="*/ 1191 w 1322"/>
                <a:gd name="T51" fmla="*/ 206 h 1001"/>
                <a:gd name="T52" fmla="*/ 1191 w 1322"/>
                <a:gd name="T53" fmla="*/ 244 h 1001"/>
                <a:gd name="T54" fmla="*/ 1267 w 1322"/>
                <a:gd name="T55" fmla="*/ 313 h 1001"/>
                <a:gd name="T56" fmla="*/ 1260 w 1322"/>
                <a:gd name="T57" fmla="*/ 313 h 1001"/>
                <a:gd name="T58" fmla="*/ 1306 w 1322"/>
                <a:gd name="T59" fmla="*/ 366 h 1001"/>
                <a:gd name="T60" fmla="*/ 1222 w 1322"/>
                <a:gd name="T61" fmla="*/ 382 h 1001"/>
                <a:gd name="T62" fmla="*/ 1153 w 1322"/>
                <a:gd name="T63" fmla="*/ 389 h 1001"/>
                <a:gd name="T64" fmla="*/ 1138 w 1322"/>
                <a:gd name="T65" fmla="*/ 458 h 1001"/>
                <a:gd name="T66" fmla="*/ 1130 w 1322"/>
                <a:gd name="T67" fmla="*/ 511 h 1001"/>
                <a:gd name="T68" fmla="*/ 1130 w 1322"/>
                <a:gd name="T69" fmla="*/ 511 h 1001"/>
                <a:gd name="T70" fmla="*/ 1100 w 1322"/>
                <a:gd name="T71" fmla="*/ 580 h 1001"/>
                <a:gd name="T72" fmla="*/ 1031 w 1322"/>
                <a:gd name="T73" fmla="*/ 626 h 1001"/>
                <a:gd name="T74" fmla="*/ 1031 w 1322"/>
                <a:gd name="T75" fmla="*/ 718 h 1001"/>
                <a:gd name="T76" fmla="*/ 1015 w 1322"/>
                <a:gd name="T77" fmla="*/ 748 h 1001"/>
                <a:gd name="T78" fmla="*/ 1008 w 1322"/>
                <a:gd name="T79" fmla="*/ 847 h 1001"/>
                <a:gd name="T80" fmla="*/ 977 w 1322"/>
                <a:gd name="T81" fmla="*/ 893 h 1001"/>
                <a:gd name="T82" fmla="*/ 931 w 1322"/>
                <a:gd name="T83" fmla="*/ 916 h 1001"/>
                <a:gd name="T84" fmla="*/ 908 w 1322"/>
                <a:gd name="T85" fmla="*/ 985 h 1001"/>
                <a:gd name="T86" fmla="*/ 855 w 1322"/>
                <a:gd name="T87" fmla="*/ 985 h 1001"/>
                <a:gd name="T88" fmla="*/ 855 w 1322"/>
                <a:gd name="T89" fmla="*/ 985 h 1001"/>
                <a:gd name="T90" fmla="*/ 832 w 1322"/>
                <a:gd name="T91" fmla="*/ 939 h 1001"/>
                <a:gd name="T92" fmla="*/ 809 w 1322"/>
                <a:gd name="T93" fmla="*/ 962 h 1001"/>
                <a:gd name="T94" fmla="*/ 748 w 1322"/>
                <a:gd name="T95" fmla="*/ 870 h 1001"/>
                <a:gd name="T96" fmla="*/ 656 w 1322"/>
                <a:gd name="T97" fmla="*/ 947 h 1001"/>
                <a:gd name="T98" fmla="*/ 588 w 1322"/>
                <a:gd name="T99" fmla="*/ 993 h 1001"/>
                <a:gd name="T100" fmla="*/ 534 w 1322"/>
                <a:gd name="T101" fmla="*/ 939 h 1001"/>
                <a:gd name="T102" fmla="*/ 496 w 1322"/>
                <a:gd name="T103" fmla="*/ 863 h 1001"/>
                <a:gd name="T104" fmla="*/ 435 w 1322"/>
                <a:gd name="T105" fmla="*/ 878 h 1001"/>
                <a:gd name="T106" fmla="*/ 397 w 1322"/>
                <a:gd name="T107" fmla="*/ 771 h 1001"/>
                <a:gd name="T108" fmla="*/ 320 w 1322"/>
                <a:gd name="T109" fmla="*/ 832 h 1001"/>
                <a:gd name="T110" fmla="*/ 275 w 1322"/>
                <a:gd name="T111" fmla="*/ 901 h 1001"/>
                <a:gd name="T112" fmla="*/ 275 w 1322"/>
                <a:gd name="T113" fmla="*/ 847 h 1001"/>
                <a:gd name="T114" fmla="*/ 290 w 1322"/>
                <a:gd name="T115" fmla="*/ 748 h 1001"/>
                <a:gd name="T116" fmla="*/ 183 w 1322"/>
                <a:gd name="T117" fmla="*/ 680 h 1001"/>
                <a:gd name="T118" fmla="*/ 83 w 1322"/>
                <a:gd name="T119" fmla="*/ 611 h 1001"/>
                <a:gd name="T120" fmla="*/ 68 w 1322"/>
                <a:gd name="T121" fmla="*/ 580 h 1001"/>
                <a:gd name="T122" fmla="*/ 0 w 1322"/>
                <a:gd name="T123" fmla="*/ 542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22" h="1001">
                  <a:moveTo>
                    <a:pt x="0" y="542"/>
                  </a:moveTo>
                  <a:lnTo>
                    <a:pt x="0" y="542"/>
                  </a:lnTo>
                  <a:cubicBezTo>
                    <a:pt x="15" y="481"/>
                    <a:pt x="15" y="481"/>
                    <a:pt x="15" y="481"/>
                  </a:cubicBezTo>
                  <a:lnTo>
                    <a:pt x="15" y="481"/>
                  </a:lnTo>
                  <a:cubicBezTo>
                    <a:pt x="22" y="466"/>
                    <a:pt x="30" y="443"/>
                    <a:pt x="30" y="428"/>
                  </a:cubicBezTo>
                  <a:cubicBezTo>
                    <a:pt x="30" y="405"/>
                    <a:pt x="15" y="382"/>
                    <a:pt x="15" y="359"/>
                  </a:cubicBezTo>
                  <a:cubicBezTo>
                    <a:pt x="15" y="343"/>
                    <a:pt x="38" y="328"/>
                    <a:pt x="38" y="313"/>
                  </a:cubicBezTo>
                  <a:cubicBezTo>
                    <a:pt x="38" y="282"/>
                    <a:pt x="15" y="252"/>
                    <a:pt x="7" y="221"/>
                  </a:cubicBezTo>
                  <a:lnTo>
                    <a:pt x="7" y="221"/>
                  </a:lnTo>
                  <a:cubicBezTo>
                    <a:pt x="15" y="198"/>
                    <a:pt x="7" y="160"/>
                    <a:pt x="38" y="153"/>
                  </a:cubicBezTo>
                  <a:cubicBezTo>
                    <a:pt x="53" y="145"/>
                    <a:pt x="61" y="183"/>
                    <a:pt x="76" y="191"/>
                  </a:cubicBezTo>
                  <a:cubicBezTo>
                    <a:pt x="114" y="198"/>
                    <a:pt x="152" y="191"/>
                    <a:pt x="183" y="183"/>
                  </a:cubicBezTo>
                  <a:cubicBezTo>
                    <a:pt x="221" y="175"/>
                    <a:pt x="259" y="145"/>
                    <a:pt x="297" y="130"/>
                  </a:cubicBezTo>
                  <a:cubicBezTo>
                    <a:pt x="336" y="122"/>
                    <a:pt x="366" y="130"/>
                    <a:pt x="397" y="122"/>
                  </a:cubicBezTo>
                  <a:cubicBezTo>
                    <a:pt x="435" y="107"/>
                    <a:pt x="465" y="76"/>
                    <a:pt x="504" y="53"/>
                  </a:cubicBezTo>
                  <a:cubicBezTo>
                    <a:pt x="504" y="53"/>
                    <a:pt x="527" y="7"/>
                    <a:pt x="534" y="7"/>
                  </a:cubicBezTo>
                  <a:cubicBezTo>
                    <a:pt x="550" y="7"/>
                    <a:pt x="695" y="0"/>
                    <a:pt x="695" y="0"/>
                  </a:cubicBezTo>
                  <a:cubicBezTo>
                    <a:pt x="717" y="7"/>
                    <a:pt x="740" y="15"/>
                    <a:pt x="763" y="23"/>
                  </a:cubicBezTo>
                  <a:lnTo>
                    <a:pt x="763" y="23"/>
                  </a:lnTo>
                  <a:cubicBezTo>
                    <a:pt x="763" y="53"/>
                    <a:pt x="748" y="84"/>
                    <a:pt x="763" y="107"/>
                  </a:cubicBezTo>
                  <a:cubicBezTo>
                    <a:pt x="771" y="122"/>
                    <a:pt x="802" y="107"/>
                    <a:pt x="817" y="114"/>
                  </a:cubicBezTo>
                  <a:cubicBezTo>
                    <a:pt x="847" y="137"/>
                    <a:pt x="863" y="198"/>
                    <a:pt x="901" y="206"/>
                  </a:cubicBezTo>
                  <a:cubicBezTo>
                    <a:pt x="947" y="214"/>
                    <a:pt x="985" y="160"/>
                    <a:pt x="1031" y="153"/>
                  </a:cubicBezTo>
                  <a:cubicBezTo>
                    <a:pt x="1054" y="145"/>
                    <a:pt x="1077" y="160"/>
                    <a:pt x="1100" y="153"/>
                  </a:cubicBezTo>
                  <a:cubicBezTo>
                    <a:pt x="1115" y="153"/>
                    <a:pt x="1130" y="130"/>
                    <a:pt x="1145" y="137"/>
                  </a:cubicBezTo>
                  <a:cubicBezTo>
                    <a:pt x="1168" y="153"/>
                    <a:pt x="1183" y="183"/>
                    <a:pt x="1191" y="206"/>
                  </a:cubicBezTo>
                  <a:cubicBezTo>
                    <a:pt x="1199" y="221"/>
                    <a:pt x="1183" y="229"/>
                    <a:pt x="1191" y="244"/>
                  </a:cubicBezTo>
                  <a:cubicBezTo>
                    <a:pt x="1214" y="267"/>
                    <a:pt x="1244" y="290"/>
                    <a:pt x="1267" y="313"/>
                  </a:cubicBezTo>
                  <a:cubicBezTo>
                    <a:pt x="1260" y="313"/>
                    <a:pt x="1260" y="313"/>
                    <a:pt x="1260" y="313"/>
                  </a:cubicBezTo>
                  <a:cubicBezTo>
                    <a:pt x="1275" y="328"/>
                    <a:pt x="1321" y="351"/>
                    <a:pt x="1306" y="366"/>
                  </a:cubicBezTo>
                  <a:cubicBezTo>
                    <a:pt x="1290" y="397"/>
                    <a:pt x="1252" y="382"/>
                    <a:pt x="1222" y="382"/>
                  </a:cubicBezTo>
                  <a:cubicBezTo>
                    <a:pt x="1199" y="382"/>
                    <a:pt x="1168" y="374"/>
                    <a:pt x="1153" y="389"/>
                  </a:cubicBezTo>
                  <a:cubicBezTo>
                    <a:pt x="1130" y="405"/>
                    <a:pt x="1138" y="435"/>
                    <a:pt x="1138" y="458"/>
                  </a:cubicBezTo>
                  <a:cubicBezTo>
                    <a:pt x="1130" y="473"/>
                    <a:pt x="1130" y="496"/>
                    <a:pt x="1130" y="511"/>
                  </a:cubicBezTo>
                  <a:lnTo>
                    <a:pt x="1130" y="511"/>
                  </a:lnTo>
                  <a:cubicBezTo>
                    <a:pt x="1115" y="534"/>
                    <a:pt x="1115" y="565"/>
                    <a:pt x="1100" y="580"/>
                  </a:cubicBezTo>
                  <a:cubicBezTo>
                    <a:pt x="1084" y="603"/>
                    <a:pt x="1046" y="603"/>
                    <a:pt x="1031" y="626"/>
                  </a:cubicBezTo>
                  <a:cubicBezTo>
                    <a:pt x="1023" y="657"/>
                    <a:pt x="1038" y="687"/>
                    <a:pt x="1031" y="718"/>
                  </a:cubicBezTo>
                  <a:cubicBezTo>
                    <a:pt x="1031" y="733"/>
                    <a:pt x="1015" y="741"/>
                    <a:pt x="1015" y="748"/>
                  </a:cubicBezTo>
                  <a:cubicBezTo>
                    <a:pt x="1008" y="779"/>
                    <a:pt x="1015" y="817"/>
                    <a:pt x="1008" y="847"/>
                  </a:cubicBezTo>
                  <a:cubicBezTo>
                    <a:pt x="1000" y="870"/>
                    <a:pt x="985" y="878"/>
                    <a:pt x="977" y="893"/>
                  </a:cubicBezTo>
                  <a:cubicBezTo>
                    <a:pt x="962" y="901"/>
                    <a:pt x="939" y="901"/>
                    <a:pt x="931" y="916"/>
                  </a:cubicBezTo>
                  <a:cubicBezTo>
                    <a:pt x="916" y="932"/>
                    <a:pt x="931" y="970"/>
                    <a:pt x="908" y="985"/>
                  </a:cubicBezTo>
                  <a:cubicBezTo>
                    <a:pt x="901" y="993"/>
                    <a:pt x="878" y="985"/>
                    <a:pt x="855" y="985"/>
                  </a:cubicBezTo>
                  <a:lnTo>
                    <a:pt x="855" y="985"/>
                  </a:lnTo>
                  <a:cubicBezTo>
                    <a:pt x="847" y="970"/>
                    <a:pt x="847" y="947"/>
                    <a:pt x="832" y="939"/>
                  </a:cubicBezTo>
                  <a:cubicBezTo>
                    <a:pt x="825" y="939"/>
                    <a:pt x="817" y="970"/>
                    <a:pt x="809" y="962"/>
                  </a:cubicBezTo>
                  <a:cubicBezTo>
                    <a:pt x="779" y="939"/>
                    <a:pt x="786" y="870"/>
                    <a:pt x="748" y="870"/>
                  </a:cubicBezTo>
                  <a:cubicBezTo>
                    <a:pt x="702" y="863"/>
                    <a:pt x="687" y="924"/>
                    <a:pt x="656" y="947"/>
                  </a:cubicBezTo>
                  <a:cubicBezTo>
                    <a:pt x="633" y="970"/>
                    <a:pt x="618" y="1000"/>
                    <a:pt x="588" y="993"/>
                  </a:cubicBezTo>
                  <a:cubicBezTo>
                    <a:pt x="565" y="993"/>
                    <a:pt x="550" y="962"/>
                    <a:pt x="534" y="939"/>
                  </a:cubicBezTo>
                  <a:cubicBezTo>
                    <a:pt x="519" y="916"/>
                    <a:pt x="519" y="878"/>
                    <a:pt x="496" y="863"/>
                  </a:cubicBezTo>
                  <a:cubicBezTo>
                    <a:pt x="481" y="855"/>
                    <a:pt x="450" y="893"/>
                    <a:pt x="435" y="878"/>
                  </a:cubicBezTo>
                  <a:cubicBezTo>
                    <a:pt x="412" y="855"/>
                    <a:pt x="435" y="786"/>
                    <a:pt x="397" y="771"/>
                  </a:cubicBezTo>
                  <a:cubicBezTo>
                    <a:pt x="366" y="756"/>
                    <a:pt x="343" y="809"/>
                    <a:pt x="320" y="832"/>
                  </a:cubicBezTo>
                  <a:cubicBezTo>
                    <a:pt x="305" y="855"/>
                    <a:pt x="297" y="893"/>
                    <a:pt x="275" y="901"/>
                  </a:cubicBezTo>
                  <a:cubicBezTo>
                    <a:pt x="252" y="901"/>
                    <a:pt x="267" y="863"/>
                    <a:pt x="275" y="847"/>
                  </a:cubicBezTo>
                  <a:cubicBezTo>
                    <a:pt x="275" y="809"/>
                    <a:pt x="305" y="779"/>
                    <a:pt x="290" y="748"/>
                  </a:cubicBezTo>
                  <a:cubicBezTo>
                    <a:pt x="275" y="710"/>
                    <a:pt x="221" y="703"/>
                    <a:pt x="183" y="680"/>
                  </a:cubicBezTo>
                  <a:cubicBezTo>
                    <a:pt x="152" y="657"/>
                    <a:pt x="114" y="641"/>
                    <a:pt x="83" y="611"/>
                  </a:cubicBezTo>
                  <a:cubicBezTo>
                    <a:pt x="76" y="603"/>
                    <a:pt x="76" y="588"/>
                    <a:pt x="68" y="580"/>
                  </a:cubicBezTo>
                  <a:cubicBezTo>
                    <a:pt x="53" y="565"/>
                    <a:pt x="22" y="557"/>
                    <a:pt x="0" y="54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76" name="Freeform 103"/>
            <p:cNvSpPr>
              <a:spLocks noChangeArrowheads="1"/>
            </p:cNvSpPr>
            <p:nvPr/>
          </p:nvSpPr>
          <p:spPr bwMode="auto">
            <a:xfrm>
              <a:off x="7500449" y="9017000"/>
              <a:ext cx="506379" cy="355600"/>
            </a:xfrm>
            <a:custGeom>
              <a:avLst/>
              <a:gdLst>
                <a:gd name="T0" fmla="*/ 275 w 1406"/>
                <a:gd name="T1" fmla="*/ 214 h 986"/>
                <a:gd name="T2" fmla="*/ 275 w 1406"/>
                <a:gd name="T3" fmla="*/ 214 h 986"/>
                <a:gd name="T4" fmla="*/ 359 w 1406"/>
                <a:gd name="T5" fmla="*/ 214 h 986"/>
                <a:gd name="T6" fmla="*/ 412 w 1406"/>
                <a:gd name="T7" fmla="*/ 61 h 986"/>
                <a:gd name="T8" fmla="*/ 496 w 1406"/>
                <a:gd name="T9" fmla="*/ 84 h 986"/>
                <a:gd name="T10" fmla="*/ 474 w 1406"/>
                <a:gd name="T11" fmla="*/ 15 h 986"/>
                <a:gd name="T12" fmla="*/ 504 w 1406"/>
                <a:gd name="T13" fmla="*/ 0 h 986"/>
                <a:gd name="T14" fmla="*/ 504 w 1406"/>
                <a:gd name="T15" fmla="*/ 0 h 986"/>
                <a:gd name="T16" fmla="*/ 535 w 1406"/>
                <a:gd name="T17" fmla="*/ 0 h 986"/>
                <a:gd name="T18" fmla="*/ 535 w 1406"/>
                <a:gd name="T19" fmla="*/ 0 h 986"/>
                <a:gd name="T20" fmla="*/ 603 w 1406"/>
                <a:gd name="T21" fmla="*/ 38 h 986"/>
                <a:gd name="T22" fmla="*/ 618 w 1406"/>
                <a:gd name="T23" fmla="*/ 69 h 986"/>
                <a:gd name="T24" fmla="*/ 718 w 1406"/>
                <a:gd name="T25" fmla="*/ 138 h 986"/>
                <a:gd name="T26" fmla="*/ 825 w 1406"/>
                <a:gd name="T27" fmla="*/ 206 h 986"/>
                <a:gd name="T28" fmla="*/ 810 w 1406"/>
                <a:gd name="T29" fmla="*/ 305 h 986"/>
                <a:gd name="T30" fmla="*/ 810 w 1406"/>
                <a:gd name="T31" fmla="*/ 359 h 986"/>
                <a:gd name="T32" fmla="*/ 855 w 1406"/>
                <a:gd name="T33" fmla="*/ 290 h 986"/>
                <a:gd name="T34" fmla="*/ 932 w 1406"/>
                <a:gd name="T35" fmla="*/ 229 h 986"/>
                <a:gd name="T36" fmla="*/ 970 w 1406"/>
                <a:gd name="T37" fmla="*/ 336 h 986"/>
                <a:gd name="T38" fmla="*/ 1031 w 1406"/>
                <a:gd name="T39" fmla="*/ 321 h 986"/>
                <a:gd name="T40" fmla="*/ 1069 w 1406"/>
                <a:gd name="T41" fmla="*/ 397 h 986"/>
                <a:gd name="T42" fmla="*/ 1123 w 1406"/>
                <a:gd name="T43" fmla="*/ 451 h 986"/>
                <a:gd name="T44" fmla="*/ 1191 w 1406"/>
                <a:gd name="T45" fmla="*/ 405 h 986"/>
                <a:gd name="T46" fmla="*/ 1283 w 1406"/>
                <a:gd name="T47" fmla="*/ 328 h 986"/>
                <a:gd name="T48" fmla="*/ 1344 w 1406"/>
                <a:gd name="T49" fmla="*/ 420 h 986"/>
                <a:gd name="T50" fmla="*/ 1367 w 1406"/>
                <a:gd name="T51" fmla="*/ 397 h 986"/>
                <a:gd name="T52" fmla="*/ 1390 w 1406"/>
                <a:gd name="T53" fmla="*/ 443 h 986"/>
                <a:gd name="T54" fmla="*/ 1390 w 1406"/>
                <a:gd name="T55" fmla="*/ 443 h 986"/>
                <a:gd name="T56" fmla="*/ 1405 w 1406"/>
                <a:gd name="T57" fmla="*/ 542 h 986"/>
                <a:gd name="T58" fmla="*/ 1382 w 1406"/>
                <a:gd name="T59" fmla="*/ 634 h 986"/>
                <a:gd name="T60" fmla="*/ 1382 w 1406"/>
                <a:gd name="T61" fmla="*/ 688 h 986"/>
                <a:gd name="T62" fmla="*/ 1398 w 1406"/>
                <a:gd name="T63" fmla="*/ 817 h 986"/>
                <a:gd name="T64" fmla="*/ 1352 w 1406"/>
                <a:gd name="T65" fmla="*/ 833 h 986"/>
                <a:gd name="T66" fmla="*/ 1207 w 1406"/>
                <a:gd name="T67" fmla="*/ 825 h 986"/>
                <a:gd name="T68" fmla="*/ 1115 w 1406"/>
                <a:gd name="T69" fmla="*/ 833 h 986"/>
                <a:gd name="T70" fmla="*/ 1077 w 1406"/>
                <a:gd name="T71" fmla="*/ 772 h 986"/>
                <a:gd name="T72" fmla="*/ 1016 w 1406"/>
                <a:gd name="T73" fmla="*/ 764 h 986"/>
                <a:gd name="T74" fmla="*/ 916 w 1406"/>
                <a:gd name="T75" fmla="*/ 833 h 986"/>
                <a:gd name="T76" fmla="*/ 649 w 1406"/>
                <a:gd name="T77" fmla="*/ 924 h 986"/>
                <a:gd name="T78" fmla="*/ 443 w 1406"/>
                <a:gd name="T79" fmla="*/ 970 h 986"/>
                <a:gd name="T80" fmla="*/ 343 w 1406"/>
                <a:gd name="T81" fmla="*/ 962 h 986"/>
                <a:gd name="T82" fmla="*/ 237 w 1406"/>
                <a:gd name="T83" fmla="*/ 985 h 986"/>
                <a:gd name="T84" fmla="*/ 137 w 1406"/>
                <a:gd name="T85" fmla="*/ 962 h 986"/>
                <a:gd name="T86" fmla="*/ 137 w 1406"/>
                <a:gd name="T87" fmla="*/ 962 h 986"/>
                <a:gd name="T88" fmla="*/ 153 w 1406"/>
                <a:gd name="T89" fmla="*/ 894 h 986"/>
                <a:gd name="T90" fmla="*/ 61 w 1406"/>
                <a:gd name="T91" fmla="*/ 794 h 986"/>
                <a:gd name="T92" fmla="*/ 15 w 1406"/>
                <a:gd name="T93" fmla="*/ 810 h 986"/>
                <a:gd name="T94" fmla="*/ 23 w 1406"/>
                <a:gd name="T95" fmla="*/ 710 h 986"/>
                <a:gd name="T96" fmla="*/ 0 w 1406"/>
                <a:gd name="T97" fmla="*/ 649 h 986"/>
                <a:gd name="T98" fmla="*/ 23 w 1406"/>
                <a:gd name="T99" fmla="*/ 580 h 986"/>
                <a:gd name="T100" fmla="*/ 84 w 1406"/>
                <a:gd name="T101" fmla="*/ 558 h 986"/>
                <a:gd name="T102" fmla="*/ 160 w 1406"/>
                <a:gd name="T103" fmla="*/ 588 h 986"/>
                <a:gd name="T104" fmla="*/ 176 w 1406"/>
                <a:gd name="T105" fmla="*/ 550 h 986"/>
                <a:gd name="T106" fmla="*/ 168 w 1406"/>
                <a:gd name="T107" fmla="*/ 451 h 986"/>
                <a:gd name="T108" fmla="*/ 107 w 1406"/>
                <a:gd name="T109" fmla="*/ 344 h 986"/>
                <a:gd name="T110" fmla="*/ 107 w 1406"/>
                <a:gd name="T111" fmla="*/ 344 h 986"/>
                <a:gd name="T112" fmla="*/ 183 w 1406"/>
                <a:gd name="T113" fmla="*/ 260 h 986"/>
                <a:gd name="T114" fmla="*/ 275 w 1406"/>
                <a:gd name="T115" fmla="*/ 214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6" h="986">
                  <a:moveTo>
                    <a:pt x="275" y="214"/>
                  </a:moveTo>
                  <a:lnTo>
                    <a:pt x="275" y="214"/>
                  </a:lnTo>
                  <a:cubicBezTo>
                    <a:pt x="305" y="214"/>
                    <a:pt x="336" y="237"/>
                    <a:pt x="359" y="214"/>
                  </a:cubicBezTo>
                  <a:cubicBezTo>
                    <a:pt x="389" y="176"/>
                    <a:pt x="366" y="99"/>
                    <a:pt x="412" y="61"/>
                  </a:cubicBezTo>
                  <a:cubicBezTo>
                    <a:pt x="435" y="38"/>
                    <a:pt x="474" y="99"/>
                    <a:pt x="496" y="84"/>
                  </a:cubicBezTo>
                  <a:cubicBezTo>
                    <a:pt x="512" y="69"/>
                    <a:pt x="474" y="38"/>
                    <a:pt x="474" y="15"/>
                  </a:cubicBezTo>
                  <a:cubicBezTo>
                    <a:pt x="481" y="8"/>
                    <a:pt x="496" y="0"/>
                    <a:pt x="504" y="0"/>
                  </a:cubicBezTo>
                  <a:lnTo>
                    <a:pt x="504" y="0"/>
                  </a:lnTo>
                  <a:cubicBezTo>
                    <a:pt x="535" y="0"/>
                    <a:pt x="535" y="0"/>
                    <a:pt x="535" y="0"/>
                  </a:cubicBezTo>
                  <a:lnTo>
                    <a:pt x="535" y="0"/>
                  </a:lnTo>
                  <a:cubicBezTo>
                    <a:pt x="557" y="15"/>
                    <a:pt x="588" y="23"/>
                    <a:pt x="603" y="38"/>
                  </a:cubicBezTo>
                  <a:cubicBezTo>
                    <a:pt x="611" y="46"/>
                    <a:pt x="611" y="61"/>
                    <a:pt x="618" y="69"/>
                  </a:cubicBezTo>
                  <a:cubicBezTo>
                    <a:pt x="649" y="99"/>
                    <a:pt x="687" y="115"/>
                    <a:pt x="718" y="138"/>
                  </a:cubicBezTo>
                  <a:cubicBezTo>
                    <a:pt x="756" y="161"/>
                    <a:pt x="810" y="168"/>
                    <a:pt x="825" y="206"/>
                  </a:cubicBezTo>
                  <a:cubicBezTo>
                    <a:pt x="840" y="237"/>
                    <a:pt x="810" y="267"/>
                    <a:pt x="810" y="305"/>
                  </a:cubicBezTo>
                  <a:cubicBezTo>
                    <a:pt x="802" y="321"/>
                    <a:pt x="787" y="359"/>
                    <a:pt x="810" y="359"/>
                  </a:cubicBezTo>
                  <a:cubicBezTo>
                    <a:pt x="832" y="351"/>
                    <a:pt x="840" y="313"/>
                    <a:pt x="855" y="290"/>
                  </a:cubicBezTo>
                  <a:cubicBezTo>
                    <a:pt x="878" y="267"/>
                    <a:pt x="901" y="214"/>
                    <a:pt x="932" y="229"/>
                  </a:cubicBezTo>
                  <a:cubicBezTo>
                    <a:pt x="970" y="244"/>
                    <a:pt x="947" y="313"/>
                    <a:pt x="970" y="336"/>
                  </a:cubicBezTo>
                  <a:cubicBezTo>
                    <a:pt x="985" y="351"/>
                    <a:pt x="1016" y="313"/>
                    <a:pt x="1031" y="321"/>
                  </a:cubicBezTo>
                  <a:cubicBezTo>
                    <a:pt x="1054" y="336"/>
                    <a:pt x="1054" y="374"/>
                    <a:pt x="1069" y="397"/>
                  </a:cubicBezTo>
                  <a:cubicBezTo>
                    <a:pt x="1085" y="420"/>
                    <a:pt x="1100" y="451"/>
                    <a:pt x="1123" y="451"/>
                  </a:cubicBezTo>
                  <a:cubicBezTo>
                    <a:pt x="1153" y="458"/>
                    <a:pt x="1168" y="428"/>
                    <a:pt x="1191" y="405"/>
                  </a:cubicBezTo>
                  <a:cubicBezTo>
                    <a:pt x="1222" y="382"/>
                    <a:pt x="1237" y="321"/>
                    <a:pt x="1283" y="328"/>
                  </a:cubicBezTo>
                  <a:cubicBezTo>
                    <a:pt x="1321" y="328"/>
                    <a:pt x="1314" y="397"/>
                    <a:pt x="1344" y="420"/>
                  </a:cubicBezTo>
                  <a:cubicBezTo>
                    <a:pt x="1352" y="428"/>
                    <a:pt x="1360" y="397"/>
                    <a:pt x="1367" y="397"/>
                  </a:cubicBezTo>
                  <a:cubicBezTo>
                    <a:pt x="1382" y="405"/>
                    <a:pt x="1382" y="428"/>
                    <a:pt x="1390" y="443"/>
                  </a:cubicBezTo>
                  <a:lnTo>
                    <a:pt x="1390" y="443"/>
                  </a:lnTo>
                  <a:cubicBezTo>
                    <a:pt x="1398" y="474"/>
                    <a:pt x="1405" y="504"/>
                    <a:pt x="1405" y="542"/>
                  </a:cubicBezTo>
                  <a:cubicBezTo>
                    <a:pt x="1405" y="573"/>
                    <a:pt x="1390" y="603"/>
                    <a:pt x="1382" y="634"/>
                  </a:cubicBezTo>
                  <a:cubicBezTo>
                    <a:pt x="1375" y="649"/>
                    <a:pt x="1382" y="665"/>
                    <a:pt x="1382" y="688"/>
                  </a:cubicBezTo>
                  <a:cubicBezTo>
                    <a:pt x="1382" y="726"/>
                    <a:pt x="1390" y="772"/>
                    <a:pt x="1398" y="817"/>
                  </a:cubicBezTo>
                  <a:cubicBezTo>
                    <a:pt x="1352" y="833"/>
                    <a:pt x="1352" y="833"/>
                    <a:pt x="1352" y="833"/>
                  </a:cubicBezTo>
                  <a:cubicBezTo>
                    <a:pt x="1306" y="833"/>
                    <a:pt x="1260" y="825"/>
                    <a:pt x="1207" y="825"/>
                  </a:cubicBezTo>
                  <a:cubicBezTo>
                    <a:pt x="1176" y="833"/>
                    <a:pt x="1146" y="848"/>
                    <a:pt x="1115" y="833"/>
                  </a:cubicBezTo>
                  <a:cubicBezTo>
                    <a:pt x="1092" y="825"/>
                    <a:pt x="1092" y="794"/>
                    <a:pt x="1077" y="772"/>
                  </a:cubicBezTo>
                  <a:cubicBezTo>
                    <a:pt x="1077" y="772"/>
                    <a:pt x="1023" y="764"/>
                    <a:pt x="1016" y="764"/>
                  </a:cubicBezTo>
                  <a:cubicBezTo>
                    <a:pt x="1008" y="764"/>
                    <a:pt x="916" y="833"/>
                    <a:pt x="916" y="833"/>
                  </a:cubicBezTo>
                  <a:cubicBezTo>
                    <a:pt x="825" y="863"/>
                    <a:pt x="741" y="894"/>
                    <a:pt x="649" y="924"/>
                  </a:cubicBezTo>
                  <a:cubicBezTo>
                    <a:pt x="580" y="940"/>
                    <a:pt x="512" y="962"/>
                    <a:pt x="443" y="970"/>
                  </a:cubicBezTo>
                  <a:cubicBezTo>
                    <a:pt x="412" y="970"/>
                    <a:pt x="374" y="955"/>
                    <a:pt x="343" y="962"/>
                  </a:cubicBezTo>
                  <a:cubicBezTo>
                    <a:pt x="305" y="962"/>
                    <a:pt x="275" y="985"/>
                    <a:pt x="237" y="985"/>
                  </a:cubicBezTo>
                  <a:cubicBezTo>
                    <a:pt x="199" y="985"/>
                    <a:pt x="168" y="970"/>
                    <a:pt x="137" y="962"/>
                  </a:cubicBezTo>
                  <a:lnTo>
                    <a:pt x="137" y="962"/>
                  </a:lnTo>
                  <a:cubicBezTo>
                    <a:pt x="137" y="940"/>
                    <a:pt x="160" y="917"/>
                    <a:pt x="153" y="894"/>
                  </a:cubicBezTo>
                  <a:cubicBezTo>
                    <a:pt x="130" y="855"/>
                    <a:pt x="99" y="817"/>
                    <a:pt x="61" y="794"/>
                  </a:cubicBezTo>
                  <a:cubicBezTo>
                    <a:pt x="46" y="787"/>
                    <a:pt x="23" y="825"/>
                    <a:pt x="15" y="810"/>
                  </a:cubicBezTo>
                  <a:cubicBezTo>
                    <a:pt x="0" y="779"/>
                    <a:pt x="23" y="741"/>
                    <a:pt x="23" y="710"/>
                  </a:cubicBezTo>
                  <a:cubicBezTo>
                    <a:pt x="23" y="688"/>
                    <a:pt x="0" y="672"/>
                    <a:pt x="0" y="649"/>
                  </a:cubicBezTo>
                  <a:cubicBezTo>
                    <a:pt x="0" y="626"/>
                    <a:pt x="7" y="603"/>
                    <a:pt x="23" y="580"/>
                  </a:cubicBezTo>
                  <a:cubicBezTo>
                    <a:pt x="38" y="565"/>
                    <a:pt x="61" y="550"/>
                    <a:pt x="84" y="558"/>
                  </a:cubicBezTo>
                  <a:cubicBezTo>
                    <a:pt x="107" y="558"/>
                    <a:pt x="130" y="588"/>
                    <a:pt x="160" y="588"/>
                  </a:cubicBezTo>
                  <a:cubicBezTo>
                    <a:pt x="176" y="588"/>
                    <a:pt x="168" y="565"/>
                    <a:pt x="176" y="550"/>
                  </a:cubicBezTo>
                  <a:cubicBezTo>
                    <a:pt x="176" y="519"/>
                    <a:pt x="176" y="481"/>
                    <a:pt x="168" y="451"/>
                  </a:cubicBezTo>
                  <a:cubicBezTo>
                    <a:pt x="153" y="413"/>
                    <a:pt x="130" y="374"/>
                    <a:pt x="107" y="344"/>
                  </a:cubicBezTo>
                  <a:lnTo>
                    <a:pt x="107" y="344"/>
                  </a:lnTo>
                  <a:cubicBezTo>
                    <a:pt x="130" y="313"/>
                    <a:pt x="153" y="283"/>
                    <a:pt x="183" y="260"/>
                  </a:cubicBezTo>
                  <a:cubicBezTo>
                    <a:pt x="206" y="237"/>
                    <a:pt x="244" y="229"/>
                    <a:pt x="275" y="214"/>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77" name="Freeform 104"/>
            <p:cNvSpPr>
              <a:spLocks noChangeArrowheads="1"/>
            </p:cNvSpPr>
            <p:nvPr/>
          </p:nvSpPr>
          <p:spPr bwMode="auto">
            <a:xfrm>
              <a:off x="8100486" y="8929688"/>
              <a:ext cx="193662" cy="112712"/>
            </a:xfrm>
            <a:custGeom>
              <a:avLst/>
              <a:gdLst>
                <a:gd name="T0" fmla="*/ 298 w 536"/>
                <a:gd name="T1" fmla="*/ 305 h 314"/>
                <a:gd name="T2" fmla="*/ 298 w 536"/>
                <a:gd name="T3" fmla="*/ 305 h 314"/>
                <a:gd name="T4" fmla="*/ 336 w 536"/>
                <a:gd name="T5" fmla="*/ 252 h 314"/>
                <a:gd name="T6" fmla="*/ 458 w 536"/>
                <a:gd name="T7" fmla="*/ 183 h 314"/>
                <a:gd name="T8" fmla="*/ 535 w 536"/>
                <a:gd name="T9" fmla="*/ 175 h 314"/>
                <a:gd name="T10" fmla="*/ 535 w 536"/>
                <a:gd name="T11" fmla="*/ 175 h 314"/>
                <a:gd name="T12" fmla="*/ 374 w 536"/>
                <a:gd name="T13" fmla="*/ 30 h 314"/>
                <a:gd name="T14" fmla="*/ 298 w 536"/>
                <a:gd name="T15" fmla="*/ 38 h 314"/>
                <a:gd name="T16" fmla="*/ 260 w 536"/>
                <a:gd name="T17" fmla="*/ 7 h 314"/>
                <a:gd name="T18" fmla="*/ 130 w 536"/>
                <a:gd name="T19" fmla="*/ 15 h 314"/>
                <a:gd name="T20" fmla="*/ 130 w 536"/>
                <a:gd name="T21" fmla="*/ 15 h 314"/>
                <a:gd name="T22" fmla="*/ 176 w 536"/>
                <a:gd name="T23" fmla="*/ 68 h 314"/>
                <a:gd name="T24" fmla="*/ 92 w 536"/>
                <a:gd name="T25" fmla="*/ 84 h 314"/>
                <a:gd name="T26" fmla="*/ 23 w 536"/>
                <a:gd name="T27" fmla="*/ 91 h 314"/>
                <a:gd name="T28" fmla="*/ 8 w 536"/>
                <a:gd name="T29" fmla="*/ 160 h 314"/>
                <a:gd name="T30" fmla="*/ 0 w 536"/>
                <a:gd name="T31" fmla="*/ 213 h 314"/>
                <a:gd name="T32" fmla="*/ 0 w 536"/>
                <a:gd name="T33" fmla="*/ 213 h 314"/>
                <a:gd name="T34" fmla="*/ 84 w 536"/>
                <a:gd name="T35" fmla="*/ 274 h 314"/>
                <a:gd name="T36" fmla="*/ 145 w 536"/>
                <a:gd name="T37" fmla="*/ 244 h 314"/>
                <a:gd name="T38" fmla="*/ 183 w 536"/>
                <a:gd name="T39" fmla="*/ 297 h 314"/>
                <a:gd name="T40" fmla="*/ 298 w 536"/>
                <a:gd name="T41" fmla="*/ 30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6" h="314">
                  <a:moveTo>
                    <a:pt x="298" y="305"/>
                  </a:moveTo>
                  <a:lnTo>
                    <a:pt x="298" y="305"/>
                  </a:lnTo>
                  <a:cubicBezTo>
                    <a:pt x="313" y="290"/>
                    <a:pt x="328" y="274"/>
                    <a:pt x="336" y="252"/>
                  </a:cubicBezTo>
                  <a:cubicBezTo>
                    <a:pt x="359" y="175"/>
                    <a:pt x="374" y="183"/>
                    <a:pt x="458" y="183"/>
                  </a:cubicBezTo>
                  <a:cubicBezTo>
                    <a:pt x="481" y="183"/>
                    <a:pt x="504" y="183"/>
                    <a:pt x="535" y="175"/>
                  </a:cubicBezTo>
                  <a:lnTo>
                    <a:pt x="535" y="175"/>
                  </a:lnTo>
                  <a:cubicBezTo>
                    <a:pt x="489" y="137"/>
                    <a:pt x="428" y="53"/>
                    <a:pt x="374" y="30"/>
                  </a:cubicBezTo>
                  <a:cubicBezTo>
                    <a:pt x="351" y="22"/>
                    <a:pt x="328" y="45"/>
                    <a:pt x="298" y="38"/>
                  </a:cubicBezTo>
                  <a:cubicBezTo>
                    <a:pt x="283" y="38"/>
                    <a:pt x="275" y="7"/>
                    <a:pt x="260" y="7"/>
                  </a:cubicBezTo>
                  <a:cubicBezTo>
                    <a:pt x="214" y="0"/>
                    <a:pt x="176" y="7"/>
                    <a:pt x="130" y="15"/>
                  </a:cubicBezTo>
                  <a:lnTo>
                    <a:pt x="130" y="15"/>
                  </a:lnTo>
                  <a:cubicBezTo>
                    <a:pt x="145" y="30"/>
                    <a:pt x="191" y="53"/>
                    <a:pt x="176" y="68"/>
                  </a:cubicBezTo>
                  <a:cubicBezTo>
                    <a:pt x="160" y="99"/>
                    <a:pt x="122" y="84"/>
                    <a:pt x="92" y="84"/>
                  </a:cubicBezTo>
                  <a:cubicBezTo>
                    <a:pt x="69" y="84"/>
                    <a:pt x="38" y="76"/>
                    <a:pt x="23" y="91"/>
                  </a:cubicBezTo>
                  <a:cubicBezTo>
                    <a:pt x="0" y="107"/>
                    <a:pt x="8" y="137"/>
                    <a:pt x="8" y="160"/>
                  </a:cubicBezTo>
                  <a:cubicBezTo>
                    <a:pt x="0" y="175"/>
                    <a:pt x="0" y="198"/>
                    <a:pt x="0" y="213"/>
                  </a:cubicBezTo>
                  <a:lnTo>
                    <a:pt x="0" y="213"/>
                  </a:lnTo>
                  <a:cubicBezTo>
                    <a:pt x="23" y="236"/>
                    <a:pt x="53" y="267"/>
                    <a:pt x="84" y="274"/>
                  </a:cubicBezTo>
                  <a:cubicBezTo>
                    <a:pt x="107" y="282"/>
                    <a:pt x="122" y="236"/>
                    <a:pt x="145" y="244"/>
                  </a:cubicBezTo>
                  <a:cubicBezTo>
                    <a:pt x="168" y="244"/>
                    <a:pt x="160" y="290"/>
                    <a:pt x="183" y="297"/>
                  </a:cubicBezTo>
                  <a:cubicBezTo>
                    <a:pt x="229" y="313"/>
                    <a:pt x="244" y="297"/>
                    <a:pt x="298" y="30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78" name="Freeform 105"/>
            <p:cNvSpPr>
              <a:spLocks noChangeArrowheads="1"/>
            </p:cNvSpPr>
            <p:nvPr/>
          </p:nvSpPr>
          <p:spPr bwMode="auto">
            <a:xfrm>
              <a:off x="8316371" y="8907463"/>
              <a:ext cx="126992" cy="74612"/>
            </a:xfrm>
            <a:custGeom>
              <a:avLst/>
              <a:gdLst>
                <a:gd name="T0" fmla="*/ 46 w 353"/>
                <a:gd name="T1" fmla="*/ 192 h 208"/>
                <a:gd name="T2" fmla="*/ 46 w 353"/>
                <a:gd name="T3" fmla="*/ 192 h 208"/>
                <a:gd name="T4" fmla="*/ 123 w 353"/>
                <a:gd name="T5" fmla="*/ 176 h 208"/>
                <a:gd name="T6" fmla="*/ 291 w 353"/>
                <a:gd name="T7" fmla="*/ 199 h 208"/>
                <a:gd name="T8" fmla="*/ 352 w 353"/>
                <a:gd name="T9" fmla="*/ 169 h 208"/>
                <a:gd name="T10" fmla="*/ 352 w 353"/>
                <a:gd name="T11" fmla="*/ 169 h 208"/>
                <a:gd name="T12" fmla="*/ 230 w 353"/>
                <a:gd name="T13" fmla="*/ 62 h 208"/>
                <a:gd name="T14" fmla="*/ 31 w 353"/>
                <a:gd name="T15" fmla="*/ 23 h 208"/>
                <a:gd name="T16" fmla="*/ 46 w 353"/>
                <a:gd name="T17" fmla="*/ 19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3" h="208">
                  <a:moveTo>
                    <a:pt x="46" y="192"/>
                  </a:moveTo>
                  <a:lnTo>
                    <a:pt x="46" y="192"/>
                  </a:lnTo>
                  <a:cubicBezTo>
                    <a:pt x="69" y="176"/>
                    <a:pt x="100" y="169"/>
                    <a:pt x="123" y="176"/>
                  </a:cubicBezTo>
                  <a:cubicBezTo>
                    <a:pt x="176" y="184"/>
                    <a:pt x="237" y="207"/>
                    <a:pt x="291" y="199"/>
                  </a:cubicBezTo>
                  <a:cubicBezTo>
                    <a:pt x="314" y="192"/>
                    <a:pt x="329" y="184"/>
                    <a:pt x="352" y="169"/>
                  </a:cubicBezTo>
                  <a:lnTo>
                    <a:pt x="352" y="169"/>
                  </a:lnTo>
                  <a:cubicBezTo>
                    <a:pt x="321" y="146"/>
                    <a:pt x="268" y="77"/>
                    <a:pt x="230" y="62"/>
                  </a:cubicBezTo>
                  <a:cubicBezTo>
                    <a:pt x="168" y="39"/>
                    <a:pt x="100" y="0"/>
                    <a:pt x="31" y="23"/>
                  </a:cubicBezTo>
                  <a:cubicBezTo>
                    <a:pt x="0" y="31"/>
                    <a:pt x="46" y="161"/>
                    <a:pt x="46" y="19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79" name="Freeform 106"/>
            <p:cNvSpPr>
              <a:spLocks noChangeArrowheads="1"/>
            </p:cNvSpPr>
            <p:nvPr/>
          </p:nvSpPr>
          <p:spPr bwMode="auto">
            <a:xfrm>
              <a:off x="7995717" y="9005888"/>
              <a:ext cx="844495" cy="531812"/>
            </a:xfrm>
            <a:custGeom>
              <a:avLst/>
              <a:gdLst>
                <a:gd name="T0" fmla="*/ 672 w 2346"/>
                <a:gd name="T1" fmla="*/ 69 h 1476"/>
                <a:gd name="T2" fmla="*/ 328 w 2346"/>
                <a:gd name="T3" fmla="*/ 84 h 1476"/>
                <a:gd name="T4" fmla="*/ 588 w 2346"/>
                <a:gd name="T5" fmla="*/ 92 h 1476"/>
                <a:gd name="T6" fmla="*/ 435 w 2346"/>
                <a:gd name="T7" fmla="*/ 31 h 1476"/>
                <a:gd name="T8" fmla="*/ 290 w 2346"/>
                <a:gd name="T9" fmla="*/ 0 h 1476"/>
                <a:gd name="T10" fmla="*/ 260 w 2346"/>
                <a:gd name="T11" fmla="*/ 69 h 1476"/>
                <a:gd name="T12" fmla="*/ 191 w 2346"/>
                <a:gd name="T13" fmla="*/ 207 h 1476"/>
                <a:gd name="T14" fmla="*/ 168 w 2346"/>
                <a:gd name="T15" fmla="*/ 336 h 1476"/>
                <a:gd name="T16" fmla="*/ 91 w 2346"/>
                <a:gd name="T17" fmla="*/ 405 h 1476"/>
                <a:gd name="T18" fmla="*/ 15 w 2346"/>
                <a:gd name="T19" fmla="*/ 474 h 1476"/>
                <a:gd name="T20" fmla="*/ 30 w 2346"/>
                <a:gd name="T21" fmla="*/ 573 h 1476"/>
                <a:gd name="T22" fmla="*/ 7 w 2346"/>
                <a:gd name="T23" fmla="*/ 719 h 1476"/>
                <a:gd name="T24" fmla="*/ 23 w 2346"/>
                <a:gd name="T25" fmla="*/ 848 h 1476"/>
                <a:gd name="T26" fmla="*/ 198 w 2346"/>
                <a:gd name="T27" fmla="*/ 917 h 1476"/>
                <a:gd name="T28" fmla="*/ 458 w 2346"/>
                <a:gd name="T29" fmla="*/ 909 h 1476"/>
                <a:gd name="T30" fmla="*/ 641 w 2346"/>
                <a:gd name="T31" fmla="*/ 1055 h 1476"/>
                <a:gd name="T32" fmla="*/ 832 w 2346"/>
                <a:gd name="T33" fmla="*/ 1200 h 1476"/>
                <a:gd name="T34" fmla="*/ 1023 w 2346"/>
                <a:gd name="T35" fmla="*/ 1200 h 1476"/>
                <a:gd name="T36" fmla="*/ 1229 w 2346"/>
                <a:gd name="T37" fmla="*/ 1330 h 1476"/>
                <a:gd name="T38" fmla="*/ 1275 w 2346"/>
                <a:gd name="T39" fmla="*/ 1436 h 1476"/>
                <a:gd name="T40" fmla="*/ 1321 w 2346"/>
                <a:gd name="T41" fmla="*/ 1444 h 1476"/>
                <a:gd name="T42" fmla="*/ 1443 w 2346"/>
                <a:gd name="T43" fmla="*/ 1337 h 1476"/>
                <a:gd name="T44" fmla="*/ 1909 w 2346"/>
                <a:gd name="T45" fmla="*/ 986 h 1476"/>
                <a:gd name="T46" fmla="*/ 2169 w 2346"/>
                <a:gd name="T47" fmla="*/ 390 h 1476"/>
                <a:gd name="T48" fmla="*/ 1520 w 2346"/>
                <a:gd name="T49" fmla="*/ 359 h 1476"/>
                <a:gd name="T50" fmla="*/ 1077 w 2346"/>
                <a:gd name="T51" fmla="*/ 169 h 1476"/>
                <a:gd name="T52" fmla="*/ 939 w 2346"/>
                <a:gd name="T53" fmla="*/ 260 h 1476"/>
                <a:gd name="T54" fmla="*/ 909 w 2346"/>
                <a:gd name="T55" fmla="*/ 375 h 1476"/>
                <a:gd name="T56" fmla="*/ 718 w 2346"/>
                <a:gd name="T57" fmla="*/ 321 h 1476"/>
                <a:gd name="T58" fmla="*/ 641 w 2346"/>
                <a:gd name="T59" fmla="*/ 352 h 1476"/>
                <a:gd name="T60" fmla="*/ 573 w 2346"/>
                <a:gd name="T61" fmla="*/ 306 h 1476"/>
                <a:gd name="T62" fmla="*/ 702 w 2346"/>
                <a:gd name="T63" fmla="*/ 161 h 1476"/>
                <a:gd name="T64" fmla="*/ 672 w 2346"/>
                <a:gd name="T65" fmla="*/ 69 h 1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46" h="1476">
                  <a:moveTo>
                    <a:pt x="672" y="69"/>
                  </a:moveTo>
                  <a:lnTo>
                    <a:pt x="672" y="69"/>
                  </a:lnTo>
                  <a:cubicBezTo>
                    <a:pt x="641" y="92"/>
                    <a:pt x="618" y="123"/>
                    <a:pt x="565" y="123"/>
                  </a:cubicBezTo>
                  <a:cubicBezTo>
                    <a:pt x="504" y="130"/>
                    <a:pt x="374" y="123"/>
                    <a:pt x="328" y="84"/>
                  </a:cubicBezTo>
                  <a:cubicBezTo>
                    <a:pt x="404" y="84"/>
                    <a:pt x="519" y="123"/>
                    <a:pt x="588" y="92"/>
                  </a:cubicBezTo>
                  <a:lnTo>
                    <a:pt x="588" y="92"/>
                  </a:lnTo>
                  <a:cubicBezTo>
                    <a:pt x="534" y="84"/>
                    <a:pt x="519" y="100"/>
                    <a:pt x="473" y="84"/>
                  </a:cubicBezTo>
                  <a:cubicBezTo>
                    <a:pt x="450" y="77"/>
                    <a:pt x="458" y="31"/>
                    <a:pt x="435" y="31"/>
                  </a:cubicBezTo>
                  <a:cubicBezTo>
                    <a:pt x="412" y="23"/>
                    <a:pt x="397" y="69"/>
                    <a:pt x="374" y="61"/>
                  </a:cubicBezTo>
                  <a:cubicBezTo>
                    <a:pt x="343" y="54"/>
                    <a:pt x="313" y="23"/>
                    <a:pt x="290" y="0"/>
                  </a:cubicBezTo>
                  <a:lnTo>
                    <a:pt x="290" y="0"/>
                  </a:lnTo>
                  <a:cubicBezTo>
                    <a:pt x="275" y="23"/>
                    <a:pt x="275" y="54"/>
                    <a:pt x="260" y="69"/>
                  </a:cubicBezTo>
                  <a:cubicBezTo>
                    <a:pt x="244" y="92"/>
                    <a:pt x="206" y="92"/>
                    <a:pt x="191" y="115"/>
                  </a:cubicBezTo>
                  <a:cubicBezTo>
                    <a:pt x="183" y="146"/>
                    <a:pt x="198" y="176"/>
                    <a:pt x="191" y="207"/>
                  </a:cubicBezTo>
                  <a:cubicBezTo>
                    <a:pt x="191" y="222"/>
                    <a:pt x="175" y="230"/>
                    <a:pt x="175" y="237"/>
                  </a:cubicBezTo>
                  <a:cubicBezTo>
                    <a:pt x="168" y="268"/>
                    <a:pt x="175" y="306"/>
                    <a:pt x="168" y="336"/>
                  </a:cubicBezTo>
                  <a:cubicBezTo>
                    <a:pt x="160" y="359"/>
                    <a:pt x="145" y="367"/>
                    <a:pt x="137" y="382"/>
                  </a:cubicBezTo>
                  <a:cubicBezTo>
                    <a:pt x="122" y="390"/>
                    <a:pt x="99" y="390"/>
                    <a:pt x="91" y="405"/>
                  </a:cubicBezTo>
                  <a:cubicBezTo>
                    <a:pt x="76" y="421"/>
                    <a:pt x="91" y="459"/>
                    <a:pt x="68" y="474"/>
                  </a:cubicBezTo>
                  <a:cubicBezTo>
                    <a:pt x="61" y="482"/>
                    <a:pt x="38" y="474"/>
                    <a:pt x="15" y="474"/>
                  </a:cubicBezTo>
                  <a:lnTo>
                    <a:pt x="15" y="474"/>
                  </a:lnTo>
                  <a:cubicBezTo>
                    <a:pt x="23" y="505"/>
                    <a:pt x="30" y="535"/>
                    <a:pt x="30" y="573"/>
                  </a:cubicBezTo>
                  <a:cubicBezTo>
                    <a:pt x="30" y="604"/>
                    <a:pt x="15" y="634"/>
                    <a:pt x="7" y="665"/>
                  </a:cubicBezTo>
                  <a:cubicBezTo>
                    <a:pt x="0" y="680"/>
                    <a:pt x="7" y="696"/>
                    <a:pt x="7" y="719"/>
                  </a:cubicBezTo>
                  <a:cubicBezTo>
                    <a:pt x="7" y="757"/>
                    <a:pt x="15" y="803"/>
                    <a:pt x="23" y="848"/>
                  </a:cubicBezTo>
                  <a:lnTo>
                    <a:pt x="23" y="848"/>
                  </a:lnTo>
                  <a:cubicBezTo>
                    <a:pt x="76" y="848"/>
                    <a:pt x="137" y="825"/>
                    <a:pt x="183" y="841"/>
                  </a:cubicBezTo>
                  <a:cubicBezTo>
                    <a:pt x="206" y="856"/>
                    <a:pt x="175" y="909"/>
                    <a:pt x="198" y="917"/>
                  </a:cubicBezTo>
                  <a:cubicBezTo>
                    <a:pt x="244" y="932"/>
                    <a:pt x="298" y="917"/>
                    <a:pt x="343" y="909"/>
                  </a:cubicBezTo>
                  <a:cubicBezTo>
                    <a:pt x="382" y="909"/>
                    <a:pt x="420" y="894"/>
                    <a:pt x="458" y="909"/>
                  </a:cubicBezTo>
                  <a:cubicBezTo>
                    <a:pt x="489" y="925"/>
                    <a:pt x="504" y="963"/>
                    <a:pt x="527" y="986"/>
                  </a:cubicBezTo>
                  <a:cubicBezTo>
                    <a:pt x="565" y="1016"/>
                    <a:pt x="603" y="1032"/>
                    <a:pt x="641" y="1055"/>
                  </a:cubicBezTo>
                  <a:cubicBezTo>
                    <a:pt x="664" y="1078"/>
                    <a:pt x="672" y="1108"/>
                    <a:pt x="695" y="1123"/>
                  </a:cubicBezTo>
                  <a:cubicBezTo>
                    <a:pt x="733" y="1154"/>
                    <a:pt x="779" y="1184"/>
                    <a:pt x="832" y="1200"/>
                  </a:cubicBezTo>
                  <a:cubicBezTo>
                    <a:pt x="871" y="1200"/>
                    <a:pt x="901" y="1161"/>
                    <a:pt x="939" y="1161"/>
                  </a:cubicBezTo>
                  <a:cubicBezTo>
                    <a:pt x="970" y="1161"/>
                    <a:pt x="993" y="1192"/>
                    <a:pt x="1023" y="1200"/>
                  </a:cubicBezTo>
                  <a:cubicBezTo>
                    <a:pt x="1054" y="1200"/>
                    <a:pt x="1092" y="1169"/>
                    <a:pt x="1123" y="1184"/>
                  </a:cubicBezTo>
                  <a:cubicBezTo>
                    <a:pt x="1168" y="1215"/>
                    <a:pt x="1184" y="1291"/>
                    <a:pt x="1229" y="1330"/>
                  </a:cubicBezTo>
                  <a:cubicBezTo>
                    <a:pt x="1245" y="1345"/>
                    <a:pt x="1283" y="1307"/>
                    <a:pt x="1298" y="1330"/>
                  </a:cubicBezTo>
                  <a:cubicBezTo>
                    <a:pt x="1306" y="1353"/>
                    <a:pt x="1275" y="1414"/>
                    <a:pt x="1275" y="1436"/>
                  </a:cubicBezTo>
                  <a:lnTo>
                    <a:pt x="1275" y="1436"/>
                  </a:lnTo>
                  <a:cubicBezTo>
                    <a:pt x="1290" y="1444"/>
                    <a:pt x="1306" y="1444"/>
                    <a:pt x="1321" y="1444"/>
                  </a:cubicBezTo>
                  <a:cubicBezTo>
                    <a:pt x="1367" y="1444"/>
                    <a:pt x="1413" y="1475"/>
                    <a:pt x="1459" y="1475"/>
                  </a:cubicBezTo>
                  <a:cubicBezTo>
                    <a:pt x="1459" y="1436"/>
                    <a:pt x="1451" y="1383"/>
                    <a:pt x="1443" y="1337"/>
                  </a:cubicBezTo>
                  <a:cubicBezTo>
                    <a:pt x="1482" y="1230"/>
                    <a:pt x="1474" y="1146"/>
                    <a:pt x="1596" y="1100"/>
                  </a:cubicBezTo>
                  <a:cubicBezTo>
                    <a:pt x="1703" y="1055"/>
                    <a:pt x="1802" y="1009"/>
                    <a:pt x="1909" y="986"/>
                  </a:cubicBezTo>
                  <a:cubicBezTo>
                    <a:pt x="2169" y="932"/>
                    <a:pt x="2169" y="665"/>
                    <a:pt x="2077" y="474"/>
                  </a:cubicBezTo>
                  <a:cubicBezTo>
                    <a:pt x="2054" y="413"/>
                    <a:pt x="2138" y="428"/>
                    <a:pt x="2169" y="390"/>
                  </a:cubicBezTo>
                  <a:cubicBezTo>
                    <a:pt x="2345" y="222"/>
                    <a:pt x="1963" y="268"/>
                    <a:pt x="1886" y="291"/>
                  </a:cubicBezTo>
                  <a:cubicBezTo>
                    <a:pt x="1764" y="321"/>
                    <a:pt x="1627" y="291"/>
                    <a:pt x="1520" y="359"/>
                  </a:cubicBezTo>
                  <a:cubicBezTo>
                    <a:pt x="1489" y="375"/>
                    <a:pt x="1298" y="405"/>
                    <a:pt x="1382" y="344"/>
                  </a:cubicBezTo>
                  <a:cubicBezTo>
                    <a:pt x="1497" y="268"/>
                    <a:pt x="1084" y="39"/>
                    <a:pt x="1077" y="169"/>
                  </a:cubicBezTo>
                  <a:cubicBezTo>
                    <a:pt x="1077" y="268"/>
                    <a:pt x="1000" y="268"/>
                    <a:pt x="939" y="260"/>
                  </a:cubicBezTo>
                  <a:lnTo>
                    <a:pt x="939" y="260"/>
                  </a:lnTo>
                  <a:cubicBezTo>
                    <a:pt x="932" y="291"/>
                    <a:pt x="924" y="291"/>
                    <a:pt x="916" y="314"/>
                  </a:cubicBezTo>
                  <a:cubicBezTo>
                    <a:pt x="909" y="336"/>
                    <a:pt x="924" y="367"/>
                    <a:pt x="909" y="375"/>
                  </a:cubicBezTo>
                  <a:cubicBezTo>
                    <a:pt x="863" y="390"/>
                    <a:pt x="817" y="382"/>
                    <a:pt x="771" y="367"/>
                  </a:cubicBezTo>
                  <a:cubicBezTo>
                    <a:pt x="748" y="359"/>
                    <a:pt x="741" y="336"/>
                    <a:pt x="718" y="321"/>
                  </a:cubicBezTo>
                  <a:cubicBezTo>
                    <a:pt x="702" y="306"/>
                    <a:pt x="672" y="275"/>
                    <a:pt x="657" y="291"/>
                  </a:cubicBezTo>
                  <a:cubicBezTo>
                    <a:pt x="634" y="298"/>
                    <a:pt x="664" y="344"/>
                    <a:pt x="641" y="352"/>
                  </a:cubicBezTo>
                  <a:cubicBezTo>
                    <a:pt x="618" y="367"/>
                    <a:pt x="580" y="359"/>
                    <a:pt x="557" y="344"/>
                  </a:cubicBezTo>
                  <a:cubicBezTo>
                    <a:pt x="542" y="336"/>
                    <a:pt x="565" y="314"/>
                    <a:pt x="573" y="306"/>
                  </a:cubicBezTo>
                  <a:cubicBezTo>
                    <a:pt x="588" y="283"/>
                    <a:pt x="588" y="260"/>
                    <a:pt x="603" y="245"/>
                  </a:cubicBezTo>
                  <a:cubicBezTo>
                    <a:pt x="634" y="207"/>
                    <a:pt x="679" y="199"/>
                    <a:pt x="702" y="161"/>
                  </a:cubicBezTo>
                  <a:cubicBezTo>
                    <a:pt x="718" y="146"/>
                    <a:pt x="702" y="115"/>
                    <a:pt x="695" y="100"/>
                  </a:cubicBezTo>
                  <a:cubicBezTo>
                    <a:pt x="679" y="77"/>
                    <a:pt x="687" y="92"/>
                    <a:pt x="672" y="6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80" name="Freeform 107"/>
            <p:cNvSpPr>
              <a:spLocks noChangeArrowheads="1"/>
            </p:cNvSpPr>
            <p:nvPr/>
          </p:nvSpPr>
          <p:spPr bwMode="auto">
            <a:xfrm>
              <a:off x="8190966" y="9015413"/>
              <a:ext cx="203187" cy="131762"/>
            </a:xfrm>
            <a:custGeom>
              <a:avLst/>
              <a:gdLst>
                <a:gd name="T0" fmla="*/ 397 w 566"/>
                <a:gd name="T1" fmla="*/ 237 h 368"/>
                <a:gd name="T2" fmla="*/ 397 w 566"/>
                <a:gd name="T3" fmla="*/ 237 h 368"/>
                <a:gd name="T4" fmla="*/ 321 w 566"/>
                <a:gd name="T5" fmla="*/ 207 h 368"/>
                <a:gd name="T6" fmla="*/ 382 w 566"/>
                <a:gd name="T7" fmla="*/ 153 h 368"/>
                <a:gd name="T8" fmla="*/ 512 w 566"/>
                <a:gd name="T9" fmla="*/ 61 h 368"/>
                <a:gd name="T10" fmla="*/ 275 w 566"/>
                <a:gd name="T11" fmla="*/ 16 h 368"/>
                <a:gd name="T12" fmla="*/ 130 w 566"/>
                <a:gd name="T13" fmla="*/ 46 h 368"/>
                <a:gd name="T14" fmla="*/ 130 w 566"/>
                <a:gd name="T15" fmla="*/ 46 h 368"/>
                <a:gd name="T16" fmla="*/ 153 w 566"/>
                <a:gd name="T17" fmla="*/ 77 h 368"/>
                <a:gd name="T18" fmla="*/ 160 w 566"/>
                <a:gd name="T19" fmla="*/ 138 h 368"/>
                <a:gd name="T20" fmla="*/ 61 w 566"/>
                <a:gd name="T21" fmla="*/ 222 h 368"/>
                <a:gd name="T22" fmla="*/ 31 w 566"/>
                <a:gd name="T23" fmla="*/ 283 h 368"/>
                <a:gd name="T24" fmla="*/ 15 w 566"/>
                <a:gd name="T25" fmla="*/ 321 h 368"/>
                <a:gd name="T26" fmla="*/ 99 w 566"/>
                <a:gd name="T27" fmla="*/ 329 h 368"/>
                <a:gd name="T28" fmla="*/ 115 w 566"/>
                <a:gd name="T29" fmla="*/ 268 h 368"/>
                <a:gd name="T30" fmla="*/ 176 w 566"/>
                <a:gd name="T31" fmla="*/ 298 h 368"/>
                <a:gd name="T32" fmla="*/ 229 w 566"/>
                <a:gd name="T33" fmla="*/ 344 h 368"/>
                <a:gd name="T34" fmla="*/ 367 w 566"/>
                <a:gd name="T35" fmla="*/ 352 h 368"/>
                <a:gd name="T36" fmla="*/ 374 w 566"/>
                <a:gd name="T37" fmla="*/ 291 h 368"/>
                <a:gd name="T38" fmla="*/ 397 w 566"/>
                <a:gd name="T39" fmla="*/ 23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66" h="368">
                  <a:moveTo>
                    <a:pt x="397" y="237"/>
                  </a:moveTo>
                  <a:lnTo>
                    <a:pt x="397" y="237"/>
                  </a:lnTo>
                  <a:cubicBezTo>
                    <a:pt x="351" y="230"/>
                    <a:pt x="313" y="207"/>
                    <a:pt x="321" y="207"/>
                  </a:cubicBezTo>
                  <a:cubicBezTo>
                    <a:pt x="336" y="191"/>
                    <a:pt x="359" y="153"/>
                    <a:pt x="382" y="153"/>
                  </a:cubicBezTo>
                  <a:cubicBezTo>
                    <a:pt x="412" y="146"/>
                    <a:pt x="565" y="138"/>
                    <a:pt x="512" y="61"/>
                  </a:cubicBezTo>
                  <a:cubicBezTo>
                    <a:pt x="466" y="0"/>
                    <a:pt x="351" y="31"/>
                    <a:pt x="275" y="16"/>
                  </a:cubicBezTo>
                  <a:cubicBezTo>
                    <a:pt x="191" y="0"/>
                    <a:pt x="160" y="23"/>
                    <a:pt x="130" y="46"/>
                  </a:cubicBezTo>
                  <a:lnTo>
                    <a:pt x="130" y="46"/>
                  </a:lnTo>
                  <a:cubicBezTo>
                    <a:pt x="145" y="69"/>
                    <a:pt x="137" y="54"/>
                    <a:pt x="153" y="77"/>
                  </a:cubicBezTo>
                  <a:cubicBezTo>
                    <a:pt x="160" y="92"/>
                    <a:pt x="176" y="123"/>
                    <a:pt x="160" y="138"/>
                  </a:cubicBezTo>
                  <a:cubicBezTo>
                    <a:pt x="137" y="176"/>
                    <a:pt x="92" y="184"/>
                    <a:pt x="61" y="222"/>
                  </a:cubicBezTo>
                  <a:cubicBezTo>
                    <a:pt x="46" y="237"/>
                    <a:pt x="46" y="260"/>
                    <a:pt x="31" y="283"/>
                  </a:cubicBezTo>
                  <a:cubicBezTo>
                    <a:pt x="23" y="291"/>
                    <a:pt x="0" y="313"/>
                    <a:pt x="15" y="321"/>
                  </a:cubicBezTo>
                  <a:cubicBezTo>
                    <a:pt x="38" y="336"/>
                    <a:pt x="76" y="344"/>
                    <a:pt x="99" y="329"/>
                  </a:cubicBezTo>
                  <a:cubicBezTo>
                    <a:pt x="122" y="321"/>
                    <a:pt x="92" y="275"/>
                    <a:pt x="115" y="268"/>
                  </a:cubicBezTo>
                  <a:cubicBezTo>
                    <a:pt x="130" y="252"/>
                    <a:pt x="160" y="283"/>
                    <a:pt x="176" y="298"/>
                  </a:cubicBezTo>
                  <a:cubicBezTo>
                    <a:pt x="199" y="313"/>
                    <a:pt x="206" y="336"/>
                    <a:pt x="229" y="344"/>
                  </a:cubicBezTo>
                  <a:cubicBezTo>
                    <a:pt x="275" y="359"/>
                    <a:pt x="321" y="367"/>
                    <a:pt x="367" y="352"/>
                  </a:cubicBezTo>
                  <a:cubicBezTo>
                    <a:pt x="382" y="344"/>
                    <a:pt x="367" y="313"/>
                    <a:pt x="374" y="291"/>
                  </a:cubicBezTo>
                  <a:cubicBezTo>
                    <a:pt x="382" y="268"/>
                    <a:pt x="390" y="268"/>
                    <a:pt x="397" y="23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81" name="Freeform 108"/>
            <p:cNvSpPr>
              <a:spLocks noChangeArrowheads="1"/>
            </p:cNvSpPr>
            <p:nvPr/>
          </p:nvSpPr>
          <p:spPr bwMode="auto">
            <a:xfrm>
              <a:off x="7267102" y="6611938"/>
              <a:ext cx="169852" cy="169862"/>
            </a:xfrm>
            <a:custGeom>
              <a:avLst/>
              <a:gdLst>
                <a:gd name="T0" fmla="*/ 473 w 474"/>
                <a:gd name="T1" fmla="*/ 175 h 474"/>
                <a:gd name="T2" fmla="*/ 473 w 474"/>
                <a:gd name="T3" fmla="*/ 175 h 474"/>
                <a:gd name="T4" fmla="*/ 450 w 474"/>
                <a:gd name="T5" fmla="*/ 351 h 474"/>
                <a:gd name="T6" fmla="*/ 466 w 474"/>
                <a:gd name="T7" fmla="*/ 458 h 474"/>
                <a:gd name="T8" fmla="*/ 466 w 474"/>
                <a:gd name="T9" fmla="*/ 458 h 474"/>
                <a:gd name="T10" fmla="*/ 359 w 474"/>
                <a:gd name="T11" fmla="*/ 465 h 474"/>
                <a:gd name="T12" fmla="*/ 252 w 474"/>
                <a:gd name="T13" fmla="*/ 473 h 474"/>
                <a:gd name="T14" fmla="*/ 183 w 474"/>
                <a:gd name="T15" fmla="*/ 465 h 474"/>
                <a:gd name="T16" fmla="*/ 84 w 474"/>
                <a:gd name="T17" fmla="*/ 404 h 474"/>
                <a:gd name="T18" fmla="*/ 23 w 474"/>
                <a:gd name="T19" fmla="*/ 252 h 474"/>
                <a:gd name="T20" fmla="*/ 15 w 474"/>
                <a:gd name="T21" fmla="*/ 190 h 474"/>
                <a:gd name="T22" fmla="*/ 76 w 474"/>
                <a:gd name="T23" fmla="*/ 198 h 474"/>
                <a:gd name="T24" fmla="*/ 68 w 474"/>
                <a:gd name="T25" fmla="*/ 145 h 474"/>
                <a:gd name="T26" fmla="*/ 122 w 474"/>
                <a:gd name="T27" fmla="*/ 160 h 474"/>
                <a:gd name="T28" fmla="*/ 122 w 474"/>
                <a:gd name="T29" fmla="*/ 76 h 474"/>
                <a:gd name="T30" fmla="*/ 229 w 474"/>
                <a:gd name="T31" fmla="*/ 22 h 474"/>
                <a:gd name="T32" fmla="*/ 313 w 474"/>
                <a:gd name="T33" fmla="*/ 7 h 474"/>
                <a:gd name="T34" fmla="*/ 381 w 474"/>
                <a:gd name="T35" fmla="*/ 45 h 474"/>
                <a:gd name="T36" fmla="*/ 381 w 474"/>
                <a:gd name="T37" fmla="*/ 106 h 474"/>
                <a:gd name="T38" fmla="*/ 366 w 474"/>
                <a:gd name="T39" fmla="*/ 183 h 474"/>
                <a:gd name="T40" fmla="*/ 397 w 474"/>
                <a:gd name="T41" fmla="*/ 190 h 474"/>
                <a:gd name="T42" fmla="*/ 473 w 474"/>
                <a:gd name="T43" fmla="*/ 175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4" h="474">
                  <a:moveTo>
                    <a:pt x="473" y="175"/>
                  </a:moveTo>
                  <a:lnTo>
                    <a:pt x="473" y="175"/>
                  </a:lnTo>
                  <a:cubicBezTo>
                    <a:pt x="466" y="236"/>
                    <a:pt x="450" y="290"/>
                    <a:pt x="450" y="351"/>
                  </a:cubicBezTo>
                  <a:cubicBezTo>
                    <a:pt x="450" y="389"/>
                    <a:pt x="458" y="420"/>
                    <a:pt x="466" y="458"/>
                  </a:cubicBezTo>
                  <a:lnTo>
                    <a:pt x="466" y="458"/>
                  </a:lnTo>
                  <a:cubicBezTo>
                    <a:pt x="427" y="458"/>
                    <a:pt x="389" y="465"/>
                    <a:pt x="359" y="465"/>
                  </a:cubicBezTo>
                  <a:cubicBezTo>
                    <a:pt x="320" y="465"/>
                    <a:pt x="282" y="465"/>
                    <a:pt x="252" y="473"/>
                  </a:cubicBezTo>
                  <a:cubicBezTo>
                    <a:pt x="229" y="473"/>
                    <a:pt x="206" y="473"/>
                    <a:pt x="183" y="465"/>
                  </a:cubicBezTo>
                  <a:cubicBezTo>
                    <a:pt x="145" y="450"/>
                    <a:pt x="106" y="435"/>
                    <a:pt x="84" y="404"/>
                  </a:cubicBezTo>
                  <a:cubicBezTo>
                    <a:pt x="45" y="358"/>
                    <a:pt x="38" y="305"/>
                    <a:pt x="23" y="252"/>
                  </a:cubicBezTo>
                  <a:cubicBezTo>
                    <a:pt x="15" y="236"/>
                    <a:pt x="0" y="206"/>
                    <a:pt x="15" y="190"/>
                  </a:cubicBezTo>
                  <a:cubicBezTo>
                    <a:pt x="30" y="175"/>
                    <a:pt x="61" y="206"/>
                    <a:pt x="76" y="198"/>
                  </a:cubicBezTo>
                  <a:cubicBezTo>
                    <a:pt x="91" y="183"/>
                    <a:pt x="61" y="152"/>
                    <a:pt x="68" y="145"/>
                  </a:cubicBezTo>
                  <a:cubicBezTo>
                    <a:pt x="84" y="137"/>
                    <a:pt x="114" y="175"/>
                    <a:pt x="122" y="160"/>
                  </a:cubicBezTo>
                  <a:cubicBezTo>
                    <a:pt x="137" y="137"/>
                    <a:pt x="106" y="99"/>
                    <a:pt x="122" y="76"/>
                  </a:cubicBezTo>
                  <a:cubicBezTo>
                    <a:pt x="145" y="45"/>
                    <a:pt x="191" y="38"/>
                    <a:pt x="229" y="22"/>
                  </a:cubicBezTo>
                  <a:cubicBezTo>
                    <a:pt x="252" y="15"/>
                    <a:pt x="282" y="0"/>
                    <a:pt x="313" y="7"/>
                  </a:cubicBezTo>
                  <a:cubicBezTo>
                    <a:pt x="343" y="7"/>
                    <a:pt x="366" y="22"/>
                    <a:pt x="381" y="45"/>
                  </a:cubicBezTo>
                  <a:cubicBezTo>
                    <a:pt x="389" y="68"/>
                    <a:pt x="381" y="91"/>
                    <a:pt x="381" y="106"/>
                  </a:cubicBezTo>
                  <a:cubicBezTo>
                    <a:pt x="374" y="137"/>
                    <a:pt x="359" y="160"/>
                    <a:pt x="366" y="183"/>
                  </a:cubicBezTo>
                  <a:cubicBezTo>
                    <a:pt x="366" y="198"/>
                    <a:pt x="381" y="190"/>
                    <a:pt x="397" y="190"/>
                  </a:cubicBezTo>
                  <a:cubicBezTo>
                    <a:pt x="420" y="190"/>
                    <a:pt x="443" y="183"/>
                    <a:pt x="473" y="17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82" name="Freeform 109"/>
            <p:cNvSpPr>
              <a:spLocks noChangeArrowheads="1"/>
            </p:cNvSpPr>
            <p:nvPr/>
          </p:nvSpPr>
          <p:spPr bwMode="auto">
            <a:xfrm>
              <a:off x="7338535" y="6503988"/>
              <a:ext cx="720678" cy="569912"/>
            </a:xfrm>
            <a:custGeom>
              <a:avLst/>
              <a:gdLst>
                <a:gd name="T0" fmla="*/ 1421 w 2002"/>
                <a:gd name="T1" fmla="*/ 7 h 1582"/>
                <a:gd name="T2" fmla="*/ 1421 w 2002"/>
                <a:gd name="T3" fmla="*/ 7 h 1582"/>
                <a:gd name="T4" fmla="*/ 1390 w 2002"/>
                <a:gd name="T5" fmla="*/ 76 h 1582"/>
                <a:gd name="T6" fmla="*/ 1207 w 2002"/>
                <a:gd name="T7" fmla="*/ 68 h 1582"/>
                <a:gd name="T8" fmla="*/ 1092 w 2002"/>
                <a:gd name="T9" fmla="*/ 0 h 1582"/>
                <a:gd name="T10" fmla="*/ 1024 w 2002"/>
                <a:gd name="T11" fmla="*/ 84 h 1582"/>
                <a:gd name="T12" fmla="*/ 894 w 2002"/>
                <a:gd name="T13" fmla="*/ 206 h 1582"/>
                <a:gd name="T14" fmla="*/ 794 w 2002"/>
                <a:gd name="T15" fmla="*/ 198 h 1582"/>
                <a:gd name="T16" fmla="*/ 695 w 2002"/>
                <a:gd name="T17" fmla="*/ 275 h 1582"/>
                <a:gd name="T18" fmla="*/ 650 w 2002"/>
                <a:gd name="T19" fmla="*/ 328 h 1582"/>
                <a:gd name="T20" fmla="*/ 642 w 2002"/>
                <a:gd name="T21" fmla="*/ 420 h 1582"/>
                <a:gd name="T22" fmla="*/ 550 w 2002"/>
                <a:gd name="T23" fmla="*/ 366 h 1582"/>
                <a:gd name="T24" fmla="*/ 382 w 2002"/>
                <a:gd name="T25" fmla="*/ 397 h 1582"/>
                <a:gd name="T26" fmla="*/ 275 w 2002"/>
                <a:gd name="T27" fmla="*/ 473 h 1582"/>
                <a:gd name="T28" fmla="*/ 275 w 2002"/>
                <a:gd name="T29" fmla="*/ 473 h 1582"/>
                <a:gd name="T30" fmla="*/ 252 w 2002"/>
                <a:gd name="T31" fmla="*/ 649 h 1582"/>
                <a:gd name="T32" fmla="*/ 268 w 2002"/>
                <a:gd name="T33" fmla="*/ 756 h 1582"/>
                <a:gd name="T34" fmla="*/ 268 w 2002"/>
                <a:gd name="T35" fmla="*/ 756 h 1582"/>
                <a:gd name="T36" fmla="*/ 245 w 2002"/>
                <a:gd name="T37" fmla="*/ 848 h 1582"/>
                <a:gd name="T38" fmla="*/ 268 w 2002"/>
                <a:gd name="T39" fmla="*/ 931 h 1582"/>
                <a:gd name="T40" fmla="*/ 252 w 2002"/>
                <a:gd name="T41" fmla="*/ 1054 h 1582"/>
                <a:gd name="T42" fmla="*/ 199 w 2002"/>
                <a:gd name="T43" fmla="*/ 1100 h 1582"/>
                <a:gd name="T44" fmla="*/ 214 w 2002"/>
                <a:gd name="T45" fmla="*/ 1130 h 1582"/>
                <a:gd name="T46" fmla="*/ 291 w 2002"/>
                <a:gd name="T47" fmla="*/ 1153 h 1582"/>
                <a:gd name="T48" fmla="*/ 291 w 2002"/>
                <a:gd name="T49" fmla="*/ 1184 h 1582"/>
                <a:gd name="T50" fmla="*/ 214 w 2002"/>
                <a:gd name="T51" fmla="*/ 1199 h 1582"/>
                <a:gd name="T52" fmla="*/ 168 w 2002"/>
                <a:gd name="T53" fmla="*/ 1237 h 1582"/>
                <a:gd name="T54" fmla="*/ 61 w 2002"/>
                <a:gd name="T55" fmla="*/ 1214 h 1582"/>
                <a:gd name="T56" fmla="*/ 0 w 2002"/>
                <a:gd name="T57" fmla="*/ 1298 h 1582"/>
                <a:gd name="T58" fmla="*/ 84 w 2002"/>
                <a:gd name="T59" fmla="*/ 1344 h 1582"/>
                <a:gd name="T60" fmla="*/ 84 w 2002"/>
                <a:gd name="T61" fmla="*/ 1344 h 1582"/>
                <a:gd name="T62" fmla="*/ 245 w 2002"/>
                <a:gd name="T63" fmla="*/ 1336 h 1582"/>
                <a:gd name="T64" fmla="*/ 359 w 2002"/>
                <a:gd name="T65" fmla="*/ 1390 h 1582"/>
                <a:gd name="T66" fmla="*/ 359 w 2002"/>
                <a:gd name="T67" fmla="*/ 1390 h 1582"/>
                <a:gd name="T68" fmla="*/ 413 w 2002"/>
                <a:gd name="T69" fmla="*/ 1405 h 1582"/>
                <a:gd name="T70" fmla="*/ 619 w 2002"/>
                <a:gd name="T71" fmla="*/ 1275 h 1582"/>
                <a:gd name="T72" fmla="*/ 657 w 2002"/>
                <a:gd name="T73" fmla="*/ 1222 h 1582"/>
                <a:gd name="T74" fmla="*/ 657 w 2002"/>
                <a:gd name="T75" fmla="*/ 1222 h 1582"/>
                <a:gd name="T76" fmla="*/ 741 w 2002"/>
                <a:gd name="T77" fmla="*/ 1168 h 1582"/>
                <a:gd name="T78" fmla="*/ 856 w 2002"/>
                <a:gd name="T79" fmla="*/ 1176 h 1582"/>
                <a:gd name="T80" fmla="*/ 925 w 2002"/>
                <a:gd name="T81" fmla="*/ 1206 h 1582"/>
                <a:gd name="T82" fmla="*/ 1031 w 2002"/>
                <a:gd name="T83" fmla="*/ 1184 h 1582"/>
                <a:gd name="T84" fmla="*/ 1054 w 2002"/>
                <a:gd name="T85" fmla="*/ 1184 h 1582"/>
                <a:gd name="T86" fmla="*/ 1054 w 2002"/>
                <a:gd name="T87" fmla="*/ 1184 h 1582"/>
                <a:gd name="T88" fmla="*/ 1085 w 2002"/>
                <a:gd name="T89" fmla="*/ 1015 h 1582"/>
                <a:gd name="T90" fmla="*/ 1123 w 2002"/>
                <a:gd name="T91" fmla="*/ 954 h 1582"/>
                <a:gd name="T92" fmla="*/ 1200 w 2002"/>
                <a:gd name="T93" fmla="*/ 939 h 1582"/>
                <a:gd name="T94" fmla="*/ 1314 w 2002"/>
                <a:gd name="T95" fmla="*/ 1008 h 1582"/>
                <a:gd name="T96" fmla="*/ 1299 w 2002"/>
                <a:gd name="T97" fmla="*/ 1130 h 1582"/>
                <a:gd name="T98" fmla="*/ 1299 w 2002"/>
                <a:gd name="T99" fmla="*/ 1130 h 1582"/>
                <a:gd name="T100" fmla="*/ 1383 w 2002"/>
                <a:gd name="T101" fmla="*/ 1199 h 1582"/>
                <a:gd name="T102" fmla="*/ 1658 w 2002"/>
                <a:gd name="T103" fmla="*/ 1420 h 1582"/>
                <a:gd name="T104" fmla="*/ 1872 w 2002"/>
                <a:gd name="T105" fmla="*/ 1413 h 1582"/>
                <a:gd name="T106" fmla="*/ 1917 w 2002"/>
                <a:gd name="T107" fmla="*/ 1581 h 1582"/>
                <a:gd name="T108" fmla="*/ 1978 w 2002"/>
                <a:gd name="T109" fmla="*/ 1497 h 1582"/>
                <a:gd name="T110" fmla="*/ 1940 w 2002"/>
                <a:gd name="T111" fmla="*/ 1359 h 1582"/>
                <a:gd name="T112" fmla="*/ 1726 w 2002"/>
                <a:gd name="T113" fmla="*/ 1023 h 1582"/>
                <a:gd name="T114" fmla="*/ 1551 w 2002"/>
                <a:gd name="T115" fmla="*/ 748 h 1582"/>
                <a:gd name="T116" fmla="*/ 1490 w 2002"/>
                <a:gd name="T117" fmla="*/ 175 h 1582"/>
                <a:gd name="T118" fmla="*/ 1627 w 2002"/>
                <a:gd name="T119" fmla="*/ 137 h 1582"/>
                <a:gd name="T120" fmla="*/ 1490 w 2002"/>
                <a:gd name="T121" fmla="*/ 45 h 1582"/>
                <a:gd name="T122" fmla="*/ 1421 w 2002"/>
                <a:gd name="T123" fmla="*/ 7 h 1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02" h="1582">
                  <a:moveTo>
                    <a:pt x="1421" y="7"/>
                  </a:moveTo>
                  <a:lnTo>
                    <a:pt x="1421" y="7"/>
                  </a:lnTo>
                  <a:cubicBezTo>
                    <a:pt x="1413" y="38"/>
                    <a:pt x="1421" y="68"/>
                    <a:pt x="1390" y="76"/>
                  </a:cubicBezTo>
                  <a:cubicBezTo>
                    <a:pt x="1329" y="99"/>
                    <a:pt x="1261" y="84"/>
                    <a:pt x="1207" y="68"/>
                  </a:cubicBezTo>
                  <a:cubicBezTo>
                    <a:pt x="1161" y="61"/>
                    <a:pt x="1138" y="0"/>
                    <a:pt x="1092" y="0"/>
                  </a:cubicBezTo>
                  <a:cubicBezTo>
                    <a:pt x="1054" y="7"/>
                    <a:pt x="1047" y="61"/>
                    <a:pt x="1024" y="84"/>
                  </a:cubicBezTo>
                  <a:cubicBezTo>
                    <a:pt x="986" y="129"/>
                    <a:pt x="947" y="183"/>
                    <a:pt x="894" y="206"/>
                  </a:cubicBezTo>
                  <a:cubicBezTo>
                    <a:pt x="863" y="221"/>
                    <a:pt x="825" y="191"/>
                    <a:pt x="794" y="198"/>
                  </a:cubicBezTo>
                  <a:cubicBezTo>
                    <a:pt x="756" y="213"/>
                    <a:pt x="726" y="252"/>
                    <a:pt x="695" y="275"/>
                  </a:cubicBezTo>
                  <a:cubicBezTo>
                    <a:pt x="680" y="290"/>
                    <a:pt x="657" y="305"/>
                    <a:pt x="650" y="328"/>
                  </a:cubicBezTo>
                  <a:cubicBezTo>
                    <a:pt x="642" y="359"/>
                    <a:pt x="665" y="412"/>
                    <a:pt x="642" y="420"/>
                  </a:cubicBezTo>
                  <a:cubicBezTo>
                    <a:pt x="611" y="435"/>
                    <a:pt x="588" y="374"/>
                    <a:pt x="550" y="366"/>
                  </a:cubicBezTo>
                  <a:cubicBezTo>
                    <a:pt x="497" y="366"/>
                    <a:pt x="436" y="374"/>
                    <a:pt x="382" y="397"/>
                  </a:cubicBezTo>
                  <a:cubicBezTo>
                    <a:pt x="336" y="412"/>
                    <a:pt x="306" y="450"/>
                    <a:pt x="275" y="473"/>
                  </a:cubicBezTo>
                  <a:lnTo>
                    <a:pt x="275" y="473"/>
                  </a:lnTo>
                  <a:cubicBezTo>
                    <a:pt x="268" y="534"/>
                    <a:pt x="252" y="588"/>
                    <a:pt x="252" y="649"/>
                  </a:cubicBezTo>
                  <a:cubicBezTo>
                    <a:pt x="252" y="687"/>
                    <a:pt x="260" y="718"/>
                    <a:pt x="268" y="756"/>
                  </a:cubicBezTo>
                  <a:lnTo>
                    <a:pt x="268" y="756"/>
                  </a:lnTo>
                  <a:cubicBezTo>
                    <a:pt x="260" y="786"/>
                    <a:pt x="245" y="817"/>
                    <a:pt x="245" y="848"/>
                  </a:cubicBezTo>
                  <a:cubicBezTo>
                    <a:pt x="245" y="878"/>
                    <a:pt x="268" y="901"/>
                    <a:pt x="268" y="931"/>
                  </a:cubicBezTo>
                  <a:cubicBezTo>
                    <a:pt x="275" y="970"/>
                    <a:pt x="268" y="1015"/>
                    <a:pt x="252" y="1054"/>
                  </a:cubicBezTo>
                  <a:cubicBezTo>
                    <a:pt x="245" y="1077"/>
                    <a:pt x="214" y="1077"/>
                    <a:pt x="199" y="1100"/>
                  </a:cubicBezTo>
                  <a:cubicBezTo>
                    <a:pt x="199" y="1107"/>
                    <a:pt x="206" y="1123"/>
                    <a:pt x="214" y="1130"/>
                  </a:cubicBezTo>
                  <a:cubicBezTo>
                    <a:pt x="237" y="1145"/>
                    <a:pt x="275" y="1138"/>
                    <a:pt x="291" y="1153"/>
                  </a:cubicBezTo>
                  <a:cubicBezTo>
                    <a:pt x="306" y="1161"/>
                    <a:pt x="306" y="1184"/>
                    <a:pt x="291" y="1184"/>
                  </a:cubicBezTo>
                  <a:cubicBezTo>
                    <a:pt x="268" y="1199"/>
                    <a:pt x="237" y="1191"/>
                    <a:pt x="214" y="1199"/>
                  </a:cubicBezTo>
                  <a:cubicBezTo>
                    <a:pt x="199" y="1206"/>
                    <a:pt x="183" y="1229"/>
                    <a:pt x="168" y="1237"/>
                  </a:cubicBezTo>
                  <a:cubicBezTo>
                    <a:pt x="130" y="1237"/>
                    <a:pt x="92" y="1199"/>
                    <a:pt x="61" y="1214"/>
                  </a:cubicBezTo>
                  <a:cubicBezTo>
                    <a:pt x="31" y="1229"/>
                    <a:pt x="0" y="1260"/>
                    <a:pt x="0" y="1298"/>
                  </a:cubicBezTo>
                  <a:cubicBezTo>
                    <a:pt x="8" y="1329"/>
                    <a:pt x="54" y="1329"/>
                    <a:pt x="84" y="1344"/>
                  </a:cubicBezTo>
                  <a:lnTo>
                    <a:pt x="84" y="1344"/>
                  </a:lnTo>
                  <a:cubicBezTo>
                    <a:pt x="138" y="1344"/>
                    <a:pt x="191" y="1329"/>
                    <a:pt x="245" y="1336"/>
                  </a:cubicBezTo>
                  <a:cubicBezTo>
                    <a:pt x="291" y="1344"/>
                    <a:pt x="321" y="1375"/>
                    <a:pt x="359" y="1390"/>
                  </a:cubicBezTo>
                  <a:lnTo>
                    <a:pt x="359" y="1390"/>
                  </a:lnTo>
                  <a:cubicBezTo>
                    <a:pt x="382" y="1397"/>
                    <a:pt x="397" y="1413"/>
                    <a:pt x="413" y="1405"/>
                  </a:cubicBezTo>
                  <a:cubicBezTo>
                    <a:pt x="489" y="1375"/>
                    <a:pt x="558" y="1329"/>
                    <a:pt x="619" y="1275"/>
                  </a:cubicBezTo>
                  <a:cubicBezTo>
                    <a:pt x="642" y="1252"/>
                    <a:pt x="634" y="1245"/>
                    <a:pt x="657" y="1222"/>
                  </a:cubicBezTo>
                  <a:lnTo>
                    <a:pt x="657" y="1222"/>
                  </a:lnTo>
                  <a:cubicBezTo>
                    <a:pt x="665" y="1206"/>
                    <a:pt x="733" y="1168"/>
                    <a:pt x="741" y="1168"/>
                  </a:cubicBezTo>
                  <a:cubicBezTo>
                    <a:pt x="772" y="1153"/>
                    <a:pt x="833" y="1153"/>
                    <a:pt x="856" y="1176"/>
                  </a:cubicBezTo>
                  <a:cubicBezTo>
                    <a:pt x="871" y="1199"/>
                    <a:pt x="902" y="1206"/>
                    <a:pt x="925" y="1206"/>
                  </a:cubicBezTo>
                  <a:cubicBezTo>
                    <a:pt x="963" y="1206"/>
                    <a:pt x="993" y="1184"/>
                    <a:pt x="1031" y="1184"/>
                  </a:cubicBezTo>
                  <a:cubicBezTo>
                    <a:pt x="1039" y="1184"/>
                    <a:pt x="1047" y="1184"/>
                    <a:pt x="1054" y="1184"/>
                  </a:cubicBezTo>
                  <a:lnTo>
                    <a:pt x="1054" y="1184"/>
                  </a:lnTo>
                  <a:cubicBezTo>
                    <a:pt x="1062" y="1123"/>
                    <a:pt x="1062" y="1069"/>
                    <a:pt x="1085" y="1015"/>
                  </a:cubicBezTo>
                  <a:cubicBezTo>
                    <a:pt x="1092" y="992"/>
                    <a:pt x="1108" y="970"/>
                    <a:pt x="1123" y="954"/>
                  </a:cubicBezTo>
                  <a:cubicBezTo>
                    <a:pt x="1146" y="939"/>
                    <a:pt x="1177" y="931"/>
                    <a:pt x="1200" y="939"/>
                  </a:cubicBezTo>
                  <a:cubicBezTo>
                    <a:pt x="1238" y="954"/>
                    <a:pt x="1283" y="970"/>
                    <a:pt x="1314" y="1008"/>
                  </a:cubicBezTo>
                  <a:cubicBezTo>
                    <a:pt x="1329" y="1031"/>
                    <a:pt x="1306" y="1100"/>
                    <a:pt x="1299" y="1130"/>
                  </a:cubicBezTo>
                  <a:lnTo>
                    <a:pt x="1299" y="1130"/>
                  </a:lnTo>
                  <a:cubicBezTo>
                    <a:pt x="1329" y="1145"/>
                    <a:pt x="1352" y="1161"/>
                    <a:pt x="1383" y="1199"/>
                  </a:cubicBezTo>
                  <a:cubicBezTo>
                    <a:pt x="1444" y="1275"/>
                    <a:pt x="1551" y="1443"/>
                    <a:pt x="1658" y="1420"/>
                  </a:cubicBezTo>
                  <a:cubicBezTo>
                    <a:pt x="1749" y="1405"/>
                    <a:pt x="1788" y="1375"/>
                    <a:pt x="1872" y="1413"/>
                  </a:cubicBezTo>
                  <a:cubicBezTo>
                    <a:pt x="2001" y="1466"/>
                    <a:pt x="1917" y="1504"/>
                    <a:pt x="1917" y="1581"/>
                  </a:cubicBezTo>
                  <a:cubicBezTo>
                    <a:pt x="1925" y="1558"/>
                    <a:pt x="1971" y="1550"/>
                    <a:pt x="1978" y="1497"/>
                  </a:cubicBezTo>
                  <a:cubicBezTo>
                    <a:pt x="1978" y="1436"/>
                    <a:pt x="1963" y="1405"/>
                    <a:pt x="1940" y="1359"/>
                  </a:cubicBezTo>
                  <a:cubicBezTo>
                    <a:pt x="1894" y="1237"/>
                    <a:pt x="1788" y="1130"/>
                    <a:pt x="1726" y="1023"/>
                  </a:cubicBezTo>
                  <a:cubicBezTo>
                    <a:pt x="1681" y="939"/>
                    <a:pt x="1574" y="825"/>
                    <a:pt x="1551" y="748"/>
                  </a:cubicBezTo>
                  <a:cubicBezTo>
                    <a:pt x="1467" y="580"/>
                    <a:pt x="1314" y="328"/>
                    <a:pt x="1490" y="175"/>
                  </a:cubicBezTo>
                  <a:cubicBezTo>
                    <a:pt x="1513" y="160"/>
                    <a:pt x="1619" y="160"/>
                    <a:pt x="1627" y="137"/>
                  </a:cubicBezTo>
                  <a:cubicBezTo>
                    <a:pt x="1642" y="106"/>
                    <a:pt x="1513" y="61"/>
                    <a:pt x="1490" y="45"/>
                  </a:cubicBezTo>
                  <a:cubicBezTo>
                    <a:pt x="1467" y="30"/>
                    <a:pt x="1444" y="15"/>
                    <a:pt x="1421" y="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83" name="Freeform 110"/>
            <p:cNvSpPr>
              <a:spLocks noChangeArrowheads="1"/>
            </p:cNvSpPr>
            <p:nvPr/>
          </p:nvSpPr>
          <p:spPr bwMode="auto">
            <a:xfrm>
              <a:off x="7717923" y="6838950"/>
              <a:ext cx="100006" cy="92075"/>
            </a:xfrm>
            <a:custGeom>
              <a:avLst/>
              <a:gdLst>
                <a:gd name="T0" fmla="*/ 0 w 276"/>
                <a:gd name="T1" fmla="*/ 253 h 254"/>
                <a:gd name="T2" fmla="*/ 0 w 276"/>
                <a:gd name="T3" fmla="*/ 253 h 254"/>
                <a:gd name="T4" fmla="*/ 245 w 276"/>
                <a:gd name="T5" fmla="*/ 199 h 254"/>
                <a:gd name="T6" fmla="*/ 245 w 276"/>
                <a:gd name="T7" fmla="*/ 199 h 254"/>
                <a:gd name="T8" fmla="*/ 260 w 276"/>
                <a:gd name="T9" fmla="*/ 77 h 254"/>
                <a:gd name="T10" fmla="*/ 146 w 276"/>
                <a:gd name="T11" fmla="*/ 8 h 254"/>
                <a:gd name="T12" fmla="*/ 69 w 276"/>
                <a:gd name="T13" fmla="*/ 23 h 254"/>
                <a:gd name="T14" fmla="*/ 31 w 276"/>
                <a:gd name="T15" fmla="*/ 84 h 254"/>
                <a:gd name="T16" fmla="*/ 0 w 276"/>
                <a:gd name="T17" fmla="*/ 25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54">
                  <a:moveTo>
                    <a:pt x="0" y="253"/>
                  </a:moveTo>
                  <a:lnTo>
                    <a:pt x="0" y="253"/>
                  </a:lnTo>
                  <a:cubicBezTo>
                    <a:pt x="100" y="245"/>
                    <a:pt x="168" y="176"/>
                    <a:pt x="245" y="199"/>
                  </a:cubicBezTo>
                  <a:lnTo>
                    <a:pt x="245" y="199"/>
                  </a:lnTo>
                  <a:cubicBezTo>
                    <a:pt x="252" y="169"/>
                    <a:pt x="275" y="100"/>
                    <a:pt x="260" y="77"/>
                  </a:cubicBezTo>
                  <a:cubicBezTo>
                    <a:pt x="229" y="39"/>
                    <a:pt x="184" y="23"/>
                    <a:pt x="146" y="8"/>
                  </a:cubicBezTo>
                  <a:cubicBezTo>
                    <a:pt x="123" y="0"/>
                    <a:pt x="92" y="8"/>
                    <a:pt x="69" y="23"/>
                  </a:cubicBezTo>
                  <a:cubicBezTo>
                    <a:pt x="54" y="39"/>
                    <a:pt x="38" y="61"/>
                    <a:pt x="31" y="84"/>
                  </a:cubicBezTo>
                  <a:cubicBezTo>
                    <a:pt x="8" y="138"/>
                    <a:pt x="8" y="192"/>
                    <a:pt x="0" y="25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84" name="Freeform 111"/>
            <p:cNvSpPr>
              <a:spLocks noChangeArrowheads="1"/>
            </p:cNvSpPr>
            <p:nvPr/>
          </p:nvSpPr>
          <p:spPr bwMode="auto">
            <a:xfrm>
              <a:off x="7000419" y="6070601"/>
              <a:ext cx="169852" cy="150813"/>
            </a:xfrm>
            <a:custGeom>
              <a:avLst/>
              <a:gdLst>
                <a:gd name="T0" fmla="*/ 23 w 474"/>
                <a:gd name="T1" fmla="*/ 221 h 421"/>
                <a:gd name="T2" fmla="*/ 23 w 474"/>
                <a:gd name="T3" fmla="*/ 221 h 421"/>
                <a:gd name="T4" fmla="*/ 122 w 474"/>
                <a:gd name="T5" fmla="*/ 252 h 421"/>
                <a:gd name="T6" fmla="*/ 175 w 474"/>
                <a:gd name="T7" fmla="*/ 282 h 421"/>
                <a:gd name="T8" fmla="*/ 221 w 474"/>
                <a:gd name="T9" fmla="*/ 351 h 421"/>
                <a:gd name="T10" fmla="*/ 267 w 474"/>
                <a:gd name="T11" fmla="*/ 389 h 421"/>
                <a:gd name="T12" fmla="*/ 305 w 474"/>
                <a:gd name="T13" fmla="*/ 366 h 421"/>
                <a:gd name="T14" fmla="*/ 382 w 474"/>
                <a:gd name="T15" fmla="*/ 420 h 421"/>
                <a:gd name="T16" fmla="*/ 405 w 474"/>
                <a:gd name="T17" fmla="*/ 359 h 421"/>
                <a:gd name="T18" fmla="*/ 382 w 474"/>
                <a:gd name="T19" fmla="*/ 298 h 421"/>
                <a:gd name="T20" fmla="*/ 435 w 474"/>
                <a:gd name="T21" fmla="*/ 336 h 421"/>
                <a:gd name="T22" fmla="*/ 435 w 474"/>
                <a:gd name="T23" fmla="*/ 336 h 421"/>
                <a:gd name="T24" fmla="*/ 443 w 474"/>
                <a:gd name="T25" fmla="*/ 252 h 421"/>
                <a:gd name="T26" fmla="*/ 405 w 474"/>
                <a:gd name="T27" fmla="*/ 183 h 421"/>
                <a:gd name="T28" fmla="*/ 458 w 474"/>
                <a:gd name="T29" fmla="*/ 130 h 421"/>
                <a:gd name="T30" fmla="*/ 458 w 474"/>
                <a:gd name="T31" fmla="*/ 61 h 421"/>
                <a:gd name="T32" fmla="*/ 420 w 474"/>
                <a:gd name="T33" fmla="*/ 61 h 421"/>
                <a:gd name="T34" fmla="*/ 420 w 474"/>
                <a:gd name="T35" fmla="*/ 61 h 421"/>
                <a:gd name="T36" fmla="*/ 389 w 474"/>
                <a:gd name="T37" fmla="*/ 76 h 421"/>
                <a:gd name="T38" fmla="*/ 328 w 474"/>
                <a:gd name="T39" fmla="*/ 46 h 421"/>
                <a:gd name="T40" fmla="*/ 244 w 474"/>
                <a:gd name="T41" fmla="*/ 76 h 421"/>
                <a:gd name="T42" fmla="*/ 221 w 474"/>
                <a:gd name="T43" fmla="*/ 107 h 421"/>
                <a:gd name="T44" fmla="*/ 145 w 474"/>
                <a:gd name="T45" fmla="*/ 15 h 421"/>
                <a:gd name="T46" fmla="*/ 61 w 474"/>
                <a:gd name="T47" fmla="*/ 15 h 421"/>
                <a:gd name="T48" fmla="*/ 46 w 474"/>
                <a:gd name="T49" fmla="*/ 84 h 421"/>
                <a:gd name="T50" fmla="*/ 7 w 474"/>
                <a:gd name="T51" fmla="*/ 99 h 421"/>
                <a:gd name="T52" fmla="*/ 23 w 474"/>
                <a:gd name="T53" fmla="*/ 221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4" h="421">
                  <a:moveTo>
                    <a:pt x="23" y="221"/>
                  </a:moveTo>
                  <a:lnTo>
                    <a:pt x="23" y="221"/>
                  </a:lnTo>
                  <a:cubicBezTo>
                    <a:pt x="53" y="229"/>
                    <a:pt x="91" y="244"/>
                    <a:pt x="122" y="252"/>
                  </a:cubicBezTo>
                  <a:cubicBezTo>
                    <a:pt x="137" y="259"/>
                    <a:pt x="160" y="267"/>
                    <a:pt x="175" y="282"/>
                  </a:cubicBezTo>
                  <a:cubicBezTo>
                    <a:pt x="198" y="298"/>
                    <a:pt x="206" y="328"/>
                    <a:pt x="221" y="351"/>
                  </a:cubicBezTo>
                  <a:cubicBezTo>
                    <a:pt x="236" y="366"/>
                    <a:pt x="244" y="382"/>
                    <a:pt x="267" y="389"/>
                  </a:cubicBezTo>
                  <a:cubicBezTo>
                    <a:pt x="282" y="389"/>
                    <a:pt x="290" y="366"/>
                    <a:pt x="305" y="366"/>
                  </a:cubicBezTo>
                  <a:cubicBezTo>
                    <a:pt x="336" y="374"/>
                    <a:pt x="351" y="420"/>
                    <a:pt x="382" y="420"/>
                  </a:cubicBezTo>
                  <a:cubicBezTo>
                    <a:pt x="397" y="412"/>
                    <a:pt x="405" y="382"/>
                    <a:pt x="405" y="359"/>
                  </a:cubicBezTo>
                  <a:cubicBezTo>
                    <a:pt x="405" y="336"/>
                    <a:pt x="366" y="313"/>
                    <a:pt x="382" y="298"/>
                  </a:cubicBezTo>
                  <a:cubicBezTo>
                    <a:pt x="405" y="290"/>
                    <a:pt x="420" y="321"/>
                    <a:pt x="435" y="336"/>
                  </a:cubicBezTo>
                  <a:lnTo>
                    <a:pt x="435" y="336"/>
                  </a:lnTo>
                  <a:cubicBezTo>
                    <a:pt x="435" y="313"/>
                    <a:pt x="450" y="282"/>
                    <a:pt x="443" y="252"/>
                  </a:cubicBezTo>
                  <a:cubicBezTo>
                    <a:pt x="443" y="229"/>
                    <a:pt x="405" y="206"/>
                    <a:pt x="405" y="183"/>
                  </a:cubicBezTo>
                  <a:cubicBezTo>
                    <a:pt x="412" y="152"/>
                    <a:pt x="450" y="152"/>
                    <a:pt x="458" y="130"/>
                  </a:cubicBezTo>
                  <a:cubicBezTo>
                    <a:pt x="473" y="114"/>
                    <a:pt x="473" y="84"/>
                    <a:pt x="458" y="61"/>
                  </a:cubicBezTo>
                  <a:cubicBezTo>
                    <a:pt x="458" y="53"/>
                    <a:pt x="435" y="61"/>
                    <a:pt x="420" y="61"/>
                  </a:cubicBezTo>
                  <a:lnTo>
                    <a:pt x="420" y="61"/>
                  </a:lnTo>
                  <a:cubicBezTo>
                    <a:pt x="412" y="69"/>
                    <a:pt x="397" y="76"/>
                    <a:pt x="389" y="76"/>
                  </a:cubicBezTo>
                  <a:cubicBezTo>
                    <a:pt x="366" y="69"/>
                    <a:pt x="351" y="46"/>
                    <a:pt x="328" y="46"/>
                  </a:cubicBezTo>
                  <a:cubicBezTo>
                    <a:pt x="298" y="46"/>
                    <a:pt x="267" y="61"/>
                    <a:pt x="244" y="76"/>
                  </a:cubicBezTo>
                  <a:cubicBezTo>
                    <a:pt x="229" y="76"/>
                    <a:pt x="229" y="114"/>
                    <a:pt x="221" y="107"/>
                  </a:cubicBezTo>
                  <a:cubicBezTo>
                    <a:pt x="183" y="84"/>
                    <a:pt x="183" y="30"/>
                    <a:pt x="145" y="15"/>
                  </a:cubicBezTo>
                  <a:cubicBezTo>
                    <a:pt x="122" y="0"/>
                    <a:pt x="84" y="0"/>
                    <a:pt x="61" y="15"/>
                  </a:cubicBezTo>
                  <a:cubicBezTo>
                    <a:pt x="38" y="30"/>
                    <a:pt x="61" y="61"/>
                    <a:pt x="46" y="84"/>
                  </a:cubicBezTo>
                  <a:cubicBezTo>
                    <a:pt x="46" y="91"/>
                    <a:pt x="15" y="91"/>
                    <a:pt x="7" y="99"/>
                  </a:cubicBezTo>
                  <a:cubicBezTo>
                    <a:pt x="0" y="137"/>
                    <a:pt x="15" y="183"/>
                    <a:pt x="23" y="22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85" name="Freeform 112"/>
            <p:cNvSpPr>
              <a:spLocks noChangeArrowheads="1"/>
            </p:cNvSpPr>
            <p:nvPr/>
          </p:nvSpPr>
          <p:spPr bwMode="auto">
            <a:xfrm>
              <a:off x="7230592" y="6091238"/>
              <a:ext cx="88894" cy="88900"/>
            </a:xfrm>
            <a:custGeom>
              <a:avLst/>
              <a:gdLst>
                <a:gd name="T0" fmla="*/ 100 w 246"/>
                <a:gd name="T1" fmla="*/ 221 h 245"/>
                <a:gd name="T2" fmla="*/ 100 w 246"/>
                <a:gd name="T3" fmla="*/ 221 h 245"/>
                <a:gd name="T4" fmla="*/ 237 w 246"/>
                <a:gd name="T5" fmla="*/ 244 h 245"/>
                <a:gd name="T6" fmla="*/ 237 w 246"/>
                <a:gd name="T7" fmla="*/ 244 h 245"/>
                <a:gd name="T8" fmla="*/ 237 w 246"/>
                <a:gd name="T9" fmla="*/ 198 h 245"/>
                <a:gd name="T10" fmla="*/ 184 w 246"/>
                <a:gd name="T11" fmla="*/ 175 h 245"/>
                <a:gd name="T12" fmla="*/ 153 w 246"/>
                <a:gd name="T13" fmla="*/ 130 h 245"/>
                <a:gd name="T14" fmla="*/ 199 w 246"/>
                <a:gd name="T15" fmla="*/ 107 h 245"/>
                <a:gd name="T16" fmla="*/ 153 w 246"/>
                <a:gd name="T17" fmla="*/ 38 h 245"/>
                <a:gd name="T18" fmla="*/ 153 w 246"/>
                <a:gd name="T19" fmla="*/ 38 h 245"/>
                <a:gd name="T20" fmla="*/ 69 w 246"/>
                <a:gd name="T21" fmla="*/ 8 h 245"/>
                <a:gd name="T22" fmla="*/ 46 w 246"/>
                <a:gd name="T23" fmla="*/ 61 h 245"/>
                <a:gd name="T24" fmla="*/ 31 w 246"/>
                <a:gd name="T25" fmla="*/ 76 h 245"/>
                <a:gd name="T26" fmla="*/ 46 w 246"/>
                <a:gd name="T27" fmla="*/ 99 h 245"/>
                <a:gd name="T28" fmla="*/ 16 w 246"/>
                <a:gd name="T29" fmla="*/ 206 h 245"/>
                <a:gd name="T30" fmla="*/ 100 w 246"/>
                <a:gd name="T31" fmla="*/ 22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5">
                  <a:moveTo>
                    <a:pt x="100" y="221"/>
                  </a:moveTo>
                  <a:lnTo>
                    <a:pt x="100" y="221"/>
                  </a:lnTo>
                  <a:cubicBezTo>
                    <a:pt x="237" y="244"/>
                    <a:pt x="237" y="244"/>
                    <a:pt x="237" y="244"/>
                  </a:cubicBezTo>
                  <a:lnTo>
                    <a:pt x="237" y="244"/>
                  </a:lnTo>
                  <a:cubicBezTo>
                    <a:pt x="237" y="229"/>
                    <a:pt x="245" y="214"/>
                    <a:pt x="237" y="198"/>
                  </a:cubicBezTo>
                  <a:cubicBezTo>
                    <a:pt x="229" y="183"/>
                    <a:pt x="199" y="191"/>
                    <a:pt x="184" y="175"/>
                  </a:cubicBezTo>
                  <a:cubicBezTo>
                    <a:pt x="168" y="168"/>
                    <a:pt x="153" y="145"/>
                    <a:pt x="153" y="130"/>
                  </a:cubicBezTo>
                  <a:cubicBezTo>
                    <a:pt x="161" y="114"/>
                    <a:pt x="199" y="122"/>
                    <a:pt x="199" y="107"/>
                  </a:cubicBezTo>
                  <a:cubicBezTo>
                    <a:pt x="199" y="76"/>
                    <a:pt x="168" y="61"/>
                    <a:pt x="153" y="38"/>
                  </a:cubicBezTo>
                  <a:lnTo>
                    <a:pt x="153" y="38"/>
                  </a:lnTo>
                  <a:cubicBezTo>
                    <a:pt x="123" y="30"/>
                    <a:pt x="100" y="0"/>
                    <a:pt x="69" y="8"/>
                  </a:cubicBezTo>
                  <a:cubicBezTo>
                    <a:pt x="54" y="8"/>
                    <a:pt x="62" y="46"/>
                    <a:pt x="46" y="61"/>
                  </a:cubicBezTo>
                  <a:cubicBezTo>
                    <a:pt x="39" y="69"/>
                    <a:pt x="31" y="69"/>
                    <a:pt x="31" y="76"/>
                  </a:cubicBezTo>
                  <a:cubicBezTo>
                    <a:pt x="23" y="84"/>
                    <a:pt x="46" y="91"/>
                    <a:pt x="46" y="99"/>
                  </a:cubicBezTo>
                  <a:cubicBezTo>
                    <a:pt x="39" y="137"/>
                    <a:pt x="0" y="168"/>
                    <a:pt x="16" y="206"/>
                  </a:cubicBezTo>
                  <a:cubicBezTo>
                    <a:pt x="23" y="229"/>
                    <a:pt x="69" y="214"/>
                    <a:pt x="100" y="22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86" name="Freeform 113"/>
            <p:cNvSpPr>
              <a:spLocks noChangeArrowheads="1"/>
            </p:cNvSpPr>
            <p:nvPr/>
          </p:nvSpPr>
          <p:spPr bwMode="auto">
            <a:xfrm>
              <a:off x="7181383" y="5954714"/>
              <a:ext cx="131754" cy="109537"/>
            </a:xfrm>
            <a:custGeom>
              <a:avLst/>
              <a:gdLst>
                <a:gd name="T0" fmla="*/ 366 w 367"/>
                <a:gd name="T1" fmla="*/ 229 h 306"/>
                <a:gd name="T2" fmla="*/ 366 w 367"/>
                <a:gd name="T3" fmla="*/ 229 h 306"/>
                <a:gd name="T4" fmla="*/ 343 w 367"/>
                <a:gd name="T5" fmla="*/ 298 h 306"/>
                <a:gd name="T6" fmla="*/ 343 w 367"/>
                <a:gd name="T7" fmla="*/ 298 h 306"/>
                <a:gd name="T8" fmla="*/ 237 w 367"/>
                <a:gd name="T9" fmla="*/ 305 h 306"/>
                <a:gd name="T10" fmla="*/ 183 w 367"/>
                <a:gd name="T11" fmla="*/ 305 h 306"/>
                <a:gd name="T12" fmla="*/ 107 w 367"/>
                <a:gd name="T13" fmla="*/ 260 h 306"/>
                <a:gd name="T14" fmla="*/ 84 w 367"/>
                <a:gd name="T15" fmla="*/ 283 h 306"/>
                <a:gd name="T16" fmla="*/ 0 w 367"/>
                <a:gd name="T17" fmla="*/ 260 h 306"/>
                <a:gd name="T18" fmla="*/ 0 w 367"/>
                <a:gd name="T19" fmla="*/ 260 h 306"/>
                <a:gd name="T20" fmla="*/ 46 w 367"/>
                <a:gd name="T21" fmla="*/ 191 h 306"/>
                <a:gd name="T22" fmla="*/ 61 w 367"/>
                <a:gd name="T23" fmla="*/ 115 h 306"/>
                <a:gd name="T24" fmla="*/ 153 w 367"/>
                <a:gd name="T25" fmla="*/ 31 h 306"/>
                <a:gd name="T26" fmla="*/ 244 w 367"/>
                <a:gd name="T27" fmla="*/ 0 h 306"/>
                <a:gd name="T28" fmla="*/ 244 w 367"/>
                <a:gd name="T29" fmla="*/ 0 h 306"/>
                <a:gd name="T30" fmla="*/ 313 w 367"/>
                <a:gd name="T31" fmla="*/ 61 h 306"/>
                <a:gd name="T32" fmla="*/ 321 w 367"/>
                <a:gd name="T33" fmla="*/ 76 h 306"/>
                <a:gd name="T34" fmla="*/ 366 w 367"/>
                <a:gd name="T35" fmla="*/ 229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7" h="306">
                  <a:moveTo>
                    <a:pt x="366" y="229"/>
                  </a:moveTo>
                  <a:lnTo>
                    <a:pt x="366" y="229"/>
                  </a:lnTo>
                  <a:cubicBezTo>
                    <a:pt x="343" y="298"/>
                    <a:pt x="343" y="298"/>
                    <a:pt x="343" y="298"/>
                  </a:cubicBezTo>
                  <a:lnTo>
                    <a:pt x="343" y="298"/>
                  </a:lnTo>
                  <a:cubicBezTo>
                    <a:pt x="305" y="298"/>
                    <a:pt x="275" y="305"/>
                    <a:pt x="237" y="305"/>
                  </a:cubicBezTo>
                  <a:cubicBezTo>
                    <a:pt x="214" y="305"/>
                    <a:pt x="199" y="305"/>
                    <a:pt x="183" y="305"/>
                  </a:cubicBezTo>
                  <a:cubicBezTo>
                    <a:pt x="153" y="290"/>
                    <a:pt x="137" y="267"/>
                    <a:pt x="107" y="260"/>
                  </a:cubicBezTo>
                  <a:cubicBezTo>
                    <a:pt x="99" y="252"/>
                    <a:pt x="99" y="283"/>
                    <a:pt x="84" y="283"/>
                  </a:cubicBezTo>
                  <a:cubicBezTo>
                    <a:pt x="53" y="283"/>
                    <a:pt x="30" y="267"/>
                    <a:pt x="0" y="260"/>
                  </a:cubicBezTo>
                  <a:lnTo>
                    <a:pt x="0" y="260"/>
                  </a:lnTo>
                  <a:cubicBezTo>
                    <a:pt x="15" y="237"/>
                    <a:pt x="38" y="214"/>
                    <a:pt x="46" y="191"/>
                  </a:cubicBezTo>
                  <a:cubicBezTo>
                    <a:pt x="53" y="168"/>
                    <a:pt x="53" y="137"/>
                    <a:pt x="61" y="115"/>
                  </a:cubicBezTo>
                  <a:cubicBezTo>
                    <a:pt x="84" y="84"/>
                    <a:pt x="122" y="53"/>
                    <a:pt x="153" y="31"/>
                  </a:cubicBezTo>
                  <a:cubicBezTo>
                    <a:pt x="183" y="8"/>
                    <a:pt x="214" y="8"/>
                    <a:pt x="244" y="0"/>
                  </a:cubicBezTo>
                  <a:lnTo>
                    <a:pt x="244" y="0"/>
                  </a:lnTo>
                  <a:cubicBezTo>
                    <a:pt x="282" y="23"/>
                    <a:pt x="313" y="46"/>
                    <a:pt x="313" y="61"/>
                  </a:cubicBezTo>
                  <a:cubicBezTo>
                    <a:pt x="321" y="61"/>
                    <a:pt x="321" y="69"/>
                    <a:pt x="321" y="76"/>
                  </a:cubicBezTo>
                  <a:cubicBezTo>
                    <a:pt x="252" y="92"/>
                    <a:pt x="359" y="198"/>
                    <a:pt x="366" y="22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87" name="Freeform 114"/>
            <p:cNvSpPr>
              <a:spLocks noChangeArrowheads="1"/>
            </p:cNvSpPr>
            <p:nvPr/>
          </p:nvSpPr>
          <p:spPr bwMode="auto">
            <a:xfrm>
              <a:off x="7143285" y="6045200"/>
              <a:ext cx="161914" cy="171450"/>
            </a:xfrm>
            <a:custGeom>
              <a:avLst/>
              <a:gdLst>
                <a:gd name="T0" fmla="*/ 23 w 451"/>
                <a:gd name="T1" fmla="*/ 130 h 475"/>
                <a:gd name="T2" fmla="*/ 23 w 451"/>
                <a:gd name="T3" fmla="*/ 130 h 475"/>
                <a:gd name="T4" fmla="*/ 15 w 451"/>
                <a:gd name="T5" fmla="*/ 84 h 475"/>
                <a:gd name="T6" fmla="*/ 84 w 451"/>
                <a:gd name="T7" fmla="*/ 69 h 475"/>
                <a:gd name="T8" fmla="*/ 107 w 451"/>
                <a:gd name="T9" fmla="*/ 8 h 475"/>
                <a:gd name="T10" fmla="*/ 107 w 451"/>
                <a:gd name="T11" fmla="*/ 8 h 475"/>
                <a:gd name="T12" fmla="*/ 191 w 451"/>
                <a:gd name="T13" fmla="*/ 31 h 475"/>
                <a:gd name="T14" fmla="*/ 214 w 451"/>
                <a:gd name="T15" fmla="*/ 8 h 475"/>
                <a:gd name="T16" fmla="*/ 290 w 451"/>
                <a:gd name="T17" fmla="*/ 53 h 475"/>
                <a:gd name="T18" fmla="*/ 344 w 451"/>
                <a:gd name="T19" fmla="*/ 53 h 475"/>
                <a:gd name="T20" fmla="*/ 450 w 451"/>
                <a:gd name="T21" fmla="*/ 46 h 475"/>
                <a:gd name="T22" fmla="*/ 450 w 451"/>
                <a:gd name="T23" fmla="*/ 46 h 475"/>
                <a:gd name="T24" fmla="*/ 443 w 451"/>
                <a:gd name="T25" fmla="*/ 99 h 475"/>
                <a:gd name="T26" fmla="*/ 397 w 451"/>
                <a:gd name="T27" fmla="*/ 168 h 475"/>
                <a:gd name="T28" fmla="*/ 397 w 451"/>
                <a:gd name="T29" fmla="*/ 168 h 475"/>
                <a:gd name="T30" fmla="*/ 313 w 451"/>
                <a:gd name="T31" fmla="*/ 138 h 475"/>
                <a:gd name="T32" fmla="*/ 290 w 451"/>
                <a:gd name="T33" fmla="*/ 191 h 475"/>
                <a:gd name="T34" fmla="*/ 275 w 451"/>
                <a:gd name="T35" fmla="*/ 206 h 475"/>
                <a:gd name="T36" fmla="*/ 290 w 451"/>
                <a:gd name="T37" fmla="*/ 229 h 475"/>
                <a:gd name="T38" fmla="*/ 260 w 451"/>
                <a:gd name="T39" fmla="*/ 336 h 475"/>
                <a:gd name="T40" fmla="*/ 344 w 451"/>
                <a:gd name="T41" fmla="*/ 351 h 475"/>
                <a:gd name="T42" fmla="*/ 344 w 451"/>
                <a:gd name="T43" fmla="*/ 351 h 475"/>
                <a:gd name="T44" fmla="*/ 321 w 451"/>
                <a:gd name="T45" fmla="*/ 397 h 475"/>
                <a:gd name="T46" fmla="*/ 275 w 451"/>
                <a:gd name="T47" fmla="*/ 420 h 475"/>
                <a:gd name="T48" fmla="*/ 176 w 451"/>
                <a:gd name="T49" fmla="*/ 474 h 475"/>
                <a:gd name="T50" fmla="*/ 168 w 451"/>
                <a:gd name="T51" fmla="*/ 458 h 475"/>
                <a:gd name="T52" fmla="*/ 137 w 451"/>
                <a:gd name="T53" fmla="*/ 466 h 475"/>
                <a:gd name="T54" fmla="*/ 130 w 451"/>
                <a:gd name="T55" fmla="*/ 413 h 475"/>
                <a:gd name="T56" fmla="*/ 99 w 451"/>
                <a:gd name="T57" fmla="*/ 413 h 475"/>
                <a:gd name="T58" fmla="*/ 76 w 451"/>
                <a:gd name="T59" fmla="*/ 397 h 475"/>
                <a:gd name="T60" fmla="*/ 69 w 451"/>
                <a:gd name="T61" fmla="*/ 443 h 475"/>
                <a:gd name="T62" fmla="*/ 38 w 451"/>
                <a:gd name="T63" fmla="*/ 405 h 475"/>
                <a:gd name="T64" fmla="*/ 38 w 451"/>
                <a:gd name="T65" fmla="*/ 405 h 475"/>
                <a:gd name="T66" fmla="*/ 46 w 451"/>
                <a:gd name="T67" fmla="*/ 321 h 475"/>
                <a:gd name="T68" fmla="*/ 8 w 451"/>
                <a:gd name="T69" fmla="*/ 252 h 475"/>
                <a:gd name="T70" fmla="*/ 61 w 451"/>
                <a:gd name="T71" fmla="*/ 199 h 475"/>
                <a:gd name="T72" fmla="*/ 61 w 451"/>
                <a:gd name="T73" fmla="*/ 130 h 475"/>
                <a:gd name="T74" fmla="*/ 23 w 451"/>
                <a:gd name="T75" fmla="*/ 13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1" h="475">
                  <a:moveTo>
                    <a:pt x="23" y="130"/>
                  </a:moveTo>
                  <a:lnTo>
                    <a:pt x="23" y="130"/>
                  </a:lnTo>
                  <a:cubicBezTo>
                    <a:pt x="23" y="115"/>
                    <a:pt x="0" y="99"/>
                    <a:pt x="15" y="84"/>
                  </a:cubicBezTo>
                  <a:cubicBezTo>
                    <a:pt x="31" y="69"/>
                    <a:pt x="69" y="84"/>
                    <a:pt x="84" y="69"/>
                  </a:cubicBezTo>
                  <a:cubicBezTo>
                    <a:pt x="107" y="53"/>
                    <a:pt x="99" y="23"/>
                    <a:pt x="107" y="8"/>
                  </a:cubicBezTo>
                  <a:lnTo>
                    <a:pt x="107" y="8"/>
                  </a:lnTo>
                  <a:cubicBezTo>
                    <a:pt x="137" y="15"/>
                    <a:pt x="160" y="31"/>
                    <a:pt x="191" y="31"/>
                  </a:cubicBezTo>
                  <a:cubicBezTo>
                    <a:pt x="206" y="31"/>
                    <a:pt x="206" y="0"/>
                    <a:pt x="214" y="8"/>
                  </a:cubicBezTo>
                  <a:cubicBezTo>
                    <a:pt x="244" y="15"/>
                    <a:pt x="260" y="38"/>
                    <a:pt x="290" y="53"/>
                  </a:cubicBezTo>
                  <a:cubicBezTo>
                    <a:pt x="306" y="53"/>
                    <a:pt x="321" y="53"/>
                    <a:pt x="344" y="53"/>
                  </a:cubicBezTo>
                  <a:cubicBezTo>
                    <a:pt x="382" y="53"/>
                    <a:pt x="412" y="46"/>
                    <a:pt x="450" y="46"/>
                  </a:cubicBezTo>
                  <a:lnTo>
                    <a:pt x="450" y="46"/>
                  </a:lnTo>
                  <a:cubicBezTo>
                    <a:pt x="443" y="99"/>
                    <a:pt x="443" y="99"/>
                    <a:pt x="443" y="99"/>
                  </a:cubicBezTo>
                  <a:cubicBezTo>
                    <a:pt x="397" y="168"/>
                    <a:pt x="397" y="168"/>
                    <a:pt x="397" y="168"/>
                  </a:cubicBezTo>
                  <a:lnTo>
                    <a:pt x="397" y="168"/>
                  </a:lnTo>
                  <a:cubicBezTo>
                    <a:pt x="367" y="160"/>
                    <a:pt x="344" y="130"/>
                    <a:pt x="313" y="138"/>
                  </a:cubicBezTo>
                  <a:cubicBezTo>
                    <a:pt x="298" y="138"/>
                    <a:pt x="306" y="176"/>
                    <a:pt x="290" y="191"/>
                  </a:cubicBezTo>
                  <a:cubicBezTo>
                    <a:pt x="283" y="199"/>
                    <a:pt x="275" y="199"/>
                    <a:pt x="275" y="206"/>
                  </a:cubicBezTo>
                  <a:cubicBezTo>
                    <a:pt x="267" y="214"/>
                    <a:pt x="290" y="221"/>
                    <a:pt x="290" y="229"/>
                  </a:cubicBezTo>
                  <a:cubicBezTo>
                    <a:pt x="283" y="267"/>
                    <a:pt x="244" y="298"/>
                    <a:pt x="260" y="336"/>
                  </a:cubicBezTo>
                  <a:cubicBezTo>
                    <a:pt x="267" y="359"/>
                    <a:pt x="313" y="344"/>
                    <a:pt x="344" y="351"/>
                  </a:cubicBezTo>
                  <a:lnTo>
                    <a:pt x="344" y="351"/>
                  </a:lnTo>
                  <a:cubicBezTo>
                    <a:pt x="336" y="367"/>
                    <a:pt x="336" y="382"/>
                    <a:pt x="321" y="397"/>
                  </a:cubicBezTo>
                  <a:cubicBezTo>
                    <a:pt x="313" y="405"/>
                    <a:pt x="290" y="413"/>
                    <a:pt x="275" y="420"/>
                  </a:cubicBezTo>
                  <a:cubicBezTo>
                    <a:pt x="244" y="435"/>
                    <a:pt x="214" y="458"/>
                    <a:pt x="176" y="474"/>
                  </a:cubicBezTo>
                  <a:cubicBezTo>
                    <a:pt x="176" y="474"/>
                    <a:pt x="176" y="458"/>
                    <a:pt x="168" y="458"/>
                  </a:cubicBezTo>
                  <a:cubicBezTo>
                    <a:pt x="160" y="458"/>
                    <a:pt x="145" y="474"/>
                    <a:pt x="137" y="466"/>
                  </a:cubicBezTo>
                  <a:cubicBezTo>
                    <a:pt x="122" y="451"/>
                    <a:pt x="137" y="428"/>
                    <a:pt x="130" y="413"/>
                  </a:cubicBezTo>
                  <a:cubicBezTo>
                    <a:pt x="122" y="405"/>
                    <a:pt x="107" y="420"/>
                    <a:pt x="99" y="413"/>
                  </a:cubicBezTo>
                  <a:cubicBezTo>
                    <a:pt x="92" y="413"/>
                    <a:pt x="84" y="397"/>
                    <a:pt x="76" y="397"/>
                  </a:cubicBezTo>
                  <a:cubicBezTo>
                    <a:pt x="69" y="413"/>
                    <a:pt x="84" y="443"/>
                    <a:pt x="69" y="443"/>
                  </a:cubicBezTo>
                  <a:cubicBezTo>
                    <a:pt x="53" y="443"/>
                    <a:pt x="46" y="420"/>
                    <a:pt x="38" y="405"/>
                  </a:cubicBezTo>
                  <a:lnTo>
                    <a:pt x="38" y="405"/>
                  </a:lnTo>
                  <a:cubicBezTo>
                    <a:pt x="38" y="382"/>
                    <a:pt x="53" y="351"/>
                    <a:pt x="46" y="321"/>
                  </a:cubicBezTo>
                  <a:cubicBezTo>
                    <a:pt x="46" y="298"/>
                    <a:pt x="8" y="275"/>
                    <a:pt x="8" y="252"/>
                  </a:cubicBezTo>
                  <a:cubicBezTo>
                    <a:pt x="15" y="221"/>
                    <a:pt x="53" y="221"/>
                    <a:pt x="61" y="199"/>
                  </a:cubicBezTo>
                  <a:cubicBezTo>
                    <a:pt x="76" y="183"/>
                    <a:pt x="76" y="153"/>
                    <a:pt x="61" y="130"/>
                  </a:cubicBezTo>
                  <a:cubicBezTo>
                    <a:pt x="61" y="122"/>
                    <a:pt x="38" y="130"/>
                    <a:pt x="23" y="13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88" name="Freeform 115"/>
            <p:cNvSpPr>
              <a:spLocks noChangeArrowheads="1"/>
            </p:cNvSpPr>
            <p:nvPr/>
          </p:nvSpPr>
          <p:spPr bwMode="auto">
            <a:xfrm>
              <a:off x="7286151" y="6037263"/>
              <a:ext cx="225410" cy="157162"/>
            </a:xfrm>
            <a:custGeom>
              <a:avLst/>
              <a:gdLst>
                <a:gd name="T0" fmla="*/ 626 w 627"/>
                <a:gd name="T1" fmla="*/ 222 h 437"/>
                <a:gd name="T2" fmla="*/ 626 w 627"/>
                <a:gd name="T3" fmla="*/ 222 h 437"/>
                <a:gd name="T4" fmla="*/ 558 w 627"/>
                <a:gd name="T5" fmla="*/ 290 h 437"/>
                <a:gd name="T6" fmla="*/ 527 w 627"/>
                <a:gd name="T7" fmla="*/ 382 h 437"/>
                <a:gd name="T8" fmla="*/ 542 w 627"/>
                <a:gd name="T9" fmla="*/ 420 h 437"/>
                <a:gd name="T10" fmla="*/ 481 w 627"/>
                <a:gd name="T11" fmla="*/ 413 h 437"/>
                <a:gd name="T12" fmla="*/ 397 w 627"/>
                <a:gd name="T13" fmla="*/ 436 h 437"/>
                <a:gd name="T14" fmla="*/ 328 w 627"/>
                <a:gd name="T15" fmla="*/ 397 h 437"/>
                <a:gd name="T16" fmla="*/ 267 w 627"/>
                <a:gd name="T17" fmla="*/ 390 h 437"/>
                <a:gd name="T18" fmla="*/ 252 w 627"/>
                <a:gd name="T19" fmla="*/ 413 h 437"/>
                <a:gd name="T20" fmla="*/ 176 w 627"/>
                <a:gd name="T21" fmla="*/ 390 h 437"/>
                <a:gd name="T22" fmla="*/ 138 w 627"/>
                <a:gd name="T23" fmla="*/ 405 h 437"/>
                <a:gd name="T24" fmla="*/ 84 w 627"/>
                <a:gd name="T25" fmla="*/ 397 h 437"/>
                <a:gd name="T26" fmla="*/ 84 w 627"/>
                <a:gd name="T27" fmla="*/ 397 h 437"/>
                <a:gd name="T28" fmla="*/ 84 w 627"/>
                <a:gd name="T29" fmla="*/ 351 h 437"/>
                <a:gd name="T30" fmla="*/ 31 w 627"/>
                <a:gd name="T31" fmla="*/ 328 h 437"/>
                <a:gd name="T32" fmla="*/ 0 w 627"/>
                <a:gd name="T33" fmla="*/ 283 h 437"/>
                <a:gd name="T34" fmla="*/ 46 w 627"/>
                <a:gd name="T35" fmla="*/ 260 h 437"/>
                <a:gd name="T36" fmla="*/ 0 w 627"/>
                <a:gd name="T37" fmla="*/ 191 h 437"/>
                <a:gd name="T38" fmla="*/ 0 w 627"/>
                <a:gd name="T39" fmla="*/ 191 h 437"/>
                <a:gd name="T40" fmla="*/ 46 w 627"/>
                <a:gd name="T41" fmla="*/ 122 h 437"/>
                <a:gd name="T42" fmla="*/ 53 w 627"/>
                <a:gd name="T43" fmla="*/ 69 h 437"/>
                <a:gd name="T44" fmla="*/ 53 w 627"/>
                <a:gd name="T45" fmla="*/ 69 h 437"/>
                <a:gd name="T46" fmla="*/ 76 w 627"/>
                <a:gd name="T47" fmla="*/ 0 h 437"/>
                <a:gd name="T48" fmla="*/ 76 w 627"/>
                <a:gd name="T49" fmla="*/ 0 h 437"/>
                <a:gd name="T50" fmla="*/ 260 w 627"/>
                <a:gd name="T51" fmla="*/ 76 h 437"/>
                <a:gd name="T52" fmla="*/ 626 w 627"/>
                <a:gd name="T53" fmla="*/ 222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27" h="437">
                  <a:moveTo>
                    <a:pt x="626" y="222"/>
                  </a:moveTo>
                  <a:lnTo>
                    <a:pt x="626" y="222"/>
                  </a:lnTo>
                  <a:cubicBezTo>
                    <a:pt x="596" y="252"/>
                    <a:pt x="573" y="260"/>
                    <a:pt x="558" y="290"/>
                  </a:cubicBezTo>
                  <a:cubicBezTo>
                    <a:pt x="535" y="321"/>
                    <a:pt x="535" y="351"/>
                    <a:pt x="527" y="382"/>
                  </a:cubicBezTo>
                  <a:cubicBezTo>
                    <a:pt x="527" y="397"/>
                    <a:pt x="550" y="413"/>
                    <a:pt x="542" y="420"/>
                  </a:cubicBezTo>
                  <a:cubicBezTo>
                    <a:pt x="527" y="428"/>
                    <a:pt x="504" y="413"/>
                    <a:pt x="481" y="413"/>
                  </a:cubicBezTo>
                  <a:cubicBezTo>
                    <a:pt x="451" y="413"/>
                    <a:pt x="428" y="436"/>
                    <a:pt x="397" y="436"/>
                  </a:cubicBezTo>
                  <a:cubicBezTo>
                    <a:pt x="367" y="428"/>
                    <a:pt x="351" y="405"/>
                    <a:pt x="328" y="397"/>
                  </a:cubicBezTo>
                  <a:cubicBezTo>
                    <a:pt x="306" y="390"/>
                    <a:pt x="283" y="382"/>
                    <a:pt x="267" y="390"/>
                  </a:cubicBezTo>
                  <a:cubicBezTo>
                    <a:pt x="260" y="390"/>
                    <a:pt x="260" y="413"/>
                    <a:pt x="252" y="413"/>
                  </a:cubicBezTo>
                  <a:cubicBezTo>
                    <a:pt x="229" y="413"/>
                    <a:pt x="199" y="397"/>
                    <a:pt x="176" y="390"/>
                  </a:cubicBezTo>
                  <a:cubicBezTo>
                    <a:pt x="176" y="390"/>
                    <a:pt x="145" y="405"/>
                    <a:pt x="138" y="405"/>
                  </a:cubicBezTo>
                  <a:cubicBezTo>
                    <a:pt x="130" y="405"/>
                    <a:pt x="84" y="397"/>
                    <a:pt x="84" y="397"/>
                  </a:cubicBezTo>
                  <a:lnTo>
                    <a:pt x="84" y="397"/>
                  </a:lnTo>
                  <a:cubicBezTo>
                    <a:pt x="84" y="382"/>
                    <a:pt x="92" y="367"/>
                    <a:pt x="84" y="351"/>
                  </a:cubicBezTo>
                  <a:cubicBezTo>
                    <a:pt x="76" y="336"/>
                    <a:pt x="46" y="344"/>
                    <a:pt x="31" y="328"/>
                  </a:cubicBezTo>
                  <a:cubicBezTo>
                    <a:pt x="15" y="321"/>
                    <a:pt x="0" y="298"/>
                    <a:pt x="0" y="283"/>
                  </a:cubicBezTo>
                  <a:cubicBezTo>
                    <a:pt x="8" y="267"/>
                    <a:pt x="46" y="275"/>
                    <a:pt x="46" y="260"/>
                  </a:cubicBezTo>
                  <a:cubicBezTo>
                    <a:pt x="46" y="229"/>
                    <a:pt x="15" y="214"/>
                    <a:pt x="0" y="191"/>
                  </a:cubicBezTo>
                  <a:lnTo>
                    <a:pt x="0" y="191"/>
                  </a:lnTo>
                  <a:cubicBezTo>
                    <a:pt x="46" y="122"/>
                    <a:pt x="46" y="122"/>
                    <a:pt x="46" y="122"/>
                  </a:cubicBezTo>
                  <a:cubicBezTo>
                    <a:pt x="53" y="69"/>
                    <a:pt x="53" y="69"/>
                    <a:pt x="53" y="69"/>
                  </a:cubicBezTo>
                  <a:lnTo>
                    <a:pt x="53" y="69"/>
                  </a:lnTo>
                  <a:cubicBezTo>
                    <a:pt x="76" y="0"/>
                    <a:pt x="76" y="0"/>
                    <a:pt x="76" y="0"/>
                  </a:cubicBezTo>
                  <a:lnTo>
                    <a:pt x="76" y="0"/>
                  </a:lnTo>
                  <a:cubicBezTo>
                    <a:pt x="107" y="0"/>
                    <a:pt x="229" y="61"/>
                    <a:pt x="260" y="76"/>
                  </a:cubicBezTo>
                  <a:cubicBezTo>
                    <a:pt x="367" y="138"/>
                    <a:pt x="504" y="168"/>
                    <a:pt x="626" y="22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89" name="Freeform 116"/>
            <p:cNvSpPr>
              <a:spLocks noChangeArrowheads="1"/>
            </p:cNvSpPr>
            <p:nvPr/>
          </p:nvSpPr>
          <p:spPr bwMode="auto">
            <a:xfrm>
              <a:off x="6436894" y="4873625"/>
              <a:ext cx="709566" cy="1036638"/>
            </a:xfrm>
            <a:custGeom>
              <a:avLst/>
              <a:gdLst>
                <a:gd name="T0" fmla="*/ 1482 w 1972"/>
                <a:gd name="T1" fmla="*/ 2360 h 2880"/>
                <a:gd name="T2" fmla="*/ 1413 w 1972"/>
                <a:gd name="T3" fmla="*/ 2375 h 2880"/>
                <a:gd name="T4" fmla="*/ 1390 w 1972"/>
                <a:gd name="T5" fmla="*/ 2474 h 2880"/>
                <a:gd name="T6" fmla="*/ 1390 w 1972"/>
                <a:gd name="T7" fmla="*/ 2558 h 2880"/>
                <a:gd name="T8" fmla="*/ 1352 w 1972"/>
                <a:gd name="T9" fmla="*/ 2604 h 2880"/>
                <a:gd name="T10" fmla="*/ 1260 w 1972"/>
                <a:gd name="T11" fmla="*/ 2734 h 2880"/>
                <a:gd name="T12" fmla="*/ 1138 w 1972"/>
                <a:gd name="T13" fmla="*/ 2657 h 2880"/>
                <a:gd name="T14" fmla="*/ 1000 w 1972"/>
                <a:gd name="T15" fmla="*/ 2734 h 2880"/>
                <a:gd name="T16" fmla="*/ 901 w 1972"/>
                <a:gd name="T17" fmla="*/ 2780 h 2880"/>
                <a:gd name="T18" fmla="*/ 825 w 1972"/>
                <a:gd name="T19" fmla="*/ 2810 h 2880"/>
                <a:gd name="T20" fmla="*/ 718 w 1972"/>
                <a:gd name="T21" fmla="*/ 2840 h 2880"/>
                <a:gd name="T22" fmla="*/ 641 w 1972"/>
                <a:gd name="T23" fmla="*/ 2856 h 2880"/>
                <a:gd name="T24" fmla="*/ 588 w 1972"/>
                <a:gd name="T25" fmla="*/ 2802 h 2880"/>
                <a:gd name="T26" fmla="*/ 496 w 1972"/>
                <a:gd name="T27" fmla="*/ 2688 h 2880"/>
                <a:gd name="T28" fmla="*/ 428 w 1972"/>
                <a:gd name="T29" fmla="*/ 2741 h 2880"/>
                <a:gd name="T30" fmla="*/ 313 w 1972"/>
                <a:gd name="T31" fmla="*/ 2818 h 2880"/>
                <a:gd name="T32" fmla="*/ 244 w 1972"/>
                <a:gd name="T33" fmla="*/ 2703 h 2880"/>
                <a:gd name="T34" fmla="*/ 206 w 1972"/>
                <a:gd name="T35" fmla="*/ 2604 h 2880"/>
                <a:gd name="T36" fmla="*/ 290 w 1972"/>
                <a:gd name="T37" fmla="*/ 2482 h 2880"/>
                <a:gd name="T38" fmla="*/ 214 w 1972"/>
                <a:gd name="T39" fmla="*/ 2391 h 2880"/>
                <a:gd name="T40" fmla="*/ 267 w 1972"/>
                <a:gd name="T41" fmla="*/ 2261 h 2880"/>
                <a:gd name="T42" fmla="*/ 389 w 1972"/>
                <a:gd name="T43" fmla="*/ 2154 h 2880"/>
                <a:gd name="T44" fmla="*/ 366 w 1972"/>
                <a:gd name="T45" fmla="*/ 2070 h 2880"/>
                <a:gd name="T46" fmla="*/ 260 w 1972"/>
                <a:gd name="T47" fmla="*/ 2062 h 2880"/>
                <a:gd name="T48" fmla="*/ 160 w 1972"/>
                <a:gd name="T49" fmla="*/ 1956 h 2880"/>
                <a:gd name="T50" fmla="*/ 99 w 1972"/>
                <a:gd name="T51" fmla="*/ 1818 h 2880"/>
                <a:gd name="T52" fmla="*/ 0 w 1972"/>
                <a:gd name="T53" fmla="*/ 1764 h 2880"/>
                <a:gd name="T54" fmla="*/ 69 w 1972"/>
                <a:gd name="T55" fmla="*/ 1642 h 2880"/>
                <a:gd name="T56" fmla="*/ 130 w 1972"/>
                <a:gd name="T57" fmla="*/ 1558 h 2880"/>
                <a:gd name="T58" fmla="*/ 237 w 1972"/>
                <a:gd name="T59" fmla="*/ 1383 h 2880"/>
                <a:gd name="T60" fmla="*/ 474 w 1972"/>
                <a:gd name="T61" fmla="*/ 1253 h 2880"/>
                <a:gd name="T62" fmla="*/ 542 w 1972"/>
                <a:gd name="T63" fmla="*/ 1253 h 2880"/>
                <a:gd name="T64" fmla="*/ 634 w 1972"/>
                <a:gd name="T65" fmla="*/ 1100 h 2880"/>
                <a:gd name="T66" fmla="*/ 802 w 1972"/>
                <a:gd name="T67" fmla="*/ 1008 h 2880"/>
                <a:gd name="T68" fmla="*/ 848 w 1972"/>
                <a:gd name="T69" fmla="*/ 939 h 2880"/>
                <a:gd name="T70" fmla="*/ 771 w 1972"/>
                <a:gd name="T71" fmla="*/ 886 h 2880"/>
                <a:gd name="T72" fmla="*/ 726 w 1972"/>
                <a:gd name="T73" fmla="*/ 695 h 2880"/>
                <a:gd name="T74" fmla="*/ 664 w 1972"/>
                <a:gd name="T75" fmla="*/ 642 h 2880"/>
                <a:gd name="T76" fmla="*/ 649 w 1972"/>
                <a:gd name="T77" fmla="*/ 573 h 2880"/>
                <a:gd name="T78" fmla="*/ 603 w 1972"/>
                <a:gd name="T79" fmla="*/ 520 h 2880"/>
                <a:gd name="T80" fmla="*/ 588 w 1972"/>
                <a:gd name="T81" fmla="*/ 458 h 2880"/>
                <a:gd name="T82" fmla="*/ 779 w 1972"/>
                <a:gd name="T83" fmla="*/ 344 h 2880"/>
                <a:gd name="T84" fmla="*/ 848 w 1972"/>
                <a:gd name="T85" fmla="*/ 245 h 2880"/>
                <a:gd name="T86" fmla="*/ 863 w 1972"/>
                <a:gd name="T87" fmla="*/ 229 h 2880"/>
                <a:gd name="T88" fmla="*/ 962 w 1972"/>
                <a:gd name="T89" fmla="*/ 130 h 2880"/>
                <a:gd name="T90" fmla="*/ 978 w 1972"/>
                <a:gd name="T91" fmla="*/ 53 h 2880"/>
                <a:gd name="T92" fmla="*/ 1008 w 1972"/>
                <a:gd name="T93" fmla="*/ 31 h 2880"/>
                <a:gd name="T94" fmla="*/ 1031 w 1972"/>
                <a:gd name="T95" fmla="*/ 15 h 2880"/>
                <a:gd name="T96" fmla="*/ 1046 w 1972"/>
                <a:gd name="T97" fmla="*/ 0 h 2880"/>
                <a:gd name="T98" fmla="*/ 1428 w 1972"/>
                <a:gd name="T99" fmla="*/ 351 h 2880"/>
                <a:gd name="T100" fmla="*/ 1512 w 1972"/>
                <a:gd name="T101" fmla="*/ 512 h 2880"/>
                <a:gd name="T102" fmla="*/ 1673 w 1972"/>
                <a:gd name="T103" fmla="*/ 733 h 2880"/>
                <a:gd name="T104" fmla="*/ 1749 w 1972"/>
                <a:gd name="T105" fmla="*/ 932 h 2880"/>
                <a:gd name="T106" fmla="*/ 1818 w 1972"/>
                <a:gd name="T107" fmla="*/ 1367 h 2880"/>
                <a:gd name="T108" fmla="*/ 1871 w 1972"/>
                <a:gd name="T109" fmla="*/ 1719 h 2880"/>
                <a:gd name="T110" fmla="*/ 1940 w 1972"/>
                <a:gd name="T111" fmla="*/ 2024 h 2880"/>
                <a:gd name="T112" fmla="*/ 1971 w 1972"/>
                <a:gd name="T113" fmla="*/ 2101 h 2880"/>
                <a:gd name="T114" fmla="*/ 1909 w 1972"/>
                <a:gd name="T115" fmla="*/ 2154 h 2880"/>
                <a:gd name="T116" fmla="*/ 1833 w 1972"/>
                <a:gd name="T117" fmla="*/ 2154 h 2880"/>
                <a:gd name="T118" fmla="*/ 1741 w 1972"/>
                <a:gd name="T119" fmla="*/ 2146 h 2880"/>
                <a:gd name="T120" fmla="*/ 1688 w 1972"/>
                <a:gd name="T121" fmla="*/ 2139 h 2880"/>
                <a:gd name="T122" fmla="*/ 1573 w 1972"/>
                <a:gd name="T123" fmla="*/ 2139 h 2880"/>
                <a:gd name="T124" fmla="*/ 1512 w 1972"/>
                <a:gd name="T125" fmla="*/ 2246 h 2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72" h="2880">
                  <a:moveTo>
                    <a:pt x="1482" y="2360"/>
                  </a:moveTo>
                  <a:lnTo>
                    <a:pt x="1482" y="2360"/>
                  </a:lnTo>
                  <a:cubicBezTo>
                    <a:pt x="1466" y="2360"/>
                    <a:pt x="1451" y="2353"/>
                    <a:pt x="1444" y="2353"/>
                  </a:cubicBezTo>
                  <a:cubicBezTo>
                    <a:pt x="1428" y="2360"/>
                    <a:pt x="1421" y="2368"/>
                    <a:pt x="1413" y="2375"/>
                  </a:cubicBezTo>
                  <a:cubicBezTo>
                    <a:pt x="1398" y="2398"/>
                    <a:pt x="1383" y="2414"/>
                    <a:pt x="1375" y="2437"/>
                  </a:cubicBezTo>
                  <a:cubicBezTo>
                    <a:pt x="1375" y="2452"/>
                    <a:pt x="1398" y="2459"/>
                    <a:pt x="1390" y="2474"/>
                  </a:cubicBezTo>
                  <a:cubicBezTo>
                    <a:pt x="1383" y="2489"/>
                    <a:pt x="1352" y="2497"/>
                    <a:pt x="1352" y="2512"/>
                  </a:cubicBezTo>
                  <a:cubicBezTo>
                    <a:pt x="1352" y="2535"/>
                    <a:pt x="1375" y="2543"/>
                    <a:pt x="1390" y="2558"/>
                  </a:cubicBezTo>
                  <a:lnTo>
                    <a:pt x="1390" y="2558"/>
                  </a:lnTo>
                  <a:cubicBezTo>
                    <a:pt x="1383" y="2573"/>
                    <a:pt x="1367" y="2588"/>
                    <a:pt x="1352" y="2604"/>
                  </a:cubicBezTo>
                  <a:cubicBezTo>
                    <a:pt x="1337" y="2634"/>
                    <a:pt x="1337" y="2672"/>
                    <a:pt x="1314" y="2695"/>
                  </a:cubicBezTo>
                  <a:cubicBezTo>
                    <a:pt x="1306" y="2718"/>
                    <a:pt x="1283" y="2734"/>
                    <a:pt x="1260" y="2734"/>
                  </a:cubicBezTo>
                  <a:cubicBezTo>
                    <a:pt x="1245" y="2734"/>
                    <a:pt x="1237" y="2703"/>
                    <a:pt x="1222" y="2695"/>
                  </a:cubicBezTo>
                  <a:cubicBezTo>
                    <a:pt x="1199" y="2680"/>
                    <a:pt x="1169" y="2657"/>
                    <a:pt x="1138" y="2657"/>
                  </a:cubicBezTo>
                  <a:cubicBezTo>
                    <a:pt x="1108" y="2665"/>
                    <a:pt x="1092" y="2703"/>
                    <a:pt x="1069" y="2711"/>
                  </a:cubicBezTo>
                  <a:cubicBezTo>
                    <a:pt x="1046" y="2726"/>
                    <a:pt x="1023" y="2734"/>
                    <a:pt x="1000" y="2734"/>
                  </a:cubicBezTo>
                  <a:cubicBezTo>
                    <a:pt x="970" y="2741"/>
                    <a:pt x="939" y="2718"/>
                    <a:pt x="909" y="2734"/>
                  </a:cubicBezTo>
                  <a:cubicBezTo>
                    <a:pt x="901" y="2741"/>
                    <a:pt x="909" y="2764"/>
                    <a:pt x="901" y="2780"/>
                  </a:cubicBezTo>
                  <a:cubicBezTo>
                    <a:pt x="894" y="2795"/>
                    <a:pt x="878" y="2802"/>
                    <a:pt x="871" y="2818"/>
                  </a:cubicBezTo>
                  <a:cubicBezTo>
                    <a:pt x="871" y="2818"/>
                    <a:pt x="833" y="2810"/>
                    <a:pt x="825" y="2810"/>
                  </a:cubicBezTo>
                  <a:cubicBezTo>
                    <a:pt x="817" y="2810"/>
                    <a:pt x="802" y="2879"/>
                    <a:pt x="802" y="2879"/>
                  </a:cubicBezTo>
                  <a:cubicBezTo>
                    <a:pt x="771" y="2871"/>
                    <a:pt x="748" y="2848"/>
                    <a:pt x="718" y="2840"/>
                  </a:cubicBezTo>
                  <a:cubicBezTo>
                    <a:pt x="687" y="2840"/>
                    <a:pt x="664" y="2856"/>
                    <a:pt x="641" y="2856"/>
                  </a:cubicBezTo>
                  <a:lnTo>
                    <a:pt x="641" y="2856"/>
                  </a:lnTo>
                  <a:cubicBezTo>
                    <a:pt x="634" y="2848"/>
                    <a:pt x="619" y="2848"/>
                    <a:pt x="603" y="2840"/>
                  </a:cubicBezTo>
                  <a:cubicBezTo>
                    <a:pt x="596" y="2825"/>
                    <a:pt x="596" y="2810"/>
                    <a:pt x="588" y="2802"/>
                  </a:cubicBezTo>
                  <a:cubicBezTo>
                    <a:pt x="573" y="2780"/>
                    <a:pt x="550" y="2764"/>
                    <a:pt x="527" y="2741"/>
                  </a:cubicBezTo>
                  <a:cubicBezTo>
                    <a:pt x="519" y="2726"/>
                    <a:pt x="512" y="2703"/>
                    <a:pt x="496" y="2688"/>
                  </a:cubicBezTo>
                  <a:cubicBezTo>
                    <a:pt x="489" y="2680"/>
                    <a:pt x="496" y="2703"/>
                    <a:pt x="489" y="2711"/>
                  </a:cubicBezTo>
                  <a:cubicBezTo>
                    <a:pt x="474" y="2726"/>
                    <a:pt x="443" y="2726"/>
                    <a:pt x="428" y="2741"/>
                  </a:cubicBezTo>
                  <a:cubicBezTo>
                    <a:pt x="405" y="2764"/>
                    <a:pt x="397" y="2795"/>
                    <a:pt x="374" y="2810"/>
                  </a:cubicBezTo>
                  <a:cubicBezTo>
                    <a:pt x="359" y="2825"/>
                    <a:pt x="336" y="2825"/>
                    <a:pt x="313" y="2818"/>
                  </a:cubicBezTo>
                  <a:cubicBezTo>
                    <a:pt x="298" y="2810"/>
                    <a:pt x="283" y="2787"/>
                    <a:pt x="267" y="2772"/>
                  </a:cubicBezTo>
                  <a:cubicBezTo>
                    <a:pt x="252" y="2749"/>
                    <a:pt x="252" y="2726"/>
                    <a:pt x="244" y="2703"/>
                  </a:cubicBezTo>
                  <a:cubicBezTo>
                    <a:pt x="244" y="2688"/>
                    <a:pt x="244" y="2672"/>
                    <a:pt x="237" y="2665"/>
                  </a:cubicBezTo>
                  <a:cubicBezTo>
                    <a:pt x="229" y="2642"/>
                    <a:pt x="199" y="2627"/>
                    <a:pt x="206" y="2604"/>
                  </a:cubicBezTo>
                  <a:cubicBezTo>
                    <a:pt x="206" y="2588"/>
                    <a:pt x="229" y="2573"/>
                    <a:pt x="244" y="2558"/>
                  </a:cubicBezTo>
                  <a:cubicBezTo>
                    <a:pt x="260" y="2535"/>
                    <a:pt x="283" y="2512"/>
                    <a:pt x="290" y="2482"/>
                  </a:cubicBezTo>
                  <a:cubicBezTo>
                    <a:pt x="290" y="2452"/>
                    <a:pt x="267" y="2429"/>
                    <a:pt x="252" y="2406"/>
                  </a:cubicBezTo>
                  <a:cubicBezTo>
                    <a:pt x="244" y="2391"/>
                    <a:pt x="214" y="2398"/>
                    <a:pt x="214" y="2391"/>
                  </a:cubicBezTo>
                  <a:cubicBezTo>
                    <a:pt x="214" y="2375"/>
                    <a:pt x="237" y="2375"/>
                    <a:pt x="244" y="2360"/>
                  </a:cubicBezTo>
                  <a:cubicBezTo>
                    <a:pt x="260" y="2330"/>
                    <a:pt x="244" y="2284"/>
                    <a:pt x="267" y="2261"/>
                  </a:cubicBezTo>
                  <a:cubicBezTo>
                    <a:pt x="298" y="2223"/>
                    <a:pt x="359" y="2231"/>
                    <a:pt x="397" y="2200"/>
                  </a:cubicBezTo>
                  <a:cubicBezTo>
                    <a:pt x="405" y="2192"/>
                    <a:pt x="397" y="2169"/>
                    <a:pt x="389" y="2154"/>
                  </a:cubicBezTo>
                  <a:cubicBezTo>
                    <a:pt x="389" y="2139"/>
                    <a:pt x="374" y="2131"/>
                    <a:pt x="366" y="2116"/>
                  </a:cubicBezTo>
                  <a:cubicBezTo>
                    <a:pt x="366" y="2101"/>
                    <a:pt x="382" y="2070"/>
                    <a:pt x="366" y="2070"/>
                  </a:cubicBezTo>
                  <a:cubicBezTo>
                    <a:pt x="344" y="2055"/>
                    <a:pt x="313" y="2085"/>
                    <a:pt x="283" y="2085"/>
                  </a:cubicBezTo>
                  <a:cubicBezTo>
                    <a:pt x="267" y="2085"/>
                    <a:pt x="267" y="2070"/>
                    <a:pt x="260" y="2062"/>
                  </a:cubicBezTo>
                  <a:cubicBezTo>
                    <a:pt x="244" y="2032"/>
                    <a:pt x="237" y="1994"/>
                    <a:pt x="214" y="1971"/>
                  </a:cubicBezTo>
                  <a:cubicBezTo>
                    <a:pt x="199" y="1956"/>
                    <a:pt x="176" y="1971"/>
                    <a:pt x="160" y="1956"/>
                  </a:cubicBezTo>
                  <a:cubicBezTo>
                    <a:pt x="145" y="1948"/>
                    <a:pt x="130" y="1933"/>
                    <a:pt x="122" y="1917"/>
                  </a:cubicBezTo>
                  <a:cubicBezTo>
                    <a:pt x="107" y="1887"/>
                    <a:pt x="122" y="1849"/>
                    <a:pt x="99" y="1818"/>
                  </a:cubicBezTo>
                  <a:cubicBezTo>
                    <a:pt x="76" y="1787"/>
                    <a:pt x="30" y="1780"/>
                    <a:pt x="0" y="1764"/>
                  </a:cubicBezTo>
                  <a:lnTo>
                    <a:pt x="0" y="1764"/>
                  </a:lnTo>
                  <a:cubicBezTo>
                    <a:pt x="8" y="1757"/>
                    <a:pt x="8" y="1749"/>
                    <a:pt x="8" y="1749"/>
                  </a:cubicBezTo>
                  <a:cubicBezTo>
                    <a:pt x="15" y="1726"/>
                    <a:pt x="46" y="1642"/>
                    <a:pt x="69" y="1642"/>
                  </a:cubicBezTo>
                  <a:cubicBezTo>
                    <a:pt x="84" y="1635"/>
                    <a:pt x="114" y="1635"/>
                    <a:pt x="114" y="1612"/>
                  </a:cubicBezTo>
                  <a:cubicBezTo>
                    <a:pt x="114" y="1589"/>
                    <a:pt x="130" y="1574"/>
                    <a:pt x="130" y="1558"/>
                  </a:cubicBezTo>
                  <a:cubicBezTo>
                    <a:pt x="76" y="1543"/>
                    <a:pt x="137" y="1489"/>
                    <a:pt x="145" y="1467"/>
                  </a:cubicBezTo>
                  <a:cubicBezTo>
                    <a:pt x="183" y="1436"/>
                    <a:pt x="206" y="1421"/>
                    <a:pt x="237" y="1383"/>
                  </a:cubicBezTo>
                  <a:cubicBezTo>
                    <a:pt x="267" y="1345"/>
                    <a:pt x="344" y="1268"/>
                    <a:pt x="389" y="1253"/>
                  </a:cubicBezTo>
                  <a:cubicBezTo>
                    <a:pt x="420" y="1245"/>
                    <a:pt x="451" y="1237"/>
                    <a:pt x="474" y="1253"/>
                  </a:cubicBezTo>
                  <a:cubicBezTo>
                    <a:pt x="481" y="1260"/>
                    <a:pt x="496" y="1283"/>
                    <a:pt x="504" y="1276"/>
                  </a:cubicBezTo>
                  <a:cubicBezTo>
                    <a:pt x="512" y="1276"/>
                    <a:pt x="535" y="1260"/>
                    <a:pt x="542" y="1253"/>
                  </a:cubicBezTo>
                  <a:cubicBezTo>
                    <a:pt x="596" y="1237"/>
                    <a:pt x="565" y="1123"/>
                    <a:pt x="588" y="1123"/>
                  </a:cubicBezTo>
                  <a:cubicBezTo>
                    <a:pt x="634" y="1100"/>
                    <a:pt x="634" y="1100"/>
                    <a:pt x="634" y="1100"/>
                  </a:cubicBezTo>
                  <a:cubicBezTo>
                    <a:pt x="664" y="1085"/>
                    <a:pt x="687" y="1047"/>
                    <a:pt x="726" y="1054"/>
                  </a:cubicBezTo>
                  <a:cubicBezTo>
                    <a:pt x="748" y="1062"/>
                    <a:pt x="787" y="1024"/>
                    <a:pt x="802" y="1008"/>
                  </a:cubicBezTo>
                  <a:cubicBezTo>
                    <a:pt x="810" y="1001"/>
                    <a:pt x="848" y="955"/>
                    <a:pt x="848" y="939"/>
                  </a:cubicBezTo>
                  <a:lnTo>
                    <a:pt x="848" y="939"/>
                  </a:lnTo>
                  <a:cubicBezTo>
                    <a:pt x="840" y="939"/>
                    <a:pt x="840" y="939"/>
                    <a:pt x="833" y="939"/>
                  </a:cubicBezTo>
                  <a:cubicBezTo>
                    <a:pt x="833" y="932"/>
                    <a:pt x="779" y="894"/>
                    <a:pt x="771" y="886"/>
                  </a:cubicBezTo>
                  <a:cubicBezTo>
                    <a:pt x="748" y="840"/>
                    <a:pt x="764" y="810"/>
                    <a:pt x="748" y="764"/>
                  </a:cubicBezTo>
                  <a:cubicBezTo>
                    <a:pt x="748" y="741"/>
                    <a:pt x="741" y="710"/>
                    <a:pt x="726" y="695"/>
                  </a:cubicBezTo>
                  <a:cubicBezTo>
                    <a:pt x="718" y="687"/>
                    <a:pt x="687" y="665"/>
                    <a:pt x="680" y="649"/>
                  </a:cubicBezTo>
                  <a:cubicBezTo>
                    <a:pt x="680" y="649"/>
                    <a:pt x="672" y="642"/>
                    <a:pt x="664" y="642"/>
                  </a:cubicBezTo>
                  <a:lnTo>
                    <a:pt x="657" y="642"/>
                  </a:lnTo>
                  <a:cubicBezTo>
                    <a:pt x="657" y="634"/>
                    <a:pt x="664" y="581"/>
                    <a:pt x="649" y="573"/>
                  </a:cubicBezTo>
                  <a:cubicBezTo>
                    <a:pt x="641" y="558"/>
                    <a:pt x="619" y="550"/>
                    <a:pt x="619" y="535"/>
                  </a:cubicBezTo>
                  <a:cubicBezTo>
                    <a:pt x="611" y="527"/>
                    <a:pt x="603" y="520"/>
                    <a:pt x="603" y="520"/>
                  </a:cubicBezTo>
                  <a:cubicBezTo>
                    <a:pt x="596" y="512"/>
                    <a:pt x="580" y="466"/>
                    <a:pt x="580" y="458"/>
                  </a:cubicBezTo>
                  <a:cubicBezTo>
                    <a:pt x="588" y="458"/>
                    <a:pt x="588" y="458"/>
                    <a:pt x="588" y="458"/>
                  </a:cubicBezTo>
                  <a:cubicBezTo>
                    <a:pt x="626" y="458"/>
                    <a:pt x="672" y="466"/>
                    <a:pt x="710" y="466"/>
                  </a:cubicBezTo>
                  <a:cubicBezTo>
                    <a:pt x="733" y="435"/>
                    <a:pt x="748" y="382"/>
                    <a:pt x="779" y="344"/>
                  </a:cubicBezTo>
                  <a:cubicBezTo>
                    <a:pt x="794" y="328"/>
                    <a:pt x="817" y="321"/>
                    <a:pt x="833" y="306"/>
                  </a:cubicBezTo>
                  <a:cubicBezTo>
                    <a:pt x="848" y="275"/>
                    <a:pt x="848" y="275"/>
                    <a:pt x="848" y="245"/>
                  </a:cubicBezTo>
                  <a:lnTo>
                    <a:pt x="848" y="237"/>
                  </a:lnTo>
                  <a:cubicBezTo>
                    <a:pt x="855" y="237"/>
                    <a:pt x="863" y="229"/>
                    <a:pt x="863" y="229"/>
                  </a:cubicBezTo>
                  <a:cubicBezTo>
                    <a:pt x="871" y="222"/>
                    <a:pt x="886" y="199"/>
                    <a:pt x="886" y="191"/>
                  </a:cubicBezTo>
                  <a:cubicBezTo>
                    <a:pt x="955" y="191"/>
                    <a:pt x="916" y="138"/>
                    <a:pt x="962" y="130"/>
                  </a:cubicBezTo>
                  <a:cubicBezTo>
                    <a:pt x="970" y="115"/>
                    <a:pt x="970" y="84"/>
                    <a:pt x="978" y="76"/>
                  </a:cubicBezTo>
                  <a:cubicBezTo>
                    <a:pt x="978" y="69"/>
                    <a:pt x="978" y="61"/>
                    <a:pt x="978" y="53"/>
                  </a:cubicBezTo>
                  <a:lnTo>
                    <a:pt x="985" y="46"/>
                  </a:lnTo>
                  <a:cubicBezTo>
                    <a:pt x="993" y="38"/>
                    <a:pt x="1000" y="31"/>
                    <a:pt x="1008" y="31"/>
                  </a:cubicBezTo>
                  <a:cubicBezTo>
                    <a:pt x="1008" y="23"/>
                    <a:pt x="1016" y="23"/>
                    <a:pt x="1016" y="23"/>
                  </a:cubicBezTo>
                  <a:cubicBezTo>
                    <a:pt x="1023" y="23"/>
                    <a:pt x="1031" y="15"/>
                    <a:pt x="1031" y="15"/>
                  </a:cubicBezTo>
                  <a:cubicBezTo>
                    <a:pt x="1046" y="0"/>
                    <a:pt x="1046" y="0"/>
                    <a:pt x="1046" y="0"/>
                  </a:cubicBezTo>
                  <a:lnTo>
                    <a:pt x="1046" y="0"/>
                  </a:lnTo>
                  <a:cubicBezTo>
                    <a:pt x="1069" y="46"/>
                    <a:pt x="1100" y="92"/>
                    <a:pt x="1123" y="130"/>
                  </a:cubicBezTo>
                  <a:cubicBezTo>
                    <a:pt x="1191" y="260"/>
                    <a:pt x="1306" y="306"/>
                    <a:pt x="1428" y="351"/>
                  </a:cubicBezTo>
                  <a:cubicBezTo>
                    <a:pt x="1482" y="367"/>
                    <a:pt x="1421" y="390"/>
                    <a:pt x="1421" y="413"/>
                  </a:cubicBezTo>
                  <a:cubicBezTo>
                    <a:pt x="1421" y="413"/>
                    <a:pt x="1497" y="504"/>
                    <a:pt x="1512" y="512"/>
                  </a:cubicBezTo>
                  <a:cubicBezTo>
                    <a:pt x="1566" y="542"/>
                    <a:pt x="1596" y="542"/>
                    <a:pt x="1635" y="611"/>
                  </a:cubicBezTo>
                  <a:cubicBezTo>
                    <a:pt x="1657" y="665"/>
                    <a:pt x="1673" y="672"/>
                    <a:pt x="1673" y="733"/>
                  </a:cubicBezTo>
                  <a:cubicBezTo>
                    <a:pt x="1673" y="779"/>
                    <a:pt x="1711" y="802"/>
                    <a:pt x="1711" y="840"/>
                  </a:cubicBezTo>
                  <a:cubicBezTo>
                    <a:pt x="1711" y="886"/>
                    <a:pt x="1749" y="871"/>
                    <a:pt x="1749" y="932"/>
                  </a:cubicBezTo>
                  <a:cubicBezTo>
                    <a:pt x="1741" y="985"/>
                    <a:pt x="1787" y="1092"/>
                    <a:pt x="1749" y="1138"/>
                  </a:cubicBezTo>
                  <a:cubicBezTo>
                    <a:pt x="1657" y="1253"/>
                    <a:pt x="1833" y="1329"/>
                    <a:pt x="1818" y="1367"/>
                  </a:cubicBezTo>
                  <a:cubicBezTo>
                    <a:pt x="1772" y="1444"/>
                    <a:pt x="1810" y="1581"/>
                    <a:pt x="1856" y="1650"/>
                  </a:cubicBezTo>
                  <a:cubicBezTo>
                    <a:pt x="1856" y="1673"/>
                    <a:pt x="1871" y="1696"/>
                    <a:pt x="1871" y="1719"/>
                  </a:cubicBezTo>
                  <a:cubicBezTo>
                    <a:pt x="1887" y="1749"/>
                    <a:pt x="1841" y="1772"/>
                    <a:pt x="1856" y="1818"/>
                  </a:cubicBezTo>
                  <a:cubicBezTo>
                    <a:pt x="1940" y="2024"/>
                    <a:pt x="1940" y="2024"/>
                    <a:pt x="1940" y="2024"/>
                  </a:cubicBezTo>
                  <a:cubicBezTo>
                    <a:pt x="1955" y="2047"/>
                    <a:pt x="1963" y="2078"/>
                    <a:pt x="1971" y="2101"/>
                  </a:cubicBezTo>
                  <a:lnTo>
                    <a:pt x="1971" y="2101"/>
                  </a:lnTo>
                  <a:cubicBezTo>
                    <a:pt x="1948" y="2108"/>
                    <a:pt x="1955" y="2101"/>
                    <a:pt x="1932" y="2116"/>
                  </a:cubicBezTo>
                  <a:cubicBezTo>
                    <a:pt x="1917" y="2123"/>
                    <a:pt x="1925" y="2139"/>
                    <a:pt x="1909" y="2154"/>
                  </a:cubicBezTo>
                  <a:cubicBezTo>
                    <a:pt x="1902" y="2162"/>
                    <a:pt x="1894" y="2169"/>
                    <a:pt x="1879" y="2169"/>
                  </a:cubicBezTo>
                  <a:cubicBezTo>
                    <a:pt x="1864" y="2177"/>
                    <a:pt x="1848" y="2162"/>
                    <a:pt x="1833" y="2154"/>
                  </a:cubicBezTo>
                  <a:cubicBezTo>
                    <a:pt x="1810" y="2154"/>
                    <a:pt x="1795" y="2162"/>
                    <a:pt x="1772" y="2162"/>
                  </a:cubicBezTo>
                  <a:cubicBezTo>
                    <a:pt x="1764" y="2162"/>
                    <a:pt x="1749" y="2146"/>
                    <a:pt x="1741" y="2146"/>
                  </a:cubicBezTo>
                  <a:cubicBezTo>
                    <a:pt x="1719" y="2139"/>
                    <a:pt x="1703" y="2139"/>
                    <a:pt x="1688" y="2139"/>
                  </a:cubicBezTo>
                  <a:lnTo>
                    <a:pt x="1688" y="2139"/>
                  </a:lnTo>
                  <a:cubicBezTo>
                    <a:pt x="1673" y="2123"/>
                    <a:pt x="1665" y="2093"/>
                    <a:pt x="1650" y="2093"/>
                  </a:cubicBezTo>
                  <a:cubicBezTo>
                    <a:pt x="1619" y="2093"/>
                    <a:pt x="1589" y="2108"/>
                    <a:pt x="1573" y="2139"/>
                  </a:cubicBezTo>
                  <a:cubicBezTo>
                    <a:pt x="1558" y="2154"/>
                    <a:pt x="1596" y="2185"/>
                    <a:pt x="1589" y="2208"/>
                  </a:cubicBezTo>
                  <a:cubicBezTo>
                    <a:pt x="1573" y="2231"/>
                    <a:pt x="1535" y="2223"/>
                    <a:pt x="1512" y="2246"/>
                  </a:cubicBezTo>
                  <a:cubicBezTo>
                    <a:pt x="1497" y="2276"/>
                    <a:pt x="1489" y="2322"/>
                    <a:pt x="1482" y="236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90" name="Freeform 117"/>
            <p:cNvSpPr>
              <a:spLocks noChangeArrowheads="1"/>
            </p:cNvSpPr>
            <p:nvPr/>
          </p:nvSpPr>
          <p:spPr bwMode="auto">
            <a:xfrm>
              <a:off x="7075028" y="5759450"/>
              <a:ext cx="134928" cy="139700"/>
            </a:xfrm>
            <a:custGeom>
              <a:avLst/>
              <a:gdLst>
                <a:gd name="T0" fmla="*/ 336 w 375"/>
                <a:gd name="T1" fmla="*/ 0 h 390"/>
                <a:gd name="T2" fmla="*/ 336 w 375"/>
                <a:gd name="T3" fmla="*/ 0 h 390"/>
                <a:gd name="T4" fmla="*/ 222 w 375"/>
                <a:gd name="T5" fmla="*/ 38 h 390"/>
                <a:gd name="T6" fmla="*/ 99 w 375"/>
                <a:gd name="T7" fmla="*/ 30 h 390"/>
                <a:gd name="T8" fmla="*/ 99 w 375"/>
                <a:gd name="T9" fmla="*/ 30 h 390"/>
                <a:gd name="T10" fmla="*/ 23 w 375"/>
                <a:gd name="T11" fmla="*/ 38 h 390"/>
                <a:gd name="T12" fmla="*/ 23 w 375"/>
                <a:gd name="T13" fmla="*/ 168 h 390"/>
                <a:gd name="T14" fmla="*/ 23 w 375"/>
                <a:gd name="T15" fmla="*/ 168 h 390"/>
                <a:gd name="T16" fmla="*/ 38 w 375"/>
                <a:gd name="T17" fmla="*/ 183 h 390"/>
                <a:gd name="T18" fmla="*/ 99 w 375"/>
                <a:gd name="T19" fmla="*/ 190 h 390"/>
                <a:gd name="T20" fmla="*/ 122 w 375"/>
                <a:gd name="T21" fmla="*/ 305 h 390"/>
                <a:gd name="T22" fmla="*/ 137 w 375"/>
                <a:gd name="T23" fmla="*/ 381 h 390"/>
                <a:gd name="T24" fmla="*/ 229 w 375"/>
                <a:gd name="T25" fmla="*/ 374 h 390"/>
                <a:gd name="T26" fmla="*/ 244 w 375"/>
                <a:gd name="T27" fmla="*/ 336 h 390"/>
                <a:gd name="T28" fmla="*/ 252 w 375"/>
                <a:gd name="T29" fmla="*/ 267 h 390"/>
                <a:gd name="T30" fmla="*/ 305 w 375"/>
                <a:gd name="T31" fmla="*/ 244 h 390"/>
                <a:gd name="T32" fmla="*/ 374 w 375"/>
                <a:gd name="T33" fmla="*/ 213 h 390"/>
                <a:gd name="T34" fmla="*/ 374 w 375"/>
                <a:gd name="T35" fmla="*/ 213 h 390"/>
                <a:gd name="T36" fmla="*/ 336 w 375"/>
                <a:gd name="T37" fmla="*/ 38 h 390"/>
                <a:gd name="T38" fmla="*/ 336 w 375"/>
                <a:gd name="T39" fmla="*/ 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5" h="390">
                  <a:moveTo>
                    <a:pt x="336" y="0"/>
                  </a:moveTo>
                  <a:lnTo>
                    <a:pt x="336" y="0"/>
                  </a:lnTo>
                  <a:cubicBezTo>
                    <a:pt x="298" y="15"/>
                    <a:pt x="267" y="30"/>
                    <a:pt x="222" y="38"/>
                  </a:cubicBezTo>
                  <a:cubicBezTo>
                    <a:pt x="183" y="38"/>
                    <a:pt x="145" y="30"/>
                    <a:pt x="99" y="30"/>
                  </a:cubicBezTo>
                  <a:lnTo>
                    <a:pt x="99" y="30"/>
                  </a:lnTo>
                  <a:cubicBezTo>
                    <a:pt x="76" y="30"/>
                    <a:pt x="38" y="15"/>
                    <a:pt x="23" y="38"/>
                  </a:cubicBezTo>
                  <a:cubicBezTo>
                    <a:pt x="0" y="76"/>
                    <a:pt x="23" y="122"/>
                    <a:pt x="23" y="168"/>
                  </a:cubicBezTo>
                  <a:lnTo>
                    <a:pt x="23" y="168"/>
                  </a:lnTo>
                  <a:cubicBezTo>
                    <a:pt x="30" y="175"/>
                    <a:pt x="30" y="183"/>
                    <a:pt x="38" y="183"/>
                  </a:cubicBezTo>
                  <a:cubicBezTo>
                    <a:pt x="61" y="190"/>
                    <a:pt x="76" y="183"/>
                    <a:pt x="99" y="190"/>
                  </a:cubicBezTo>
                  <a:cubicBezTo>
                    <a:pt x="99" y="190"/>
                    <a:pt x="122" y="298"/>
                    <a:pt x="122" y="305"/>
                  </a:cubicBezTo>
                  <a:cubicBezTo>
                    <a:pt x="122" y="313"/>
                    <a:pt x="137" y="381"/>
                    <a:pt x="137" y="381"/>
                  </a:cubicBezTo>
                  <a:cubicBezTo>
                    <a:pt x="168" y="381"/>
                    <a:pt x="199" y="389"/>
                    <a:pt x="229" y="374"/>
                  </a:cubicBezTo>
                  <a:cubicBezTo>
                    <a:pt x="244" y="374"/>
                    <a:pt x="244" y="351"/>
                    <a:pt x="244" y="336"/>
                  </a:cubicBezTo>
                  <a:cubicBezTo>
                    <a:pt x="252" y="313"/>
                    <a:pt x="237" y="282"/>
                    <a:pt x="252" y="267"/>
                  </a:cubicBezTo>
                  <a:cubicBezTo>
                    <a:pt x="260" y="244"/>
                    <a:pt x="290" y="252"/>
                    <a:pt x="305" y="244"/>
                  </a:cubicBezTo>
                  <a:cubicBezTo>
                    <a:pt x="336" y="236"/>
                    <a:pt x="344" y="229"/>
                    <a:pt x="374" y="213"/>
                  </a:cubicBezTo>
                  <a:lnTo>
                    <a:pt x="374" y="213"/>
                  </a:lnTo>
                  <a:cubicBezTo>
                    <a:pt x="351" y="168"/>
                    <a:pt x="336" y="76"/>
                    <a:pt x="336" y="38"/>
                  </a:cubicBezTo>
                  <a:cubicBezTo>
                    <a:pt x="336" y="30"/>
                    <a:pt x="336" y="15"/>
                    <a:pt x="336"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91" name="Freeform 118"/>
            <p:cNvSpPr>
              <a:spLocks noChangeArrowheads="1"/>
            </p:cNvSpPr>
            <p:nvPr/>
          </p:nvSpPr>
          <p:spPr bwMode="auto">
            <a:xfrm>
              <a:off x="6644842" y="5781676"/>
              <a:ext cx="623847" cy="449263"/>
            </a:xfrm>
            <a:custGeom>
              <a:avLst/>
              <a:gdLst>
                <a:gd name="T0" fmla="*/ 61 w 1735"/>
                <a:gd name="T1" fmla="*/ 336 h 1246"/>
                <a:gd name="T2" fmla="*/ 222 w 1735"/>
                <a:gd name="T3" fmla="*/ 359 h 1246"/>
                <a:gd name="T4" fmla="*/ 291 w 1735"/>
                <a:gd name="T5" fmla="*/ 298 h 1246"/>
                <a:gd name="T6" fmla="*/ 329 w 1735"/>
                <a:gd name="T7" fmla="*/ 214 h 1246"/>
                <a:gd name="T8" fmla="*/ 489 w 1735"/>
                <a:gd name="T9" fmla="*/ 191 h 1246"/>
                <a:gd name="T10" fmla="*/ 642 w 1735"/>
                <a:gd name="T11" fmla="*/ 175 h 1246"/>
                <a:gd name="T12" fmla="*/ 734 w 1735"/>
                <a:gd name="T13" fmla="*/ 175 h 1246"/>
                <a:gd name="T14" fmla="*/ 810 w 1735"/>
                <a:gd name="T15" fmla="*/ 38 h 1246"/>
                <a:gd name="T16" fmla="*/ 902 w 1735"/>
                <a:gd name="T17" fmla="*/ 30 h 1246"/>
                <a:gd name="T18" fmla="*/ 955 w 1735"/>
                <a:gd name="T19" fmla="*/ 7 h 1246"/>
                <a:gd name="T20" fmla="*/ 1039 w 1735"/>
                <a:gd name="T21" fmla="*/ 30 h 1246"/>
                <a:gd name="T22" fmla="*/ 1077 w 1735"/>
                <a:gd name="T23" fmla="*/ 68 h 1246"/>
                <a:gd name="T24" fmla="*/ 1161 w 1735"/>
                <a:gd name="T25" fmla="*/ 46 h 1246"/>
                <a:gd name="T26" fmla="*/ 1215 w 1735"/>
                <a:gd name="T27" fmla="*/ 107 h 1246"/>
                <a:gd name="T28" fmla="*/ 1230 w 1735"/>
                <a:gd name="T29" fmla="*/ 122 h 1246"/>
                <a:gd name="T30" fmla="*/ 1314 w 1735"/>
                <a:gd name="T31" fmla="*/ 244 h 1246"/>
                <a:gd name="T32" fmla="*/ 1421 w 1735"/>
                <a:gd name="T33" fmla="*/ 313 h 1246"/>
                <a:gd name="T34" fmla="*/ 1444 w 1735"/>
                <a:gd name="T35" fmla="*/ 206 h 1246"/>
                <a:gd name="T36" fmla="*/ 1566 w 1735"/>
                <a:gd name="T37" fmla="*/ 152 h 1246"/>
                <a:gd name="T38" fmla="*/ 1581 w 1735"/>
                <a:gd name="T39" fmla="*/ 175 h 1246"/>
                <a:gd name="T40" fmla="*/ 1734 w 1735"/>
                <a:gd name="T41" fmla="*/ 481 h 1246"/>
                <a:gd name="T42" fmla="*/ 1643 w 1735"/>
                <a:gd name="T43" fmla="*/ 512 h 1246"/>
                <a:gd name="T44" fmla="*/ 1536 w 1735"/>
                <a:gd name="T45" fmla="*/ 672 h 1246"/>
                <a:gd name="T46" fmla="*/ 1490 w 1735"/>
                <a:gd name="T47" fmla="*/ 741 h 1246"/>
                <a:gd name="T48" fmla="*/ 1398 w 1735"/>
                <a:gd name="T49" fmla="*/ 817 h 1246"/>
                <a:gd name="T50" fmla="*/ 1406 w 1735"/>
                <a:gd name="T51" fmla="*/ 863 h 1246"/>
                <a:gd name="T52" fmla="*/ 1314 w 1735"/>
                <a:gd name="T53" fmla="*/ 848 h 1246"/>
                <a:gd name="T54" fmla="*/ 1207 w 1735"/>
                <a:gd name="T55" fmla="*/ 909 h 1246"/>
                <a:gd name="T56" fmla="*/ 1047 w 1735"/>
                <a:gd name="T57" fmla="*/ 817 h 1246"/>
                <a:gd name="T58" fmla="*/ 993 w 1735"/>
                <a:gd name="T59" fmla="*/ 901 h 1246"/>
                <a:gd name="T60" fmla="*/ 1009 w 1735"/>
                <a:gd name="T61" fmla="*/ 1023 h 1246"/>
                <a:gd name="T62" fmla="*/ 886 w 1735"/>
                <a:gd name="T63" fmla="*/ 1031 h 1246"/>
                <a:gd name="T64" fmla="*/ 772 w 1735"/>
                <a:gd name="T65" fmla="*/ 1115 h 1246"/>
                <a:gd name="T66" fmla="*/ 596 w 1735"/>
                <a:gd name="T67" fmla="*/ 1245 h 1246"/>
                <a:gd name="T68" fmla="*/ 466 w 1735"/>
                <a:gd name="T69" fmla="*/ 1161 h 1246"/>
                <a:gd name="T70" fmla="*/ 283 w 1735"/>
                <a:gd name="T71" fmla="*/ 1222 h 1246"/>
                <a:gd name="T72" fmla="*/ 291 w 1735"/>
                <a:gd name="T73" fmla="*/ 1107 h 1246"/>
                <a:gd name="T74" fmla="*/ 237 w 1735"/>
                <a:gd name="T75" fmla="*/ 1016 h 1246"/>
                <a:gd name="T76" fmla="*/ 84 w 1735"/>
                <a:gd name="T77" fmla="*/ 863 h 1246"/>
                <a:gd name="T78" fmla="*/ 100 w 1735"/>
                <a:gd name="T79" fmla="*/ 710 h 1246"/>
                <a:gd name="T80" fmla="*/ 39 w 1735"/>
                <a:gd name="T81" fmla="*/ 649 h 1246"/>
                <a:gd name="T82" fmla="*/ 31 w 1735"/>
                <a:gd name="T83" fmla="*/ 550 h 1246"/>
                <a:gd name="T84" fmla="*/ 46 w 1735"/>
                <a:gd name="T85" fmla="*/ 427 h 1246"/>
                <a:gd name="T86" fmla="*/ 61 w 1735"/>
                <a:gd name="T87" fmla="*/ 336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35" h="1246">
                  <a:moveTo>
                    <a:pt x="61" y="336"/>
                  </a:moveTo>
                  <a:lnTo>
                    <a:pt x="61" y="336"/>
                  </a:lnTo>
                  <a:cubicBezTo>
                    <a:pt x="84" y="336"/>
                    <a:pt x="107" y="320"/>
                    <a:pt x="138" y="320"/>
                  </a:cubicBezTo>
                  <a:cubicBezTo>
                    <a:pt x="168" y="328"/>
                    <a:pt x="191" y="351"/>
                    <a:pt x="222" y="359"/>
                  </a:cubicBezTo>
                  <a:cubicBezTo>
                    <a:pt x="222" y="359"/>
                    <a:pt x="237" y="290"/>
                    <a:pt x="245" y="290"/>
                  </a:cubicBezTo>
                  <a:cubicBezTo>
                    <a:pt x="253" y="290"/>
                    <a:pt x="291" y="298"/>
                    <a:pt x="291" y="298"/>
                  </a:cubicBezTo>
                  <a:cubicBezTo>
                    <a:pt x="298" y="282"/>
                    <a:pt x="314" y="275"/>
                    <a:pt x="321" y="260"/>
                  </a:cubicBezTo>
                  <a:cubicBezTo>
                    <a:pt x="329" y="244"/>
                    <a:pt x="321" y="221"/>
                    <a:pt x="329" y="214"/>
                  </a:cubicBezTo>
                  <a:cubicBezTo>
                    <a:pt x="359" y="198"/>
                    <a:pt x="390" y="221"/>
                    <a:pt x="420" y="214"/>
                  </a:cubicBezTo>
                  <a:cubicBezTo>
                    <a:pt x="443" y="214"/>
                    <a:pt x="466" y="206"/>
                    <a:pt x="489" y="191"/>
                  </a:cubicBezTo>
                  <a:cubicBezTo>
                    <a:pt x="512" y="183"/>
                    <a:pt x="528" y="145"/>
                    <a:pt x="558" y="137"/>
                  </a:cubicBezTo>
                  <a:cubicBezTo>
                    <a:pt x="589" y="137"/>
                    <a:pt x="619" y="160"/>
                    <a:pt x="642" y="175"/>
                  </a:cubicBezTo>
                  <a:cubicBezTo>
                    <a:pt x="657" y="183"/>
                    <a:pt x="665" y="214"/>
                    <a:pt x="680" y="214"/>
                  </a:cubicBezTo>
                  <a:cubicBezTo>
                    <a:pt x="703" y="214"/>
                    <a:pt x="726" y="198"/>
                    <a:pt x="734" y="175"/>
                  </a:cubicBezTo>
                  <a:cubicBezTo>
                    <a:pt x="757" y="152"/>
                    <a:pt x="757" y="114"/>
                    <a:pt x="772" y="84"/>
                  </a:cubicBezTo>
                  <a:cubicBezTo>
                    <a:pt x="787" y="68"/>
                    <a:pt x="803" y="53"/>
                    <a:pt x="810" y="38"/>
                  </a:cubicBezTo>
                  <a:lnTo>
                    <a:pt x="810" y="38"/>
                  </a:lnTo>
                  <a:cubicBezTo>
                    <a:pt x="841" y="38"/>
                    <a:pt x="879" y="38"/>
                    <a:pt x="902" y="30"/>
                  </a:cubicBezTo>
                  <a:cubicBezTo>
                    <a:pt x="917" y="30"/>
                    <a:pt x="917" y="7"/>
                    <a:pt x="925" y="7"/>
                  </a:cubicBezTo>
                  <a:cubicBezTo>
                    <a:pt x="932" y="0"/>
                    <a:pt x="947" y="0"/>
                    <a:pt x="955" y="7"/>
                  </a:cubicBezTo>
                  <a:cubicBezTo>
                    <a:pt x="963" y="15"/>
                    <a:pt x="970" y="30"/>
                    <a:pt x="986" y="30"/>
                  </a:cubicBezTo>
                  <a:cubicBezTo>
                    <a:pt x="1001" y="38"/>
                    <a:pt x="1024" y="23"/>
                    <a:pt x="1039" y="30"/>
                  </a:cubicBezTo>
                  <a:cubicBezTo>
                    <a:pt x="1055" y="38"/>
                    <a:pt x="1047" y="53"/>
                    <a:pt x="1055" y="61"/>
                  </a:cubicBezTo>
                  <a:cubicBezTo>
                    <a:pt x="1062" y="68"/>
                    <a:pt x="1070" y="61"/>
                    <a:pt x="1077" y="68"/>
                  </a:cubicBezTo>
                  <a:cubicBezTo>
                    <a:pt x="1085" y="76"/>
                    <a:pt x="1077" y="107"/>
                    <a:pt x="1093" y="107"/>
                  </a:cubicBezTo>
                  <a:cubicBezTo>
                    <a:pt x="1123" y="99"/>
                    <a:pt x="1131" y="46"/>
                    <a:pt x="1161" y="46"/>
                  </a:cubicBezTo>
                  <a:cubicBezTo>
                    <a:pt x="1184" y="46"/>
                    <a:pt x="1161" y="91"/>
                    <a:pt x="1177" y="107"/>
                  </a:cubicBezTo>
                  <a:cubicBezTo>
                    <a:pt x="1184" y="114"/>
                    <a:pt x="1200" y="107"/>
                    <a:pt x="1215" y="107"/>
                  </a:cubicBezTo>
                  <a:lnTo>
                    <a:pt x="1215" y="107"/>
                  </a:lnTo>
                  <a:cubicBezTo>
                    <a:pt x="1222" y="114"/>
                    <a:pt x="1222" y="122"/>
                    <a:pt x="1230" y="122"/>
                  </a:cubicBezTo>
                  <a:cubicBezTo>
                    <a:pt x="1253" y="129"/>
                    <a:pt x="1268" y="122"/>
                    <a:pt x="1291" y="129"/>
                  </a:cubicBezTo>
                  <a:cubicBezTo>
                    <a:pt x="1291" y="129"/>
                    <a:pt x="1314" y="237"/>
                    <a:pt x="1314" y="244"/>
                  </a:cubicBezTo>
                  <a:cubicBezTo>
                    <a:pt x="1314" y="252"/>
                    <a:pt x="1329" y="320"/>
                    <a:pt x="1329" y="320"/>
                  </a:cubicBezTo>
                  <a:cubicBezTo>
                    <a:pt x="1360" y="320"/>
                    <a:pt x="1391" y="328"/>
                    <a:pt x="1421" y="313"/>
                  </a:cubicBezTo>
                  <a:cubicBezTo>
                    <a:pt x="1436" y="313"/>
                    <a:pt x="1436" y="290"/>
                    <a:pt x="1436" y="275"/>
                  </a:cubicBezTo>
                  <a:cubicBezTo>
                    <a:pt x="1444" y="252"/>
                    <a:pt x="1429" y="221"/>
                    <a:pt x="1444" y="206"/>
                  </a:cubicBezTo>
                  <a:cubicBezTo>
                    <a:pt x="1452" y="183"/>
                    <a:pt x="1482" y="191"/>
                    <a:pt x="1497" y="183"/>
                  </a:cubicBezTo>
                  <a:cubicBezTo>
                    <a:pt x="1528" y="175"/>
                    <a:pt x="1536" y="168"/>
                    <a:pt x="1566" y="152"/>
                  </a:cubicBezTo>
                  <a:lnTo>
                    <a:pt x="1566" y="152"/>
                  </a:lnTo>
                  <a:cubicBezTo>
                    <a:pt x="1574" y="160"/>
                    <a:pt x="1574" y="168"/>
                    <a:pt x="1581" y="175"/>
                  </a:cubicBezTo>
                  <a:cubicBezTo>
                    <a:pt x="1574" y="229"/>
                    <a:pt x="1612" y="343"/>
                    <a:pt x="1643" y="389"/>
                  </a:cubicBezTo>
                  <a:cubicBezTo>
                    <a:pt x="1650" y="412"/>
                    <a:pt x="1696" y="450"/>
                    <a:pt x="1734" y="481"/>
                  </a:cubicBezTo>
                  <a:lnTo>
                    <a:pt x="1734" y="481"/>
                  </a:lnTo>
                  <a:cubicBezTo>
                    <a:pt x="1704" y="489"/>
                    <a:pt x="1673" y="489"/>
                    <a:pt x="1643" y="512"/>
                  </a:cubicBezTo>
                  <a:cubicBezTo>
                    <a:pt x="1612" y="534"/>
                    <a:pt x="1574" y="565"/>
                    <a:pt x="1551" y="596"/>
                  </a:cubicBezTo>
                  <a:cubicBezTo>
                    <a:pt x="1543" y="618"/>
                    <a:pt x="1543" y="649"/>
                    <a:pt x="1536" y="672"/>
                  </a:cubicBezTo>
                  <a:cubicBezTo>
                    <a:pt x="1528" y="695"/>
                    <a:pt x="1505" y="718"/>
                    <a:pt x="1490" y="741"/>
                  </a:cubicBezTo>
                  <a:lnTo>
                    <a:pt x="1490" y="741"/>
                  </a:lnTo>
                  <a:cubicBezTo>
                    <a:pt x="1482" y="756"/>
                    <a:pt x="1490" y="786"/>
                    <a:pt x="1467" y="802"/>
                  </a:cubicBezTo>
                  <a:cubicBezTo>
                    <a:pt x="1452" y="817"/>
                    <a:pt x="1414" y="802"/>
                    <a:pt x="1398" y="817"/>
                  </a:cubicBezTo>
                  <a:cubicBezTo>
                    <a:pt x="1383" y="832"/>
                    <a:pt x="1406" y="848"/>
                    <a:pt x="1406" y="863"/>
                  </a:cubicBezTo>
                  <a:lnTo>
                    <a:pt x="1406" y="863"/>
                  </a:lnTo>
                  <a:cubicBezTo>
                    <a:pt x="1398" y="871"/>
                    <a:pt x="1383" y="878"/>
                    <a:pt x="1375" y="878"/>
                  </a:cubicBezTo>
                  <a:cubicBezTo>
                    <a:pt x="1352" y="871"/>
                    <a:pt x="1337" y="848"/>
                    <a:pt x="1314" y="848"/>
                  </a:cubicBezTo>
                  <a:cubicBezTo>
                    <a:pt x="1284" y="848"/>
                    <a:pt x="1253" y="863"/>
                    <a:pt x="1230" y="878"/>
                  </a:cubicBezTo>
                  <a:cubicBezTo>
                    <a:pt x="1215" y="878"/>
                    <a:pt x="1215" y="916"/>
                    <a:pt x="1207" y="909"/>
                  </a:cubicBezTo>
                  <a:cubicBezTo>
                    <a:pt x="1169" y="886"/>
                    <a:pt x="1169" y="832"/>
                    <a:pt x="1131" y="817"/>
                  </a:cubicBezTo>
                  <a:cubicBezTo>
                    <a:pt x="1108" y="802"/>
                    <a:pt x="1070" y="802"/>
                    <a:pt x="1047" y="817"/>
                  </a:cubicBezTo>
                  <a:cubicBezTo>
                    <a:pt x="1024" y="832"/>
                    <a:pt x="1047" y="863"/>
                    <a:pt x="1032" y="886"/>
                  </a:cubicBezTo>
                  <a:cubicBezTo>
                    <a:pt x="1032" y="893"/>
                    <a:pt x="1001" y="893"/>
                    <a:pt x="993" y="901"/>
                  </a:cubicBezTo>
                  <a:cubicBezTo>
                    <a:pt x="986" y="939"/>
                    <a:pt x="1001" y="985"/>
                    <a:pt x="1009" y="1023"/>
                  </a:cubicBezTo>
                  <a:lnTo>
                    <a:pt x="1009" y="1023"/>
                  </a:lnTo>
                  <a:cubicBezTo>
                    <a:pt x="986" y="1023"/>
                    <a:pt x="970" y="1031"/>
                    <a:pt x="955" y="1038"/>
                  </a:cubicBezTo>
                  <a:cubicBezTo>
                    <a:pt x="932" y="1038"/>
                    <a:pt x="902" y="1016"/>
                    <a:pt x="886" y="1031"/>
                  </a:cubicBezTo>
                  <a:cubicBezTo>
                    <a:pt x="856" y="1061"/>
                    <a:pt x="886" y="1123"/>
                    <a:pt x="848" y="1153"/>
                  </a:cubicBezTo>
                  <a:cubicBezTo>
                    <a:pt x="825" y="1168"/>
                    <a:pt x="803" y="1107"/>
                    <a:pt x="772" y="1115"/>
                  </a:cubicBezTo>
                  <a:cubicBezTo>
                    <a:pt x="749" y="1115"/>
                    <a:pt x="780" y="1161"/>
                    <a:pt x="764" y="1168"/>
                  </a:cubicBezTo>
                  <a:cubicBezTo>
                    <a:pt x="711" y="1207"/>
                    <a:pt x="650" y="1229"/>
                    <a:pt x="596" y="1245"/>
                  </a:cubicBezTo>
                  <a:cubicBezTo>
                    <a:pt x="581" y="1245"/>
                    <a:pt x="581" y="1222"/>
                    <a:pt x="573" y="1214"/>
                  </a:cubicBezTo>
                  <a:cubicBezTo>
                    <a:pt x="535" y="1191"/>
                    <a:pt x="505" y="1161"/>
                    <a:pt x="466" y="1161"/>
                  </a:cubicBezTo>
                  <a:cubicBezTo>
                    <a:pt x="436" y="1161"/>
                    <a:pt x="420" y="1199"/>
                    <a:pt x="390" y="1207"/>
                  </a:cubicBezTo>
                  <a:cubicBezTo>
                    <a:pt x="359" y="1222"/>
                    <a:pt x="314" y="1214"/>
                    <a:pt x="283" y="1222"/>
                  </a:cubicBezTo>
                  <a:lnTo>
                    <a:pt x="283" y="1222"/>
                  </a:lnTo>
                  <a:cubicBezTo>
                    <a:pt x="283" y="1184"/>
                    <a:pt x="291" y="1146"/>
                    <a:pt x="291" y="1107"/>
                  </a:cubicBezTo>
                  <a:cubicBezTo>
                    <a:pt x="291" y="1077"/>
                    <a:pt x="283" y="1038"/>
                    <a:pt x="268" y="1016"/>
                  </a:cubicBezTo>
                  <a:cubicBezTo>
                    <a:pt x="260" y="1000"/>
                    <a:pt x="245" y="1023"/>
                    <a:pt x="237" y="1016"/>
                  </a:cubicBezTo>
                  <a:cubicBezTo>
                    <a:pt x="230" y="1008"/>
                    <a:pt x="230" y="993"/>
                    <a:pt x="222" y="977"/>
                  </a:cubicBezTo>
                  <a:cubicBezTo>
                    <a:pt x="176" y="939"/>
                    <a:pt x="123" y="909"/>
                    <a:pt x="84" y="863"/>
                  </a:cubicBezTo>
                  <a:cubicBezTo>
                    <a:pt x="61" y="832"/>
                    <a:pt x="46" y="794"/>
                    <a:pt x="54" y="764"/>
                  </a:cubicBezTo>
                  <a:cubicBezTo>
                    <a:pt x="54" y="741"/>
                    <a:pt x="92" y="733"/>
                    <a:pt x="100" y="710"/>
                  </a:cubicBezTo>
                  <a:cubicBezTo>
                    <a:pt x="100" y="695"/>
                    <a:pt x="92" y="679"/>
                    <a:pt x="84" y="664"/>
                  </a:cubicBezTo>
                  <a:cubicBezTo>
                    <a:pt x="77" y="657"/>
                    <a:pt x="54" y="664"/>
                    <a:pt x="39" y="649"/>
                  </a:cubicBezTo>
                  <a:cubicBezTo>
                    <a:pt x="23" y="634"/>
                    <a:pt x="8" y="611"/>
                    <a:pt x="0" y="580"/>
                  </a:cubicBezTo>
                  <a:cubicBezTo>
                    <a:pt x="0" y="565"/>
                    <a:pt x="23" y="557"/>
                    <a:pt x="31" y="550"/>
                  </a:cubicBezTo>
                  <a:cubicBezTo>
                    <a:pt x="39" y="527"/>
                    <a:pt x="31" y="504"/>
                    <a:pt x="31" y="489"/>
                  </a:cubicBezTo>
                  <a:cubicBezTo>
                    <a:pt x="39" y="466"/>
                    <a:pt x="39" y="450"/>
                    <a:pt x="46" y="427"/>
                  </a:cubicBezTo>
                  <a:cubicBezTo>
                    <a:pt x="46" y="412"/>
                    <a:pt x="61" y="404"/>
                    <a:pt x="61" y="389"/>
                  </a:cubicBezTo>
                  <a:cubicBezTo>
                    <a:pt x="69" y="374"/>
                    <a:pt x="61" y="351"/>
                    <a:pt x="61" y="33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92" name="Freeform 119"/>
            <p:cNvSpPr>
              <a:spLocks noChangeArrowheads="1"/>
            </p:cNvSpPr>
            <p:nvPr/>
          </p:nvSpPr>
          <p:spPr bwMode="auto">
            <a:xfrm>
              <a:off x="5897180" y="5508625"/>
              <a:ext cx="852431" cy="1144588"/>
            </a:xfrm>
            <a:custGeom>
              <a:avLst/>
              <a:gdLst>
                <a:gd name="T0" fmla="*/ 938 w 2368"/>
                <a:gd name="T1" fmla="*/ 520 h 3178"/>
                <a:gd name="T2" fmla="*/ 961 w 2368"/>
                <a:gd name="T3" fmla="*/ 611 h 3178"/>
                <a:gd name="T4" fmla="*/ 565 w 2368"/>
                <a:gd name="T5" fmla="*/ 680 h 3178"/>
                <a:gd name="T6" fmla="*/ 588 w 2368"/>
                <a:gd name="T7" fmla="*/ 733 h 3178"/>
                <a:gd name="T8" fmla="*/ 519 w 2368"/>
                <a:gd name="T9" fmla="*/ 794 h 3178"/>
                <a:gd name="T10" fmla="*/ 359 w 2368"/>
                <a:gd name="T11" fmla="*/ 1076 h 3178"/>
                <a:gd name="T12" fmla="*/ 137 w 2368"/>
                <a:gd name="T13" fmla="*/ 1443 h 3178"/>
                <a:gd name="T14" fmla="*/ 91 w 2368"/>
                <a:gd name="T15" fmla="*/ 1726 h 3178"/>
                <a:gd name="T16" fmla="*/ 107 w 2368"/>
                <a:gd name="T17" fmla="*/ 1932 h 3178"/>
                <a:gd name="T18" fmla="*/ 229 w 2368"/>
                <a:gd name="T19" fmla="*/ 2092 h 3178"/>
                <a:gd name="T20" fmla="*/ 359 w 2368"/>
                <a:gd name="T21" fmla="*/ 2413 h 3178"/>
                <a:gd name="T22" fmla="*/ 649 w 2368"/>
                <a:gd name="T23" fmla="*/ 2665 h 3178"/>
                <a:gd name="T24" fmla="*/ 778 w 2368"/>
                <a:gd name="T25" fmla="*/ 3070 h 3178"/>
                <a:gd name="T26" fmla="*/ 1045 w 2368"/>
                <a:gd name="T27" fmla="*/ 2810 h 3178"/>
                <a:gd name="T28" fmla="*/ 1236 w 2368"/>
                <a:gd name="T29" fmla="*/ 2688 h 3178"/>
                <a:gd name="T30" fmla="*/ 1251 w 2368"/>
                <a:gd name="T31" fmla="*/ 2742 h 3178"/>
                <a:gd name="T32" fmla="*/ 1366 w 2368"/>
                <a:gd name="T33" fmla="*/ 2673 h 3178"/>
                <a:gd name="T34" fmla="*/ 1488 w 2368"/>
                <a:gd name="T35" fmla="*/ 2742 h 3178"/>
                <a:gd name="T36" fmla="*/ 1626 w 2368"/>
                <a:gd name="T37" fmla="*/ 2665 h 3178"/>
                <a:gd name="T38" fmla="*/ 1817 w 2368"/>
                <a:gd name="T39" fmla="*/ 2612 h 3178"/>
                <a:gd name="T40" fmla="*/ 1916 w 2368"/>
                <a:gd name="T41" fmla="*/ 2619 h 3178"/>
                <a:gd name="T42" fmla="*/ 1992 w 2368"/>
                <a:gd name="T43" fmla="*/ 2596 h 3178"/>
                <a:gd name="T44" fmla="*/ 2099 w 2368"/>
                <a:gd name="T45" fmla="*/ 2566 h 3178"/>
                <a:gd name="T46" fmla="*/ 2122 w 2368"/>
                <a:gd name="T47" fmla="*/ 2321 h 3178"/>
                <a:gd name="T48" fmla="*/ 2115 w 2368"/>
                <a:gd name="T49" fmla="*/ 2199 h 3178"/>
                <a:gd name="T50" fmla="*/ 2137 w 2368"/>
                <a:gd name="T51" fmla="*/ 2115 h 3178"/>
                <a:gd name="T52" fmla="*/ 2222 w 2368"/>
                <a:gd name="T53" fmla="*/ 1993 h 3178"/>
                <a:gd name="T54" fmla="*/ 2359 w 2368"/>
                <a:gd name="T55" fmla="*/ 1978 h 3178"/>
                <a:gd name="T56" fmla="*/ 2367 w 2368"/>
                <a:gd name="T57" fmla="*/ 1863 h 3178"/>
                <a:gd name="T58" fmla="*/ 2313 w 2368"/>
                <a:gd name="T59" fmla="*/ 1772 h 3178"/>
                <a:gd name="T60" fmla="*/ 2160 w 2368"/>
                <a:gd name="T61" fmla="*/ 1619 h 3178"/>
                <a:gd name="T62" fmla="*/ 2176 w 2368"/>
                <a:gd name="T63" fmla="*/ 1466 h 3178"/>
                <a:gd name="T64" fmla="*/ 2115 w 2368"/>
                <a:gd name="T65" fmla="*/ 1405 h 3178"/>
                <a:gd name="T66" fmla="*/ 2107 w 2368"/>
                <a:gd name="T67" fmla="*/ 1306 h 3178"/>
                <a:gd name="T68" fmla="*/ 2122 w 2368"/>
                <a:gd name="T69" fmla="*/ 1183 h 3178"/>
                <a:gd name="T70" fmla="*/ 2137 w 2368"/>
                <a:gd name="T71" fmla="*/ 1092 h 3178"/>
                <a:gd name="T72" fmla="*/ 2099 w 2368"/>
                <a:gd name="T73" fmla="*/ 1076 h 3178"/>
                <a:gd name="T74" fmla="*/ 2023 w 2368"/>
                <a:gd name="T75" fmla="*/ 977 h 3178"/>
                <a:gd name="T76" fmla="*/ 1985 w 2368"/>
                <a:gd name="T77" fmla="*/ 947 h 3178"/>
                <a:gd name="T78" fmla="*/ 1870 w 2368"/>
                <a:gd name="T79" fmla="*/ 1046 h 3178"/>
                <a:gd name="T80" fmla="*/ 1763 w 2368"/>
                <a:gd name="T81" fmla="*/ 1008 h 3178"/>
                <a:gd name="T82" fmla="*/ 1733 w 2368"/>
                <a:gd name="T83" fmla="*/ 901 h 3178"/>
                <a:gd name="T84" fmla="*/ 1740 w 2368"/>
                <a:gd name="T85" fmla="*/ 794 h 3178"/>
                <a:gd name="T86" fmla="*/ 1748 w 2368"/>
                <a:gd name="T87" fmla="*/ 642 h 3178"/>
                <a:gd name="T88" fmla="*/ 1740 w 2368"/>
                <a:gd name="T89" fmla="*/ 596 h 3178"/>
                <a:gd name="T90" fmla="*/ 1893 w 2368"/>
                <a:gd name="T91" fmla="*/ 436 h 3178"/>
                <a:gd name="T92" fmla="*/ 1862 w 2368"/>
                <a:gd name="T93" fmla="*/ 352 h 3178"/>
                <a:gd name="T94" fmla="*/ 1779 w 2368"/>
                <a:gd name="T95" fmla="*/ 321 h 3178"/>
                <a:gd name="T96" fmla="*/ 1710 w 2368"/>
                <a:gd name="T97" fmla="*/ 207 h 3178"/>
                <a:gd name="T98" fmla="*/ 1618 w 2368"/>
                <a:gd name="T99" fmla="*/ 153 h 3178"/>
                <a:gd name="T100" fmla="*/ 1496 w 2368"/>
                <a:gd name="T101" fmla="*/ 0 h 3178"/>
                <a:gd name="T102" fmla="*/ 1450 w 2368"/>
                <a:gd name="T103" fmla="*/ 31 h 3178"/>
                <a:gd name="T104" fmla="*/ 1305 w 2368"/>
                <a:gd name="T105" fmla="*/ 115 h 3178"/>
                <a:gd name="T106" fmla="*/ 1297 w 2368"/>
                <a:gd name="T107" fmla="*/ 146 h 3178"/>
                <a:gd name="T108" fmla="*/ 1236 w 2368"/>
                <a:gd name="T109" fmla="*/ 222 h 3178"/>
                <a:gd name="T110" fmla="*/ 969 w 2368"/>
                <a:gd name="T111" fmla="*/ 314 h 3178"/>
                <a:gd name="T112" fmla="*/ 961 w 2368"/>
                <a:gd name="T113" fmla="*/ 329 h 3178"/>
                <a:gd name="T114" fmla="*/ 992 w 2368"/>
                <a:gd name="T115" fmla="*/ 375 h 3178"/>
                <a:gd name="T116" fmla="*/ 931 w 2368"/>
                <a:gd name="T117" fmla="*/ 520 h 3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68" h="3178">
                  <a:moveTo>
                    <a:pt x="938" y="520"/>
                  </a:moveTo>
                  <a:lnTo>
                    <a:pt x="938" y="520"/>
                  </a:lnTo>
                  <a:cubicBezTo>
                    <a:pt x="938" y="528"/>
                    <a:pt x="923" y="558"/>
                    <a:pt x="900" y="573"/>
                  </a:cubicBezTo>
                  <a:cubicBezTo>
                    <a:pt x="847" y="650"/>
                    <a:pt x="923" y="611"/>
                    <a:pt x="961" y="611"/>
                  </a:cubicBezTo>
                  <a:cubicBezTo>
                    <a:pt x="961" y="725"/>
                    <a:pt x="717" y="604"/>
                    <a:pt x="687" y="627"/>
                  </a:cubicBezTo>
                  <a:cubicBezTo>
                    <a:pt x="649" y="657"/>
                    <a:pt x="588" y="634"/>
                    <a:pt x="565" y="680"/>
                  </a:cubicBezTo>
                  <a:cubicBezTo>
                    <a:pt x="558" y="688"/>
                    <a:pt x="550" y="718"/>
                    <a:pt x="558" y="725"/>
                  </a:cubicBezTo>
                  <a:cubicBezTo>
                    <a:pt x="565" y="733"/>
                    <a:pt x="580" y="733"/>
                    <a:pt x="588" y="733"/>
                  </a:cubicBezTo>
                  <a:cubicBezTo>
                    <a:pt x="596" y="733"/>
                    <a:pt x="626" y="733"/>
                    <a:pt x="626" y="741"/>
                  </a:cubicBezTo>
                  <a:cubicBezTo>
                    <a:pt x="580" y="748"/>
                    <a:pt x="611" y="870"/>
                    <a:pt x="519" y="794"/>
                  </a:cubicBezTo>
                  <a:cubicBezTo>
                    <a:pt x="443" y="725"/>
                    <a:pt x="420" y="863"/>
                    <a:pt x="382" y="931"/>
                  </a:cubicBezTo>
                  <a:cubicBezTo>
                    <a:pt x="351" y="993"/>
                    <a:pt x="344" y="1008"/>
                    <a:pt x="359" y="1076"/>
                  </a:cubicBezTo>
                  <a:cubicBezTo>
                    <a:pt x="366" y="1130"/>
                    <a:pt x="313" y="1176"/>
                    <a:pt x="290" y="1222"/>
                  </a:cubicBezTo>
                  <a:cubicBezTo>
                    <a:pt x="252" y="1298"/>
                    <a:pt x="168" y="1352"/>
                    <a:pt x="137" y="1443"/>
                  </a:cubicBezTo>
                  <a:cubicBezTo>
                    <a:pt x="122" y="1489"/>
                    <a:pt x="130" y="1520"/>
                    <a:pt x="130" y="1565"/>
                  </a:cubicBezTo>
                  <a:cubicBezTo>
                    <a:pt x="130" y="1611"/>
                    <a:pt x="91" y="1672"/>
                    <a:pt x="91" y="1726"/>
                  </a:cubicBezTo>
                  <a:cubicBezTo>
                    <a:pt x="91" y="1772"/>
                    <a:pt x="61" y="1779"/>
                    <a:pt x="30" y="1794"/>
                  </a:cubicBezTo>
                  <a:cubicBezTo>
                    <a:pt x="0" y="1810"/>
                    <a:pt x="99" y="1902"/>
                    <a:pt x="107" y="1932"/>
                  </a:cubicBezTo>
                  <a:cubicBezTo>
                    <a:pt x="122" y="1978"/>
                    <a:pt x="145" y="1970"/>
                    <a:pt x="168" y="2001"/>
                  </a:cubicBezTo>
                  <a:cubicBezTo>
                    <a:pt x="191" y="2031"/>
                    <a:pt x="214" y="2062"/>
                    <a:pt x="229" y="2092"/>
                  </a:cubicBezTo>
                  <a:cubicBezTo>
                    <a:pt x="244" y="2161"/>
                    <a:pt x="305" y="2207"/>
                    <a:pt x="344" y="2260"/>
                  </a:cubicBezTo>
                  <a:cubicBezTo>
                    <a:pt x="366" y="2299"/>
                    <a:pt x="359" y="2375"/>
                    <a:pt x="359" y="2413"/>
                  </a:cubicBezTo>
                  <a:cubicBezTo>
                    <a:pt x="374" y="2497"/>
                    <a:pt x="466" y="2574"/>
                    <a:pt x="496" y="2650"/>
                  </a:cubicBezTo>
                  <a:cubicBezTo>
                    <a:pt x="542" y="2765"/>
                    <a:pt x="580" y="2665"/>
                    <a:pt x="649" y="2665"/>
                  </a:cubicBezTo>
                  <a:cubicBezTo>
                    <a:pt x="649" y="2726"/>
                    <a:pt x="542" y="2795"/>
                    <a:pt x="588" y="2871"/>
                  </a:cubicBezTo>
                  <a:cubicBezTo>
                    <a:pt x="596" y="2925"/>
                    <a:pt x="709" y="3177"/>
                    <a:pt x="778" y="3070"/>
                  </a:cubicBezTo>
                  <a:cubicBezTo>
                    <a:pt x="824" y="3001"/>
                    <a:pt x="915" y="2765"/>
                    <a:pt x="969" y="2726"/>
                  </a:cubicBezTo>
                  <a:cubicBezTo>
                    <a:pt x="976" y="2742"/>
                    <a:pt x="1030" y="2795"/>
                    <a:pt x="1045" y="2810"/>
                  </a:cubicBezTo>
                  <a:cubicBezTo>
                    <a:pt x="1083" y="2856"/>
                    <a:pt x="1061" y="2871"/>
                    <a:pt x="1091" y="2818"/>
                  </a:cubicBezTo>
                  <a:cubicBezTo>
                    <a:pt x="1122" y="2780"/>
                    <a:pt x="1221" y="2612"/>
                    <a:pt x="1236" y="2688"/>
                  </a:cubicBezTo>
                  <a:cubicBezTo>
                    <a:pt x="1244" y="2704"/>
                    <a:pt x="1251" y="2719"/>
                    <a:pt x="1251" y="2742"/>
                  </a:cubicBezTo>
                  <a:lnTo>
                    <a:pt x="1251" y="2742"/>
                  </a:lnTo>
                  <a:cubicBezTo>
                    <a:pt x="1290" y="2726"/>
                    <a:pt x="1320" y="2726"/>
                    <a:pt x="1351" y="2711"/>
                  </a:cubicBezTo>
                  <a:cubicBezTo>
                    <a:pt x="1358" y="2704"/>
                    <a:pt x="1358" y="2681"/>
                    <a:pt x="1366" y="2673"/>
                  </a:cubicBezTo>
                  <a:cubicBezTo>
                    <a:pt x="1397" y="2665"/>
                    <a:pt x="1427" y="2673"/>
                    <a:pt x="1450" y="2688"/>
                  </a:cubicBezTo>
                  <a:cubicBezTo>
                    <a:pt x="1473" y="2696"/>
                    <a:pt x="1465" y="2726"/>
                    <a:pt x="1488" y="2742"/>
                  </a:cubicBezTo>
                  <a:cubicBezTo>
                    <a:pt x="1511" y="2757"/>
                    <a:pt x="1542" y="2765"/>
                    <a:pt x="1565" y="2757"/>
                  </a:cubicBezTo>
                  <a:cubicBezTo>
                    <a:pt x="1595" y="2734"/>
                    <a:pt x="1595" y="2681"/>
                    <a:pt x="1626" y="2665"/>
                  </a:cubicBezTo>
                  <a:cubicBezTo>
                    <a:pt x="1656" y="2658"/>
                    <a:pt x="1695" y="2688"/>
                    <a:pt x="1725" y="2673"/>
                  </a:cubicBezTo>
                  <a:cubicBezTo>
                    <a:pt x="1763" y="2665"/>
                    <a:pt x="1786" y="2627"/>
                    <a:pt x="1817" y="2612"/>
                  </a:cubicBezTo>
                  <a:cubicBezTo>
                    <a:pt x="1847" y="2604"/>
                    <a:pt x="1878" y="2596"/>
                    <a:pt x="1908" y="2604"/>
                  </a:cubicBezTo>
                  <a:cubicBezTo>
                    <a:pt x="1916" y="2604"/>
                    <a:pt x="1916" y="2612"/>
                    <a:pt x="1916" y="2619"/>
                  </a:cubicBezTo>
                  <a:lnTo>
                    <a:pt x="1916" y="2619"/>
                  </a:lnTo>
                  <a:cubicBezTo>
                    <a:pt x="1947" y="2612"/>
                    <a:pt x="1970" y="2612"/>
                    <a:pt x="1992" y="2596"/>
                  </a:cubicBezTo>
                  <a:cubicBezTo>
                    <a:pt x="2015" y="2581"/>
                    <a:pt x="2015" y="2543"/>
                    <a:pt x="2038" y="2535"/>
                  </a:cubicBezTo>
                  <a:cubicBezTo>
                    <a:pt x="2061" y="2528"/>
                    <a:pt x="2084" y="2581"/>
                    <a:pt x="2099" y="2566"/>
                  </a:cubicBezTo>
                  <a:cubicBezTo>
                    <a:pt x="2122" y="2520"/>
                    <a:pt x="2115" y="2467"/>
                    <a:pt x="2122" y="2413"/>
                  </a:cubicBezTo>
                  <a:cubicBezTo>
                    <a:pt x="2122" y="2383"/>
                    <a:pt x="2137" y="2352"/>
                    <a:pt x="2122" y="2321"/>
                  </a:cubicBezTo>
                  <a:cubicBezTo>
                    <a:pt x="2115" y="2291"/>
                    <a:pt x="2061" y="2283"/>
                    <a:pt x="2061" y="2253"/>
                  </a:cubicBezTo>
                  <a:cubicBezTo>
                    <a:pt x="2061" y="2222"/>
                    <a:pt x="2092" y="2215"/>
                    <a:pt x="2115" y="2199"/>
                  </a:cubicBezTo>
                  <a:cubicBezTo>
                    <a:pt x="2130" y="2192"/>
                    <a:pt x="2160" y="2199"/>
                    <a:pt x="2168" y="2184"/>
                  </a:cubicBezTo>
                  <a:cubicBezTo>
                    <a:pt x="2176" y="2161"/>
                    <a:pt x="2137" y="2138"/>
                    <a:pt x="2137" y="2115"/>
                  </a:cubicBezTo>
                  <a:cubicBezTo>
                    <a:pt x="2137" y="2092"/>
                    <a:pt x="2153" y="2062"/>
                    <a:pt x="2168" y="2046"/>
                  </a:cubicBezTo>
                  <a:cubicBezTo>
                    <a:pt x="2176" y="2024"/>
                    <a:pt x="2199" y="2001"/>
                    <a:pt x="2222" y="1993"/>
                  </a:cubicBezTo>
                  <a:cubicBezTo>
                    <a:pt x="2252" y="1985"/>
                    <a:pt x="2290" y="2008"/>
                    <a:pt x="2321" y="2001"/>
                  </a:cubicBezTo>
                  <a:cubicBezTo>
                    <a:pt x="2336" y="2001"/>
                    <a:pt x="2344" y="1985"/>
                    <a:pt x="2359" y="1978"/>
                  </a:cubicBezTo>
                  <a:lnTo>
                    <a:pt x="2359" y="1978"/>
                  </a:lnTo>
                  <a:cubicBezTo>
                    <a:pt x="2359" y="1940"/>
                    <a:pt x="2367" y="1902"/>
                    <a:pt x="2367" y="1863"/>
                  </a:cubicBezTo>
                  <a:cubicBezTo>
                    <a:pt x="2367" y="1833"/>
                    <a:pt x="2359" y="1794"/>
                    <a:pt x="2344" y="1772"/>
                  </a:cubicBezTo>
                  <a:cubicBezTo>
                    <a:pt x="2336" y="1756"/>
                    <a:pt x="2321" y="1779"/>
                    <a:pt x="2313" y="1772"/>
                  </a:cubicBezTo>
                  <a:cubicBezTo>
                    <a:pt x="2306" y="1764"/>
                    <a:pt x="2306" y="1749"/>
                    <a:pt x="2298" y="1733"/>
                  </a:cubicBezTo>
                  <a:cubicBezTo>
                    <a:pt x="2252" y="1695"/>
                    <a:pt x="2199" y="1665"/>
                    <a:pt x="2160" y="1619"/>
                  </a:cubicBezTo>
                  <a:cubicBezTo>
                    <a:pt x="2137" y="1588"/>
                    <a:pt x="2122" y="1550"/>
                    <a:pt x="2130" y="1520"/>
                  </a:cubicBezTo>
                  <a:cubicBezTo>
                    <a:pt x="2130" y="1497"/>
                    <a:pt x="2168" y="1489"/>
                    <a:pt x="2176" y="1466"/>
                  </a:cubicBezTo>
                  <a:cubicBezTo>
                    <a:pt x="2176" y="1451"/>
                    <a:pt x="2168" y="1435"/>
                    <a:pt x="2160" y="1420"/>
                  </a:cubicBezTo>
                  <a:cubicBezTo>
                    <a:pt x="2153" y="1413"/>
                    <a:pt x="2130" y="1420"/>
                    <a:pt x="2115" y="1405"/>
                  </a:cubicBezTo>
                  <a:cubicBezTo>
                    <a:pt x="2099" y="1390"/>
                    <a:pt x="2084" y="1367"/>
                    <a:pt x="2076" y="1336"/>
                  </a:cubicBezTo>
                  <a:cubicBezTo>
                    <a:pt x="2076" y="1321"/>
                    <a:pt x="2099" y="1313"/>
                    <a:pt x="2107" y="1306"/>
                  </a:cubicBezTo>
                  <a:cubicBezTo>
                    <a:pt x="2115" y="1283"/>
                    <a:pt x="2107" y="1260"/>
                    <a:pt x="2107" y="1245"/>
                  </a:cubicBezTo>
                  <a:cubicBezTo>
                    <a:pt x="2115" y="1222"/>
                    <a:pt x="2115" y="1206"/>
                    <a:pt x="2122" y="1183"/>
                  </a:cubicBezTo>
                  <a:cubicBezTo>
                    <a:pt x="2122" y="1168"/>
                    <a:pt x="2137" y="1160"/>
                    <a:pt x="2137" y="1145"/>
                  </a:cubicBezTo>
                  <a:cubicBezTo>
                    <a:pt x="2145" y="1130"/>
                    <a:pt x="2137" y="1107"/>
                    <a:pt x="2137" y="1092"/>
                  </a:cubicBezTo>
                  <a:lnTo>
                    <a:pt x="2137" y="1092"/>
                  </a:lnTo>
                  <a:cubicBezTo>
                    <a:pt x="2130" y="1084"/>
                    <a:pt x="2115" y="1084"/>
                    <a:pt x="2099" y="1076"/>
                  </a:cubicBezTo>
                  <a:cubicBezTo>
                    <a:pt x="2092" y="1061"/>
                    <a:pt x="2092" y="1046"/>
                    <a:pt x="2084" y="1038"/>
                  </a:cubicBezTo>
                  <a:cubicBezTo>
                    <a:pt x="2069" y="1016"/>
                    <a:pt x="2046" y="1000"/>
                    <a:pt x="2023" y="977"/>
                  </a:cubicBezTo>
                  <a:cubicBezTo>
                    <a:pt x="2015" y="962"/>
                    <a:pt x="2008" y="939"/>
                    <a:pt x="1992" y="924"/>
                  </a:cubicBezTo>
                  <a:cubicBezTo>
                    <a:pt x="1985" y="916"/>
                    <a:pt x="1992" y="939"/>
                    <a:pt x="1985" y="947"/>
                  </a:cubicBezTo>
                  <a:cubicBezTo>
                    <a:pt x="1970" y="962"/>
                    <a:pt x="1939" y="962"/>
                    <a:pt x="1924" y="977"/>
                  </a:cubicBezTo>
                  <a:cubicBezTo>
                    <a:pt x="1901" y="1000"/>
                    <a:pt x="1893" y="1031"/>
                    <a:pt x="1870" y="1046"/>
                  </a:cubicBezTo>
                  <a:cubicBezTo>
                    <a:pt x="1855" y="1061"/>
                    <a:pt x="1832" y="1061"/>
                    <a:pt x="1809" y="1054"/>
                  </a:cubicBezTo>
                  <a:cubicBezTo>
                    <a:pt x="1794" y="1046"/>
                    <a:pt x="1779" y="1023"/>
                    <a:pt x="1763" y="1008"/>
                  </a:cubicBezTo>
                  <a:cubicBezTo>
                    <a:pt x="1748" y="985"/>
                    <a:pt x="1748" y="962"/>
                    <a:pt x="1740" y="939"/>
                  </a:cubicBezTo>
                  <a:cubicBezTo>
                    <a:pt x="1740" y="924"/>
                    <a:pt x="1740" y="908"/>
                    <a:pt x="1733" y="901"/>
                  </a:cubicBezTo>
                  <a:cubicBezTo>
                    <a:pt x="1725" y="878"/>
                    <a:pt x="1695" y="863"/>
                    <a:pt x="1702" y="840"/>
                  </a:cubicBezTo>
                  <a:cubicBezTo>
                    <a:pt x="1702" y="824"/>
                    <a:pt x="1725" y="809"/>
                    <a:pt x="1740" y="794"/>
                  </a:cubicBezTo>
                  <a:cubicBezTo>
                    <a:pt x="1756" y="771"/>
                    <a:pt x="1779" y="748"/>
                    <a:pt x="1786" y="718"/>
                  </a:cubicBezTo>
                  <a:cubicBezTo>
                    <a:pt x="1786" y="688"/>
                    <a:pt x="1763" y="665"/>
                    <a:pt x="1748" y="642"/>
                  </a:cubicBezTo>
                  <a:cubicBezTo>
                    <a:pt x="1740" y="627"/>
                    <a:pt x="1710" y="634"/>
                    <a:pt x="1710" y="627"/>
                  </a:cubicBezTo>
                  <a:cubicBezTo>
                    <a:pt x="1710" y="611"/>
                    <a:pt x="1733" y="611"/>
                    <a:pt x="1740" y="596"/>
                  </a:cubicBezTo>
                  <a:cubicBezTo>
                    <a:pt x="1756" y="566"/>
                    <a:pt x="1740" y="520"/>
                    <a:pt x="1763" y="497"/>
                  </a:cubicBezTo>
                  <a:cubicBezTo>
                    <a:pt x="1794" y="459"/>
                    <a:pt x="1855" y="467"/>
                    <a:pt x="1893" y="436"/>
                  </a:cubicBezTo>
                  <a:cubicBezTo>
                    <a:pt x="1901" y="428"/>
                    <a:pt x="1893" y="405"/>
                    <a:pt x="1885" y="390"/>
                  </a:cubicBezTo>
                  <a:cubicBezTo>
                    <a:pt x="1885" y="375"/>
                    <a:pt x="1870" y="367"/>
                    <a:pt x="1862" y="352"/>
                  </a:cubicBezTo>
                  <a:cubicBezTo>
                    <a:pt x="1862" y="337"/>
                    <a:pt x="1878" y="306"/>
                    <a:pt x="1862" y="306"/>
                  </a:cubicBezTo>
                  <a:cubicBezTo>
                    <a:pt x="1840" y="291"/>
                    <a:pt x="1809" y="321"/>
                    <a:pt x="1779" y="321"/>
                  </a:cubicBezTo>
                  <a:cubicBezTo>
                    <a:pt x="1763" y="321"/>
                    <a:pt x="1763" y="306"/>
                    <a:pt x="1756" y="298"/>
                  </a:cubicBezTo>
                  <a:cubicBezTo>
                    <a:pt x="1740" y="268"/>
                    <a:pt x="1733" y="230"/>
                    <a:pt x="1710" y="207"/>
                  </a:cubicBezTo>
                  <a:cubicBezTo>
                    <a:pt x="1695" y="192"/>
                    <a:pt x="1672" y="207"/>
                    <a:pt x="1656" y="192"/>
                  </a:cubicBezTo>
                  <a:cubicBezTo>
                    <a:pt x="1641" y="184"/>
                    <a:pt x="1626" y="169"/>
                    <a:pt x="1618" y="153"/>
                  </a:cubicBezTo>
                  <a:cubicBezTo>
                    <a:pt x="1603" y="123"/>
                    <a:pt x="1618" y="85"/>
                    <a:pt x="1595" y="54"/>
                  </a:cubicBezTo>
                  <a:cubicBezTo>
                    <a:pt x="1572" y="23"/>
                    <a:pt x="1526" y="16"/>
                    <a:pt x="1496" y="0"/>
                  </a:cubicBezTo>
                  <a:lnTo>
                    <a:pt x="1496" y="0"/>
                  </a:lnTo>
                  <a:cubicBezTo>
                    <a:pt x="1488" y="8"/>
                    <a:pt x="1465" y="16"/>
                    <a:pt x="1450" y="31"/>
                  </a:cubicBezTo>
                  <a:cubicBezTo>
                    <a:pt x="1427" y="54"/>
                    <a:pt x="1397" y="85"/>
                    <a:pt x="1358" y="92"/>
                  </a:cubicBezTo>
                  <a:cubicBezTo>
                    <a:pt x="1343" y="100"/>
                    <a:pt x="1305" y="100"/>
                    <a:pt x="1305" y="115"/>
                  </a:cubicBezTo>
                  <a:lnTo>
                    <a:pt x="1305" y="115"/>
                  </a:lnTo>
                  <a:cubicBezTo>
                    <a:pt x="1297" y="115"/>
                    <a:pt x="1297" y="138"/>
                    <a:pt x="1297" y="146"/>
                  </a:cubicBezTo>
                  <a:cubicBezTo>
                    <a:pt x="1290" y="153"/>
                    <a:pt x="1282" y="153"/>
                    <a:pt x="1274" y="161"/>
                  </a:cubicBezTo>
                  <a:cubicBezTo>
                    <a:pt x="1251" y="184"/>
                    <a:pt x="1251" y="199"/>
                    <a:pt x="1236" y="222"/>
                  </a:cubicBezTo>
                  <a:cubicBezTo>
                    <a:pt x="1190" y="237"/>
                    <a:pt x="1160" y="314"/>
                    <a:pt x="1099" y="321"/>
                  </a:cubicBezTo>
                  <a:cubicBezTo>
                    <a:pt x="1091" y="337"/>
                    <a:pt x="976" y="329"/>
                    <a:pt x="969" y="314"/>
                  </a:cubicBezTo>
                  <a:lnTo>
                    <a:pt x="961" y="329"/>
                  </a:lnTo>
                  <a:lnTo>
                    <a:pt x="961" y="329"/>
                  </a:lnTo>
                  <a:cubicBezTo>
                    <a:pt x="954" y="337"/>
                    <a:pt x="961" y="337"/>
                    <a:pt x="961" y="344"/>
                  </a:cubicBezTo>
                  <a:cubicBezTo>
                    <a:pt x="992" y="375"/>
                    <a:pt x="992" y="375"/>
                    <a:pt x="992" y="375"/>
                  </a:cubicBezTo>
                  <a:cubicBezTo>
                    <a:pt x="1015" y="375"/>
                    <a:pt x="969" y="444"/>
                    <a:pt x="961" y="451"/>
                  </a:cubicBezTo>
                  <a:cubicBezTo>
                    <a:pt x="954" y="467"/>
                    <a:pt x="954" y="512"/>
                    <a:pt x="931" y="520"/>
                  </a:cubicBezTo>
                  <a:lnTo>
                    <a:pt x="938" y="520"/>
                  </a:ln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93" name="Freeform 120"/>
            <p:cNvSpPr>
              <a:spLocks noChangeArrowheads="1"/>
            </p:cNvSpPr>
            <p:nvPr/>
          </p:nvSpPr>
          <p:spPr bwMode="auto">
            <a:xfrm>
              <a:off x="6922637" y="5721350"/>
              <a:ext cx="187313" cy="101600"/>
            </a:xfrm>
            <a:custGeom>
              <a:avLst/>
              <a:gdLst>
                <a:gd name="T0" fmla="*/ 519 w 520"/>
                <a:gd name="T1" fmla="*/ 136 h 282"/>
                <a:gd name="T2" fmla="*/ 519 w 520"/>
                <a:gd name="T3" fmla="*/ 136 h 282"/>
                <a:gd name="T4" fmla="*/ 489 w 520"/>
                <a:gd name="T5" fmla="*/ 53 h 282"/>
                <a:gd name="T6" fmla="*/ 489 w 520"/>
                <a:gd name="T7" fmla="*/ 53 h 282"/>
                <a:gd name="T8" fmla="*/ 389 w 520"/>
                <a:gd name="T9" fmla="*/ 38 h 282"/>
                <a:gd name="T10" fmla="*/ 313 w 520"/>
                <a:gd name="T11" fmla="*/ 61 h 282"/>
                <a:gd name="T12" fmla="*/ 198 w 520"/>
                <a:gd name="T13" fmla="*/ 53 h 282"/>
                <a:gd name="T14" fmla="*/ 130 w 520"/>
                <a:gd name="T15" fmla="*/ 7 h 282"/>
                <a:gd name="T16" fmla="*/ 130 w 520"/>
                <a:gd name="T17" fmla="*/ 7 h 282"/>
                <a:gd name="T18" fmla="*/ 92 w 520"/>
                <a:gd name="T19" fmla="*/ 0 h 282"/>
                <a:gd name="T20" fmla="*/ 61 w 520"/>
                <a:gd name="T21" fmla="*/ 22 h 282"/>
                <a:gd name="T22" fmla="*/ 23 w 520"/>
                <a:gd name="T23" fmla="*/ 84 h 282"/>
                <a:gd name="T24" fmla="*/ 38 w 520"/>
                <a:gd name="T25" fmla="*/ 121 h 282"/>
                <a:gd name="T26" fmla="*/ 0 w 520"/>
                <a:gd name="T27" fmla="*/ 159 h 282"/>
                <a:gd name="T28" fmla="*/ 38 w 520"/>
                <a:gd name="T29" fmla="*/ 205 h 282"/>
                <a:gd name="T30" fmla="*/ 38 w 520"/>
                <a:gd name="T31" fmla="*/ 205 h 282"/>
                <a:gd name="T32" fmla="*/ 130 w 520"/>
                <a:gd name="T33" fmla="*/ 197 h 282"/>
                <a:gd name="T34" fmla="*/ 153 w 520"/>
                <a:gd name="T35" fmla="*/ 174 h 282"/>
                <a:gd name="T36" fmla="*/ 183 w 520"/>
                <a:gd name="T37" fmla="*/ 174 h 282"/>
                <a:gd name="T38" fmla="*/ 214 w 520"/>
                <a:gd name="T39" fmla="*/ 197 h 282"/>
                <a:gd name="T40" fmla="*/ 267 w 520"/>
                <a:gd name="T41" fmla="*/ 197 h 282"/>
                <a:gd name="T42" fmla="*/ 283 w 520"/>
                <a:gd name="T43" fmla="*/ 228 h 282"/>
                <a:gd name="T44" fmla="*/ 305 w 520"/>
                <a:gd name="T45" fmla="*/ 235 h 282"/>
                <a:gd name="T46" fmla="*/ 321 w 520"/>
                <a:gd name="T47" fmla="*/ 274 h 282"/>
                <a:gd name="T48" fmla="*/ 389 w 520"/>
                <a:gd name="T49" fmla="*/ 213 h 282"/>
                <a:gd name="T50" fmla="*/ 405 w 520"/>
                <a:gd name="T51" fmla="*/ 274 h 282"/>
                <a:gd name="T52" fmla="*/ 443 w 520"/>
                <a:gd name="T53" fmla="*/ 274 h 282"/>
                <a:gd name="T54" fmla="*/ 443 w 520"/>
                <a:gd name="T55" fmla="*/ 274 h 282"/>
                <a:gd name="T56" fmla="*/ 443 w 520"/>
                <a:gd name="T57" fmla="*/ 144 h 282"/>
                <a:gd name="T58" fmla="*/ 519 w 520"/>
                <a:gd name="T59" fmla="*/ 136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0" h="282">
                  <a:moveTo>
                    <a:pt x="519" y="136"/>
                  </a:moveTo>
                  <a:lnTo>
                    <a:pt x="519" y="136"/>
                  </a:lnTo>
                  <a:cubicBezTo>
                    <a:pt x="489" y="53"/>
                    <a:pt x="489" y="53"/>
                    <a:pt x="489" y="53"/>
                  </a:cubicBezTo>
                  <a:lnTo>
                    <a:pt x="489" y="53"/>
                  </a:lnTo>
                  <a:cubicBezTo>
                    <a:pt x="458" y="45"/>
                    <a:pt x="428" y="38"/>
                    <a:pt x="389" y="38"/>
                  </a:cubicBezTo>
                  <a:cubicBezTo>
                    <a:pt x="367" y="38"/>
                    <a:pt x="344" y="61"/>
                    <a:pt x="313" y="61"/>
                  </a:cubicBezTo>
                  <a:cubicBezTo>
                    <a:pt x="275" y="61"/>
                    <a:pt x="237" y="61"/>
                    <a:pt x="198" y="53"/>
                  </a:cubicBezTo>
                  <a:cubicBezTo>
                    <a:pt x="175" y="38"/>
                    <a:pt x="153" y="22"/>
                    <a:pt x="130" y="7"/>
                  </a:cubicBezTo>
                  <a:lnTo>
                    <a:pt x="130" y="7"/>
                  </a:lnTo>
                  <a:cubicBezTo>
                    <a:pt x="114" y="7"/>
                    <a:pt x="99" y="0"/>
                    <a:pt x="92" y="0"/>
                  </a:cubicBezTo>
                  <a:cubicBezTo>
                    <a:pt x="76" y="7"/>
                    <a:pt x="69" y="15"/>
                    <a:pt x="61" y="22"/>
                  </a:cubicBezTo>
                  <a:cubicBezTo>
                    <a:pt x="46" y="45"/>
                    <a:pt x="31" y="61"/>
                    <a:pt x="23" y="84"/>
                  </a:cubicBezTo>
                  <a:cubicBezTo>
                    <a:pt x="23" y="99"/>
                    <a:pt x="46" y="106"/>
                    <a:pt x="38" y="121"/>
                  </a:cubicBezTo>
                  <a:cubicBezTo>
                    <a:pt x="31" y="136"/>
                    <a:pt x="0" y="144"/>
                    <a:pt x="0" y="159"/>
                  </a:cubicBezTo>
                  <a:cubicBezTo>
                    <a:pt x="0" y="182"/>
                    <a:pt x="23" y="190"/>
                    <a:pt x="38" y="205"/>
                  </a:cubicBezTo>
                  <a:lnTo>
                    <a:pt x="38" y="205"/>
                  </a:lnTo>
                  <a:cubicBezTo>
                    <a:pt x="69" y="205"/>
                    <a:pt x="107" y="205"/>
                    <a:pt x="130" y="197"/>
                  </a:cubicBezTo>
                  <a:cubicBezTo>
                    <a:pt x="145" y="197"/>
                    <a:pt x="145" y="174"/>
                    <a:pt x="153" y="174"/>
                  </a:cubicBezTo>
                  <a:cubicBezTo>
                    <a:pt x="160" y="167"/>
                    <a:pt x="175" y="167"/>
                    <a:pt x="183" y="174"/>
                  </a:cubicBezTo>
                  <a:cubicBezTo>
                    <a:pt x="191" y="182"/>
                    <a:pt x="198" y="197"/>
                    <a:pt x="214" y="197"/>
                  </a:cubicBezTo>
                  <a:cubicBezTo>
                    <a:pt x="229" y="205"/>
                    <a:pt x="252" y="190"/>
                    <a:pt x="267" y="197"/>
                  </a:cubicBezTo>
                  <a:cubicBezTo>
                    <a:pt x="283" y="205"/>
                    <a:pt x="275" y="220"/>
                    <a:pt x="283" y="228"/>
                  </a:cubicBezTo>
                  <a:cubicBezTo>
                    <a:pt x="290" y="235"/>
                    <a:pt x="298" y="228"/>
                    <a:pt x="305" y="235"/>
                  </a:cubicBezTo>
                  <a:cubicBezTo>
                    <a:pt x="313" y="243"/>
                    <a:pt x="305" y="274"/>
                    <a:pt x="321" y="274"/>
                  </a:cubicBezTo>
                  <a:cubicBezTo>
                    <a:pt x="351" y="266"/>
                    <a:pt x="359" y="213"/>
                    <a:pt x="389" y="213"/>
                  </a:cubicBezTo>
                  <a:cubicBezTo>
                    <a:pt x="412" y="213"/>
                    <a:pt x="389" y="258"/>
                    <a:pt x="405" y="274"/>
                  </a:cubicBezTo>
                  <a:cubicBezTo>
                    <a:pt x="412" y="281"/>
                    <a:pt x="428" y="274"/>
                    <a:pt x="443" y="274"/>
                  </a:cubicBezTo>
                  <a:lnTo>
                    <a:pt x="443" y="274"/>
                  </a:lnTo>
                  <a:cubicBezTo>
                    <a:pt x="443" y="228"/>
                    <a:pt x="420" y="182"/>
                    <a:pt x="443" y="144"/>
                  </a:cubicBezTo>
                  <a:cubicBezTo>
                    <a:pt x="458" y="121"/>
                    <a:pt x="496" y="136"/>
                    <a:pt x="519" y="13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94" name="Freeform 121"/>
            <p:cNvSpPr>
              <a:spLocks noChangeArrowheads="1"/>
            </p:cNvSpPr>
            <p:nvPr/>
          </p:nvSpPr>
          <p:spPr bwMode="auto">
            <a:xfrm>
              <a:off x="7098838" y="5691188"/>
              <a:ext cx="104768" cy="82550"/>
            </a:xfrm>
            <a:custGeom>
              <a:avLst/>
              <a:gdLst>
                <a:gd name="T0" fmla="*/ 0 w 291"/>
                <a:gd name="T1" fmla="*/ 76 h 229"/>
                <a:gd name="T2" fmla="*/ 0 w 291"/>
                <a:gd name="T3" fmla="*/ 76 h 229"/>
                <a:gd name="T4" fmla="*/ 0 w 291"/>
                <a:gd name="T5" fmla="*/ 137 h 229"/>
                <a:gd name="T6" fmla="*/ 0 w 291"/>
                <a:gd name="T7" fmla="*/ 137 h 229"/>
                <a:gd name="T8" fmla="*/ 30 w 291"/>
                <a:gd name="T9" fmla="*/ 220 h 229"/>
                <a:gd name="T10" fmla="*/ 30 w 291"/>
                <a:gd name="T11" fmla="*/ 220 h 229"/>
                <a:gd name="T12" fmla="*/ 153 w 291"/>
                <a:gd name="T13" fmla="*/ 228 h 229"/>
                <a:gd name="T14" fmla="*/ 267 w 291"/>
                <a:gd name="T15" fmla="*/ 190 h 229"/>
                <a:gd name="T16" fmla="*/ 267 w 291"/>
                <a:gd name="T17" fmla="*/ 190 h 229"/>
                <a:gd name="T18" fmla="*/ 267 w 291"/>
                <a:gd name="T19" fmla="*/ 61 h 229"/>
                <a:gd name="T20" fmla="*/ 214 w 291"/>
                <a:gd name="T21" fmla="*/ 0 h 229"/>
                <a:gd name="T22" fmla="*/ 214 w 291"/>
                <a:gd name="T23" fmla="*/ 0 h 229"/>
                <a:gd name="T24" fmla="*/ 137 w 291"/>
                <a:gd name="T25" fmla="*/ 61 h 229"/>
                <a:gd name="T26" fmla="*/ 0 w 291"/>
                <a:gd name="T27" fmla="*/ 7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1" h="229">
                  <a:moveTo>
                    <a:pt x="0" y="76"/>
                  </a:moveTo>
                  <a:lnTo>
                    <a:pt x="0" y="76"/>
                  </a:lnTo>
                  <a:cubicBezTo>
                    <a:pt x="0" y="137"/>
                    <a:pt x="0" y="137"/>
                    <a:pt x="0" y="137"/>
                  </a:cubicBezTo>
                  <a:lnTo>
                    <a:pt x="0" y="137"/>
                  </a:lnTo>
                  <a:cubicBezTo>
                    <a:pt x="30" y="220"/>
                    <a:pt x="30" y="220"/>
                    <a:pt x="30" y="220"/>
                  </a:cubicBezTo>
                  <a:lnTo>
                    <a:pt x="30" y="220"/>
                  </a:lnTo>
                  <a:cubicBezTo>
                    <a:pt x="76" y="220"/>
                    <a:pt x="114" y="228"/>
                    <a:pt x="153" y="228"/>
                  </a:cubicBezTo>
                  <a:cubicBezTo>
                    <a:pt x="198" y="220"/>
                    <a:pt x="229" y="205"/>
                    <a:pt x="267" y="190"/>
                  </a:cubicBezTo>
                  <a:lnTo>
                    <a:pt x="267" y="190"/>
                  </a:lnTo>
                  <a:cubicBezTo>
                    <a:pt x="275" y="145"/>
                    <a:pt x="290" y="76"/>
                    <a:pt x="267" y="61"/>
                  </a:cubicBezTo>
                  <a:cubicBezTo>
                    <a:pt x="252" y="45"/>
                    <a:pt x="229" y="23"/>
                    <a:pt x="214" y="0"/>
                  </a:cubicBezTo>
                  <a:lnTo>
                    <a:pt x="214" y="0"/>
                  </a:lnTo>
                  <a:cubicBezTo>
                    <a:pt x="183" y="30"/>
                    <a:pt x="175" y="45"/>
                    <a:pt x="137" y="61"/>
                  </a:cubicBezTo>
                  <a:cubicBezTo>
                    <a:pt x="91" y="76"/>
                    <a:pt x="46" y="68"/>
                    <a:pt x="0" y="7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95" name="Freeform 122"/>
            <p:cNvSpPr>
              <a:spLocks noChangeArrowheads="1"/>
            </p:cNvSpPr>
            <p:nvPr/>
          </p:nvSpPr>
          <p:spPr bwMode="auto">
            <a:xfrm>
              <a:off x="6970259" y="5627689"/>
              <a:ext cx="130167" cy="115887"/>
            </a:xfrm>
            <a:custGeom>
              <a:avLst/>
              <a:gdLst>
                <a:gd name="T0" fmla="*/ 359 w 360"/>
                <a:gd name="T1" fmla="*/ 252 h 322"/>
                <a:gd name="T2" fmla="*/ 359 w 360"/>
                <a:gd name="T3" fmla="*/ 252 h 322"/>
                <a:gd name="T4" fmla="*/ 259 w 360"/>
                <a:gd name="T5" fmla="*/ 191 h 322"/>
                <a:gd name="T6" fmla="*/ 267 w 360"/>
                <a:gd name="T7" fmla="*/ 122 h 322"/>
                <a:gd name="T8" fmla="*/ 206 w 360"/>
                <a:gd name="T9" fmla="*/ 99 h 322"/>
                <a:gd name="T10" fmla="*/ 206 w 360"/>
                <a:gd name="T11" fmla="*/ 46 h 322"/>
                <a:gd name="T12" fmla="*/ 206 w 360"/>
                <a:gd name="T13" fmla="*/ 46 h 322"/>
                <a:gd name="T14" fmla="*/ 168 w 360"/>
                <a:gd name="T15" fmla="*/ 0 h 322"/>
                <a:gd name="T16" fmla="*/ 91 w 360"/>
                <a:gd name="T17" fmla="*/ 46 h 322"/>
                <a:gd name="T18" fmla="*/ 107 w 360"/>
                <a:gd name="T19" fmla="*/ 115 h 322"/>
                <a:gd name="T20" fmla="*/ 30 w 360"/>
                <a:gd name="T21" fmla="*/ 153 h 322"/>
                <a:gd name="T22" fmla="*/ 0 w 360"/>
                <a:gd name="T23" fmla="*/ 267 h 322"/>
                <a:gd name="T24" fmla="*/ 0 w 360"/>
                <a:gd name="T25" fmla="*/ 267 h 322"/>
                <a:gd name="T26" fmla="*/ 68 w 360"/>
                <a:gd name="T27" fmla="*/ 313 h 322"/>
                <a:gd name="T28" fmla="*/ 183 w 360"/>
                <a:gd name="T29" fmla="*/ 321 h 322"/>
                <a:gd name="T30" fmla="*/ 259 w 360"/>
                <a:gd name="T31" fmla="*/ 298 h 322"/>
                <a:gd name="T32" fmla="*/ 359 w 360"/>
                <a:gd name="T33" fmla="*/ 313 h 322"/>
                <a:gd name="T34" fmla="*/ 359 w 360"/>
                <a:gd name="T35" fmla="*/ 313 h 322"/>
                <a:gd name="T36" fmla="*/ 359 w 360"/>
                <a:gd name="T37" fmla="*/ 252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22">
                  <a:moveTo>
                    <a:pt x="359" y="252"/>
                  </a:moveTo>
                  <a:lnTo>
                    <a:pt x="359" y="252"/>
                  </a:lnTo>
                  <a:cubicBezTo>
                    <a:pt x="328" y="229"/>
                    <a:pt x="282" y="221"/>
                    <a:pt x="259" y="191"/>
                  </a:cubicBezTo>
                  <a:cubicBezTo>
                    <a:pt x="244" y="168"/>
                    <a:pt x="282" y="145"/>
                    <a:pt x="267" y="122"/>
                  </a:cubicBezTo>
                  <a:cubicBezTo>
                    <a:pt x="259" y="107"/>
                    <a:pt x="221" y="115"/>
                    <a:pt x="206" y="99"/>
                  </a:cubicBezTo>
                  <a:cubicBezTo>
                    <a:pt x="198" y="84"/>
                    <a:pt x="206" y="61"/>
                    <a:pt x="206" y="46"/>
                  </a:cubicBezTo>
                  <a:lnTo>
                    <a:pt x="206" y="46"/>
                  </a:lnTo>
                  <a:cubicBezTo>
                    <a:pt x="191" y="30"/>
                    <a:pt x="183" y="0"/>
                    <a:pt x="168" y="0"/>
                  </a:cubicBezTo>
                  <a:cubicBezTo>
                    <a:pt x="137" y="0"/>
                    <a:pt x="107" y="15"/>
                    <a:pt x="91" y="46"/>
                  </a:cubicBezTo>
                  <a:cubicBezTo>
                    <a:pt x="76" y="61"/>
                    <a:pt x="114" y="92"/>
                    <a:pt x="107" y="115"/>
                  </a:cubicBezTo>
                  <a:cubicBezTo>
                    <a:pt x="91" y="138"/>
                    <a:pt x="53" y="130"/>
                    <a:pt x="30" y="153"/>
                  </a:cubicBezTo>
                  <a:cubicBezTo>
                    <a:pt x="15" y="183"/>
                    <a:pt x="7" y="229"/>
                    <a:pt x="0" y="267"/>
                  </a:cubicBezTo>
                  <a:lnTo>
                    <a:pt x="0" y="267"/>
                  </a:lnTo>
                  <a:cubicBezTo>
                    <a:pt x="23" y="282"/>
                    <a:pt x="45" y="298"/>
                    <a:pt x="68" y="313"/>
                  </a:cubicBezTo>
                  <a:cubicBezTo>
                    <a:pt x="107" y="321"/>
                    <a:pt x="145" y="321"/>
                    <a:pt x="183" y="321"/>
                  </a:cubicBezTo>
                  <a:cubicBezTo>
                    <a:pt x="214" y="321"/>
                    <a:pt x="237" y="298"/>
                    <a:pt x="259" y="298"/>
                  </a:cubicBezTo>
                  <a:cubicBezTo>
                    <a:pt x="298" y="298"/>
                    <a:pt x="328" y="305"/>
                    <a:pt x="359" y="313"/>
                  </a:cubicBezTo>
                  <a:lnTo>
                    <a:pt x="359" y="313"/>
                  </a:lnTo>
                  <a:cubicBezTo>
                    <a:pt x="359" y="252"/>
                    <a:pt x="359" y="252"/>
                    <a:pt x="359" y="25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96" name="Freeform 123"/>
            <p:cNvSpPr>
              <a:spLocks noChangeArrowheads="1"/>
            </p:cNvSpPr>
            <p:nvPr/>
          </p:nvSpPr>
          <p:spPr bwMode="auto">
            <a:xfrm>
              <a:off x="7041691" y="5630863"/>
              <a:ext cx="134929" cy="88900"/>
            </a:xfrm>
            <a:custGeom>
              <a:avLst/>
              <a:gdLst>
                <a:gd name="T0" fmla="*/ 375 w 376"/>
                <a:gd name="T1" fmla="*/ 168 h 245"/>
                <a:gd name="T2" fmla="*/ 375 w 376"/>
                <a:gd name="T3" fmla="*/ 168 h 245"/>
                <a:gd name="T4" fmla="*/ 291 w 376"/>
                <a:gd name="T5" fmla="*/ 0 h 245"/>
                <a:gd name="T6" fmla="*/ 291 w 376"/>
                <a:gd name="T7" fmla="*/ 0 h 245"/>
                <a:gd name="T8" fmla="*/ 252 w 376"/>
                <a:gd name="T9" fmla="*/ 15 h 245"/>
                <a:gd name="T10" fmla="*/ 229 w 376"/>
                <a:gd name="T11" fmla="*/ 53 h 245"/>
                <a:gd name="T12" fmla="*/ 199 w 376"/>
                <a:gd name="T13" fmla="*/ 68 h 245"/>
                <a:gd name="T14" fmla="*/ 153 w 376"/>
                <a:gd name="T15" fmla="*/ 53 h 245"/>
                <a:gd name="T16" fmla="*/ 92 w 376"/>
                <a:gd name="T17" fmla="*/ 61 h 245"/>
                <a:gd name="T18" fmla="*/ 61 w 376"/>
                <a:gd name="T19" fmla="*/ 45 h 245"/>
                <a:gd name="T20" fmla="*/ 8 w 376"/>
                <a:gd name="T21" fmla="*/ 38 h 245"/>
                <a:gd name="T22" fmla="*/ 8 w 376"/>
                <a:gd name="T23" fmla="*/ 38 h 245"/>
                <a:gd name="T24" fmla="*/ 8 w 376"/>
                <a:gd name="T25" fmla="*/ 91 h 245"/>
                <a:gd name="T26" fmla="*/ 69 w 376"/>
                <a:gd name="T27" fmla="*/ 114 h 245"/>
                <a:gd name="T28" fmla="*/ 61 w 376"/>
                <a:gd name="T29" fmla="*/ 183 h 245"/>
                <a:gd name="T30" fmla="*/ 161 w 376"/>
                <a:gd name="T31" fmla="*/ 244 h 245"/>
                <a:gd name="T32" fmla="*/ 161 w 376"/>
                <a:gd name="T33" fmla="*/ 244 h 245"/>
                <a:gd name="T34" fmla="*/ 298 w 376"/>
                <a:gd name="T35" fmla="*/ 229 h 245"/>
                <a:gd name="T36" fmla="*/ 375 w 376"/>
                <a:gd name="T37" fmla="*/ 16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6" h="245">
                  <a:moveTo>
                    <a:pt x="375" y="168"/>
                  </a:moveTo>
                  <a:lnTo>
                    <a:pt x="375" y="168"/>
                  </a:lnTo>
                  <a:cubicBezTo>
                    <a:pt x="336" y="122"/>
                    <a:pt x="314" y="61"/>
                    <a:pt x="291" y="0"/>
                  </a:cubicBezTo>
                  <a:lnTo>
                    <a:pt x="291" y="0"/>
                  </a:lnTo>
                  <a:cubicBezTo>
                    <a:pt x="268" y="7"/>
                    <a:pt x="275" y="0"/>
                    <a:pt x="252" y="15"/>
                  </a:cubicBezTo>
                  <a:cubicBezTo>
                    <a:pt x="237" y="22"/>
                    <a:pt x="245" y="38"/>
                    <a:pt x="229" y="53"/>
                  </a:cubicBezTo>
                  <a:cubicBezTo>
                    <a:pt x="222" y="61"/>
                    <a:pt x="214" y="68"/>
                    <a:pt x="199" y="68"/>
                  </a:cubicBezTo>
                  <a:cubicBezTo>
                    <a:pt x="184" y="76"/>
                    <a:pt x="168" y="61"/>
                    <a:pt x="153" y="53"/>
                  </a:cubicBezTo>
                  <a:cubicBezTo>
                    <a:pt x="130" y="53"/>
                    <a:pt x="115" y="61"/>
                    <a:pt x="92" y="61"/>
                  </a:cubicBezTo>
                  <a:cubicBezTo>
                    <a:pt x="84" y="61"/>
                    <a:pt x="69" y="45"/>
                    <a:pt x="61" y="45"/>
                  </a:cubicBezTo>
                  <a:cubicBezTo>
                    <a:pt x="39" y="38"/>
                    <a:pt x="23" y="38"/>
                    <a:pt x="8" y="38"/>
                  </a:cubicBezTo>
                  <a:lnTo>
                    <a:pt x="8" y="38"/>
                  </a:lnTo>
                  <a:cubicBezTo>
                    <a:pt x="8" y="53"/>
                    <a:pt x="0" y="76"/>
                    <a:pt x="8" y="91"/>
                  </a:cubicBezTo>
                  <a:cubicBezTo>
                    <a:pt x="23" y="107"/>
                    <a:pt x="61" y="99"/>
                    <a:pt x="69" y="114"/>
                  </a:cubicBezTo>
                  <a:cubicBezTo>
                    <a:pt x="84" y="137"/>
                    <a:pt x="46" y="160"/>
                    <a:pt x="61" y="183"/>
                  </a:cubicBezTo>
                  <a:cubicBezTo>
                    <a:pt x="84" y="213"/>
                    <a:pt x="130" y="221"/>
                    <a:pt x="161" y="244"/>
                  </a:cubicBezTo>
                  <a:lnTo>
                    <a:pt x="161" y="244"/>
                  </a:lnTo>
                  <a:cubicBezTo>
                    <a:pt x="207" y="236"/>
                    <a:pt x="252" y="244"/>
                    <a:pt x="298" y="229"/>
                  </a:cubicBezTo>
                  <a:cubicBezTo>
                    <a:pt x="336" y="213"/>
                    <a:pt x="344" y="198"/>
                    <a:pt x="375" y="16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97" name="Freeform 124"/>
            <p:cNvSpPr>
              <a:spLocks noChangeArrowheads="1"/>
            </p:cNvSpPr>
            <p:nvPr/>
          </p:nvSpPr>
          <p:spPr bwMode="auto">
            <a:xfrm>
              <a:off x="5017762" y="5210175"/>
              <a:ext cx="1349287" cy="838200"/>
            </a:xfrm>
            <a:custGeom>
              <a:avLst/>
              <a:gdLst>
                <a:gd name="T0" fmla="*/ 3741 w 3750"/>
                <a:gd name="T1" fmla="*/ 978 h 2330"/>
                <a:gd name="T2" fmla="*/ 3543 w 3750"/>
                <a:gd name="T3" fmla="*/ 1153 h 2330"/>
                <a:gd name="T4" fmla="*/ 3405 w 3750"/>
                <a:gd name="T5" fmla="*/ 1161 h 2330"/>
                <a:gd name="T6" fmla="*/ 3405 w 3750"/>
                <a:gd name="T7" fmla="*/ 1283 h 2330"/>
                <a:gd name="T8" fmla="*/ 3329 w 3750"/>
                <a:gd name="T9" fmla="*/ 1375 h 2330"/>
                <a:gd name="T10" fmla="*/ 2574 w 3750"/>
                <a:gd name="T11" fmla="*/ 1360 h 2330"/>
                <a:gd name="T12" fmla="*/ 2436 w 3750"/>
                <a:gd name="T13" fmla="*/ 1679 h 2330"/>
                <a:gd name="T14" fmla="*/ 1802 w 3750"/>
                <a:gd name="T15" fmla="*/ 1924 h 2330"/>
                <a:gd name="T16" fmla="*/ 1764 w 3750"/>
                <a:gd name="T17" fmla="*/ 1977 h 2330"/>
                <a:gd name="T18" fmla="*/ 1489 w 3750"/>
                <a:gd name="T19" fmla="*/ 1786 h 2330"/>
                <a:gd name="T20" fmla="*/ 1329 w 3750"/>
                <a:gd name="T21" fmla="*/ 1802 h 2330"/>
                <a:gd name="T22" fmla="*/ 1107 w 3750"/>
                <a:gd name="T23" fmla="*/ 2122 h 2330"/>
                <a:gd name="T24" fmla="*/ 672 w 3750"/>
                <a:gd name="T25" fmla="*/ 1802 h 2330"/>
                <a:gd name="T26" fmla="*/ 450 w 3750"/>
                <a:gd name="T27" fmla="*/ 2008 h 2330"/>
                <a:gd name="T28" fmla="*/ 511 w 3750"/>
                <a:gd name="T29" fmla="*/ 2267 h 2330"/>
                <a:gd name="T30" fmla="*/ 290 w 3750"/>
                <a:gd name="T31" fmla="*/ 1908 h 2330"/>
                <a:gd name="T32" fmla="*/ 160 w 3750"/>
                <a:gd name="T33" fmla="*/ 1260 h 2330"/>
                <a:gd name="T34" fmla="*/ 328 w 3750"/>
                <a:gd name="T35" fmla="*/ 1512 h 2330"/>
                <a:gd name="T36" fmla="*/ 420 w 3750"/>
                <a:gd name="T37" fmla="*/ 1191 h 2330"/>
                <a:gd name="T38" fmla="*/ 771 w 3750"/>
                <a:gd name="T39" fmla="*/ 1161 h 2330"/>
                <a:gd name="T40" fmla="*/ 909 w 3750"/>
                <a:gd name="T41" fmla="*/ 1024 h 2330"/>
                <a:gd name="T42" fmla="*/ 1008 w 3750"/>
                <a:gd name="T43" fmla="*/ 878 h 2330"/>
                <a:gd name="T44" fmla="*/ 1222 w 3750"/>
                <a:gd name="T45" fmla="*/ 810 h 2330"/>
                <a:gd name="T46" fmla="*/ 1291 w 3750"/>
                <a:gd name="T47" fmla="*/ 817 h 2330"/>
                <a:gd name="T48" fmla="*/ 1382 w 3750"/>
                <a:gd name="T49" fmla="*/ 565 h 2330"/>
                <a:gd name="T50" fmla="*/ 1566 w 3750"/>
                <a:gd name="T51" fmla="*/ 405 h 2330"/>
                <a:gd name="T52" fmla="*/ 1756 w 3750"/>
                <a:gd name="T53" fmla="*/ 458 h 2330"/>
                <a:gd name="T54" fmla="*/ 1779 w 3750"/>
                <a:gd name="T55" fmla="*/ 260 h 2330"/>
                <a:gd name="T56" fmla="*/ 1924 w 3750"/>
                <a:gd name="T57" fmla="*/ 53 h 2330"/>
                <a:gd name="T58" fmla="*/ 2008 w 3750"/>
                <a:gd name="T59" fmla="*/ 23 h 2330"/>
                <a:gd name="T60" fmla="*/ 2276 w 3750"/>
                <a:gd name="T61" fmla="*/ 138 h 2330"/>
                <a:gd name="T62" fmla="*/ 2398 w 3750"/>
                <a:gd name="T63" fmla="*/ 336 h 2330"/>
                <a:gd name="T64" fmla="*/ 2490 w 3750"/>
                <a:gd name="T65" fmla="*/ 481 h 2330"/>
                <a:gd name="T66" fmla="*/ 2604 w 3750"/>
                <a:gd name="T67" fmla="*/ 390 h 2330"/>
                <a:gd name="T68" fmla="*/ 2650 w 3750"/>
                <a:gd name="T69" fmla="*/ 191 h 2330"/>
                <a:gd name="T70" fmla="*/ 2749 w 3750"/>
                <a:gd name="T71" fmla="*/ 168 h 2330"/>
                <a:gd name="T72" fmla="*/ 3002 w 3750"/>
                <a:gd name="T73" fmla="*/ 61 h 2330"/>
                <a:gd name="T74" fmla="*/ 3085 w 3750"/>
                <a:gd name="T75" fmla="*/ 145 h 2330"/>
                <a:gd name="T76" fmla="*/ 3024 w 3750"/>
                <a:gd name="T77" fmla="*/ 344 h 2330"/>
                <a:gd name="T78" fmla="*/ 3191 w 3750"/>
                <a:gd name="T79" fmla="*/ 275 h 2330"/>
                <a:gd name="T80" fmla="*/ 3344 w 3750"/>
                <a:gd name="T81" fmla="*/ 344 h 2330"/>
                <a:gd name="T82" fmla="*/ 3436 w 3750"/>
                <a:gd name="T83" fmla="*/ 527 h 2330"/>
                <a:gd name="T84" fmla="*/ 3573 w 3750"/>
                <a:gd name="T85" fmla="*/ 489 h 2330"/>
                <a:gd name="T86" fmla="*/ 3695 w 3750"/>
                <a:gd name="T87" fmla="*/ 550 h 2330"/>
                <a:gd name="T88" fmla="*/ 3726 w 3750"/>
                <a:gd name="T89" fmla="*/ 672 h 2330"/>
                <a:gd name="T90" fmla="*/ 3749 w 3750"/>
                <a:gd name="T91" fmla="*/ 947 h 2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50" h="2330">
                  <a:moveTo>
                    <a:pt x="3749" y="947"/>
                  </a:moveTo>
                  <a:lnTo>
                    <a:pt x="3749" y="947"/>
                  </a:lnTo>
                  <a:cubicBezTo>
                    <a:pt x="3741" y="947"/>
                    <a:pt x="3741" y="970"/>
                    <a:pt x="3741" y="978"/>
                  </a:cubicBezTo>
                  <a:cubicBezTo>
                    <a:pt x="3734" y="985"/>
                    <a:pt x="3726" y="985"/>
                    <a:pt x="3718" y="993"/>
                  </a:cubicBezTo>
                  <a:cubicBezTo>
                    <a:pt x="3695" y="1016"/>
                    <a:pt x="3695" y="1031"/>
                    <a:pt x="3680" y="1054"/>
                  </a:cubicBezTo>
                  <a:cubicBezTo>
                    <a:pt x="3634" y="1069"/>
                    <a:pt x="3604" y="1146"/>
                    <a:pt x="3543" y="1153"/>
                  </a:cubicBezTo>
                  <a:cubicBezTo>
                    <a:pt x="3535" y="1169"/>
                    <a:pt x="3420" y="1161"/>
                    <a:pt x="3413" y="1146"/>
                  </a:cubicBezTo>
                  <a:lnTo>
                    <a:pt x="3405" y="1161"/>
                  </a:lnTo>
                  <a:lnTo>
                    <a:pt x="3405" y="1161"/>
                  </a:lnTo>
                  <a:cubicBezTo>
                    <a:pt x="3398" y="1169"/>
                    <a:pt x="3405" y="1169"/>
                    <a:pt x="3405" y="1176"/>
                  </a:cubicBezTo>
                  <a:cubicBezTo>
                    <a:pt x="3436" y="1207"/>
                    <a:pt x="3436" y="1207"/>
                    <a:pt x="3436" y="1207"/>
                  </a:cubicBezTo>
                  <a:cubicBezTo>
                    <a:pt x="3459" y="1207"/>
                    <a:pt x="3413" y="1276"/>
                    <a:pt x="3405" y="1283"/>
                  </a:cubicBezTo>
                  <a:cubicBezTo>
                    <a:pt x="3398" y="1299"/>
                    <a:pt x="3398" y="1344"/>
                    <a:pt x="3375" y="1352"/>
                  </a:cubicBezTo>
                  <a:cubicBezTo>
                    <a:pt x="3382" y="1352"/>
                    <a:pt x="3382" y="1352"/>
                    <a:pt x="3382" y="1352"/>
                  </a:cubicBezTo>
                  <a:cubicBezTo>
                    <a:pt x="3375" y="1352"/>
                    <a:pt x="3359" y="1360"/>
                    <a:pt x="3329" y="1375"/>
                  </a:cubicBezTo>
                  <a:cubicBezTo>
                    <a:pt x="3260" y="1421"/>
                    <a:pt x="3078" y="1421"/>
                    <a:pt x="2986" y="1405"/>
                  </a:cubicBezTo>
                  <a:cubicBezTo>
                    <a:pt x="2887" y="1382"/>
                    <a:pt x="2788" y="1398"/>
                    <a:pt x="2688" y="1405"/>
                  </a:cubicBezTo>
                  <a:cubicBezTo>
                    <a:pt x="2627" y="1413"/>
                    <a:pt x="2612" y="1360"/>
                    <a:pt x="2574" y="1360"/>
                  </a:cubicBezTo>
                  <a:cubicBezTo>
                    <a:pt x="2574" y="1398"/>
                    <a:pt x="2581" y="1421"/>
                    <a:pt x="2566" y="1459"/>
                  </a:cubicBezTo>
                  <a:cubicBezTo>
                    <a:pt x="2551" y="1497"/>
                    <a:pt x="2581" y="1527"/>
                    <a:pt x="2581" y="1565"/>
                  </a:cubicBezTo>
                  <a:cubicBezTo>
                    <a:pt x="2581" y="1679"/>
                    <a:pt x="2505" y="1641"/>
                    <a:pt x="2436" y="1679"/>
                  </a:cubicBezTo>
                  <a:cubicBezTo>
                    <a:pt x="2345" y="1672"/>
                    <a:pt x="2367" y="1634"/>
                    <a:pt x="2283" y="1695"/>
                  </a:cubicBezTo>
                  <a:cubicBezTo>
                    <a:pt x="2215" y="1740"/>
                    <a:pt x="2184" y="1794"/>
                    <a:pt x="2131" y="1832"/>
                  </a:cubicBezTo>
                  <a:cubicBezTo>
                    <a:pt x="2062" y="1886"/>
                    <a:pt x="1879" y="1992"/>
                    <a:pt x="1802" y="1924"/>
                  </a:cubicBezTo>
                  <a:cubicBezTo>
                    <a:pt x="1795" y="1916"/>
                    <a:pt x="1772" y="1863"/>
                    <a:pt x="1764" y="1870"/>
                  </a:cubicBezTo>
                  <a:cubicBezTo>
                    <a:pt x="1749" y="1924"/>
                    <a:pt x="1764" y="1931"/>
                    <a:pt x="1764" y="1977"/>
                  </a:cubicBezTo>
                  <a:lnTo>
                    <a:pt x="1764" y="1977"/>
                  </a:lnTo>
                  <a:cubicBezTo>
                    <a:pt x="1749" y="1939"/>
                    <a:pt x="1657" y="1916"/>
                    <a:pt x="1627" y="1893"/>
                  </a:cubicBezTo>
                  <a:cubicBezTo>
                    <a:pt x="1588" y="1863"/>
                    <a:pt x="1543" y="1817"/>
                    <a:pt x="1535" y="1763"/>
                  </a:cubicBezTo>
                  <a:cubicBezTo>
                    <a:pt x="1527" y="1717"/>
                    <a:pt x="1512" y="1786"/>
                    <a:pt x="1489" y="1786"/>
                  </a:cubicBezTo>
                  <a:cubicBezTo>
                    <a:pt x="1466" y="1786"/>
                    <a:pt x="1390" y="1725"/>
                    <a:pt x="1359" y="1710"/>
                  </a:cubicBezTo>
                  <a:cubicBezTo>
                    <a:pt x="1313" y="1695"/>
                    <a:pt x="1283" y="1611"/>
                    <a:pt x="1275" y="1702"/>
                  </a:cubicBezTo>
                  <a:cubicBezTo>
                    <a:pt x="1268" y="1756"/>
                    <a:pt x="1298" y="1779"/>
                    <a:pt x="1329" y="1802"/>
                  </a:cubicBezTo>
                  <a:cubicBezTo>
                    <a:pt x="1397" y="1855"/>
                    <a:pt x="1313" y="1992"/>
                    <a:pt x="1321" y="2054"/>
                  </a:cubicBezTo>
                  <a:cubicBezTo>
                    <a:pt x="1336" y="2115"/>
                    <a:pt x="1344" y="2153"/>
                    <a:pt x="1291" y="2199"/>
                  </a:cubicBezTo>
                  <a:cubicBezTo>
                    <a:pt x="1260" y="2214"/>
                    <a:pt x="1145" y="2138"/>
                    <a:pt x="1107" y="2122"/>
                  </a:cubicBezTo>
                  <a:cubicBezTo>
                    <a:pt x="1000" y="2069"/>
                    <a:pt x="985" y="1962"/>
                    <a:pt x="909" y="1908"/>
                  </a:cubicBezTo>
                  <a:cubicBezTo>
                    <a:pt x="847" y="1870"/>
                    <a:pt x="817" y="1855"/>
                    <a:pt x="771" y="1809"/>
                  </a:cubicBezTo>
                  <a:cubicBezTo>
                    <a:pt x="748" y="1786"/>
                    <a:pt x="702" y="1802"/>
                    <a:pt x="672" y="1802"/>
                  </a:cubicBezTo>
                  <a:cubicBezTo>
                    <a:pt x="649" y="1794"/>
                    <a:pt x="626" y="1756"/>
                    <a:pt x="611" y="1733"/>
                  </a:cubicBezTo>
                  <a:cubicBezTo>
                    <a:pt x="565" y="1687"/>
                    <a:pt x="473" y="1779"/>
                    <a:pt x="435" y="1802"/>
                  </a:cubicBezTo>
                  <a:cubicBezTo>
                    <a:pt x="351" y="1848"/>
                    <a:pt x="435" y="1939"/>
                    <a:pt x="450" y="2008"/>
                  </a:cubicBezTo>
                  <a:cubicBezTo>
                    <a:pt x="473" y="2130"/>
                    <a:pt x="473" y="2130"/>
                    <a:pt x="473" y="2130"/>
                  </a:cubicBezTo>
                  <a:cubicBezTo>
                    <a:pt x="519" y="2191"/>
                    <a:pt x="519" y="2191"/>
                    <a:pt x="519" y="2191"/>
                  </a:cubicBezTo>
                  <a:cubicBezTo>
                    <a:pt x="511" y="2267"/>
                    <a:pt x="511" y="2267"/>
                    <a:pt x="511" y="2267"/>
                  </a:cubicBezTo>
                  <a:cubicBezTo>
                    <a:pt x="504" y="2298"/>
                    <a:pt x="549" y="2313"/>
                    <a:pt x="557" y="2329"/>
                  </a:cubicBezTo>
                  <a:cubicBezTo>
                    <a:pt x="458" y="2329"/>
                    <a:pt x="351" y="2252"/>
                    <a:pt x="397" y="2153"/>
                  </a:cubicBezTo>
                  <a:cubicBezTo>
                    <a:pt x="412" y="2122"/>
                    <a:pt x="320" y="1939"/>
                    <a:pt x="290" y="1908"/>
                  </a:cubicBezTo>
                  <a:cubicBezTo>
                    <a:pt x="252" y="1848"/>
                    <a:pt x="168" y="1817"/>
                    <a:pt x="130" y="1748"/>
                  </a:cubicBezTo>
                  <a:cubicBezTo>
                    <a:pt x="107" y="1664"/>
                    <a:pt x="0" y="1557"/>
                    <a:pt x="30" y="1451"/>
                  </a:cubicBezTo>
                  <a:cubicBezTo>
                    <a:pt x="45" y="1382"/>
                    <a:pt x="61" y="1260"/>
                    <a:pt x="160" y="1260"/>
                  </a:cubicBezTo>
                  <a:cubicBezTo>
                    <a:pt x="160" y="1283"/>
                    <a:pt x="198" y="1337"/>
                    <a:pt x="206" y="1367"/>
                  </a:cubicBezTo>
                  <a:cubicBezTo>
                    <a:pt x="213" y="1405"/>
                    <a:pt x="206" y="1451"/>
                    <a:pt x="206" y="1489"/>
                  </a:cubicBezTo>
                  <a:cubicBezTo>
                    <a:pt x="213" y="1565"/>
                    <a:pt x="366" y="1588"/>
                    <a:pt x="328" y="1512"/>
                  </a:cubicBezTo>
                  <a:cubicBezTo>
                    <a:pt x="282" y="1436"/>
                    <a:pt x="252" y="1360"/>
                    <a:pt x="244" y="1283"/>
                  </a:cubicBezTo>
                  <a:lnTo>
                    <a:pt x="244" y="1283"/>
                  </a:lnTo>
                  <a:cubicBezTo>
                    <a:pt x="297" y="1253"/>
                    <a:pt x="382" y="1230"/>
                    <a:pt x="420" y="1191"/>
                  </a:cubicBezTo>
                  <a:cubicBezTo>
                    <a:pt x="458" y="1161"/>
                    <a:pt x="450" y="1092"/>
                    <a:pt x="488" y="1077"/>
                  </a:cubicBezTo>
                  <a:cubicBezTo>
                    <a:pt x="534" y="1069"/>
                    <a:pt x="565" y="1130"/>
                    <a:pt x="603" y="1146"/>
                  </a:cubicBezTo>
                  <a:cubicBezTo>
                    <a:pt x="657" y="1161"/>
                    <a:pt x="718" y="1169"/>
                    <a:pt x="771" y="1161"/>
                  </a:cubicBezTo>
                  <a:cubicBezTo>
                    <a:pt x="824" y="1161"/>
                    <a:pt x="878" y="1146"/>
                    <a:pt x="924" y="1123"/>
                  </a:cubicBezTo>
                  <a:cubicBezTo>
                    <a:pt x="939" y="1115"/>
                    <a:pt x="939" y="1084"/>
                    <a:pt x="947" y="1069"/>
                  </a:cubicBezTo>
                  <a:cubicBezTo>
                    <a:pt x="947" y="1069"/>
                    <a:pt x="909" y="1031"/>
                    <a:pt x="909" y="1024"/>
                  </a:cubicBezTo>
                  <a:cubicBezTo>
                    <a:pt x="909" y="1016"/>
                    <a:pt x="939" y="917"/>
                    <a:pt x="939" y="917"/>
                  </a:cubicBezTo>
                  <a:cubicBezTo>
                    <a:pt x="947" y="901"/>
                    <a:pt x="962" y="878"/>
                    <a:pt x="977" y="871"/>
                  </a:cubicBezTo>
                  <a:cubicBezTo>
                    <a:pt x="985" y="863"/>
                    <a:pt x="1000" y="878"/>
                    <a:pt x="1008" y="878"/>
                  </a:cubicBezTo>
                  <a:cubicBezTo>
                    <a:pt x="1031" y="863"/>
                    <a:pt x="1038" y="825"/>
                    <a:pt x="1061" y="825"/>
                  </a:cubicBezTo>
                  <a:cubicBezTo>
                    <a:pt x="1092" y="817"/>
                    <a:pt x="1130" y="848"/>
                    <a:pt x="1161" y="840"/>
                  </a:cubicBezTo>
                  <a:cubicBezTo>
                    <a:pt x="1184" y="840"/>
                    <a:pt x="1206" y="817"/>
                    <a:pt x="1222" y="810"/>
                  </a:cubicBezTo>
                  <a:lnTo>
                    <a:pt x="1222" y="810"/>
                  </a:lnTo>
                  <a:cubicBezTo>
                    <a:pt x="1229" y="832"/>
                    <a:pt x="1222" y="886"/>
                    <a:pt x="1252" y="886"/>
                  </a:cubicBezTo>
                  <a:cubicBezTo>
                    <a:pt x="1275" y="894"/>
                    <a:pt x="1283" y="848"/>
                    <a:pt x="1291" y="817"/>
                  </a:cubicBezTo>
                  <a:cubicBezTo>
                    <a:pt x="1306" y="787"/>
                    <a:pt x="1298" y="748"/>
                    <a:pt x="1313" y="718"/>
                  </a:cubicBezTo>
                  <a:cubicBezTo>
                    <a:pt x="1321" y="703"/>
                    <a:pt x="1344" y="718"/>
                    <a:pt x="1352" y="710"/>
                  </a:cubicBezTo>
                  <a:cubicBezTo>
                    <a:pt x="1367" y="665"/>
                    <a:pt x="1367" y="611"/>
                    <a:pt x="1382" y="565"/>
                  </a:cubicBezTo>
                  <a:cubicBezTo>
                    <a:pt x="1405" y="512"/>
                    <a:pt x="1428" y="466"/>
                    <a:pt x="1466" y="435"/>
                  </a:cubicBezTo>
                  <a:cubicBezTo>
                    <a:pt x="1481" y="420"/>
                    <a:pt x="1504" y="435"/>
                    <a:pt x="1527" y="435"/>
                  </a:cubicBezTo>
                  <a:cubicBezTo>
                    <a:pt x="1543" y="428"/>
                    <a:pt x="1550" y="405"/>
                    <a:pt x="1566" y="405"/>
                  </a:cubicBezTo>
                  <a:cubicBezTo>
                    <a:pt x="1573" y="397"/>
                    <a:pt x="1588" y="397"/>
                    <a:pt x="1604" y="405"/>
                  </a:cubicBezTo>
                  <a:cubicBezTo>
                    <a:pt x="1649" y="428"/>
                    <a:pt x="1672" y="481"/>
                    <a:pt x="1726" y="496"/>
                  </a:cubicBezTo>
                  <a:cubicBezTo>
                    <a:pt x="1741" y="504"/>
                    <a:pt x="1749" y="474"/>
                    <a:pt x="1756" y="458"/>
                  </a:cubicBezTo>
                  <a:cubicBezTo>
                    <a:pt x="1756" y="458"/>
                    <a:pt x="1756" y="413"/>
                    <a:pt x="1756" y="405"/>
                  </a:cubicBezTo>
                  <a:cubicBezTo>
                    <a:pt x="1756" y="390"/>
                    <a:pt x="1810" y="321"/>
                    <a:pt x="1810" y="321"/>
                  </a:cubicBezTo>
                  <a:cubicBezTo>
                    <a:pt x="1802" y="298"/>
                    <a:pt x="1779" y="282"/>
                    <a:pt x="1779" y="260"/>
                  </a:cubicBezTo>
                  <a:cubicBezTo>
                    <a:pt x="1779" y="221"/>
                    <a:pt x="1779" y="176"/>
                    <a:pt x="1802" y="153"/>
                  </a:cubicBezTo>
                  <a:cubicBezTo>
                    <a:pt x="1833" y="115"/>
                    <a:pt x="1894" y="122"/>
                    <a:pt x="1932" y="92"/>
                  </a:cubicBezTo>
                  <a:cubicBezTo>
                    <a:pt x="1947" y="84"/>
                    <a:pt x="1917" y="61"/>
                    <a:pt x="1924" y="53"/>
                  </a:cubicBezTo>
                  <a:cubicBezTo>
                    <a:pt x="1932" y="30"/>
                    <a:pt x="1955" y="15"/>
                    <a:pt x="1970" y="0"/>
                  </a:cubicBezTo>
                  <a:lnTo>
                    <a:pt x="1970" y="0"/>
                  </a:lnTo>
                  <a:cubicBezTo>
                    <a:pt x="1985" y="7"/>
                    <a:pt x="1993" y="23"/>
                    <a:pt x="2008" y="23"/>
                  </a:cubicBezTo>
                  <a:cubicBezTo>
                    <a:pt x="2047" y="30"/>
                    <a:pt x="2085" y="15"/>
                    <a:pt x="2123" y="23"/>
                  </a:cubicBezTo>
                  <a:cubicBezTo>
                    <a:pt x="2161" y="23"/>
                    <a:pt x="2192" y="38"/>
                    <a:pt x="2222" y="61"/>
                  </a:cubicBezTo>
                  <a:cubicBezTo>
                    <a:pt x="2245" y="84"/>
                    <a:pt x="2260" y="115"/>
                    <a:pt x="2276" y="138"/>
                  </a:cubicBezTo>
                  <a:cubicBezTo>
                    <a:pt x="2291" y="153"/>
                    <a:pt x="2299" y="176"/>
                    <a:pt x="2306" y="191"/>
                  </a:cubicBezTo>
                  <a:cubicBezTo>
                    <a:pt x="2322" y="221"/>
                    <a:pt x="2337" y="252"/>
                    <a:pt x="2352" y="275"/>
                  </a:cubicBezTo>
                  <a:cubicBezTo>
                    <a:pt x="2367" y="298"/>
                    <a:pt x="2390" y="313"/>
                    <a:pt x="2398" y="336"/>
                  </a:cubicBezTo>
                  <a:cubicBezTo>
                    <a:pt x="2406" y="351"/>
                    <a:pt x="2398" y="382"/>
                    <a:pt x="2406" y="397"/>
                  </a:cubicBezTo>
                  <a:cubicBezTo>
                    <a:pt x="2406" y="413"/>
                    <a:pt x="2429" y="428"/>
                    <a:pt x="2436" y="435"/>
                  </a:cubicBezTo>
                  <a:cubicBezTo>
                    <a:pt x="2452" y="451"/>
                    <a:pt x="2467" y="474"/>
                    <a:pt x="2490" y="481"/>
                  </a:cubicBezTo>
                  <a:cubicBezTo>
                    <a:pt x="2497" y="489"/>
                    <a:pt x="2520" y="489"/>
                    <a:pt x="2528" y="481"/>
                  </a:cubicBezTo>
                  <a:cubicBezTo>
                    <a:pt x="2543" y="451"/>
                    <a:pt x="2535" y="413"/>
                    <a:pt x="2558" y="390"/>
                  </a:cubicBezTo>
                  <a:cubicBezTo>
                    <a:pt x="2566" y="382"/>
                    <a:pt x="2597" y="405"/>
                    <a:pt x="2604" y="390"/>
                  </a:cubicBezTo>
                  <a:cubicBezTo>
                    <a:pt x="2619" y="367"/>
                    <a:pt x="2604" y="328"/>
                    <a:pt x="2604" y="298"/>
                  </a:cubicBezTo>
                  <a:cubicBezTo>
                    <a:pt x="2604" y="267"/>
                    <a:pt x="2589" y="237"/>
                    <a:pt x="2604" y="214"/>
                  </a:cubicBezTo>
                  <a:cubicBezTo>
                    <a:pt x="2612" y="199"/>
                    <a:pt x="2635" y="199"/>
                    <a:pt x="2650" y="191"/>
                  </a:cubicBezTo>
                  <a:cubicBezTo>
                    <a:pt x="2673" y="176"/>
                    <a:pt x="2696" y="168"/>
                    <a:pt x="2711" y="153"/>
                  </a:cubicBezTo>
                  <a:lnTo>
                    <a:pt x="2711" y="153"/>
                  </a:lnTo>
                  <a:cubicBezTo>
                    <a:pt x="2727" y="160"/>
                    <a:pt x="2734" y="168"/>
                    <a:pt x="2749" y="168"/>
                  </a:cubicBezTo>
                  <a:cubicBezTo>
                    <a:pt x="2772" y="168"/>
                    <a:pt x="2803" y="160"/>
                    <a:pt x="2833" y="153"/>
                  </a:cubicBezTo>
                  <a:cubicBezTo>
                    <a:pt x="2879" y="145"/>
                    <a:pt x="2933" y="153"/>
                    <a:pt x="2971" y="130"/>
                  </a:cubicBezTo>
                  <a:cubicBezTo>
                    <a:pt x="2994" y="115"/>
                    <a:pt x="2979" y="76"/>
                    <a:pt x="3002" y="61"/>
                  </a:cubicBezTo>
                  <a:cubicBezTo>
                    <a:pt x="3009" y="53"/>
                    <a:pt x="3024" y="76"/>
                    <a:pt x="3040" y="76"/>
                  </a:cubicBezTo>
                  <a:cubicBezTo>
                    <a:pt x="3070" y="92"/>
                    <a:pt x="3108" y="76"/>
                    <a:pt x="3131" y="99"/>
                  </a:cubicBezTo>
                  <a:cubicBezTo>
                    <a:pt x="3139" y="122"/>
                    <a:pt x="3101" y="130"/>
                    <a:pt x="3085" y="145"/>
                  </a:cubicBezTo>
                  <a:cubicBezTo>
                    <a:pt x="3063" y="160"/>
                    <a:pt x="3047" y="176"/>
                    <a:pt x="3032" y="199"/>
                  </a:cubicBezTo>
                  <a:cubicBezTo>
                    <a:pt x="3024" y="221"/>
                    <a:pt x="3017" y="252"/>
                    <a:pt x="3017" y="275"/>
                  </a:cubicBezTo>
                  <a:cubicBezTo>
                    <a:pt x="3017" y="298"/>
                    <a:pt x="3009" y="328"/>
                    <a:pt x="3024" y="344"/>
                  </a:cubicBezTo>
                  <a:cubicBezTo>
                    <a:pt x="3047" y="351"/>
                    <a:pt x="3063" y="321"/>
                    <a:pt x="3085" y="305"/>
                  </a:cubicBezTo>
                  <a:cubicBezTo>
                    <a:pt x="3101" y="290"/>
                    <a:pt x="3116" y="260"/>
                    <a:pt x="3145" y="252"/>
                  </a:cubicBezTo>
                  <a:cubicBezTo>
                    <a:pt x="3161" y="244"/>
                    <a:pt x="3176" y="260"/>
                    <a:pt x="3191" y="275"/>
                  </a:cubicBezTo>
                  <a:cubicBezTo>
                    <a:pt x="3207" y="282"/>
                    <a:pt x="3207" y="321"/>
                    <a:pt x="3230" y="321"/>
                  </a:cubicBezTo>
                  <a:cubicBezTo>
                    <a:pt x="3260" y="328"/>
                    <a:pt x="3298" y="290"/>
                    <a:pt x="3337" y="298"/>
                  </a:cubicBezTo>
                  <a:cubicBezTo>
                    <a:pt x="3352" y="305"/>
                    <a:pt x="3344" y="328"/>
                    <a:pt x="3344" y="344"/>
                  </a:cubicBezTo>
                  <a:cubicBezTo>
                    <a:pt x="3359" y="367"/>
                    <a:pt x="3367" y="382"/>
                    <a:pt x="3375" y="405"/>
                  </a:cubicBezTo>
                  <a:cubicBezTo>
                    <a:pt x="3390" y="428"/>
                    <a:pt x="3413" y="443"/>
                    <a:pt x="3428" y="466"/>
                  </a:cubicBezTo>
                  <a:cubicBezTo>
                    <a:pt x="3436" y="481"/>
                    <a:pt x="3420" y="512"/>
                    <a:pt x="3436" y="527"/>
                  </a:cubicBezTo>
                  <a:cubicBezTo>
                    <a:pt x="3443" y="535"/>
                    <a:pt x="3459" y="527"/>
                    <a:pt x="3474" y="527"/>
                  </a:cubicBezTo>
                  <a:cubicBezTo>
                    <a:pt x="3482" y="527"/>
                    <a:pt x="3489" y="542"/>
                    <a:pt x="3497" y="535"/>
                  </a:cubicBezTo>
                  <a:cubicBezTo>
                    <a:pt x="3527" y="527"/>
                    <a:pt x="3543" y="496"/>
                    <a:pt x="3573" y="489"/>
                  </a:cubicBezTo>
                  <a:cubicBezTo>
                    <a:pt x="3589" y="489"/>
                    <a:pt x="3604" y="504"/>
                    <a:pt x="3619" y="512"/>
                  </a:cubicBezTo>
                  <a:cubicBezTo>
                    <a:pt x="3642" y="512"/>
                    <a:pt x="3657" y="489"/>
                    <a:pt x="3673" y="496"/>
                  </a:cubicBezTo>
                  <a:cubicBezTo>
                    <a:pt x="3688" y="504"/>
                    <a:pt x="3703" y="535"/>
                    <a:pt x="3695" y="550"/>
                  </a:cubicBezTo>
                  <a:cubicBezTo>
                    <a:pt x="3688" y="580"/>
                    <a:pt x="3627" y="588"/>
                    <a:pt x="3634" y="619"/>
                  </a:cubicBezTo>
                  <a:cubicBezTo>
                    <a:pt x="3642" y="649"/>
                    <a:pt x="3695" y="611"/>
                    <a:pt x="3726" y="626"/>
                  </a:cubicBezTo>
                  <a:cubicBezTo>
                    <a:pt x="3734" y="634"/>
                    <a:pt x="3734" y="657"/>
                    <a:pt x="3726" y="672"/>
                  </a:cubicBezTo>
                  <a:cubicBezTo>
                    <a:pt x="3718" y="687"/>
                    <a:pt x="3695" y="687"/>
                    <a:pt x="3695" y="703"/>
                  </a:cubicBezTo>
                  <a:cubicBezTo>
                    <a:pt x="3680" y="764"/>
                    <a:pt x="3657" y="825"/>
                    <a:pt x="3665" y="878"/>
                  </a:cubicBezTo>
                  <a:cubicBezTo>
                    <a:pt x="3673" y="917"/>
                    <a:pt x="3718" y="924"/>
                    <a:pt x="3749" y="94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98" name="Freeform 125"/>
            <p:cNvSpPr>
              <a:spLocks noChangeArrowheads="1"/>
            </p:cNvSpPr>
            <p:nvPr/>
          </p:nvSpPr>
          <p:spPr bwMode="auto">
            <a:xfrm>
              <a:off x="5106656" y="5068888"/>
              <a:ext cx="393674" cy="603250"/>
            </a:xfrm>
            <a:custGeom>
              <a:avLst/>
              <a:gdLst>
                <a:gd name="T0" fmla="*/ 0 w 1093"/>
                <a:gd name="T1" fmla="*/ 1673 h 1674"/>
                <a:gd name="T2" fmla="*/ 244 w 1093"/>
                <a:gd name="T3" fmla="*/ 1467 h 1674"/>
                <a:gd name="T4" fmla="*/ 527 w 1093"/>
                <a:gd name="T5" fmla="*/ 1551 h 1674"/>
                <a:gd name="T6" fmla="*/ 703 w 1093"/>
                <a:gd name="T7" fmla="*/ 1459 h 1674"/>
                <a:gd name="T8" fmla="*/ 695 w 1093"/>
                <a:gd name="T9" fmla="*/ 1307 h 1674"/>
                <a:gd name="T10" fmla="*/ 764 w 1093"/>
                <a:gd name="T11" fmla="*/ 1268 h 1674"/>
                <a:gd name="T12" fmla="*/ 917 w 1093"/>
                <a:gd name="T13" fmla="*/ 1230 h 1674"/>
                <a:gd name="T14" fmla="*/ 978 w 1093"/>
                <a:gd name="T15" fmla="*/ 1200 h 1674"/>
                <a:gd name="T16" fmla="*/ 1001 w 1093"/>
                <a:gd name="T17" fmla="*/ 1032 h 1674"/>
                <a:gd name="T18" fmla="*/ 1008 w 1093"/>
                <a:gd name="T19" fmla="*/ 955 h 1674"/>
                <a:gd name="T20" fmla="*/ 978 w 1093"/>
                <a:gd name="T21" fmla="*/ 879 h 1674"/>
                <a:gd name="T22" fmla="*/ 962 w 1093"/>
                <a:gd name="T23" fmla="*/ 772 h 1674"/>
                <a:gd name="T24" fmla="*/ 878 w 1093"/>
                <a:gd name="T25" fmla="*/ 711 h 1674"/>
                <a:gd name="T26" fmla="*/ 855 w 1093"/>
                <a:gd name="T27" fmla="*/ 650 h 1674"/>
                <a:gd name="T28" fmla="*/ 871 w 1093"/>
                <a:gd name="T29" fmla="*/ 573 h 1674"/>
                <a:gd name="T30" fmla="*/ 772 w 1093"/>
                <a:gd name="T31" fmla="*/ 558 h 1674"/>
                <a:gd name="T32" fmla="*/ 825 w 1093"/>
                <a:gd name="T33" fmla="*/ 482 h 1674"/>
                <a:gd name="T34" fmla="*/ 886 w 1093"/>
                <a:gd name="T35" fmla="*/ 535 h 1674"/>
                <a:gd name="T36" fmla="*/ 1001 w 1093"/>
                <a:gd name="T37" fmla="*/ 520 h 1674"/>
                <a:gd name="T38" fmla="*/ 940 w 1093"/>
                <a:gd name="T39" fmla="*/ 451 h 1674"/>
                <a:gd name="T40" fmla="*/ 932 w 1093"/>
                <a:gd name="T41" fmla="*/ 397 h 1674"/>
                <a:gd name="T42" fmla="*/ 1001 w 1093"/>
                <a:gd name="T43" fmla="*/ 329 h 1674"/>
                <a:gd name="T44" fmla="*/ 1085 w 1093"/>
                <a:gd name="T45" fmla="*/ 260 h 1674"/>
                <a:gd name="T46" fmla="*/ 1031 w 1093"/>
                <a:gd name="T47" fmla="*/ 107 h 1674"/>
                <a:gd name="T48" fmla="*/ 894 w 1093"/>
                <a:gd name="T49" fmla="*/ 100 h 1674"/>
                <a:gd name="T50" fmla="*/ 802 w 1093"/>
                <a:gd name="T51" fmla="*/ 0 h 1674"/>
                <a:gd name="T52" fmla="*/ 718 w 1093"/>
                <a:gd name="T53" fmla="*/ 84 h 1674"/>
                <a:gd name="T54" fmla="*/ 580 w 1093"/>
                <a:gd name="T55" fmla="*/ 84 h 1674"/>
                <a:gd name="T56" fmla="*/ 588 w 1093"/>
                <a:gd name="T57" fmla="*/ 107 h 1674"/>
                <a:gd name="T58" fmla="*/ 634 w 1093"/>
                <a:gd name="T59" fmla="*/ 252 h 1674"/>
                <a:gd name="T60" fmla="*/ 474 w 1093"/>
                <a:gd name="T61" fmla="*/ 550 h 1674"/>
                <a:gd name="T62" fmla="*/ 321 w 1093"/>
                <a:gd name="T63" fmla="*/ 810 h 1674"/>
                <a:gd name="T64" fmla="*/ 298 w 1093"/>
                <a:gd name="T65" fmla="*/ 1024 h 1674"/>
                <a:gd name="T66" fmla="*/ 92 w 1093"/>
                <a:gd name="T67" fmla="*/ 1307 h 1674"/>
                <a:gd name="T68" fmla="*/ 0 w 1093"/>
                <a:gd name="T69" fmla="*/ 1673 h 1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3" h="1674">
                  <a:moveTo>
                    <a:pt x="0" y="1673"/>
                  </a:moveTo>
                  <a:lnTo>
                    <a:pt x="0" y="1673"/>
                  </a:lnTo>
                  <a:cubicBezTo>
                    <a:pt x="53" y="1643"/>
                    <a:pt x="138" y="1620"/>
                    <a:pt x="176" y="1581"/>
                  </a:cubicBezTo>
                  <a:cubicBezTo>
                    <a:pt x="214" y="1551"/>
                    <a:pt x="206" y="1482"/>
                    <a:pt x="244" y="1467"/>
                  </a:cubicBezTo>
                  <a:cubicBezTo>
                    <a:pt x="290" y="1459"/>
                    <a:pt x="321" y="1520"/>
                    <a:pt x="359" y="1536"/>
                  </a:cubicBezTo>
                  <a:cubicBezTo>
                    <a:pt x="413" y="1551"/>
                    <a:pt x="474" y="1559"/>
                    <a:pt x="527" y="1551"/>
                  </a:cubicBezTo>
                  <a:cubicBezTo>
                    <a:pt x="580" y="1551"/>
                    <a:pt x="634" y="1536"/>
                    <a:pt x="680" y="1513"/>
                  </a:cubicBezTo>
                  <a:cubicBezTo>
                    <a:pt x="695" y="1505"/>
                    <a:pt x="695" y="1474"/>
                    <a:pt x="703" y="1459"/>
                  </a:cubicBezTo>
                  <a:cubicBezTo>
                    <a:pt x="703" y="1459"/>
                    <a:pt x="665" y="1421"/>
                    <a:pt x="665" y="1414"/>
                  </a:cubicBezTo>
                  <a:cubicBezTo>
                    <a:pt x="665" y="1406"/>
                    <a:pt x="695" y="1307"/>
                    <a:pt x="695" y="1307"/>
                  </a:cubicBezTo>
                  <a:cubicBezTo>
                    <a:pt x="703" y="1291"/>
                    <a:pt x="718" y="1268"/>
                    <a:pt x="733" y="1261"/>
                  </a:cubicBezTo>
                  <a:cubicBezTo>
                    <a:pt x="741" y="1253"/>
                    <a:pt x="756" y="1268"/>
                    <a:pt x="764" y="1268"/>
                  </a:cubicBezTo>
                  <a:cubicBezTo>
                    <a:pt x="787" y="1253"/>
                    <a:pt x="794" y="1215"/>
                    <a:pt x="817" y="1215"/>
                  </a:cubicBezTo>
                  <a:cubicBezTo>
                    <a:pt x="848" y="1207"/>
                    <a:pt x="886" y="1238"/>
                    <a:pt x="917" y="1230"/>
                  </a:cubicBezTo>
                  <a:cubicBezTo>
                    <a:pt x="940" y="1230"/>
                    <a:pt x="962" y="1207"/>
                    <a:pt x="978" y="1200"/>
                  </a:cubicBezTo>
                  <a:lnTo>
                    <a:pt x="978" y="1200"/>
                  </a:lnTo>
                  <a:cubicBezTo>
                    <a:pt x="970" y="1169"/>
                    <a:pt x="955" y="1131"/>
                    <a:pt x="962" y="1100"/>
                  </a:cubicBezTo>
                  <a:cubicBezTo>
                    <a:pt x="962" y="1077"/>
                    <a:pt x="985" y="1055"/>
                    <a:pt x="1001" y="1032"/>
                  </a:cubicBezTo>
                  <a:cubicBezTo>
                    <a:pt x="1008" y="1009"/>
                    <a:pt x="1024" y="986"/>
                    <a:pt x="1024" y="955"/>
                  </a:cubicBezTo>
                  <a:cubicBezTo>
                    <a:pt x="1024" y="955"/>
                    <a:pt x="1008" y="963"/>
                    <a:pt x="1008" y="955"/>
                  </a:cubicBezTo>
                  <a:cubicBezTo>
                    <a:pt x="1001" y="947"/>
                    <a:pt x="1016" y="932"/>
                    <a:pt x="1016" y="925"/>
                  </a:cubicBezTo>
                  <a:cubicBezTo>
                    <a:pt x="1008" y="909"/>
                    <a:pt x="985" y="902"/>
                    <a:pt x="978" y="879"/>
                  </a:cubicBezTo>
                  <a:cubicBezTo>
                    <a:pt x="978" y="856"/>
                    <a:pt x="1008" y="841"/>
                    <a:pt x="1008" y="810"/>
                  </a:cubicBezTo>
                  <a:cubicBezTo>
                    <a:pt x="1001" y="795"/>
                    <a:pt x="978" y="780"/>
                    <a:pt x="962" y="772"/>
                  </a:cubicBezTo>
                  <a:cubicBezTo>
                    <a:pt x="947" y="764"/>
                    <a:pt x="932" y="772"/>
                    <a:pt x="924" y="772"/>
                  </a:cubicBezTo>
                  <a:cubicBezTo>
                    <a:pt x="909" y="757"/>
                    <a:pt x="901" y="734"/>
                    <a:pt x="878" y="711"/>
                  </a:cubicBezTo>
                  <a:cubicBezTo>
                    <a:pt x="863" y="695"/>
                    <a:pt x="840" y="688"/>
                    <a:pt x="825" y="665"/>
                  </a:cubicBezTo>
                  <a:cubicBezTo>
                    <a:pt x="825" y="657"/>
                    <a:pt x="848" y="657"/>
                    <a:pt x="855" y="650"/>
                  </a:cubicBezTo>
                  <a:cubicBezTo>
                    <a:pt x="871" y="634"/>
                    <a:pt x="886" y="619"/>
                    <a:pt x="886" y="596"/>
                  </a:cubicBezTo>
                  <a:cubicBezTo>
                    <a:pt x="886" y="589"/>
                    <a:pt x="878" y="581"/>
                    <a:pt x="871" y="573"/>
                  </a:cubicBezTo>
                  <a:cubicBezTo>
                    <a:pt x="848" y="573"/>
                    <a:pt x="833" y="589"/>
                    <a:pt x="810" y="581"/>
                  </a:cubicBezTo>
                  <a:cubicBezTo>
                    <a:pt x="794" y="581"/>
                    <a:pt x="764" y="573"/>
                    <a:pt x="772" y="558"/>
                  </a:cubicBezTo>
                  <a:cubicBezTo>
                    <a:pt x="772" y="535"/>
                    <a:pt x="810" y="535"/>
                    <a:pt x="825" y="520"/>
                  </a:cubicBezTo>
                  <a:cubicBezTo>
                    <a:pt x="833" y="512"/>
                    <a:pt x="817" y="482"/>
                    <a:pt x="825" y="482"/>
                  </a:cubicBezTo>
                  <a:cubicBezTo>
                    <a:pt x="840" y="474"/>
                    <a:pt x="863" y="482"/>
                    <a:pt x="878" y="497"/>
                  </a:cubicBezTo>
                  <a:cubicBezTo>
                    <a:pt x="886" y="505"/>
                    <a:pt x="871" y="528"/>
                    <a:pt x="886" y="535"/>
                  </a:cubicBezTo>
                  <a:cubicBezTo>
                    <a:pt x="909" y="550"/>
                    <a:pt x="940" y="550"/>
                    <a:pt x="962" y="550"/>
                  </a:cubicBezTo>
                  <a:cubicBezTo>
                    <a:pt x="978" y="543"/>
                    <a:pt x="993" y="535"/>
                    <a:pt x="1001" y="520"/>
                  </a:cubicBezTo>
                  <a:cubicBezTo>
                    <a:pt x="1008" y="505"/>
                    <a:pt x="1008" y="489"/>
                    <a:pt x="1001" y="482"/>
                  </a:cubicBezTo>
                  <a:cubicBezTo>
                    <a:pt x="985" y="466"/>
                    <a:pt x="955" y="466"/>
                    <a:pt x="940" y="451"/>
                  </a:cubicBezTo>
                  <a:cubicBezTo>
                    <a:pt x="940" y="436"/>
                    <a:pt x="962" y="428"/>
                    <a:pt x="955" y="420"/>
                  </a:cubicBezTo>
                  <a:cubicBezTo>
                    <a:pt x="955" y="405"/>
                    <a:pt x="932" y="413"/>
                    <a:pt x="932" y="397"/>
                  </a:cubicBezTo>
                  <a:cubicBezTo>
                    <a:pt x="932" y="375"/>
                    <a:pt x="947" y="352"/>
                    <a:pt x="962" y="329"/>
                  </a:cubicBezTo>
                  <a:cubicBezTo>
                    <a:pt x="970" y="321"/>
                    <a:pt x="993" y="336"/>
                    <a:pt x="1001" y="329"/>
                  </a:cubicBezTo>
                  <a:cubicBezTo>
                    <a:pt x="1008" y="321"/>
                    <a:pt x="1008" y="298"/>
                    <a:pt x="1024" y="291"/>
                  </a:cubicBezTo>
                  <a:cubicBezTo>
                    <a:pt x="1039" y="275"/>
                    <a:pt x="1077" y="283"/>
                    <a:pt x="1085" y="260"/>
                  </a:cubicBezTo>
                  <a:cubicBezTo>
                    <a:pt x="1092" y="222"/>
                    <a:pt x="1077" y="176"/>
                    <a:pt x="1062" y="138"/>
                  </a:cubicBezTo>
                  <a:cubicBezTo>
                    <a:pt x="1062" y="123"/>
                    <a:pt x="1047" y="115"/>
                    <a:pt x="1031" y="107"/>
                  </a:cubicBezTo>
                  <a:cubicBezTo>
                    <a:pt x="1016" y="107"/>
                    <a:pt x="993" y="115"/>
                    <a:pt x="978" y="115"/>
                  </a:cubicBezTo>
                  <a:lnTo>
                    <a:pt x="894" y="100"/>
                  </a:lnTo>
                  <a:cubicBezTo>
                    <a:pt x="886" y="92"/>
                    <a:pt x="863" y="31"/>
                    <a:pt x="863" y="31"/>
                  </a:cubicBezTo>
                  <a:cubicBezTo>
                    <a:pt x="840" y="23"/>
                    <a:pt x="817" y="8"/>
                    <a:pt x="802" y="0"/>
                  </a:cubicBezTo>
                  <a:lnTo>
                    <a:pt x="802" y="0"/>
                  </a:lnTo>
                  <a:cubicBezTo>
                    <a:pt x="772" y="31"/>
                    <a:pt x="749" y="61"/>
                    <a:pt x="718" y="84"/>
                  </a:cubicBezTo>
                  <a:cubicBezTo>
                    <a:pt x="695" y="92"/>
                    <a:pt x="680" y="100"/>
                    <a:pt x="657" y="100"/>
                  </a:cubicBezTo>
                  <a:cubicBezTo>
                    <a:pt x="642" y="100"/>
                    <a:pt x="596" y="92"/>
                    <a:pt x="580" y="84"/>
                  </a:cubicBezTo>
                  <a:lnTo>
                    <a:pt x="580" y="84"/>
                  </a:lnTo>
                  <a:cubicBezTo>
                    <a:pt x="588" y="92"/>
                    <a:pt x="588" y="100"/>
                    <a:pt x="588" y="107"/>
                  </a:cubicBezTo>
                  <a:cubicBezTo>
                    <a:pt x="588" y="130"/>
                    <a:pt x="619" y="161"/>
                    <a:pt x="611" y="176"/>
                  </a:cubicBezTo>
                  <a:cubicBezTo>
                    <a:pt x="588" y="237"/>
                    <a:pt x="588" y="191"/>
                    <a:pt x="634" y="252"/>
                  </a:cubicBezTo>
                  <a:cubicBezTo>
                    <a:pt x="672" y="298"/>
                    <a:pt x="665" y="413"/>
                    <a:pt x="634" y="466"/>
                  </a:cubicBezTo>
                  <a:cubicBezTo>
                    <a:pt x="588" y="535"/>
                    <a:pt x="535" y="520"/>
                    <a:pt x="474" y="550"/>
                  </a:cubicBezTo>
                  <a:cubicBezTo>
                    <a:pt x="436" y="566"/>
                    <a:pt x="451" y="642"/>
                    <a:pt x="443" y="680"/>
                  </a:cubicBezTo>
                  <a:cubicBezTo>
                    <a:pt x="428" y="711"/>
                    <a:pt x="321" y="810"/>
                    <a:pt x="321" y="810"/>
                  </a:cubicBezTo>
                  <a:cubicBezTo>
                    <a:pt x="328" y="848"/>
                    <a:pt x="328" y="871"/>
                    <a:pt x="328" y="917"/>
                  </a:cubicBezTo>
                  <a:cubicBezTo>
                    <a:pt x="328" y="955"/>
                    <a:pt x="298" y="978"/>
                    <a:pt x="298" y="1024"/>
                  </a:cubicBezTo>
                  <a:cubicBezTo>
                    <a:pt x="275" y="1077"/>
                    <a:pt x="222" y="1138"/>
                    <a:pt x="199" y="1192"/>
                  </a:cubicBezTo>
                  <a:cubicBezTo>
                    <a:pt x="168" y="1268"/>
                    <a:pt x="130" y="1253"/>
                    <a:pt x="92" y="1307"/>
                  </a:cubicBezTo>
                  <a:cubicBezTo>
                    <a:pt x="76" y="1329"/>
                    <a:pt x="92" y="1406"/>
                    <a:pt x="69" y="1444"/>
                  </a:cubicBezTo>
                  <a:cubicBezTo>
                    <a:pt x="15" y="1520"/>
                    <a:pt x="0" y="1597"/>
                    <a:pt x="0" y="167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599" name="Freeform 126"/>
            <p:cNvSpPr>
              <a:spLocks noChangeArrowheads="1"/>
            </p:cNvSpPr>
            <p:nvPr/>
          </p:nvSpPr>
          <p:spPr bwMode="auto">
            <a:xfrm>
              <a:off x="5413022" y="4854576"/>
              <a:ext cx="190488" cy="142875"/>
            </a:xfrm>
            <a:custGeom>
              <a:avLst/>
              <a:gdLst>
                <a:gd name="T0" fmla="*/ 31 w 529"/>
                <a:gd name="T1" fmla="*/ 206 h 398"/>
                <a:gd name="T2" fmla="*/ 31 w 529"/>
                <a:gd name="T3" fmla="*/ 206 h 398"/>
                <a:gd name="T4" fmla="*/ 0 w 529"/>
                <a:gd name="T5" fmla="*/ 145 h 398"/>
                <a:gd name="T6" fmla="*/ 0 w 529"/>
                <a:gd name="T7" fmla="*/ 145 h 398"/>
                <a:gd name="T8" fmla="*/ 46 w 529"/>
                <a:gd name="T9" fmla="*/ 114 h 398"/>
                <a:gd name="T10" fmla="*/ 100 w 529"/>
                <a:gd name="T11" fmla="*/ 53 h 398"/>
                <a:gd name="T12" fmla="*/ 192 w 529"/>
                <a:gd name="T13" fmla="*/ 53 h 398"/>
                <a:gd name="T14" fmla="*/ 275 w 529"/>
                <a:gd name="T15" fmla="*/ 0 h 398"/>
                <a:gd name="T16" fmla="*/ 275 w 529"/>
                <a:gd name="T17" fmla="*/ 0 h 398"/>
                <a:gd name="T18" fmla="*/ 283 w 529"/>
                <a:gd name="T19" fmla="*/ 76 h 398"/>
                <a:gd name="T20" fmla="*/ 329 w 529"/>
                <a:gd name="T21" fmla="*/ 76 h 398"/>
                <a:gd name="T22" fmla="*/ 367 w 529"/>
                <a:gd name="T23" fmla="*/ 30 h 398"/>
                <a:gd name="T24" fmla="*/ 428 w 529"/>
                <a:gd name="T25" fmla="*/ 30 h 398"/>
                <a:gd name="T26" fmla="*/ 444 w 529"/>
                <a:gd name="T27" fmla="*/ 91 h 398"/>
                <a:gd name="T28" fmla="*/ 474 w 529"/>
                <a:gd name="T29" fmla="*/ 99 h 398"/>
                <a:gd name="T30" fmla="*/ 474 w 529"/>
                <a:gd name="T31" fmla="*/ 99 h 398"/>
                <a:gd name="T32" fmla="*/ 459 w 529"/>
                <a:gd name="T33" fmla="*/ 137 h 398"/>
                <a:gd name="T34" fmla="*/ 421 w 529"/>
                <a:gd name="T35" fmla="*/ 145 h 398"/>
                <a:gd name="T36" fmla="*/ 459 w 529"/>
                <a:gd name="T37" fmla="*/ 214 h 398"/>
                <a:gd name="T38" fmla="*/ 520 w 529"/>
                <a:gd name="T39" fmla="*/ 259 h 398"/>
                <a:gd name="T40" fmla="*/ 520 w 529"/>
                <a:gd name="T41" fmla="*/ 336 h 398"/>
                <a:gd name="T42" fmla="*/ 474 w 529"/>
                <a:gd name="T43" fmla="*/ 397 h 398"/>
                <a:gd name="T44" fmla="*/ 474 w 529"/>
                <a:gd name="T45" fmla="*/ 397 h 398"/>
                <a:gd name="T46" fmla="*/ 436 w 529"/>
                <a:gd name="T47" fmla="*/ 374 h 398"/>
                <a:gd name="T48" fmla="*/ 344 w 529"/>
                <a:gd name="T49" fmla="*/ 366 h 398"/>
                <a:gd name="T50" fmla="*/ 337 w 529"/>
                <a:gd name="T51" fmla="*/ 336 h 398"/>
                <a:gd name="T52" fmla="*/ 260 w 529"/>
                <a:gd name="T53" fmla="*/ 275 h 398"/>
                <a:gd name="T54" fmla="*/ 237 w 529"/>
                <a:gd name="T55" fmla="*/ 290 h 398"/>
                <a:gd name="T56" fmla="*/ 192 w 529"/>
                <a:gd name="T57" fmla="*/ 244 h 398"/>
                <a:gd name="T58" fmla="*/ 130 w 529"/>
                <a:gd name="T59" fmla="*/ 236 h 398"/>
                <a:gd name="T60" fmla="*/ 146 w 529"/>
                <a:gd name="T61" fmla="*/ 198 h 398"/>
                <a:gd name="T62" fmla="*/ 85 w 529"/>
                <a:gd name="T63" fmla="*/ 152 h 398"/>
                <a:gd name="T64" fmla="*/ 31 w 529"/>
                <a:gd name="T65" fmla="*/ 206 h 398"/>
                <a:gd name="T66" fmla="*/ 31 w 529"/>
                <a:gd name="T67" fmla="*/ 206 h 398"/>
                <a:gd name="T68" fmla="*/ 0 w 529"/>
                <a:gd name="T69" fmla="*/ 145 h 398"/>
                <a:gd name="T70" fmla="*/ 31 w 529"/>
                <a:gd name="T71" fmla="*/ 206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9" h="398">
                  <a:moveTo>
                    <a:pt x="31" y="206"/>
                  </a:moveTo>
                  <a:lnTo>
                    <a:pt x="31" y="206"/>
                  </a:lnTo>
                  <a:cubicBezTo>
                    <a:pt x="0" y="145"/>
                    <a:pt x="0" y="145"/>
                    <a:pt x="0" y="145"/>
                  </a:cubicBezTo>
                  <a:lnTo>
                    <a:pt x="0" y="145"/>
                  </a:lnTo>
                  <a:cubicBezTo>
                    <a:pt x="16" y="129"/>
                    <a:pt x="31" y="122"/>
                    <a:pt x="46" y="114"/>
                  </a:cubicBezTo>
                  <a:cubicBezTo>
                    <a:pt x="69" y="91"/>
                    <a:pt x="77" y="68"/>
                    <a:pt x="100" y="53"/>
                  </a:cubicBezTo>
                  <a:cubicBezTo>
                    <a:pt x="130" y="45"/>
                    <a:pt x="161" y="61"/>
                    <a:pt x="192" y="53"/>
                  </a:cubicBezTo>
                  <a:cubicBezTo>
                    <a:pt x="222" y="45"/>
                    <a:pt x="245" y="15"/>
                    <a:pt x="275" y="0"/>
                  </a:cubicBezTo>
                  <a:lnTo>
                    <a:pt x="275" y="0"/>
                  </a:lnTo>
                  <a:cubicBezTo>
                    <a:pt x="275" y="23"/>
                    <a:pt x="268" y="53"/>
                    <a:pt x="283" y="76"/>
                  </a:cubicBezTo>
                  <a:cubicBezTo>
                    <a:pt x="291" y="84"/>
                    <a:pt x="314" y="84"/>
                    <a:pt x="329" y="76"/>
                  </a:cubicBezTo>
                  <a:cubicBezTo>
                    <a:pt x="344" y="68"/>
                    <a:pt x="344" y="38"/>
                    <a:pt x="367" y="30"/>
                  </a:cubicBezTo>
                  <a:cubicBezTo>
                    <a:pt x="382" y="23"/>
                    <a:pt x="413" y="15"/>
                    <a:pt x="428" y="30"/>
                  </a:cubicBezTo>
                  <a:cubicBezTo>
                    <a:pt x="451" y="38"/>
                    <a:pt x="436" y="76"/>
                    <a:pt x="444" y="91"/>
                  </a:cubicBezTo>
                  <a:cubicBezTo>
                    <a:pt x="451" y="99"/>
                    <a:pt x="467" y="99"/>
                    <a:pt x="474" y="99"/>
                  </a:cubicBezTo>
                  <a:lnTo>
                    <a:pt x="474" y="99"/>
                  </a:lnTo>
                  <a:cubicBezTo>
                    <a:pt x="474" y="114"/>
                    <a:pt x="474" y="129"/>
                    <a:pt x="459" y="137"/>
                  </a:cubicBezTo>
                  <a:cubicBezTo>
                    <a:pt x="451" y="145"/>
                    <a:pt x="421" y="129"/>
                    <a:pt x="421" y="145"/>
                  </a:cubicBezTo>
                  <a:cubicBezTo>
                    <a:pt x="421" y="168"/>
                    <a:pt x="444" y="191"/>
                    <a:pt x="459" y="214"/>
                  </a:cubicBezTo>
                  <a:cubicBezTo>
                    <a:pt x="474" y="229"/>
                    <a:pt x="505" y="236"/>
                    <a:pt x="520" y="259"/>
                  </a:cubicBezTo>
                  <a:cubicBezTo>
                    <a:pt x="528" y="282"/>
                    <a:pt x="528" y="313"/>
                    <a:pt x="520" y="336"/>
                  </a:cubicBezTo>
                  <a:cubicBezTo>
                    <a:pt x="512" y="359"/>
                    <a:pt x="489" y="374"/>
                    <a:pt x="474" y="397"/>
                  </a:cubicBezTo>
                  <a:lnTo>
                    <a:pt x="474" y="397"/>
                  </a:lnTo>
                  <a:cubicBezTo>
                    <a:pt x="459" y="389"/>
                    <a:pt x="444" y="381"/>
                    <a:pt x="436" y="374"/>
                  </a:cubicBezTo>
                  <a:cubicBezTo>
                    <a:pt x="405" y="374"/>
                    <a:pt x="375" y="374"/>
                    <a:pt x="344" y="366"/>
                  </a:cubicBezTo>
                  <a:cubicBezTo>
                    <a:pt x="337" y="359"/>
                    <a:pt x="344" y="343"/>
                    <a:pt x="337" y="336"/>
                  </a:cubicBezTo>
                  <a:cubicBezTo>
                    <a:pt x="314" y="313"/>
                    <a:pt x="291" y="290"/>
                    <a:pt x="260" y="275"/>
                  </a:cubicBezTo>
                  <a:cubicBezTo>
                    <a:pt x="253" y="267"/>
                    <a:pt x="245" y="290"/>
                    <a:pt x="237" y="290"/>
                  </a:cubicBezTo>
                  <a:cubicBezTo>
                    <a:pt x="214" y="275"/>
                    <a:pt x="214" y="252"/>
                    <a:pt x="192" y="244"/>
                  </a:cubicBezTo>
                  <a:cubicBezTo>
                    <a:pt x="176" y="236"/>
                    <a:pt x="146" y="252"/>
                    <a:pt x="130" y="236"/>
                  </a:cubicBezTo>
                  <a:cubicBezTo>
                    <a:pt x="123" y="229"/>
                    <a:pt x="153" y="206"/>
                    <a:pt x="146" y="198"/>
                  </a:cubicBezTo>
                  <a:cubicBezTo>
                    <a:pt x="130" y="175"/>
                    <a:pt x="107" y="152"/>
                    <a:pt x="85" y="152"/>
                  </a:cubicBezTo>
                  <a:cubicBezTo>
                    <a:pt x="54" y="152"/>
                    <a:pt x="46" y="183"/>
                    <a:pt x="31" y="206"/>
                  </a:cubicBezTo>
                  <a:lnTo>
                    <a:pt x="31" y="206"/>
                  </a:lnTo>
                  <a:cubicBezTo>
                    <a:pt x="0" y="145"/>
                    <a:pt x="0" y="145"/>
                    <a:pt x="0" y="145"/>
                  </a:cubicBezTo>
                  <a:lnTo>
                    <a:pt x="31" y="206"/>
                  </a:ln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00" name="Freeform 127"/>
            <p:cNvSpPr>
              <a:spLocks noChangeArrowheads="1"/>
            </p:cNvSpPr>
            <p:nvPr/>
          </p:nvSpPr>
          <p:spPr bwMode="auto">
            <a:xfrm>
              <a:off x="5366989" y="4910138"/>
              <a:ext cx="376212" cy="622300"/>
            </a:xfrm>
            <a:custGeom>
              <a:avLst/>
              <a:gdLst>
                <a:gd name="T0" fmla="*/ 603 w 1047"/>
                <a:gd name="T1" fmla="*/ 245 h 1728"/>
                <a:gd name="T2" fmla="*/ 473 w 1047"/>
                <a:gd name="T3" fmla="*/ 214 h 1728"/>
                <a:gd name="T4" fmla="*/ 389 w 1047"/>
                <a:gd name="T5" fmla="*/ 123 h 1728"/>
                <a:gd name="T6" fmla="*/ 321 w 1047"/>
                <a:gd name="T7" fmla="*/ 92 h 1728"/>
                <a:gd name="T8" fmla="*/ 275 w 1047"/>
                <a:gd name="T9" fmla="*/ 46 h 1728"/>
                <a:gd name="T10" fmla="*/ 160 w 1047"/>
                <a:gd name="T11" fmla="*/ 54 h 1728"/>
                <a:gd name="T12" fmla="*/ 114 w 1047"/>
                <a:gd name="T13" fmla="*/ 107 h 1728"/>
                <a:gd name="T14" fmla="*/ 7 w 1047"/>
                <a:gd name="T15" fmla="*/ 252 h 1728"/>
                <a:gd name="T16" fmla="*/ 68 w 1047"/>
                <a:gd name="T17" fmla="*/ 321 h 1728"/>
                <a:gd name="T18" fmla="*/ 168 w 1047"/>
                <a:gd name="T19" fmla="*/ 283 h 1728"/>
                <a:gd name="T20" fmla="*/ 214 w 1047"/>
                <a:gd name="T21" fmla="*/ 298 h 1728"/>
                <a:gd name="T22" fmla="*/ 107 w 1047"/>
                <a:gd name="T23" fmla="*/ 375 h 1728"/>
                <a:gd name="T24" fmla="*/ 84 w 1047"/>
                <a:gd name="T25" fmla="*/ 398 h 1728"/>
                <a:gd name="T26" fmla="*/ 76 w 1047"/>
                <a:gd name="T27" fmla="*/ 443 h 1728"/>
                <a:gd name="T28" fmla="*/ 168 w 1047"/>
                <a:gd name="T29" fmla="*/ 543 h 1728"/>
                <a:gd name="T30" fmla="*/ 305 w 1047"/>
                <a:gd name="T31" fmla="*/ 550 h 1728"/>
                <a:gd name="T32" fmla="*/ 359 w 1047"/>
                <a:gd name="T33" fmla="*/ 703 h 1728"/>
                <a:gd name="T34" fmla="*/ 275 w 1047"/>
                <a:gd name="T35" fmla="*/ 772 h 1728"/>
                <a:gd name="T36" fmla="*/ 206 w 1047"/>
                <a:gd name="T37" fmla="*/ 840 h 1728"/>
                <a:gd name="T38" fmla="*/ 214 w 1047"/>
                <a:gd name="T39" fmla="*/ 894 h 1728"/>
                <a:gd name="T40" fmla="*/ 275 w 1047"/>
                <a:gd name="T41" fmla="*/ 963 h 1728"/>
                <a:gd name="T42" fmla="*/ 160 w 1047"/>
                <a:gd name="T43" fmla="*/ 978 h 1728"/>
                <a:gd name="T44" fmla="*/ 99 w 1047"/>
                <a:gd name="T45" fmla="*/ 925 h 1728"/>
                <a:gd name="T46" fmla="*/ 46 w 1047"/>
                <a:gd name="T47" fmla="*/ 1001 h 1728"/>
                <a:gd name="T48" fmla="*/ 145 w 1047"/>
                <a:gd name="T49" fmla="*/ 1016 h 1728"/>
                <a:gd name="T50" fmla="*/ 129 w 1047"/>
                <a:gd name="T51" fmla="*/ 1093 h 1728"/>
                <a:gd name="T52" fmla="*/ 152 w 1047"/>
                <a:gd name="T53" fmla="*/ 1154 h 1728"/>
                <a:gd name="T54" fmla="*/ 236 w 1047"/>
                <a:gd name="T55" fmla="*/ 1215 h 1728"/>
                <a:gd name="T56" fmla="*/ 252 w 1047"/>
                <a:gd name="T57" fmla="*/ 1322 h 1728"/>
                <a:gd name="T58" fmla="*/ 282 w 1047"/>
                <a:gd name="T59" fmla="*/ 1398 h 1728"/>
                <a:gd name="T60" fmla="*/ 275 w 1047"/>
                <a:gd name="T61" fmla="*/ 1475 h 1728"/>
                <a:gd name="T62" fmla="*/ 252 w 1047"/>
                <a:gd name="T63" fmla="*/ 1643 h 1728"/>
                <a:gd name="T64" fmla="*/ 282 w 1047"/>
                <a:gd name="T65" fmla="*/ 1719 h 1728"/>
                <a:gd name="T66" fmla="*/ 343 w 1047"/>
                <a:gd name="T67" fmla="*/ 1551 h 1728"/>
                <a:gd name="T68" fmla="*/ 412 w 1047"/>
                <a:gd name="T69" fmla="*/ 1398 h 1728"/>
                <a:gd name="T70" fmla="*/ 557 w 1047"/>
                <a:gd name="T71" fmla="*/ 1268 h 1728"/>
                <a:gd name="T72" fmla="*/ 634 w 1047"/>
                <a:gd name="T73" fmla="*/ 1238 h 1728"/>
                <a:gd name="T74" fmla="*/ 786 w 1047"/>
                <a:gd name="T75" fmla="*/ 1291 h 1728"/>
                <a:gd name="T76" fmla="*/ 840 w 1047"/>
                <a:gd name="T77" fmla="*/ 1154 h 1728"/>
                <a:gd name="T78" fmla="*/ 832 w 1047"/>
                <a:gd name="T79" fmla="*/ 986 h 1728"/>
                <a:gd name="T80" fmla="*/ 954 w 1047"/>
                <a:gd name="T81" fmla="*/ 886 h 1728"/>
                <a:gd name="T82" fmla="*/ 1000 w 1047"/>
                <a:gd name="T83" fmla="*/ 833 h 1728"/>
                <a:gd name="T84" fmla="*/ 947 w 1047"/>
                <a:gd name="T85" fmla="*/ 772 h 1728"/>
                <a:gd name="T86" fmla="*/ 1038 w 1047"/>
                <a:gd name="T87" fmla="*/ 642 h 1728"/>
                <a:gd name="T88" fmla="*/ 970 w 1047"/>
                <a:gd name="T89" fmla="*/ 550 h 1728"/>
                <a:gd name="T90" fmla="*/ 924 w 1047"/>
                <a:gd name="T91" fmla="*/ 489 h 1728"/>
                <a:gd name="T92" fmla="*/ 748 w 1047"/>
                <a:gd name="T93" fmla="*/ 535 h 1728"/>
                <a:gd name="T94" fmla="*/ 634 w 1047"/>
                <a:gd name="T95" fmla="*/ 588 h 1728"/>
                <a:gd name="T96" fmla="*/ 664 w 1047"/>
                <a:gd name="T97" fmla="*/ 482 h 1728"/>
                <a:gd name="T98" fmla="*/ 672 w 1047"/>
                <a:gd name="T99" fmla="*/ 413 h 1728"/>
                <a:gd name="T100" fmla="*/ 603 w 1047"/>
                <a:gd name="T101" fmla="*/ 245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47" h="1728">
                  <a:moveTo>
                    <a:pt x="603" y="245"/>
                  </a:moveTo>
                  <a:lnTo>
                    <a:pt x="603" y="245"/>
                  </a:lnTo>
                  <a:cubicBezTo>
                    <a:pt x="588" y="237"/>
                    <a:pt x="573" y="229"/>
                    <a:pt x="565" y="222"/>
                  </a:cubicBezTo>
                  <a:cubicBezTo>
                    <a:pt x="534" y="222"/>
                    <a:pt x="504" y="222"/>
                    <a:pt x="473" y="214"/>
                  </a:cubicBezTo>
                  <a:cubicBezTo>
                    <a:pt x="466" y="207"/>
                    <a:pt x="473" y="191"/>
                    <a:pt x="466" y="184"/>
                  </a:cubicBezTo>
                  <a:cubicBezTo>
                    <a:pt x="443" y="161"/>
                    <a:pt x="420" y="138"/>
                    <a:pt x="389" y="123"/>
                  </a:cubicBezTo>
                  <a:cubicBezTo>
                    <a:pt x="382" y="115"/>
                    <a:pt x="374" y="138"/>
                    <a:pt x="366" y="138"/>
                  </a:cubicBezTo>
                  <a:cubicBezTo>
                    <a:pt x="343" y="123"/>
                    <a:pt x="343" y="100"/>
                    <a:pt x="321" y="92"/>
                  </a:cubicBezTo>
                  <a:cubicBezTo>
                    <a:pt x="305" y="84"/>
                    <a:pt x="275" y="100"/>
                    <a:pt x="259" y="84"/>
                  </a:cubicBezTo>
                  <a:cubicBezTo>
                    <a:pt x="252" y="77"/>
                    <a:pt x="282" y="54"/>
                    <a:pt x="275" y="46"/>
                  </a:cubicBezTo>
                  <a:cubicBezTo>
                    <a:pt x="259" y="23"/>
                    <a:pt x="236" y="0"/>
                    <a:pt x="214" y="0"/>
                  </a:cubicBezTo>
                  <a:cubicBezTo>
                    <a:pt x="183" y="0"/>
                    <a:pt x="175" y="31"/>
                    <a:pt x="160" y="54"/>
                  </a:cubicBezTo>
                  <a:lnTo>
                    <a:pt x="160" y="54"/>
                  </a:lnTo>
                  <a:cubicBezTo>
                    <a:pt x="145" y="69"/>
                    <a:pt x="129" y="84"/>
                    <a:pt x="114" y="107"/>
                  </a:cubicBezTo>
                  <a:cubicBezTo>
                    <a:pt x="91" y="138"/>
                    <a:pt x="76" y="184"/>
                    <a:pt x="53" y="214"/>
                  </a:cubicBezTo>
                  <a:cubicBezTo>
                    <a:pt x="38" y="229"/>
                    <a:pt x="15" y="237"/>
                    <a:pt x="7" y="252"/>
                  </a:cubicBezTo>
                  <a:cubicBezTo>
                    <a:pt x="0" y="260"/>
                    <a:pt x="23" y="268"/>
                    <a:pt x="30" y="283"/>
                  </a:cubicBezTo>
                  <a:cubicBezTo>
                    <a:pt x="38" y="291"/>
                    <a:pt x="53" y="321"/>
                    <a:pt x="68" y="321"/>
                  </a:cubicBezTo>
                  <a:cubicBezTo>
                    <a:pt x="99" y="321"/>
                    <a:pt x="114" y="275"/>
                    <a:pt x="137" y="268"/>
                  </a:cubicBezTo>
                  <a:cubicBezTo>
                    <a:pt x="152" y="260"/>
                    <a:pt x="160" y="275"/>
                    <a:pt x="168" y="283"/>
                  </a:cubicBezTo>
                  <a:cubicBezTo>
                    <a:pt x="183" y="283"/>
                    <a:pt x="198" y="268"/>
                    <a:pt x="214" y="275"/>
                  </a:cubicBezTo>
                  <a:cubicBezTo>
                    <a:pt x="221" y="275"/>
                    <a:pt x="221" y="291"/>
                    <a:pt x="214" y="298"/>
                  </a:cubicBezTo>
                  <a:cubicBezTo>
                    <a:pt x="191" y="314"/>
                    <a:pt x="152" y="306"/>
                    <a:pt x="129" y="321"/>
                  </a:cubicBezTo>
                  <a:cubicBezTo>
                    <a:pt x="114" y="336"/>
                    <a:pt x="122" y="359"/>
                    <a:pt x="107" y="375"/>
                  </a:cubicBezTo>
                  <a:cubicBezTo>
                    <a:pt x="107" y="382"/>
                    <a:pt x="91" y="390"/>
                    <a:pt x="84" y="398"/>
                  </a:cubicBezTo>
                  <a:lnTo>
                    <a:pt x="84" y="398"/>
                  </a:lnTo>
                  <a:cubicBezTo>
                    <a:pt x="76" y="443"/>
                    <a:pt x="76" y="443"/>
                    <a:pt x="76" y="443"/>
                  </a:cubicBezTo>
                  <a:lnTo>
                    <a:pt x="76" y="443"/>
                  </a:lnTo>
                  <a:cubicBezTo>
                    <a:pt x="91" y="451"/>
                    <a:pt x="114" y="466"/>
                    <a:pt x="137" y="474"/>
                  </a:cubicBezTo>
                  <a:cubicBezTo>
                    <a:pt x="137" y="474"/>
                    <a:pt x="160" y="535"/>
                    <a:pt x="168" y="543"/>
                  </a:cubicBezTo>
                  <a:lnTo>
                    <a:pt x="252" y="558"/>
                  </a:lnTo>
                  <a:cubicBezTo>
                    <a:pt x="267" y="558"/>
                    <a:pt x="290" y="550"/>
                    <a:pt x="305" y="550"/>
                  </a:cubicBezTo>
                  <a:cubicBezTo>
                    <a:pt x="321" y="558"/>
                    <a:pt x="336" y="566"/>
                    <a:pt x="336" y="581"/>
                  </a:cubicBezTo>
                  <a:cubicBezTo>
                    <a:pt x="351" y="619"/>
                    <a:pt x="366" y="665"/>
                    <a:pt x="359" y="703"/>
                  </a:cubicBezTo>
                  <a:cubicBezTo>
                    <a:pt x="351" y="726"/>
                    <a:pt x="313" y="718"/>
                    <a:pt x="298" y="734"/>
                  </a:cubicBezTo>
                  <a:cubicBezTo>
                    <a:pt x="282" y="741"/>
                    <a:pt x="282" y="764"/>
                    <a:pt x="275" y="772"/>
                  </a:cubicBezTo>
                  <a:cubicBezTo>
                    <a:pt x="267" y="779"/>
                    <a:pt x="244" y="764"/>
                    <a:pt x="236" y="772"/>
                  </a:cubicBezTo>
                  <a:cubicBezTo>
                    <a:pt x="221" y="795"/>
                    <a:pt x="206" y="818"/>
                    <a:pt x="206" y="840"/>
                  </a:cubicBezTo>
                  <a:cubicBezTo>
                    <a:pt x="206" y="856"/>
                    <a:pt x="229" y="848"/>
                    <a:pt x="229" y="863"/>
                  </a:cubicBezTo>
                  <a:cubicBezTo>
                    <a:pt x="236" y="871"/>
                    <a:pt x="214" y="879"/>
                    <a:pt x="214" y="894"/>
                  </a:cubicBezTo>
                  <a:cubicBezTo>
                    <a:pt x="229" y="909"/>
                    <a:pt x="259" y="909"/>
                    <a:pt x="275" y="925"/>
                  </a:cubicBezTo>
                  <a:cubicBezTo>
                    <a:pt x="282" y="932"/>
                    <a:pt x="282" y="948"/>
                    <a:pt x="275" y="963"/>
                  </a:cubicBezTo>
                  <a:cubicBezTo>
                    <a:pt x="267" y="978"/>
                    <a:pt x="252" y="986"/>
                    <a:pt x="236" y="993"/>
                  </a:cubicBezTo>
                  <a:cubicBezTo>
                    <a:pt x="214" y="993"/>
                    <a:pt x="183" y="993"/>
                    <a:pt x="160" y="978"/>
                  </a:cubicBezTo>
                  <a:cubicBezTo>
                    <a:pt x="145" y="971"/>
                    <a:pt x="160" y="948"/>
                    <a:pt x="152" y="940"/>
                  </a:cubicBezTo>
                  <a:cubicBezTo>
                    <a:pt x="137" y="925"/>
                    <a:pt x="114" y="917"/>
                    <a:pt x="99" y="925"/>
                  </a:cubicBezTo>
                  <a:cubicBezTo>
                    <a:pt x="91" y="925"/>
                    <a:pt x="107" y="955"/>
                    <a:pt x="99" y="963"/>
                  </a:cubicBezTo>
                  <a:cubicBezTo>
                    <a:pt x="84" y="978"/>
                    <a:pt x="46" y="978"/>
                    <a:pt x="46" y="1001"/>
                  </a:cubicBezTo>
                  <a:cubicBezTo>
                    <a:pt x="38" y="1016"/>
                    <a:pt x="68" y="1024"/>
                    <a:pt x="84" y="1024"/>
                  </a:cubicBezTo>
                  <a:cubicBezTo>
                    <a:pt x="107" y="1032"/>
                    <a:pt x="122" y="1016"/>
                    <a:pt x="145" y="1016"/>
                  </a:cubicBezTo>
                  <a:cubicBezTo>
                    <a:pt x="152" y="1024"/>
                    <a:pt x="160" y="1032"/>
                    <a:pt x="160" y="1039"/>
                  </a:cubicBezTo>
                  <a:cubicBezTo>
                    <a:pt x="160" y="1062"/>
                    <a:pt x="145" y="1077"/>
                    <a:pt x="129" y="1093"/>
                  </a:cubicBezTo>
                  <a:cubicBezTo>
                    <a:pt x="122" y="1100"/>
                    <a:pt x="99" y="1100"/>
                    <a:pt x="99" y="1108"/>
                  </a:cubicBezTo>
                  <a:cubicBezTo>
                    <a:pt x="114" y="1131"/>
                    <a:pt x="137" y="1138"/>
                    <a:pt x="152" y="1154"/>
                  </a:cubicBezTo>
                  <a:cubicBezTo>
                    <a:pt x="175" y="1177"/>
                    <a:pt x="183" y="1200"/>
                    <a:pt x="198" y="1215"/>
                  </a:cubicBezTo>
                  <a:cubicBezTo>
                    <a:pt x="206" y="1215"/>
                    <a:pt x="221" y="1207"/>
                    <a:pt x="236" y="1215"/>
                  </a:cubicBezTo>
                  <a:cubicBezTo>
                    <a:pt x="252" y="1223"/>
                    <a:pt x="275" y="1238"/>
                    <a:pt x="282" y="1253"/>
                  </a:cubicBezTo>
                  <a:cubicBezTo>
                    <a:pt x="282" y="1284"/>
                    <a:pt x="252" y="1299"/>
                    <a:pt x="252" y="1322"/>
                  </a:cubicBezTo>
                  <a:cubicBezTo>
                    <a:pt x="259" y="1345"/>
                    <a:pt x="282" y="1352"/>
                    <a:pt x="290" y="1368"/>
                  </a:cubicBezTo>
                  <a:cubicBezTo>
                    <a:pt x="290" y="1375"/>
                    <a:pt x="275" y="1390"/>
                    <a:pt x="282" y="1398"/>
                  </a:cubicBezTo>
                  <a:cubicBezTo>
                    <a:pt x="282" y="1406"/>
                    <a:pt x="298" y="1398"/>
                    <a:pt x="298" y="1398"/>
                  </a:cubicBezTo>
                  <a:cubicBezTo>
                    <a:pt x="298" y="1429"/>
                    <a:pt x="282" y="1452"/>
                    <a:pt x="275" y="1475"/>
                  </a:cubicBezTo>
                  <a:cubicBezTo>
                    <a:pt x="259" y="1498"/>
                    <a:pt x="236" y="1520"/>
                    <a:pt x="236" y="1543"/>
                  </a:cubicBezTo>
                  <a:cubicBezTo>
                    <a:pt x="229" y="1574"/>
                    <a:pt x="244" y="1612"/>
                    <a:pt x="252" y="1643"/>
                  </a:cubicBezTo>
                  <a:lnTo>
                    <a:pt x="252" y="1643"/>
                  </a:lnTo>
                  <a:cubicBezTo>
                    <a:pt x="259" y="1665"/>
                    <a:pt x="252" y="1719"/>
                    <a:pt x="282" y="1719"/>
                  </a:cubicBezTo>
                  <a:cubicBezTo>
                    <a:pt x="305" y="1727"/>
                    <a:pt x="313" y="1681"/>
                    <a:pt x="321" y="1650"/>
                  </a:cubicBezTo>
                  <a:cubicBezTo>
                    <a:pt x="336" y="1620"/>
                    <a:pt x="328" y="1581"/>
                    <a:pt x="343" y="1551"/>
                  </a:cubicBezTo>
                  <a:cubicBezTo>
                    <a:pt x="351" y="1536"/>
                    <a:pt x="374" y="1551"/>
                    <a:pt x="382" y="1543"/>
                  </a:cubicBezTo>
                  <a:cubicBezTo>
                    <a:pt x="397" y="1498"/>
                    <a:pt x="397" y="1444"/>
                    <a:pt x="412" y="1398"/>
                  </a:cubicBezTo>
                  <a:cubicBezTo>
                    <a:pt x="435" y="1345"/>
                    <a:pt x="458" y="1299"/>
                    <a:pt x="496" y="1268"/>
                  </a:cubicBezTo>
                  <a:cubicBezTo>
                    <a:pt x="511" y="1253"/>
                    <a:pt x="534" y="1268"/>
                    <a:pt x="557" y="1268"/>
                  </a:cubicBezTo>
                  <a:cubicBezTo>
                    <a:pt x="573" y="1261"/>
                    <a:pt x="580" y="1238"/>
                    <a:pt x="596" y="1238"/>
                  </a:cubicBezTo>
                  <a:cubicBezTo>
                    <a:pt x="603" y="1230"/>
                    <a:pt x="618" y="1230"/>
                    <a:pt x="634" y="1238"/>
                  </a:cubicBezTo>
                  <a:cubicBezTo>
                    <a:pt x="679" y="1261"/>
                    <a:pt x="702" y="1314"/>
                    <a:pt x="756" y="1329"/>
                  </a:cubicBezTo>
                  <a:cubicBezTo>
                    <a:pt x="771" y="1337"/>
                    <a:pt x="779" y="1307"/>
                    <a:pt x="786" y="1291"/>
                  </a:cubicBezTo>
                  <a:cubicBezTo>
                    <a:pt x="786" y="1291"/>
                    <a:pt x="786" y="1246"/>
                    <a:pt x="786" y="1238"/>
                  </a:cubicBezTo>
                  <a:cubicBezTo>
                    <a:pt x="786" y="1223"/>
                    <a:pt x="840" y="1154"/>
                    <a:pt x="840" y="1154"/>
                  </a:cubicBezTo>
                  <a:cubicBezTo>
                    <a:pt x="832" y="1131"/>
                    <a:pt x="809" y="1115"/>
                    <a:pt x="809" y="1093"/>
                  </a:cubicBezTo>
                  <a:cubicBezTo>
                    <a:pt x="809" y="1054"/>
                    <a:pt x="809" y="1009"/>
                    <a:pt x="832" y="986"/>
                  </a:cubicBezTo>
                  <a:cubicBezTo>
                    <a:pt x="863" y="948"/>
                    <a:pt x="924" y="955"/>
                    <a:pt x="962" y="925"/>
                  </a:cubicBezTo>
                  <a:cubicBezTo>
                    <a:pt x="977" y="917"/>
                    <a:pt x="947" y="894"/>
                    <a:pt x="954" y="886"/>
                  </a:cubicBezTo>
                  <a:cubicBezTo>
                    <a:pt x="962" y="863"/>
                    <a:pt x="985" y="848"/>
                    <a:pt x="1000" y="833"/>
                  </a:cubicBezTo>
                  <a:lnTo>
                    <a:pt x="1000" y="833"/>
                  </a:lnTo>
                  <a:cubicBezTo>
                    <a:pt x="947" y="772"/>
                    <a:pt x="947" y="772"/>
                    <a:pt x="947" y="772"/>
                  </a:cubicBezTo>
                  <a:lnTo>
                    <a:pt x="947" y="772"/>
                  </a:lnTo>
                  <a:cubicBezTo>
                    <a:pt x="954" y="749"/>
                    <a:pt x="962" y="718"/>
                    <a:pt x="977" y="695"/>
                  </a:cubicBezTo>
                  <a:cubicBezTo>
                    <a:pt x="993" y="673"/>
                    <a:pt x="1023" y="665"/>
                    <a:pt x="1038" y="642"/>
                  </a:cubicBezTo>
                  <a:cubicBezTo>
                    <a:pt x="1046" y="627"/>
                    <a:pt x="1046" y="604"/>
                    <a:pt x="1046" y="588"/>
                  </a:cubicBezTo>
                  <a:cubicBezTo>
                    <a:pt x="1046" y="588"/>
                    <a:pt x="970" y="558"/>
                    <a:pt x="970" y="550"/>
                  </a:cubicBezTo>
                  <a:lnTo>
                    <a:pt x="954" y="520"/>
                  </a:lnTo>
                  <a:cubicBezTo>
                    <a:pt x="947" y="512"/>
                    <a:pt x="939" y="489"/>
                    <a:pt x="924" y="489"/>
                  </a:cubicBezTo>
                  <a:cubicBezTo>
                    <a:pt x="893" y="497"/>
                    <a:pt x="871" y="535"/>
                    <a:pt x="832" y="543"/>
                  </a:cubicBezTo>
                  <a:cubicBezTo>
                    <a:pt x="809" y="550"/>
                    <a:pt x="779" y="535"/>
                    <a:pt x="748" y="535"/>
                  </a:cubicBezTo>
                  <a:cubicBezTo>
                    <a:pt x="725" y="543"/>
                    <a:pt x="702" y="550"/>
                    <a:pt x="679" y="558"/>
                  </a:cubicBezTo>
                  <a:cubicBezTo>
                    <a:pt x="664" y="566"/>
                    <a:pt x="657" y="588"/>
                    <a:pt x="634" y="588"/>
                  </a:cubicBezTo>
                  <a:cubicBezTo>
                    <a:pt x="626" y="588"/>
                    <a:pt x="611" y="573"/>
                    <a:pt x="618" y="558"/>
                  </a:cubicBezTo>
                  <a:cubicBezTo>
                    <a:pt x="626" y="527"/>
                    <a:pt x="649" y="504"/>
                    <a:pt x="664" y="482"/>
                  </a:cubicBezTo>
                  <a:cubicBezTo>
                    <a:pt x="679" y="466"/>
                    <a:pt x="702" y="466"/>
                    <a:pt x="702" y="443"/>
                  </a:cubicBezTo>
                  <a:cubicBezTo>
                    <a:pt x="702" y="428"/>
                    <a:pt x="679" y="428"/>
                    <a:pt x="672" y="413"/>
                  </a:cubicBezTo>
                  <a:cubicBezTo>
                    <a:pt x="657" y="382"/>
                    <a:pt x="649" y="344"/>
                    <a:pt x="634" y="306"/>
                  </a:cubicBezTo>
                  <a:cubicBezTo>
                    <a:pt x="626" y="283"/>
                    <a:pt x="611" y="260"/>
                    <a:pt x="603" y="24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01" name="Freeform 128"/>
            <p:cNvSpPr>
              <a:spLocks noChangeArrowheads="1"/>
            </p:cNvSpPr>
            <p:nvPr/>
          </p:nvSpPr>
          <p:spPr bwMode="auto">
            <a:xfrm>
              <a:off x="5565413" y="4835526"/>
              <a:ext cx="492093" cy="550863"/>
            </a:xfrm>
            <a:custGeom>
              <a:avLst/>
              <a:gdLst>
                <a:gd name="T0" fmla="*/ 397 w 1368"/>
                <a:gd name="T1" fmla="*/ 978 h 1529"/>
                <a:gd name="T2" fmla="*/ 488 w 1368"/>
                <a:gd name="T3" fmla="*/ 848 h 1529"/>
                <a:gd name="T4" fmla="*/ 420 w 1368"/>
                <a:gd name="T5" fmla="*/ 756 h 1529"/>
                <a:gd name="T6" fmla="*/ 374 w 1368"/>
                <a:gd name="T7" fmla="*/ 695 h 1529"/>
                <a:gd name="T8" fmla="*/ 198 w 1368"/>
                <a:gd name="T9" fmla="*/ 741 h 1529"/>
                <a:gd name="T10" fmla="*/ 84 w 1368"/>
                <a:gd name="T11" fmla="*/ 794 h 1529"/>
                <a:gd name="T12" fmla="*/ 114 w 1368"/>
                <a:gd name="T13" fmla="*/ 688 h 1529"/>
                <a:gd name="T14" fmla="*/ 122 w 1368"/>
                <a:gd name="T15" fmla="*/ 619 h 1529"/>
                <a:gd name="T16" fmla="*/ 53 w 1368"/>
                <a:gd name="T17" fmla="*/ 451 h 1529"/>
                <a:gd name="T18" fmla="*/ 99 w 1368"/>
                <a:gd name="T19" fmla="*/ 390 h 1529"/>
                <a:gd name="T20" fmla="*/ 38 w 1368"/>
                <a:gd name="T21" fmla="*/ 268 h 1529"/>
                <a:gd name="T22" fmla="*/ 38 w 1368"/>
                <a:gd name="T23" fmla="*/ 191 h 1529"/>
                <a:gd name="T24" fmla="*/ 53 w 1368"/>
                <a:gd name="T25" fmla="*/ 153 h 1529"/>
                <a:gd name="T26" fmla="*/ 76 w 1368"/>
                <a:gd name="T27" fmla="*/ 54 h 1529"/>
                <a:gd name="T28" fmla="*/ 145 w 1368"/>
                <a:gd name="T29" fmla="*/ 8 h 1529"/>
                <a:gd name="T30" fmla="*/ 244 w 1368"/>
                <a:gd name="T31" fmla="*/ 54 h 1529"/>
                <a:gd name="T32" fmla="*/ 267 w 1368"/>
                <a:gd name="T33" fmla="*/ 15 h 1529"/>
                <a:gd name="T34" fmla="*/ 366 w 1368"/>
                <a:gd name="T35" fmla="*/ 122 h 1529"/>
                <a:gd name="T36" fmla="*/ 573 w 1368"/>
                <a:gd name="T37" fmla="*/ 306 h 1529"/>
                <a:gd name="T38" fmla="*/ 695 w 1368"/>
                <a:gd name="T39" fmla="*/ 222 h 1529"/>
                <a:gd name="T40" fmla="*/ 832 w 1368"/>
                <a:gd name="T41" fmla="*/ 176 h 1529"/>
                <a:gd name="T42" fmla="*/ 932 w 1368"/>
                <a:gd name="T43" fmla="*/ 130 h 1529"/>
                <a:gd name="T44" fmla="*/ 1130 w 1368"/>
                <a:gd name="T45" fmla="*/ 145 h 1529"/>
                <a:gd name="T46" fmla="*/ 1252 w 1368"/>
                <a:gd name="T47" fmla="*/ 199 h 1529"/>
                <a:gd name="T48" fmla="*/ 1329 w 1368"/>
                <a:gd name="T49" fmla="*/ 352 h 1529"/>
                <a:gd name="T50" fmla="*/ 1344 w 1368"/>
                <a:gd name="T51" fmla="*/ 405 h 1529"/>
                <a:gd name="T52" fmla="*/ 1229 w 1368"/>
                <a:gd name="T53" fmla="*/ 619 h 1529"/>
                <a:gd name="T54" fmla="*/ 1214 w 1368"/>
                <a:gd name="T55" fmla="*/ 772 h 1529"/>
                <a:gd name="T56" fmla="*/ 1229 w 1368"/>
                <a:gd name="T57" fmla="*/ 901 h 1529"/>
                <a:gd name="T58" fmla="*/ 1138 w 1368"/>
                <a:gd name="T59" fmla="*/ 1108 h 1529"/>
                <a:gd name="T60" fmla="*/ 1191 w 1368"/>
                <a:gd name="T61" fmla="*/ 1192 h 1529"/>
                <a:gd name="T62" fmla="*/ 1084 w 1368"/>
                <a:gd name="T63" fmla="*/ 1253 h 1529"/>
                <a:gd name="T64" fmla="*/ 1084 w 1368"/>
                <a:gd name="T65" fmla="*/ 1429 h 1529"/>
                <a:gd name="T66" fmla="*/ 1008 w 1368"/>
                <a:gd name="T67" fmla="*/ 1520 h 1529"/>
                <a:gd name="T68" fmla="*/ 916 w 1368"/>
                <a:gd name="T69" fmla="*/ 1474 h 1529"/>
                <a:gd name="T70" fmla="*/ 878 w 1368"/>
                <a:gd name="T71" fmla="*/ 1375 h 1529"/>
                <a:gd name="T72" fmla="*/ 786 w 1368"/>
                <a:gd name="T73" fmla="*/ 1230 h 1529"/>
                <a:gd name="T74" fmla="*/ 702 w 1368"/>
                <a:gd name="T75" fmla="*/ 1100 h 1529"/>
                <a:gd name="T76" fmla="*/ 488 w 1368"/>
                <a:gd name="T77" fmla="*/ 1062 h 1529"/>
                <a:gd name="T78" fmla="*/ 450 w 1368"/>
                <a:gd name="T79" fmla="*/ 1039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68" h="1529">
                  <a:moveTo>
                    <a:pt x="397" y="978"/>
                  </a:moveTo>
                  <a:lnTo>
                    <a:pt x="397" y="978"/>
                  </a:lnTo>
                  <a:cubicBezTo>
                    <a:pt x="404" y="955"/>
                    <a:pt x="412" y="924"/>
                    <a:pt x="427" y="901"/>
                  </a:cubicBezTo>
                  <a:cubicBezTo>
                    <a:pt x="443" y="879"/>
                    <a:pt x="473" y="871"/>
                    <a:pt x="488" y="848"/>
                  </a:cubicBezTo>
                  <a:cubicBezTo>
                    <a:pt x="496" y="833"/>
                    <a:pt x="496" y="810"/>
                    <a:pt x="496" y="794"/>
                  </a:cubicBezTo>
                  <a:cubicBezTo>
                    <a:pt x="496" y="794"/>
                    <a:pt x="420" y="764"/>
                    <a:pt x="420" y="756"/>
                  </a:cubicBezTo>
                  <a:lnTo>
                    <a:pt x="404" y="726"/>
                  </a:lnTo>
                  <a:cubicBezTo>
                    <a:pt x="397" y="718"/>
                    <a:pt x="389" y="695"/>
                    <a:pt x="374" y="695"/>
                  </a:cubicBezTo>
                  <a:cubicBezTo>
                    <a:pt x="343" y="703"/>
                    <a:pt x="321" y="741"/>
                    <a:pt x="282" y="749"/>
                  </a:cubicBezTo>
                  <a:cubicBezTo>
                    <a:pt x="259" y="756"/>
                    <a:pt x="229" y="741"/>
                    <a:pt x="198" y="741"/>
                  </a:cubicBezTo>
                  <a:cubicBezTo>
                    <a:pt x="175" y="749"/>
                    <a:pt x="152" y="756"/>
                    <a:pt x="129" y="764"/>
                  </a:cubicBezTo>
                  <a:cubicBezTo>
                    <a:pt x="114" y="772"/>
                    <a:pt x="107" y="794"/>
                    <a:pt x="84" y="794"/>
                  </a:cubicBezTo>
                  <a:cubicBezTo>
                    <a:pt x="76" y="794"/>
                    <a:pt x="61" y="779"/>
                    <a:pt x="68" y="764"/>
                  </a:cubicBezTo>
                  <a:cubicBezTo>
                    <a:pt x="76" y="733"/>
                    <a:pt x="99" y="710"/>
                    <a:pt x="114" y="688"/>
                  </a:cubicBezTo>
                  <a:cubicBezTo>
                    <a:pt x="129" y="672"/>
                    <a:pt x="152" y="672"/>
                    <a:pt x="152" y="649"/>
                  </a:cubicBezTo>
                  <a:cubicBezTo>
                    <a:pt x="152" y="634"/>
                    <a:pt x="129" y="634"/>
                    <a:pt x="122" y="619"/>
                  </a:cubicBezTo>
                  <a:cubicBezTo>
                    <a:pt x="107" y="588"/>
                    <a:pt x="99" y="550"/>
                    <a:pt x="84" y="512"/>
                  </a:cubicBezTo>
                  <a:cubicBezTo>
                    <a:pt x="76" y="489"/>
                    <a:pt x="61" y="466"/>
                    <a:pt x="53" y="451"/>
                  </a:cubicBezTo>
                  <a:lnTo>
                    <a:pt x="53" y="451"/>
                  </a:lnTo>
                  <a:cubicBezTo>
                    <a:pt x="68" y="428"/>
                    <a:pt x="91" y="413"/>
                    <a:pt x="99" y="390"/>
                  </a:cubicBezTo>
                  <a:cubicBezTo>
                    <a:pt x="107" y="367"/>
                    <a:pt x="107" y="336"/>
                    <a:pt x="99" y="313"/>
                  </a:cubicBezTo>
                  <a:cubicBezTo>
                    <a:pt x="84" y="290"/>
                    <a:pt x="53" y="283"/>
                    <a:pt x="38" y="268"/>
                  </a:cubicBezTo>
                  <a:cubicBezTo>
                    <a:pt x="23" y="245"/>
                    <a:pt x="0" y="222"/>
                    <a:pt x="0" y="199"/>
                  </a:cubicBezTo>
                  <a:cubicBezTo>
                    <a:pt x="0" y="183"/>
                    <a:pt x="30" y="199"/>
                    <a:pt x="38" y="191"/>
                  </a:cubicBezTo>
                  <a:cubicBezTo>
                    <a:pt x="53" y="183"/>
                    <a:pt x="53" y="168"/>
                    <a:pt x="53" y="153"/>
                  </a:cubicBezTo>
                  <a:lnTo>
                    <a:pt x="53" y="153"/>
                  </a:lnTo>
                  <a:cubicBezTo>
                    <a:pt x="76" y="145"/>
                    <a:pt x="107" y="138"/>
                    <a:pt x="114" y="115"/>
                  </a:cubicBezTo>
                  <a:cubicBezTo>
                    <a:pt x="122" y="92"/>
                    <a:pt x="84" y="77"/>
                    <a:pt x="76" y="54"/>
                  </a:cubicBezTo>
                  <a:cubicBezTo>
                    <a:pt x="68" y="38"/>
                    <a:pt x="76" y="15"/>
                    <a:pt x="84" y="8"/>
                  </a:cubicBezTo>
                  <a:cubicBezTo>
                    <a:pt x="107" y="0"/>
                    <a:pt x="129" y="0"/>
                    <a:pt x="145" y="8"/>
                  </a:cubicBezTo>
                  <a:cubicBezTo>
                    <a:pt x="160" y="15"/>
                    <a:pt x="160" y="46"/>
                    <a:pt x="175" y="46"/>
                  </a:cubicBezTo>
                  <a:cubicBezTo>
                    <a:pt x="198" y="61"/>
                    <a:pt x="221" y="61"/>
                    <a:pt x="244" y="54"/>
                  </a:cubicBezTo>
                  <a:cubicBezTo>
                    <a:pt x="252" y="46"/>
                    <a:pt x="259" y="31"/>
                    <a:pt x="267" y="23"/>
                  </a:cubicBezTo>
                  <a:cubicBezTo>
                    <a:pt x="267" y="15"/>
                    <a:pt x="267" y="15"/>
                    <a:pt x="267" y="15"/>
                  </a:cubicBezTo>
                  <a:cubicBezTo>
                    <a:pt x="305" y="46"/>
                    <a:pt x="343" y="61"/>
                    <a:pt x="374" y="92"/>
                  </a:cubicBezTo>
                  <a:cubicBezTo>
                    <a:pt x="382" y="99"/>
                    <a:pt x="359" y="115"/>
                    <a:pt x="366" y="122"/>
                  </a:cubicBezTo>
                  <a:cubicBezTo>
                    <a:pt x="420" y="176"/>
                    <a:pt x="481" y="206"/>
                    <a:pt x="534" y="260"/>
                  </a:cubicBezTo>
                  <a:cubicBezTo>
                    <a:pt x="550" y="268"/>
                    <a:pt x="550" y="306"/>
                    <a:pt x="573" y="306"/>
                  </a:cubicBezTo>
                  <a:cubicBezTo>
                    <a:pt x="595" y="298"/>
                    <a:pt x="588" y="252"/>
                    <a:pt x="603" y="245"/>
                  </a:cubicBezTo>
                  <a:cubicBezTo>
                    <a:pt x="634" y="222"/>
                    <a:pt x="664" y="229"/>
                    <a:pt x="695" y="222"/>
                  </a:cubicBezTo>
                  <a:cubicBezTo>
                    <a:pt x="740" y="206"/>
                    <a:pt x="786" y="191"/>
                    <a:pt x="832" y="176"/>
                  </a:cubicBezTo>
                  <a:lnTo>
                    <a:pt x="832" y="176"/>
                  </a:lnTo>
                  <a:cubicBezTo>
                    <a:pt x="847" y="168"/>
                    <a:pt x="863" y="176"/>
                    <a:pt x="870" y="168"/>
                  </a:cubicBezTo>
                  <a:cubicBezTo>
                    <a:pt x="893" y="160"/>
                    <a:pt x="909" y="138"/>
                    <a:pt x="932" y="130"/>
                  </a:cubicBezTo>
                  <a:cubicBezTo>
                    <a:pt x="977" y="115"/>
                    <a:pt x="1023" y="99"/>
                    <a:pt x="1069" y="99"/>
                  </a:cubicBezTo>
                  <a:cubicBezTo>
                    <a:pt x="1092" y="107"/>
                    <a:pt x="1107" y="138"/>
                    <a:pt x="1130" y="145"/>
                  </a:cubicBezTo>
                  <a:cubicBezTo>
                    <a:pt x="1168" y="168"/>
                    <a:pt x="1214" y="183"/>
                    <a:pt x="1252" y="199"/>
                  </a:cubicBezTo>
                  <a:lnTo>
                    <a:pt x="1252" y="199"/>
                  </a:lnTo>
                  <a:cubicBezTo>
                    <a:pt x="1268" y="222"/>
                    <a:pt x="1283" y="245"/>
                    <a:pt x="1290" y="268"/>
                  </a:cubicBezTo>
                  <a:cubicBezTo>
                    <a:pt x="1306" y="298"/>
                    <a:pt x="1306" y="329"/>
                    <a:pt x="1329" y="352"/>
                  </a:cubicBezTo>
                  <a:cubicBezTo>
                    <a:pt x="1336" y="359"/>
                    <a:pt x="1359" y="344"/>
                    <a:pt x="1367" y="359"/>
                  </a:cubicBezTo>
                  <a:cubicBezTo>
                    <a:pt x="1367" y="374"/>
                    <a:pt x="1359" y="390"/>
                    <a:pt x="1344" y="405"/>
                  </a:cubicBezTo>
                  <a:cubicBezTo>
                    <a:pt x="1313" y="443"/>
                    <a:pt x="1268" y="466"/>
                    <a:pt x="1245" y="504"/>
                  </a:cubicBezTo>
                  <a:cubicBezTo>
                    <a:pt x="1222" y="542"/>
                    <a:pt x="1252" y="588"/>
                    <a:pt x="1229" y="619"/>
                  </a:cubicBezTo>
                  <a:cubicBezTo>
                    <a:pt x="1222" y="642"/>
                    <a:pt x="1168" y="611"/>
                    <a:pt x="1168" y="634"/>
                  </a:cubicBezTo>
                  <a:cubicBezTo>
                    <a:pt x="1161" y="680"/>
                    <a:pt x="1207" y="726"/>
                    <a:pt x="1214" y="772"/>
                  </a:cubicBezTo>
                  <a:cubicBezTo>
                    <a:pt x="1214" y="787"/>
                    <a:pt x="1199" y="794"/>
                    <a:pt x="1199" y="810"/>
                  </a:cubicBezTo>
                  <a:cubicBezTo>
                    <a:pt x="1199" y="840"/>
                    <a:pt x="1222" y="871"/>
                    <a:pt x="1229" y="901"/>
                  </a:cubicBezTo>
                  <a:cubicBezTo>
                    <a:pt x="1229" y="909"/>
                    <a:pt x="1214" y="909"/>
                    <a:pt x="1207" y="917"/>
                  </a:cubicBezTo>
                  <a:cubicBezTo>
                    <a:pt x="1184" y="978"/>
                    <a:pt x="1145" y="1039"/>
                    <a:pt x="1138" y="1108"/>
                  </a:cubicBezTo>
                  <a:cubicBezTo>
                    <a:pt x="1138" y="1146"/>
                    <a:pt x="1176" y="1161"/>
                    <a:pt x="1191" y="1192"/>
                  </a:cubicBezTo>
                  <a:lnTo>
                    <a:pt x="1191" y="1192"/>
                  </a:lnTo>
                  <a:cubicBezTo>
                    <a:pt x="1176" y="1207"/>
                    <a:pt x="1153" y="1215"/>
                    <a:pt x="1130" y="1230"/>
                  </a:cubicBezTo>
                  <a:cubicBezTo>
                    <a:pt x="1115" y="1238"/>
                    <a:pt x="1092" y="1238"/>
                    <a:pt x="1084" y="1253"/>
                  </a:cubicBezTo>
                  <a:cubicBezTo>
                    <a:pt x="1069" y="1276"/>
                    <a:pt x="1084" y="1306"/>
                    <a:pt x="1084" y="1337"/>
                  </a:cubicBezTo>
                  <a:cubicBezTo>
                    <a:pt x="1084" y="1367"/>
                    <a:pt x="1099" y="1406"/>
                    <a:pt x="1084" y="1429"/>
                  </a:cubicBezTo>
                  <a:cubicBezTo>
                    <a:pt x="1077" y="1444"/>
                    <a:pt x="1046" y="1421"/>
                    <a:pt x="1038" y="1429"/>
                  </a:cubicBezTo>
                  <a:cubicBezTo>
                    <a:pt x="1015" y="1452"/>
                    <a:pt x="1023" y="1490"/>
                    <a:pt x="1008" y="1520"/>
                  </a:cubicBezTo>
                  <a:cubicBezTo>
                    <a:pt x="1000" y="1528"/>
                    <a:pt x="977" y="1528"/>
                    <a:pt x="970" y="1520"/>
                  </a:cubicBezTo>
                  <a:cubicBezTo>
                    <a:pt x="947" y="1513"/>
                    <a:pt x="932" y="1490"/>
                    <a:pt x="916" y="1474"/>
                  </a:cubicBezTo>
                  <a:cubicBezTo>
                    <a:pt x="909" y="1467"/>
                    <a:pt x="886" y="1452"/>
                    <a:pt x="886" y="1436"/>
                  </a:cubicBezTo>
                  <a:cubicBezTo>
                    <a:pt x="878" y="1421"/>
                    <a:pt x="886" y="1390"/>
                    <a:pt x="878" y="1375"/>
                  </a:cubicBezTo>
                  <a:cubicBezTo>
                    <a:pt x="870" y="1352"/>
                    <a:pt x="847" y="1337"/>
                    <a:pt x="832" y="1314"/>
                  </a:cubicBezTo>
                  <a:cubicBezTo>
                    <a:pt x="817" y="1291"/>
                    <a:pt x="802" y="1260"/>
                    <a:pt x="786" y="1230"/>
                  </a:cubicBezTo>
                  <a:cubicBezTo>
                    <a:pt x="779" y="1215"/>
                    <a:pt x="771" y="1192"/>
                    <a:pt x="756" y="1177"/>
                  </a:cubicBezTo>
                  <a:cubicBezTo>
                    <a:pt x="740" y="1154"/>
                    <a:pt x="725" y="1123"/>
                    <a:pt x="702" y="1100"/>
                  </a:cubicBezTo>
                  <a:cubicBezTo>
                    <a:pt x="672" y="1077"/>
                    <a:pt x="641" y="1062"/>
                    <a:pt x="603" y="1062"/>
                  </a:cubicBezTo>
                  <a:cubicBezTo>
                    <a:pt x="565" y="1054"/>
                    <a:pt x="527" y="1069"/>
                    <a:pt x="488" y="1062"/>
                  </a:cubicBezTo>
                  <a:cubicBezTo>
                    <a:pt x="473" y="1062"/>
                    <a:pt x="465" y="1046"/>
                    <a:pt x="450" y="1039"/>
                  </a:cubicBezTo>
                  <a:lnTo>
                    <a:pt x="450" y="1039"/>
                  </a:lnTo>
                  <a:cubicBezTo>
                    <a:pt x="397" y="978"/>
                    <a:pt x="397" y="978"/>
                    <a:pt x="397" y="97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02" name="Freeform 129"/>
            <p:cNvSpPr>
              <a:spLocks noChangeArrowheads="1"/>
            </p:cNvSpPr>
            <p:nvPr/>
          </p:nvSpPr>
          <p:spPr bwMode="auto">
            <a:xfrm>
              <a:off x="6027346" y="4678363"/>
              <a:ext cx="206362" cy="182562"/>
            </a:xfrm>
            <a:custGeom>
              <a:avLst/>
              <a:gdLst>
                <a:gd name="T0" fmla="*/ 38 w 573"/>
                <a:gd name="T1" fmla="*/ 23 h 505"/>
                <a:gd name="T2" fmla="*/ 38 w 573"/>
                <a:gd name="T3" fmla="*/ 23 h 505"/>
                <a:gd name="T4" fmla="*/ 7 w 573"/>
                <a:gd name="T5" fmla="*/ 91 h 505"/>
                <a:gd name="T6" fmla="*/ 23 w 573"/>
                <a:gd name="T7" fmla="*/ 122 h 505"/>
                <a:gd name="T8" fmla="*/ 7 w 573"/>
                <a:gd name="T9" fmla="*/ 153 h 505"/>
                <a:gd name="T10" fmla="*/ 38 w 573"/>
                <a:gd name="T11" fmla="*/ 183 h 505"/>
                <a:gd name="T12" fmla="*/ 23 w 573"/>
                <a:gd name="T13" fmla="*/ 267 h 505"/>
                <a:gd name="T14" fmla="*/ 91 w 573"/>
                <a:gd name="T15" fmla="*/ 282 h 505"/>
                <a:gd name="T16" fmla="*/ 68 w 573"/>
                <a:gd name="T17" fmla="*/ 374 h 505"/>
                <a:gd name="T18" fmla="*/ 53 w 573"/>
                <a:gd name="T19" fmla="*/ 435 h 505"/>
                <a:gd name="T20" fmla="*/ 91 w 573"/>
                <a:gd name="T21" fmla="*/ 504 h 505"/>
                <a:gd name="T22" fmla="*/ 91 w 573"/>
                <a:gd name="T23" fmla="*/ 504 h 505"/>
                <a:gd name="T24" fmla="*/ 130 w 573"/>
                <a:gd name="T25" fmla="*/ 496 h 505"/>
                <a:gd name="T26" fmla="*/ 130 w 573"/>
                <a:gd name="T27" fmla="*/ 496 h 505"/>
                <a:gd name="T28" fmla="*/ 244 w 573"/>
                <a:gd name="T29" fmla="*/ 374 h 505"/>
                <a:gd name="T30" fmla="*/ 275 w 573"/>
                <a:gd name="T31" fmla="*/ 351 h 505"/>
                <a:gd name="T32" fmla="*/ 313 w 573"/>
                <a:gd name="T33" fmla="*/ 351 h 505"/>
                <a:gd name="T34" fmla="*/ 358 w 573"/>
                <a:gd name="T35" fmla="*/ 328 h 505"/>
                <a:gd name="T36" fmla="*/ 373 w 573"/>
                <a:gd name="T37" fmla="*/ 313 h 505"/>
                <a:gd name="T38" fmla="*/ 511 w 573"/>
                <a:gd name="T39" fmla="*/ 298 h 505"/>
                <a:gd name="T40" fmla="*/ 511 w 573"/>
                <a:gd name="T41" fmla="*/ 237 h 505"/>
                <a:gd name="T42" fmla="*/ 564 w 573"/>
                <a:gd name="T43" fmla="*/ 198 h 505"/>
                <a:gd name="T44" fmla="*/ 564 w 573"/>
                <a:gd name="T45" fmla="*/ 198 h 505"/>
                <a:gd name="T46" fmla="*/ 572 w 573"/>
                <a:gd name="T47" fmla="*/ 160 h 505"/>
                <a:gd name="T48" fmla="*/ 572 w 573"/>
                <a:gd name="T49" fmla="*/ 160 h 505"/>
                <a:gd name="T50" fmla="*/ 396 w 573"/>
                <a:gd name="T51" fmla="*/ 45 h 505"/>
                <a:gd name="T52" fmla="*/ 183 w 573"/>
                <a:gd name="T53" fmla="*/ 53 h 505"/>
                <a:gd name="T54" fmla="*/ 107 w 573"/>
                <a:gd name="T55" fmla="*/ 0 h 505"/>
                <a:gd name="T56" fmla="*/ 38 w 573"/>
                <a:gd name="T57" fmla="*/ 23 h 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3" h="505">
                  <a:moveTo>
                    <a:pt x="38" y="23"/>
                  </a:moveTo>
                  <a:lnTo>
                    <a:pt x="38" y="23"/>
                  </a:lnTo>
                  <a:cubicBezTo>
                    <a:pt x="23" y="45"/>
                    <a:pt x="15" y="61"/>
                    <a:pt x="7" y="91"/>
                  </a:cubicBezTo>
                  <a:cubicBezTo>
                    <a:pt x="7" y="99"/>
                    <a:pt x="23" y="114"/>
                    <a:pt x="23" y="122"/>
                  </a:cubicBezTo>
                  <a:cubicBezTo>
                    <a:pt x="23" y="137"/>
                    <a:pt x="0" y="145"/>
                    <a:pt x="7" y="153"/>
                  </a:cubicBezTo>
                  <a:cubicBezTo>
                    <a:pt x="7" y="168"/>
                    <a:pt x="38" y="168"/>
                    <a:pt x="38" y="183"/>
                  </a:cubicBezTo>
                  <a:cubicBezTo>
                    <a:pt x="38" y="214"/>
                    <a:pt x="7" y="244"/>
                    <a:pt x="23" y="267"/>
                  </a:cubicBezTo>
                  <a:cubicBezTo>
                    <a:pt x="30" y="282"/>
                    <a:pt x="76" y="259"/>
                    <a:pt x="91" y="282"/>
                  </a:cubicBezTo>
                  <a:cubicBezTo>
                    <a:pt x="99" y="305"/>
                    <a:pt x="76" y="343"/>
                    <a:pt x="68" y="374"/>
                  </a:cubicBezTo>
                  <a:cubicBezTo>
                    <a:pt x="61" y="397"/>
                    <a:pt x="53" y="412"/>
                    <a:pt x="53" y="435"/>
                  </a:cubicBezTo>
                  <a:cubicBezTo>
                    <a:pt x="61" y="458"/>
                    <a:pt x="76" y="481"/>
                    <a:pt x="91" y="504"/>
                  </a:cubicBezTo>
                  <a:lnTo>
                    <a:pt x="91" y="504"/>
                  </a:lnTo>
                  <a:cubicBezTo>
                    <a:pt x="130" y="496"/>
                    <a:pt x="130" y="496"/>
                    <a:pt x="130" y="496"/>
                  </a:cubicBezTo>
                  <a:lnTo>
                    <a:pt x="130" y="496"/>
                  </a:lnTo>
                  <a:cubicBezTo>
                    <a:pt x="168" y="450"/>
                    <a:pt x="206" y="412"/>
                    <a:pt x="244" y="374"/>
                  </a:cubicBezTo>
                  <a:cubicBezTo>
                    <a:pt x="252" y="366"/>
                    <a:pt x="260" y="359"/>
                    <a:pt x="275" y="351"/>
                  </a:cubicBezTo>
                  <a:cubicBezTo>
                    <a:pt x="282" y="351"/>
                    <a:pt x="298" y="359"/>
                    <a:pt x="313" y="351"/>
                  </a:cubicBezTo>
                  <a:cubicBezTo>
                    <a:pt x="328" y="351"/>
                    <a:pt x="342" y="343"/>
                    <a:pt x="358" y="328"/>
                  </a:cubicBezTo>
                  <a:cubicBezTo>
                    <a:pt x="365" y="328"/>
                    <a:pt x="365" y="313"/>
                    <a:pt x="373" y="313"/>
                  </a:cubicBezTo>
                  <a:cubicBezTo>
                    <a:pt x="419" y="298"/>
                    <a:pt x="472" y="313"/>
                    <a:pt x="511" y="298"/>
                  </a:cubicBezTo>
                  <a:cubicBezTo>
                    <a:pt x="526" y="282"/>
                    <a:pt x="503" y="252"/>
                    <a:pt x="511" y="237"/>
                  </a:cubicBezTo>
                  <a:cubicBezTo>
                    <a:pt x="526" y="214"/>
                    <a:pt x="549" y="214"/>
                    <a:pt x="564" y="198"/>
                  </a:cubicBezTo>
                  <a:lnTo>
                    <a:pt x="564" y="198"/>
                  </a:lnTo>
                  <a:cubicBezTo>
                    <a:pt x="572" y="160"/>
                    <a:pt x="572" y="160"/>
                    <a:pt x="572" y="160"/>
                  </a:cubicBezTo>
                  <a:lnTo>
                    <a:pt x="572" y="160"/>
                  </a:lnTo>
                  <a:cubicBezTo>
                    <a:pt x="503" y="145"/>
                    <a:pt x="434" y="91"/>
                    <a:pt x="396" y="45"/>
                  </a:cubicBezTo>
                  <a:cubicBezTo>
                    <a:pt x="381" y="30"/>
                    <a:pt x="237" y="68"/>
                    <a:pt x="183" y="53"/>
                  </a:cubicBezTo>
                  <a:cubicBezTo>
                    <a:pt x="160" y="45"/>
                    <a:pt x="114" y="0"/>
                    <a:pt x="107" y="0"/>
                  </a:cubicBezTo>
                  <a:cubicBezTo>
                    <a:pt x="84" y="15"/>
                    <a:pt x="61" y="15"/>
                    <a:pt x="38" y="2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03" name="Freeform 130"/>
            <p:cNvSpPr>
              <a:spLocks noChangeArrowheads="1"/>
            </p:cNvSpPr>
            <p:nvPr/>
          </p:nvSpPr>
          <p:spPr bwMode="auto">
            <a:xfrm>
              <a:off x="5974961" y="4738688"/>
              <a:ext cx="838145" cy="811212"/>
            </a:xfrm>
            <a:custGeom>
              <a:avLst/>
              <a:gdLst>
                <a:gd name="T0" fmla="*/ 236 w 2329"/>
                <a:gd name="T1" fmla="*/ 336 h 2254"/>
                <a:gd name="T2" fmla="*/ 160 w 2329"/>
                <a:gd name="T3" fmla="*/ 420 h 2254"/>
                <a:gd name="T4" fmla="*/ 152 w 2329"/>
                <a:gd name="T5" fmla="*/ 535 h 2254"/>
                <a:gd name="T6" fmla="*/ 206 w 2329"/>
                <a:gd name="T7" fmla="*/ 672 h 2254"/>
                <a:gd name="T8" fmla="*/ 30 w 2329"/>
                <a:gd name="T9" fmla="*/ 901 h 2254"/>
                <a:gd name="T10" fmla="*/ 91 w 2329"/>
                <a:gd name="T11" fmla="*/ 1168 h 2254"/>
                <a:gd name="T12" fmla="*/ 53 w 2329"/>
                <a:gd name="T13" fmla="*/ 1459 h 2254"/>
                <a:gd name="T14" fmla="*/ 175 w 2329"/>
                <a:gd name="T15" fmla="*/ 1459 h 2254"/>
                <a:gd name="T16" fmla="*/ 382 w 2329"/>
                <a:gd name="T17" fmla="*/ 1382 h 2254"/>
                <a:gd name="T18" fmla="*/ 374 w 2329"/>
                <a:gd name="T19" fmla="*/ 1505 h 2254"/>
                <a:gd name="T20" fmla="*/ 427 w 2329"/>
                <a:gd name="T21" fmla="*/ 1611 h 2254"/>
                <a:gd name="T22" fmla="*/ 572 w 2329"/>
                <a:gd name="T23" fmla="*/ 1627 h 2254"/>
                <a:gd name="T24" fmla="*/ 717 w 2329"/>
                <a:gd name="T25" fmla="*/ 1711 h 2254"/>
                <a:gd name="T26" fmla="*/ 816 w 2329"/>
                <a:gd name="T27" fmla="*/ 1833 h 2254"/>
                <a:gd name="T28" fmla="*/ 961 w 2329"/>
                <a:gd name="T29" fmla="*/ 1818 h 2254"/>
                <a:gd name="T30" fmla="*/ 976 w 2329"/>
                <a:gd name="T31" fmla="*/ 1925 h 2254"/>
                <a:gd name="T32" fmla="*/ 1037 w 2329"/>
                <a:gd name="T33" fmla="*/ 2009 h 2254"/>
                <a:gd name="T34" fmla="*/ 1091 w 2329"/>
                <a:gd name="T35" fmla="*/ 2253 h 2254"/>
                <a:gd name="T36" fmla="*/ 1282 w 2329"/>
                <a:gd name="T37" fmla="*/ 2138 h 2254"/>
                <a:gd name="T38" fmla="*/ 1351 w 2329"/>
                <a:gd name="T39" fmla="*/ 2016 h 2254"/>
                <a:gd name="T40" fmla="*/ 1427 w 2329"/>
                <a:gd name="T41" fmla="*/ 1841 h 2254"/>
                <a:gd name="T42" fmla="*/ 1756 w 2329"/>
                <a:gd name="T43" fmla="*/ 1627 h 2254"/>
                <a:gd name="T44" fmla="*/ 1870 w 2329"/>
                <a:gd name="T45" fmla="*/ 1497 h 2254"/>
                <a:gd name="T46" fmla="*/ 2084 w 2329"/>
                <a:gd name="T47" fmla="*/ 1382 h 2254"/>
                <a:gd name="T48" fmla="*/ 2115 w 2329"/>
                <a:gd name="T49" fmla="*/ 1313 h 2254"/>
                <a:gd name="T50" fmla="*/ 2008 w 2329"/>
                <a:gd name="T51" fmla="*/ 1069 h 2254"/>
                <a:gd name="T52" fmla="*/ 1939 w 2329"/>
                <a:gd name="T53" fmla="*/ 1016 h 2254"/>
                <a:gd name="T54" fmla="*/ 1885 w 2329"/>
                <a:gd name="T55" fmla="*/ 894 h 2254"/>
                <a:gd name="T56" fmla="*/ 1992 w 2329"/>
                <a:gd name="T57" fmla="*/ 840 h 2254"/>
                <a:gd name="T58" fmla="*/ 2130 w 2329"/>
                <a:gd name="T59" fmla="*/ 619 h 2254"/>
                <a:gd name="T60" fmla="*/ 2168 w 2329"/>
                <a:gd name="T61" fmla="*/ 565 h 2254"/>
                <a:gd name="T62" fmla="*/ 2260 w 2329"/>
                <a:gd name="T63" fmla="*/ 427 h 2254"/>
                <a:gd name="T64" fmla="*/ 2298 w 2329"/>
                <a:gd name="T65" fmla="*/ 397 h 2254"/>
                <a:gd name="T66" fmla="*/ 2328 w 2329"/>
                <a:gd name="T67" fmla="*/ 374 h 2254"/>
                <a:gd name="T68" fmla="*/ 1985 w 2329"/>
                <a:gd name="T69" fmla="*/ 46 h 2254"/>
                <a:gd name="T70" fmla="*/ 1717 w 2329"/>
                <a:gd name="T71" fmla="*/ 99 h 2254"/>
                <a:gd name="T72" fmla="*/ 1542 w 2329"/>
                <a:gd name="T73" fmla="*/ 69 h 2254"/>
                <a:gd name="T74" fmla="*/ 1557 w 2329"/>
                <a:gd name="T75" fmla="*/ 191 h 2254"/>
                <a:gd name="T76" fmla="*/ 1481 w 2329"/>
                <a:gd name="T77" fmla="*/ 305 h 2254"/>
                <a:gd name="T78" fmla="*/ 1351 w 2329"/>
                <a:gd name="T79" fmla="*/ 260 h 2254"/>
                <a:gd name="T80" fmla="*/ 1114 w 2329"/>
                <a:gd name="T81" fmla="*/ 298 h 2254"/>
                <a:gd name="T82" fmla="*/ 1060 w 2329"/>
                <a:gd name="T83" fmla="*/ 313 h 2254"/>
                <a:gd name="T84" fmla="*/ 923 w 2329"/>
                <a:gd name="T85" fmla="*/ 336 h 2254"/>
                <a:gd name="T86" fmla="*/ 640 w 2329"/>
                <a:gd name="T87" fmla="*/ 626 h 2254"/>
                <a:gd name="T88" fmla="*/ 595 w 2329"/>
                <a:gd name="T89" fmla="*/ 512 h 2254"/>
                <a:gd name="T90" fmla="*/ 420 w 2329"/>
                <a:gd name="T91" fmla="*/ 450 h 2254"/>
                <a:gd name="T92" fmla="*/ 275 w 2329"/>
                <a:gd name="T93" fmla="*/ 328 h 2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29" h="2254">
                  <a:moveTo>
                    <a:pt x="275" y="328"/>
                  </a:moveTo>
                  <a:lnTo>
                    <a:pt x="275" y="328"/>
                  </a:lnTo>
                  <a:cubicBezTo>
                    <a:pt x="236" y="336"/>
                    <a:pt x="236" y="336"/>
                    <a:pt x="236" y="336"/>
                  </a:cubicBezTo>
                  <a:lnTo>
                    <a:pt x="236" y="336"/>
                  </a:lnTo>
                  <a:cubicBezTo>
                    <a:pt x="213" y="344"/>
                    <a:pt x="191" y="351"/>
                    <a:pt x="175" y="366"/>
                  </a:cubicBezTo>
                  <a:cubicBezTo>
                    <a:pt x="160" y="382"/>
                    <a:pt x="175" y="405"/>
                    <a:pt x="160" y="420"/>
                  </a:cubicBezTo>
                  <a:cubicBezTo>
                    <a:pt x="152" y="435"/>
                    <a:pt x="130" y="450"/>
                    <a:pt x="114" y="466"/>
                  </a:cubicBezTo>
                  <a:lnTo>
                    <a:pt x="114" y="466"/>
                  </a:lnTo>
                  <a:cubicBezTo>
                    <a:pt x="130" y="489"/>
                    <a:pt x="145" y="512"/>
                    <a:pt x="152" y="535"/>
                  </a:cubicBezTo>
                  <a:cubicBezTo>
                    <a:pt x="168" y="565"/>
                    <a:pt x="168" y="596"/>
                    <a:pt x="191" y="619"/>
                  </a:cubicBezTo>
                  <a:cubicBezTo>
                    <a:pt x="198" y="626"/>
                    <a:pt x="221" y="611"/>
                    <a:pt x="229" y="626"/>
                  </a:cubicBezTo>
                  <a:cubicBezTo>
                    <a:pt x="229" y="641"/>
                    <a:pt x="221" y="657"/>
                    <a:pt x="206" y="672"/>
                  </a:cubicBezTo>
                  <a:cubicBezTo>
                    <a:pt x="175" y="710"/>
                    <a:pt x="130" y="733"/>
                    <a:pt x="107" y="771"/>
                  </a:cubicBezTo>
                  <a:cubicBezTo>
                    <a:pt x="84" y="809"/>
                    <a:pt x="114" y="855"/>
                    <a:pt x="91" y="886"/>
                  </a:cubicBezTo>
                  <a:cubicBezTo>
                    <a:pt x="84" y="909"/>
                    <a:pt x="30" y="878"/>
                    <a:pt x="30" y="901"/>
                  </a:cubicBezTo>
                  <a:cubicBezTo>
                    <a:pt x="23" y="947"/>
                    <a:pt x="69" y="993"/>
                    <a:pt x="76" y="1039"/>
                  </a:cubicBezTo>
                  <a:cubicBezTo>
                    <a:pt x="76" y="1054"/>
                    <a:pt x="61" y="1061"/>
                    <a:pt x="61" y="1077"/>
                  </a:cubicBezTo>
                  <a:cubicBezTo>
                    <a:pt x="61" y="1107"/>
                    <a:pt x="84" y="1138"/>
                    <a:pt x="91" y="1168"/>
                  </a:cubicBezTo>
                  <a:cubicBezTo>
                    <a:pt x="91" y="1176"/>
                    <a:pt x="76" y="1176"/>
                    <a:pt x="69" y="1184"/>
                  </a:cubicBezTo>
                  <a:cubicBezTo>
                    <a:pt x="46" y="1245"/>
                    <a:pt x="7" y="1306"/>
                    <a:pt x="0" y="1375"/>
                  </a:cubicBezTo>
                  <a:cubicBezTo>
                    <a:pt x="0" y="1413"/>
                    <a:pt x="38" y="1428"/>
                    <a:pt x="53" y="1459"/>
                  </a:cubicBezTo>
                  <a:lnTo>
                    <a:pt x="53" y="1459"/>
                  </a:lnTo>
                  <a:cubicBezTo>
                    <a:pt x="69" y="1466"/>
                    <a:pt x="76" y="1474"/>
                    <a:pt x="91" y="1474"/>
                  </a:cubicBezTo>
                  <a:cubicBezTo>
                    <a:pt x="114" y="1474"/>
                    <a:pt x="145" y="1466"/>
                    <a:pt x="175" y="1459"/>
                  </a:cubicBezTo>
                  <a:cubicBezTo>
                    <a:pt x="221" y="1451"/>
                    <a:pt x="275" y="1459"/>
                    <a:pt x="313" y="1436"/>
                  </a:cubicBezTo>
                  <a:cubicBezTo>
                    <a:pt x="336" y="1421"/>
                    <a:pt x="321" y="1382"/>
                    <a:pt x="344" y="1367"/>
                  </a:cubicBezTo>
                  <a:cubicBezTo>
                    <a:pt x="351" y="1359"/>
                    <a:pt x="366" y="1382"/>
                    <a:pt x="382" y="1382"/>
                  </a:cubicBezTo>
                  <a:cubicBezTo>
                    <a:pt x="412" y="1398"/>
                    <a:pt x="450" y="1382"/>
                    <a:pt x="473" y="1405"/>
                  </a:cubicBezTo>
                  <a:cubicBezTo>
                    <a:pt x="481" y="1428"/>
                    <a:pt x="443" y="1436"/>
                    <a:pt x="427" y="1451"/>
                  </a:cubicBezTo>
                  <a:cubicBezTo>
                    <a:pt x="405" y="1466"/>
                    <a:pt x="389" y="1482"/>
                    <a:pt x="374" y="1505"/>
                  </a:cubicBezTo>
                  <a:cubicBezTo>
                    <a:pt x="366" y="1527"/>
                    <a:pt x="359" y="1558"/>
                    <a:pt x="359" y="1581"/>
                  </a:cubicBezTo>
                  <a:cubicBezTo>
                    <a:pt x="359" y="1604"/>
                    <a:pt x="351" y="1634"/>
                    <a:pt x="366" y="1650"/>
                  </a:cubicBezTo>
                  <a:cubicBezTo>
                    <a:pt x="389" y="1657"/>
                    <a:pt x="405" y="1627"/>
                    <a:pt x="427" y="1611"/>
                  </a:cubicBezTo>
                  <a:cubicBezTo>
                    <a:pt x="443" y="1596"/>
                    <a:pt x="458" y="1566"/>
                    <a:pt x="487" y="1558"/>
                  </a:cubicBezTo>
                  <a:cubicBezTo>
                    <a:pt x="503" y="1550"/>
                    <a:pt x="518" y="1566"/>
                    <a:pt x="533" y="1581"/>
                  </a:cubicBezTo>
                  <a:cubicBezTo>
                    <a:pt x="549" y="1588"/>
                    <a:pt x="549" y="1627"/>
                    <a:pt x="572" y="1627"/>
                  </a:cubicBezTo>
                  <a:cubicBezTo>
                    <a:pt x="602" y="1634"/>
                    <a:pt x="640" y="1596"/>
                    <a:pt x="679" y="1604"/>
                  </a:cubicBezTo>
                  <a:cubicBezTo>
                    <a:pt x="694" y="1611"/>
                    <a:pt x="686" y="1634"/>
                    <a:pt x="686" y="1650"/>
                  </a:cubicBezTo>
                  <a:cubicBezTo>
                    <a:pt x="701" y="1673"/>
                    <a:pt x="709" y="1688"/>
                    <a:pt x="717" y="1711"/>
                  </a:cubicBezTo>
                  <a:cubicBezTo>
                    <a:pt x="732" y="1734"/>
                    <a:pt x="755" y="1749"/>
                    <a:pt x="770" y="1772"/>
                  </a:cubicBezTo>
                  <a:cubicBezTo>
                    <a:pt x="778" y="1787"/>
                    <a:pt x="762" y="1818"/>
                    <a:pt x="778" y="1833"/>
                  </a:cubicBezTo>
                  <a:cubicBezTo>
                    <a:pt x="785" y="1841"/>
                    <a:pt x="801" y="1833"/>
                    <a:pt x="816" y="1833"/>
                  </a:cubicBezTo>
                  <a:cubicBezTo>
                    <a:pt x="824" y="1833"/>
                    <a:pt x="831" y="1848"/>
                    <a:pt x="839" y="1841"/>
                  </a:cubicBezTo>
                  <a:cubicBezTo>
                    <a:pt x="869" y="1833"/>
                    <a:pt x="885" y="1802"/>
                    <a:pt x="915" y="1795"/>
                  </a:cubicBezTo>
                  <a:cubicBezTo>
                    <a:pt x="931" y="1795"/>
                    <a:pt x="946" y="1810"/>
                    <a:pt x="961" y="1818"/>
                  </a:cubicBezTo>
                  <a:cubicBezTo>
                    <a:pt x="984" y="1818"/>
                    <a:pt x="999" y="1795"/>
                    <a:pt x="1015" y="1802"/>
                  </a:cubicBezTo>
                  <a:cubicBezTo>
                    <a:pt x="1030" y="1810"/>
                    <a:pt x="1045" y="1841"/>
                    <a:pt x="1037" y="1856"/>
                  </a:cubicBezTo>
                  <a:cubicBezTo>
                    <a:pt x="1030" y="1886"/>
                    <a:pt x="969" y="1894"/>
                    <a:pt x="976" y="1925"/>
                  </a:cubicBezTo>
                  <a:cubicBezTo>
                    <a:pt x="984" y="1955"/>
                    <a:pt x="1037" y="1917"/>
                    <a:pt x="1068" y="1932"/>
                  </a:cubicBezTo>
                  <a:cubicBezTo>
                    <a:pt x="1076" y="1940"/>
                    <a:pt x="1076" y="1963"/>
                    <a:pt x="1068" y="1978"/>
                  </a:cubicBezTo>
                  <a:cubicBezTo>
                    <a:pt x="1060" y="1993"/>
                    <a:pt x="1037" y="1993"/>
                    <a:pt x="1037" y="2009"/>
                  </a:cubicBezTo>
                  <a:cubicBezTo>
                    <a:pt x="1022" y="2070"/>
                    <a:pt x="999" y="2131"/>
                    <a:pt x="1007" y="2184"/>
                  </a:cubicBezTo>
                  <a:cubicBezTo>
                    <a:pt x="1015" y="2223"/>
                    <a:pt x="1060" y="2230"/>
                    <a:pt x="1091" y="2253"/>
                  </a:cubicBezTo>
                  <a:lnTo>
                    <a:pt x="1091" y="2253"/>
                  </a:lnTo>
                  <a:cubicBezTo>
                    <a:pt x="1091" y="2238"/>
                    <a:pt x="1129" y="2238"/>
                    <a:pt x="1144" y="2230"/>
                  </a:cubicBezTo>
                  <a:cubicBezTo>
                    <a:pt x="1183" y="2223"/>
                    <a:pt x="1213" y="2192"/>
                    <a:pt x="1236" y="2169"/>
                  </a:cubicBezTo>
                  <a:cubicBezTo>
                    <a:pt x="1251" y="2154"/>
                    <a:pt x="1274" y="2146"/>
                    <a:pt x="1282" y="2138"/>
                  </a:cubicBezTo>
                  <a:lnTo>
                    <a:pt x="1282" y="2138"/>
                  </a:lnTo>
                  <a:cubicBezTo>
                    <a:pt x="1290" y="2131"/>
                    <a:pt x="1290" y="2123"/>
                    <a:pt x="1290" y="2123"/>
                  </a:cubicBezTo>
                  <a:cubicBezTo>
                    <a:pt x="1297" y="2100"/>
                    <a:pt x="1328" y="2016"/>
                    <a:pt x="1351" y="2016"/>
                  </a:cubicBezTo>
                  <a:cubicBezTo>
                    <a:pt x="1366" y="2009"/>
                    <a:pt x="1396" y="2009"/>
                    <a:pt x="1396" y="1986"/>
                  </a:cubicBezTo>
                  <a:cubicBezTo>
                    <a:pt x="1396" y="1963"/>
                    <a:pt x="1412" y="1948"/>
                    <a:pt x="1412" y="1932"/>
                  </a:cubicBezTo>
                  <a:cubicBezTo>
                    <a:pt x="1358" y="1917"/>
                    <a:pt x="1419" y="1863"/>
                    <a:pt x="1427" y="1841"/>
                  </a:cubicBezTo>
                  <a:cubicBezTo>
                    <a:pt x="1465" y="1810"/>
                    <a:pt x="1488" y="1795"/>
                    <a:pt x="1519" y="1757"/>
                  </a:cubicBezTo>
                  <a:cubicBezTo>
                    <a:pt x="1549" y="1719"/>
                    <a:pt x="1626" y="1642"/>
                    <a:pt x="1671" y="1627"/>
                  </a:cubicBezTo>
                  <a:cubicBezTo>
                    <a:pt x="1702" y="1619"/>
                    <a:pt x="1733" y="1611"/>
                    <a:pt x="1756" y="1627"/>
                  </a:cubicBezTo>
                  <a:cubicBezTo>
                    <a:pt x="1763" y="1634"/>
                    <a:pt x="1778" y="1657"/>
                    <a:pt x="1786" y="1650"/>
                  </a:cubicBezTo>
                  <a:cubicBezTo>
                    <a:pt x="1794" y="1650"/>
                    <a:pt x="1817" y="1634"/>
                    <a:pt x="1824" y="1627"/>
                  </a:cubicBezTo>
                  <a:cubicBezTo>
                    <a:pt x="1878" y="1611"/>
                    <a:pt x="1847" y="1497"/>
                    <a:pt x="1870" y="1497"/>
                  </a:cubicBezTo>
                  <a:cubicBezTo>
                    <a:pt x="1916" y="1474"/>
                    <a:pt x="1916" y="1474"/>
                    <a:pt x="1916" y="1474"/>
                  </a:cubicBezTo>
                  <a:cubicBezTo>
                    <a:pt x="1946" y="1459"/>
                    <a:pt x="1969" y="1421"/>
                    <a:pt x="2008" y="1428"/>
                  </a:cubicBezTo>
                  <a:cubicBezTo>
                    <a:pt x="2030" y="1436"/>
                    <a:pt x="2069" y="1398"/>
                    <a:pt x="2084" y="1382"/>
                  </a:cubicBezTo>
                  <a:cubicBezTo>
                    <a:pt x="2092" y="1375"/>
                    <a:pt x="2130" y="1329"/>
                    <a:pt x="2130" y="1313"/>
                  </a:cubicBezTo>
                  <a:lnTo>
                    <a:pt x="2130" y="1313"/>
                  </a:lnTo>
                  <a:cubicBezTo>
                    <a:pt x="2122" y="1313"/>
                    <a:pt x="2122" y="1313"/>
                    <a:pt x="2115" y="1313"/>
                  </a:cubicBezTo>
                  <a:cubicBezTo>
                    <a:pt x="2115" y="1306"/>
                    <a:pt x="2061" y="1268"/>
                    <a:pt x="2053" y="1260"/>
                  </a:cubicBezTo>
                  <a:cubicBezTo>
                    <a:pt x="2030" y="1214"/>
                    <a:pt x="2046" y="1184"/>
                    <a:pt x="2030" y="1138"/>
                  </a:cubicBezTo>
                  <a:cubicBezTo>
                    <a:pt x="2030" y="1115"/>
                    <a:pt x="2023" y="1084"/>
                    <a:pt x="2008" y="1069"/>
                  </a:cubicBezTo>
                  <a:cubicBezTo>
                    <a:pt x="2000" y="1061"/>
                    <a:pt x="1969" y="1039"/>
                    <a:pt x="1962" y="1023"/>
                  </a:cubicBezTo>
                  <a:cubicBezTo>
                    <a:pt x="1962" y="1023"/>
                    <a:pt x="1954" y="1016"/>
                    <a:pt x="1946" y="1016"/>
                  </a:cubicBezTo>
                  <a:lnTo>
                    <a:pt x="1939" y="1016"/>
                  </a:lnTo>
                  <a:cubicBezTo>
                    <a:pt x="1939" y="1008"/>
                    <a:pt x="1946" y="955"/>
                    <a:pt x="1931" y="947"/>
                  </a:cubicBezTo>
                  <a:cubicBezTo>
                    <a:pt x="1923" y="932"/>
                    <a:pt x="1901" y="924"/>
                    <a:pt x="1901" y="909"/>
                  </a:cubicBezTo>
                  <a:cubicBezTo>
                    <a:pt x="1893" y="901"/>
                    <a:pt x="1885" y="894"/>
                    <a:pt x="1885" y="894"/>
                  </a:cubicBezTo>
                  <a:cubicBezTo>
                    <a:pt x="1878" y="886"/>
                    <a:pt x="1862" y="840"/>
                    <a:pt x="1862" y="832"/>
                  </a:cubicBezTo>
                  <a:cubicBezTo>
                    <a:pt x="1870" y="832"/>
                    <a:pt x="1870" y="832"/>
                    <a:pt x="1870" y="832"/>
                  </a:cubicBezTo>
                  <a:cubicBezTo>
                    <a:pt x="1908" y="832"/>
                    <a:pt x="1954" y="840"/>
                    <a:pt x="1992" y="840"/>
                  </a:cubicBezTo>
                  <a:cubicBezTo>
                    <a:pt x="2015" y="809"/>
                    <a:pt x="2030" y="756"/>
                    <a:pt x="2061" y="718"/>
                  </a:cubicBezTo>
                  <a:cubicBezTo>
                    <a:pt x="2076" y="702"/>
                    <a:pt x="2099" y="695"/>
                    <a:pt x="2115" y="680"/>
                  </a:cubicBezTo>
                  <a:cubicBezTo>
                    <a:pt x="2130" y="649"/>
                    <a:pt x="2130" y="649"/>
                    <a:pt x="2130" y="619"/>
                  </a:cubicBezTo>
                  <a:lnTo>
                    <a:pt x="2130" y="611"/>
                  </a:lnTo>
                  <a:cubicBezTo>
                    <a:pt x="2137" y="611"/>
                    <a:pt x="2145" y="603"/>
                    <a:pt x="2145" y="603"/>
                  </a:cubicBezTo>
                  <a:cubicBezTo>
                    <a:pt x="2153" y="596"/>
                    <a:pt x="2168" y="573"/>
                    <a:pt x="2168" y="565"/>
                  </a:cubicBezTo>
                  <a:cubicBezTo>
                    <a:pt x="2237" y="565"/>
                    <a:pt x="2198" y="512"/>
                    <a:pt x="2244" y="504"/>
                  </a:cubicBezTo>
                  <a:cubicBezTo>
                    <a:pt x="2252" y="489"/>
                    <a:pt x="2252" y="458"/>
                    <a:pt x="2260" y="450"/>
                  </a:cubicBezTo>
                  <a:cubicBezTo>
                    <a:pt x="2260" y="443"/>
                    <a:pt x="2260" y="435"/>
                    <a:pt x="2260" y="427"/>
                  </a:cubicBezTo>
                  <a:lnTo>
                    <a:pt x="2267" y="420"/>
                  </a:lnTo>
                  <a:cubicBezTo>
                    <a:pt x="2275" y="412"/>
                    <a:pt x="2282" y="405"/>
                    <a:pt x="2290" y="405"/>
                  </a:cubicBezTo>
                  <a:cubicBezTo>
                    <a:pt x="2290" y="397"/>
                    <a:pt x="2298" y="397"/>
                    <a:pt x="2298" y="397"/>
                  </a:cubicBezTo>
                  <a:cubicBezTo>
                    <a:pt x="2305" y="397"/>
                    <a:pt x="2313" y="389"/>
                    <a:pt x="2313" y="389"/>
                  </a:cubicBezTo>
                  <a:cubicBezTo>
                    <a:pt x="2328" y="374"/>
                    <a:pt x="2328" y="374"/>
                    <a:pt x="2328" y="374"/>
                  </a:cubicBezTo>
                  <a:lnTo>
                    <a:pt x="2328" y="374"/>
                  </a:lnTo>
                  <a:cubicBezTo>
                    <a:pt x="2305" y="336"/>
                    <a:pt x="2282" y="298"/>
                    <a:pt x="2275" y="267"/>
                  </a:cubicBezTo>
                  <a:cubicBezTo>
                    <a:pt x="2275" y="168"/>
                    <a:pt x="2191" y="183"/>
                    <a:pt x="2168" y="99"/>
                  </a:cubicBezTo>
                  <a:cubicBezTo>
                    <a:pt x="2160" y="76"/>
                    <a:pt x="2008" y="38"/>
                    <a:pt x="1985" y="46"/>
                  </a:cubicBezTo>
                  <a:cubicBezTo>
                    <a:pt x="1916" y="61"/>
                    <a:pt x="1847" y="46"/>
                    <a:pt x="1801" y="0"/>
                  </a:cubicBezTo>
                  <a:lnTo>
                    <a:pt x="1801" y="0"/>
                  </a:lnTo>
                  <a:cubicBezTo>
                    <a:pt x="1763" y="46"/>
                    <a:pt x="1756" y="61"/>
                    <a:pt x="1717" y="99"/>
                  </a:cubicBezTo>
                  <a:cubicBezTo>
                    <a:pt x="1694" y="114"/>
                    <a:pt x="1679" y="145"/>
                    <a:pt x="1656" y="137"/>
                  </a:cubicBezTo>
                  <a:cubicBezTo>
                    <a:pt x="1633" y="130"/>
                    <a:pt x="1633" y="91"/>
                    <a:pt x="1610" y="76"/>
                  </a:cubicBezTo>
                  <a:cubicBezTo>
                    <a:pt x="1587" y="69"/>
                    <a:pt x="1565" y="61"/>
                    <a:pt x="1542" y="69"/>
                  </a:cubicBezTo>
                  <a:cubicBezTo>
                    <a:pt x="1526" y="69"/>
                    <a:pt x="1542" y="91"/>
                    <a:pt x="1534" y="99"/>
                  </a:cubicBezTo>
                  <a:cubicBezTo>
                    <a:pt x="1526" y="114"/>
                    <a:pt x="1488" y="114"/>
                    <a:pt x="1496" y="130"/>
                  </a:cubicBezTo>
                  <a:cubicBezTo>
                    <a:pt x="1496" y="160"/>
                    <a:pt x="1542" y="168"/>
                    <a:pt x="1557" y="191"/>
                  </a:cubicBezTo>
                  <a:cubicBezTo>
                    <a:pt x="1565" y="214"/>
                    <a:pt x="1565" y="252"/>
                    <a:pt x="1549" y="267"/>
                  </a:cubicBezTo>
                  <a:cubicBezTo>
                    <a:pt x="1534" y="282"/>
                    <a:pt x="1511" y="244"/>
                    <a:pt x="1496" y="252"/>
                  </a:cubicBezTo>
                  <a:cubicBezTo>
                    <a:pt x="1481" y="260"/>
                    <a:pt x="1496" y="298"/>
                    <a:pt x="1481" y="305"/>
                  </a:cubicBezTo>
                  <a:cubicBezTo>
                    <a:pt x="1458" y="313"/>
                    <a:pt x="1427" y="298"/>
                    <a:pt x="1404" y="290"/>
                  </a:cubicBezTo>
                  <a:cubicBezTo>
                    <a:pt x="1389" y="290"/>
                    <a:pt x="1389" y="275"/>
                    <a:pt x="1381" y="267"/>
                  </a:cubicBezTo>
                  <a:cubicBezTo>
                    <a:pt x="1373" y="267"/>
                    <a:pt x="1358" y="260"/>
                    <a:pt x="1351" y="260"/>
                  </a:cubicBezTo>
                  <a:cubicBezTo>
                    <a:pt x="1312" y="267"/>
                    <a:pt x="1274" y="298"/>
                    <a:pt x="1236" y="298"/>
                  </a:cubicBezTo>
                  <a:cubicBezTo>
                    <a:pt x="1221" y="298"/>
                    <a:pt x="1206" y="267"/>
                    <a:pt x="1183" y="267"/>
                  </a:cubicBezTo>
                  <a:cubicBezTo>
                    <a:pt x="1160" y="267"/>
                    <a:pt x="1137" y="282"/>
                    <a:pt x="1114" y="298"/>
                  </a:cubicBezTo>
                  <a:cubicBezTo>
                    <a:pt x="1099" y="305"/>
                    <a:pt x="1106" y="336"/>
                    <a:pt x="1091" y="336"/>
                  </a:cubicBezTo>
                  <a:cubicBezTo>
                    <a:pt x="1076" y="344"/>
                    <a:pt x="1068" y="321"/>
                    <a:pt x="1060" y="313"/>
                  </a:cubicBezTo>
                  <a:lnTo>
                    <a:pt x="1060" y="313"/>
                  </a:lnTo>
                  <a:cubicBezTo>
                    <a:pt x="1045" y="328"/>
                    <a:pt x="1037" y="351"/>
                    <a:pt x="1015" y="366"/>
                  </a:cubicBezTo>
                  <a:cubicBezTo>
                    <a:pt x="992" y="382"/>
                    <a:pt x="969" y="405"/>
                    <a:pt x="938" y="397"/>
                  </a:cubicBezTo>
                  <a:cubicBezTo>
                    <a:pt x="923" y="397"/>
                    <a:pt x="946" y="328"/>
                    <a:pt x="923" y="336"/>
                  </a:cubicBezTo>
                  <a:cubicBezTo>
                    <a:pt x="839" y="382"/>
                    <a:pt x="762" y="450"/>
                    <a:pt x="701" y="527"/>
                  </a:cubicBezTo>
                  <a:cubicBezTo>
                    <a:pt x="686" y="542"/>
                    <a:pt x="717" y="580"/>
                    <a:pt x="709" y="596"/>
                  </a:cubicBezTo>
                  <a:cubicBezTo>
                    <a:pt x="694" y="619"/>
                    <a:pt x="663" y="626"/>
                    <a:pt x="640" y="626"/>
                  </a:cubicBezTo>
                  <a:cubicBezTo>
                    <a:pt x="625" y="619"/>
                    <a:pt x="610" y="596"/>
                    <a:pt x="610" y="580"/>
                  </a:cubicBezTo>
                  <a:cubicBezTo>
                    <a:pt x="610" y="565"/>
                    <a:pt x="625" y="557"/>
                    <a:pt x="625" y="542"/>
                  </a:cubicBezTo>
                  <a:cubicBezTo>
                    <a:pt x="617" y="527"/>
                    <a:pt x="595" y="527"/>
                    <a:pt x="595" y="512"/>
                  </a:cubicBezTo>
                  <a:cubicBezTo>
                    <a:pt x="587" y="504"/>
                    <a:pt x="602" y="489"/>
                    <a:pt x="595" y="481"/>
                  </a:cubicBezTo>
                  <a:cubicBezTo>
                    <a:pt x="587" y="450"/>
                    <a:pt x="587" y="389"/>
                    <a:pt x="556" y="382"/>
                  </a:cubicBezTo>
                  <a:cubicBezTo>
                    <a:pt x="503" y="374"/>
                    <a:pt x="473" y="450"/>
                    <a:pt x="420" y="450"/>
                  </a:cubicBezTo>
                  <a:cubicBezTo>
                    <a:pt x="405" y="458"/>
                    <a:pt x="405" y="412"/>
                    <a:pt x="389" y="405"/>
                  </a:cubicBezTo>
                  <a:cubicBezTo>
                    <a:pt x="374" y="389"/>
                    <a:pt x="344" y="405"/>
                    <a:pt x="328" y="397"/>
                  </a:cubicBezTo>
                  <a:cubicBezTo>
                    <a:pt x="305" y="382"/>
                    <a:pt x="290" y="351"/>
                    <a:pt x="275" y="32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04" name="Freeform 131"/>
            <p:cNvSpPr>
              <a:spLocks noChangeArrowheads="1"/>
            </p:cNvSpPr>
            <p:nvPr/>
          </p:nvSpPr>
          <p:spPr bwMode="auto">
            <a:xfrm>
              <a:off x="6073380" y="4749801"/>
              <a:ext cx="282557" cy="214313"/>
            </a:xfrm>
            <a:custGeom>
              <a:avLst/>
              <a:gdLst>
                <a:gd name="T0" fmla="*/ 785 w 786"/>
                <a:gd name="T1" fmla="*/ 283 h 597"/>
                <a:gd name="T2" fmla="*/ 785 w 786"/>
                <a:gd name="T3" fmla="*/ 283 h 597"/>
                <a:gd name="T4" fmla="*/ 740 w 786"/>
                <a:gd name="T5" fmla="*/ 336 h 597"/>
                <a:gd name="T6" fmla="*/ 663 w 786"/>
                <a:gd name="T7" fmla="*/ 367 h 597"/>
                <a:gd name="T8" fmla="*/ 648 w 786"/>
                <a:gd name="T9" fmla="*/ 306 h 597"/>
                <a:gd name="T10" fmla="*/ 426 w 786"/>
                <a:gd name="T11" fmla="*/ 497 h 597"/>
                <a:gd name="T12" fmla="*/ 434 w 786"/>
                <a:gd name="T13" fmla="*/ 566 h 597"/>
                <a:gd name="T14" fmla="*/ 365 w 786"/>
                <a:gd name="T15" fmla="*/ 596 h 597"/>
                <a:gd name="T16" fmla="*/ 335 w 786"/>
                <a:gd name="T17" fmla="*/ 550 h 597"/>
                <a:gd name="T18" fmla="*/ 350 w 786"/>
                <a:gd name="T19" fmla="*/ 512 h 597"/>
                <a:gd name="T20" fmla="*/ 320 w 786"/>
                <a:gd name="T21" fmla="*/ 482 h 597"/>
                <a:gd name="T22" fmla="*/ 320 w 786"/>
                <a:gd name="T23" fmla="*/ 451 h 597"/>
                <a:gd name="T24" fmla="*/ 281 w 786"/>
                <a:gd name="T25" fmla="*/ 352 h 597"/>
                <a:gd name="T26" fmla="*/ 145 w 786"/>
                <a:gd name="T27" fmla="*/ 420 h 597"/>
                <a:gd name="T28" fmla="*/ 114 w 786"/>
                <a:gd name="T29" fmla="*/ 375 h 597"/>
                <a:gd name="T30" fmla="*/ 53 w 786"/>
                <a:gd name="T31" fmla="*/ 367 h 597"/>
                <a:gd name="T32" fmla="*/ 0 w 786"/>
                <a:gd name="T33" fmla="*/ 298 h 597"/>
                <a:gd name="T34" fmla="*/ 0 w 786"/>
                <a:gd name="T35" fmla="*/ 298 h 597"/>
                <a:gd name="T36" fmla="*/ 114 w 786"/>
                <a:gd name="T37" fmla="*/ 176 h 597"/>
                <a:gd name="T38" fmla="*/ 145 w 786"/>
                <a:gd name="T39" fmla="*/ 153 h 597"/>
                <a:gd name="T40" fmla="*/ 183 w 786"/>
                <a:gd name="T41" fmla="*/ 153 h 597"/>
                <a:gd name="T42" fmla="*/ 228 w 786"/>
                <a:gd name="T43" fmla="*/ 130 h 597"/>
                <a:gd name="T44" fmla="*/ 243 w 786"/>
                <a:gd name="T45" fmla="*/ 115 h 597"/>
                <a:gd name="T46" fmla="*/ 381 w 786"/>
                <a:gd name="T47" fmla="*/ 100 h 597"/>
                <a:gd name="T48" fmla="*/ 381 w 786"/>
                <a:gd name="T49" fmla="*/ 39 h 597"/>
                <a:gd name="T50" fmla="*/ 434 w 786"/>
                <a:gd name="T51" fmla="*/ 0 h 597"/>
                <a:gd name="T52" fmla="*/ 434 w 786"/>
                <a:gd name="T53" fmla="*/ 0 h 597"/>
                <a:gd name="T54" fmla="*/ 549 w 786"/>
                <a:gd name="T55" fmla="*/ 84 h 597"/>
                <a:gd name="T56" fmla="*/ 556 w 786"/>
                <a:gd name="T57" fmla="*/ 54 h 597"/>
                <a:gd name="T58" fmla="*/ 602 w 786"/>
                <a:gd name="T59" fmla="*/ 46 h 597"/>
                <a:gd name="T60" fmla="*/ 656 w 786"/>
                <a:gd name="T61" fmla="*/ 153 h 597"/>
                <a:gd name="T62" fmla="*/ 694 w 786"/>
                <a:gd name="T63" fmla="*/ 176 h 597"/>
                <a:gd name="T64" fmla="*/ 762 w 786"/>
                <a:gd name="T65" fmla="*/ 222 h 597"/>
                <a:gd name="T66" fmla="*/ 785 w 786"/>
                <a:gd name="T67" fmla="*/ 283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86" h="597">
                  <a:moveTo>
                    <a:pt x="785" y="283"/>
                  </a:moveTo>
                  <a:lnTo>
                    <a:pt x="785" y="283"/>
                  </a:lnTo>
                  <a:cubicBezTo>
                    <a:pt x="770" y="298"/>
                    <a:pt x="762" y="321"/>
                    <a:pt x="740" y="336"/>
                  </a:cubicBezTo>
                  <a:cubicBezTo>
                    <a:pt x="717" y="352"/>
                    <a:pt x="694" y="375"/>
                    <a:pt x="663" y="367"/>
                  </a:cubicBezTo>
                  <a:cubicBezTo>
                    <a:pt x="648" y="367"/>
                    <a:pt x="671" y="298"/>
                    <a:pt x="648" y="306"/>
                  </a:cubicBezTo>
                  <a:cubicBezTo>
                    <a:pt x="564" y="352"/>
                    <a:pt x="487" y="420"/>
                    <a:pt x="426" y="497"/>
                  </a:cubicBezTo>
                  <a:cubicBezTo>
                    <a:pt x="411" y="512"/>
                    <a:pt x="442" y="550"/>
                    <a:pt x="434" y="566"/>
                  </a:cubicBezTo>
                  <a:cubicBezTo>
                    <a:pt x="419" y="589"/>
                    <a:pt x="388" y="596"/>
                    <a:pt x="365" y="596"/>
                  </a:cubicBezTo>
                  <a:cubicBezTo>
                    <a:pt x="350" y="589"/>
                    <a:pt x="335" y="566"/>
                    <a:pt x="335" y="550"/>
                  </a:cubicBezTo>
                  <a:cubicBezTo>
                    <a:pt x="335" y="535"/>
                    <a:pt x="350" y="527"/>
                    <a:pt x="350" y="512"/>
                  </a:cubicBezTo>
                  <a:cubicBezTo>
                    <a:pt x="342" y="497"/>
                    <a:pt x="320" y="497"/>
                    <a:pt x="320" y="482"/>
                  </a:cubicBezTo>
                  <a:cubicBezTo>
                    <a:pt x="312" y="474"/>
                    <a:pt x="327" y="459"/>
                    <a:pt x="320" y="451"/>
                  </a:cubicBezTo>
                  <a:cubicBezTo>
                    <a:pt x="312" y="420"/>
                    <a:pt x="312" y="359"/>
                    <a:pt x="281" y="352"/>
                  </a:cubicBezTo>
                  <a:cubicBezTo>
                    <a:pt x="228" y="344"/>
                    <a:pt x="198" y="420"/>
                    <a:pt x="145" y="420"/>
                  </a:cubicBezTo>
                  <a:cubicBezTo>
                    <a:pt x="130" y="428"/>
                    <a:pt x="130" y="382"/>
                    <a:pt x="114" y="375"/>
                  </a:cubicBezTo>
                  <a:cubicBezTo>
                    <a:pt x="99" y="359"/>
                    <a:pt x="69" y="375"/>
                    <a:pt x="53" y="367"/>
                  </a:cubicBezTo>
                  <a:cubicBezTo>
                    <a:pt x="30" y="352"/>
                    <a:pt x="15" y="321"/>
                    <a:pt x="0" y="298"/>
                  </a:cubicBezTo>
                  <a:lnTo>
                    <a:pt x="0" y="298"/>
                  </a:lnTo>
                  <a:cubicBezTo>
                    <a:pt x="38" y="252"/>
                    <a:pt x="76" y="214"/>
                    <a:pt x="114" y="176"/>
                  </a:cubicBezTo>
                  <a:cubicBezTo>
                    <a:pt x="122" y="168"/>
                    <a:pt x="130" y="161"/>
                    <a:pt x="145" y="153"/>
                  </a:cubicBezTo>
                  <a:cubicBezTo>
                    <a:pt x="152" y="153"/>
                    <a:pt x="168" y="161"/>
                    <a:pt x="183" y="153"/>
                  </a:cubicBezTo>
                  <a:cubicBezTo>
                    <a:pt x="198" y="153"/>
                    <a:pt x="212" y="145"/>
                    <a:pt x="228" y="130"/>
                  </a:cubicBezTo>
                  <a:cubicBezTo>
                    <a:pt x="235" y="130"/>
                    <a:pt x="235" y="115"/>
                    <a:pt x="243" y="115"/>
                  </a:cubicBezTo>
                  <a:cubicBezTo>
                    <a:pt x="289" y="100"/>
                    <a:pt x="342" y="115"/>
                    <a:pt x="381" y="100"/>
                  </a:cubicBezTo>
                  <a:cubicBezTo>
                    <a:pt x="396" y="84"/>
                    <a:pt x="373" y="54"/>
                    <a:pt x="381" y="39"/>
                  </a:cubicBezTo>
                  <a:cubicBezTo>
                    <a:pt x="396" y="16"/>
                    <a:pt x="419" y="16"/>
                    <a:pt x="434" y="0"/>
                  </a:cubicBezTo>
                  <a:lnTo>
                    <a:pt x="434" y="0"/>
                  </a:lnTo>
                  <a:cubicBezTo>
                    <a:pt x="472" y="31"/>
                    <a:pt x="503" y="69"/>
                    <a:pt x="549" y="84"/>
                  </a:cubicBezTo>
                  <a:cubicBezTo>
                    <a:pt x="556" y="92"/>
                    <a:pt x="549" y="61"/>
                    <a:pt x="556" y="54"/>
                  </a:cubicBezTo>
                  <a:cubicBezTo>
                    <a:pt x="572" y="46"/>
                    <a:pt x="594" y="31"/>
                    <a:pt x="602" y="46"/>
                  </a:cubicBezTo>
                  <a:cubicBezTo>
                    <a:pt x="633" y="69"/>
                    <a:pt x="633" y="115"/>
                    <a:pt x="656" y="153"/>
                  </a:cubicBezTo>
                  <a:cubicBezTo>
                    <a:pt x="663" y="161"/>
                    <a:pt x="679" y="168"/>
                    <a:pt x="694" y="176"/>
                  </a:cubicBezTo>
                  <a:cubicBezTo>
                    <a:pt x="717" y="191"/>
                    <a:pt x="740" y="207"/>
                    <a:pt x="762" y="222"/>
                  </a:cubicBezTo>
                  <a:cubicBezTo>
                    <a:pt x="778" y="237"/>
                    <a:pt x="778" y="260"/>
                    <a:pt x="785" y="28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05" name="Freeform 132"/>
            <p:cNvSpPr>
              <a:spLocks noChangeArrowheads="1"/>
            </p:cNvSpPr>
            <p:nvPr/>
          </p:nvSpPr>
          <p:spPr bwMode="auto">
            <a:xfrm>
              <a:off x="6230532" y="4614863"/>
              <a:ext cx="393674" cy="247650"/>
            </a:xfrm>
            <a:custGeom>
              <a:avLst/>
              <a:gdLst>
                <a:gd name="T0" fmla="*/ 8 w 1093"/>
                <a:gd name="T1" fmla="*/ 336 h 689"/>
                <a:gd name="T2" fmla="*/ 8 w 1093"/>
                <a:gd name="T3" fmla="*/ 336 h 689"/>
                <a:gd name="T4" fmla="*/ 0 w 1093"/>
                <a:gd name="T5" fmla="*/ 374 h 689"/>
                <a:gd name="T6" fmla="*/ 0 w 1093"/>
                <a:gd name="T7" fmla="*/ 374 h 689"/>
                <a:gd name="T8" fmla="*/ 115 w 1093"/>
                <a:gd name="T9" fmla="*/ 458 h 689"/>
                <a:gd name="T10" fmla="*/ 122 w 1093"/>
                <a:gd name="T11" fmla="*/ 428 h 689"/>
                <a:gd name="T12" fmla="*/ 168 w 1093"/>
                <a:gd name="T13" fmla="*/ 420 h 689"/>
                <a:gd name="T14" fmla="*/ 222 w 1093"/>
                <a:gd name="T15" fmla="*/ 527 h 689"/>
                <a:gd name="T16" fmla="*/ 260 w 1093"/>
                <a:gd name="T17" fmla="*/ 550 h 689"/>
                <a:gd name="T18" fmla="*/ 328 w 1093"/>
                <a:gd name="T19" fmla="*/ 596 h 689"/>
                <a:gd name="T20" fmla="*/ 351 w 1093"/>
                <a:gd name="T21" fmla="*/ 657 h 689"/>
                <a:gd name="T22" fmla="*/ 351 w 1093"/>
                <a:gd name="T23" fmla="*/ 657 h 689"/>
                <a:gd name="T24" fmla="*/ 382 w 1093"/>
                <a:gd name="T25" fmla="*/ 680 h 689"/>
                <a:gd name="T26" fmla="*/ 405 w 1093"/>
                <a:gd name="T27" fmla="*/ 642 h 689"/>
                <a:gd name="T28" fmla="*/ 474 w 1093"/>
                <a:gd name="T29" fmla="*/ 611 h 689"/>
                <a:gd name="T30" fmla="*/ 527 w 1093"/>
                <a:gd name="T31" fmla="*/ 642 h 689"/>
                <a:gd name="T32" fmla="*/ 642 w 1093"/>
                <a:gd name="T33" fmla="*/ 604 h 689"/>
                <a:gd name="T34" fmla="*/ 672 w 1093"/>
                <a:gd name="T35" fmla="*/ 611 h 689"/>
                <a:gd name="T36" fmla="*/ 695 w 1093"/>
                <a:gd name="T37" fmla="*/ 634 h 689"/>
                <a:gd name="T38" fmla="*/ 772 w 1093"/>
                <a:gd name="T39" fmla="*/ 649 h 689"/>
                <a:gd name="T40" fmla="*/ 787 w 1093"/>
                <a:gd name="T41" fmla="*/ 596 h 689"/>
                <a:gd name="T42" fmla="*/ 840 w 1093"/>
                <a:gd name="T43" fmla="*/ 611 h 689"/>
                <a:gd name="T44" fmla="*/ 848 w 1093"/>
                <a:gd name="T45" fmla="*/ 535 h 689"/>
                <a:gd name="T46" fmla="*/ 787 w 1093"/>
                <a:gd name="T47" fmla="*/ 474 h 689"/>
                <a:gd name="T48" fmla="*/ 825 w 1093"/>
                <a:gd name="T49" fmla="*/ 443 h 689"/>
                <a:gd name="T50" fmla="*/ 833 w 1093"/>
                <a:gd name="T51" fmla="*/ 413 h 689"/>
                <a:gd name="T52" fmla="*/ 901 w 1093"/>
                <a:gd name="T53" fmla="*/ 420 h 689"/>
                <a:gd name="T54" fmla="*/ 947 w 1093"/>
                <a:gd name="T55" fmla="*/ 481 h 689"/>
                <a:gd name="T56" fmla="*/ 1008 w 1093"/>
                <a:gd name="T57" fmla="*/ 443 h 689"/>
                <a:gd name="T58" fmla="*/ 1092 w 1093"/>
                <a:gd name="T59" fmla="*/ 344 h 689"/>
                <a:gd name="T60" fmla="*/ 1092 w 1093"/>
                <a:gd name="T61" fmla="*/ 344 h 689"/>
                <a:gd name="T62" fmla="*/ 1069 w 1093"/>
                <a:gd name="T63" fmla="*/ 321 h 689"/>
                <a:gd name="T64" fmla="*/ 863 w 1093"/>
                <a:gd name="T65" fmla="*/ 206 h 689"/>
                <a:gd name="T66" fmla="*/ 634 w 1093"/>
                <a:gd name="T67" fmla="*/ 15 h 689"/>
                <a:gd name="T68" fmla="*/ 435 w 1093"/>
                <a:gd name="T69" fmla="*/ 8 h 689"/>
                <a:gd name="T70" fmla="*/ 298 w 1093"/>
                <a:gd name="T71" fmla="*/ 115 h 689"/>
                <a:gd name="T72" fmla="*/ 176 w 1093"/>
                <a:gd name="T73" fmla="*/ 252 h 689"/>
                <a:gd name="T74" fmla="*/ 99 w 1093"/>
                <a:gd name="T75" fmla="*/ 313 h 689"/>
                <a:gd name="T76" fmla="*/ 8 w 1093"/>
                <a:gd name="T77" fmla="*/ 336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3" h="689">
                  <a:moveTo>
                    <a:pt x="8" y="336"/>
                  </a:moveTo>
                  <a:lnTo>
                    <a:pt x="8" y="336"/>
                  </a:lnTo>
                  <a:cubicBezTo>
                    <a:pt x="0" y="374"/>
                    <a:pt x="0" y="374"/>
                    <a:pt x="0" y="374"/>
                  </a:cubicBezTo>
                  <a:lnTo>
                    <a:pt x="0" y="374"/>
                  </a:lnTo>
                  <a:cubicBezTo>
                    <a:pt x="38" y="405"/>
                    <a:pt x="69" y="443"/>
                    <a:pt x="115" y="458"/>
                  </a:cubicBezTo>
                  <a:cubicBezTo>
                    <a:pt x="122" y="466"/>
                    <a:pt x="115" y="435"/>
                    <a:pt x="122" y="428"/>
                  </a:cubicBezTo>
                  <a:cubicBezTo>
                    <a:pt x="138" y="420"/>
                    <a:pt x="160" y="405"/>
                    <a:pt x="168" y="420"/>
                  </a:cubicBezTo>
                  <a:cubicBezTo>
                    <a:pt x="199" y="443"/>
                    <a:pt x="199" y="489"/>
                    <a:pt x="222" y="527"/>
                  </a:cubicBezTo>
                  <a:cubicBezTo>
                    <a:pt x="229" y="535"/>
                    <a:pt x="245" y="542"/>
                    <a:pt x="260" y="550"/>
                  </a:cubicBezTo>
                  <a:cubicBezTo>
                    <a:pt x="283" y="565"/>
                    <a:pt x="306" y="581"/>
                    <a:pt x="328" y="596"/>
                  </a:cubicBezTo>
                  <a:cubicBezTo>
                    <a:pt x="344" y="611"/>
                    <a:pt x="344" y="634"/>
                    <a:pt x="351" y="657"/>
                  </a:cubicBezTo>
                  <a:lnTo>
                    <a:pt x="351" y="657"/>
                  </a:lnTo>
                  <a:cubicBezTo>
                    <a:pt x="359" y="665"/>
                    <a:pt x="367" y="688"/>
                    <a:pt x="382" y="680"/>
                  </a:cubicBezTo>
                  <a:cubicBezTo>
                    <a:pt x="397" y="680"/>
                    <a:pt x="390" y="649"/>
                    <a:pt x="405" y="642"/>
                  </a:cubicBezTo>
                  <a:cubicBezTo>
                    <a:pt x="428" y="626"/>
                    <a:pt x="451" y="611"/>
                    <a:pt x="474" y="611"/>
                  </a:cubicBezTo>
                  <a:cubicBezTo>
                    <a:pt x="497" y="611"/>
                    <a:pt x="512" y="642"/>
                    <a:pt x="527" y="642"/>
                  </a:cubicBezTo>
                  <a:cubicBezTo>
                    <a:pt x="565" y="642"/>
                    <a:pt x="603" y="611"/>
                    <a:pt x="642" y="604"/>
                  </a:cubicBezTo>
                  <a:cubicBezTo>
                    <a:pt x="649" y="604"/>
                    <a:pt x="664" y="611"/>
                    <a:pt x="672" y="611"/>
                  </a:cubicBezTo>
                  <a:cubicBezTo>
                    <a:pt x="680" y="619"/>
                    <a:pt x="680" y="634"/>
                    <a:pt x="695" y="634"/>
                  </a:cubicBezTo>
                  <a:cubicBezTo>
                    <a:pt x="718" y="642"/>
                    <a:pt x="749" y="657"/>
                    <a:pt x="772" y="649"/>
                  </a:cubicBezTo>
                  <a:cubicBezTo>
                    <a:pt x="787" y="642"/>
                    <a:pt x="772" y="604"/>
                    <a:pt x="787" y="596"/>
                  </a:cubicBezTo>
                  <a:cubicBezTo>
                    <a:pt x="802" y="588"/>
                    <a:pt x="825" y="626"/>
                    <a:pt x="840" y="611"/>
                  </a:cubicBezTo>
                  <a:cubicBezTo>
                    <a:pt x="856" y="596"/>
                    <a:pt x="856" y="558"/>
                    <a:pt x="848" y="535"/>
                  </a:cubicBezTo>
                  <a:cubicBezTo>
                    <a:pt x="833" y="512"/>
                    <a:pt x="787" y="504"/>
                    <a:pt x="787" y="474"/>
                  </a:cubicBezTo>
                  <a:cubicBezTo>
                    <a:pt x="779" y="458"/>
                    <a:pt x="817" y="458"/>
                    <a:pt x="825" y="443"/>
                  </a:cubicBezTo>
                  <a:cubicBezTo>
                    <a:pt x="833" y="435"/>
                    <a:pt x="817" y="413"/>
                    <a:pt x="833" y="413"/>
                  </a:cubicBezTo>
                  <a:cubicBezTo>
                    <a:pt x="856" y="405"/>
                    <a:pt x="878" y="413"/>
                    <a:pt x="901" y="420"/>
                  </a:cubicBezTo>
                  <a:cubicBezTo>
                    <a:pt x="924" y="435"/>
                    <a:pt x="924" y="474"/>
                    <a:pt x="947" y="481"/>
                  </a:cubicBezTo>
                  <a:cubicBezTo>
                    <a:pt x="970" y="489"/>
                    <a:pt x="985" y="458"/>
                    <a:pt x="1008" y="443"/>
                  </a:cubicBezTo>
                  <a:cubicBezTo>
                    <a:pt x="1047" y="405"/>
                    <a:pt x="1054" y="390"/>
                    <a:pt x="1092" y="344"/>
                  </a:cubicBezTo>
                  <a:lnTo>
                    <a:pt x="1092" y="344"/>
                  </a:lnTo>
                  <a:cubicBezTo>
                    <a:pt x="1085" y="336"/>
                    <a:pt x="1077" y="329"/>
                    <a:pt x="1069" y="321"/>
                  </a:cubicBezTo>
                  <a:cubicBezTo>
                    <a:pt x="1001" y="237"/>
                    <a:pt x="955" y="237"/>
                    <a:pt x="863" y="206"/>
                  </a:cubicBezTo>
                  <a:cubicBezTo>
                    <a:pt x="733" y="160"/>
                    <a:pt x="749" y="23"/>
                    <a:pt x="634" y="15"/>
                  </a:cubicBezTo>
                  <a:cubicBezTo>
                    <a:pt x="435" y="8"/>
                    <a:pt x="435" y="8"/>
                    <a:pt x="435" y="8"/>
                  </a:cubicBezTo>
                  <a:cubicBezTo>
                    <a:pt x="344" y="0"/>
                    <a:pt x="367" y="84"/>
                    <a:pt x="298" y="115"/>
                  </a:cubicBezTo>
                  <a:cubicBezTo>
                    <a:pt x="222" y="168"/>
                    <a:pt x="321" y="244"/>
                    <a:pt x="176" y="252"/>
                  </a:cubicBezTo>
                  <a:cubicBezTo>
                    <a:pt x="160" y="252"/>
                    <a:pt x="122" y="306"/>
                    <a:pt x="99" y="313"/>
                  </a:cubicBezTo>
                  <a:cubicBezTo>
                    <a:pt x="69" y="336"/>
                    <a:pt x="38" y="344"/>
                    <a:pt x="8" y="33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06" name="Freeform 133"/>
            <p:cNvSpPr>
              <a:spLocks noChangeArrowheads="1"/>
            </p:cNvSpPr>
            <p:nvPr/>
          </p:nvSpPr>
          <p:spPr bwMode="auto">
            <a:xfrm>
              <a:off x="5708279" y="4583113"/>
              <a:ext cx="284144" cy="201612"/>
            </a:xfrm>
            <a:custGeom>
              <a:avLst/>
              <a:gdLst>
                <a:gd name="T0" fmla="*/ 374 w 788"/>
                <a:gd name="T1" fmla="*/ 77 h 559"/>
                <a:gd name="T2" fmla="*/ 374 w 788"/>
                <a:gd name="T3" fmla="*/ 77 h 559"/>
                <a:gd name="T4" fmla="*/ 267 w 788"/>
                <a:gd name="T5" fmla="*/ 0 h 559"/>
                <a:gd name="T6" fmla="*/ 267 w 788"/>
                <a:gd name="T7" fmla="*/ 0 h 559"/>
                <a:gd name="T8" fmla="*/ 229 w 788"/>
                <a:gd name="T9" fmla="*/ 77 h 559"/>
                <a:gd name="T10" fmla="*/ 267 w 788"/>
                <a:gd name="T11" fmla="*/ 123 h 559"/>
                <a:gd name="T12" fmla="*/ 252 w 788"/>
                <a:gd name="T13" fmla="*/ 146 h 559"/>
                <a:gd name="T14" fmla="*/ 176 w 788"/>
                <a:gd name="T15" fmla="*/ 161 h 559"/>
                <a:gd name="T16" fmla="*/ 46 w 788"/>
                <a:gd name="T17" fmla="*/ 153 h 559"/>
                <a:gd name="T18" fmla="*/ 15 w 788"/>
                <a:gd name="T19" fmla="*/ 191 h 559"/>
                <a:gd name="T20" fmla="*/ 15 w 788"/>
                <a:gd name="T21" fmla="*/ 191 h 559"/>
                <a:gd name="T22" fmla="*/ 7 w 788"/>
                <a:gd name="T23" fmla="*/ 245 h 559"/>
                <a:gd name="T24" fmla="*/ 53 w 788"/>
                <a:gd name="T25" fmla="*/ 260 h 559"/>
                <a:gd name="T26" fmla="*/ 76 w 788"/>
                <a:gd name="T27" fmla="*/ 283 h 559"/>
                <a:gd name="T28" fmla="*/ 68 w 788"/>
                <a:gd name="T29" fmla="*/ 313 h 559"/>
                <a:gd name="T30" fmla="*/ 122 w 788"/>
                <a:gd name="T31" fmla="*/ 321 h 559"/>
                <a:gd name="T32" fmla="*/ 145 w 788"/>
                <a:gd name="T33" fmla="*/ 375 h 559"/>
                <a:gd name="T34" fmla="*/ 260 w 788"/>
                <a:gd name="T35" fmla="*/ 382 h 559"/>
                <a:gd name="T36" fmla="*/ 191 w 788"/>
                <a:gd name="T37" fmla="*/ 444 h 559"/>
                <a:gd name="T38" fmla="*/ 267 w 788"/>
                <a:gd name="T39" fmla="*/ 520 h 559"/>
                <a:gd name="T40" fmla="*/ 290 w 788"/>
                <a:gd name="T41" fmla="*/ 550 h 559"/>
                <a:gd name="T42" fmla="*/ 313 w 788"/>
                <a:gd name="T43" fmla="*/ 558 h 559"/>
                <a:gd name="T44" fmla="*/ 313 w 788"/>
                <a:gd name="T45" fmla="*/ 558 h 559"/>
                <a:gd name="T46" fmla="*/ 405 w 788"/>
                <a:gd name="T47" fmla="*/ 543 h 559"/>
                <a:gd name="T48" fmla="*/ 450 w 788"/>
                <a:gd name="T49" fmla="*/ 466 h 559"/>
                <a:gd name="T50" fmla="*/ 550 w 788"/>
                <a:gd name="T51" fmla="*/ 428 h 559"/>
                <a:gd name="T52" fmla="*/ 550 w 788"/>
                <a:gd name="T53" fmla="*/ 405 h 559"/>
                <a:gd name="T54" fmla="*/ 580 w 788"/>
                <a:gd name="T55" fmla="*/ 367 h 559"/>
                <a:gd name="T56" fmla="*/ 664 w 788"/>
                <a:gd name="T57" fmla="*/ 291 h 559"/>
                <a:gd name="T58" fmla="*/ 756 w 788"/>
                <a:gd name="T59" fmla="*/ 321 h 559"/>
                <a:gd name="T60" fmla="*/ 787 w 788"/>
                <a:gd name="T61" fmla="*/ 268 h 559"/>
                <a:gd name="T62" fmla="*/ 787 w 788"/>
                <a:gd name="T63" fmla="*/ 268 h 559"/>
                <a:gd name="T64" fmla="*/ 626 w 788"/>
                <a:gd name="T65" fmla="*/ 230 h 559"/>
                <a:gd name="T66" fmla="*/ 420 w 788"/>
                <a:gd name="T67" fmla="*/ 153 h 559"/>
                <a:gd name="T68" fmla="*/ 420 w 788"/>
                <a:gd name="T69" fmla="*/ 153 h 559"/>
                <a:gd name="T70" fmla="*/ 374 w 788"/>
                <a:gd name="T71" fmla="*/ 77 h 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88" h="559">
                  <a:moveTo>
                    <a:pt x="374" y="77"/>
                  </a:moveTo>
                  <a:lnTo>
                    <a:pt x="374" y="77"/>
                  </a:lnTo>
                  <a:cubicBezTo>
                    <a:pt x="267" y="0"/>
                    <a:pt x="267" y="0"/>
                    <a:pt x="267" y="0"/>
                  </a:cubicBezTo>
                  <a:lnTo>
                    <a:pt x="267" y="0"/>
                  </a:lnTo>
                  <a:cubicBezTo>
                    <a:pt x="252" y="23"/>
                    <a:pt x="229" y="46"/>
                    <a:pt x="229" y="77"/>
                  </a:cubicBezTo>
                  <a:cubicBezTo>
                    <a:pt x="237" y="100"/>
                    <a:pt x="267" y="107"/>
                    <a:pt x="267" y="123"/>
                  </a:cubicBezTo>
                  <a:cubicBezTo>
                    <a:pt x="275" y="130"/>
                    <a:pt x="267" y="146"/>
                    <a:pt x="252" y="146"/>
                  </a:cubicBezTo>
                  <a:cubicBezTo>
                    <a:pt x="229" y="161"/>
                    <a:pt x="198" y="161"/>
                    <a:pt x="176" y="161"/>
                  </a:cubicBezTo>
                  <a:cubicBezTo>
                    <a:pt x="130" y="161"/>
                    <a:pt x="84" y="146"/>
                    <a:pt x="46" y="153"/>
                  </a:cubicBezTo>
                  <a:cubicBezTo>
                    <a:pt x="30" y="153"/>
                    <a:pt x="23" y="176"/>
                    <a:pt x="15" y="191"/>
                  </a:cubicBezTo>
                  <a:lnTo>
                    <a:pt x="15" y="191"/>
                  </a:lnTo>
                  <a:cubicBezTo>
                    <a:pt x="15" y="214"/>
                    <a:pt x="0" y="230"/>
                    <a:pt x="7" y="245"/>
                  </a:cubicBezTo>
                  <a:cubicBezTo>
                    <a:pt x="15" y="260"/>
                    <a:pt x="38" y="245"/>
                    <a:pt x="53" y="260"/>
                  </a:cubicBezTo>
                  <a:cubicBezTo>
                    <a:pt x="68" y="260"/>
                    <a:pt x="76" y="275"/>
                    <a:pt x="76" y="283"/>
                  </a:cubicBezTo>
                  <a:cubicBezTo>
                    <a:pt x="76" y="298"/>
                    <a:pt x="61" y="313"/>
                    <a:pt x="68" y="313"/>
                  </a:cubicBezTo>
                  <a:cubicBezTo>
                    <a:pt x="84" y="329"/>
                    <a:pt x="107" y="306"/>
                    <a:pt x="122" y="321"/>
                  </a:cubicBezTo>
                  <a:cubicBezTo>
                    <a:pt x="137" y="329"/>
                    <a:pt x="122" y="367"/>
                    <a:pt x="145" y="375"/>
                  </a:cubicBezTo>
                  <a:cubicBezTo>
                    <a:pt x="176" y="390"/>
                    <a:pt x="237" y="352"/>
                    <a:pt x="260" y="382"/>
                  </a:cubicBezTo>
                  <a:cubicBezTo>
                    <a:pt x="275" y="405"/>
                    <a:pt x="183" y="413"/>
                    <a:pt x="191" y="444"/>
                  </a:cubicBezTo>
                  <a:cubicBezTo>
                    <a:pt x="191" y="482"/>
                    <a:pt x="244" y="489"/>
                    <a:pt x="267" y="520"/>
                  </a:cubicBezTo>
                  <a:cubicBezTo>
                    <a:pt x="282" y="527"/>
                    <a:pt x="282" y="543"/>
                    <a:pt x="290" y="550"/>
                  </a:cubicBezTo>
                  <a:cubicBezTo>
                    <a:pt x="298" y="558"/>
                    <a:pt x="305" y="558"/>
                    <a:pt x="313" y="558"/>
                  </a:cubicBezTo>
                  <a:lnTo>
                    <a:pt x="313" y="558"/>
                  </a:lnTo>
                  <a:cubicBezTo>
                    <a:pt x="343" y="550"/>
                    <a:pt x="382" y="558"/>
                    <a:pt x="405" y="543"/>
                  </a:cubicBezTo>
                  <a:cubicBezTo>
                    <a:pt x="428" y="520"/>
                    <a:pt x="428" y="482"/>
                    <a:pt x="450" y="466"/>
                  </a:cubicBezTo>
                  <a:cubicBezTo>
                    <a:pt x="481" y="444"/>
                    <a:pt x="519" y="444"/>
                    <a:pt x="550" y="428"/>
                  </a:cubicBezTo>
                  <a:cubicBezTo>
                    <a:pt x="557" y="428"/>
                    <a:pt x="550" y="413"/>
                    <a:pt x="550" y="405"/>
                  </a:cubicBezTo>
                  <a:cubicBezTo>
                    <a:pt x="557" y="390"/>
                    <a:pt x="573" y="375"/>
                    <a:pt x="580" y="367"/>
                  </a:cubicBezTo>
                  <a:cubicBezTo>
                    <a:pt x="611" y="336"/>
                    <a:pt x="626" y="298"/>
                    <a:pt x="664" y="291"/>
                  </a:cubicBezTo>
                  <a:cubicBezTo>
                    <a:pt x="695" y="283"/>
                    <a:pt x="725" y="329"/>
                    <a:pt x="756" y="321"/>
                  </a:cubicBezTo>
                  <a:cubicBezTo>
                    <a:pt x="787" y="313"/>
                    <a:pt x="779" y="291"/>
                    <a:pt x="787" y="268"/>
                  </a:cubicBezTo>
                  <a:lnTo>
                    <a:pt x="787" y="268"/>
                  </a:lnTo>
                  <a:cubicBezTo>
                    <a:pt x="741" y="252"/>
                    <a:pt x="687" y="237"/>
                    <a:pt x="626" y="230"/>
                  </a:cubicBezTo>
                  <a:cubicBezTo>
                    <a:pt x="542" y="222"/>
                    <a:pt x="496" y="169"/>
                    <a:pt x="420" y="153"/>
                  </a:cubicBezTo>
                  <a:lnTo>
                    <a:pt x="420" y="153"/>
                  </a:lnTo>
                  <a:cubicBezTo>
                    <a:pt x="374" y="77"/>
                    <a:pt x="374" y="77"/>
                    <a:pt x="374" y="7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07" name="Freeform 134"/>
            <p:cNvSpPr>
              <a:spLocks noChangeArrowheads="1"/>
            </p:cNvSpPr>
            <p:nvPr/>
          </p:nvSpPr>
          <p:spPr bwMode="auto">
            <a:xfrm>
              <a:off x="5820984" y="4678363"/>
              <a:ext cx="242871" cy="228600"/>
            </a:xfrm>
            <a:custGeom>
              <a:avLst/>
              <a:gdLst>
                <a:gd name="T0" fmla="*/ 611 w 673"/>
                <a:gd name="T1" fmla="*/ 23 h 635"/>
                <a:gd name="T2" fmla="*/ 611 w 673"/>
                <a:gd name="T3" fmla="*/ 23 h 635"/>
                <a:gd name="T4" fmla="*/ 474 w 673"/>
                <a:gd name="T5" fmla="*/ 0 h 635"/>
                <a:gd name="T6" fmla="*/ 474 w 673"/>
                <a:gd name="T7" fmla="*/ 0 h 635"/>
                <a:gd name="T8" fmla="*/ 443 w 673"/>
                <a:gd name="T9" fmla="*/ 53 h 635"/>
                <a:gd name="T10" fmla="*/ 351 w 673"/>
                <a:gd name="T11" fmla="*/ 23 h 635"/>
                <a:gd name="T12" fmla="*/ 267 w 673"/>
                <a:gd name="T13" fmla="*/ 99 h 635"/>
                <a:gd name="T14" fmla="*/ 237 w 673"/>
                <a:gd name="T15" fmla="*/ 137 h 635"/>
                <a:gd name="T16" fmla="*/ 237 w 673"/>
                <a:gd name="T17" fmla="*/ 160 h 635"/>
                <a:gd name="T18" fmla="*/ 137 w 673"/>
                <a:gd name="T19" fmla="*/ 198 h 635"/>
                <a:gd name="T20" fmla="*/ 92 w 673"/>
                <a:gd name="T21" fmla="*/ 275 h 635"/>
                <a:gd name="T22" fmla="*/ 0 w 673"/>
                <a:gd name="T23" fmla="*/ 290 h 635"/>
                <a:gd name="T24" fmla="*/ 0 w 673"/>
                <a:gd name="T25" fmla="*/ 290 h 635"/>
                <a:gd name="T26" fmla="*/ 46 w 673"/>
                <a:gd name="T27" fmla="*/ 351 h 635"/>
                <a:gd name="T28" fmla="*/ 160 w 673"/>
                <a:gd name="T29" fmla="*/ 313 h 635"/>
                <a:gd name="T30" fmla="*/ 168 w 673"/>
                <a:gd name="T31" fmla="*/ 343 h 635"/>
                <a:gd name="T32" fmla="*/ 107 w 673"/>
                <a:gd name="T33" fmla="*/ 389 h 635"/>
                <a:gd name="T34" fmla="*/ 130 w 673"/>
                <a:gd name="T35" fmla="*/ 473 h 635"/>
                <a:gd name="T36" fmla="*/ 168 w 673"/>
                <a:gd name="T37" fmla="*/ 512 h 635"/>
                <a:gd name="T38" fmla="*/ 137 w 673"/>
                <a:gd name="T39" fmla="*/ 542 h 635"/>
                <a:gd name="T40" fmla="*/ 122 w 673"/>
                <a:gd name="T41" fmla="*/ 611 h 635"/>
                <a:gd name="T42" fmla="*/ 122 w 673"/>
                <a:gd name="T43" fmla="*/ 611 h 635"/>
                <a:gd name="T44" fmla="*/ 160 w 673"/>
                <a:gd name="T45" fmla="*/ 603 h 635"/>
                <a:gd name="T46" fmla="*/ 222 w 673"/>
                <a:gd name="T47" fmla="*/ 565 h 635"/>
                <a:gd name="T48" fmla="*/ 359 w 673"/>
                <a:gd name="T49" fmla="*/ 534 h 635"/>
                <a:gd name="T50" fmla="*/ 420 w 673"/>
                <a:gd name="T51" fmla="*/ 580 h 635"/>
                <a:gd name="T52" fmla="*/ 542 w 673"/>
                <a:gd name="T53" fmla="*/ 634 h 635"/>
                <a:gd name="T54" fmla="*/ 542 w 673"/>
                <a:gd name="T55" fmla="*/ 634 h 635"/>
                <a:gd name="T56" fmla="*/ 588 w 673"/>
                <a:gd name="T57" fmla="*/ 588 h 635"/>
                <a:gd name="T58" fmla="*/ 603 w 673"/>
                <a:gd name="T59" fmla="*/ 534 h 635"/>
                <a:gd name="T60" fmla="*/ 664 w 673"/>
                <a:gd name="T61" fmla="*/ 504 h 635"/>
                <a:gd name="T62" fmla="*/ 664 w 673"/>
                <a:gd name="T63" fmla="*/ 504 h 635"/>
                <a:gd name="T64" fmla="*/ 626 w 673"/>
                <a:gd name="T65" fmla="*/ 435 h 635"/>
                <a:gd name="T66" fmla="*/ 641 w 673"/>
                <a:gd name="T67" fmla="*/ 374 h 635"/>
                <a:gd name="T68" fmla="*/ 664 w 673"/>
                <a:gd name="T69" fmla="*/ 282 h 635"/>
                <a:gd name="T70" fmla="*/ 596 w 673"/>
                <a:gd name="T71" fmla="*/ 267 h 635"/>
                <a:gd name="T72" fmla="*/ 611 w 673"/>
                <a:gd name="T73" fmla="*/ 183 h 635"/>
                <a:gd name="T74" fmla="*/ 580 w 673"/>
                <a:gd name="T75" fmla="*/ 153 h 635"/>
                <a:gd name="T76" fmla="*/ 596 w 673"/>
                <a:gd name="T77" fmla="*/ 122 h 635"/>
                <a:gd name="T78" fmla="*/ 580 w 673"/>
                <a:gd name="T79" fmla="*/ 91 h 635"/>
                <a:gd name="T80" fmla="*/ 611 w 673"/>
                <a:gd name="T81" fmla="*/ 23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3" h="635">
                  <a:moveTo>
                    <a:pt x="611" y="23"/>
                  </a:moveTo>
                  <a:lnTo>
                    <a:pt x="611" y="23"/>
                  </a:lnTo>
                  <a:cubicBezTo>
                    <a:pt x="565" y="23"/>
                    <a:pt x="519" y="15"/>
                    <a:pt x="474" y="0"/>
                  </a:cubicBezTo>
                  <a:lnTo>
                    <a:pt x="474" y="0"/>
                  </a:lnTo>
                  <a:cubicBezTo>
                    <a:pt x="466" y="23"/>
                    <a:pt x="474" y="45"/>
                    <a:pt x="443" y="53"/>
                  </a:cubicBezTo>
                  <a:cubicBezTo>
                    <a:pt x="412" y="61"/>
                    <a:pt x="382" y="15"/>
                    <a:pt x="351" y="23"/>
                  </a:cubicBezTo>
                  <a:cubicBezTo>
                    <a:pt x="313" y="30"/>
                    <a:pt x="298" y="68"/>
                    <a:pt x="267" y="99"/>
                  </a:cubicBezTo>
                  <a:cubicBezTo>
                    <a:pt x="260" y="107"/>
                    <a:pt x="244" y="122"/>
                    <a:pt x="237" y="137"/>
                  </a:cubicBezTo>
                  <a:cubicBezTo>
                    <a:pt x="237" y="145"/>
                    <a:pt x="244" y="160"/>
                    <a:pt x="237" y="160"/>
                  </a:cubicBezTo>
                  <a:cubicBezTo>
                    <a:pt x="206" y="176"/>
                    <a:pt x="168" y="176"/>
                    <a:pt x="137" y="198"/>
                  </a:cubicBezTo>
                  <a:cubicBezTo>
                    <a:pt x="115" y="214"/>
                    <a:pt x="115" y="252"/>
                    <a:pt x="92" y="275"/>
                  </a:cubicBezTo>
                  <a:cubicBezTo>
                    <a:pt x="69" y="290"/>
                    <a:pt x="30" y="282"/>
                    <a:pt x="0" y="290"/>
                  </a:cubicBezTo>
                  <a:lnTo>
                    <a:pt x="0" y="290"/>
                  </a:lnTo>
                  <a:cubicBezTo>
                    <a:pt x="15" y="313"/>
                    <a:pt x="23" y="351"/>
                    <a:pt x="46" y="351"/>
                  </a:cubicBezTo>
                  <a:cubicBezTo>
                    <a:pt x="84" y="359"/>
                    <a:pt x="122" y="320"/>
                    <a:pt x="160" y="313"/>
                  </a:cubicBezTo>
                  <a:cubicBezTo>
                    <a:pt x="168" y="313"/>
                    <a:pt x="176" y="336"/>
                    <a:pt x="168" y="343"/>
                  </a:cubicBezTo>
                  <a:cubicBezTo>
                    <a:pt x="153" y="359"/>
                    <a:pt x="115" y="366"/>
                    <a:pt x="107" y="389"/>
                  </a:cubicBezTo>
                  <a:cubicBezTo>
                    <a:pt x="99" y="412"/>
                    <a:pt x="122" y="443"/>
                    <a:pt x="130" y="473"/>
                  </a:cubicBezTo>
                  <a:cubicBezTo>
                    <a:pt x="137" y="489"/>
                    <a:pt x="160" y="489"/>
                    <a:pt x="168" y="512"/>
                  </a:cubicBezTo>
                  <a:cubicBezTo>
                    <a:pt x="168" y="519"/>
                    <a:pt x="145" y="527"/>
                    <a:pt x="137" y="542"/>
                  </a:cubicBezTo>
                  <a:cubicBezTo>
                    <a:pt x="130" y="565"/>
                    <a:pt x="130" y="588"/>
                    <a:pt x="122" y="611"/>
                  </a:cubicBezTo>
                  <a:lnTo>
                    <a:pt x="122" y="611"/>
                  </a:lnTo>
                  <a:cubicBezTo>
                    <a:pt x="137" y="603"/>
                    <a:pt x="153" y="611"/>
                    <a:pt x="160" y="603"/>
                  </a:cubicBezTo>
                  <a:cubicBezTo>
                    <a:pt x="183" y="595"/>
                    <a:pt x="199" y="573"/>
                    <a:pt x="222" y="565"/>
                  </a:cubicBezTo>
                  <a:cubicBezTo>
                    <a:pt x="267" y="550"/>
                    <a:pt x="313" y="534"/>
                    <a:pt x="359" y="534"/>
                  </a:cubicBezTo>
                  <a:cubicBezTo>
                    <a:pt x="382" y="542"/>
                    <a:pt x="397" y="573"/>
                    <a:pt x="420" y="580"/>
                  </a:cubicBezTo>
                  <a:cubicBezTo>
                    <a:pt x="458" y="603"/>
                    <a:pt x="504" y="618"/>
                    <a:pt x="542" y="634"/>
                  </a:cubicBezTo>
                  <a:lnTo>
                    <a:pt x="542" y="634"/>
                  </a:lnTo>
                  <a:cubicBezTo>
                    <a:pt x="558" y="618"/>
                    <a:pt x="580" y="603"/>
                    <a:pt x="588" y="588"/>
                  </a:cubicBezTo>
                  <a:cubicBezTo>
                    <a:pt x="603" y="573"/>
                    <a:pt x="588" y="550"/>
                    <a:pt x="603" y="534"/>
                  </a:cubicBezTo>
                  <a:cubicBezTo>
                    <a:pt x="619" y="519"/>
                    <a:pt x="641" y="512"/>
                    <a:pt x="664" y="504"/>
                  </a:cubicBezTo>
                  <a:lnTo>
                    <a:pt x="664" y="504"/>
                  </a:lnTo>
                  <a:cubicBezTo>
                    <a:pt x="649" y="481"/>
                    <a:pt x="634" y="458"/>
                    <a:pt x="626" y="435"/>
                  </a:cubicBezTo>
                  <a:cubicBezTo>
                    <a:pt x="626" y="412"/>
                    <a:pt x="634" y="397"/>
                    <a:pt x="641" y="374"/>
                  </a:cubicBezTo>
                  <a:cubicBezTo>
                    <a:pt x="649" y="343"/>
                    <a:pt x="672" y="305"/>
                    <a:pt x="664" y="282"/>
                  </a:cubicBezTo>
                  <a:cubicBezTo>
                    <a:pt x="649" y="259"/>
                    <a:pt x="603" y="282"/>
                    <a:pt x="596" y="267"/>
                  </a:cubicBezTo>
                  <a:cubicBezTo>
                    <a:pt x="580" y="244"/>
                    <a:pt x="611" y="214"/>
                    <a:pt x="611" y="183"/>
                  </a:cubicBezTo>
                  <a:cubicBezTo>
                    <a:pt x="611" y="168"/>
                    <a:pt x="580" y="168"/>
                    <a:pt x="580" y="153"/>
                  </a:cubicBezTo>
                  <a:cubicBezTo>
                    <a:pt x="573" y="145"/>
                    <a:pt x="596" y="137"/>
                    <a:pt x="596" y="122"/>
                  </a:cubicBezTo>
                  <a:cubicBezTo>
                    <a:pt x="596" y="114"/>
                    <a:pt x="580" y="99"/>
                    <a:pt x="580" y="91"/>
                  </a:cubicBezTo>
                  <a:cubicBezTo>
                    <a:pt x="588" y="61"/>
                    <a:pt x="596" y="45"/>
                    <a:pt x="611" y="2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08" name="Freeform 135"/>
            <p:cNvSpPr>
              <a:spLocks noChangeArrowheads="1"/>
            </p:cNvSpPr>
            <p:nvPr/>
          </p:nvSpPr>
          <p:spPr bwMode="auto">
            <a:xfrm>
              <a:off x="5603510" y="4651376"/>
              <a:ext cx="280970" cy="295275"/>
            </a:xfrm>
            <a:custGeom>
              <a:avLst/>
              <a:gdLst>
                <a:gd name="T0" fmla="*/ 305 w 780"/>
                <a:gd name="T1" fmla="*/ 0 h 819"/>
                <a:gd name="T2" fmla="*/ 305 w 780"/>
                <a:gd name="T3" fmla="*/ 0 h 819"/>
                <a:gd name="T4" fmla="*/ 297 w 780"/>
                <a:gd name="T5" fmla="*/ 54 h 819"/>
                <a:gd name="T6" fmla="*/ 343 w 780"/>
                <a:gd name="T7" fmla="*/ 69 h 819"/>
                <a:gd name="T8" fmla="*/ 366 w 780"/>
                <a:gd name="T9" fmla="*/ 92 h 819"/>
                <a:gd name="T10" fmla="*/ 358 w 780"/>
                <a:gd name="T11" fmla="*/ 122 h 819"/>
                <a:gd name="T12" fmla="*/ 412 w 780"/>
                <a:gd name="T13" fmla="*/ 130 h 819"/>
                <a:gd name="T14" fmla="*/ 435 w 780"/>
                <a:gd name="T15" fmla="*/ 184 h 819"/>
                <a:gd name="T16" fmla="*/ 550 w 780"/>
                <a:gd name="T17" fmla="*/ 191 h 819"/>
                <a:gd name="T18" fmla="*/ 481 w 780"/>
                <a:gd name="T19" fmla="*/ 253 h 819"/>
                <a:gd name="T20" fmla="*/ 557 w 780"/>
                <a:gd name="T21" fmla="*/ 329 h 819"/>
                <a:gd name="T22" fmla="*/ 580 w 780"/>
                <a:gd name="T23" fmla="*/ 359 h 819"/>
                <a:gd name="T24" fmla="*/ 603 w 780"/>
                <a:gd name="T25" fmla="*/ 367 h 819"/>
                <a:gd name="T26" fmla="*/ 603 w 780"/>
                <a:gd name="T27" fmla="*/ 367 h 819"/>
                <a:gd name="T28" fmla="*/ 649 w 780"/>
                <a:gd name="T29" fmla="*/ 428 h 819"/>
                <a:gd name="T30" fmla="*/ 763 w 780"/>
                <a:gd name="T31" fmla="*/ 390 h 819"/>
                <a:gd name="T32" fmla="*/ 771 w 780"/>
                <a:gd name="T33" fmla="*/ 420 h 819"/>
                <a:gd name="T34" fmla="*/ 710 w 780"/>
                <a:gd name="T35" fmla="*/ 466 h 819"/>
                <a:gd name="T36" fmla="*/ 733 w 780"/>
                <a:gd name="T37" fmla="*/ 550 h 819"/>
                <a:gd name="T38" fmla="*/ 771 w 780"/>
                <a:gd name="T39" fmla="*/ 589 h 819"/>
                <a:gd name="T40" fmla="*/ 740 w 780"/>
                <a:gd name="T41" fmla="*/ 619 h 819"/>
                <a:gd name="T42" fmla="*/ 725 w 780"/>
                <a:gd name="T43" fmla="*/ 688 h 819"/>
                <a:gd name="T44" fmla="*/ 725 w 780"/>
                <a:gd name="T45" fmla="*/ 688 h 819"/>
                <a:gd name="T46" fmla="*/ 588 w 780"/>
                <a:gd name="T47" fmla="*/ 734 h 819"/>
                <a:gd name="T48" fmla="*/ 496 w 780"/>
                <a:gd name="T49" fmla="*/ 757 h 819"/>
                <a:gd name="T50" fmla="*/ 466 w 780"/>
                <a:gd name="T51" fmla="*/ 818 h 819"/>
                <a:gd name="T52" fmla="*/ 427 w 780"/>
                <a:gd name="T53" fmla="*/ 772 h 819"/>
                <a:gd name="T54" fmla="*/ 259 w 780"/>
                <a:gd name="T55" fmla="*/ 634 h 819"/>
                <a:gd name="T56" fmla="*/ 267 w 780"/>
                <a:gd name="T57" fmla="*/ 604 h 819"/>
                <a:gd name="T58" fmla="*/ 160 w 780"/>
                <a:gd name="T59" fmla="*/ 527 h 819"/>
                <a:gd name="T60" fmla="*/ 160 w 780"/>
                <a:gd name="T61" fmla="*/ 527 h 819"/>
                <a:gd name="T62" fmla="*/ 91 w 780"/>
                <a:gd name="T63" fmla="*/ 474 h 819"/>
                <a:gd name="T64" fmla="*/ 68 w 780"/>
                <a:gd name="T65" fmla="*/ 428 h 819"/>
                <a:gd name="T66" fmla="*/ 0 w 780"/>
                <a:gd name="T67" fmla="*/ 413 h 819"/>
                <a:gd name="T68" fmla="*/ 0 w 780"/>
                <a:gd name="T69" fmla="*/ 359 h 819"/>
                <a:gd name="T70" fmla="*/ 0 w 780"/>
                <a:gd name="T71" fmla="*/ 359 h 819"/>
                <a:gd name="T72" fmla="*/ 61 w 780"/>
                <a:gd name="T73" fmla="*/ 352 h 819"/>
                <a:gd name="T74" fmla="*/ 61 w 780"/>
                <a:gd name="T75" fmla="*/ 352 h 819"/>
                <a:gd name="T76" fmla="*/ 38 w 780"/>
                <a:gd name="T77" fmla="*/ 314 h 819"/>
                <a:gd name="T78" fmla="*/ 145 w 780"/>
                <a:gd name="T79" fmla="*/ 321 h 819"/>
                <a:gd name="T80" fmla="*/ 160 w 780"/>
                <a:gd name="T81" fmla="*/ 291 h 819"/>
                <a:gd name="T82" fmla="*/ 244 w 780"/>
                <a:gd name="T83" fmla="*/ 275 h 819"/>
                <a:gd name="T84" fmla="*/ 229 w 780"/>
                <a:gd name="T85" fmla="*/ 222 h 819"/>
                <a:gd name="T86" fmla="*/ 259 w 780"/>
                <a:gd name="T87" fmla="*/ 199 h 819"/>
                <a:gd name="T88" fmla="*/ 252 w 780"/>
                <a:gd name="T89" fmla="*/ 168 h 819"/>
                <a:gd name="T90" fmla="*/ 145 w 780"/>
                <a:gd name="T91" fmla="*/ 214 h 819"/>
                <a:gd name="T92" fmla="*/ 160 w 780"/>
                <a:gd name="T93" fmla="*/ 176 h 819"/>
                <a:gd name="T94" fmla="*/ 152 w 780"/>
                <a:gd name="T95" fmla="*/ 138 h 819"/>
                <a:gd name="T96" fmla="*/ 114 w 780"/>
                <a:gd name="T97" fmla="*/ 84 h 819"/>
                <a:gd name="T98" fmla="*/ 106 w 780"/>
                <a:gd name="T99" fmla="*/ 54 h 819"/>
                <a:gd name="T100" fmla="*/ 106 w 780"/>
                <a:gd name="T101" fmla="*/ 54 h 819"/>
                <a:gd name="T102" fmla="*/ 175 w 780"/>
                <a:gd name="T103" fmla="*/ 31 h 819"/>
                <a:gd name="T104" fmla="*/ 191 w 780"/>
                <a:gd name="T105" fmla="*/ 8 h 819"/>
                <a:gd name="T106" fmla="*/ 305 w 780"/>
                <a:gd name="T107" fmla="*/ 0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819">
                  <a:moveTo>
                    <a:pt x="305" y="0"/>
                  </a:moveTo>
                  <a:lnTo>
                    <a:pt x="305" y="0"/>
                  </a:lnTo>
                  <a:cubicBezTo>
                    <a:pt x="305" y="23"/>
                    <a:pt x="290" y="39"/>
                    <a:pt x="297" y="54"/>
                  </a:cubicBezTo>
                  <a:cubicBezTo>
                    <a:pt x="305" y="69"/>
                    <a:pt x="328" y="54"/>
                    <a:pt x="343" y="69"/>
                  </a:cubicBezTo>
                  <a:cubicBezTo>
                    <a:pt x="358" y="69"/>
                    <a:pt x="366" y="84"/>
                    <a:pt x="366" y="92"/>
                  </a:cubicBezTo>
                  <a:cubicBezTo>
                    <a:pt x="366" y="107"/>
                    <a:pt x="351" y="122"/>
                    <a:pt x="358" y="122"/>
                  </a:cubicBezTo>
                  <a:cubicBezTo>
                    <a:pt x="374" y="138"/>
                    <a:pt x="397" y="115"/>
                    <a:pt x="412" y="130"/>
                  </a:cubicBezTo>
                  <a:cubicBezTo>
                    <a:pt x="427" y="138"/>
                    <a:pt x="412" y="176"/>
                    <a:pt x="435" y="184"/>
                  </a:cubicBezTo>
                  <a:cubicBezTo>
                    <a:pt x="466" y="199"/>
                    <a:pt x="527" y="161"/>
                    <a:pt x="550" y="191"/>
                  </a:cubicBezTo>
                  <a:cubicBezTo>
                    <a:pt x="565" y="214"/>
                    <a:pt x="473" y="222"/>
                    <a:pt x="481" y="253"/>
                  </a:cubicBezTo>
                  <a:cubicBezTo>
                    <a:pt x="481" y="291"/>
                    <a:pt x="534" y="298"/>
                    <a:pt x="557" y="329"/>
                  </a:cubicBezTo>
                  <a:cubicBezTo>
                    <a:pt x="572" y="336"/>
                    <a:pt x="572" y="352"/>
                    <a:pt x="580" y="359"/>
                  </a:cubicBezTo>
                  <a:cubicBezTo>
                    <a:pt x="588" y="367"/>
                    <a:pt x="595" y="367"/>
                    <a:pt x="603" y="367"/>
                  </a:cubicBezTo>
                  <a:lnTo>
                    <a:pt x="603" y="367"/>
                  </a:lnTo>
                  <a:cubicBezTo>
                    <a:pt x="618" y="390"/>
                    <a:pt x="626" y="428"/>
                    <a:pt x="649" y="428"/>
                  </a:cubicBezTo>
                  <a:cubicBezTo>
                    <a:pt x="687" y="436"/>
                    <a:pt x="725" y="397"/>
                    <a:pt x="763" y="390"/>
                  </a:cubicBezTo>
                  <a:cubicBezTo>
                    <a:pt x="771" y="390"/>
                    <a:pt x="779" y="413"/>
                    <a:pt x="771" y="420"/>
                  </a:cubicBezTo>
                  <a:cubicBezTo>
                    <a:pt x="756" y="436"/>
                    <a:pt x="718" y="443"/>
                    <a:pt x="710" y="466"/>
                  </a:cubicBezTo>
                  <a:cubicBezTo>
                    <a:pt x="702" y="489"/>
                    <a:pt x="725" y="520"/>
                    <a:pt x="733" y="550"/>
                  </a:cubicBezTo>
                  <a:cubicBezTo>
                    <a:pt x="740" y="566"/>
                    <a:pt x="763" y="566"/>
                    <a:pt x="771" y="589"/>
                  </a:cubicBezTo>
                  <a:cubicBezTo>
                    <a:pt x="771" y="596"/>
                    <a:pt x="748" y="604"/>
                    <a:pt x="740" y="619"/>
                  </a:cubicBezTo>
                  <a:cubicBezTo>
                    <a:pt x="733" y="642"/>
                    <a:pt x="733" y="665"/>
                    <a:pt x="725" y="688"/>
                  </a:cubicBezTo>
                  <a:lnTo>
                    <a:pt x="725" y="688"/>
                  </a:lnTo>
                  <a:cubicBezTo>
                    <a:pt x="679" y="703"/>
                    <a:pt x="633" y="718"/>
                    <a:pt x="588" y="734"/>
                  </a:cubicBezTo>
                  <a:cubicBezTo>
                    <a:pt x="557" y="741"/>
                    <a:pt x="527" y="734"/>
                    <a:pt x="496" y="757"/>
                  </a:cubicBezTo>
                  <a:cubicBezTo>
                    <a:pt x="481" y="764"/>
                    <a:pt x="488" y="810"/>
                    <a:pt x="466" y="818"/>
                  </a:cubicBezTo>
                  <a:cubicBezTo>
                    <a:pt x="443" y="818"/>
                    <a:pt x="443" y="780"/>
                    <a:pt x="427" y="772"/>
                  </a:cubicBezTo>
                  <a:cubicBezTo>
                    <a:pt x="374" y="718"/>
                    <a:pt x="313" y="688"/>
                    <a:pt x="259" y="634"/>
                  </a:cubicBezTo>
                  <a:cubicBezTo>
                    <a:pt x="252" y="627"/>
                    <a:pt x="275" y="611"/>
                    <a:pt x="267" y="604"/>
                  </a:cubicBezTo>
                  <a:cubicBezTo>
                    <a:pt x="236" y="573"/>
                    <a:pt x="198" y="558"/>
                    <a:pt x="160" y="527"/>
                  </a:cubicBezTo>
                  <a:lnTo>
                    <a:pt x="160" y="527"/>
                  </a:lnTo>
                  <a:cubicBezTo>
                    <a:pt x="91" y="474"/>
                    <a:pt x="91" y="474"/>
                    <a:pt x="91" y="474"/>
                  </a:cubicBezTo>
                  <a:cubicBezTo>
                    <a:pt x="68" y="428"/>
                    <a:pt x="68" y="428"/>
                    <a:pt x="68" y="428"/>
                  </a:cubicBezTo>
                  <a:cubicBezTo>
                    <a:pt x="0" y="413"/>
                    <a:pt x="0" y="413"/>
                    <a:pt x="0" y="413"/>
                  </a:cubicBezTo>
                  <a:cubicBezTo>
                    <a:pt x="0" y="359"/>
                    <a:pt x="0" y="359"/>
                    <a:pt x="0" y="359"/>
                  </a:cubicBezTo>
                  <a:lnTo>
                    <a:pt x="0" y="359"/>
                  </a:lnTo>
                  <a:cubicBezTo>
                    <a:pt x="22" y="359"/>
                    <a:pt x="45" y="352"/>
                    <a:pt x="61" y="352"/>
                  </a:cubicBezTo>
                  <a:lnTo>
                    <a:pt x="61" y="352"/>
                  </a:lnTo>
                  <a:cubicBezTo>
                    <a:pt x="53" y="336"/>
                    <a:pt x="22" y="314"/>
                    <a:pt x="38" y="314"/>
                  </a:cubicBezTo>
                  <a:cubicBezTo>
                    <a:pt x="76" y="298"/>
                    <a:pt x="114" y="329"/>
                    <a:pt x="145" y="321"/>
                  </a:cubicBezTo>
                  <a:cubicBezTo>
                    <a:pt x="160" y="321"/>
                    <a:pt x="152" y="298"/>
                    <a:pt x="160" y="291"/>
                  </a:cubicBezTo>
                  <a:cubicBezTo>
                    <a:pt x="183" y="283"/>
                    <a:pt x="221" y="298"/>
                    <a:pt x="244" y="275"/>
                  </a:cubicBezTo>
                  <a:cubicBezTo>
                    <a:pt x="259" y="268"/>
                    <a:pt x="229" y="245"/>
                    <a:pt x="229" y="222"/>
                  </a:cubicBezTo>
                  <a:cubicBezTo>
                    <a:pt x="236" y="214"/>
                    <a:pt x="252" y="207"/>
                    <a:pt x="259" y="199"/>
                  </a:cubicBezTo>
                  <a:cubicBezTo>
                    <a:pt x="259" y="184"/>
                    <a:pt x="259" y="161"/>
                    <a:pt x="252" y="168"/>
                  </a:cubicBezTo>
                  <a:cubicBezTo>
                    <a:pt x="214" y="168"/>
                    <a:pt x="183" y="207"/>
                    <a:pt x="145" y="214"/>
                  </a:cubicBezTo>
                  <a:cubicBezTo>
                    <a:pt x="137" y="214"/>
                    <a:pt x="160" y="191"/>
                    <a:pt x="160" y="176"/>
                  </a:cubicBezTo>
                  <a:cubicBezTo>
                    <a:pt x="160" y="161"/>
                    <a:pt x="160" y="145"/>
                    <a:pt x="152" y="138"/>
                  </a:cubicBezTo>
                  <a:cubicBezTo>
                    <a:pt x="145" y="115"/>
                    <a:pt x="122" y="107"/>
                    <a:pt x="114" y="84"/>
                  </a:cubicBezTo>
                  <a:cubicBezTo>
                    <a:pt x="106" y="77"/>
                    <a:pt x="106" y="69"/>
                    <a:pt x="106" y="54"/>
                  </a:cubicBezTo>
                  <a:lnTo>
                    <a:pt x="106" y="54"/>
                  </a:lnTo>
                  <a:cubicBezTo>
                    <a:pt x="129" y="46"/>
                    <a:pt x="152" y="46"/>
                    <a:pt x="175" y="31"/>
                  </a:cubicBezTo>
                  <a:cubicBezTo>
                    <a:pt x="183" y="31"/>
                    <a:pt x="183" y="8"/>
                    <a:pt x="191" y="8"/>
                  </a:cubicBezTo>
                  <a:cubicBezTo>
                    <a:pt x="229" y="0"/>
                    <a:pt x="267" y="8"/>
                    <a:pt x="305"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09" name="Freeform 136"/>
            <p:cNvSpPr>
              <a:spLocks noChangeArrowheads="1"/>
            </p:cNvSpPr>
            <p:nvPr/>
          </p:nvSpPr>
          <p:spPr bwMode="auto">
            <a:xfrm>
              <a:off x="5363814" y="4598988"/>
              <a:ext cx="150802" cy="190500"/>
            </a:xfrm>
            <a:custGeom>
              <a:avLst/>
              <a:gdLst>
                <a:gd name="T0" fmla="*/ 84 w 421"/>
                <a:gd name="T1" fmla="*/ 0 h 528"/>
                <a:gd name="T2" fmla="*/ 84 w 421"/>
                <a:gd name="T3" fmla="*/ 0 h 528"/>
                <a:gd name="T4" fmla="*/ 160 w 421"/>
                <a:gd name="T5" fmla="*/ 23 h 528"/>
                <a:gd name="T6" fmla="*/ 191 w 421"/>
                <a:gd name="T7" fmla="*/ 23 h 528"/>
                <a:gd name="T8" fmla="*/ 222 w 421"/>
                <a:gd name="T9" fmla="*/ 46 h 528"/>
                <a:gd name="T10" fmla="*/ 275 w 421"/>
                <a:gd name="T11" fmla="*/ 61 h 528"/>
                <a:gd name="T12" fmla="*/ 237 w 421"/>
                <a:gd name="T13" fmla="*/ 84 h 528"/>
                <a:gd name="T14" fmla="*/ 267 w 421"/>
                <a:gd name="T15" fmla="*/ 206 h 528"/>
                <a:gd name="T16" fmla="*/ 298 w 421"/>
                <a:gd name="T17" fmla="*/ 206 h 528"/>
                <a:gd name="T18" fmla="*/ 344 w 421"/>
                <a:gd name="T19" fmla="*/ 283 h 528"/>
                <a:gd name="T20" fmla="*/ 374 w 421"/>
                <a:gd name="T21" fmla="*/ 298 h 528"/>
                <a:gd name="T22" fmla="*/ 374 w 421"/>
                <a:gd name="T23" fmla="*/ 298 h 528"/>
                <a:gd name="T24" fmla="*/ 405 w 421"/>
                <a:gd name="T25" fmla="*/ 359 h 528"/>
                <a:gd name="T26" fmla="*/ 412 w 421"/>
                <a:gd name="T27" fmla="*/ 436 h 528"/>
                <a:gd name="T28" fmla="*/ 412 w 421"/>
                <a:gd name="T29" fmla="*/ 436 h 528"/>
                <a:gd name="T30" fmla="*/ 420 w 421"/>
                <a:gd name="T31" fmla="*/ 497 h 528"/>
                <a:gd name="T32" fmla="*/ 397 w 421"/>
                <a:gd name="T33" fmla="*/ 527 h 528"/>
                <a:gd name="T34" fmla="*/ 397 w 421"/>
                <a:gd name="T35" fmla="*/ 527 h 528"/>
                <a:gd name="T36" fmla="*/ 329 w 421"/>
                <a:gd name="T37" fmla="*/ 481 h 528"/>
                <a:gd name="T38" fmla="*/ 252 w 421"/>
                <a:gd name="T39" fmla="*/ 413 h 528"/>
                <a:gd name="T40" fmla="*/ 23 w 421"/>
                <a:gd name="T41" fmla="*/ 390 h 528"/>
                <a:gd name="T42" fmla="*/ 23 w 421"/>
                <a:gd name="T43" fmla="*/ 390 h 528"/>
                <a:gd name="T44" fmla="*/ 61 w 421"/>
                <a:gd name="T45" fmla="*/ 321 h 528"/>
                <a:gd name="T46" fmla="*/ 54 w 421"/>
                <a:gd name="T47" fmla="*/ 267 h 528"/>
                <a:gd name="T48" fmla="*/ 0 w 421"/>
                <a:gd name="T49" fmla="*/ 206 h 528"/>
                <a:gd name="T50" fmla="*/ 54 w 421"/>
                <a:gd name="T51" fmla="*/ 199 h 528"/>
                <a:gd name="T52" fmla="*/ 84 w 421"/>
                <a:gd name="T53" fmla="*/ 161 h 528"/>
                <a:gd name="T54" fmla="*/ 61 w 421"/>
                <a:gd name="T55" fmla="*/ 92 h 528"/>
                <a:gd name="T56" fmla="*/ 84 w 421"/>
                <a:gd name="T57"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1" h="528">
                  <a:moveTo>
                    <a:pt x="84" y="0"/>
                  </a:moveTo>
                  <a:lnTo>
                    <a:pt x="84" y="0"/>
                  </a:lnTo>
                  <a:cubicBezTo>
                    <a:pt x="107" y="8"/>
                    <a:pt x="130" y="15"/>
                    <a:pt x="160" y="23"/>
                  </a:cubicBezTo>
                  <a:cubicBezTo>
                    <a:pt x="168" y="23"/>
                    <a:pt x="183" y="15"/>
                    <a:pt x="191" y="23"/>
                  </a:cubicBezTo>
                  <a:cubicBezTo>
                    <a:pt x="206" y="23"/>
                    <a:pt x="206" y="38"/>
                    <a:pt x="222" y="46"/>
                  </a:cubicBezTo>
                  <a:cubicBezTo>
                    <a:pt x="237" y="54"/>
                    <a:pt x="267" y="38"/>
                    <a:pt x="275" y="61"/>
                  </a:cubicBezTo>
                  <a:cubicBezTo>
                    <a:pt x="283" y="69"/>
                    <a:pt x="244" y="69"/>
                    <a:pt x="237" y="84"/>
                  </a:cubicBezTo>
                  <a:cubicBezTo>
                    <a:pt x="237" y="130"/>
                    <a:pt x="252" y="168"/>
                    <a:pt x="267" y="206"/>
                  </a:cubicBezTo>
                  <a:cubicBezTo>
                    <a:pt x="275" y="214"/>
                    <a:pt x="290" y="199"/>
                    <a:pt x="298" y="206"/>
                  </a:cubicBezTo>
                  <a:cubicBezTo>
                    <a:pt x="321" y="229"/>
                    <a:pt x="321" y="260"/>
                    <a:pt x="344" y="283"/>
                  </a:cubicBezTo>
                  <a:cubicBezTo>
                    <a:pt x="351" y="290"/>
                    <a:pt x="367" y="290"/>
                    <a:pt x="374" y="298"/>
                  </a:cubicBezTo>
                  <a:lnTo>
                    <a:pt x="374" y="298"/>
                  </a:lnTo>
                  <a:cubicBezTo>
                    <a:pt x="405" y="359"/>
                    <a:pt x="405" y="359"/>
                    <a:pt x="405" y="359"/>
                  </a:cubicBezTo>
                  <a:cubicBezTo>
                    <a:pt x="412" y="436"/>
                    <a:pt x="412" y="436"/>
                    <a:pt x="412" y="436"/>
                  </a:cubicBezTo>
                  <a:lnTo>
                    <a:pt x="412" y="436"/>
                  </a:lnTo>
                  <a:cubicBezTo>
                    <a:pt x="412" y="459"/>
                    <a:pt x="420" y="474"/>
                    <a:pt x="420" y="497"/>
                  </a:cubicBezTo>
                  <a:cubicBezTo>
                    <a:pt x="420" y="504"/>
                    <a:pt x="405" y="512"/>
                    <a:pt x="397" y="527"/>
                  </a:cubicBezTo>
                  <a:lnTo>
                    <a:pt x="397" y="527"/>
                  </a:lnTo>
                  <a:cubicBezTo>
                    <a:pt x="374" y="512"/>
                    <a:pt x="351" y="497"/>
                    <a:pt x="329" y="481"/>
                  </a:cubicBezTo>
                  <a:cubicBezTo>
                    <a:pt x="298" y="459"/>
                    <a:pt x="283" y="428"/>
                    <a:pt x="252" y="413"/>
                  </a:cubicBezTo>
                  <a:cubicBezTo>
                    <a:pt x="176" y="390"/>
                    <a:pt x="99" y="398"/>
                    <a:pt x="23" y="390"/>
                  </a:cubicBezTo>
                  <a:lnTo>
                    <a:pt x="23" y="390"/>
                  </a:lnTo>
                  <a:cubicBezTo>
                    <a:pt x="38" y="367"/>
                    <a:pt x="61" y="344"/>
                    <a:pt x="61" y="321"/>
                  </a:cubicBezTo>
                  <a:cubicBezTo>
                    <a:pt x="69" y="306"/>
                    <a:pt x="61" y="283"/>
                    <a:pt x="54" y="267"/>
                  </a:cubicBezTo>
                  <a:cubicBezTo>
                    <a:pt x="38" y="245"/>
                    <a:pt x="0" y="229"/>
                    <a:pt x="0" y="206"/>
                  </a:cubicBezTo>
                  <a:cubicBezTo>
                    <a:pt x="0" y="191"/>
                    <a:pt x="38" y="206"/>
                    <a:pt x="54" y="199"/>
                  </a:cubicBezTo>
                  <a:cubicBezTo>
                    <a:pt x="69" y="191"/>
                    <a:pt x="84" y="176"/>
                    <a:pt x="84" y="161"/>
                  </a:cubicBezTo>
                  <a:cubicBezTo>
                    <a:pt x="92" y="138"/>
                    <a:pt x="69" y="115"/>
                    <a:pt x="61" y="92"/>
                  </a:cubicBezTo>
                  <a:cubicBezTo>
                    <a:pt x="61" y="61"/>
                    <a:pt x="76" y="31"/>
                    <a:pt x="84"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10" name="Freeform 137"/>
            <p:cNvSpPr>
              <a:spLocks noChangeArrowheads="1"/>
            </p:cNvSpPr>
            <p:nvPr/>
          </p:nvSpPr>
          <p:spPr bwMode="auto">
            <a:xfrm>
              <a:off x="5506680" y="4748214"/>
              <a:ext cx="153977" cy="142875"/>
            </a:xfrm>
            <a:custGeom>
              <a:avLst/>
              <a:gdLst>
                <a:gd name="T0" fmla="*/ 15 w 429"/>
                <a:gd name="T1" fmla="*/ 23 h 398"/>
                <a:gd name="T2" fmla="*/ 15 w 429"/>
                <a:gd name="T3" fmla="*/ 23 h 398"/>
                <a:gd name="T4" fmla="*/ 69 w 429"/>
                <a:gd name="T5" fmla="*/ 38 h 398"/>
                <a:gd name="T6" fmla="*/ 69 w 429"/>
                <a:gd name="T7" fmla="*/ 68 h 398"/>
                <a:gd name="T8" fmla="*/ 92 w 429"/>
                <a:gd name="T9" fmla="*/ 76 h 398"/>
                <a:gd name="T10" fmla="*/ 145 w 429"/>
                <a:gd name="T11" fmla="*/ 53 h 398"/>
                <a:gd name="T12" fmla="*/ 153 w 429"/>
                <a:gd name="T13" fmla="*/ 7 h 398"/>
                <a:gd name="T14" fmla="*/ 176 w 429"/>
                <a:gd name="T15" fmla="*/ 7 h 398"/>
                <a:gd name="T16" fmla="*/ 222 w 429"/>
                <a:gd name="T17" fmla="*/ 68 h 398"/>
                <a:gd name="T18" fmla="*/ 237 w 429"/>
                <a:gd name="T19" fmla="*/ 91 h 398"/>
                <a:gd name="T20" fmla="*/ 268 w 429"/>
                <a:gd name="T21" fmla="*/ 91 h 398"/>
                <a:gd name="T22" fmla="*/ 268 w 429"/>
                <a:gd name="T23" fmla="*/ 91 h 398"/>
                <a:gd name="T24" fmla="*/ 268 w 429"/>
                <a:gd name="T25" fmla="*/ 145 h 398"/>
                <a:gd name="T26" fmla="*/ 336 w 429"/>
                <a:gd name="T27" fmla="*/ 160 h 398"/>
                <a:gd name="T28" fmla="*/ 359 w 429"/>
                <a:gd name="T29" fmla="*/ 206 h 398"/>
                <a:gd name="T30" fmla="*/ 428 w 429"/>
                <a:gd name="T31" fmla="*/ 259 h 398"/>
                <a:gd name="T32" fmla="*/ 428 w 429"/>
                <a:gd name="T33" fmla="*/ 267 h 398"/>
                <a:gd name="T34" fmla="*/ 405 w 429"/>
                <a:gd name="T35" fmla="*/ 298 h 398"/>
                <a:gd name="T36" fmla="*/ 336 w 429"/>
                <a:gd name="T37" fmla="*/ 290 h 398"/>
                <a:gd name="T38" fmla="*/ 306 w 429"/>
                <a:gd name="T39" fmla="*/ 252 h 398"/>
                <a:gd name="T40" fmla="*/ 245 w 429"/>
                <a:gd name="T41" fmla="*/ 252 h 398"/>
                <a:gd name="T42" fmla="*/ 237 w 429"/>
                <a:gd name="T43" fmla="*/ 298 h 398"/>
                <a:gd name="T44" fmla="*/ 275 w 429"/>
                <a:gd name="T45" fmla="*/ 359 h 398"/>
                <a:gd name="T46" fmla="*/ 214 w 429"/>
                <a:gd name="T47" fmla="*/ 397 h 398"/>
                <a:gd name="T48" fmla="*/ 214 w 429"/>
                <a:gd name="T49" fmla="*/ 397 h 398"/>
                <a:gd name="T50" fmla="*/ 184 w 429"/>
                <a:gd name="T51" fmla="*/ 389 h 398"/>
                <a:gd name="T52" fmla="*/ 168 w 429"/>
                <a:gd name="T53" fmla="*/ 328 h 398"/>
                <a:gd name="T54" fmla="*/ 107 w 429"/>
                <a:gd name="T55" fmla="*/ 328 h 398"/>
                <a:gd name="T56" fmla="*/ 69 w 429"/>
                <a:gd name="T57" fmla="*/ 374 h 398"/>
                <a:gd name="T58" fmla="*/ 23 w 429"/>
                <a:gd name="T59" fmla="*/ 374 h 398"/>
                <a:gd name="T60" fmla="*/ 15 w 429"/>
                <a:gd name="T61" fmla="*/ 298 h 398"/>
                <a:gd name="T62" fmla="*/ 15 w 429"/>
                <a:gd name="T63" fmla="*/ 298 h 398"/>
                <a:gd name="T64" fmla="*/ 23 w 429"/>
                <a:gd name="T65" fmla="*/ 229 h 398"/>
                <a:gd name="T66" fmla="*/ 15 w 429"/>
                <a:gd name="T67" fmla="*/ 206 h 398"/>
                <a:gd name="T68" fmla="*/ 38 w 429"/>
                <a:gd name="T69" fmla="*/ 191 h 398"/>
                <a:gd name="T70" fmla="*/ 31 w 429"/>
                <a:gd name="T71" fmla="*/ 145 h 398"/>
                <a:gd name="T72" fmla="*/ 0 w 429"/>
                <a:gd name="T73" fmla="*/ 114 h 398"/>
                <a:gd name="T74" fmla="*/ 0 w 429"/>
                <a:gd name="T75" fmla="*/ 114 h 398"/>
                <a:gd name="T76" fmla="*/ 23 w 429"/>
                <a:gd name="T77" fmla="*/ 84 h 398"/>
                <a:gd name="T78" fmla="*/ 15 w 429"/>
                <a:gd name="T79" fmla="*/ 23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9" h="398">
                  <a:moveTo>
                    <a:pt x="15" y="23"/>
                  </a:moveTo>
                  <a:lnTo>
                    <a:pt x="15" y="23"/>
                  </a:lnTo>
                  <a:cubicBezTo>
                    <a:pt x="31" y="30"/>
                    <a:pt x="54" y="23"/>
                    <a:pt x="69" y="38"/>
                  </a:cubicBezTo>
                  <a:cubicBezTo>
                    <a:pt x="77" y="38"/>
                    <a:pt x="61" y="53"/>
                    <a:pt x="69" y="68"/>
                  </a:cubicBezTo>
                  <a:cubicBezTo>
                    <a:pt x="69" y="76"/>
                    <a:pt x="84" y="76"/>
                    <a:pt x="92" y="76"/>
                  </a:cubicBezTo>
                  <a:cubicBezTo>
                    <a:pt x="115" y="76"/>
                    <a:pt x="138" y="68"/>
                    <a:pt x="145" y="53"/>
                  </a:cubicBezTo>
                  <a:cubicBezTo>
                    <a:pt x="153" y="46"/>
                    <a:pt x="138" y="23"/>
                    <a:pt x="153" y="7"/>
                  </a:cubicBezTo>
                  <a:cubicBezTo>
                    <a:pt x="153" y="0"/>
                    <a:pt x="168" y="0"/>
                    <a:pt x="176" y="7"/>
                  </a:cubicBezTo>
                  <a:cubicBezTo>
                    <a:pt x="199" y="23"/>
                    <a:pt x="207" y="46"/>
                    <a:pt x="222" y="68"/>
                  </a:cubicBezTo>
                  <a:cubicBezTo>
                    <a:pt x="229" y="76"/>
                    <a:pt x="229" y="91"/>
                    <a:pt x="237" y="91"/>
                  </a:cubicBezTo>
                  <a:cubicBezTo>
                    <a:pt x="245" y="91"/>
                    <a:pt x="260" y="91"/>
                    <a:pt x="268" y="91"/>
                  </a:cubicBezTo>
                  <a:lnTo>
                    <a:pt x="268" y="91"/>
                  </a:lnTo>
                  <a:cubicBezTo>
                    <a:pt x="268" y="145"/>
                    <a:pt x="268" y="145"/>
                    <a:pt x="268" y="145"/>
                  </a:cubicBezTo>
                  <a:cubicBezTo>
                    <a:pt x="336" y="160"/>
                    <a:pt x="336" y="160"/>
                    <a:pt x="336" y="160"/>
                  </a:cubicBezTo>
                  <a:cubicBezTo>
                    <a:pt x="359" y="206"/>
                    <a:pt x="359" y="206"/>
                    <a:pt x="359" y="206"/>
                  </a:cubicBezTo>
                  <a:cubicBezTo>
                    <a:pt x="428" y="259"/>
                    <a:pt x="428" y="259"/>
                    <a:pt x="428" y="259"/>
                  </a:cubicBezTo>
                  <a:cubicBezTo>
                    <a:pt x="428" y="267"/>
                    <a:pt x="428" y="267"/>
                    <a:pt x="428" y="267"/>
                  </a:cubicBezTo>
                  <a:cubicBezTo>
                    <a:pt x="420" y="275"/>
                    <a:pt x="413" y="290"/>
                    <a:pt x="405" y="298"/>
                  </a:cubicBezTo>
                  <a:cubicBezTo>
                    <a:pt x="382" y="305"/>
                    <a:pt x="359" y="305"/>
                    <a:pt x="336" y="290"/>
                  </a:cubicBezTo>
                  <a:cubicBezTo>
                    <a:pt x="321" y="290"/>
                    <a:pt x="321" y="259"/>
                    <a:pt x="306" y="252"/>
                  </a:cubicBezTo>
                  <a:cubicBezTo>
                    <a:pt x="290" y="244"/>
                    <a:pt x="268" y="244"/>
                    <a:pt x="245" y="252"/>
                  </a:cubicBezTo>
                  <a:cubicBezTo>
                    <a:pt x="237" y="259"/>
                    <a:pt x="229" y="282"/>
                    <a:pt x="237" y="298"/>
                  </a:cubicBezTo>
                  <a:cubicBezTo>
                    <a:pt x="245" y="321"/>
                    <a:pt x="283" y="336"/>
                    <a:pt x="275" y="359"/>
                  </a:cubicBezTo>
                  <a:cubicBezTo>
                    <a:pt x="268" y="382"/>
                    <a:pt x="237" y="389"/>
                    <a:pt x="214" y="397"/>
                  </a:cubicBezTo>
                  <a:lnTo>
                    <a:pt x="214" y="397"/>
                  </a:lnTo>
                  <a:cubicBezTo>
                    <a:pt x="207" y="397"/>
                    <a:pt x="191" y="397"/>
                    <a:pt x="184" y="389"/>
                  </a:cubicBezTo>
                  <a:cubicBezTo>
                    <a:pt x="176" y="374"/>
                    <a:pt x="191" y="336"/>
                    <a:pt x="168" y="328"/>
                  </a:cubicBezTo>
                  <a:cubicBezTo>
                    <a:pt x="153" y="313"/>
                    <a:pt x="122" y="321"/>
                    <a:pt x="107" y="328"/>
                  </a:cubicBezTo>
                  <a:cubicBezTo>
                    <a:pt x="84" y="336"/>
                    <a:pt x="84" y="366"/>
                    <a:pt x="69" y="374"/>
                  </a:cubicBezTo>
                  <a:cubicBezTo>
                    <a:pt x="54" y="382"/>
                    <a:pt x="31" y="382"/>
                    <a:pt x="23" y="374"/>
                  </a:cubicBezTo>
                  <a:cubicBezTo>
                    <a:pt x="8" y="351"/>
                    <a:pt x="15" y="321"/>
                    <a:pt x="15" y="298"/>
                  </a:cubicBezTo>
                  <a:lnTo>
                    <a:pt x="15" y="298"/>
                  </a:lnTo>
                  <a:cubicBezTo>
                    <a:pt x="15" y="275"/>
                    <a:pt x="23" y="252"/>
                    <a:pt x="23" y="229"/>
                  </a:cubicBezTo>
                  <a:cubicBezTo>
                    <a:pt x="23" y="221"/>
                    <a:pt x="15" y="214"/>
                    <a:pt x="15" y="206"/>
                  </a:cubicBezTo>
                  <a:cubicBezTo>
                    <a:pt x="15" y="198"/>
                    <a:pt x="31" y="198"/>
                    <a:pt x="38" y="191"/>
                  </a:cubicBezTo>
                  <a:cubicBezTo>
                    <a:pt x="38" y="175"/>
                    <a:pt x="38" y="160"/>
                    <a:pt x="31" y="145"/>
                  </a:cubicBezTo>
                  <a:cubicBezTo>
                    <a:pt x="23" y="129"/>
                    <a:pt x="8" y="122"/>
                    <a:pt x="0" y="114"/>
                  </a:cubicBezTo>
                  <a:lnTo>
                    <a:pt x="0" y="114"/>
                  </a:lnTo>
                  <a:cubicBezTo>
                    <a:pt x="8" y="99"/>
                    <a:pt x="23" y="91"/>
                    <a:pt x="23" y="84"/>
                  </a:cubicBezTo>
                  <a:cubicBezTo>
                    <a:pt x="23" y="61"/>
                    <a:pt x="15" y="46"/>
                    <a:pt x="15" y="2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11" name="Freeform 138"/>
            <p:cNvSpPr>
              <a:spLocks noChangeArrowheads="1"/>
            </p:cNvSpPr>
            <p:nvPr/>
          </p:nvSpPr>
          <p:spPr bwMode="auto">
            <a:xfrm>
              <a:off x="5498742" y="4651376"/>
              <a:ext cx="198425" cy="131763"/>
            </a:xfrm>
            <a:custGeom>
              <a:avLst/>
              <a:gdLst>
                <a:gd name="T0" fmla="*/ 352 w 551"/>
                <a:gd name="T1" fmla="*/ 352 h 368"/>
                <a:gd name="T2" fmla="*/ 352 w 551"/>
                <a:gd name="T3" fmla="*/ 352 h 368"/>
                <a:gd name="T4" fmla="*/ 329 w 551"/>
                <a:gd name="T5" fmla="*/ 314 h 368"/>
                <a:gd name="T6" fmla="*/ 436 w 551"/>
                <a:gd name="T7" fmla="*/ 321 h 368"/>
                <a:gd name="T8" fmla="*/ 451 w 551"/>
                <a:gd name="T9" fmla="*/ 291 h 368"/>
                <a:gd name="T10" fmla="*/ 535 w 551"/>
                <a:gd name="T11" fmla="*/ 275 h 368"/>
                <a:gd name="T12" fmla="*/ 520 w 551"/>
                <a:gd name="T13" fmla="*/ 222 h 368"/>
                <a:gd name="T14" fmla="*/ 550 w 551"/>
                <a:gd name="T15" fmla="*/ 199 h 368"/>
                <a:gd name="T16" fmla="*/ 543 w 551"/>
                <a:gd name="T17" fmla="*/ 168 h 368"/>
                <a:gd name="T18" fmla="*/ 436 w 551"/>
                <a:gd name="T19" fmla="*/ 214 h 368"/>
                <a:gd name="T20" fmla="*/ 451 w 551"/>
                <a:gd name="T21" fmla="*/ 176 h 368"/>
                <a:gd name="T22" fmla="*/ 443 w 551"/>
                <a:gd name="T23" fmla="*/ 138 h 368"/>
                <a:gd name="T24" fmla="*/ 405 w 551"/>
                <a:gd name="T25" fmla="*/ 84 h 368"/>
                <a:gd name="T26" fmla="*/ 397 w 551"/>
                <a:gd name="T27" fmla="*/ 54 h 368"/>
                <a:gd name="T28" fmla="*/ 397 w 551"/>
                <a:gd name="T29" fmla="*/ 54 h 368"/>
                <a:gd name="T30" fmla="*/ 382 w 551"/>
                <a:gd name="T31" fmla="*/ 0 h 368"/>
                <a:gd name="T32" fmla="*/ 329 w 551"/>
                <a:gd name="T33" fmla="*/ 46 h 368"/>
                <a:gd name="T34" fmla="*/ 291 w 551"/>
                <a:gd name="T35" fmla="*/ 23 h 368"/>
                <a:gd name="T36" fmla="*/ 245 w 551"/>
                <a:gd name="T37" fmla="*/ 23 h 368"/>
                <a:gd name="T38" fmla="*/ 191 w 551"/>
                <a:gd name="T39" fmla="*/ 0 h 368"/>
                <a:gd name="T40" fmla="*/ 176 w 551"/>
                <a:gd name="T41" fmla="*/ 16 h 368"/>
                <a:gd name="T42" fmla="*/ 199 w 551"/>
                <a:gd name="T43" fmla="*/ 92 h 368"/>
                <a:gd name="T44" fmla="*/ 207 w 551"/>
                <a:gd name="T45" fmla="*/ 138 h 368"/>
                <a:gd name="T46" fmla="*/ 161 w 551"/>
                <a:gd name="T47" fmla="*/ 191 h 368"/>
                <a:gd name="T48" fmla="*/ 115 w 551"/>
                <a:gd name="T49" fmla="*/ 184 h 368"/>
                <a:gd name="T50" fmla="*/ 61 w 551"/>
                <a:gd name="T51" fmla="*/ 130 h 368"/>
                <a:gd name="T52" fmla="*/ 0 w 551"/>
                <a:gd name="T53" fmla="*/ 153 h 368"/>
                <a:gd name="T54" fmla="*/ 0 w 551"/>
                <a:gd name="T55" fmla="*/ 153 h 368"/>
                <a:gd name="T56" fmla="*/ 31 w 551"/>
                <a:gd name="T57" fmla="*/ 214 h 368"/>
                <a:gd name="T58" fmla="*/ 38 w 551"/>
                <a:gd name="T59" fmla="*/ 291 h 368"/>
                <a:gd name="T60" fmla="*/ 38 w 551"/>
                <a:gd name="T61" fmla="*/ 291 h 368"/>
                <a:gd name="T62" fmla="*/ 92 w 551"/>
                <a:gd name="T63" fmla="*/ 306 h 368"/>
                <a:gd name="T64" fmla="*/ 92 w 551"/>
                <a:gd name="T65" fmla="*/ 336 h 368"/>
                <a:gd name="T66" fmla="*/ 115 w 551"/>
                <a:gd name="T67" fmla="*/ 344 h 368"/>
                <a:gd name="T68" fmla="*/ 168 w 551"/>
                <a:gd name="T69" fmla="*/ 321 h 368"/>
                <a:gd name="T70" fmla="*/ 176 w 551"/>
                <a:gd name="T71" fmla="*/ 275 h 368"/>
                <a:gd name="T72" fmla="*/ 199 w 551"/>
                <a:gd name="T73" fmla="*/ 275 h 368"/>
                <a:gd name="T74" fmla="*/ 245 w 551"/>
                <a:gd name="T75" fmla="*/ 336 h 368"/>
                <a:gd name="T76" fmla="*/ 260 w 551"/>
                <a:gd name="T77" fmla="*/ 359 h 368"/>
                <a:gd name="T78" fmla="*/ 352 w 551"/>
                <a:gd name="T79" fmla="*/ 35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1" h="368">
                  <a:moveTo>
                    <a:pt x="352" y="352"/>
                  </a:moveTo>
                  <a:lnTo>
                    <a:pt x="352" y="352"/>
                  </a:lnTo>
                  <a:cubicBezTo>
                    <a:pt x="344" y="336"/>
                    <a:pt x="313" y="314"/>
                    <a:pt x="329" y="314"/>
                  </a:cubicBezTo>
                  <a:cubicBezTo>
                    <a:pt x="367" y="298"/>
                    <a:pt x="405" y="329"/>
                    <a:pt x="436" y="321"/>
                  </a:cubicBezTo>
                  <a:cubicBezTo>
                    <a:pt x="451" y="321"/>
                    <a:pt x="443" y="298"/>
                    <a:pt x="451" y="291"/>
                  </a:cubicBezTo>
                  <a:cubicBezTo>
                    <a:pt x="474" y="283"/>
                    <a:pt x="512" y="298"/>
                    <a:pt x="535" y="275"/>
                  </a:cubicBezTo>
                  <a:cubicBezTo>
                    <a:pt x="550" y="268"/>
                    <a:pt x="520" y="245"/>
                    <a:pt x="520" y="222"/>
                  </a:cubicBezTo>
                  <a:cubicBezTo>
                    <a:pt x="527" y="214"/>
                    <a:pt x="543" y="207"/>
                    <a:pt x="550" y="199"/>
                  </a:cubicBezTo>
                  <a:cubicBezTo>
                    <a:pt x="550" y="184"/>
                    <a:pt x="550" y="161"/>
                    <a:pt x="543" y="168"/>
                  </a:cubicBezTo>
                  <a:cubicBezTo>
                    <a:pt x="505" y="168"/>
                    <a:pt x="474" y="207"/>
                    <a:pt x="436" y="214"/>
                  </a:cubicBezTo>
                  <a:cubicBezTo>
                    <a:pt x="428" y="214"/>
                    <a:pt x="451" y="191"/>
                    <a:pt x="451" y="176"/>
                  </a:cubicBezTo>
                  <a:cubicBezTo>
                    <a:pt x="451" y="161"/>
                    <a:pt x="451" y="145"/>
                    <a:pt x="443" y="138"/>
                  </a:cubicBezTo>
                  <a:cubicBezTo>
                    <a:pt x="436" y="115"/>
                    <a:pt x="413" y="107"/>
                    <a:pt x="405" y="84"/>
                  </a:cubicBezTo>
                  <a:cubicBezTo>
                    <a:pt x="397" y="77"/>
                    <a:pt x="397" y="69"/>
                    <a:pt x="397" y="54"/>
                  </a:cubicBezTo>
                  <a:lnTo>
                    <a:pt x="397" y="54"/>
                  </a:lnTo>
                  <a:cubicBezTo>
                    <a:pt x="390" y="39"/>
                    <a:pt x="397" y="0"/>
                    <a:pt x="382" y="0"/>
                  </a:cubicBezTo>
                  <a:cubicBezTo>
                    <a:pt x="359" y="0"/>
                    <a:pt x="352" y="39"/>
                    <a:pt x="329" y="46"/>
                  </a:cubicBezTo>
                  <a:cubicBezTo>
                    <a:pt x="313" y="54"/>
                    <a:pt x="298" y="31"/>
                    <a:pt x="291" y="23"/>
                  </a:cubicBezTo>
                  <a:cubicBezTo>
                    <a:pt x="275" y="23"/>
                    <a:pt x="252" y="31"/>
                    <a:pt x="245" y="23"/>
                  </a:cubicBezTo>
                  <a:cubicBezTo>
                    <a:pt x="222" y="23"/>
                    <a:pt x="207" y="8"/>
                    <a:pt x="191" y="0"/>
                  </a:cubicBezTo>
                  <a:cubicBezTo>
                    <a:pt x="184" y="0"/>
                    <a:pt x="176" y="8"/>
                    <a:pt x="176" y="16"/>
                  </a:cubicBezTo>
                  <a:cubicBezTo>
                    <a:pt x="176" y="39"/>
                    <a:pt x="199" y="69"/>
                    <a:pt x="199" y="92"/>
                  </a:cubicBezTo>
                  <a:cubicBezTo>
                    <a:pt x="207" y="107"/>
                    <a:pt x="207" y="130"/>
                    <a:pt x="207" y="138"/>
                  </a:cubicBezTo>
                  <a:cubicBezTo>
                    <a:pt x="191" y="161"/>
                    <a:pt x="184" y="184"/>
                    <a:pt x="161" y="191"/>
                  </a:cubicBezTo>
                  <a:cubicBezTo>
                    <a:pt x="145" y="199"/>
                    <a:pt x="122" y="199"/>
                    <a:pt x="115" y="184"/>
                  </a:cubicBezTo>
                  <a:cubicBezTo>
                    <a:pt x="92" y="176"/>
                    <a:pt x="84" y="138"/>
                    <a:pt x="61" y="130"/>
                  </a:cubicBezTo>
                  <a:cubicBezTo>
                    <a:pt x="38" y="122"/>
                    <a:pt x="23" y="145"/>
                    <a:pt x="0" y="153"/>
                  </a:cubicBezTo>
                  <a:lnTo>
                    <a:pt x="0" y="153"/>
                  </a:lnTo>
                  <a:cubicBezTo>
                    <a:pt x="31" y="214"/>
                    <a:pt x="31" y="214"/>
                    <a:pt x="31" y="214"/>
                  </a:cubicBezTo>
                  <a:cubicBezTo>
                    <a:pt x="38" y="291"/>
                    <a:pt x="38" y="291"/>
                    <a:pt x="38" y="291"/>
                  </a:cubicBezTo>
                  <a:lnTo>
                    <a:pt x="38" y="291"/>
                  </a:lnTo>
                  <a:cubicBezTo>
                    <a:pt x="54" y="298"/>
                    <a:pt x="77" y="291"/>
                    <a:pt x="92" y="306"/>
                  </a:cubicBezTo>
                  <a:cubicBezTo>
                    <a:pt x="100" y="306"/>
                    <a:pt x="84" y="321"/>
                    <a:pt x="92" y="336"/>
                  </a:cubicBezTo>
                  <a:cubicBezTo>
                    <a:pt x="92" y="344"/>
                    <a:pt x="107" y="344"/>
                    <a:pt x="115" y="344"/>
                  </a:cubicBezTo>
                  <a:cubicBezTo>
                    <a:pt x="138" y="344"/>
                    <a:pt x="161" y="336"/>
                    <a:pt x="168" y="321"/>
                  </a:cubicBezTo>
                  <a:cubicBezTo>
                    <a:pt x="176" y="314"/>
                    <a:pt x="161" y="291"/>
                    <a:pt x="176" y="275"/>
                  </a:cubicBezTo>
                  <a:cubicBezTo>
                    <a:pt x="176" y="268"/>
                    <a:pt x="191" y="268"/>
                    <a:pt x="199" y="275"/>
                  </a:cubicBezTo>
                  <a:cubicBezTo>
                    <a:pt x="222" y="291"/>
                    <a:pt x="230" y="314"/>
                    <a:pt x="245" y="336"/>
                  </a:cubicBezTo>
                  <a:cubicBezTo>
                    <a:pt x="252" y="344"/>
                    <a:pt x="252" y="359"/>
                    <a:pt x="260" y="359"/>
                  </a:cubicBezTo>
                  <a:cubicBezTo>
                    <a:pt x="291" y="367"/>
                    <a:pt x="321" y="352"/>
                    <a:pt x="352" y="35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12" name="Freeform 139"/>
            <p:cNvSpPr>
              <a:spLocks noChangeArrowheads="1"/>
            </p:cNvSpPr>
            <p:nvPr/>
          </p:nvSpPr>
          <p:spPr bwMode="auto">
            <a:xfrm>
              <a:off x="5201899" y="4719638"/>
              <a:ext cx="190488" cy="119062"/>
            </a:xfrm>
            <a:custGeom>
              <a:avLst/>
              <a:gdLst>
                <a:gd name="T0" fmla="*/ 474 w 528"/>
                <a:gd name="T1" fmla="*/ 100 h 330"/>
                <a:gd name="T2" fmla="*/ 474 w 528"/>
                <a:gd name="T3" fmla="*/ 100 h 330"/>
                <a:gd name="T4" fmla="*/ 482 w 528"/>
                <a:gd name="T5" fmla="*/ 115 h 330"/>
                <a:gd name="T6" fmla="*/ 505 w 528"/>
                <a:gd name="T7" fmla="*/ 138 h 330"/>
                <a:gd name="T8" fmla="*/ 505 w 528"/>
                <a:gd name="T9" fmla="*/ 199 h 330"/>
                <a:gd name="T10" fmla="*/ 520 w 528"/>
                <a:gd name="T11" fmla="*/ 245 h 330"/>
                <a:gd name="T12" fmla="*/ 482 w 528"/>
                <a:gd name="T13" fmla="*/ 275 h 330"/>
                <a:gd name="T14" fmla="*/ 459 w 528"/>
                <a:gd name="T15" fmla="*/ 321 h 330"/>
                <a:gd name="T16" fmla="*/ 375 w 528"/>
                <a:gd name="T17" fmla="*/ 306 h 330"/>
                <a:gd name="T18" fmla="*/ 336 w 528"/>
                <a:gd name="T19" fmla="*/ 283 h 330"/>
                <a:gd name="T20" fmla="*/ 283 w 528"/>
                <a:gd name="T21" fmla="*/ 283 h 330"/>
                <a:gd name="T22" fmla="*/ 283 w 528"/>
                <a:gd name="T23" fmla="*/ 283 h 330"/>
                <a:gd name="T24" fmla="*/ 260 w 528"/>
                <a:gd name="T25" fmla="*/ 245 h 330"/>
                <a:gd name="T26" fmla="*/ 222 w 528"/>
                <a:gd name="T27" fmla="*/ 222 h 330"/>
                <a:gd name="T28" fmla="*/ 207 w 528"/>
                <a:gd name="T29" fmla="*/ 168 h 330"/>
                <a:gd name="T30" fmla="*/ 161 w 528"/>
                <a:gd name="T31" fmla="*/ 206 h 330"/>
                <a:gd name="T32" fmla="*/ 107 w 528"/>
                <a:gd name="T33" fmla="*/ 222 h 330"/>
                <a:gd name="T34" fmla="*/ 0 w 528"/>
                <a:gd name="T35" fmla="*/ 206 h 330"/>
                <a:gd name="T36" fmla="*/ 0 w 528"/>
                <a:gd name="T37" fmla="*/ 206 h 330"/>
                <a:gd name="T38" fmla="*/ 8 w 528"/>
                <a:gd name="T39" fmla="*/ 123 h 330"/>
                <a:gd name="T40" fmla="*/ 38 w 528"/>
                <a:gd name="T41" fmla="*/ 39 h 330"/>
                <a:gd name="T42" fmla="*/ 100 w 528"/>
                <a:gd name="T43" fmla="*/ 16 h 330"/>
                <a:gd name="T44" fmla="*/ 252 w 528"/>
                <a:gd name="T45" fmla="*/ 62 h 330"/>
                <a:gd name="T46" fmla="*/ 474 w 528"/>
                <a:gd name="T47" fmla="*/ 10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8" h="330">
                  <a:moveTo>
                    <a:pt x="474" y="100"/>
                  </a:moveTo>
                  <a:lnTo>
                    <a:pt x="474" y="100"/>
                  </a:lnTo>
                  <a:cubicBezTo>
                    <a:pt x="474" y="107"/>
                    <a:pt x="474" y="107"/>
                    <a:pt x="482" y="115"/>
                  </a:cubicBezTo>
                  <a:cubicBezTo>
                    <a:pt x="482" y="130"/>
                    <a:pt x="505" y="123"/>
                    <a:pt x="505" y="138"/>
                  </a:cubicBezTo>
                  <a:cubicBezTo>
                    <a:pt x="512" y="153"/>
                    <a:pt x="505" y="176"/>
                    <a:pt x="505" y="199"/>
                  </a:cubicBezTo>
                  <a:cubicBezTo>
                    <a:pt x="505" y="214"/>
                    <a:pt x="527" y="229"/>
                    <a:pt x="520" y="245"/>
                  </a:cubicBezTo>
                  <a:cubicBezTo>
                    <a:pt x="512" y="260"/>
                    <a:pt x="489" y="260"/>
                    <a:pt x="482" y="275"/>
                  </a:cubicBezTo>
                  <a:cubicBezTo>
                    <a:pt x="466" y="283"/>
                    <a:pt x="482" y="314"/>
                    <a:pt x="459" y="321"/>
                  </a:cubicBezTo>
                  <a:cubicBezTo>
                    <a:pt x="436" y="329"/>
                    <a:pt x="405" y="321"/>
                    <a:pt x="375" y="306"/>
                  </a:cubicBezTo>
                  <a:cubicBezTo>
                    <a:pt x="359" y="306"/>
                    <a:pt x="352" y="283"/>
                    <a:pt x="336" y="283"/>
                  </a:cubicBezTo>
                  <a:cubicBezTo>
                    <a:pt x="321" y="275"/>
                    <a:pt x="298" y="283"/>
                    <a:pt x="283" y="283"/>
                  </a:cubicBezTo>
                  <a:lnTo>
                    <a:pt x="283" y="283"/>
                  </a:lnTo>
                  <a:cubicBezTo>
                    <a:pt x="275" y="268"/>
                    <a:pt x="268" y="252"/>
                    <a:pt x="260" y="245"/>
                  </a:cubicBezTo>
                  <a:cubicBezTo>
                    <a:pt x="252" y="237"/>
                    <a:pt x="237" y="237"/>
                    <a:pt x="222" y="222"/>
                  </a:cubicBezTo>
                  <a:cubicBezTo>
                    <a:pt x="214" y="206"/>
                    <a:pt x="222" y="176"/>
                    <a:pt x="207" y="168"/>
                  </a:cubicBezTo>
                  <a:cubicBezTo>
                    <a:pt x="184" y="168"/>
                    <a:pt x="184" y="199"/>
                    <a:pt x="161" y="206"/>
                  </a:cubicBezTo>
                  <a:cubicBezTo>
                    <a:pt x="146" y="214"/>
                    <a:pt x="123" y="222"/>
                    <a:pt x="107" y="222"/>
                  </a:cubicBezTo>
                  <a:cubicBezTo>
                    <a:pt x="69" y="222"/>
                    <a:pt x="38" y="206"/>
                    <a:pt x="0" y="206"/>
                  </a:cubicBezTo>
                  <a:lnTo>
                    <a:pt x="0" y="206"/>
                  </a:lnTo>
                  <a:cubicBezTo>
                    <a:pt x="0" y="176"/>
                    <a:pt x="0" y="153"/>
                    <a:pt x="8" y="123"/>
                  </a:cubicBezTo>
                  <a:cubicBezTo>
                    <a:pt x="23" y="100"/>
                    <a:pt x="8" y="62"/>
                    <a:pt x="38" y="39"/>
                  </a:cubicBezTo>
                  <a:cubicBezTo>
                    <a:pt x="54" y="23"/>
                    <a:pt x="77" y="23"/>
                    <a:pt x="100" y="16"/>
                  </a:cubicBezTo>
                  <a:cubicBezTo>
                    <a:pt x="146" y="0"/>
                    <a:pt x="207" y="39"/>
                    <a:pt x="252" y="62"/>
                  </a:cubicBezTo>
                  <a:cubicBezTo>
                    <a:pt x="313" y="84"/>
                    <a:pt x="398" y="92"/>
                    <a:pt x="474" y="10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13" name="Freeform 140"/>
            <p:cNvSpPr>
              <a:spLocks noChangeArrowheads="1"/>
            </p:cNvSpPr>
            <p:nvPr/>
          </p:nvSpPr>
          <p:spPr bwMode="auto">
            <a:xfrm>
              <a:off x="5284444" y="4738689"/>
              <a:ext cx="236522" cy="173037"/>
            </a:xfrm>
            <a:custGeom>
              <a:avLst/>
              <a:gdLst>
                <a:gd name="T0" fmla="*/ 244 w 657"/>
                <a:gd name="T1" fmla="*/ 8 h 482"/>
                <a:gd name="T2" fmla="*/ 244 w 657"/>
                <a:gd name="T3" fmla="*/ 8 h 482"/>
                <a:gd name="T4" fmla="*/ 374 w 657"/>
                <a:gd name="T5" fmla="*/ 46 h 482"/>
                <a:gd name="T6" fmla="*/ 244 w 657"/>
                <a:gd name="T7" fmla="*/ 46 h 482"/>
                <a:gd name="T8" fmla="*/ 244 w 657"/>
                <a:gd name="T9" fmla="*/ 46 h 482"/>
                <a:gd name="T10" fmla="*/ 252 w 657"/>
                <a:gd name="T11" fmla="*/ 61 h 482"/>
                <a:gd name="T12" fmla="*/ 275 w 657"/>
                <a:gd name="T13" fmla="*/ 84 h 482"/>
                <a:gd name="T14" fmla="*/ 275 w 657"/>
                <a:gd name="T15" fmla="*/ 145 h 482"/>
                <a:gd name="T16" fmla="*/ 290 w 657"/>
                <a:gd name="T17" fmla="*/ 191 h 482"/>
                <a:gd name="T18" fmla="*/ 252 w 657"/>
                <a:gd name="T19" fmla="*/ 221 h 482"/>
                <a:gd name="T20" fmla="*/ 229 w 657"/>
                <a:gd name="T21" fmla="*/ 267 h 482"/>
                <a:gd name="T22" fmla="*/ 145 w 657"/>
                <a:gd name="T23" fmla="*/ 252 h 482"/>
                <a:gd name="T24" fmla="*/ 106 w 657"/>
                <a:gd name="T25" fmla="*/ 229 h 482"/>
                <a:gd name="T26" fmla="*/ 53 w 657"/>
                <a:gd name="T27" fmla="*/ 229 h 482"/>
                <a:gd name="T28" fmla="*/ 53 w 657"/>
                <a:gd name="T29" fmla="*/ 229 h 482"/>
                <a:gd name="T30" fmla="*/ 7 w 657"/>
                <a:gd name="T31" fmla="*/ 260 h 482"/>
                <a:gd name="T32" fmla="*/ 91 w 657"/>
                <a:gd name="T33" fmla="*/ 321 h 482"/>
                <a:gd name="T34" fmla="*/ 99 w 657"/>
                <a:gd name="T35" fmla="*/ 351 h 482"/>
                <a:gd name="T36" fmla="*/ 145 w 657"/>
                <a:gd name="T37" fmla="*/ 366 h 482"/>
                <a:gd name="T38" fmla="*/ 175 w 657"/>
                <a:gd name="T39" fmla="*/ 405 h 482"/>
                <a:gd name="T40" fmla="*/ 191 w 657"/>
                <a:gd name="T41" fmla="*/ 466 h 482"/>
                <a:gd name="T42" fmla="*/ 221 w 657"/>
                <a:gd name="T43" fmla="*/ 443 h 482"/>
                <a:gd name="T44" fmla="*/ 267 w 657"/>
                <a:gd name="T45" fmla="*/ 481 h 482"/>
                <a:gd name="T46" fmla="*/ 336 w 657"/>
                <a:gd name="T47" fmla="*/ 435 h 482"/>
                <a:gd name="T48" fmla="*/ 358 w 657"/>
                <a:gd name="T49" fmla="*/ 466 h 482"/>
                <a:gd name="T50" fmla="*/ 358 w 657"/>
                <a:gd name="T51" fmla="*/ 466 h 482"/>
                <a:gd name="T52" fmla="*/ 404 w 657"/>
                <a:gd name="T53" fmla="*/ 435 h 482"/>
                <a:gd name="T54" fmla="*/ 458 w 657"/>
                <a:gd name="T55" fmla="*/ 374 h 482"/>
                <a:gd name="T56" fmla="*/ 550 w 657"/>
                <a:gd name="T57" fmla="*/ 374 h 482"/>
                <a:gd name="T58" fmla="*/ 633 w 657"/>
                <a:gd name="T59" fmla="*/ 321 h 482"/>
                <a:gd name="T60" fmla="*/ 633 w 657"/>
                <a:gd name="T61" fmla="*/ 321 h 482"/>
                <a:gd name="T62" fmla="*/ 641 w 657"/>
                <a:gd name="T63" fmla="*/ 252 h 482"/>
                <a:gd name="T64" fmla="*/ 633 w 657"/>
                <a:gd name="T65" fmla="*/ 229 h 482"/>
                <a:gd name="T66" fmla="*/ 656 w 657"/>
                <a:gd name="T67" fmla="*/ 214 h 482"/>
                <a:gd name="T68" fmla="*/ 649 w 657"/>
                <a:gd name="T69" fmla="*/ 168 h 482"/>
                <a:gd name="T70" fmla="*/ 618 w 657"/>
                <a:gd name="T71" fmla="*/ 137 h 482"/>
                <a:gd name="T72" fmla="*/ 618 w 657"/>
                <a:gd name="T73" fmla="*/ 137 h 482"/>
                <a:gd name="T74" fmla="*/ 550 w 657"/>
                <a:gd name="T75" fmla="*/ 91 h 482"/>
                <a:gd name="T76" fmla="*/ 473 w 657"/>
                <a:gd name="T77" fmla="*/ 23 h 482"/>
                <a:gd name="T78" fmla="*/ 244 w 657"/>
                <a:gd name="T79" fmla="*/ 0 h 482"/>
                <a:gd name="T80" fmla="*/ 244 w 657"/>
                <a:gd name="T81" fmla="*/ 0 h 482"/>
                <a:gd name="T82" fmla="*/ 244 w 657"/>
                <a:gd name="T83" fmla="*/ 8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57" h="482">
                  <a:moveTo>
                    <a:pt x="244" y="8"/>
                  </a:moveTo>
                  <a:lnTo>
                    <a:pt x="244" y="8"/>
                  </a:lnTo>
                  <a:cubicBezTo>
                    <a:pt x="297" y="15"/>
                    <a:pt x="351" y="30"/>
                    <a:pt x="374" y="46"/>
                  </a:cubicBezTo>
                  <a:cubicBezTo>
                    <a:pt x="336" y="46"/>
                    <a:pt x="290" y="46"/>
                    <a:pt x="244" y="46"/>
                  </a:cubicBezTo>
                  <a:lnTo>
                    <a:pt x="244" y="46"/>
                  </a:lnTo>
                  <a:cubicBezTo>
                    <a:pt x="244" y="53"/>
                    <a:pt x="244" y="53"/>
                    <a:pt x="252" y="61"/>
                  </a:cubicBezTo>
                  <a:cubicBezTo>
                    <a:pt x="252" y="76"/>
                    <a:pt x="275" y="69"/>
                    <a:pt x="275" y="84"/>
                  </a:cubicBezTo>
                  <a:cubicBezTo>
                    <a:pt x="282" y="99"/>
                    <a:pt x="275" y="122"/>
                    <a:pt x="275" y="145"/>
                  </a:cubicBezTo>
                  <a:cubicBezTo>
                    <a:pt x="275" y="160"/>
                    <a:pt x="297" y="175"/>
                    <a:pt x="290" y="191"/>
                  </a:cubicBezTo>
                  <a:cubicBezTo>
                    <a:pt x="282" y="206"/>
                    <a:pt x="259" y="206"/>
                    <a:pt x="252" y="221"/>
                  </a:cubicBezTo>
                  <a:cubicBezTo>
                    <a:pt x="236" y="229"/>
                    <a:pt x="252" y="260"/>
                    <a:pt x="229" y="267"/>
                  </a:cubicBezTo>
                  <a:cubicBezTo>
                    <a:pt x="206" y="275"/>
                    <a:pt x="175" y="267"/>
                    <a:pt x="145" y="252"/>
                  </a:cubicBezTo>
                  <a:cubicBezTo>
                    <a:pt x="129" y="252"/>
                    <a:pt x="122" y="229"/>
                    <a:pt x="106" y="229"/>
                  </a:cubicBezTo>
                  <a:cubicBezTo>
                    <a:pt x="91" y="221"/>
                    <a:pt x="68" y="229"/>
                    <a:pt x="53" y="229"/>
                  </a:cubicBezTo>
                  <a:lnTo>
                    <a:pt x="53" y="229"/>
                  </a:lnTo>
                  <a:cubicBezTo>
                    <a:pt x="38" y="237"/>
                    <a:pt x="0" y="244"/>
                    <a:pt x="7" y="260"/>
                  </a:cubicBezTo>
                  <a:cubicBezTo>
                    <a:pt x="22" y="290"/>
                    <a:pt x="68" y="298"/>
                    <a:pt x="91" y="321"/>
                  </a:cubicBezTo>
                  <a:cubicBezTo>
                    <a:pt x="106" y="328"/>
                    <a:pt x="91" y="344"/>
                    <a:pt x="99" y="351"/>
                  </a:cubicBezTo>
                  <a:cubicBezTo>
                    <a:pt x="114" y="366"/>
                    <a:pt x="129" y="359"/>
                    <a:pt x="145" y="366"/>
                  </a:cubicBezTo>
                  <a:cubicBezTo>
                    <a:pt x="160" y="374"/>
                    <a:pt x="168" y="389"/>
                    <a:pt x="175" y="405"/>
                  </a:cubicBezTo>
                  <a:cubicBezTo>
                    <a:pt x="191" y="427"/>
                    <a:pt x="175" y="458"/>
                    <a:pt x="191" y="466"/>
                  </a:cubicBezTo>
                  <a:cubicBezTo>
                    <a:pt x="206" y="473"/>
                    <a:pt x="206" y="443"/>
                    <a:pt x="221" y="443"/>
                  </a:cubicBezTo>
                  <a:cubicBezTo>
                    <a:pt x="236" y="443"/>
                    <a:pt x="244" y="481"/>
                    <a:pt x="267" y="481"/>
                  </a:cubicBezTo>
                  <a:cubicBezTo>
                    <a:pt x="290" y="473"/>
                    <a:pt x="305" y="435"/>
                    <a:pt x="336" y="435"/>
                  </a:cubicBezTo>
                  <a:cubicBezTo>
                    <a:pt x="343" y="435"/>
                    <a:pt x="351" y="450"/>
                    <a:pt x="358" y="466"/>
                  </a:cubicBezTo>
                  <a:lnTo>
                    <a:pt x="358" y="466"/>
                  </a:lnTo>
                  <a:cubicBezTo>
                    <a:pt x="374" y="450"/>
                    <a:pt x="389" y="443"/>
                    <a:pt x="404" y="435"/>
                  </a:cubicBezTo>
                  <a:cubicBezTo>
                    <a:pt x="427" y="412"/>
                    <a:pt x="435" y="389"/>
                    <a:pt x="458" y="374"/>
                  </a:cubicBezTo>
                  <a:cubicBezTo>
                    <a:pt x="488" y="366"/>
                    <a:pt x="519" y="382"/>
                    <a:pt x="550" y="374"/>
                  </a:cubicBezTo>
                  <a:cubicBezTo>
                    <a:pt x="580" y="366"/>
                    <a:pt x="603" y="336"/>
                    <a:pt x="633" y="321"/>
                  </a:cubicBezTo>
                  <a:lnTo>
                    <a:pt x="633" y="321"/>
                  </a:lnTo>
                  <a:cubicBezTo>
                    <a:pt x="633" y="298"/>
                    <a:pt x="641" y="275"/>
                    <a:pt x="641" y="252"/>
                  </a:cubicBezTo>
                  <a:cubicBezTo>
                    <a:pt x="641" y="244"/>
                    <a:pt x="633" y="237"/>
                    <a:pt x="633" y="229"/>
                  </a:cubicBezTo>
                  <a:cubicBezTo>
                    <a:pt x="633" y="221"/>
                    <a:pt x="649" y="221"/>
                    <a:pt x="656" y="214"/>
                  </a:cubicBezTo>
                  <a:cubicBezTo>
                    <a:pt x="656" y="198"/>
                    <a:pt x="656" y="183"/>
                    <a:pt x="649" y="168"/>
                  </a:cubicBezTo>
                  <a:cubicBezTo>
                    <a:pt x="641" y="152"/>
                    <a:pt x="626" y="145"/>
                    <a:pt x="618" y="137"/>
                  </a:cubicBezTo>
                  <a:lnTo>
                    <a:pt x="618" y="137"/>
                  </a:lnTo>
                  <a:cubicBezTo>
                    <a:pt x="595" y="122"/>
                    <a:pt x="572" y="107"/>
                    <a:pt x="550" y="91"/>
                  </a:cubicBezTo>
                  <a:cubicBezTo>
                    <a:pt x="519" y="69"/>
                    <a:pt x="504" y="38"/>
                    <a:pt x="473" y="23"/>
                  </a:cubicBezTo>
                  <a:cubicBezTo>
                    <a:pt x="397" y="0"/>
                    <a:pt x="320" y="8"/>
                    <a:pt x="244" y="0"/>
                  </a:cubicBezTo>
                  <a:lnTo>
                    <a:pt x="244" y="0"/>
                  </a:lnTo>
                  <a:cubicBezTo>
                    <a:pt x="244" y="0"/>
                    <a:pt x="244" y="0"/>
                    <a:pt x="244" y="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14" name="Freeform 141"/>
            <p:cNvSpPr>
              <a:spLocks noChangeArrowheads="1"/>
            </p:cNvSpPr>
            <p:nvPr/>
          </p:nvSpPr>
          <p:spPr bwMode="auto">
            <a:xfrm>
              <a:off x="5284444" y="3732213"/>
              <a:ext cx="939739" cy="822325"/>
            </a:xfrm>
            <a:custGeom>
              <a:avLst/>
              <a:gdLst>
                <a:gd name="T0" fmla="*/ 175 w 2612"/>
                <a:gd name="T1" fmla="*/ 810 h 2285"/>
                <a:gd name="T2" fmla="*/ 22 w 2612"/>
                <a:gd name="T3" fmla="*/ 749 h 2285"/>
                <a:gd name="T4" fmla="*/ 236 w 2612"/>
                <a:gd name="T5" fmla="*/ 672 h 2285"/>
                <a:gd name="T6" fmla="*/ 244 w 2612"/>
                <a:gd name="T7" fmla="*/ 512 h 2285"/>
                <a:gd name="T8" fmla="*/ 404 w 2612"/>
                <a:gd name="T9" fmla="*/ 436 h 2285"/>
                <a:gd name="T10" fmla="*/ 641 w 2612"/>
                <a:gd name="T11" fmla="*/ 344 h 2285"/>
                <a:gd name="T12" fmla="*/ 802 w 2612"/>
                <a:gd name="T13" fmla="*/ 252 h 2285"/>
                <a:gd name="T14" fmla="*/ 847 w 2612"/>
                <a:gd name="T15" fmla="*/ 153 h 2285"/>
                <a:gd name="T16" fmla="*/ 1107 w 2612"/>
                <a:gd name="T17" fmla="*/ 138 h 2285"/>
                <a:gd name="T18" fmla="*/ 1199 w 2612"/>
                <a:gd name="T19" fmla="*/ 153 h 2285"/>
                <a:gd name="T20" fmla="*/ 1252 w 2612"/>
                <a:gd name="T21" fmla="*/ 0 h 2285"/>
                <a:gd name="T22" fmla="*/ 1390 w 2612"/>
                <a:gd name="T23" fmla="*/ 69 h 2285"/>
                <a:gd name="T24" fmla="*/ 1466 w 2612"/>
                <a:gd name="T25" fmla="*/ 46 h 2285"/>
                <a:gd name="T26" fmla="*/ 1604 w 2612"/>
                <a:gd name="T27" fmla="*/ 92 h 2285"/>
                <a:gd name="T28" fmla="*/ 1726 w 2612"/>
                <a:gd name="T29" fmla="*/ 61 h 2285"/>
                <a:gd name="T30" fmla="*/ 1840 w 2612"/>
                <a:gd name="T31" fmla="*/ 161 h 2285"/>
                <a:gd name="T32" fmla="*/ 1986 w 2612"/>
                <a:gd name="T33" fmla="*/ 206 h 2285"/>
                <a:gd name="T34" fmla="*/ 2123 w 2612"/>
                <a:gd name="T35" fmla="*/ 214 h 2285"/>
                <a:gd name="T36" fmla="*/ 2169 w 2612"/>
                <a:gd name="T37" fmla="*/ 405 h 2285"/>
                <a:gd name="T38" fmla="*/ 2192 w 2612"/>
                <a:gd name="T39" fmla="*/ 649 h 2285"/>
                <a:gd name="T40" fmla="*/ 2481 w 2612"/>
                <a:gd name="T41" fmla="*/ 840 h 2285"/>
                <a:gd name="T42" fmla="*/ 2466 w 2612"/>
                <a:gd name="T43" fmla="*/ 978 h 2285"/>
                <a:gd name="T44" fmla="*/ 2435 w 2612"/>
                <a:gd name="T45" fmla="*/ 1070 h 2285"/>
                <a:gd name="T46" fmla="*/ 2404 w 2612"/>
                <a:gd name="T47" fmla="*/ 1192 h 2285"/>
                <a:gd name="T48" fmla="*/ 2557 w 2612"/>
                <a:gd name="T49" fmla="*/ 1291 h 2285"/>
                <a:gd name="T50" fmla="*/ 2496 w 2612"/>
                <a:gd name="T51" fmla="*/ 1474 h 2285"/>
                <a:gd name="T52" fmla="*/ 2314 w 2612"/>
                <a:gd name="T53" fmla="*/ 1704 h 2285"/>
                <a:gd name="T54" fmla="*/ 2215 w 2612"/>
                <a:gd name="T55" fmla="*/ 1864 h 2285"/>
                <a:gd name="T56" fmla="*/ 2161 w 2612"/>
                <a:gd name="T57" fmla="*/ 1940 h 2285"/>
                <a:gd name="T58" fmla="*/ 2299 w 2612"/>
                <a:gd name="T59" fmla="*/ 2032 h 2285"/>
                <a:gd name="T60" fmla="*/ 2261 w 2612"/>
                <a:gd name="T61" fmla="*/ 2177 h 2285"/>
                <a:gd name="T62" fmla="*/ 2138 w 2612"/>
                <a:gd name="T63" fmla="*/ 2200 h 2285"/>
                <a:gd name="T64" fmla="*/ 2008 w 2612"/>
                <a:gd name="T65" fmla="*/ 2246 h 2285"/>
                <a:gd name="T66" fmla="*/ 1817 w 2612"/>
                <a:gd name="T67" fmla="*/ 2215 h 2285"/>
                <a:gd name="T68" fmla="*/ 1718 w 2612"/>
                <a:gd name="T69" fmla="*/ 2284 h 2285"/>
                <a:gd name="T70" fmla="*/ 1810 w 2612"/>
                <a:gd name="T71" fmla="*/ 2108 h 2285"/>
                <a:gd name="T72" fmla="*/ 1688 w 2612"/>
                <a:gd name="T73" fmla="*/ 2101 h 2285"/>
                <a:gd name="T74" fmla="*/ 1535 w 2612"/>
                <a:gd name="T75" fmla="*/ 2070 h 2285"/>
                <a:gd name="T76" fmla="*/ 1405 w 2612"/>
                <a:gd name="T77" fmla="*/ 2108 h 2285"/>
                <a:gd name="T78" fmla="*/ 1313 w 2612"/>
                <a:gd name="T79" fmla="*/ 2009 h 2285"/>
                <a:gd name="T80" fmla="*/ 1077 w 2612"/>
                <a:gd name="T81" fmla="*/ 1887 h 2285"/>
                <a:gd name="T82" fmla="*/ 840 w 2612"/>
                <a:gd name="T83" fmla="*/ 1787 h 2285"/>
                <a:gd name="T84" fmla="*/ 771 w 2612"/>
                <a:gd name="T85" fmla="*/ 1658 h 2285"/>
                <a:gd name="T86" fmla="*/ 840 w 2612"/>
                <a:gd name="T87" fmla="*/ 1368 h 2285"/>
                <a:gd name="T88" fmla="*/ 985 w 2612"/>
                <a:gd name="T89" fmla="*/ 1352 h 2285"/>
                <a:gd name="T90" fmla="*/ 679 w 2612"/>
                <a:gd name="T91" fmla="*/ 1322 h 2285"/>
                <a:gd name="T92" fmla="*/ 580 w 2612"/>
                <a:gd name="T93" fmla="*/ 1123 h 2285"/>
                <a:gd name="T94" fmla="*/ 366 w 2612"/>
                <a:gd name="T95" fmla="*/ 1176 h 2285"/>
                <a:gd name="T96" fmla="*/ 229 w 2612"/>
                <a:gd name="T97" fmla="*/ 1237 h 2285"/>
                <a:gd name="T98" fmla="*/ 137 w 2612"/>
                <a:gd name="T99" fmla="*/ 1306 h 2285"/>
                <a:gd name="T100" fmla="*/ 122 w 2612"/>
                <a:gd name="T101" fmla="*/ 1154 h 2285"/>
                <a:gd name="T102" fmla="*/ 213 w 2612"/>
                <a:gd name="T103" fmla="*/ 1039 h 2285"/>
                <a:gd name="T104" fmla="*/ 175 w 2612"/>
                <a:gd name="T105" fmla="*/ 917 h 2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12" h="2285">
                  <a:moveTo>
                    <a:pt x="175" y="917"/>
                  </a:moveTo>
                  <a:lnTo>
                    <a:pt x="175" y="917"/>
                  </a:lnTo>
                  <a:cubicBezTo>
                    <a:pt x="175" y="886"/>
                    <a:pt x="198" y="840"/>
                    <a:pt x="175" y="810"/>
                  </a:cubicBezTo>
                  <a:cubicBezTo>
                    <a:pt x="160" y="795"/>
                    <a:pt x="129" y="840"/>
                    <a:pt x="106" y="848"/>
                  </a:cubicBezTo>
                  <a:cubicBezTo>
                    <a:pt x="83" y="848"/>
                    <a:pt x="45" y="856"/>
                    <a:pt x="22" y="833"/>
                  </a:cubicBezTo>
                  <a:cubicBezTo>
                    <a:pt x="7" y="810"/>
                    <a:pt x="0" y="764"/>
                    <a:pt x="22" y="749"/>
                  </a:cubicBezTo>
                  <a:cubicBezTo>
                    <a:pt x="53" y="726"/>
                    <a:pt x="99" y="749"/>
                    <a:pt x="137" y="741"/>
                  </a:cubicBezTo>
                  <a:cubicBezTo>
                    <a:pt x="175" y="733"/>
                    <a:pt x="206" y="726"/>
                    <a:pt x="236" y="710"/>
                  </a:cubicBezTo>
                  <a:cubicBezTo>
                    <a:pt x="244" y="703"/>
                    <a:pt x="236" y="688"/>
                    <a:pt x="236" y="672"/>
                  </a:cubicBezTo>
                  <a:cubicBezTo>
                    <a:pt x="229" y="665"/>
                    <a:pt x="206" y="665"/>
                    <a:pt x="213" y="657"/>
                  </a:cubicBezTo>
                  <a:cubicBezTo>
                    <a:pt x="213" y="626"/>
                    <a:pt x="236" y="611"/>
                    <a:pt x="244" y="581"/>
                  </a:cubicBezTo>
                  <a:cubicBezTo>
                    <a:pt x="252" y="558"/>
                    <a:pt x="236" y="535"/>
                    <a:pt x="244" y="512"/>
                  </a:cubicBezTo>
                  <a:cubicBezTo>
                    <a:pt x="259" y="489"/>
                    <a:pt x="290" y="497"/>
                    <a:pt x="305" y="481"/>
                  </a:cubicBezTo>
                  <a:cubicBezTo>
                    <a:pt x="328" y="458"/>
                    <a:pt x="320" y="405"/>
                    <a:pt x="351" y="390"/>
                  </a:cubicBezTo>
                  <a:cubicBezTo>
                    <a:pt x="374" y="382"/>
                    <a:pt x="389" y="420"/>
                    <a:pt x="404" y="436"/>
                  </a:cubicBezTo>
                  <a:cubicBezTo>
                    <a:pt x="427" y="451"/>
                    <a:pt x="443" y="497"/>
                    <a:pt x="465" y="481"/>
                  </a:cubicBezTo>
                  <a:cubicBezTo>
                    <a:pt x="527" y="443"/>
                    <a:pt x="534" y="359"/>
                    <a:pt x="588" y="321"/>
                  </a:cubicBezTo>
                  <a:cubicBezTo>
                    <a:pt x="603" y="306"/>
                    <a:pt x="626" y="351"/>
                    <a:pt x="641" y="344"/>
                  </a:cubicBezTo>
                  <a:cubicBezTo>
                    <a:pt x="664" y="329"/>
                    <a:pt x="664" y="290"/>
                    <a:pt x="687" y="268"/>
                  </a:cubicBezTo>
                  <a:cubicBezTo>
                    <a:pt x="702" y="252"/>
                    <a:pt x="733" y="252"/>
                    <a:pt x="748" y="252"/>
                  </a:cubicBezTo>
                  <a:cubicBezTo>
                    <a:pt x="771" y="252"/>
                    <a:pt x="786" y="260"/>
                    <a:pt x="802" y="252"/>
                  </a:cubicBezTo>
                  <a:cubicBezTo>
                    <a:pt x="817" y="245"/>
                    <a:pt x="825" y="229"/>
                    <a:pt x="840" y="214"/>
                  </a:cubicBezTo>
                  <a:cubicBezTo>
                    <a:pt x="847" y="206"/>
                    <a:pt x="863" y="206"/>
                    <a:pt x="870" y="191"/>
                  </a:cubicBezTo>
                  <a:cubicBezTo>
                    <a:pt x="870" y="176"/>
                    <a:pt x="847" y="168"/>
                    <a:pt x="847" y="153"/>
                  </a:cubicBezTo>
                  <a:cubicBezTo>
                    <a:pt x="855" y="138"/>
                    <a:pt x="863" y="115"/>
                    <a:pt x="878" y="115"/>
                  </a:cubicBezTo>
                  <a:cubicBezTo>
                    <a:pt x="931" y="115"/>
                    <a:pt x="969" y="153"/>
                    <a:pt x="1015" y="153"/>
                  </a:cubicBezTo>
                  <a:cubicBezTo>
                    <a:pt x="1046" y="161"/>
                    <a:pt x="1077" y="138"/>
                    <a:pt x="1107" y="138"/>
                  </a:cubicBezTo>
                  <a:cubicBezTo>
                    <a:pt x="1122" y="138"/>
                    <a:pt x="1122" y="168"/>
                    <a:pt x="1130" y="168"/>
                  </a:cubicBezTo>
                  <a:cubicBezTo>
                    <a:pt x="1145" y="168"/>
                    <a:pt x="1153" y="145"/>
                    <a:pt x="1168" y="138"/>
                  </a:cubicBezTo>
                  <a:cubicBezTo>
                    <a:pt x="1176" y="138"/>
                    <a:pt x="1183" y="161"/>
                    <a:pt x="1199" y="153"/>
                  </a:cubicBezTo>
                  <a:cubicBezTo>
                    <a:pt x="1214" y="145"/>
                    <a:pt x="1214" y="122"/>
                    <a:pt x="1222" y="99"/>
                  </a:cubicBezTo>
                  <a:cubicBezTo>
                    <a:pt x="1222" y="76"/>
                    <a:pt x="1206" y="54"/>
                    <a:pt x="1214" y="31"/>
                  </a:cubicBezTo>
                  <a:cubicBezTo>
                    <a:pt x="1222" y="15"/>
                    <a:pt x="1237" y="0"/>
                    <a:pt x="1252" y="0"/>
                  </a:cubicBezTo>
                  <a:cubicBezTo>
                    <a:pt x="1275" y="8"/>
                    <a:pt x="1290" y="31"/>
                    <a:pt x="1306" y="46"/>
                  </a:cubicBezTo>
                  <a:cubicBezTo>
                    <a:pt x="1321" y="54"/>
                    <a:pt x="1329" y="69"/>
                    <a:pt x="1344" y="76"/>
                  </a:cubicBezTo>
                  <a:cubicBezTo>
                    <a:pt x="1359" y="76"/>
                    <a:pt x="1374" y="76"/>
                    <a:pt x="1390" y="69"/>
                  </a:cubicBezTo>
                  <a:cubicBezTo>
                    <a:pt x="1405" y="61"/>
                    <a:pt x="1405" y="31"/>
                    <a:pt x="1420" y="31"/>
                  </a:cubicBezTo>
                  <a:cubicBezTo>
                    <a:pt x="1436" y="23"/>
                    <a:pt x="1451" y="38"/>
                    <a:pt x="1466" y="46"/>
                  </a:cubicBezTo>
                  <a:lnTo>
                    <a:pt x="1466" y="46"/>
                  </a:lnTo>
                  <a:cubicBezTo>
                    <a:pt x="1481" y="54"/>
                    <a:pt x="1489" y="76"/>
                    <a:pt x="1504" y="76"/>
                  </a:cubicBezTo>
                  <a:cubicBezTo>
                    <a:pt x="1527" y="76"/>
                    <a:pt x="1542" y="38"/>
                    <a:pt x="1573" y="38"/>
                  </a:cubicBezTo>
                  <a:cubicBezTo>
                    <a:pt x="1588" y="46"/>
                    <a:pt x="1588" y="76"/>
                    <a:pt x="1604" y="92"/>
                  </a:cubicBezTo>
                  <a:cubicBezTo>
                    <a:pt x="1619" y="99"/>
                    <a:pt x="1642" y="99"/>
                    <a:pt x="1657" y="92"/>
                  </a:cubicBezTo>
                  <a:cubicBezTo>
                    <a:pt x="1672" y="84"/>
                    <a:pt x="1665" y="54"/>
                    <a:pt x="1680" y="46"/>
                  </a:cubicBezTo>
                  <a:cubicBezTo>
                    <a:pt x="1695" y="38"/>
                    <a:pt x="1711" y="61"/>
                    <a:pt x="1726" y="61"/>
                  </a:cubicBezTo>
                  <a:cubicBezTo>
                    <a:pt x="1756" y="61"/>
                    <a:pt x="1787" y="38"/>
                    <a:pt x="1810" y="54"/>
                  </a:cubicBezTo>
                  <a:cubicBezTo>
                    <a:pt x="1840" y="69"/>
                    <a:pt x="1840" y="107"/>
                    <a:pt x="1840" y="138"/>
                  </a:cubicBezTo>
                  <a:cubicBezTo>
                    <a:pt x="1848" y="145"/>
                    <a:pt x="1840" y="153"/>
                    <a:pt x="1840" y="161"/>
                  </a:cubicBezTo>
                  <a:cubicBezTo>
                    <a:pt x="1840" y="168"/>
                    <a:pt x="1833" y="176"/>
                    <a:pt x="1840" y="176"/>
                  </a:cubicBezTo>
                  <a:cubicBezTo>
                    <a:pt x="1856" y="176"/>
                    <a:pt x="1871" y="161"/>
                    <a:pt x="1886" y="168"/>
                  </a:cubicBezTo>
                  <a:cubicBezTo>
                    <a:pt x="1917" y="168"/>
                    <a:pt x="1947" y="206"/>
                    <a:pt x="1986" y="206"/>
                  </a:cubicBezTo>
                  <a:cubicBezTo>
                    <a:pt x="2001" y="206"/>
                    <a:pt x="2008" y="176"/>
                    <a:pt x="2031" y="176"/>
                  </a:cubicBezTo>
                  <a:cubicBezTo>
                    <a:pt x="2062" y="176"/>
                    <a:pt x="2092" y="199"/>
                    <a:pt x="2123" y="214"/>
                  </a:cubicBezTo>
                  <a:lnTo>
                    <a:pt x="2123" y="214"/>
                  </a:lnTo>
                  <a:cubicBezTo>
                    <a:pt x="2123" y="245"/>
                    <a:pt x="2108" y="275"/>
                    <a:pt x="2115" y="306"/>
                  </a:cubicBezTo>
                  <a:cubicBezTo>
                    <a:pt x="2115" y="329"/>
                    <a:pt x="2146" y="329"/>
                    <a:pt x="2153" y="344"/>
                  </a:cubicBezTo>
                  <a:cubicBezTo>
                    <a:pt x="2169" y="359"/>
                    <a:pt x="2169" y="382"/>
                    <a:pt x="2169" y="405"/>
                  </a:cubicBezTo>
                  <a:cubicBezTo>
                    <a:pt x="2153" y="443"/>
                    <a:pt x="2123" y="474"/>
                    <a:pt x="2115" y="512"/>
                  </a:cubicBezTo>
                  <a:cubicBezTo>
                    <a:pt x="2115" y="535"/>
                    <a:pt x="2146" y="543"/>
                    <a:pt x="2153" y="558"/>
                  </a:cubicBezTo>
                  <a:cubicBezTo>
                    <a:pt x="2169" y="588"/>
                    <a:pt x="2169" y="626"/>
                    <a:pt x="2192" y="649"/>
                  </a:cubicBezTo>
                  <a:cubicBezTo>
                    <a:pt x="2199" y="665"/>
                    <a:pt x="2215" y="672"/>
                    <a:pt x="2230" y="680"/>
                  </a:cubicBezTo>
                  <a:cubicBezTo>
                    <a:pt x="2230" y="680"/>
                    <a:pt x="2222" y="756"/>
                    <a:pt x="2283" y="779"/>
                  </a:cubicBezTo>
                  <a:cubicBezTo>
                    <a:pt x="2352" y="802"/>
                    <a:pt x="2427" y="802"/>
                    <a:pt x="2481" y="840"/>
                  </a:cubicBezTo>
                  <a:cubicBezTo>
                    <a:pt x="2496" y="848"/>
                    <a:pt x="2466" y="871"/>
                    <a:pt x="2466" y="894"/>
                  </a:cubicBezTo>
                  <a:cubicBezTo>
                    <a:pt x="2458" y="901"/>
                    <a:pt x="2458" y="917"/>
                    <a:pt x="2458" y="932"/>
                  </a:cubicBezTo>
                  <a:cubicBezTo>
                    <a:pt x="2458" y="947"/>
                    <a:pt x="2450" y="978"/>
                    <a:pt x="2466" y="978"/>
                  </a:cubicBezTo>
                  <a:cubicBezTo>
                    <a:pt x="2496" y="985"/>
                    <a:pt x="2534" y="947"/>
                    <a:pt x="2565" y="947"/>
                  </a:cubicBezTo>
                  <a:cubicBezTo>
                    <a:pt x="2580" y="955"/>
                    <a:pt x="2565" y="978"/>
                    <a:pt x="2557" y="985"/>
                  </a:cubicBezTo>
                  <a:cubicBezTo>
                    <a:pt x="2519" y="1016"/>
                    <a:pt x="2458" y="1024"/>
                    <a:pt x="2435" y="1070"/>
                  </a:cubicBezTo>
                  <a:cubicBezTo>
                    <a:pt x="2420" y="1093"/>
                    <a:pt x="2450" y="1123"/>
                    <a:pt x="2458" y="1146"/>
                  </a:cubicBezTo>
                  <a:cubicBezTo>
                    <a:pt x="2458" y="1161"/>
                    <a:pt x="2458" y="1176"/>
                    <a:pt x="2450" y="1176"/>
                  </a:cubicBezTo>
                  <a:cubicBezTo>
                    <a:pt x="2435" y="1192"/>
                    <a:pt x="2404" y="1176"/>
                    <a:pt x="2404" y="1192"/>
                  </a:cubicBezTo>
                  <a:cubicBezTo>
                    <a:pt x="2390" y="1215"/>
                    <a:pt x="2398" y="1245"/>
                    <a:pt x="2420" y="1253"/>
                  </a:cubicBezTo>
                  <a:cubicBezTo>
                    <a:pt x="2458" y="1283"/>
                    <a:pt x="2512" y="1276"/>
                    <a:pt x="2557" y="1291"/>
                  </a:cubicBezTo>
                  <a:lnTo>
                    <a:pt x="2557" y="1291"/>
                  </a:lnTo>
                  <a:cubicBezTo>
                    <a:pt x="2611" y="1375"/>
                    <a:pt x="2611" y="1375"/>
                    <a:pt x="2611" y="1375"/>
                  </a:cubicBezTo>
                  <a:lnTo>
                    <a:pt x="2611" y="1375"/>
                  </a:lnTo>
                  <a:cubicBezTo>
                    <a:pt x="2573" y="1383"/>
                    <a:pt x="2542" y="1413"/>
                    <a:pt x="2496" y="1474"/>
                  </a:cubicBezTo>
                  <a:cubicBezTo>
                    <a:pt x="2481" y="1505"/>
                    <a:pt x="2360" y="1604"/>
                    <a:pt x="2352" y="1620"/>
                  </a:cubicBezTo>
                  <a:lnTo>
                    <a:pt x="2352" y="1620"/>
                  </a:lnTo>
                  <a:cubicBezTo>
                    <a:pt x="2306" y="1642"/>
                    <a:pt x="2322" y="1681"/>
                    <a:pt x="2314" y="1704"/>
                  </a:cubicBezTo>
                  <a:cubicBezTo>
                    <a:pt x="2306" y="1719"/>
                    <a:pt x="2283" y="1726"/>
                    <a:pt x="2276" y="1749"/>
                  </a:cubicBezTo>
                  <a:cubicBezTo>
                    <a:pt x="2261" y="1780"/>
                    <a:pt x="2268" y="1818"/>
                    <a:pt x="2253" y="1841"/>
                  </a:cubicBezTo>
                  <a:cubicBezTo>
                    <a:pt x="2245" y="1856"/>
                    <a:pt x="2230" y="1856"/>
                    <a:pt x="2215" y="1864"/>
                  </a:cubicBezTo>
                  <a:cubicBezTo>
                    <a:pt x="2199" y="1864"/>
                    <a:pt x="2176" y="1841"/>
                    <a:pt x="2161" y="1849"/>
                  </a:cubicBezTo>
                  <a:cubicBezTo>
                    <a:pt x="2146" y="1864"/>
                    <a:pt x="2123" y="1887"/>
                    <a:pt x="2123" y="1910"/>
                  </a:cubicBezTo>
                  <a:cubicBezTo>
                    <a:pt x="2123" y="1925"/>
                    <a:pt x="2153" y="1925"/>
                    <a:pt x="2161" y="1940"/>
                  </a:cubicBezTo>
                  <a:cubicBezTo>
                    <a:pt x="2161" y="1956"/>
                    <a:pt x="2146" y="1979"/>
                    <a:pt x="2161" y="1986"/>
                  </a:cubicBezTo>
                  <a:cubicBezTo>
                    <a:pt x="2192" y="2001"/>
                    <a:pt x="2230" y="1979"/>
                    <a:pt x="2261" y="1994"/>
                  </a:cubicBezTo>
                  <a:cubicBezTo>
                    <a:pt x="2276" y="2001"/>
                    <a:pt x="2291" y="2017"/>
                    <a:pt x="2299" y="2032"/>
                  </a:cubicBezTo>
                  <a:cubicBezTo>
                    <a:pt x="2306" y="2055"/>
                    <a:pt x="2322" y="2085"/>
                    <a:pt x="2306" y="2108"/>
                  </a:cubicBezTo>
                  <a:cubicBezTo>
                    <a:pt x="2299" y="2131"/>
                    <a:pt x="2253" y="2116"/>
                    <a:pt x="2245" y="2139"/>
                  </a:cubicBezTo>
                  <a:cubicBezTo>
                    <a:pt x="2238" y="2147"/>
                    <a:pt x="2261" y="2162"/>
                    <a:pt x="2261" y="2177"/>
                  </a:cubicBezTo>
                  <a:cubicBezTo>
                    <a:pt x="2261" y="2185"/>
                    <a:pt x="2245" y="2185"/>
                    <a:pt x="2238" y="2185"/>
                  </a:cubicBezTo>
                  <a:cubicBezTo>
                    <a:pt x="2222" y="2185"/>
                    <a:pt x="2199" y="2169"/>
                    <a:pt x="2184" y="2169"/>
                  </a:cubicBezTo>
                  <a:cubicBezTo>
                    <a:pt x="2169" y="2177"/>
                    <a:pt x="2146" y="2185"/>
                    <a:pt x="2138" y="2200"/>
                  </a:cubicBezTo>
                  <a:cubicBezTo>
                    <a:pt x="2130" y="2208"/>
                    <a:pt x="2146" y="2238"/>
                    <a:pt x="2130" y="2246"/>
                  </a:cubicBezTo>
                  <a:cubicBezTo>
                    <a:pt x="2115" y="2261"/>
                    <a:pt x="2085" y="2269"/>
                    <a:pt x="2062" y="2269"/>
                  </a:cubicBezTo>
                  <a:cubicBezTo>
                    <a:pt x="2047" y="2269"/>
                    <a:pt x="2031" y="2246"/>
                    <a:pt x="2008" y="2246"/>
                  </a:cubicBezTo>
                  <a:cubicBezTo>
                    <a:pt x="1963" y="2238"/>
                    <a:pt x="1917" y="2254"/>
                    <a:pt x="1871" y="2246"/>
                  </a:cubicBezTo>
                  <a:cubicBezTo>
                    <a:pt x="1863" y="2238"/>
                    <a:pt x="1863" y="2215"/>
                    <a:pt x="1856" y="2208"/>
                  </a:cubicBezTo>
                  <a:cubicBezTo>
                    <a:pt x="1840" y="2208"/>
                    <a:pt x="1825" y="2208"/>
                    <a:pt x="1817" y="2215"/>
                  </a:cubicBezTo>
                  <a:cubicBezTo>
                    <a:pt x="1802" y="2231"/>
                    <a:pt x="1817" y="2254"/>
                    <a:pt x="1802" y="2269"/>
                  </a:cubicBezTo>
                  <a:cubicBezTo>
                    <a:pt x="1779" y="2284"/>
                    <a:pt x="1749" y="2276"/>
                    <a:pt x="1718" y="2284"/>
                  </a:cubicBezTo>
                  <a:lnTo>
                    <a:pt x="1718" y="2284"/>
                  </a:lnTo>
                  <a:cubicBezTo>
                    <a:pt x="1718" y="2261"/>
                    <a:pt x="1695" y="2231"/>
                    <a:pt x="1711" y="2208"/>
                  </a:cubicBezTo>
                  <a:cubicBezTo>
                    <a:pt x="1718" y="2185"/>
                    <a:pt x="1764" y="2192"/>
                    <a:pt x="1779" y="2169"/>
                  </a:cubicBezTo>
                  <a:cubicBezTo>
                    <a:pt x="1794" y="2154"/>
                    <a:pt x="1817" y="2131"/>
                    <a:pt x="1810" y="2108"/>
                  </a:cubicBezTo>
                  <a:cubicBezTo>
                    <a:pt x="1810" y="2085"/>
                    <a:pt x="1779" y="2085"/>
                    <a:pt x="1756" y="2085"/>
                  </a:cubicBezTo>
                  <a:cubicBezTo>
                    <a:pt x="1741" y="2085"/>
                    <a:pt x="1741" y="2108"/>
                    <a:pt x="1726" y="2108"/>
                  </a:cubicBezTo>
                  <a:cubicBezTo>
                    <a:pt x="1711" y="2108"/>
                    <a:pt x="1695" y="2101"/>
                    <a:pt x="1688" y="2101"/>
                  </a:cubicBezTo>
                  <a:cubicBezTo>
                    <a:pt x="1672" y="2108"/>
                    <a:pt x="1672" y="2131"/>
                    <a:pt x="1657" y="2131"/>
                  </a:cubicBezTo>
                  <a:cubicBezTo>
                    <a:pt x="1626" y="2131"/>
                    <a:pt x="1596" y="2131"/>
                    <a:pt x="1565" y="2116"/>
                  </a:cubicBezTo>
                  <a:cubicBezTo>
                    <a:pt x="1550" y="2108"/>
                    <a:pt x="1550" y="2085"/>
                    <a:pt x="1535" y="2070"/>
                  </a:cubicBezTo>
                  <a:cubicBezTo>
                    <a:pt x="1527" y="2062"/>
                    <a:pt x="1519" y="2055"/>
                    <a:pt x="1512" y="2062"/>
                  </a:cubicBezTo>
                  <a:cubicBezTo>
                    <a:pt x="1474" y="2070"/>
                    <a:pt x="1443" y="2093"/>
                    <a:pt x="1405" y="2108"/>
                  </a:cubicBezTo>
                  <a:lnTo>
                    <a:pt x="1405" y="2108"/>
                  </a:lnTo>
                  <a:cubicBezTo>
                    <a:pt x="1397" y="2085"/>
                    <a:pt x="1405" y="2047"/>
                    <a:pt x="1382" y="2024"/>
                  </a:cubicBezTo>
                  <a:cubicBezTo>
                    <a:pt x="1374" y="2017"/>
                    <a:pt x="1359" y="2055"/>
                    <a:pt x="1344" y="2047"/>
                  </a:cubicBezTo>
                  <a:cubicBezTo>
                    <a:pt x="1329" y="2047"/>
                    <a:pt x="1329" y="2017"/>
                    <a:pt x="1313" y="2009"/>
                  </a:cubicBezTo>
                  <a:cubicBezTo>
                    <a:pt x="1290" y="2001"/>
                    <a:pt x="1267" y="2024"/>
                    <a:pt x="1244" y="2009"/>
                  </a:cubicBezTo>
                  <a:cubicBezTo>
                    <a:pt x="1206" y="1979"/>
                    <a:pt x="1191" y="1917"/>
                    <a:pt x="1145" y="1879"/>
                  </a:cubicBezTo>
                  <a:cubicBezTo>
                    <a:pt x="1130" y="1872"/>
                    <a:pt x="1100" y="1887"/>
                    <a:pt x="1077" y="1887"/>
                  </a:cubicBezTo>
                  <a:cubicBezTo>
                    <a:pt x="1054" y="1879"/>
                    <a:pt x="1046" y="1849"/>
                    <a:pt x="1031" y="1849"/>
                  </a:cubicBezTo>
                  <a:cubicBezTo>
                    <a:pt x="1008" y="1849"/>
                    <a:pt x="1000" y="1879"/>
                    <a:pt x="985" y="1872"/>
                  </a:cubicBezTo>
                  <a:cubicBezTo>
                    <a:pt x="931" y="1856"/>
                    <a:pt x="886" y="1826"/>
                    <a:pt x="840" y="1787"/>
                  </a:cubicBezTo>
                  <a:cubicBezTo>
                    <a:pt x="817" y="1772"/>
                    <a:pt x="794" y="1757"/>
                    <a:pt x="779" y="1734"/>
                  </a:cubicBezTo>
                  <a:cubicBezTo>
                    <a:pt x="771" y="1719"/>
                    <a:pt x="802" y="1711"/>
                    <a:pt x="802" y="1696"/>
                  </a:cubicBezTo>
                  <a:cubicBezTo>
                    <a:pt x="802" y="1681"/>
                    <a:pt x="771" y="1673"/>
                    <a:pt x="771" y="1658"/>
                  </a:cubicBezTo>
                  <a:cubicBezTo>
                    <a:pt x="763" y="1635"/>
                    <a:pt x="756" y="1604"/>
                    <a:pt x="771" y="1581"/>
                  </a:cubicBezTo>
                  <a:cubicBezTo>
                    <a:pt x="786" y="1566"/>
                    <a:pt x="832" y="1597"/>
                    <a:pt x="840" y="1574"/>
                  </a:cubicBezTo>
                  <a:cubicBezTo>
                    <a:pt x="863" y="1505"/>
                    <a:pt x="817" y="1436"/>
                    <a:pt x="840" y="1368"/>
                  </a:cubicBezTo>
                  <a:cubicBezTo>
                    <a:pt x="847" y="1345"/>
                    <a:pt x="878" y="1406"/>
                    <a:pt x="901" y="1406"/>
                  </a:cubicBezTo>
                  <a:cubicBezTo>
                    <a:pt x="916" y="1406"/>
                    <a:pt x="916" y="1375"/>
                    <a:pt x="939" y="1368"/>
                  </a:cubicBezTo>
                  <a:cubicBezTo>
                    <a:pt x="947" y="1360"/>
                    <a:pt x="977" y="1368"/>
                    <a:pt x="985" y="1352"/>
                  </a:cubicBezTo>
                  <a:cubicBezTo>
                    <a:pt x="992" y="1329"/>
                    <a:pt x="985" y="1291"/>
                    <a:pt x="977" y="1268"/>
                  </a:cubicBezTo>
                  <a:cubicBezTo>
                    <a:pt x="962" y="1245"/>
                    <a:pt x="939" y="1222"/>
                    <a:pt x="916" y="1222"/>
                  </a:cubicBezTo>
                  <a:cubicBezTo>
                    <a:pt x="832" y="1237"/>
                    <a:pt x="763" y="1329"/>
                    <a:pt x="679" y="1322"/>
                  </a:cubicBezTo>
                  <a:cubicBezTo>
                    <a:pt x="641" y="1314"/>
                    <a:pt x="687" y="1237"/>
                    <a:pt x="672" y="1199"/>
                  </a:cubicBezTo>
                  <a:cubicBezTo>
                    <a:pt x="664" y="1176"/>
                    <a:pt x="641" y="1161"/>
                    <a:pt x="626" y="1146"/>
                  </a:cubicBezTo>
                  <a:cubicBezTo>
                    <a:pt x="611" y="1131"/>
                    <a:pt x="595" y="1115"/>
                    <a:pt x="580" y="1123"/>
                  </a:cubicBezTo>
                  <a:cubicBezTo>
                    <a:pt x="565" y="1123"/>
                    <a:pt x="565" y="1146"/>
                    <a:pt x="550" y="1154"/>
                  </a:cubicBezTo>
                  <a:cubicBezTo>
                    <a:pt x="496" y="1176"/>
                    <a:pt x="450" y="1192"/>
                    <a:pt x="389" y="1207"/>
                  </a:cubicBezTo>
                  <a:cubicBezTo>
                    <a:pt x="381" y="1207"/>
                    <a:pt x="374" y="1184"/>
                    <a:pt x="366" y="1176"/>
                  </a:cubicBezTo>
                  <a:cubicBezTo>
                    <a:pt x="343" y="1176"/>
                    <a:pt x="320" y="1176"/>
                    <a:pt x="313" y="1192"/>
                  </a:cubicBezTo>
                  <a:cubicBezTo>
                    <a:pt x="305" y="1207"/>
                    <a:pt x="343" y="1230"/>
                    <a:pt x="328" y="1237"/>
                  </a:cubicBezTo>
                  <a:cubicBezTo>
                    <a:pt x="297" y="1253"/>
                    <a:pt x="259" y="1230"/>
                    <a:pt x="229" y="1237"/>
                  </a:cubicBezTo>
                  <a:cubicBezTo>
                    <a:pt x="213" y="1245"/>
                    <a:pt x="198" y="1253"/>
                    <a:pt x="183" y="1268"/>
                  </a:cubicBezTo>
                  <a:cubicBezTo>
                    <a:pt x="175" y="1276"/>
                    <a:pt x="183" y="1291"/>
                    <a:pt x="175" y="1306"/>
                  </a:cubicBezTo>
                  <a:cubicBezTo>
                    <a:pt x="168" y="1314"/>
                    <a:pt x="152" y="1306"/>
                    <a:pt x="137" y="1306"/>
                  </a:cubicBezTo>
                  <a:lnTo>
                    <a:pt x="137" y="1306"/>
                  </a:lnTo>
                  <a:cubicBezTo>
                    <a:pt x="114" y="1299"/>
                    <a:pt x="76" y="1299"/>
                    <a:pt x="76" y="1268"/>
                  </a:cubicBezTo>
                  <a:cubicBezTo>
                    <a:pt x="68" y="1230"/>
                    <a:pt x="129" y="1199"/>
                    <a:pt x="122" y="1154"/>
                  </a:cubicBezTo>
                  <a:cubicBezTo>
                    <a:pt x="122" y="1131"/>
                    <a:pt x="76" y="1138"/>
                    <a:pt x="61" y="1115"/>
                  </a:cubicBezTo>
                  <a:cubicBezTo>
                    <a:pt x="53" y="1108"/>
                    <a:pt x="53" y="1093"/>
                    <a:pt x="68" y="1085"/>
                  </a:cubicBezTo>
                  <a:cubicBezTo>
                    <a:pt x="114" y="1070"/>
                    <a:pt x="160" y="1054"/>
                    <a:pt x="213" y="1039"/>
                  </a:cubicBezTo>
                  <a:cubicBezTo>
                    <a:pt x="236" y="1039"/>
                    <a:pt x="282" y="1070"/>
                    <a:pt x="282" y="1039"/>
                  </a:cubicBezTo>
                  <a:cubicBezTo>
                    <a:pt x="290" y="1008"/>
                    <a:pt x="252" y="978"/>
                    <a:pt x="229" y="955"/>
                  </a:cubicBezTo>
                  <a:cubicBezTo>
                    <a:pt x="213" y="940"/>
                    <a:pt x="191" y="932"/>
                    <a:pt x="175" y="91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15" name="Freeform 142"/>
            <p:cNvSpPr>
              <a:spLocks noChangeArrowheads="1"/>
            </p:cNvSpPr>
            <p:nvPr/>
          </p:nvSpPr>
          <p:spPr bwMode="auto">
            <a:xfrm>
              <a:off x="5843208" y="4219576"/>
              <a:ext cx="682581" cy="461963"/>
            </a:xfrm>
            <a:custGeom>
              <a:avLst/>
              <a:gdLst>
                <a:gd name="T0" fmla="*/ 0 w 1894"/>
                <a:gd name="T1" fmla="*/ 1085 h 1284"/>
                <a:gd name="T2" fmla="*/ 0 w 1894"/>
                <a:gd name="T3" fmla="*/ 1085 h 1284"/>
                <a:gd name="T4" fmla="*/ 38 w 1894"/>
                <a:gd name="T5" fmla="*/ 1016 h 1284"/>
                <a:gd name="T6" fmla="*/ 161 w 1894"/>
                <a:gd name="T7" fmla="*/ 1008 h 1284"/>
                <a:gd name="T8" fmla="*/ 122 w 1894"/>
                <a:gd name="T9" fmla="*/ 970 h 1284"/>
                <a:gd name="T10" fmla="*/ 168 w 1894"/>
                <a:gd name="T11" fmla="*/ 932 h 1284"/>
                <a:gd name="T12" fmla="*/ 168 w 1894"/>
                <a:gd name="T13" fmla="*/ 932 h 1284"/>
                <a:gd name="T14" fmla="*/ 252 w 1894"/>
                <a:gd name="T15" fmla="*/ 917 h 1284"/>
                <a:gd name="T16" fmla="*/ 267 w 1894"/>
                <a:gd name="T17" fmla="*/ 863 h 1284"/>
                <a:gd name="T18" fmla="*/ 306 w 1894"/>
                <a:gd name="T19" fmla="*/ 856 h 1284"/>
                <a:gd name="T20" fmla="*/ 321 w 1894"/>
                <a:gd name="T21" fmla="*/ 894 h 1284"/>
                <a:gd name="T22" fmla="*/ 458 w 1894"/>
                <a:gd name="T23" fmla="*/ 894 h 1284"/>
                <a:gd name="T24" fmla="*/ 512 w 1894"/>
                <a:gd name="T25" fmla="*/ 917 h 1284"/>
                <a:gd name="T26" fmla="*/ 580 w 1894"/>
                <a:gd name="T27" fmla="*/ 894 h 1284"/>
                <a:gd name="T28" fmla="*/ 588 w 1894"/>
                <a:gd name="T29" fmla="*/ 848 h 1284"/>
                <a:gd name="T30" fmla="*/ 634 w 1894"/>
                <a:gd name="T31" fmla="*/ 817 h 1284"/>
                <a:gd name="T32" fmla="*/ 688 w 1894"/>
                <a:gd name="T33" fmla="*/ 833 h 1284"/>
                <a:gd name="T34" fmla="*/ 711 w 1894"/>
                <a:gd name="T35" fmla="*/ 825 h 1284"/>
                <a:gd name="T36" fmla="*/ 695 w 1894"/>
                <a:gd name="T37" fmla="*/ 787 h 1284"/>
                <a:gd name="T38" fmla="*/ 756 w 1894"/>
                <a:gd name="T39" fmla="*/ 756 h 1284"/>
                <a:gd name="T40" fmla="*/ 749 w 1894"/>
                <a:gd name="T41" fmla="*/ 680 h 1284"/>
                <a:gd name="T42" fmla="*/ 711 w 1894"/>
                <a:gd name="T43" fmla="*/ 642 h 1284"/>
                <a:gd name="T44" fmla="*/ 611 w 1894"/>
                <a:gd name="T45" fmla="*/ 634 h 1284"/>
                <a:gd name="T46" fmla="*/ 611 w 1894"/>
                <a:gd name="T47" fmla="*/ 588 h 1284"/>
                <a:gd name="T48" fmla="*/ 573 w 1894"/>
                <a:gd name="T49" fmla="*/ 558 h 1284"/>
                <a:gd name="T50" fmla="*/ 611 w 1894"/>
                <a:gd name="T51" fmla="*/ 497 h 1284"/>
                <a:gd name="T52" fmla="*/ 665 w 1894"/>
                <a:gd name="T53" fmla="*/ 512 h 1284"/>
                <a:gd name="T54" fmla="*/ 703 w 1894"/>
                <a:gd name="T55" fmla="*/ 489 h 1284"/>
                <a:gd name="T56" fmla="*/ 726 w 1894"/>
                <a:gd name="T57" fmla="*/ 397 h 1284"/>
                <a:gd name="T58" fmla="*/ 764 w 1894"/>
                <a:gd name="T59" fmla="*/ 352 h 1284"/>
                <a:gd name="T60" fmla="*/ 802 w 1894"/>
                <a:gd name="T61" fmla="*/ 268 h 1284"/>
                <a:gd name="T62" fmla="*/ 802 w 1894"/>
                <a:gd name="T63" fmla="*/ 268 h 1284"/>
                <a:gd name="T64" fmla="*/ 1359 w 1894"/>
                <a:gd name="T65" fmla="*/ 23 h 1284"/>
                <a:gd name="T66" fmla="*/ 1473 w 1894"/>
                <a:gd name="T67" fmla="*/ 145 h 1284"/>
                <a:gd name="T68" fmla="*/ 1603 w 1894"/>
                <a:gd name="T69" fmla="*/ 352 h 1284"/>
                <a:gd name="T70" fmla="*/ 1786 w 1894"/>
                <a:gd name="T71" fmla="*/ 550 h 1284"/>
                <a:gd name="T72" fmla="*/ 1672 w 1894"/>
                <a:gd name="T73" fmla="*/ 649 h 1284"/>
                <a:gd name="T74" fmla="*/ 1458 w 1894"/>
                <a:gd name="T75" fmla="*/ 764 h 1284"/>
                <a:gd name="T76" fmla="*/ 1305 w 1894"/>
                <a:gd name="T77" fmla="*/ 703 h 1284"/>
                <a:gd name="T78" fmla="*/ 1046 w 1894"/>
                <a:gd name="T79" fmla="*/ 871 h 1284"/>
                <a:gd name="T80" fmla="*/ 946 w 1894"/>
                <a:gd name="T81" fmla="*/ 963 h 1284"/>
                <a:gd name="T82" fmla="*/ 900 w 1894"/>
                <a:gd name="T83" fmla="*/ 1108 h 1284"/>
                <a:gd name="T84" fmla="*/ 787 w 1894"/>
                <a:gd name="T85" fmla="*/ 1138 h 1284"/>
                <a:gd name="T86" fmla="*/ 603 w 1894"/>
                <a:gd name="T87" fmla="*/ 1199 h 1284"/>
                <a:gd name="T88" fmla="*/ 519 w 1894"/>
                <a:gd name="T89" fmla="*/ 1238 h 1284"/>
                <a:gd name="T90" fmla="*/ 390 w 1894"/>
                <a:gd name="T91" fmla="*/ 1199 h 1284"/>
                <a:gd name="T92" fmla="*/ 214 w 1894"/>
                <a:gd name="T93" fmla="*/ 1146 h 1284"/>
                <a:gd name="T94" fmla="*/ 46 w 1894"/>
                <a:gd name="T95" fmla="*/ 1161 h 1284"/>
                <a:gd name="T96" fmla="*/ 46 w 1894"/>
                <a:gd name="T97" fmla="*/ 1161 h 1284"/>
                <a:gd name="T98" fmla="*/ 0 w 1894"/>
                <a:gd name="T99" fmla="*/ 1085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94" h="1284">
                  <a:moveTo>
                    <a:pt x="0" y="1085"/>
                  </a:moveTo>
                  <a:lnTo>
                    <a:pt x="0" y="1085"/>
                  </a:lnTo>
                  <a:cubicBezTo>
                    <a:pt x="15" y="1062"/>
                    <a:pt x="15" y="1024"/>
                    <a:pt x="38" y="1016"/>
                  </a:cubicBezTo>
                  <a:cubicBezTo>
                    <a:pt x="76" y="993"/>
                    <a:pt x="130" y="1024"/>
                    <a:pt x="161" y="1008"/>
                  </a:cubicBezTo>
                  <a:cubicBezTo>
                    <a:pt x="176" y="1001"/>
                    <a:pt x="122" y="993"/>
                    <a:pt x="122" y="970"/>
                  </a:cubicBezTo>
                  <a:cubicBezTo>
                    <a:pt x="122" y="955"/>
                    <a:pt x="153" y="947"/>
                    <a:pt x="168" y="932"/>
                  </a:cubicBezTo>
                  <a:lnTo>
                    <a:pt x="168" y="932"/>
                  </a:lnTo>
                  <a:cubicBezTo>
                    <a:pt x="199" y="924"/>
                    <a:pt x="229" y="932"/>
                    <a:pt x="252" y="917"/>
                  </a:cubicBezTo>
                  <a:cubicBezTo>
                    <a:pt x="267" y="902"/>
                    <a:pt x="252" y="879"/>
                    <a:pt x="267" y="863"/>
                  </a:cubicBezTo>
                  <a:cubicBezTo>
                    <a:pt x="275" y="856"/>
                    <a:pt x="290" y="856"/>
                    <a:pt x="306" y="856"/>
                  </a:cubicBezTo>
                  <a:cubicBezTo>
                    <a:pt x="313" y="863"/>
                    <a:pt x="313" y="886"/>
                    <a:pt x="321" y="894"/>
                  </a:cubicBezTo>
                  <a:cubicBezTo>
                    <a:pt x="367" y="902"/>
                    <a:pt x="413" y="886"/>
                    <a:pt x="458" y="894"/>
                  </a:cubicBezTo>
                  <a:cubicBezTo>
                    <a:pt x="481" y="894"/>
                    <a:pt x="497" y="917"/>
                    <a:pt x="512" y="917"/>
                  </a:cubicBezTo>
                  <a:cubicBezTo>
                    <a:pt x="535" y="917"/>
                    <a:pt x="565" y="909"/>
                    <a:pt x="580" y="894"/>
                  </a:cubicBezTo>
                  <a:cubicBezTo>
                    <a:pt x="596" y="886"/>
                    <a:pt x="580" y="856"/>
                    <a:pt x="588" y="848"/>
                  </a:cubicBezTo>
                  <a:cubicBezTo>
                    <a:pt x="596" y="833"/>
                    <a:pt x="619" y="825"/>
                    <a:pt x="634" y="817"/>
                  </a:cubicBezTo>
                  <a:cubicBezTo>
                    <a:pt x="649" y="817"/>
                    <a:pt x="672" y="833"/>
                    <a:pt x="688" y="833"/>
                  </a:cubicBezTo>
                  <a:cubicBezTo>
                    <a:pt x="695" y="833"/>
                    <a:pt x="711" y="833"/>
                    <a:pt x="711" y="825"/>
                  </a:cubicBezTo>
                  <a:cubicBezTo>
                    <a:pt x="711" y="810"/>
                    <a:pt x="688" y="795"/>
                    <a:pt x="695" y="787"/>
                  </a:cubicBezTo>
                  <a:cubicBezTo>
                    <a:pt x="703" y="764"/>
                    <a:pt x="749" y="779"/>
                    <a:pt x="756" y="756"/>
                  </a:cubicBezTo>
                  <a:cubicBezTo>
                    <a:pt x="772" y="733"/>
                    <a:pt x="756" y="703"/>
                    <a:pt x="749" y="680"/>
                  </a:cubicBezTo>
                  <a:cubicBezTo>
                    <a:pt x="741" y="665"/>
                    <a:pt x="726" y="649"/>
                    <a:pt x="711" y="642"/>
                  </a:cubicBezTo>
                  <a:cubicBezTo>
                    <a:pt x="680" y="627"/>
                    <a:pt x="642" y="649"/>
                    <a:pt x="611" y="634"/>
                  </a:cubicBezTo>
                  <a:cubicBezTo>
                    <a:pt x="596" y="627"/>
                    <a:pt x="611" y="604"/>
                    <a:pt x="611" y="588"/>
                  </a:cubicBezTo>
                  <a:cubicBezTo>
                    <a:pt x="603" y="573"/>
                    <a:pt x="573" y="573"/>
                    <a:pt x="573" y="558"/>
                  </a:cubicBezTo>
                  <a:cubicBezTo>
                    <a:pt x="573" y="535"/>
                    <a:pt x="596" y="512"/>
                    <a:pt x="611" y="497"/>
                  </a:cubicBezTo>
                  <a:cubicBezTo>
                    <a:pt x="626" y="489"/>
                    <a:pt x="649" y="512"/>
                    <a:pt x="665" y="512"/>
                  </a:cubicBezTo>
                  <a:cubicBezTo>
                    <a:pt x="680" y="504"/>
                    <a:pt x="695" y="504"/>
                    <a:pt x="703" y="489"/>
                  </a:cubicBezTo>
                  <a:cubicBezTo>
                    <a:pt x="718" y="466"/>
                    <a:pt x="711" y="428"/>
                    <a:pt x="726" y="397"/>
                  </a:cubicBezTo>
                  <a:cubicBezTo>
                    <a:pt x="733" y="374"/>
                    <a:pt x="756" y="367"/>
                    <a:pt x="764" y="352"/>
                  </a:cubicBezTo>
                  <a:cubicBezTo>
                    <a:pt x="772" y="329"/>
                    <a:pt x="756" y="290"/>
                    <a:pt x="802" y="268"/>
                  </a:cubicBezTo>
                  <a:lnTo>
                    <a:pt x="802" y="268"/>
                  </a:lnTo>
                  <a:cubicBezTo>
                    <a:pt x="992" y="268"/>
                    <a:pt x="1175" y="23"/>
                    <a:pt x="1359" y="23"/>
                  </a:cubicBezTo>
                  <a:cubicBezTo>
                    <a:pt x="1481" y="23"/>
                    <a:pt x="1488" y="0"/>
                    <a:pt x="1473" y="145"/>
                  </a:cubicBezTo>
                  <a:cubicBezTo>
                    <a:pt x="1466" y="252"/>
                    <a:pt x="1481" y="344"/>
                    <a:pt x="1603" y="352"/>
                  </a:cubicBezTo>
                  <a:cubicBezTo>
                    <a:pt x="1664" y="367"/>
                    <a:pt x="1893" y="497"/>
                    <a:pt x="1786" y="550"/>
                  </a:cubicBezTo>
                  <a:cubicBezTo>
                    <a:pt x="1748" y="565"/>
                    <a:pt x="1710" y="627"/>
                    <a:pt x="1672" y="649"/>
                  </a:cubicBezTo>
                  <a:cubicBezTo>
                    <a:pt x="1634" y="688"/>
                    <a:pt x="1504" y="756"/>
                    <a:pt x="1458" y="764"/>
                  </a:cubicBezTo>
                  <a:cubicBezTo>
                    <a:pt x="1359" y="772"/>
                    <a:pt x="1374" y="733"/>
                    <a:pt x="1305" y="703"/>
                  </a:cubicBezTo>
                  <a:cubicBezTo>
                    <a:pt x="1252" y="680"/>
                    <a:pt x="1091" y="840"/>
                    <a:pt x="1046" y="871"/>
                  </a:cubicBezTo>
                  <a:cubicBezTo>
                    <a:pt x="1015" y="894"/>
                    <a:pt x="962" y="932"/>
                    <a:pt x="946" y="963"/>
                  </a:cubicBezTo>
                  <a:cubicBezTo>
                    <a:pt x="923" y="1016"/>
                    <a:pt x="954" y="1062"/>
                    <a:pt x="900" y="1108"/>
                  </a:cubicBezTo>
                  <a:cubicBezTo>
                    <a:pt x="877" y="1138"/>
                    <a:pt x="825" y="1154"/>
                    <a:pt x="787" y="1138"/>
                  </a:cubicBezTo>
                  <a:cubicBezTo>
                    <a:pt x="741" y="1123"/>
                    <a:pt x="642" y="1177"/>
                    <a:pt x="603" y="1199"/>
                  </a:cubicBezTo>
                  <a:cubicBezTo>
                    <a:pt x="565" y="1207"/>
                    <a:pt x="588" y="1283"/>
                    <a:pt x="519" y="1238"/>
                  </a:cubicBezTo>
                  <a:cubicBezTo>
                    <a:pt x="489" y="1215"/>
                    <a:pt x="428" y="1199"/>
                    <a:pt x="390" y="1199"/>
                  </a:cubicBezTo>
                  <a:cubicBezTo>
                    <a:pt x="321" y="1192"/>
                    <a:pt x="290" y="1146"/>
                    <a:pt x="214" y="1146"/>
                  </a:cubicBezTo>
                  <a:cubicBezTo>
                    <a:pt x="161" y="1146"/>
                    <a:pt x="99" y="1161"/>
                    <a:pt x="46" y="1161"/>
                  </a:cubicBezTo>
                  <a:lnTo>
                    <a:pt x="46" y="1161"/>
                  </a:lnTo>
                  <a:cubicBezTo>
                    <a:pt x="0" y="1085"/>
                    <a:pt x="0" y="1085"/>
                    <a:pt x="0" y="108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16" name="Freeform 143"/>
            <p:cNvSpPr>
              <a:spLocks noChangeArrowheads="1"/>
            </p:cNvSpPr>
            <p:nvPr/>
          </p:nvSpPr>
          <p:spPr bwMode="auto">
            <a:xfrm>
              <a:off x="5765424" y="4471988"/>
              <a:ext cx="173027" cy="138112"/>
            </a:xfrm>
            <a:custGeom>
              <a:avLst/>
              <a:gdLst>
                <a:gd name="T0" fmla="*/ 214 w 482"/>
                <a:gd name="T1" fmla="*/ 382 h 383"/>
                <a:gd name="T2" fmla="*/ 214 w 482"/>
                <a:gd name="T3" fmla="*/ 382 h 383"/>
                <a:gd name="T4" fmla="*/ 252 w 482"/>
                <a:gd name="T5" fmla="*/ 313 h 383"/>
                <a:gd name="T6" fmla="*/ 375 w 482"/>
                <a:gd name="T7" fmla="*/ 305 h 383"/>
                <a:gd name="T8" fmla="*/ 336 w 482"/>
                <a:gd name="T9" fmla="*/ 267 h 383"/>
                <a:gd name="T10" fmla="*/ 382 w 482"/>
                <a:gd name="T11" fmla="*/ 229 h 383"/>
                <a:gd name="T12" fmla="*/ 382 w 482"/>
                <a:gd name="T13" fmla="*/ 229 h 383"/>
                <a:gd name="T14" fmla="*/ 375 w 482"/>
                <a:gd name="T15" fmla="*/ 153 h 383"/>
                <a:gd name="T16" fmla="*/ 443 w 482"/>
                <a:gd name="T17" fmla="*/ 114 h 383"/>
                <a:gd name="T18" fmla="*/ 474 w 482"/>
                <a:gd name="T19" fmla="*/ 53 h 383"/>
                <a:gd name="T20" fmla="*/ 420 w 482"/>
                <a:gd name="T21" fmla="*/ 30 h 383"/>
                <a:gd name="T22" fmla="*/ 390 w 482"/>
                <a:gd name="T23" fmla="*/ 53 h 383"/>
                <a:gd name="T24" fmla="*/ 352 w 482"/>
                <a:gd name="T25" fmla="*/ 46 h 383"/>
                <a:gd name="T26" fmla="*/ 321 w 482"/>
                <a:gd name="T27" fmla="*/ 76 h 383"/>
                <a:gd name="T28" fmla="*/ 229 w 482"/>
                <a:gd name="T29" fmla="*/ 61 h 383"/>
                <a:gd name="T30" fmla="*/ 199 w 482"/>
                <a:gd name="T31" fmla="*/ 15 h 383"/>
                <a:gd name="T32" fmla="*/ 176 w 482"/>
                <a:gd name="T33" fmla="*/ 7 h 383"/>
                <a:gd name="T34" fmla="*/ 69 w 482"/>
                <a:gd name="T35" fmla="*/ 53 h 383"/>
                <a:gd name="T36" fmla="*/ 69 w 482"/>
                <a:gd name="T37" fmla="*/ 53 h 383"/>
                <a:gd name="T38" fmla="*/ 31 w 482"/>
                <a:gd name="T39" fmla="*/ 92 h 383"/>
                <a:gd name="T40" fmla="*/ 31 w 482"/>
                <a:gd name="T41" fmla="*/ 176 h 383"/>
                <a:gd name="T42" fmla="*/ 31 w 482"/>
                <a:gd name="T43" fmla="*/ 214 h 383"/>
                <a:gd name="T44" fmla="*/ 0 w 482"/>
                <a:gd name="T45" fmla="*/ 229 h 383"/>
                <a:gd name="T46" fmla="*/ 16 w 482"/>
                <a:gd name="T47" fmla="*/ 267 h 383"/>
                <a:gd name="T48" fmla="*/ 107 w 482"/>
                <a:gd name="T49" fmla="*/ 305 h 383"/>
                <a:gd name="T50" fmla="*/ 107 w 482"/>
                <a:gd name="T51" fmla="*/ 305 h 383"/>
                <a:gd name="T52" fmla="*/ 214 w 482"/>
                <a:gd name="T53" fmla="*/ 382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2" h="383">
                  <a:moveTo>
                    <a:pt x="214" y="382"/>
                  </a:moveTo>
                  <a:lnTo>
                    <a:pt x="214" y="382"/>
                  </a:lnTo>
                  <a:cubicBezTo>
                    <a:pt x="229" y="359"/>
                    <a:pt x="229" y="321"/>
                    <a:pt x="252" y="313"/>
                  </a:cubicBezTo>
                  <a:cubicBezTo>
                    <a:pt x="290" y="290"/>
                    <a:pt x="344" y="321"/>
                    <a:pt x="375" y="305"/>
                  </a:cubicBezTo>
                  <a:cubicBezTo>
                    <a:pt x="390" y="298"/>
                    <a:pt x="336" y="290"/>
                    <a:pt x="336" y="267"/>
                  </a:cubicBezTo>
                  <a:cubicBezTo>
                    <a:pt x="336" y="252"/>
                    <a:pt x="367" y="244"/>
                    <a:pt x="382" y="229"/>
                  </a:cubicBezTo>
                  <a:lnTo>
                    <a:pt x="382" y="229"/>
                  </a:lnTo>
                  <a:cubicBezTo>
                    <a:pt x="382" y="206"/>
                    <a:pt x="359" y="176"/>
                    <a:pt x="375" y="153"/>
                  </a:cubicBezTo>
                  <a:cubicBezTo>
                    <a:pt x="382" y="130"/>
                    <a:pt x="428" y="137"/>
                    <a:pt x="443" y="114"/>
                  </a:cubicBezTo>
                  <a:cubicBezTo>
                    <a:pt x="458" y="99"/>
                    <a:pt x="481" y="76"/>
                    <a:pt x="474" y="53"/>
                  </a:cubicBezTo>
                  <a:cubicBezTo>
                    <a:pt x="474" y="30"/>
                    <a:pt x="443" y="30"/>
                    <a:pt x="420" y="30"/>
                  </a:cubicBezTo>
                  <a:cubicBezTo>
                    <a:pt x="405" y="30"/>
                    <a:pt x="405" y="53"/>
                    <a:pt x="390" y="53"/>
                  </a:cubicBezTo>
                  <a:cubicBezTo>
                    <a:pt x="375" y="53"/>
                    <a:pt x="359" y="46"/>
                    <a:pt x="352" y="46"/>
                  </a:cubicBezTo>
                  <a:cubicBezTo>
                    <a:pt x="336" y="53"/>
                    <a:pt x="336" y="76"/>
                    <a:pt x="321" y="76"/>
                  </a:cubicBezTo>
                  <a:cubicBezTo>
                    <a:pt x="290" y="76"/>
                    <a:pt x="260" y="76"/>
                    <a:pt x="229" y="61"/>
                  </a:cubicBezTo>
                  <a:cubicBezTo>
                    <a:pt x="214" y="53"/>
                    <a:pt x="214" y="30"/>
                    <a:pt x="199" y="15"/>
                  </a:cubicBezTo>
                  <a:cubicBezTo>
                    <a:pt x="191" y="7"/>
                    <a:pt x="183" y="0"/>
                    <a:pt x="176" y="7"/>
                  </a:cubicBezTo>
                  <a:cubicBezTo>
                    <a:pt x="138" y="15"/>
                    <a:pt x="107" y="38"/>
                    <a:pt x="69" y="53"/>
                  </a:cubicBezTo>
                  <a:lnTo>
                    <a:pt x="69" y="53"/>
                  </a:lnTo>
                  <a:cubicBezTo>
                    <a:pt x="61" y="69"/>
                    <a:pt x="38" y="76"/>
                    <a:pt x="31" y="92"/>
                  </a:cubicBezTo>
                  <a:cubicBezTo>
                    <a:pt x="23" y="122"/>
                    <a:pt x="31" y="145"/>
                    <a:pt x="31" y="176"/>
                  </a:cubicBezTo>
                  <a:cubicBezTo>
                    <a:pt x="31" y="191"/>
                    <a:pt x="31" y="206"/>
                    <a:pt x="31" y="214"/>
                  </a:cubicBezTo>
                  <a:cubicBezTo>
                    <a:pt x="23" y="229"/>
                    <a:pt x="8" y="221"/>
                    <a:pt x="0" y="229"/>
                  </a:cubicBezTo>
                  <a:cubicBezTo>
                    <a:pt x="0" y="244"/>
                    <a:pt x="8" y="260"/>
                    <a:pt x="16" y="267"/>
                  </a:cubicBezTo>
                  <a:cubicBezTo>
                    <a:pt x="38" y="282"/>
                    <a:pt x="77" y="290"/>
                    <a:pt x="107" y="305"/>
                  </a:cubicBezTo>
                  <a:lnTo>
                    <a:pt x="107" y="305"/>
                  </a:lnTo>
                  <a:cubicBezTo>
                    <a:pt x="214" y="382"/>
                    <a:pt x="214" y="382"/>
                    <a:pt x="214" y="38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17" name="Freeform 144"/>
            <p:cNvSpPr>
              <a:spLocks noChangeArrowheads="1"/>
            </p:cNvSpPr>
            <p:nvPr/>
          </p:nvSpPr>
          <p:spPr bwMode="auto">
            <a:xfrm>
              <a:off x="5219360" y="4133851"/>
              <a:ext cx="588925" cy="588963"/>
            </a:xfrm>
            <a:custGeom>
              <a:avLst/>
              <a:gdLst>
                <a:gd name="T0" fmla="*/ 489 w 1636"/>
                <a:gd name="T1" fmla="*/ 1291 h 1636"/>
                <a:gd name="T2" fmla="*/ 596 w 1636"/>
                <a:gd name="T3" fmla="*/ 1314 h 1636"/>
                <a:gd name="T4" fmla="*/ 680 w 1636"/>
                <a:gd name="T5" fmla="*/ 1352 h 1636"/>
                <a:gd name="T6" fmla="*/ 672 w 1636"/>
                <a:gd name="T7" fmla="*/ 1497 h 1636"/>
                <a:gd name="T8" fmla="*/ 749 w 1636"/>
                <a:gd name="T9" fmla="*/ 1574 h 1636"/>
                <a:gd name="T10" fmla="*/ 779 w 1636"/>
                <a:gd name="T11" fmla="*/ 1589 h 1636"/>
                <a:gd name="T12" fmla="*/ 894 w 1636"/>
                <a:gd name="T13" fmla="*/ 1620 h 1636"/>
                <a:gd name="T14" fmla="*/ 986 w 1636"/>
                <a:gd name="T15" fmla="*/ 1574 h 1636"/>
                <a:gd name="T16" fmla="*/ 955 w 1636"/>
                <a:gd name="T17" fmla="*/ 1452 h 1636"/>
                <a:gd name="T18" fmla="*/ 1024 w 1636"/>
                <a:gd name="T19" fmla="*/ 1459 h 1636"/>
                <a:gd name="T20" fmla="*/ 1108 w 1636"/>
                <a:gd name="T21" fmla="*/ 1482 h 1636"/>
                <a:gd name="T22" fmla="*/ 1176 w 1636"/>
                <a:gd name="T23" fmla="*/ 1490 h 1636"/>
                <a:gd name="T24" fmla="*/ 1245 w 1636"/>
                <a:gd name="T25" fmla="*/ 1467 h 1636"/>
                <a:gd name="T26" fmla="*/ 1375 w 1636"/>
                <a:gd name="T27" fmla="*/ 1436 h 1636"/>
                <a:gd name="T28" fmla="*/ 1406 w 1636"/>
                <a:gd name="T29" fmla="*/ 1398 h 1636"/>
                <a:gd name="T30" fmla="*/ 1612 w 1636"/>
                <a:gd name="T31" fmla="*/ 1391 h 1636"/>
                <a:gd name="T32" fmla="*/ 1589 w 1636"/>
                <a:gd name="T33" fmla="*/ 1322 h 1636"/>
                <a:gd name="T34" fmla="*/ 1627 w 1636"/>
                <a:gd name="T35" fmla="*/ 1245 h 1636"/>
                <a:gd name="T36" fmla="*/ 1520 w 1636"/>
                <a:gd name="T37" fmla="*/ 1169 h 1636"/>
                <a:gd name="T38" fmla="*/ 1551 w 1636"/>
                <a:gd name="T39" fmla="*/ 1116 h 1636"/>
                <a:gd name="T40" fmla="*/ 1589 w 1636"/>
                <a:gd name="T41" fmla="*/ 993 h 1636"/>
                <a:gd name="T42" fmla="*/ 1566 w 1636"/>
                <a:gd name="T43" fmla="*/ 909 h 1636"/>
                <a:gd name="T44" fmla="*/ 1497 w 1636"/>
                <a:gd name="T45" fmla="*/ 894 h 1636"/>
                <a:gd name="T46" fmla="*/ 1329 w 1636"/>
                <a:gd name="T47" fmla="*/ 764 h 1636"/>
                <a:gd name="T48" fmla="*/ 1215 w 1636"/>
                <a:gd name="T49" fmla="*/ 734 h 1636"/>
                <a:gd name="T50" fmla="*/ 1024 w 1636"/>
                <a:gd name="T51" fmla="*/ 672 h 1636"/>
                <a:gd name="T52" fmla="*/ 986 w 1636"/>
                <a:gd name="T53" fmla="*/ 581 h 1636"/>
                <a:gd name="T54" fmla="*/ 955 w 1636"/>
                <a:gd name="T55" fmla="*/ 466 h 1636"/>
                <a:gd name="T56" fmla="*/ 1024 w 1636"/>
                <a:gd name="T57" fmla="*/ 253 h 1636"/>
                <a:gd name="T58" fmla="*/ 1123 w 1636"/>
                <a:gd name="T59" fmla="*/ 253 h 1636"/>
                <a:gd name="T60" fmla="*/ 1161 w 1636"/>
                <a:gd name="T61" fmla="*/ 153 h 1636"/>
                <a:gd name="T62" fmla="*/ 863 w 1636"/>
                <a:gd name="T63" fmla="*/ 207 h 1636"/>
                <a:gd name="T64" fmla="*/ 810 w 1636"/>
                <a:gd name="T65" fmla="*/ 31 h 1636"/>
                <a:gd name="T66" fmla="*/ 734 w 1636"/>
                <a:gd name="T67" fmla="*/ 39 h 1636"/>
                <a:gd name="T68" fmla="*/ 550 w 1636"/>
                <a:gd name="T69" fmla="*/ 61 h 1636"/>
                <a:gd name="T70" fmla="*/ 512 w 1636"/>
                <a:gd name="T71" fmla="*/ 122 h 1636"/>
                <a:gd name="T72" fmla="*/ 367 w 1636"/>
                <a:gd name="T73" fmla="*/ 153 h 1636"/>
                <a:gd name="T74" fmla="*/ 321 w 1636"/>
                <a:gd name="T75" fmla="*/ 191 h 1636"/>
                <a:gd name="T76" fmla="*/ 275 w 1636"/>
                <a:gd name="T77" fmla="*/ 237 h 1636"/>
                <a:gd name="T78" fmla="*/ 191 w 1636"/>
                <a:gd name="T79" fmla="*/ 237 h 1636"/>
                <a:gd name="T80" fmla="*/ 138 w 1636"/>
                <a:gd name="T81" fmla="*/ 298 h 1636"/>
                <a:gd name="T82" fmla="*/ 8 w 1636"/>
                <a:gd name="T83" fmla="*/ 474 h 1636"/>
                <a:gd name="T84" fmla="*/ 100 w 1636"/>
                <a:gd name="T85" fmla="*/ 604 h 1636"/>
                <a:gd name="T86" fmla="*/ 290 w 1636"/>
                <a:gd name="T87" fmla="*/ 611 h 1636"/>
                <a:gd name="T88" fmla="*/ 283 w 1636"/>
                <a:gd name="T89" fmla="*/ 741 h 1636"/>
                <a:gd name="T90" fmla="*/ 252 w 1636"/>
                <a:gd name="T91" fmla="*/ 879 h 1636"/>
                <a:gd name="T92" fmla="*/ 283 w 1636"/>
                <a:gd name="T93" fmla="*/ 1062 h 1636"/>
                <a:gd name="T94" fmla="*/ 443 w 1636"/>
                <a:gd name="T95" fmla="*/ 1207 h 1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36" h="1636">
                  <a:moveTo>
                    <a:pt x="489" y="1291"/>
                  </a:moveTo>
                  <a:lnTo>
                    <a:pt x="489" y="1291"/>
                  </a:lnTo>
                  <a:cubicBezTo>
                    <a:pt x="512" y="1299"/>
                    <a:pt x="535" y="1306"/>
                    <a:pt x="565" y="1314"/>
                  </a:cubicBezTo>
                  <a:cubicBezTo>
                    <a:pt x="573" y="1314"/>
                    <a:pt x="588" y="1306"/>
                    <a:pt x="596" y="1314"/>
                  </a:cubicBezTo>
                  <a:cubicBezTo>
                    <a:pt x="611" y="1314"/>
                    <a:pt x="611" y="1329"/>
                    <a:pt x="627" y="1337"/>
                  </a:cubicBezTo>
                  <a:cubicBezTo>
                    <a:pt x="642" y="1345"/>
                    <a:pt x="672" y="1329"/>
                    <a:pt x="680" y="1352"/>
                  </a:cubicBezTo>
                  <a:cubicBezTo>
                    <a:pt x="688" y="1360"/>
                    <a:pt x="649" y="1360"/>
                    <a:pt x="642" y="1375"/>
                  </a:cubicBezTo>
                  <a:cubicBezTo>
                    <a:pt x="642" y="1421"/>
                    <a:pt x="657" y="1459"/>
                    <a:pt x="672" y="1497"/>
                  </a:cubicBezTo>
                  <a:cubicBezTo>
                    <a:pt x="680" y="1505"/>
                    <a:pt x="695" y="1490"/>
                    <a:pt x="703" y="1497"/>
                  </a:cubicBezTo>
                  <a:cubicBezTo>
                    <a:pt x="726" y="1520"/>
                    <a:pt x="726" y="1551"/>
                    <a:pt x="749" y="1574"/>
                  </a:cubicBezTo>
                  <a:cubicBezTo>
                    <a:pt x="756" y="1581"/>
                    <a:pt x="772" y="1581"/>
                    <a:pt x="779" y="1589"/>
                  </a:cubicBezTo>
                  <a:lnTo>
                    <a:pt x="779" y="1589"/>
                  </a:lnTo>
                  <a:cubicBezTo>
                    <a:pt x="802" y="1581"/>
                    <a:pt x="817" y="1558"/>
                    <a:pt x="840" y="1566"/>
                  </a:cubicBezTo>
                  <a:cubicBezTo>
                    <a:pt x="863" y="1574"/>
                    <a:pt x="871" y="1612"/>
                    <a:pt x="894" y="1620"/>
                  </a:cubicBezTo>
                  <a:cubicBezTo>
                    <a:pt x="901" y="1635"/>
                    <a:pt x="924" y="1635"/>
                    <a:pt x="940" y="1627"/>
                  </a:cubicBezTo>
                  <a:cubicBezTo>
                    <a:pt x="963" y="1620"/>
                    <a:pt x="970" y="1597"/>
                    <a:pt x="986" y="1574"/>
                  </a:cubicBezTo>
                  <a:cubicBezTo>
                    <a:pt x="986" y="1566"/>
                    <a:pt x="986" y="1543"/>
                    <a:pt x="978" y="1528"/>
                  </a:cubicBezTo>
                  <a:cubicBezTo>
                    <a:pt x="978" y="1505"/>
                    <a:pt x="955" y="1475"/>
                    <a:pt x="955" y="1452"/>
                  </a:cubicBezTo>
                  <a:cubicBezTo>
                    <a:pt x="955" y="1444"/>
                    <a:pt x="963" y="1436"/>
                    <a:pt x="970" y="1436"/>
                  </a:cubicBezTo>
                  <a:cubicBezTo>
                    <a:pt x="986" y="1444"/>
                    <a:pt x="1001" y="1459"/>
                    <a:pt x="1024" y="1459"/>
                  </a:cubicBezTo>
                  <a:cubicBezTo>
                    <a:pt x="1031" y="1467"/>
                    <a:pt x="1054" y="1459"/>
                    <a:pt x="1070" y="1459"/>
                  </a:cubicBezTo>
                  <a:cubicBezTo>
                    <a:pt x="1077" y="1467"/>
                    <a:pt x="1092" y="1490"/>
                    <a:pt x="1108" y="1482"/>
                  </a:cubicBezTo>
                  <a:cubicBezTo>
                    <a:pt x="1131" y="1475"/>
                    <a:pt x="1138" y="1436"/>
                    <a:pt x="1161" y="1436"/>
                  </a:cubicBezTo>
                  <a:cubicBezTo>
                    <a:pt x="1176" y="1436"/>
                    <a:pt x="1169" y="1475"/>
                    <a:pt x="1176" y="1490"/>
                  </a:cubicBezTo>
                  <a:lnTo>
                    <a:pt x="1176" y="1490"/>
                  </a:lnTo>
                  <a:cubicBezTo>
                    <a:pt x="1199" y="1482"/>
                    <a:pt x="1222" y="1482"/>
                    <a:pt x="1245" y="1467"/>
                  </a:cubicBezTo>
                  <a:cubicBezTo>
                    <a:pt x="1253" y="1467"/>
                    <a:pt x="1253" y="1444"/>
                    <a:pt x="1261" y="1444"/>
                  </a:cubicBezTo>
                  <a:cubicBezTo>
                    <a:pt x="1299" y="1436"/>
                    <a:pt x="1337" y="1444"/>
                    <a:pt x="1375" y="1436"/>
                  </a:cubicBezTo>
                  <a:lnTo>
                    <a:pt x="1375" y="1436"/>
                  </a:lnTo>
                  <a:cubicBezTo>
                    <a:pt x="1383" y="1421"/>
                    <a:pt x="1390" y="1398"/>
                    <a:pt x="1406" y="1398"/>
                  </a:cubicBezTo>
                  <a:cubicBezTo>
                    <a:pt x="1444" y="1391"/>
                    <a:pt x="1490" y="1406"/>
                    <a:pt x="1536" y="1406"/>
                  </a:cubicBezTo>
                  <a:cubicBezTo>
                    <a:pt x="1558" y="1406"/>
                    <a:pt x="1589" y="1406"/>
                    <a:pt x="1612" y="1391"/>
                  </a:cubicBezTo>
                  <a:cubicBezTo>
                    <a:pt x="1627" y="1391"/>
                    <a:pt x="1635" y="1375"/>
                    <a:pt x="1627" y="1368"/>
                  </a:cubicBezTo>
                  <a:cubicBezTo>
                    <a:pt x="1627" y="1352"/>
                    <a:pt x="1597" y="1345"/>
                    <a:pt x="1589" y="1322"/>
                  </a:cubicBezTo>
                  <a:cubicBezTo>
                    <a:pt x="1589" y="1291"/>
                    <a:pt x="1612" y="1268"/>
                    <a:pt x="1627" y="1245"/>
                  </a:cubicBezTo>
                  <a:lnTo>
                    <a:pt x="1627" y="1245"/>
                  </a:lnTo>
                  <a:cubicBezTo>
                    <a:pt x="1597" y="1230"/>
                    <a:pt x="1558" y="1222"/>
                    <a:pt x="1536" y="1207"/>
                  </a:cubicBezTo>
                  <a:cubicBezTo>
                    <a:pt x="1528" y="1200"/>
                    <a:pt x="1520" y="1184"/>
                    <a:pt x="1520" y="1169"/>
                  </a:cubicBezTo>
                  <a:cubicBezTo>
                    <a:pt x="1528" y="1161"/>
                    <a:pt x="1543" y="1169"/>
                    <a:pt x="1551" y="1154"/>
                  </a:cubicBezTo>
                  <a:cubicBezTo>
                    <a:pt x="1551" y="1146"/>
                    <a:pt x="1551" y="1131"/>
                    <a:pt x="1551" y="1116"/>
                  </a:cubicBezTo>
                  <a:cubicBezTo>
                    <a:pt x="1551" y="1085"/>
                    <a:pt x="1543" y="1062"/>
                    <a:pt x="1551" y="1032"/>
                  </a:cubicBezTo>
                  <a:cubicBezTo>
                    <a:pt x="1558" y="1016"/>
                    <a:pt x="1581" y="1009"/>
                    <a:pt x="1589" y="993"/>
                  </a:cubicBezTo>
                  <a:lnTo>
                    <a:pt x="1589" y="993"/>
                  </a:lnTo>
                  <a:cubicBezTo>
                    <a:pt x="1581" y="970"/>
                    <a:pt x="1589" y="932"/>
                    <a:pt x="1566" y="909"/>
                  </a:cubicBezTo>
                  <a:cubicBezTo>
                    <a:pt x="1558" y="902"/>
                    <a:pt x="1543" y="940"/>
                    <a:pt x="1528" y="932"/>
                  </a:cubicBezTo>
                  <a:cubicBezTo>
                    <a:pt x="1513" y="932"/>
                    <a:pt x="1513" y="902"/>
                    <a:pt x="1497" y="894"/>
                  </a:cubicBezTo>
                  <a:cubicBezTo>
                    <a:pt x="1474" y="886"/>
                    <a:pt x="1451" y="909"/>
                    <a:pt x="1428" y="894"/>
                  </a:cubicBezTo>
                  <a:cubicBezTo>
                    <a:pt x="1390" y="864"/>
                    <a:pt x="1375" y="802"/>
                    <a:pt x="1329" y="764"/>
                  </a:cubicBezTo>
                  <a:cubicBezTo>
                    <a:pt x="1314" y="757"/>
                    <a:pt x="1284" y="772"/>
                    <a:pt x="1261" y="772"/>
                  </a:cubicBezTo>
                  <a:cubicBezTo>
                    <a:pt x="1238" y="764"/>
                    <a:pt x="1230" y="734"/>
                    <a:pt x="1215" y="734"/>
                  </a:cubicBezTo>
                  <a:cubicBezTo>
                    <a:pt x="1192" y="734"/>
                    <a:pt x="1184" y="764"/>
                    <a:pt x="1169" y="757"/>
                  </a:cubicBezTo>
                  <a:cubicBezTo>
                    <a:pt x="1115" y="741"/>
                    <a:pt x="1070" y="711"/>
                    <a:pt x="1024" y="672"/>
                  </a:cubicBezTo>
                  <a:cubicBezTo>
                    <a:pt x="1001" y="657"/>
                    <a:pt x="978" y="642"/>
                    <a:pt x="963" y="619"/>
                  </a:cubicBezTo>
                  <a:cubicBezTo>
                    <a:pt x="955" y="604"/>
                    <a:pt x="986" y="596"/>
                    <a:pt x="986" y="581"/>
                  </a:cubicBezTo>
                  <a:cubicBezTo>
                    <a:pt x="986" y="566"/>
                    <a:pt x="955" y="558"/>
                    <a:pt x="955" y="543"/>
                  </a:cubicBezTo>
                  <a:cubicBezTo>
                    <a:pt x="947" y="520"/>
                    <a:pt x="940" y="489"/>
                    <a:pt x="955" y="466"/>
                  </a:cubicBezTo>
                  <a:cubicBezTo>
                    <a:pt x="970" y="451"/>
                    <a:pt x="1016" y="482"/>
                    <a:pt x="1024" y="459"/>
                  </a:cubicBezTo>
                  <a:cubicBezTo>
                    <a:pt x="1047" y="390"/>
                    <a:pt x="1001" y="321"/>
                    <a:pt x="1024" y="253"/>
                  </a:cubicBezTo>
                  <a:cubicBezTo>
                    <a:pt x="1031" y="230"/>
                    <a:pt x="1062" y="291"/>
                    <a:pt x="1085" y="291"/>
                  </a:cubicBezTo>
                  <a:cubicBezTo>
                    <a:pt x="1100" y="291"/>
                    <a:pt x="1100" y="260"/>
                    <a:pt x="1123" y="253"/>
                  </a:cubicBezTo>
                  <a:cubicBezTo>
                    <a:pt x="1131" y="245"/>
                    <a:pt x="1161" y="253"/>
                    <a:pt x="1169" y="237"/>
                  </a:cubicBezTo>
                  <a:cubicBezTo>
                    <a:pt x="1176" y="214"/>
                    <a:pt x="1169" y="176"/>
                    <a:pt x="1161" y="153"/>
                  </a:cubicBezTo>
                  <a:cubicBezTo>
                    <a:pt x="1146" y="130"/>
                    <a:pt x="1123" y="107"/>
                    <a:pt x="1100" y="107"/>
                  </a:cubicBezTo>
                  <a:cubicBezTo>
                    <a:pt x="1016" y="122"/>
                    <a:pt x="947" y="214"/>
                    <a:pt x="863" y="207"/>
                  </a:cubicBezTo>
                  <a:cubicBezTo>
                    <a:pt x="825" y="199"/>
                    <a:pt x="871" y="122"/>
                    <a:pt x="856" y="84"/>
                  </a:cubicBezTo>
                  <a:cubicBezTo>
                    <a:pt x="848" y="61"/>
                    <a:pt x="825" y="46"/>
                    <a:pt x="810" y="31"/>
                  </a:cubicBezTo>
                  <a:cubicBezTo>
                    <a:pt x="795" y="16"/>
                    <a:pt x="779" y="0"/>
                    <a:pt x="764" y="8"/>
                  </a:cubicBezTo>
                  <a:cubicBezTo>
                    <a:pt x="749" y="8"/>
                    <a:pt x="749" y="31"/>
                    <a:pt x="734" y="39"/>
                  </a:cubicBezTo>
                  <a:cubicBezTo>
                    <a:pt x="680" y="61"/>
                    <a:pt x="634" y="77"/>
                    <a:pt x="573" y="92"/>
                  </a:cubicBezTo>
                  <a:cubicBezTo>
                    <a:pt x="565" y="92"/>
                    <a:pt x="558" y="69"/>
                    <a:pt x="550" y="61"/>
                  </a:cubicBezTo>
                  <a:cubicBezTo>
                    <a:pt x="527" y="61"/>
                    <a:pt x="504" y="61"/>
                    <a:pt x="497" y="77"/>
                  </a:cubicBezTo>
                  <a:cubicBezTo>
                    <a:pt x="489" y="92"/>
                    <a:pt x="527" y="115"/>
                    <a:pt x="512" y="122"/>
                  </a:cubicBezTo>
                  <a:cubicBezTo>
                    <a:pt x="481" y="138"/>
                    <a:pt x="443" y="115"/>
                    <a:pt x="413" y="122"/>
                  </a:cubicBezTo>
                  <a:cubicBezTo>
                    <a:pt x="397" y="130"/>
                    <a:pt x="382" y="138"/>
                    <a:pt x="367" y="153"/>
                  </a:cubicBezTo>
                  <a:cubicBezTo>
                    <a:pt x="359" y="161"/>
                    <a:pt x="367" y="176"/>
                    <a:pt x="359" y="191"/>
                  </a:cubicBezTo>
                  <a:cubicBezTo>
                    <a:pt x="352" y="199"/>
                    <a:pt x="336" y="191"/>
                    <a:pt x="321" y="191"/>
                  </a:cubicBezTo>
                  <a:lnTo>
                    <a:pt x="321" y="191"/>
                  </a:lnTo>
                  <a:cubicBezTo>
                    <a:pt x="306" y="207"/>
                    <a:pt x="298" y="237"/>
                    <a:pt x="275" y="237"/>
                  </a:cubicBezTo>
                  <a:cubicBezTo>
                    <a:pt x="260" y="245"/>
                    <a:pt x="245" y="222"/>
                    <a:pt x="222" y="222"/>
                  </a:cubicBezTo>
                  <a:cubicBezTo>
                    <a:pt x="206" y="222"/>
                    <a:pt x="199" y="230"/>
                    <a:pt x="191" y="237"/>
                  </a:cubicBezTo>
                  <a:cubicBezTo>
                    <a:pt x="176" y="253"/>
                    <a:pt x="191" y="283"/>
                    <a:pt x="176" y="298"/>
                  </a:cubicBezTo>
                  <a:cubicBezTo>
                    <a:pt x="168" y="314"/>
                    <a:pt x="145" y="291"/>
                    <a:pt x="138" y="298"/>
                  </a:cubicBezTo>
                  <a:cubicBezTo>
                    <a:pt x="100" y="329"/>
                    <a:pt x="69" y="375"/>
                    <a:pt x="38" y="413"/>
                  </a:cubicBezTo>
                  <a:cubicBezTo>
                    <a:pt x="31" y="428"/>
                    <a:pt x="0" y="451"/>
                    <a:pt x="8" y="474"/>
                  </a:cubicBezTo>
                  <a:cubicBezTo>
                    <a:pt x="23" y="512"/>
                    <a:pt x="77" y="527"/>
                    <a:pt x="100" y="566"/>
                  </a:cubicBezTo>
                  <a:cubicBezTo>
                    <a:pt x="107" y="573"/>
                    <a:pt x="84" y="596"/>
                    <a:pt x="100" y="604"/>
                  </a:cubicBezTo>
                  <a:cubicBezTo>
                    <a:pt x="123" y="611"/>
                    <a:pt x="153" y="589"/>
                    <a:pt x="184" y="596"/>
                  </a:cubicBezTo>
                  <a:cubicBezTo>
                    <a:pt x="214" y="596"/>
                    <a:pt x="260" y="589"/>
                    <a:pt x="290" y="611"/>
                  </a:cubicBezTo>
                  <a:cubicBezTo>
                    <a:pt x="306" y="627"/>
                    <a:pt x="267" y="650"/>
                    <a:pt x="267" y="672"/>
                  </a:cubicBezTo>
                  <a:cubicBezTo>
                    <a:pt x="267" y="695"/>
                    <a:pt x="298" y="718"/>
                    <a:pt x="283" y="741"/>
                  </a:cubicBezTo>
                  <a:cubicBezTo>
                    <a:pt x="283" y="757"/>
                    <a:pt x="237" y="726"/>
                    <a:pt x="237" y="741"/>
                  </a:cubicBezTo>
                  <a:cubicBezTo>
                    <a:pt x="222" y="787"/>
                    <a:pt x="252" y="833"/>
                    <a:pt x="252" y="879"/>
                  </a:cubicBezTo>
                  <a:cubicBezTo>
                    <a:pt x="252" y="909"/>
                    <a:pt x="237" y="940"/>
                    <a:pt x="245" y="963"/>
                  </a:cubicBezTo>
                  <a:cubicBezTo>
                    <a:pt x="245" y="1001"/>
                    <a:pt x="267" y="1032"/>
                    <a:pt x="283" y="1062"/>
                  </a:cubicBezTo>
                  <a:cubicBezTo>
                    <a:pt x="298" y="1100"/>
                    <a:pt x="298" y="1154"/>
                    <a:pt x="329" y="1184"/>
                  </a:cubicBezTo>
                  <a:cubicBezTo>
                    <a:pt x="359" y="1215"/>
                    <a:pt x="413" y="1184"/>
                    <a:pt x="443" y="1207"/>
                  </a:cubicBezTo>
                  <a:cubicBezTo>
                    <a:pt x="466" y="1222"/>
                    <a:pt x="474" y="1261"/>
                    <a:pt x="489" y="129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18" name="Freeform 145"/>
            <p:cNvSpPr>
              <a:spLocks noChangeArrowheads="1"/>
            </p:cNvSpPr>
            <p:nvPr/>
          </p:nvSpPr>
          <p:spPr bwMode="auto">
            <a:xfrm>
              <a:off x="7833803" y="9539288"/>
              <a:ext cx="131753" cy="93662"/>
            </a:xfrm>
            <a:custGeom>
              <a:avLst/>
              <a:gdLst>
                <a:gd name="T0" fmla="*/ 321 w 368"/>
                <a:gd name="T1" fmla="*/ 260 h 261"/>
                <a:gd name="T2" fmla="*/ 321 w 368"/>
                <a:gd name="T3" fmla="*/ 260 h 261"/>
                <a:gd name="T4" fmla="*/ 367 w 368"/>
                <a:gd name="T5" fmla="*/ 176 h 261"/>
                <a:gd name="T6" fmla="*/ 336 w 368"/>
                <a:gd name="T7" fmla="*/ 123 h 261"/>
                <a:gd name="T8" fmla="*/ 275 w 368"/>
                <a:gd name="T9" fmla="*/ 123 h 261"/>
                <a:gd name="T10" fmla="*/ 260 w 368"/>
                <a:gd name="T11" fmla="*/ 54 h 261"/>
                <a:gd name="T12" fmla="*/ 183 w 368"/>
                <a:gd name="T13" fmla="*/ 23 h 261"/>
                <a:gd name="T14" fmla="*/ 183 w 368"/>
                <a:gd name="T15" fmla="*/ 23 h 261"/>
                <a:gd name="T16" fmla="*/ 115 w 368"/>
                <a:gd name="T17" fmla="*/ 8 h 261"/>
                <a:gd name="T18" fmla="*/ 92 w 368"/>
                <a:gd name="T19" fmla="*/ 54 h 261"/>
                <a:gd name="T20" fmla="*/ 15 w 368"/>
                <a:gd name="T21" fmla="*/ 54 h 261"/>
                <a:gd name="T22" fmla="*/ 61 w 368"/>
                <a:gd name="T23" fmla="*/ 199 h 261"/>
                <a:gd name="T24" fmla="*/ 61 w 368"/>
                <a:gd name="T25" fmla="*/ 199 h 261"/>
                <a:gd name="T26" fmla="*/ 321 w 368"/>
                <a:gd name="T27" fmla="*/ 260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8" h="261">
                  <a:moveTo>
                    <a:pt x="321" y="260"/>
                  </a:moveTo>
                  <a:lnTo>
                    <a:pt x="321" y="260"/>
                  </a:lnTo>
                  <a:cubicBezTo>
                    <a:pt x="336" y="237"/>
                    <a:pt x="367" y="199"/>
                    <a:pt x="367" y="176"/>
                  </a:cubicBezTo>
                  <a:cubicBezTo>
                    <a:pt x="367" y="153"/>
                    <a:pt x="359" y="130"/>
                    <a:pt x="336" y="123"/>
                  </a:cubicBezTo>
                  <a:cubicBezTo>
                    <a:pt x="321" y="115"/>
                    <a:pt x="290" y="138"/>
                    <a:pt x="275" y="123"/>
                  </a:cubicBezTo>
                  <a:cubicBezTo>
                    <a:pt x="260" y="107"/>
                    <a:pt x="275" y="69"/>
                    <a:pt x="260" y="54"/>
                  </a:cubicBezTo>
                  <a:cubicBezTo>
                    <a:pt x="244" y="31"/>
                    <a:pt x="206" y="31"/>
                    <a:pt x="183" y="23"/>
                  </a:cubicBezTo>
                  <a:lnTo>
                    <a:pt x="183" y="23"/>
                  </a:lnTo>
                  <a:cubicBezTo>
                    <a:pt x="161" y="15"/>
                    <a:pt x="138" y="0"/>
                    <a:pt x="115" y="8"/>
                  </a:cubicBezTo>
                  <a:cubicBezTo>
                    <a:pt x="99" y="8"/>
                    <a:pt x="107" y="46"/>
                    <a:pt x="92" y="54"/>
                  </a:cubicBezTo>
                  <a:cubicBezTo>
                    <a:pt x="69" y="69"/>
                    <a:pt x="23" y="31"/>
                    <a:pt x="15" y="54"/>
                  </a:cubicBezTo>
                  <a:cubicBezTo>
                    <a:pt x="0" y="92"/>
                    <a:pt x="46" y="161"/>
                    <a:pt x="61" y="199"/>
                  </a:cubicBezTo>
                  <a:lnTo>
                    <a:pt x="61" y="199"/>
                  </a:lnTo>
                  <a:cubicBezTo>
                    <a:pt x="153" y="207"/>
                    <a:pt x="237" y="229"/>
                    <a:pt x="321" y="26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19" name="Freeform 146"/>
            <p:cNvSpPr>
              <a:spLocks noChangeArrowheads="1"/>
            </p:cNvSpPr>
            <p:nvPr/>
          </p:nvSpPr>
          <p:spPr bwMode="auto">
            <a:xfrm>
              <a:off x="7898885" y="9302750"/>
              <a:ext cx="566701" cy="401638"/>
            </a:xfrm>
            <a:custGeom>
              <a:avLst/>
              <a:gdLst>
                <a:gd name="T0" fmla="*/ 245 w 1575"/>
                <a:gd name="T1" fmla="*/ 39 h 1117"/>
                <a:gd name="T2" fmla="*/ 245 w 1575"/>
                <a:gd name="T3" fmla="*/ 39 h 1117"/>
                <a:gd name="T4" fmla="*/ 291 w 1575"/>
                <a:gd name="T5" fmla="*/ 23 h 1117"/>
                <a:gd name="T6" fmla="*/ 291 w 1575"/>
                <a:gd name="T7" fmla="*/ 23 h 1117"/>
                <a:gd name="T8" fmla="*/ 451 w 1575"/>
                <a:gd name="T9" fmla="*/ 16 h 1117"/>
                <a:gd name="T10" fmla="*/ 466 w 1575"/>
                <a:gd name="T11" fmla="*/ 92 h 1117"/>
                <a:gd name="T12" fmla="*/ 611 w 1575"/>
                <a:gd name="T13" fmla="*/ 84 h 1117"/>
                <a:gd name="T14" fmla="*/ 726 w 1575"/>
                <a:gd name="T15" fmla="*/ 84 h 1117"/>
                <a:gd name="T16" fmla="*/ 795 w 1575"/>
                <a:gd name="T17" fmla="*/ 161 h 1117"/>
                <a:gd name="T18" fmla="*/ 909 w 1575"/>
                <a:gd name="T19" fmla="*/ 230 h 1117"/>
                <a:gd name="T20" fmla="*/ 963 w 1575"/>
                <a:gd name="T21" fmla="*/ 298 h 1117"/>
                <a:gd name="T22" fmla="*/ 1100 w 1575"/>
                <a:gd name="T23" fmla="*/ 375 h 1117"/>
                <a:gd name="T24" fmla="*/ 1207 w 1575"/>
                <a:gd name="T25" fmla="*/ 336 h 1117"/>
                <a:gd name="T26" fmla="*/ 1291 w 1575"/>
                <a:gd name="T27" fmla="*/ 375 h 1117"/>
                <a:gd name="T28" fmla="*/ 1391 w 1575"/>
                <a:gd name="T29" fmla="*/ 359 h 1117"/>
                <a:gd name="T30" fmla="*/ 1497 w 1575"/>
                <a:gd name="T31" fmla="*/ 505 h 1117"/>
                <a:gd name="T32" fmla="*/ 1566 w 1575"/>
                <a:gd name="T33" fmla="*/ 505 h 1117"/>
                <a:gd name="T34" fmla="*/ 1543 w 1575"/>
                <a:gd name="T35" fmla="*/ 611 h 1117"/>
                <a:gd name="T36" fmla="*/ 1543 w 1575"/>
                <a:gd name="T37" fmla="*/ 611 h 1117"/>
                <a:gd name="T38" fmla="*/ 1391 w 1575"/>
                <a:gd name="T39" fmla="*/ 604 h 1117"/>
                <a:gd name="T40" fmla="*/ 1192 w 1575"/>
                <a:gd name="T41" fmla="*/ 780 h 1117"/>
                <a:gd name="T42" fmla="*/ 1161 w 1575"/>
                <a:gd name="T43" fmla="*/ 795 h 1117"/>
                <a:gd name="T44" fmla="*/ 657 w 1575"/>
                <a:gd name="T45" fmla="*/ 1001 h 1117"/>
                <a:gd name="T46" fmla="*/ 321 w 1575"/>
                <a:gd name="T47" fmla="*/ 970 h 1117"/>
                <a:gd name="T48" fmla="*/ 199 w 1575"/>
                <a:gd name="T49" fmla="*/ 947 h 1117"/>
                <a:gd name="T50" fmla="*/ 138 w 1575"/>
                <a:gd name="T51" fmla="*/ 917 h 1117"/>
                <a:gd name="T52" fmla="*/ 138 w 1575"/>
                <a:gd name="T53" fmla="*/ 917 h 1117"/>
                <a:gd name="T54" fmla="*/ 184 w 1575"/>
                <a:gd name="T55" fmla="*/ 833 h 1117"/>
                <a:gd name="T56" fmla="*/ 153 w 1575"/>
                <a:gd name="T57" fmla="*/ 780 h 1117"/>
                <a:gd name="T58" fmla="*/ 92 w 1575"/>
                <a:gd name="T59" fmla="*/ 780 h 1117"/>
                <a:gd name="T60" fmla="*/ 77 w 1575"/>
                <a:gd name="T61" fmla="*/ 711 h 1117"/>
                <a:gd name="T62" fmla="*/ 0 w 1575"/>
                <a:gd name="T63" fmla="*/ 680 h 1117"/>
                <a:gd name="T64" fmla="*/ 0 w 1575"/>
                <a:gd name="T65" fmla="*/ 680 h 1117"/>
                <a:gd name="T66" fmla="*/ 39 w 1575"/>
                <a:gd name="T67" fmla="*/ 520 h 1117"/>
                <a:gd name="T68" fmla="*/ 31 w 1575"/>
                <a:gd name="T69" fmla="*/ 443 h 1117"/>
                <a:gd name="T70" fmla="*/ 77 w 1575"/>
                <a:gd name="T71" fmla="*/ 405 h 1117"/>
                <a:gd name="T72" fmla="*/ 191 w 1575"/>
                <a:gd name="T73" fmla="*/ 436 h 1117"/>
                <a:gd name="T74" fmla="*/ 222 w 1575"/>
                <a:gd name="T75" fmla="*/ 268 h 1117"/>
                <a:gd name="T76" fmla="*/ 161 w 1575"/>
                <a:gd name="T77" fmla="*/ 161 h 1117"/>
                <a:gd name="T78" fmla="*/ 275 w 1575"/>
                <a:gd name="T79" fmla="*/ 115 h 1117"/>
                <a:gd name="T80" fmla="*/ 245 w 1575"/>
                <a:gd name="T81" fmla="*/ 39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75" h="1117">
                  <a:moveTo>
                    <a:pt x="245" y="39"/>
                  </a:moveTo>
                  <a:lnTo>
                    <a:pt x="245" y="39"/>
                  </a:lnTo>
                  <a:cubicBezTo>
                    <a:pt x="291" y="23"/>
                    <a:pt x="291" y="23"/>
                    <a:pt x="291" y="23"/>
                  </a:cubicBezTo>
                  <a:lnTo>
                    <a:pt x="291" y="23"/>
                  </a:lnTo>
                  <a:cubicBezTo>
                    <a:pt x="344" y="23"/>
                    <a:pt x="405" y="0"/>
                    <a:pt x="451" y="16"/>
                  </a:cubicBezTo>
                  <a:cubicBezTo>
                    <a:pt x="474" y="31"/>
                    <a:pt x="443" y="84"/>
                    <a:pt x="466" y="92"/>
                  </a:cubicBezTo>
                  <a:cubicBezTo>
                    <a:pt x="512" y="107"/>
                    <a:pt x="566" y="92"/>
                    <a:pt x="611" y="84"/>
                  </a:cubicBezTo>
                  <a:cubicBezTo>
                    <a:pt x="650" y="84"/>
                    <a:pt x="688" y="69"/>
                    <a:pt x="726" y="84"/>
                  </a:cubicBezTo>
                  <a:cubicBezTo>
                    <a:pt x="757" y="100"/>
                    <a:pt x="772" y="138"/>
                    <a:pt x="795" y="161"/>
                  </a:cubicBezTo>
                  <a:cubicBezTo>
                    <a:pt x="833" y="191"/>
                    <a:pt x="871" y="207"/>
                    <a:pt x="909" y="230"/>
                  </a:cubicBezTo>
                  <a:cubicBezTo>
                    <a:pt x="932" y="253"/>
                    <a:pt x="940" y="283"/>
                    <a:pt x="963" y="298"/>
                  </a:cubicBezTo>
                  <a:cubicBezTo>
                    <a:pt x="1001" y="329"/>
                    <a:pt x="1047" y="359"/>
                    <a:pt x="1100" y="375"/>
                  </a:cubicBezTo>
                  <a:cubicBezTo>
                    <a:pt x="1139" y="375"/>
                    <a:pt x="1169" y="336"/>
                    <a:pt x="1207" y="336"/>
                  </a:cubicBezTo>
                  <a:cubicBezTo>
                    <a:pt x="1238" y="336"/>
                    <a:pt x="1261" y="367"/>
                    <a:pt x="1291" y="375"/>
                  </a:cubicBezTo>
                  <a:cubicBezTo>
                    <a:pt x="1322" y="375"/>
                    <a:pt x="1360" y="344"/>
                    <a:pt x="1391" y="359"/>
                  </a:cubicBezTo>
                  <a:cubicBezTo>
                    <a:pt x="1436" y="390"/>
                    <a:pt x="1452" y="466"/>
                    <a:pt x="1497" y="505"/>
                  </a:cubicBezTo>
                  <a:cubicBezTo>
                    <a:pt x="1513" y="520"/>
                    <a:pt x="1551" y="482"/>
                    <a:pt x="1566" y="505"/>
                  </a:cubicBezTo>
                  <a:cubicBezTo>
                    <a:pt x="1574" y="528"/>
                    <a:pt x="1543" y="589"/>
                    <a:pt x="1543" y="611"/>
                  </a:cubicBezTo>
                  <a:lnTo>
                    <a:pt x="1543" y="611"/>
                  </a:lnTo>
                  <a:cubicBezTo>
                    <a:pt x="1490" y="604"/>
                    <a:pt x="1429" y="589"/>
                    <a:pt x="1391" y="604"/>
                  </a:cubicBezTo>
                  <a:cubicBezTo>
                    <a:pt x="1306" y="634"/>
                    <a:pt x="1268" y="734"/>
                    <a:pt x="1192" y="780"/>
                  </a:cubicBezTo>
                  <a:cubicBezTo>
                    <a:pt x="1161" y="795"/>
                    <a:pt x="1161" y="795"/>
                    <a:pt x="1161" y="795"/>
                  </a:cubicBezTo>
                  <a:cubicBezTo>
                    <a:pt x="932" y="833"/>
                    <a:pt x="833" y="825"/>
                    <a:pt x="657" y="1001"/>
                  </a:cubicBezTo>
                  <a:cubicBezTo>
                    <a:pt x="543" y="1116"/>
                    <a:pt x="443" y="1047"/>
                    <a:pt x="321" y="970"/>
                  </a:cubicBezTo>
                  <a:cubicBezTo>
                    <a:pt x="291" y="947"/>
                    <a:pt x="237" y="963"/>
                    <a:pt x="199" y="947"/>
                  </a:cubicBezTo>
                  <a:cubicBezTo>
                    <a:pt x="176" y="932"/>
                    <a:pt x="161" y="925"/>
                    <a:pt x="138" y="917"/>
                  </a:cubicBezTo>
                  <a:lnTo>
                    <a:pt x="138" y="917"/>
                  </a:lnTo>
                  <a:cubicBezTo>
                    <a:pt x="153" y="894"/>
                    <a:pt x="184" y="856"/>
                    <a:pt x="184" y="833"/>
                  </a:cubicBezTo>
                  <a:cubicBezTo>
                    <a:pt x="184" y="810"/>
                    <a:pt x="176" y="787"/>
                    <a:pt x="153" y="780"/>
                  </a:cubicBezTo>
                  <a:cubicBezTo>
                    <a:pt x="138" y="772"/>
                    <a:pt x="107" y="795"/>
                    <a:pt x="92" y="780"/>
                  </a:cubicBezTo>
                  <a:cubicBezTo>
                    <a:pt x="77" y="764"/>
                    <a:pt x="92" y="726"/>
                    <a:pt x="77" y="711"/>
                  </a:cubicBezTo>
                  <a:cubicBezTo>
                    <a:pt x="61" y="688"/>
                    <a:pt x="23" y="688"/>
                    <a:pt x="0" y="680"/>
                  </a:cubicBezTo>
                  <a:lnTo>
                    <a:pt x="0" y="680"/>
                  </a:lnTo>
                  <a:cubicBezTo>
                    <a:pt x="8" y="627"/>
                    <a:pt x="31" y="573"/>
                    <a:pt x="39" y="520"/>
                  </a:cubicBezTo>
                  <a:cubicBezTo>
                    <a:pt x="46" y="497"/>
                    <a:pt x="23" y="466"/>
                    <a:pt x="31" y="443"/>
                  </a:cubicBezTo>
                  <a:cubicBezTo>
                    <a:pt x="39" y="428"/>
                    <a:pt x="54" y="405"/>
                    <a:pt x="77" y="405"/>
                  </a:cubicBezTo>
                  <a:cubicBezTo>
                    <a:pt x="115" y="398"/>
                    <a:pt x="161" y="459"/>
                    <a:pt x="191" y="436"/>
                  </a:cubicBezTo>
                  <a:cubicBezTo>
                    <a:pt x="230" y="398"/>
                    <a:pt x="222" y="321"/>
                    <a:pt x="222" y="268"/>
                  </a:cubicBezTo>
                  <a:cubicBezTo>
                    <a:pt x="214" y="230"/>
                    <a:pt x="153" y="199"/>
                    <a:pt x="161" y="161"/>
                  </a:cubicBezTo>
                  <a:cubicBezTo>
                    <a:pt x="176" y="123"/>
                    <a:pt x="253" y="146"/>
                    <a:pt x="275" y="115"/>
                  </a:cubicBezTo>
                  <a:cubicBezTo>
                    <a:pt x="291" y="92"/>
                    <a:pt x="260" y="61"/>
                    <a:pt x="245" y="3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20" name="Freeform 147"/>
            <p:cNvSpPr>
              <a:spLocks noChangeArrowheads="1"/>
            </p:cNvSpPr>
            <p:nvPr/>
          </p:nvSpPr>
          <p:spPr bwMode="auto">
            <a:xfrm>
              <a:off x="7435366" y="9293225"/>
              <a:ext cx="569876" cy="419100"/>
            </a:xfrm>
            <a:custGeom>
              <a:avLst/>
              <a:gdLst>
                <a:gd name="T0" fmla="*/ 1290 w 1582"/>
                <a:gd name="T1" fmla="*/ 710 h 1162"/>
                <a:gd name="T2" fmla="*/ 1290 w 1582"/>
                <a:gd name="T3" fmla="*/ 710 h 1162"/>
                <a:gd name="T4" fmla="*/ 1329 w 1582"/>
                <a:gd name="T5" fmla="*/ 550 h 1162"/>
                <a:gd name="T6" fmla="*/ 1321 w 1582"/>
                <a:gd name="T7" fmla="*/ 473 h 1162"/>
                <a:gd name="T8" fmla="*/ 1367 w 1582"/>
                <a:gd name="T9" fmla="*/ 435 h 1162"/>
                <a:gd name="T10" fmla="*/ 1481 w 1582"/>
                <a:gd name="T11" fmla="*/ 466 h 1162"/>
                <a:gd name="T12" fmla="*/ 1512 w 1582"/>
                <a:gd name="T13" fmla="*/ 298 h 1162"/>
                <a:gd name="T14" fmla="*/ 1451 w 1582"/>
                <a:gd name="T15" fmla="*/ 191 h 1162"/>
                <a:gd name="T16" fmla="*/ 1565 w 1582"/>
                <a:gd name="T17" fmla="*/ 145 h 1162"/>
                <a:gd name="T18" fmla="*/ 1535 w 1582"/>
                <a:gd name="T19" fmla="*/ 69 h 1162"/>
                <a:gd name="T20" fmla="*/ 1535 w 1582"/>
                <a:gd name="T21" fmla="*/ 69 h 1162"/>
                <a:gd name="T22" fmla="*/ 1390 w 1582"/>
                <a:gd name="T23" fmla="*/ 61 h 1162"/>
                <a:gd name="T24" fmla="*/ 1298 w 1582"/>
                <a:gd name="T25" fmla="*/ 69 h 1162"/>
                <a:gd name="T26" fmla="*/ 1260 w 1582"/>
                <a:gd name="T27" fmla="*/ 8 h 1162"/>
                <a:gd name="T28" fmla="*/ 1199 w 1582"/>
                <a:gd name="T29" fmla="*/ 0 h 1162"/>
                <a:gd name="T30" fmla="*/ 1099 w 1582"/>
                <a:gd name="T31" fmla="*/ 69 h 1162"/>
                <a:gd name="T32" fmla="*/ 832 w 1582"/>
                <a:gd name="T33" fmla="*/ 160 h 1162"/>
                <a:gd name="T34" fmla="*/ 626 w 1582"/>
                <a:gd name="T35" fmla="*/ 206 h 1162"/>
                <a:gd name="T36" fmla="*/ 526 w 1582"/>
                <a:gd name="T37" fmla="*/ 198 h 1162"/>
                <a:gd name="T38" fmla="*/ 420 w 1582"/>
                <a:gd name="T39" fmla="*/ 221 h 1162"/>
                <a:gd name="T40" fmla="*/ 320 w 1582"/>
                <a:gd name="T41" fmla="*/ 198 h 1162"/>
                <a:gd name="T42" fmla="*/ 320 w 1582"/>
                <a:gd name="T43" fmla="*/ 198 h 1162"/>
                <a:gd name="T44" fmla="*/ 229 w 1582"/>
                <a:gd name="T45" fmla="*/ 260 h 1162"/>
                <a:gd name="T46" fmla="*/ 175 w 1582"/>
                <a:gd name="T47" fmla="*/ 252 h 1162"/>
                <a:gd name="T48" fmla="*/ 107 w 1582"/>
                <a:gd name="T49" fmla="*/ 344 h 1162"/>
                <a:gd name="T50" fmla="*/ 45 w 1582"/>
                <a:gd name="T51" fmla="*/ 504 h 1162"/>
                <a:gd name="T52" fmla="*/ 0 w 1582"/>
                <a:gd name="T53" fmla="*/ 672 h 1162"/>
                <a:gd name="T54" fmla="*/ 38 w 1582"/>
                <a:gd name="T55" fmla="*/ 741 h 1162"/>
                <a:gd name="T56" fmla="*/ 0 w 1582"/>
                <a:gd name="T57" fmla="*/ 825 h 1162"/>
                <a:gd name="T58" fmla="*/ 38 w 1582"/>
                <a:gd name="T59" fmla="*/ 1023 h 1162"/>
                <a:gd name="T60" fmla="*/ 38 w 1582"/>
                <a:gd name="T61" fmla="*/ 1023 h 1162"/>
                <a:gd name="T62" fmla="*/ 76 w 1582"/>
                <a:gd name="T63" fmla="*/ 1031 h 1162"/>
                <a:gd name="T64" fmla="*/ 236 w 1582"/>
                <a:gd name="T65" fmla="*/ 1161 h 1162"/>
                <a:gd name="T66" fmla="*/ 236 w 1582"/>
                <a:gd name="T67" fmla="*/ 1161 h 1162"/>
                <a:gd name="T68" fmla="*/ 595 w 1582"/>
                <a:gd name="T69" fmla="*/ 947 h 1162"/>
                <a:gd name="T70" fmla="*/ 1069 w 1582"/>
                <a:gd name="T71" fmla="*/ 878 h 1162"/>
                <a:gd name="T72" fmla="*/ 1168 w 1582"/>
                <a:gd name="T73" fmla="*/ 886 h 1162"/>
                <a:gd name="T74" fmla="*/ 1168 w 1582"/>
                <a:gd name="T75" fmla="*/ 886 h 1162"/>
                <a:gd name="T76" fmla="*/ 1122 w 1582"/>
                <a:gd name="T77" fmla="*/ 741 h 1162"/>
                <a:gd name="T78" fmla="*/ 1199 w 1582"/>
                <a:gd name="T79" fmla="*/ 741 h 1162"/>
                <a:gd name="T80" fmla="*/ 1222 w 1582"/>
                <a:gd name="T81" fmla="*/ 695 h 1162"/>
                <a:gd name="T82" fmla="*/ 1290 w 1582"/>
                <a:gd name="T83" fmla="*/ 710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82" h="1162">
                  <a:moveTo>
                    <a:pt x="1290" y="710"/>
                  </a:moveTo>
                  <a:lnTo>
                    <a:pt x="1290" y="710"/>
                  </a:lnTo>
                  <a:cubicBezTo>
                    <a:pt x="1298" y="657"/>
                    <a:pt x="1321" y="603"/>
                    <a:pt x="1329" y="550"/>
                  </a:cubicBezTo>
                  <a:cubicBezTo>
                    <a:pt x="1336" y="527"/>
                    <a:pt x="1313" y="496"/>
                    <a:pt x="1321" y="473"/>
                  </a:cubicBezTo>
                  <a:cubicBezTo>
                    <a:pt x="1329" y="458"/>
                    <a:pt x="1344" y="435"/>
                    <a:pt x="1367" y="435"/>
                  </a:cubicBezTo>
                  <a:cubicBezTo>
                    <a:pt x="1405" y="428"/>
                    <a:pt x="1451" y="489"/>
                    <a:pt x="1481" y="466"/>
                  </a:cubicBezTo>
                  <a:cubicBezTo>
                    <a:pt x="1520" y="428"/>
                    <a:pt x="1512" y="351"/>
                    <a:pt x="1512" y="298"/>
                  </a:cubicBezTo>
                  <a:cubicBezTo>
                    <a:pt x="1504" y="260"/>
                    <a:pt x="1443" y="229"/>
                    <a:pt x="1451" y="191"/>
                  </a:cubicBezTo>
                  <a:cubicBezTo>
                    <a:pt x="1466" y="153"/>
                    <a:pt x="1543" y="176"/>
                    <a:pt x="1565" y="145"/>
                  </a:cubicBezTo>
                  <a:cubicBezTo>
                    <a:pt x="1581" y="122"/>
                    <a:pt x="1550" y="91"/>
                    <a:pt x="1535" y="69"/>
                  </a:cubicBezTo>
                  <a:lnTo>
                    <a:pt x="1535" y="69"/>
                  </a:lnTo>
                  <a:cubicBezTo>
                    <a:pt x="1489" y="69"/>
                    <a:pt x="1443" y="61"/>
                    <a:pt x="1390" y="61"/>
                  </a:cubicBezTo>
                  <a:cubicBezTo>
                    <a:pt x="1359" y="69"/>
                    <a:pt x="1329" y="84"/>
                    <a:pt x="1298" y="69"/>
                  </a:cubicBezTo>
                  <a:cubicBezTo>
                    <a:pt x="1275" y="61"/>
                    <a:pt x="1275" y="30"/>
                    <a:pt x="1260" y="8"/>
                  </a:cubicBezTo>
                  <a:cubicBezTo>
                    <a:pt x="1260" y="8"/>
                    <a:pt x="1206" y="0"/>
                    <a:pt x="1199" y="0"/>
                  </a:cubicBezTo>
                  <a:cubicBezTo>
                    <a:pt x="1191" y="0"/>
                    <a:pt x="1099" y="69"/>
                    <a:pt x="1099" y="69"/>
                  </a:cubicBezTo>
                  <a:cubicBezTo>
                    <a:pt x="1008" y="99"/>
                    <a:pt x="924" y="130"/>
                    <a:pt x="832" y="160"/>
                  </a:cubicBezTo>
                  <a:cubicBezTo>
                    <a:pt x="763" y="176"/>
                    <a:pt x="695" y="198"/>
                    <a:pt x="626" y="206"/>
                  </a:cubicBezTo>
                  <a:cubicBezTo>
                    <a:pt x="595" y="206"/>
                    <a:pt x="557" y="191"/>
                    <a:pt x="526" y="198"/>
                  </a:cubicBezTo>
                  <a:cubicBezTo>
                    <a:pt x="488" y="198"/>
                    <a:pt x="458" y="221"/>
                    <a:pt x="420" y="221"/>
                  </a:cubicBezTo>
                  <a:cubicBezTo>
                    <a:pt x="382" y="221"/>
                    <a:pt x="351" y="206"/>
                    <a:pt x="320" y="198"/>
                  </a:cubicBezTo>
                  <a:lnTo>
                    <a:pt x="320" y="198"/>
                  </a:lnTo>
                  <a:cubicBezTo>
                    <a:pt x="290" y="214"/>
                    <a:pt x="259" y="244"/>
                    <a:pt x="229" y="260"/>
                  </a:cubicBezTo>
                  <a:cubicBezTo>
                    <a:pt x="213" y="267"/>
                    <a:pt x="190" y="244"/>
                    <a:pt x="175" y="252"/>
                  </a:cubicBezTo>
                  <a:cubicBezTo>
                    <a:pt x="145" y="275"/>
                    <a:pt x="122" y="313"/>
                    <a:pt x="107" y="344"/>
                  </a:cubicBezTo>
                  <a:cubicBezTo>
                    <a:pt x="84" y="397"/>
                    <a:pt x="68" y="450"/>
                    <a:pt x="45" y="504"/>
                  </a:cubicBezTo>
                  <a:cubicBezTo>
                    <a:pt x="30" y="558"/>
                    <a:pt x="7" y="611"/>
                    <a:pt x="0" y="672"/>
                  </a:cubicBezTo>
                  <a:cubicBezTo>
                    <a:pt x="0" y="695"/>
                    <a:pt x="38" y="710"/>
                    <a:pt x="38" y="741"/>
                  </a:cubicBezTo>
                  <a:cubicBezTo>
                    <a:pt x="38" y="771"/>
                    <a:pt x="0" y="794"/>
                    <a:pt x="0" y="825"/>
                  </a:cubicBezTo>
                  <a:cubicBezTo>
                    <a:pt x="0" y="871"/>
                    <a:pt x="30" y="985"/>
                    <a:pt x="38" y="1023"/>
                  </a:cubicBezTo>
                  <a:lnTo>
                    <a:pt x="38" y="1023"/>
                  </a:lnTo>
                  <a:cubicBezTo>
                    <a:pt x="53" y="1023"/>
                    <a:pt x="61" y="1031"/>
                    <a:pt x="76" y="1031"/>
                  </a:cubicBezTo>
                  <a:cubicBezTo>
                    <a:pt x="129" y="1046"/>
                    <a:pt x="198" y="1161"/>
                    <a:pt x="236" y="1161"/>
                  </a:cubicBezTo>
                  <a:lnTo>
                    <a:pt x="236" y="1161"/>
                  </a:lnTo>
                  <a:cubicBezTo>
                    <a:pt x="236" y="1000"/>
                    <a:pt x="481" y="970"/>
                    <a:pt x="595" y="947"/>
                  </a:cubicBezTo>
                  <a:cubicBezTo>
                    <a:pt x="763" y="909"/>
                    <a:pt x="901" y="962"/>
                    <a:pt x="1069" y="878"/>
                  </a:cubicBezTo>
                  <a:cubicBezTo>
                    <a:pt x="1099" y="878"/>
                    <a:pt x="1138" y="878"/>
                    <a:pt x="1168" y="886"/>
                  </a:cubicBezTo>
                  <a:lnTo>
                    <a:pt x="1168" y="886"/>
                  </a:lnTo>
                  <a:cubicBezTo>
                    <a:pt x="1153" y="848"/>
                    <a:pt x="1107" y="779"/>
                    <a:pt x="1122" y="741"/>
                  </a:cubicBezTo>
                  <a:cubicBezTo>
                    <a:pt x="1130" y="718"/>
                    <a:pt x="1176" y="756"/>
                    <a:pt x="1199" y="741"/>
                  </a:cubicBezTo>
                  <a:cubicBezTo>
                    <a:pt x="1214" y="733"/>
                    <a:pt x="1206" y="695"/>
                    <a:pt x="1222" y="695"/>
                  </a:cubicBezTo>
                  <a:cubicBezTo>
                    <a:pt x="1245" y="687"/>
                    <a:pt x="1268" y="702"/>
                    <a:pt x="1290" y="71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21" name="Freeform 148"/>
            <p:cNvSpPr>
              <a:spLocks noChangeArrowheads="1"/>
            </p:cNvSpPr>
            <p:nvPr/>
          </p:nvSpPr>
          <p:spPr bwMode="auto">
            <a:xfrm>
              <a:off x="5801935" y="9144001"/>
              <a:ext cx="893704" cy="461963"/>
            </a:xfrm>
            <a:custGeom>
              <a:avLst/>
              <a:gdLst>
                <a:gd name="T0" fmla="*/ 2397 w 2482"/>
                <a:gd name="T1" fmla="*/ 23 h 1285"/>
                <a:gd name="T2" fmla="*/ 2466 w 2482"/>
                <a:gd name="T3" fmla="*/ 229 h 1285"/>
                <a:gd name="T4" fmla="*/ 2282 w 2482"/>
                <a:gd name="T5" fmla="*/ 550 h 1285"/>
                <a:gd name="T6" fmla="*/ 2336 w 2482"/>
                <a:gd name="T7" fmla="*/ 627 h 1285"/>
                <a:gd name="T8" fmla="*/ 2328 w 2482"/>
                <a:gd name="T9" fmla="*/ 726 h 1285"/>
                <a:gd name="T10" fmla="*/ 2328 w 2482"/>
                <a:gd name="T11" fmla="*/ 886 h 1285"/>
                <a:gd name="T12" fmla="*/ 2137 w 2482"/>
                <a:gd name="T13" fmla="*/ 963 h 1285"/>
                <a:gd name="T14" fmla="*/ 1916 w 2482"/>
                <a:gd name="T15" fmla="*/ 886 h 1285"/>
                <a:gd name="T16" fmla="*/ 1900 w 2482"/>
                <a:gd name="T17" fmla="*/ 1115 h 1285"/>
                <a:gd name="T18" fmla="*/ 1580 w 2482"/>
                <a:gd name="T19" fmla="*/ 1184 h 1285"/>
                <a:gd name="T20" fmla="*/ 1427 w 2482"/>
                <a:gd name="T21" fmla="*/ 1230 h 1285"/>
                <a:gd name="T22" fmla="*/ 1373 w 2482"/>
                <a:gd name="T23" fmla="*/ 1284 h 1285"/>
                <a:gd name="T24" fmla="*/ 1243 w 2482"/>
                <a:gd name="T25" fmla="*/ 1200 h 1285"/>
                <a:gd name="T26" fmla="*/ 1228 w 2482"/>
                <a:gd name="T27" fmla="*/ 1070 h 1285"/>
                <a:gd name="T28" fmla="*/ 1068 w 2482"/>
                <a:gd name="T29" fmla="*/ 1093 h 1285"/>
                <a:gd name="T30" fmla="*/ 1037 w 2482"/>
                <a:gd name="T31" fmla="*/ 955 h 1285"/>
                <a:gd name="T32" fmla="*/ 794 w 2482"/>
                <a:gd name="T33" fmla="*/ 871 h 1285"/>
                <a:gd name="T34" fmla="*/ 710 w 2482"/>
                <a:gd name="T35" fmla="*/ 772 h 1285"/>
                <a:gd name="T36" fmla="*/ 595 w 2482"/>
                <a:gd name="T37" fmla="*/ 764 h 1285"/>
                <a:gd name="T38" fmla="*/ 511 w 2482"/>
                <a:gd name="T39" fmla="*/ 741 h 1285"/>
                <a:gd name="T40" fmla="*/ 351 w 2482"/>
                <a:gd name="T41" fmla="*/ 795 h 1285"/>
                <a:gd name="T42" fmla="*/ 366 w 2482"/>
                <a:gd name="T43" fmla="*/ 680 h 1285"/>
                <a:gd name="T44" fmla="*/ 198 w 2482"/>
                <a:gd name="T45" fmla="*/ 619 h 1285"/>
                <a:gd name="T46" fmla="*/ 15 w 2482"/>
                <a:gd name="T47" fmla="*/ 375 h 1285"/>
                <a:gd name="T48" fmla="*/ 183 w 2482"/>
                <a:gd name="T49" fmla="*/ 359 h 1285"/>
                <a:gd name="T50" fmla="*/ 183 w 2482"/>
                <a:gd name="T51" fmla="*/ 321 h 1285"/>
                <a:gd name="T52" fmla="*/ 702 w 2482"/>
                <a:gd name="T53" fmla="*/ 375 h 1285"/>
                <a:gd name="T54" fmla="*/ 1114 w 2482"/>
                <a:gd name="T55" fmla="*/ 314 h 1285"/>
                <a:gd name="T56" fmla="*/ 1259 w 2482"/>
                <a:gd name="T57" fmla="*/ 168 h 1285"/>
                <a:gd name="T58" fmla="*/ 1282 w 2482"/>
                <a:gd name="T59" fmla="*/ 0 h 1285"/>
                <a:gd name="T60" fmla="*/ 1358 w 2482"/>
                <a:gd name="T61" fmla="*/ 77 h 1285"/>
                <a:gd name="T62" fmla="*/ 1473 w 2482"/>
                <a:gd name="T63" fmla="*/ 77 h 1285"/>
                <a:gd name="T64" fmla="*/ 1587 w 2482"/>
                <a:gd name="T65" fmla="*/ 16 h 1285"/>
                <a:gd name="T66" fmla="*/ 1786 w 2482"/>
                <a:gd name="T67" fmla="*/ 39 h 1285"/>
                <a:gd name="T68" fmla="*/ 2000 w 2482"/>
                <a:gd name="T69" fmla="*/ 85 h 1285"/>
                <a:gd name="T70" fmla="*/ 2129 w 2482"/>
                <a:gd name="T71" fmla="*/ 146 h 1285"/>
                <a:gd name="T72" fmla="*/ 2397 w 2482"/>
                <a:gd name="T73" fmla="*/ 23 h 1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82" h="1285">
                  <a:moveTo>
                    <a:pt x="2397" y="23"/>
                  </a:moveTo>
                  <a:lnTo>
                    <a:pt x="2397" y="23"/>
                  </a:lnTo>
                  <a:cubicBezTo>
                    <a:pt x="2412" y="46"/>
                    <a:pt x="2435" y="69"/>
                    <a:pt x="2443" y="100"/>
                  </a:cubicBezTo>
                  <a:cubicBezTo>
                    <a:pt x="2458" y="138"/>
                    <a:pt x="2481" y="191"/>
                    <a:pt x="2466" y="229"/>
                  </a:cubicBezTo>
                  <a:cubicBezTo>
                    <a:pt x="2435" y="321"/>
                    <a:pt x="2374" y="398"/>
                    <a:pt x="2328" y="482"/>
                  </a:cubicBezTo>
                  <a:cubicBezTo>
                    <a:pt x="2313" y="504"/>
                    <a:pt x="2282" y="520"/>
                    <a:pt x="2282" y="550"/>
                  </a:cubicBezTo>
                  <a:cubicBezTo>
                    <a:pt x="2282" y="581"/>
                    <a:pt x="2321" y="604"/>
                    <a:pt x="2336" y="627"/>
                  </a:cubicBezTo>
                  <a:lnTo>
                    <a:pt x="2336" y="627"/>
                  </a:lnTo>
                  <a:cubicBezTo>
                    <a:pt x="2328" y="634"/>
                    <a:pt x="2313" y="642"/>
                    <a:pt x="2305" y="650"/>
                  </a:cubicBezTo>
                  <a:cubicBezTo>
                    <a:pt x="2305" y="680"/>
                    <a:pt x="2336" y="703"/>
                    <a:pt x="2328" y="726"/>
                  </a:cubicBezTo>
                  <a:cubicBezTo>
                    <a:pt x="2313" y="772"/>
                    <a:pt x="2252" y="795"/>
                    <a:pt x="2252" y="833"/>
                  </a:cubicBezTo>
                  <a:cubicBezTo>
                    <a:pt x="2252" y="863"/>
                    <a:pt x="2343" y="871"/>
                    <a:pt x="2328" y="886"/>
                  </a:cubicBezTo>
                  <a:cubicBezTo>
                    <a:pt x="2290" y="925"/>
                    <a:pt x="2221" y="894"/>
                    <a:pt x="2175" y="909"/>
                  </a:cubicBezTo>
                  <a:cubicBezTo>
                    <a:pt x="2160" y="917"/>
                    <a:pt x="2152" y="971"/>
                    <a:pt x="2137" y="963"/>
                  </a:cubicBezTo>
                  <a:cubicBezTo>
                    <a:pt x="2091" y="940"/>
                    <a:pt x="2099" y="863"/>
                    <a:pt x="2053" y="848"/>
                  </a:cubicBezTo>
                  <a:cubicBezTo>
                    <a:pt x="2007" y="833"/>
                    <a:pt x="1954" y="856"/>
                    <a:pt x="1916" y="886"/>
                  </a:cubicBezTo>
                  <a:cubicBezTo>
                    <a:pt x="1900" y="902"/>
                    <a:pt x="1908" y="940"/>
                    <a:pt x="1908" y="971"/>
                  </a:cubicBezTo>
                  <a:cubicBezTo>
                    <a:pt x="1900" y="1016"/>
                    <a:pt x="1923" y="1070"/>
                    <a:pt x="1900" y="1115"/>
                  </a:cubicBezTo>
                  <a:cubicBezTo>
                    <a:pt x="1893" y="1138"/>
                    <a:pt x="1854" y="1123"/>
                    <a:pt x="1839" y="1123"/>
                  </a:cubicBezTo>
                  <a:cubicBezTo>
                    <a:pt x="1755" y="1146"/>
                    <a:pt x="1664" y="1161"/>
                    <a:pt x="1580" y="1184"/>
                  </a:cubicBezTo>
                  <a:cubicBezTo>
                    <a:pt x="1557" y="1192"/>
                    <a:pt x="1541" y="1200"/>
                    <a:pt x="1518" y="1207"/>
                  </a:cubicBezTo>
                  <a:cubicBezTo>
                    <a:pt x="1488" y="1215"/>
                    <a:pt x="1450" y="1215"/>
                    <a:pt x="1427" y="1230"/>
                  </a:cubicBezTo>
                  <a:cubicBezTo>
                    <a:pt x="1404" y="1238"/>
                    <a:pt x="1396" y="1268"/>
                    <a:pt x="1373" y="1284"/>
                  </a:cubicBezTo>
                  <a:lnTo>
                    <a:pt x="1373" y="1284"/>
                  </a:lnTo>
                  <a:cubicBezTo>
                    <a:pt x="1358" y="1253"/>
                    <a:pt x="1358" y="1215"/>
                    <a:pt x="1328" y="1192"/>
                  </a:cubicBezTo>
                  <a:cubicBezTo>
                    <a:pt x="1305" y="1177"/>
                    <a:pt x="1266" y="1207"/>
                    <a:pt x="1243" y="1200"/>
                  </a:cubicBezTo>
                  <a:cubicBezTo>
                    <a:pt x="1221" y="1184"/>
                    <a:pt x="1213" y="1154"/>
                    <a:pt x="1213" y="1131"/>
                  </a:cubicBezTo>
                  <a:cubicBezTo>
                    <a:pt x="1205" y="1108"/>
                    <a:pt x="1236" y="1085"/>
                    <a:pt x="1228" y="1070"/>
                  </a:cubicBezTo>
                  <a:cubicBezTo>
                    <a:pt x="1221" y="1054"/>
                    <a:pt x="1198" y="1062"/>
                    <a:pt x="1182" y="1062"/>
                  </a:cubicBezTo>
                  <a:cubicBezTo>
                    <a:pt x="1144" y="1070"/>
                    <a:pt x="1106" y="1093"/>
                    <a:pt x="1068" y="1093"/>
                  </a:cubicBezTo>
                  <a:cubicBezTo>
                    <a:pt x="1045" y="1085"/>
                    <a:pt x="1022" y="1070"/>
                    <a:pt x="1022" y="1047"/>
                  </a:cubicBezTo>
                  <a:cubicBezTo>
                    <a:pt x="1014" y="1016"/>
                    <a:pt x="1060" y="978"/>
                    <a:pt x="1037" y="955"/>
                  </a:cubicBezTo>
                  <a:cubicBezTo>
                    <a:pt x="999" y="932"/>
                    <a:pt x="947" y="978"/>
                    <a:pt x="908" y="963"/>
                  </a:cubicBezTo>
                  <a:cubicBezTo>
                    <a:pt x="863" y="948"/>
                    <a:pt x="840" y="894"/>
                    <a:pt x="794" y="871"/>
                  </a:cubicBezTo>
                  <a:cubicBezTo>
                    <a:pt x="771" y="856"/>
                    <a:pt x="733" y="894"/>
                    <a:pt x="717" y="871"/>
                  </a:cubicBezTo>
                  <a:cubicBezTo>
                    <a:pt x="694" y="848"/>
                    <a:pt x="725" y="802"/>
                    <a:pt x="710" y="772"/>
                  </a:cubicBezTo>
                  <a:cubicBezTo>
                    <a:pt x="702" y="757"/>
                    <a:pt x="679" y="749"/>
                    <a:pt x="656" y="749"/>
                  </a:cubicBezTo>
                  <a:cubicBezTo>
                    <a:pt x="641" y="749"/>
                    <a:pt x="618" y="764"/>
                    <a:pt x="595" y="764"/>
                  </a:cubicBezTo>
                  <a:cubicBezTo>
                    <a:pt x="588" y="764"/>
                    <a:pt x="580" y="741"/>
                    <a:pt x="572" y="741"/>
                  </a:cubicBezTo>
                  <a:cubicBezTo>
                    <a:pt x="550" y="734"/>
                    <a:pt x="527" y="726"/>
                    <a:pt x="511" y="741"/>
                  </a:cubicBezTo>
                  <a:cubicBezTo>
                    <a:pt x="496" y="757"/>
                    <a:pt x="496" y="802"/>
                    <a:pt x="473" y="810"/>
                  </a:cubicBezTo>
                  <a:cubicBezTo>
                    <a:pt x="435" y="825"/>
                    <a:pt x="381" y="818"/>
                    <a:pt x="351" y="795"/>
                  </a:cubicBezTo>
                  <a:cubicBezTo>
                    <a:pt x="336" y="779"/>
                    <a:pt x="366" y="757"/>
                    <a:pt x="366" y="734"/>
                  </a:cubicBezTo>
                  <a:cubicBezTo>
                    <a:pt x="374" y="718"/>
                    <a:pt x="381" y="696"/>
                    <a:pt x="366" y="680"/>
                  </a:cubicBezTo>
                  <a:cubicBezTo>
                    <a:pt x="358" y="665"/>
                    <a:pt x="336" y="680"/>
                    <a:pt x="320" y="680"/>
                  </a:cubicBezTo>
                  <a:cubicBezTo>
                    <a:pt x="275" y="665"/>
                    <a:pt x="236" y="642"/>
                    <a:pt x="198" y="619"/>
                  </a:cubicBezTo>
                  <a:cubicBezTo>
                    <a:pt x="137" y="573"/>
                    <a:pt x="68" y="535"/>
                    <a:pt x="30" y="482"/>
                  </a:cubicBezTo>
                  <a:cubicBezTo>
                    <a:pt x="7" y="451"/>
                    <a:pt x="0" y="405"/>
                    <a:pt x="15" y="375"/>
                  </a:cubicBezTo>
                  <a:cubicBezTo>
                    <a:pt x="22" y="359"/>
                    <a:pt x="53" y="367"/>
                    <a:pt x="68" y="367"/>
                  </a:cubicBezTo>
                  <a:cubicBezTo>
                    <a:pt x="106" y="359"/>
                    <a:pt x="152" y="375"/>
                    <a:pt x="183" y="359"/>
                  </a:cubicBezTo>
                  <a:cubicBezTo>
                    <a:pt x="198" y="344"/>
                    <a:pt x="183" y="344"/>
                    <a:pt x="183" y="321"/>
                  </a:cubicBezTo>
                  <a:lnTo>
                    <a:pt x="183" y="321"/>
                  </a:lnTo>
                  <a:cubicBezTo>
                    <a:pt x="313" y="329"/>
                    <a:pt x="481" y="268"/>
                    <a:pt x="572" y="306"/>
                  </a:cubicBezTo>
                  <a:cubicBezTo>
                    <a:pt x="603" y="329"/>
                    <a:pt x="656" y="382"/>
                    <a:pt x="702" y="375"/>
                  </a:cubicBezTo>
                  <a:cubicBezTo>
                    <a:pt x="809" y="398"/>
                    <a:pt x="847" y="382"/>
                    <a:pt x="939" y="359"/>
                  </a:cubicBezTo>
                  <a:cubicBezTo>
                    <a:pt x="1014" y="337"/>
                    <a:pt x="1037" y="275"/>
                    <a:pt x="1114" y="314"/>
                  </a:cubicBezTo>
                  <a:cubicBezTo>
                    <a:pt x="1152" y="329"/>
                    <a:pt x="1182" y="344"/>
                    <a:pt x="1221" y="306"/>
                  </a:cubicBezTo>
                  <a:cubicBezTo>
                    <a:pt x="1266" y="268"/>
                    <a:pt x="1259" y="222"/>
                    <a:pt x="1259" y="168"/>
                  </a:cubicBezTo>
                  <a:cubicBezTo>
                    <a:pt x="1259" y="107"/>
                    <a:pt x="1266" y="54"/>
                    <a:pt x="1282" y="0"/>
                  </a:cubicBezTo>
                  <a:lnTo>
                    <a:pt x="1282" y="0"/>
                  </a:lnTo>
                  <a:cubicBezTo>
                    <a:pt x="1289" y="8"/>
                    <a:pt x="1312" y="31"/>
                    <a:pt x="1328" y="39"/>
                  </a:cubicBezTo>
                  <a:cubicBezTo>
                    <a:pt x="1335" y="54"/>
                    <a:pt x="1343" y="69"/>
                    <a:pt x="1358" y="77"/>
                  </a:cubicBezTo>
                  <a:cubicBezTo>
                    <a:pt x="1389" y="92"/>
                    <a:pt x="1419" y="92"/>
                    <a:pt x="1450" y="92"/>
                  </a:cubicBezTo>
                  <a:cubicBezTo>
                    <a:pt x="1457" y="92"/>
                    <a:pt x="1457" y="77"/>
                    <a:pt x="1473" y="77"/>
                  </a:cubicBezTo>
                  <a:cubicBezTo>
                    <a:pt x="1511" y="69"/>
                    <a:pt x="1564" y="92"/>
                    <a:pt x="1602" y="69"/>
                  </a:cubicBezTo>
                  <a:cubicBezTo>
                    <a:pt x="1618" y="62"/>
                    <a:pt x="1572" y="23"/>
                    <a:pt x="1587" y="16"/>
                  </a:cubicBezTo>
                  <a:cubicBezTo>
                    <a:pt x="1656" y="8"/>
                    <a:pt x="1717" y="31"/>
                    <a:pt x="1786" y="39"/>
                  </a:cubicBezTo>
                  <a:lnTo>
                    <a:pt x="1786" y="39"/>
                  </a:lnTo>
                  <a:cubicBezTo>
                    <a:pt x="1816" y="62"/>
                    <a:pt x="1854" y="92"/>
                    <a:pt x="1885" y="115"/>
                  </a:cubicBezTo>
                  <a:cubicBezTo>
                    <a:pt x="1885" y="115"/>
                    <a:pt x="1992" y="85"/>
                    <a:pt x="2000" y="85"/>
                  </a:cubicBezTo>
                  <a:cubicBezTo>
                    <a:pt x="2007" y="85"/>
                    <a:pt x="2076" y="107"/>
                    <a:pt x="2076" y="107"/>
                  </a:cubicBezTo>
                  <a:cubicBezTo>
                    <a:pt x="2099" y="123"/>
                    <a:pt x="2114" y="153"/>
                    <a:pt x="2129" y="146"/>
                  </a:cubicBezTo>
                  <a:cubicBezTo>
                    <a:pt x="2168" y="138"/>
                    <a:pt x="2183" y="92"/>
                    <a:pt x="2221" y="77"/>
                  </a:cubicBezTo>
                  <a:cubicBezTo>
                    <a:pt x="2275" y="46"/>
                    <a:pt x="2336" y="39"/>
                    <a:pt x="2397" y="2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22" name="Freeform 149"/>
            <p:cNvSpPr>
              <a:spLocks noChangeArrowheads="1"/>
            </p:cNvSpPr>
            <p:nvPr/>
          </p:nvSpPr>
          <p:spPr bwMode="auto">
            <a:xfrm>
              <a:off x="6622619" y="8805864"/>
              <a:ext cx="517491" cy="687387"/>
            </a:xfrm>
            <a:custGeom>
              <a:avLst/>
              <a:gdLst>
                <a:gd name="T0" fmla="*/ 115 w 1437"/>
                <a:gd name="T1" fmla="*/ 962 h 1911"/>
                <a:gd name="T2" fmla="*/ 184 w 1437"/>
                <a:gd name="T3" fmla="*/ 1168 h 1911"/>
                <a:gd name="T4" fmla="*/ 0 w 1437"/>
                <a:gd name="T5" fmla="*/ 1489 h 1911"/>
                <a:gd name="T6" fmla="*/ 54 w 1437"/>
                <a:gd name="T7" fmla="*/ 1566 h 1911"/>
                <a:gd name="T8" fmla="*/ 275 w 1437"/>
                <a:gd name="T9" fmla="*/ 1688 h 1911"/>
                <a:gd name="T10" fmla="*/ 382 w 1437"/>
                <a:gd name="T11" fmla="*/ 1825 h 1911"/>
                <a:gd name="T12" fmla="*/ 535 w 1437"/>
                <a:gd name="T13" fmla="*/ 1841 h 1911"/>
                <a:gd name="T14" fmla="*/ 634 w 1437"/>
                <a:gd name="T15" fmla="*/ 1802 h 1911"/>
                <a:gd name="T16" fmla="*/ 818 w 1437"/>
                <a:gd name="T17" fmla="*/ 1757 h 1911"/>
                <a:gd name="T18" fmla="*/ 1146 w 1437"/>
                <a:gd name="T19" fmla="*/ 1825 h 1911"/>
                <a:gd name="T20" fmla="*/ 1116 w 1437"/>
                <a:gd name="T21" fmla="*/ 1635 h 1911"/>
                <a:gd name="T22" fmla="*/ 1100 w 1437"/>
                <a:gd name="T23" fmla="*/ 1405 h 1911"/>
                <a:gd name="T24" fmla="*/ 1215 w 1437"/>
                <a:gd name="T25" fmla="*/ 1153 h 1911"/>
                <a:gd name="T26" fmla="*/ 1291 w 1437"/>
                <a:gd name="T27" fmla="*/ 1016 h 1911"/>
                <a:gd name="T28" fmla="*/ 1413 w 1437"/>
                <a:gd name="T29" fmla="*/ 916 h 1911"/>
                <a:gd name="T30" fmla="*/ 1421 w 1437"/>
                <a:gd name="T31" fmla="*/ 825 h 1911"/>
                <a:gd name="T32" fmla="*/ 1314 w 1437"/>
                <a:gd name="T33" fmla="*/ 703 h 1911"/>
                <a:gd name="T34" fmla="*/ 1383 w 1437"/>
                <a:gd name="T35" fmla="*/ 618 h 1911"/>
                <a:gd name="T36" fmla="*/ 1299 w 1437"/>
                <a:gd name="T37" fmla="*/ 435 h 1911"/>
                <a:gd name="T38" fmla="*/ 1261 w 1437"/>
                <a:gd name="T39" fmla="*/ 451 h 1911"/>
                <a:gd name="T40" fmla="*/ 1054 w 1437"/>
                <a:gd name="T41" fmla="*/ 527 h 1911"/>
                <a:gd name="T42" fmla="*/ 909 w 1437"/>
                <a:gd name="T43" fmla="*/ 420 h 1911"/>
                <a:gd name="T44" fmla="*/ 917 w 1437"/>
                <a:gd name="T45" fmla="*/ 282 h 1911"/>
                <a:gd name="T46" fmla="*/ 986 w 1437"/>
                <a:gd name="T47" fmla="*/ 160 h 1911"/>
                <a:gd name="T48" fmla="*/ 993 w 1437"/>
                <a:gd name="T49" fmla="*/ 69 h 1911"/>
                <a:gd name="T50" fmla="*/ 940 w 1437"/>
                <a:gd name="T51" fmla="*/ 0 h 1911"/>
                <a:gd name="T52" fmla="*/ 764 w 1437"/>
                <a:gd name="T53" fmla="*/ 38 h 1911"/>
                <a:gd name="T54" fmla="*/ 665 w 1437"/>
                <a:gd name="T55" fmla="*/ 61 h 1911"/>
                <a:gd name="T56" fmla="*/ 489 w 1437"/>
                <a:gd name="T57" fmla="*/ 46 h 1911"/>
                <a:gd name="T58" fmla="*/ 268 w 1437"/>
                <a:gd name="T59" fmla="*/ 237 h 1911"/>
                <a:gd name="T60" fmla="*/ 145 w 1437"/>
                <a:gd name="T61" fmla="*/ 321 h 1911"/>
                <a:gd name="T62" fmla="*/ 61 w 1437"/>
                <a:gd name="T63" fmla="*/ 519 h 1911"/>
                <a:gd name="T64" fmla="*/ 107 w 1437"/>
                <a:gd name="T65" fmla="*/ 703 h 1911"/>
                <a:gd name="T66" fmla="*/ 122 w 1437"/>
                <a:gd name="T67" fmla="*/ 741 h 1911"/>
                <a:gd name="T68" fmla="*/ 39 w 1437"/>
                <a:gd name="T69" fmla="*/ 893 h 19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37" h="1911">
                  <a:moveTo>
                    <a:pt x="115" y="962"/>
                  </a:moveTo>
                  <a:lnTo>
                    <a:pt x="115" y="962"/>
                  </a:lnTo>
                  <a:cubicBezTo>
                    <a:pt x="130" y="985"/>
                    <a:pt x="153" y="1008"/>
                    <a:pt x="161" y="1039"/>
                  </a:cubicBezTo>
                  <a:cubicBezTo>
                    <a:pt x="176" y="1077"/>
                    <a:pt x="199" y="1130"/>
                    <a:pt x="184" y="1168"/>
                  </a:cubicBezTo>
                  <a:cubicBezTo>
                    <a:pt x="153" y="1260"/>
                    <a:pt x="92" y="1337"/>
                    <a:pt x="46" y="1421"/>
                  </a:cubicBezTo>
                  <a:cubicBezTo>
                    <a:pt x="31" y="1443"/>
                    <a:pt x="0" y="1459"/>
                    <a:pt x="0" y="1489"/>
                  </a:cubicBezTo>
                  <a:cubicBezTo>
                    <a:pt x="0" y="1520"/>
                    <a:pt x="39" y="1543"/>
                    <a:pt x="54" y="1566"/>
                  </a:cubicBezTo>
                  <a:lnTo>
                    <a:pt x="54" y="1566"/>
                  </a:lnTo>
                  <a:cubicBezTo>
                    <a:pt x="107" y="1581"/>
                    <a:pt x="161" y="1573"/>
                    <a:pt x="199" y="1596"/>
                  </a:cubicBezTo>
                  <a:cubicBezTo>
                    <a:pt x="237" y="1612"/>
                    <a:pt x="252" y="1657"/>
                    <a:pt x="275" y="1688"/>
                  </a:cubicBezTo>
                  <a:cubicBezTo>
                    <a:pt x="298" y="1726"/>
                    <a:pt x="314" y="1764"/>
                    <a:pt x="336" y="1802"/>
                  </a:cubicBezTo>
                  <a:cubicBezTo>
                    <a:pt x="344" y="1818"/>
                    <a:pt x="367" y="1818"/>
                    <a:pt x="382" y="1825"/>
                  </a:cubicBezTo>
                  <a:cubicBezTo>
                    <a:pt x="397" y="1848"/>
                    <a:pt x="397" y="1902"/>
                    <a:pt x="428" y="1902"/>
                  </a:cubicBezTo>
                  <a:cubicBezTo>
                    <a:pt x="466" y="1902"/>
                    <a:pt x="497" y="1856"/>
                    <a:pt x="535" y="1841"/>
                  </a:cubicBezTo>
                  <a:cubicBezTo>
                    <a:pt x="566" y="1825"/>
                    <a:pt x="604" y="1818"/>
                    <a:pt x="634" y="1802"/>
                  </a:cubicBezTo>
                  <a:lnTo>
                    <a:pt x="634" y="1802"/>
                  </a:lnTo>
                  <a:cubicBezTo>
                    <a:pt x="680" y="1787"/>
                    <a:pt x="711" y="1772"/>
                    <a:pt x="756" y="1764"/>
                  </a:cubicBezTo>
                  <a:cubicBezTo>
                    <a:pt x="772" y="1757"/>
                    <a:pt x="795" y="1749"/>
                    <a:pt x="818" y="1757"/>
                  </a:cubicBezTo>
                  <a:cubicBezTo>
                    <a:pt x="909" y="1802"/>
                    <a:pt x="986" y="1879"/>
                    <a:pt x="1085" y="1902"/>
                  </a:cubicBezTo>
                  <a:cubicBezTo>
                    <a:pt x="1116" y="1910"/>
                    <a:pt x="1131" y="1856"/>
                    <a:pt x="1146" y="1825"/>
                  </a:cubicBezTo>
                  <a:cubicBezTo>
                    <a:pt x="1161" y="1787"/>
                    <a:pt x="1192" y="1741"/>
                    <a:pt x="1184" y="1703"/>
                  </a:cubicBezTo>
                  <a:cubicBezTo>
                    <a:pt x="1177" y="1665"/>
                    <a:pt x="1116" y="1665"/>
                    <a:pt x="1116" y="1635"/>
                  </a:cubicBezTo>
                  <a:cubicBezTo>
                    <a:pt x="1100" y="1581"/>
                    <a:pt x="1138" y="1520"/>
                    <a:pt x="1138" y="1466"/>
                  </a:cubicBezTo>
                  <a:cubicBezTo>
                    <a:pt x="1138" y="1443"/>
                    <a:pt x="1108" y="1428"/>
                    <a:pt x="1100" y="1405"/>
                  </a:cubicBezTo>
                  <a:cubicBezTo>
                    <a:pt x="1077" y="1337"/>
                    <a:pt x="1016" y="1260"/>
                    <a:pt x="1047" y="1199"/>
                  </a:cubicBezTo>
                  <a:cubicBezTo>
                    <a:pt x="1070" y="1146"/>
                    <a:pt x="1161" y="1168"/>
                    <a:pt x="1215" y="1153"/>
                  </a:cubicBezTo>
                  <a:cubicBezTo>
                    <a:pt x="1245" y="1138"/>
                    <a:pt x="1283" y="1146"/>
                    <a:pt x="1299" y="1115"/>
                  </a:cubicBezTo>
                  <a:cubicBezTo>
                    <a:pt x="1314" y="1085"/>
                    <a:pt x="1291" y="1046"/>
                    <a:pt x="1291" y="1016"/>
                  </a:cubicBezTo>
                  <a:cubicBezTo>
                    <a:pt x="1283" y="993"/>
                    <a:pt x="1276" y="970"/>
                    <a:pt x="1283" y="955"/>
                  </a:cubicBezTo>
                  <a:cubicBezTo>
                    <a:pt x="1291" y="939"/>
                    <a:pt x="1398" y="924"/>
                    <a:pt x="1413" y="916"/>
                  </a:cubicBezTo>
                  <a:lnTo>
                    <a:pt x="1413" y="916"/>
                  </a:lnTo>
                  <a:cubicBezTo>
                    <a:pt x="1421" y="886"/>
                    <a:pt x="1436" y="855"/>
                    <a:pt x="1421" y="825"/>
                  </a:cubicBezTo>
                  <a:cubicBezTo>
                    <a:pt x="1413" y="802"/>
                    <a:pt x="1375" y="794"/>
                    <a:pt x="1360" y="771"/>
                  </a:cubicBezTo>
                  <a:cubicBezTo>
                    <a:pt x="1345" y="749"/>
                    <a:pt x="1314" y="726"/>
                    <a:pt x="1314" y="703"/>
                  </a:cubicBezTo>
                  <a:cubicBezTo>
                    <a:pt x="1322" y="680"/>
                    <a:pt x="1368" y="695"/>
                    <a:pt x="1375" y="680"/>
                  </a:cubicBezTo>
                  <a:cubicBezTo>
                    <a:pt x="1390" y="664"/>
                    <a:pt x="1390" y="641"/>
                    <a:pt x="1383" y="618"/>
                  </a:cubicBezTo>
                  <a:cubicBezTo>
                    <a:pt x="1368" y="596"/>
                    <a:pt x="1337" y="580"/>
                    <a:pt x="1329" y="557"/>
                  </a:cubicBezTo>
                  <a:cubicBezTo>
                    <a:pt x="1314" y="519"/>
                    <a:pt x="1306" y="474"/>
                    <a:pt x="1299" y="435"/>
                  </a:cubicBezTo>
                  <a:lnTo>
                    <a:pt x="1299" y="435"/>
                  </a:lnTo>
                  <a:cubicBezTo>
                    <a:pt x="1261" y="451"/>
                    <a:pt x="1261" y="451"/>
                    <a:pt x="1261" y="451"/>
                  </a:cubicBezTo>
                  <a:lnTo>
                    <a:pt x="1261" y="451"/>
                  </a:lnTo>
                  <a:cubicBezTo>
                    <a:pt x="1192" y="474"/>
                    <a:pt x="1131" y="512"/>
                    <a:pt x="1054" y="527"/>
                  </a:cubicBezTo>
                  <a:cubicBezTo>
                    <a:pt x="1024" y="535"/>
                    <a:pt x="978" y="535"/>
                    <a:pt x="947" y="512"/>
                  </a:cubicBezTo>
                  <a:cubicBezTo>
                    <a:pt x="925" y="489"/>
                    <a:pt x="917" y="451"/>
                    <a:pt x="909" y="420"/>
                  </a:cubicBezTo>
                  <a:cubicBezTo>
                    <a:pt x="894" y="389"/>
                    <a:pt x="886" y="351"/>
                    <a:pt x="894" y="321"/>
                  </a:cubicBezTo>
                  <a:cubicBezTo>
                    <a:pt x="894" y="305"/>
                    <a:pt x="917" y="298"/>
                    <a:pt x="917" y="282"/>
                  </a:cubicBezTo>
                  <a:cubicBezTo>
                    <a:pt x="925" y="244"/>
                    <a:pt x="894" y="214"/>
                    <a:pt x="909" y="183"/>
                  </a:cubicBezTo>
                  <a:cubicBezTo>
                    <a:pt x="925" y="160"/>
                    <a:pt x="970" y="176"/>
                    <a:pt x="986" y="160"/>
                  </a:cubicBezTo>
                  <a:cubicBezTo>
                    <a:pt x="1001" y="145"/>
                    <a:pt x="970" y="130"/>
                    <a:pt x="970" y="114"/>
                  </a:cubicBezTo>
                  <a:cubicBezTo>
                    <a:pt x="978" y="99"/>
                    <a:pt x="986" y="84"/>
                    <a:pt x="993" y="69"/>
                  </a:cubicBezTo>
                  <a:lnTo>
                    <a:pt x="993" y="69"/>
                  </a:lnTo>
                  <a:cubicBezTo>
                    <a:pt x="978" y="46"/>
                    <a:pt x="970" y="0"/>
                    <a:pt x="940" y="0"/>
                  </a:cubicBezTo>
                  <a:cubicBezTo>
                    <a:pt x="902" y="0"/>
                    <a:pt x="886" y="61"/>
                    <a:pt x="841" y="69"/>
                  </a:cubicBezTo>
                  <a:cubicBezTo>
                    <a:pt x="818" y="76"/>
                    <a:pt x="795" y="23"/>
                    <a:pt x="764" y="38"/>
                  </a:cubicBezTo>
                  <a:cubicBezTo>
                    <a:pt x="749" y="46"/>
                    <a:pt x="779" y="99"/>
                    <a:pt x="756" y="99"/>
                  </a:cubicBezTo>
                  <a:cubicBezTo>
                    <a:pt x="726" y="107"/>
                    <a:pt x="695" y="53"/>
                    <a:pt x="665" y="61"/>
                  </a:cubicBezTo>
                  <a:cubicBezTo>
                    <a:pt x="642" y="69"/>
                    <a:pt x="665" y="130"/>
                    <a:pt x="642" y="130"/>
                  </a:cubicBezTo>
                  <a:cubicBezTo>
                    <a:pt x="589" y="122"/>
                    <a:pt x="543" y="23"/>
                    <a:pt x="489" y="46"/>
                  </a:cubicBezTo>
                  <a:cubicBezTo>
                    <a:pt x="413" y="76"/>
                    <a:pt x="405" y="199"/>
                    <a:pt x="336" y="252"/>
                  </a:cubicBezTo>
                  <a:cubicBezTo>
                    <a:pt x="321" y="267"/>
                    <a:pt x="291" y="229"/>
                    <a:pt x="268" y="237"/>
                  </a:cubicBezTo>
                  <a:cubicBezTo>
                    <a:pt x="222" y="252"/>
                    <a:pt x="184" y="290"/>
                    <a:pt x="145" y="321"/>
                  </a:cubicBezTo>
                  <a:lnTo>
                    <a:pt x="145" y="321"/>
                  </a:lnTo>
                  <a:cubicBezTo>
                    <a:pt x="153" y="366"/>
                    <a:pt x="184" y="405"/>
                    <a:pt x="161" y="451"/>
                  </a:cubicBezTo>
                  <a:cubicBezTo>
                    <a:pt x="145" y="489"/>
                    <a:pt x="77" y="481"/>
                    <a:pt x="61" y="519"/>
                  </a:cubicBezTo>
                  <a:cubicBezTo>
                    <a:pt x="54" y="542"/>
                    <a:pt x="107" y="550"/>
                    <a:pt x="115" y="580"/>
                  </a:cubicBezTo>
                  <a:cubicBezTo>
                    <a:pt x="122" y="618"/>
                    <a:pt x="107" y="664"/>
                    <a:pt x="107" y="703"/>
                  </a:cubicBezTo>
                  <a:lnTo>
                    <a:pt x="107" y="703"/>
                  </a:lnTo>
                  <a:cubicBezTo>
                    <a:pt x="115" y="718"/>
                    <a:pt x="122" y="726"/>
                    <a:pt x="122" y="741"/>
                  </a:cubicBezTo>
                  <a:cubicBezTo>
                    <a:pt x="122" y="779"/>
                    <a:pt x="130" y="817"/>
                    <a:pt x="115" y="848"/>
                  </a:cubicBezTo>
                  <a:cubicBezTo>
                    <a:pt x="100" y="871"/>
                    <a:pt x="39" y="863"/>
                    <a:pt x="39" y="893"/>
                  </a:cubicBezTo>
                  <a:cubicBezTo>
                    <a:pt x="39" y="924"/>
                    <a:pt x="92" y="939"/>
                    <a:pt x="115" y="96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23" name="Freeform 150"/>
            <p:cNvSpPr>
              <a:spLocks noChangeArrowheads="1"/>
            </p:cNvSpPr>
            <p:nvPr/>
          </p:nvSpPr>
          <p:spPr bwMode="auto">
            <a:xfrm>
              <a:off x="6438481" y="9050339"/>
              <a:ext cx="231760" cy="149225"/>
            </a:xfrm>
            <a:custGeom>
              <a:avLst/>
              <a:gdLst>
                <a:gd name="T0" fmla="*/ 15 w 642"/>
                <a:gd name="T1" fmla="*/ 298 h 413"/>
                <a:gd name="T2" fmla="*/ 15 w 642"/>
                <a:gd name="T3" fmla="*/ 298 h 413"/>
                <a:gd name="T4" fmla="*/ 114 w 642"/>
                <a:gd name="T5" fmla="*/ 374 h 413"/>
                <a:gd name="T6" fmla="*/ 229 w 642"/>
                <a:gd name="T7" fmla="*/ 344 h 413"/>
                <a:gd name="T8" fmla="*/ 305 w 642"/>
                <a:gd name="T9" fmla="*/ 366 h 413"/>
                <a:gd name="T10" fmla="*/ 358 w 642"/>
                <a:gd name="T11" fmla="*/ 405 h 413"/>
                <a:gd name="T12" fmla="*/ 450 w 642"/>
                <a:gd name="T13" fmla="*/ 336 h 413"/>
                <a:gd name="T14" fmla="*/ 626 w 642"/>
                <a:gd name="T15" fmla="*/ 282 h 413"/>
                <a:gd name="T16" fmla="*/ 626 w 642"/>
                <a:gd name="T17" fmla="*/ 282 h 413"/>
                <a:gd name="T18" fmla="*/ 550 w 642"/>
                <a:gd name="T19" fmla="*/ 213 h 413"/>
                <a:gd name="T20" fmla="*/ 626 w 642"/>
                <a:gd name="T21" fmla="*/ 168 h 413"/>
                <a:gd name="T22" fmla="*/ 633 w 642"/>
                <a:gd name="T23" fmla="*/ 61 h 413"/>
                <a:gd name="T24" fmla="*/ 618 w 642"/>
                <a:gd name="T25" fmla="*/ 23 h 413"/>
                <a:gd name="T26" fmla="*/ 618 w 642"/>
                <a:gd name="T27" fmla="*/ 23 h 413"/>
                <a:gd name="T28" fmla="*/ 527 w 642"/>
                <a:gd name="T29" fmla="*/ 0 h 413"/>
                <a:gd name="T30" fmla="*/ 381 w 642"/>
                <a:gd name="T31" fmla="*/ 38 h 413"/>
                <a:gd name="T32" fmla="*/ 267 w 642"/>
                <a:gd name="T33" fmla="*/ 15 h 413"/>
                <a:gd name="T34" fmla="*/ 267 w 642"/>
                <a:gd name="T35" fmla="*/ 15 h 413"/>
                <a:gd name="T36" fmla="*/ 244 w 642"/>
                <a:gd name="T37" fmla="*/ 61 h 413"/>
                <a:gd name="T38" fmla="*/ 206 w 642"/>
                <a:gd name="T39" fmla="*/ 61 h 413"/>
                <a:gd name="T40" fmla="*/ 175 w 642"/>
                <a:gd name="T41" fmla="*/ 91 h 413"/>
                <a:gd name="T42" fmla="*/ 175 w 642"/>
                <a:gd name="T43" fmla="*/ 91 h 413"/>
                <a:gd name="T44" fmla="*/ 83 w 642"/>
                <a:gd name="T45" fmla="*/ 145 h 413"/>
                <a:gd name="T46" fmla="*/ 68 w 642"/>
                <a:gd name="T47" fmla="*/ 244 h 413"/>
                <a:gd name="T48" fmla="*/ 15 w 642"/>
                <a:gd name="T49" fmla="*/ 175 h 413"/>
                <a:gd name="T50" fmla="*/ 0 w 642"/>
                <a:gd name="T51" fmla="*/ 198 h 413"/>
                <a:gd name="T52" fmla="*/ 15 w 642"/>
                <a:gd name="T53" fmla="*/ 298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42" h="413">
                  <a:moveTo>
                    <a:pt x="15" y="298"/>
                  </a:moveTo>
                  <a:lnTo>
                    <a:pt x="15" y="298"/>
                  </a:lnTo>
                  <a:cubicBezTo>
                    <a:pt x="45" y="321"/>
                    <a:pt x="83" y="351"/>
                    <a:pt x="114" y="374"/>
                  </a:cubicBezTo>
                  <a:cubicBezTo>
                    <a:pt x="114" y="374"/>
                    <a:pt x="221" y="344"/>
                    <a:pt x="229" y="344"/>
                  </a:cubicBezTo>
                  <a:cubicBezTo>
                    <a:pt x="236" y="344"/>
                    <a:pt x="305" y="366"/>
                    <a:pt x="305" y="366"/>
                  </a:cubicBezTo>
                  <a:cubicBezTo>
                    <a:pt x="328" y="382"/>
                    <a:pt x="343" y="412"/>
                    <a:pt x="358" y="405"/>
                  </a:cubicBezTo>
                  <a:cubicBezTo>
                    <a:pt x="397" y="397"/>
                    <a:pt x="412" y="351"/>
                    <a:pt x="450" y="336"/>
                  </a:cubicBezTo>
                  <a:cubicBezTo>
                    <a:pt x="504" y="305"/>
                    <a:pt x="565" y="298"/>
                    <a:pt x="626" y="282"/>
                  </a:cubicBezTo>
                  <a:lnTo>
                    <a:pt x="626" y="282"/>
                  </a:lnTo>
                  <a:cubicBezTo>
                    <a:pt x="603" y="259"/>
                    <a:pt x="550" y="244"/>
                    <a:pt x="550" y="213"/>
                  </a:cubicBezTo>
                  <a:cubicBezTo>
                    <a:pt x="550" y="183"/>
                    <a:pt x="611" y="191"/>
                    <a:pt x="626" y="168"/>
                  </a:cubicBezTo>
                  <a:cubicBezTo>
                    <a:pt x="641" y="137"/>
                    <a:pt x="633" y="99"/>
                    <a:pt x="633" y="61"/>
                  </a:cubicBezTo>
                  <a:cubicBezTo>
                    <a:pt x="633" y="46"/>
                    <a:pt x="626" y="38"/>
                    <a:pt x="618" y="23"/>
                  </a:cubicBezTo>
                  <a:lnTo>
                    <a:pt x="618" y="23"/>
                  </a:lnTo>
                  <a:cubicBezTo>
                    <a:pt x="588" y="15"/>
                    <a:pt x="557" y="0"/>
                    <a:pt x="527" y="0"/>
                  </a:cubicBezTo>
                  <a:cubicBezTo>
                    <a:pt x="473" y="0"/>
                    <a:pt x="427" y="38"/>
                    <a:pt x="381" y="38"/>
                  </a:cubicBezTo>
                  <a:cubicBezTo>
                    <a:pt x="336" y="38"/>
                    <a:pt x="305" y="23"/>
                    <a:pt x="267" y="15"/>
                  </a:cubicBezTo>
                  <a:lnTo>
                    <a:pt x="267" y="15"/>
                  </a:lnTo>
                  <a:cubicBezTo>
                    <a:pt x="259" y="30"/>
                    <a:pt x="259" y="53"/>
                    <a:pt x="244" y="61"/>
                  </a:cubicBezTo>
                  <a:cubicBezTo>
                    <a:pt x="236" y="69"/>
                    <a:pt x="221" y="53"/>
                    <a:pt x="206" y="61"/>
                  </a:cubicBezTo>
                  <a:cubicBezTo>
                    <a:pt x="191" y="61"/>
                    <a:pt x="183" y="76"/>
                    <a:pt x="175" y="91"/>
                  </a:cubicBezTo>
                  <a:lnTo>
                    <a:pt x="175" y="91"/>
                  </a:lnTo>
                  <a:cubicBezTo>
                    <a:pt x="145" y="107"/>
                    <a:pt x="106" y="122"/>
                    <a:pt x="83" y="145"/>
                  </a:cubicBezTo>
                  <a:cubicBezTo>
                    <a:pt x="68" y="175"/>
                    <a:pt x="99" y="229"/>
                    <a:pt x="68" y="244"/>
                  </a:cubicBezTo>
                  <a:cubicBezTo>
                    <a:pt x="45" y="252"/>
                    <a:pt x="38" y="191"/>
                    <a:pt x="15" y="175"/>
                  </a:cubicBezTo>
                  <a:cubicBezTo>
                    <a:pt x="7" y="168"/>
                    <a:pt x="0" y="191"/>
                    <a:pt x="0" y="198"/>
                  </a:cubicBezTo>
                  <a:cubicBezTo>
                    <a:pt x="0" y="229"/>
                    <a:pt x="7" y="267"/>
                    <a:pt x="15" y="29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24" name="Freeform 151"/>
            <p:cNvSpPr>
              <a:spLocks noChangeArrowheads="1"/>
            </p:cNvSpPr>
            <p:nvPr/>
          </p:nvSpPr>
          <p:spPr bwMode="auto">
            <a:xfrm>
              <a:off x="6263868" y="8993188"/>
              <a:ext cx="239697" cy="184150"/>
            </a:xfrm>
            <a:custGeom>
              <a:avLst/>
              <a:gdLst>
                <a:gd name="T0" fmla="*/ 481 w 665"/>
                <a:gd name="T1" fmla="*/ 0 h 513"/>
                <a:gd name="T2" fmla="*/ 481 w 665"/>
                <a:gd name="T3" fmla="*/ 0 h 513"/>
                <a:gd name="T4" fmla="*/ 527 w 665"/>
                <a:gd name="T5" fmla="*/ 46 h 513"/>
                <a:gd name="T6" fmla="*/ 580 w 665"/>
                <a:gd name="T7" fmla="*/ 77 h 513"/>
                <a:gd name="T8" fmla="*/ 588 w 665"/>
                <a:gd name="T9" fmla="*/ 153 h 513"/>
                <a:gd name="T10" fmla="*/ 580 w 665"/>
                <a:gd name="T11" fmla="*/ 214 h 513"/>
                <a:gd name="T12" fmla="*/ 664 w 665"/>
                <a:gd name="T13" fmla="*/ 252 h 513"/>
                <a:gd name="T14" fmla="*/ 664 w 665"/>
                <a:gd name="T15" fmla="*/ 252 h 513"/>
                <a:gd name="T16" fmla="*/ 572 w 665"/>
                <a:gd name="T17" fmla="*/ 306 h 513"/>
                <a:gd name="T18" fmla="*/ 557 w 665"/>
                <a:gd name="T19" fmla="*/ 405 h 513"/>
                <a:gd name="T20" fmla="*/ 504 w 665"/>
                <a:gd name="T21" fmla="*/ 336 h 513"/>
                <a:gd name="T22" fmla="*/ 489 w 665"/>
                <a:gd name="T23" fmla="*/ 359 h 513"/>
                <a:gd name="T24" fmla="*/ 504 w 665"/>
                <a:gd name="T25" fmla="*/ 459 h 513"/>
                <a:gd name="T26" fmla="*/ 504 w 665"/>
                <a:gd name="T27" fmla="*/ 459 h 513"/>
                <a:gd name="T28" fmla="*/ 305 w 665"/>
                <a:gd name="T29" fmla="*/ 436 h 513"/>
                <a:gd name="T30" fmla="*/ 320 w 665"/>
                <a:gd name="T31" fmla="*/ 489 h 513"/>
                <a:gd name="T32" fmla="*/ 191 w 665"/>
                <a:gd name="T33" fmla="*/ 497 h 513"/>
                <a:gd name="T34" fmla="*/ 168 w 665"/>
                <a:gd name="T35" fmla="*/ 512 h 513"/>
                <a:gd name="T36" fmla="*/ 76 w 665"/>
                <a:gd name="T37" fmla="*/ 497 h 513"/>
                <a:gd name="T38" fmla="*/ 46 w 665"/>
                <a:gd name="T39" fmla="*/ 459 h 513"/>
                <a:gd name="T40" fmla="*/ 0 w 665"/>
                <a:gd name="T41" fmla="*/ 420 h 513"/>
                <a:gd name="T42" fmla="*/ 0 w 665"/>
                <a:gd name="T43" fmla="*/ 420 h 513"/>
                <a:gd name="T44" fmla="*/ 23 w 665"/>
                <a:gd name="T45" fmla="*/ 352 h 513"/>
                <a:gd name="T46" fmla="*/ 221 w 665"/>
                <a:gd name="T47" fmla="*/ 184 h 513"/>
                <a:gd name="T48" fmla="*/ 458 w 665"/>
                <a:gd name="T49" fmla="*/ 16 h 513"/>
                <a:gd name="T50" fmla="*/ 481 w 665"/>
                <a:gd name="T51" fmla="*/ 0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5" h="513">
                  <a:moveTo>
                    <a:pt x="481" y="0"/>
                  </a:moveTo>
                  <a:lnTo>
                    <a:pt x="481" y="0"/>
                  </a:lnTo>
                  <a:cubicBezTo>
                    <a:pt x="504" y="31"/>
                    <a:pt x="496" y="23"/>
                    <a:pt x="527" y="46"/>
                  </a:cubicBezTo>
                  <a:cubicBezTo>
                    <a:pt x="542" y="61"/>
                    <a:pt x="572" y="61"/>
                    <a:pt x="580" y="77"/>
                  </a:cubicBezTo>
                  <a:cubicBezTo>
                    <a:pt x="595" y="99"/>
                    <a:pt x="588" y="130"/>
                    <a:pt x="588" y="153"/>
                  </a:cubicBezTo>
                  <a:cubicBezTo>
                    <a:pt x="588" y="176"/>
                    <a:pt x="565" y="199"/>
                    <a:pt x="580" y="214"/>
                  </a:cubicBezTo>
                  <a:cubicBezTo>
                    <a:pt x="595" y="245"/>
                    <a:pt x="634" y="237"/>
                    <a:pt x="664" y="252"/>
                  </a:cubicBezTo>
                  <a:lnTo>
                    <a:pt x="664" y="252"/>
                  </a:lnTo>
                  <a:cubicBezTo>
                    <a:pt x="634" y="268"/>
                    <a:pt x="595" y="283"/>
                    <a:pt x="572" y="306"/>
                  </a:cubicBezTo>
                  <a:cubicBezTo>
                    <a:pt x="557" y="336"/>
                    <a:pt x="588" y="390"/>
                    <a:pt x="557" y="405"/>
                  </a:cubicBezTo>
                  <a:cubicBezTo>
                    <a:pt x="534" y="413"/>
                    <a:pt x="527" y="352"/>
                    <a:pt x="504" y="336"/>
                  </a:cubicBezTo>
                  <a:cubicBezTo>
                    <a:pt x="496" y="329"/>
                    <a:pt x="489" y="352"/>
                    <a:pt x="489" y="359"/>
                  </a:cubicBezTo>
                  <a:cubicBezTo>
                    <a:pt x="489" y="390"/>
                    <a:pt x="496" y="428"/>
                    <a:pt x="504" y="459"/>
                  </a:cubicBezTo>
                  <a:lnTo>
                    <a:pt x="504" y="459"/>
                  </a:lnTo>
                  <a:cubicBezTo>
                    <a:pt x="435" y="451"/>
                    <a:pt x="374" y="428"/>
                    <a:pt x="305" y="436"/>
                  </a:cubicBezTo>
                  <a:cubicBezTo>
                    <a:pt x="290" y="443"/>
                    <a:pt x="336" y="482"/>
                    <a:pt x="320" y="489"/>
                  </a:cubicBezTo>
                  <a:cubicBezTo>
                    <a:pt x="282" y="512"/>
                    <a:pt x="229" y="489"/>
                    <a:pt x="191" y="497"/>
                  </a:cubicBezTo>
                  <a:cubicBezTo>
                    <a:pt x="175" y="497"/>
                    <a:pt x="175" y="512"/>
                    <a:pt x="168" y="512"/>
                  </a:cubicBezTo>
                  <a:cubicBezTo>
                    <a:pt x="137" y="512"/>
                    <a:pt x="107" y="512"/>
                    <a:pt x="76" y="497"/>
                  </a:cubicBezTo>
                  <a:cubicBezTo>
                    <a:pt x="61" y="489"/>
                    <a:pt x="53" y="474"/>
                    <a:pt x="46" y="459"/>
                  </a:cubicBezTo>
                  <a:cubicBezTo>
                    <a:pt x="30" y="451"/>
                    <a:pt x="7" y="428"/>
                    <a:pt x="0" y="420"/>
                  </a:cubicBezTo>
                  <a:lnTo>
                    <a:pt x="0" y="420"/>
                  </a:lnTo>
                  <a:cubicBezTo>
                    <a:pt x="7" y="397"/>
                    <a:pt x="15" y="374"/>
                    <a:pt x="23" y="352"/>
                  </a:cubicBezTo>
                  <a:cubicBezTo>
                    <a:pt x="53" y="283"/>
                    <a:pt x="183" y="275"/>
                    <a:pt x="221" y="184"/>
                  </a:cubicBezTo>
                  <a:cubicBezTo>
                    <a:pt x="290" y="84"/>
                    <a:pt x="359" y="61"/>
                    <a:pt x="458" y="16"/>
                  </a:cubicBezTo>
                  <a:cubicBezTo>
                    <a:pt x="466" y="8"/>
                    <a:pt x="473" y="8"/>
                    <a:pt x="481"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25" name="Freeform 152"/>
            <p:cNvSpPr>
              <a:spLocks noChangeArrowheads="1"/>
            </p:cNvSpPr>
            <p:nvPr/>
          </p:nvSpPr>
          <p:spPr bwMode="auto">
            <a:xfrm>
              <a:off x="6851203" y="9091613"/>
              <a:ext cx="712742" cy="622300"/>
            </a:xfrm>
            <a:custGeom>
              <a:avLst/>
              <a:gdLst>
                <a:gd name="T0" fmla="*/ 1513 w 1980"/>
                <a:gd name="T1" fmla="*/ 1566 h 1728"/>
                <a:gd name="T2" fmla="*/ 1658 w 1980"/>
                <a:gd name="T3" fmla="*/ 1581 h 1728"/>
                <a:gd name="T4" fmla="*/ 1658 w 1980"/>
                <a:gd name="T5" fmla="*/ 1299 h 1728"/>
                <a:gd name="T6" fmla="*/ 1665 w 1980"/>
                <a:gd name="T7" fmla="*/ 1062 h 1728"/>
                <a:gd name="T8" fmla="*/ 1795 w 1980"/>
                <a:gd name="T9" fmla="*/ 810 h 1728"/>
                <a:gd name="T10" fmla="*/ 1940 w 1980"/>
                <a:gd name="T11" fmla="*/ 756 h 1728"/>
                <a:gd name="T12" fmla="*/ 1956 w 1980"/>
                <a:gd name="T13" fmla="*/ 688 h 1728"/>
                <a:gd name="T14" fmla="*/ 1818 w 1980"/>
                <a:gd name="T15" fmla="*/ 604 h 1728"/>
                <a:gd name="T16" fmla="*/ 1803 w 1980"/>
                <a:gd name="T17" fmla="*/ 443 h 1728"/>
                <a:gd name="T18" fmla="*/ 1887 w 1980"/>
                <a:gd name="T19" fmla="*/ 352 h 1728"/>
                <a:gd name="T20" fmla="*/ 1979 w 1980"/>
                <a:gd name="T21" fmla="*/ 344 h 1728"/>
                <a:gd name="T22" fmla="*/ 1910 w 1980"/>
                <a:gd name="T23" fmla="*/ 138 h 1728"/>
                <a:gd name="T24" fmla="*/ 1826 w 1980"/>
                <a:gd name="T25" fmla="*/ 84 h 1728"/>
                <a:gd name="T26" fmla="*/ 1658 w 1980"/>
                <a:gd name="T27" fmla="*/ 46 h 1728"/>
                <a:gd name="T28" fmla="*/ 1566 w 1980"/>
                <a:gd name="T29" fmla="*/ 61 h 1728"/>
                <a:gd name="T30" fmla="*/ 1497 w 1980"/>
                <a:gd name="T31" fmla="*/ 69 h 1728"/>
                <a:gd name="T32" fmla="*/ 1383 w 1980"/>
                <a:gd name="T33" fmla="*/ 23 h 1728"/>
                <a:gd name="T34" fmla="*/ 1291 w 1980"/>
                <a:gd name="T35" fmla="*/ 46 h 1728"/>
                <a:gd name="T36" fmla="*/ 879 w 1980"/>
                <a:gd name="T37" fmla="*/ 77 h 1728"/>
                <a:gd name="T38" fmla="*/ 779 w 1980"/>
                <a:gd name="T39" fmla="*/ 122 h 1728"/>
                <a:gd name="T40" fmla="*/ 649 w 1980"/>
                <a:gd name="T41" fmla="*/ 161 h 1728"/>
                <a:gd name="T42" fmla="*/ 665 w 1980"/>
                <a:gd name="T43" fmla="*/ 321 h 1728"/>
                <a:gd name="T44" fmla="*/ 413 w 1980"/>
                <a:gd name="T45" fmla="*/ 405 h 1728"/>
                <a:gd name="T46" fmla="*/ 504 w 1980"/>
                <a:gd name="T47" fmla="*/ 672 h 1728"/>
                <a:gd name="T48" fmla="*/ 550 w 1980"/>
                <a:gd name="T49" fmla="*/ 909 h 1728"/>
                <a:gd name="T50" fmla="*/ 451 w 1980"/>
                <a:gd name="T51" fmla="*/ 1108 h 1728"/>
                <a:gd name="T52" fmla="*/ 122 w 1980"/>
                <a:gd name="T53" fmla="*/ 970 h 1728"/>
                <a:gd name="T54" fmla="*/ 0 w 1980"/>
                <a:gd name="T55" fmla="*/ 1008 h 1728"/>
                <a:gd name="T56" fmla="*/ 191 w 1980"/>
                <a:gd name="T57" fmla="*/ 1138 h 1728"/>
                <a:gd name="T58" fmla="*/ 199 w 1980"/>
                <a:gd name="T59" fmla="*/ 1222 h 1728"/>
                <a:gd name="T60" fmla="*/ 176 w 1980"/>
                <a:gd name="T61" fmla="*/ 1322 h 1728"/>
                <a:gd name="T62" fmla="*/ 245 w 1980"/>
                <a:gd name="T63" fmla="*/ 1398 h 1728"/>
                <a:gd name="T64" fmla="*/ 329 w 1980"/>
                <a:gd name="T65" fmla="*/ 1520 h 1728"/>
                <a:gd name="T66" fmla="*/ 436 w 1980"/>
                <a:gd name="T67" fmla="*/ 1574 h 1728"/>
                <a:gd name="T68" fmla="*/ 420 w 1980"/>
                <a:gd name="T69" fmla="*/ 1673 h 1728"/>
                <a:gd name="T70" fmla="*/ 627 w 1980"/>
                <a:gd name="T71" fmla="*/ 1727 h 1728"/>
                <a:gd name="T72" fmla="*/ 1008 w 1980"/>
                <a:gd name="T73" fmla="*/ 1505 h 1728"/>
                <a:gd name="T74" fmla="*/ 833 w 1980"/>
                <a:gd name="T75" fmla="*/ 1253 h 1728"/>
                <a:gd name="T76" fmla="*/ 756 w 1980"/>
                <a:gd name="T77" fmla="*/ 1169 h 1728"/>
                <a:gd name="T78" fmla="*/ 963 w 1980"/>
                <a:gd name="T79" fmla="*/ 1116 h 1728"/>
                <a:gd name="T80" fmla="*/ 871 w 1980"/>
                <a:gd name="T81" fmla="*/ 1268 h 1728"/>
                <a:gd name="T82" fmla="*/ 986 w 1980"/>
                <a:gd name="T83" fmla="*/ 1352 h 1728"/>
                <a:gd name="T84" fmla="*/ 1207 w 1980"/>
                <a:gd name="T85" fmla="*/ 1505 h 1728"/>
                <a:gd name="T86" fmla="*/ 1368 w 1980"/>
                <a:gd name="T87" fmla="*/ 1551 h 1728"/>
                <a:gd name="T88" fmla="*/ 1306 w 1980"/>
                <a:gd name="T89" fmla="*/ 1398 h 1728"/>
                <a:gd name="T90" fmla="*/ 1360 w 1980"/>
                <a:gd name="T91" fmla="*/ 1352 h 1728"/>
                <a:gd name="T92" fmla="*/ 1520 w 1980"/>
                <a:gd name="T93" fmla="*/ 1337 h 1728"/>
                <a:gd name="T94" fmla="*/ 1513 w 1980"/>
                <a:gd name="T95" fmla="*/ 1566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80" h="1728">
                  <a:moveTo>
                    <a:pt x="1513" y="1566"/>
                  </a:moveTo>
                  <a:lnTo>
                    <a:pt x="1513" y="1566"/>
                  </a:lnTo>
                  <a:cubicBezTo>
                    <a:pt x="1566" y="1566"/>
                    <a:pt x="1612" y="1566"/>
                    <a:pt x="1658" y="1581"/>
                  </a:cubicBezTo>
                  <a:lnTo>
                    <a:pt x="1658" y="1581"/>
                  </a:lnTo>
                  <a:cubicBezTo>
                    <a:pt x="1650" y="1543"/>
                    <a:pt x="1620" y="1429"/>
                    <a:pt x="1620" y="1383"/>
                  </a:cubicBezTo>
                  <a:cubicBezTo>
                    <a:pt x="1620" y="1352"/>
                    <a:pt x="1658" y="1329"/>
                    <a:pt x="1658" y="1299"/>
                  </a:cubicBezTo>
                  <a:cubicBezTo>
                    <a:pt x="1658" y="1268"/>
                    <a:pt x="1620" y="1253"/>
                    <a:pt x="1620" y="1230"/>
                  </a:cubicBezTo>
                  <a:cubicBezTo>
                    <a:pt x="1627" y="1169"/>
                    <a:pt x="1650" y="1116"/>
                    <a:pt x="1665" y="1062"/>
                  </a:cubicBezTo>
                  <a:cubicBezTo>
                    <a:pt x="1688" y="1008"/>
                    <a:pt x="1704" y="955"/>
                    <a:pt x="1727" y="902"/>
                  </a:cubicBezTo>
                  <a:cubicBezTo>
                    <a:pt x="1742" y="871"/>
                    <a:pt x="1765" y="833"/>
                    <a:pt x="1795" y="810"/>
                  </a:cubicBezTo>
                  <a:cubicBezTo>
                    <a:pt x="1810" y="802"/>
                    <a:pt x="1833" y="825"/>
                    <a:pt x="1849" y="818"/>
                  </a:cubicBezTo>
                  <a:cubicBezTo>
                    <a:pt x="1879" y="802"/>
                    <a:pt x="1910" y="772"/>
                    <a:pt x="1940" y="756"/>
                  </a:cubicBezTo>
                  <a:lnTo>
                    <a:pt x="1940" y="756"/>
                  </a:lnTo>
                  <a:cubicBezTo>
                    <a:pt x="1940" y="734"/>
                    <a:pt x="1963" y="711"/>
                    <a:pt x="1956" y="688"/>
                  </a:cubicBezTo>
                  <a:cubicBezTo>
                    <a:pt x="1933" y="649"/>
                    <a:pt x="1902" y="611"/>
                    <a:pt x="1864" y="588"/>
                  </a:cubicBezTo>
                  <a:cubicBezTo>
                    <a:pt x="1849" y="581"/>
                    <a:pt x="1826" y="619"/>
                    <a:pt x="1818" y="604"/>
                  </a:cubicBezTo>
                  <a:cubicBezTo>
                    <a:pt x="1803" y="573"/>
                    <a:pt x="1826" y="535"/>
                    <a:pt x="1826" y="504"/>
                  </a:cubicBezTo>
                  <a:cubicBezTo>
                    <a:pt x="1826" y="482"/>
                    <a:pt x="1803" y="466"/>
                    <a:pt x="1803" y="443"/>
                  </a:cubicBezTo>
                  <a:cubicBezTo>
                    <a:pt x="1803" y="420"/>
                    <a:pt x="1810" y="397"/>
                    <a:pt x="1826" y="374"/>
                  </a:cubicBezTo>
                  <a:cubicBezTo>
                    <a:pt x="1841" y="359"/>
                    <a:pt x="1864" y="344"/>
                    <a:pt x="1887" y="352"/>
                  </a:cubicBezTo>
                  <a:cubicBezTo>
                    <a:pt x="1910" y="352"/>
                    <a:pt x="1933" y="382"/>
                    <a:pt x="1963" y="382"/>
                  </a:cubicBezTo>
                  <a:cubicBezTo>
                    <a:pt x="1979" y="382"/>
                    <a:pt x="1971" y="359"/>
                    <a:pt x="1979" y="344"/>
                  </a:cubicBezTo>
                  <a:cubicBezTo>
                    <a:pt x="1979" y="313"/>
                    <a:pt x="1979" y="275"/>
                    <a:pt x="1971" y="245"/>
                  </a:cubicBezTo>
                  <a:cubicBezTo>
                    <a:pt x="1956" y="207"/>
                    <a:pt x="1933" y="168"/>
                    <a:pt x="1910" y="138"/>
                  </a:cubicBezTo>
                  <a:lnTo>
                    <a:pt x="1910" y="138"/>
                  </a:lnTo>
                  <a:cubicBezTo>
                    <a:pt x="1826" y="84"/>
                    <a:pt x="1826" y="84"/>
                    <a:pt x="1826" y="84"/>
                  </a:cubicBezTo>
                  <a:lnTo>
                    <a:pt x="1826" y="84"/>
                  </a:lnTo>
                  <a:cubicBezTo>
                    <a:pt x="1765" y="69"/>
                    <a:pt x="1711" y="54"/>
                    <a:pt x="1658" y="46"/>
                  </a:cubicBezTo>
                  <a:cubicBezTo>
                    <a:pt x="1643" y="46"/>
                    <a:pt x="1635" y="61"/>
                    <a:pt x="1627" y="61"/>
                  </a:cubicBezTo>
                  <a:cubicBezTo>
                    <a:pt x="1604" y="61"/>
                    <a:pt x="1589" y="61"/>
                    <a:pt x="1566" y="61"/>
                  </a:cubicBezTo>
                  <a:lnTo>
                    <a:pt x="1566" y="61"/>
                  </a:lnTo>
                  <a:cubicBezTo>
                    <a:pt x="1543" y="61"/>
                    <a:pt x="1520" y="77"/>
                    <a:pt x="1497" y="69"/>
                  </a:cubicBezTo>
                  <a:cubicBezTo>
                    <a:pt x="1467" y="61"/>
                    <a:pt x="1452" y="16"/>
                    <a:pt x="1421" y="8"/>
                  </a:cubicBezTo>
                  <a:cubicBezTo>
                    <a:pt x="1413" y="0"/>
                    <a:pt x="1398" y="8"/>
                    <a:pt x="1383" y="23"/>
                  </a:cubicBezTo>
                  <a:cubicBezTo>
                    <a:pt x="1375" y="31"/>
                    <a:pt x="1383" y="61"/>
                    <a:pt x="1375" y="61"/>
                  </a:cubicBezTo>
                  <a:cubicBezTo>
                    <a:pt x="1345" y="69"/>
                    <a:pt x="1322" y="54"/>
                    <a:pt x="1291" y="46"/>
                  </a:cubicBezTo>
                  <a:cubicBezTo>
                    <a:pt x="1169" y="38"/>
                    <a:pt x="1054" y="16"/>
                    <a:pt x="932" y="23"/>
                  </a:cubicBezTo>
                  <a:cubicBezTo>
                    <a:pt x="909" y="23"/>
                    <a:pt x="886" y="54"/>
                    <a:pt x="879" y="77"/>
                  </a:cubicBezTo>
                  <a:cubicBezTo>
                    <a:pt x="879" y="92"/>
                    <a:pt x="909" y="115"/>
                    <a:pt x="894" y="122"/>
                  </a:cubicBezTo>
                  <a:cubicBezTo>
                    <a:pt x="863" y="138"/>
                    <a:pt x="818" y="122"/>
                    <a:pt x="779" y="122"/>
                  </a:cubicBezTo>
                  <a:lnTo>
                    <a:pt x="779" y="122"/>
                  </a:lnTo>
                  <a:cubicBezTo>
                    <a:pt x="764" y="130"/>
                    <a:pt x="657" y="145"/>
                    <a:pt x="649" y="161"/>
                  </a:cubicBezTo>
                  <a:cubicBezTo>
                    <a:pt x="642" y="176"/>
                    <a:pt x="649" y="199"/>
                    <a:pt x="657" y="222"/>
                  </a:cubicBezTo>
                  <a:cubicBezTo>
                    <a:pt x="657" y="252"/>
                    <a:pt x="680" y="291"/>
                    <a:pt x="665" y="321"/>
                  </a:cubicBezTo>
                  <a:cubicBezTo>
                    <a:pt x="649" y="352"/>
                    <a:pt x="611" y="344"/>
                    <a:pt x="581" y="359"/>
                  </a:cubicBezTo>
                  <a:cubicBezTo>
                    <a:pt x="527" y="374"/>
                    <a:pt x="436" y="352"/>
                    <a:pt x="413" y="405"/>
                  </a:cubicBezTo>
                  <a:cubicBezTo>
                    <a:pt x="382" y="466"/>
                    <a:pt x="443" y="543"/>
                    <a:pt x="466" y="611"/>
                  </a:cubicBezTo>
                  <a:cubicBezTo>
                    <a:pt x="474" y="634"/>
                    <a:pt x="504" y="649"/>
                    <a:pt x="504" y="672"/>
                  </a:cubicBezTo>
                  <a:cubicBezTo>
                    <a:pt x="504" y="726"/>
                    <a:pt x="466" y="787"/>
                    <a:pt x="482" y="841"/>
                  </a:cubicBezTo>
                  <a:cubicBezTo>
                    <a:pt x="482" y="871"/>
                    <a:pt x="543" y="871"/>
                    <a:pt x="550" y="909"/>
                  </a:cubicBezTo>
                  <a:cubicBezTo>
                    <a:pt x="558" y="947"/>
                    <a:pt x="527" y="993"/>
                    <a:pt x="512" y="1031"/>
                  </a:cubicBezTo>
                  <a:cubicBezTo>
                    <a:pt x="497" y="1062"/>
                    <a:pt x="482" y="1116"/>
                    <a:pt x="451" y="1108"/>
                  </a:cubicBezTo>
                  <a:cubicBezTo>
                    <a:pt x="352" y="1085"/>
                    <a:pt x="275" y="1008"/>
                    <a:pt x="184" y="963"/>
                  </a:cubicBezTo>
                  <a:cubicBezTo>
                    <a:pt x="161" y="955"/>
                    <a:pt x="138" y="963"/>
                    <a:pt x="122" y="970"/>
                  </a:cubicBezTo>
                  <a:cubicBezTo>
                    <a:pt x="77" y="978"/>
                    <a:pt x="46" y="993"/>
                    <a:pt x="0" y="1008"/>
                  </a:cubicBezTo>
                  <a:lnTo>
                    <a:pt x="0" y="1008"/>
                  </a:lnTo>
                  <a:cubicBezTo>
                    <a:pt x="38" y="1070"/>
                    <a:pt x="54" y="1138"/>
                    <a:pt x="107" y="1177"/>
                  </a:cubicBezTo>
                  <a:cubicBezTo>
                    <a:pt x="138" y="1199"/>
                    <a:pt x="161" y="1146"/>
                    <a:pt x="191" y="1138"/>
                  </a:cubicBezTo>
                  <a:cubicBezTo>
                    <a:pt x="199" y="1138"/>
                    <a:pt x="230" y="1138"/>
                    <a:pt x="230" y="1154"/>
                  </a:cubicBezTo>
                  <a:cubicBezTo>
                    <a:pt x="237" y="1177"/>
                    <a:pt x="214" y="1199"/>
                    <a:pt x="199" y="1222"/>
                  </a:cubicBezTo>
                  <a:cubicBezTo>
                    <a:pt x="191" y="1230"/>
                    <a:pt x="184" y="1238"/>
                    <a:pt x="176" y="1245"/>
                  </a:cubicBezTo>
                  <a:cubicBezTo>
                    <a:pt x="168" y="1276"/>
                    <a:pt x="161" y="1306"/>
                    <a:pt x="176" y="1322"/>
                  </a:cubicBezTo>
                  <a:cubicBezTo>
                    <a:pt x="191" y="1345"/>
                    <a:pt x="230" y="1306"/>
                    <a:pt x="245" y="1322"/>
                  </a:cubicBezTo>
                  <a:cubicBezTo>
                    <a:pt x="260" y="1337"/>
                    <a:pt x="245" y="1375"/>
                    <a:pt x="245" y="1398"/>
                  </a:cubicBezTo>
                  <a:cubicBezTo>
                    <a:pt x="252" y="1444"/>
                    <a:pt x="237" y="1497"/>
                    <a:pt x="260" y="1535"/>
                  </a:cubicBezTo>
                  <a:cubicBezTo>
                    <a:pt x="275" y="1551"/>
                    <a:pt x="306" y="1505"/>
                    <a:pt x="329" y="1520"/>
                  </a:cubicBezTo>
                  <a:cubicBezTo>
                    <a:pt x="344" y="1528"/>
                    <a:pt x="321" y="1581"/>
                    <a:pt x="344" y="1589"/>
                  </a:cubicBezTo>
                  <a:cubicBezTo>
                    <a:pt x="374" y="1604"/>
                    <a:pt x="413" y="1551"/>
                    <a:pt x="436" y="1574"/>
                  </a:cubicBezTo>
                  <a:cubicBezTo>
                    <a:pt x="459" y="1589"/>
                    <a:pt x="428" y="1650"/>
                    <a:pt x="420" y="1673"/>
                  </a:cubicBezTo>
                  <a:lnTo>
                    <a:pt x="420" y="1673"/>
                  </a:lnTo>
                  <a:cubicBezTo>
                    <a:pt x="443" y="1673"/>
                    <a:pt x="474" y="1673"/>
                    <a:pt x="497" y="1681"/>
                  </a:cubicBezTo>
                  <a:cubicBezTo>
                    <a:pt x="566" y="1666"/>
                    <a:pt x="588" y="1711"/>
                    <a:pt x="627" y="1727"/>
                  </a:cubicBezTo>
                  <a:cubicBezTo>
                    <a:pt x="627" y="1681"/>
                    <a:pt x="818" y="1589"/>
                    <a:pt x="863" y="1581"/>
                  </a:cubicBezTo>
                  <a:cubicBezTo>
                    <a:pt x="924" y="1566"/>
                    <a:pt x="955" y="1551"/>
                    <a:pt x="1008" y="1505"/>
                  </a:cubicBezTo>
                  <a:cubicBezTo>
                    <a:pt x="1093" y="1429"/>
                    <a:pt x="871" y="1322"/>
                    <a:pt x="833" y="1253"/>
                  </a:cubicBezTo>
                  <a:lnTo>
                    <a:pt x="833" y="1253"/>
                  </a:lnTo>
                  <a:cubicBezTo>
                    <a:pt x="825" y="1253"/>
                    <a:pt x="818" y="1245"/>
                    <a:pt x="818" y="1245"/>
                  </a:cubicBezTo>
                  <a:cubicBezTo>
                    <a:pt x="779" y="1222"/>
                    <a:pt x="741" y="1207"/>
                    <a:pt x="756" y="1169"/>
                  </a:cubicBezTo>
                  <a:cubicBezTo>
                    <a:pt x="779" y="1070"/>
                    <a:pt x="886" y="1070"/>
                    <a:pt x="940" y="1077"/>
                  </a:cubicBezTo>
                  <a:cubicBezTo>
                    <a:pt x="955" y="1085"/>
                    <a:pt x="963" y="1100"/>
                    <a:pt x="963" y="1116"/>
                  </a:cubicBezTo>
                  <a:cubicBezTo>
                    <a:pt x="986" y="1146"/>
                    <a:pt x="1024" y="1184"/>
                    <a:pt x="1001" y="1215"/>
                  </a:cubicBezTo>
                  <a:cubicBezTo>
                    <a:pt x="978" y="1253"/>
                    <a:pt x="917" y="1260"/>
                    <a:pt x="871" y="1268"/>
                  </a:cubicBezTo>
                  <a:lnTo>
                    <a:pt x="871" y="1268"/>
                  </a:lnTo>
                  <a:cubicBezTo>
                    <a:pt x="917" y="1291"/>
                    <a:pt x="970" y="1337"/>
                    <a:pt x="986" y="1352"/>
                  </a:cubicBezTo>
                  <a:cubicBezTo>
                    <a:pt x="1031" y="1383"/>
                    <a:pt x="1070" y="1421"/>
                    <a:pt x="1108" y="1452"/>
                  </a:cubicBezTo>
                  <a:cubicBezTo>
                    <a:pt x="1138" y="1474"/>
                    <a:pt x="1184" y="1482"/>
                    <a:pt x="1207" y="1505"/>
                  </a:cubicBezTo>
                  <a:cubicBezTo>
                    <a:pt x="1230" y="1535"/>
                    <a:pt x="1276" y="1604"/>
                    <a:pt x="1314" y="1558"/>
                  </a:cubicBezTo>
                  <a:cubicBezTo>
                    <a:pt x="1345" y="1528"/>
                    <a:pt x="1352" y="1543"/>
                    <a:pt x="1368" y="1551"/>
                  </a:cubicBezTo>
                  <a:lnTo>
                    <a:pt x="1368" y="1551"/>
                  </a:lnTo>
                  <a:cubicBezTo>
                    <a:pt x="1352" y="1513"/>
                    <a:pt x="1322" y="1429"/>
                    <a:pt x="1306" y="1398"/>
                  </a:cubicBezTo>
                  <a:cubicBezTo>
                    <a:pt x="1306" y="1383"/>
                    <a:pt x="1283" y="1368"/>
                    <a:pt x="1299" y="1360"/>
                  </a:cubicBezTo>
                  <a:cubicBezTo>
                    <a:pt x="1314" y="1345"/>
                    <a:pt x="1345" y="1368"/>
                    <a:pt x="1360" y="1352"/>
                  </a:cubicBezTo>
                  <a:cubicBezTo>
                    <a:pt x="1375" y="1345"/>
                    <a:pt x="1368" y="1306"/>
                    <a:pt x="1383" y="1306"/>
                  </a:cubicBezTo>
                  <a:cubicBezTo>
                    <a:pt x="1429" y="1299"/>
                    <a:pt x="1490" y="1299"/>
                    <a:pt x="1520" y="1337"/>
                  </a:cubicBezTo>
                  <a:cubicBezTo>
                    <a:pt x="1543" y="1360"/>
                    <a:pt x="1505" y="1406"/>
                    <a:pt x="1505" y="1436"/>
                  </a:cubicBezTo>
                  <a:cubicBezTo>
                    <a:pt x="1505" y="1459"/>
                    <a:pt x="1513" y="1543"/>
                    <a:pt x="1513" y="156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26" name="Freeform 153"/>
            <p:cNvSpPr>
              <a:spLocks noChangeArrowheads="1"/>
            </p:cNvSpPr>
            <p:nvPr/>
          </p:nvSpPr>
          <p:spPr bwMode="auto">
            <a:xfrm>
              <a:off x="7313137" y="9559925"/>
              <a:ext cx="93656" cy="96838"/>
            </a:xfrm>
            <a:custGeom>
              <a:avLst/>
              <a:gdLst>
                <a:gd name="T0" fmla="*/ 85 w 261"/>
                <a:gd name="T1" fmla="*/ 252 h 268"/>
                <a:gd name="T2" fmla="*/ 85 w 261"/>
                <a:gd name="T3" fmla="*/ 252 h 268"/>
                <a:gd name="T4" fmla="*/ 138 w 261"/>
                <a:gd name="T5" fmla="*/ 252 h 268"/>
                <a:gd name="T6" fmla="*/ 230 w 261"/>
                <a:gd name="T7" fmla="*/ 267 h 268"/>
                <a:gd name="T8" fmla="*/ 230 w 261"/>
                <a:gd name="T9" fmla="*/ 267 h 268"/>
                <a:gd name="T10" fmla="*/ 222 w 261"/>
                <a:gd name="T11" fmla="*/ 137 h 268"/>
                <a:gd name="T12" fmla="*/ 237 w 261"/>
                <a:gd name="T13" fmla="*/ 38 h 268"/>
                <a:gd name="T14" fmla="*/ 100 w 261"/>
                <a:gd name="T15" fmla="*/ 7 h 268"/>
                <a:gd name="T16" fmla="*/ 77 w 261"/>
                <a:gd name="T17" fmla="*/ 53 h 268"/>
                <a:gd name="T18" fmla="*/ 16 w 261"/>
                <a:gd name="T19" fmla="*/ 61 h 268"/>
                <a:gd name="T20" fmla="*/ 23 w 261"/>
                <a:gd name="T21" fmla="*/ 99 h 268"/>
                <a:gd name="T22" fmla="*/ 85 w 261"/>
                <a:gd name="T23" fmla="*/ 252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1" h="268">
                  <a:moveTo>
                    <a:pt x="85" y="252"/>
                  </a:moveTo>
                  <a:lnTo>
                    <a:pt x="85" y="252"/>
                  </a:lnTo>
                  <a:cubicBezTo>
                    <a:pt x="92" y="259"/>
                    <a:pt x="108" y="259"/>
                    <a:pt x="138" y="252"/>
                  </a:cubicBezTo>
                  <a:cubicBezTo>
                    <a:pt x="169" y="259"/>
                    <a:pt x="199" y="267"/>
                    <a:pt x="230" y="267"/>
                  </a:cubicBezTo>
                  <a:lnTo>
                    <a:pt x="230" y="267"/>
                  </a:lnTo>
                  <a:cubicBezTo>
                    <a:pt x="230" y="244"/>
                    <a:pt x="222" y="160"/>
                    <a:pt x="222" y="137"/>
                  </a:cubicBezTo>
                  <a:cubicBezTo>
                    <a:pt x="222" y="107"/>
                    <a:pt x="260" y="61"/>
                    <a:pt x="237" y="38"/>
                  </a:cubicBezTo>
                  <a:cubicBezTo>
                    <a:pt x="207" y="0"/>
                    <a:pt x="146" y="0"/>
                    <a:pt x="100" y="7"/>
                  </a:cubicBezTo>
                  <a:cubicBezTo>
                    <a:pt x="85" y="7"/>
                    <a:pt x="92" y="46"/>
                    <a:pt x="77" y="53"/>
                  </a:cubicBezTo>
                  <a:cubicBezTo>
                    <a:pt x="62" y="69"/>
                    <a:pt x="31" y="46"/>
                    <a:pt x="16" y="61"/>
                  </a:cubicBezTo>
                  <a:cubicBezTo>
                    <a:pt x="0" y="69"/>
                    <a:pt x="23" y="84"/>
                    <a:pt x="23" y="99"/>
                  </a:cubicBezTo>
                  <a:cubicBezTo>
                    <a:pt x="39" y="130"/>
                    <a:pt x="69" y="214"/>
                    <a:pt x="85" y="25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27" name="Freeform 154"/>
            <p:cNvSpPr>
              <a:spLocks noChangeArrowheads="1"/>
            </p:cNvSpPr>
            <p:nvPr/>
          </p:nvSpPr>
          <p:spPr bwMode="auto">
            <a:xfrm>
              <a:off x="7117887" y="9477375"/>
              <a:ext cx="101593" cy="71438"/>
            </a:xfrm>
            <a:custGeom>
              <a:avLst/>
              <a:gdLst>
                <a:gd name="T0" fmla="*/ 92 w 284"/>
                <a:gd name="T1" fmla="*/ 183 h 199"/>
                <a:gd name="T2" fmla="*/ 92 w 284"/>
                <a:gd name="T3" fmla="*/ 183 h 199"/>
                <a:gd name="T4" fmla="*/ 84 w 284"/>
                <a:gd name="T5" fmla="*/ 175 h 199"/>
                <a:gd name="T6" fmla="*/ 130 w 284"/>
                <a:gd name="T7" fmla="*/ 198 h 199"/>
                <a:gd name="T8" fmla="*/ 130 w 284"/>
                <a:gd name="T9" fmla="*/ 198 h 199"/>
                <a:gd name="T10" fmla="*/ 260 w 284"/>
                <a:gd name="T11" fmla="*/ 145 h 199"/>
                <a:gd name="T12" fmla="*/ 222 w 284"/>
                <a:gd name="T13" fmla="*/ 46 h 199"/>
                <a:gd name="T14" fmla="*/ 199 w 284"/>
                <a:gd name="T15" fmla="*/ 7 h 199"/>
                <a:gd name="T16" fmla="*/ 15 w 284"/>
                <a:gd name="T17" fmla="*/ 99 h 199"/>
                <a:gd name="T18" fmla="*/ 77 w 284"/>
                <a:gd name="T19" fmla="*/ 175 h 199"/>
                <a:gd name="T20" fmla="*/ 92 w 284"/>
                <a:gd name="T21" fmla="*/ 18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4" h="199">
                  <a:moveTo>
                    <a:pt x="92" y="183"/>
                  </a:moveTo>
                  <a:lnTo>
                    <a:pt x="92" y="183"/>
                  </a:lnTo>
                  <a:cubicBezTo>
                    <a:pt x="84" y="183"/>
                    <a:pt x="84" y="175"/>
                    <a:pt x="84" y="175"/>
                  </a:cubicBezTo>
                  <a:cubicBezTo>
                    <a:pt x="92" y="175"/>
                    <a:pt x="115" y="183"/>
                    <a:pt x="130" y="198"/>
                  </a:cubicBezTo>
                  <a:lnTo>
                    <a:pt x="130" y="198"/>
                  </a:lnTo>
                  <a:cubicBezTo>
                    <a:pt x="176" y="190"/>
                    <a:pt x="237" y="183"/>
                    <a:pt x="260" y="145"/>
                  </a:cubicBezTo>
                  <a:cubicBezTo>
                    <a:pt x="283" y="114"/>
                    <a:pt x="245" y="76"/>
                    <a:pt x="222" y="46"/>
                  </a:cubicBezTo>
                  <a:cubicBezTo>
                    <a:pt x="222" y="30"/>
                    <a:pt x="214" y="15"/>
                    <a:pt x="199" y="7"/>
                  </a:cubicBezTo>
                  <a:cubicBezTo>
                    <a:pt x="145" y="0"/>
                    <a:pt x="38" y="0"/>
                    <a:pt x="15" y="99"/>
                  </a:cubicBezTo>
                  <a:cubicBezTo>
                    <a:pt x="0" y="137"/>
                    <a:pt x="38" y="152"/>
                    <a:pt x="77" y="175"/>
                  </a:cubicBezTo>
                  <a:cubicBezTo>
                    <a:pt x="77" y="175"/>
                    <a:pt x="84" y="183"/>
                    <a:pt x="92" y="18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28" name="Freeform 155"/>
            <p:cNvSpPr>
              <a:spLocks noChangeArrowheads="1"/>
            </p:cNvSpPr>
            <p:nvPr/>
          </p:nvSpPr>
          <p:spPr bwMode="auto">
            <a:xfrm>
              <a:off x="6294028" y="9369426"/>
              <a:ext cx="723853" cy="511175"/>
            </a:xfrm>
            <a:custGeom>
              <a:avLst/>
              <a:gdLst>
                <a:gd name="T0" fmla="*/ 7 w 2010"/>
                <a:gd name="T1" fmla="*/ 657 h 1421"/>
                <a:gd name="T2" fmla="*/ 152 w 2010"/>
                <a:gd name="T3" fmla="*/ 580 h 1421"/>
                <a:gd name="T4" fmla="*/ 473 w 2010"/>
                <a:gd name="T5" fmla="*/ 496 h 1421"/>
                <a:gd name="T6" fmla="*/ 542 w 2010"/>
                <a:gd name="T7" fmla="*/ 344 h 1421"/>
                <a:gd name="T8" fmla="*/ 687 w 2010"/>
                <a:gd name="T9" fmla="*/ 221 h 1421"/>
                <a:gd name="T10" fmla="*/ 809 w 2010"/>
                <a:gd name="T11" fmla="*/ 282 h 1421"/>
                <a:gd name="T12" fmla="*/ 886 w 2010"/>
                <a:gd name="T13" fmla="*/ 206 h 1421"/>
                <a:gd name="T14" fmla="*/ 939 w 2010"/>
                <a:gd name="T15" fmla="*/ 23 h 1421"/>
                <a:gd name="T16" fmla="*/ 970 w 2010"/>
                <a:gd name="T17" fmla="*/ 0 h 1421"/>
                <a:gd name="T18" fmla="*/ 1191 w 2010"/>
                <a:gd name="T19" fmla="*/ 122 h 1421"/>
                <a:gd name="T20" fmla="*/ 1298 w 2010"/>
                <a:gd name="T21" fmla="*/ 259 h 1421"/>
                <a:gd name="T22" fmla="*/ 1451 w 2010"/>
                <a:gd name="T23" fmla="*/ 275 h 1421"/>
                <a:gd name="T24" fmla="*/ 1550 w 2010"/>
                <a:gd name="T25" fmla="*/ 236 h 1421"/>
                <a:gd name="T26" fmla="*/ 1741 w 2010"/>
                <a:gd name="T27" fmla="*/ 366 h 1421"/>
                <a:gd name="T28" fmla="*/ 1749 w 2010"/>
                <a:gd name="T29" fmla="*/ 450 h 1421"/>
                <a:gd name="T30" fmla="*/ 1726 w 2010"/>
                <a:gd name="T31" fmla="*/ 550 h 1421"/>
                <a:gd name="T32" fmla="*/ 1795 w 2010"/>
                <a:gd name="T33" fmla="*/ 626 h 1421"/>
                <a:gd name="T34" fmla="*/ 1879 w 2010"/>
                <a:gd name="T35" fmla="*/ 748 h 1421"/>
                <a:gd name="T36" fmla="*/ 1986 w 2010"/>
                <a:gd name="T37" fmla="*/ 802 h 1421"/>
                <a:gd name="T38" fmla="*/ 1970 w 2010"/>
                <a:gd name="T39" fmla="*/ 901 h 1421"/>
                <a:gd name="T40" fmla="*/ 1848 w 2010"/>
                <a:gd name="T41" fmla="*/ 955 h 1421"/>
                <a:gd name="T42" fmla="*/ 1764 w 2010"/>
                <a:gd name="T43" fmla="*/ 825 h 1421"/>
                <a:gd name="T44" fmla="*/ 1695 w 2010"/>
                <a:gd name="T45" fmla="*/ 786 h 1421"/>
                <a:gd name="T46" fmla="*/ 1619 w 2010"/>
                <a:gd name="T47" fmla="*/ 763 h 1421"/>
                <a:gd name="T48" fmla="*/ 1482 w 2010"/>
                <a:gd name="T49" fmla="*/ 741 h 1421"/>
                <a:gd name="T50" fmla="*/ 1405 w 2010"/>
                <a:gd name="T51" fmla="*/ 977 h 1421"/>
                <a:gd name="T52" fmla="*/ 1581 w 2010"/>
                <a:gd name="T53" fmla="*/ 1069 h 1421"/>
                <a:gd name="T54" fmla="*/ 1566 w 2010"/>
                <a:gd name="T55" fmla="*/ 1176 h 1421"/>
                <a:gd name="T56" fmla="*/ 1428 w 2010"/>
                <a:gd name="T57" fmla="*/ 1291 h 1421"/>
                <a:gd name="T58" fmla="*/ 1275 w 2010"/>
                <a:gd name="T59" fmla="*/ 1207 h 1421"/>
                <a:gd name="T60" fmla="*/ 825 w 2010"/>
                <a:gd name="T61" fmla="*/ 1146 h 1421"/>
                <a:gd name="T62" fmla="*/ 779 w 2010"/>
                <a:gd name="T63" fmla="*/ 1245 h 1421"/>
                <a:gd name="T64" fmla="*/ 840 w 2010"/>
                <a:gd name="T65" fmla="*/ 1352 h 1421"/>
                <a:gd name="T66" fmla="*/ 809 w 2010"/>
                <a:gd name="T67" fmla="*/ 1420 h 1421"/>
                <a:gd name="T68" fmla="*/ 794 w 2010"/>
                <a:gd name="T69" fmla="*/ 1313 h 1421"/>
                <a:gd name="T70" fmla="*/ 756 w 2010"/>
                <a:gd name="T71" fmla="*/ 1245 h 1421"/>
                <a:gd name="T72" fmla="*/ 84 w 2010"/>
                <a:gd name="T73" fmla="*/ 909 h 1421"/>
                <a:gd name="T74" fmla="*/ 15 w 2010"/>
                <a:gd name="T75" fmla="*/ 939 h 1421"/>
                <a:gd name="T76" fmla="*/ 38 w 2010"/>
                <a:gd name="T77" fmla="*/ 809 h 1421"/>
                <a:gd name="T78" fmla="*/ 107 w 2010"/>
                <a:gd name="T79" fmla="*/ 718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10" h="1421">
                  <a:moveTo>
                    <a:pt x="7" y="657"/>
                  </a:moveTo>
                  <a:lnTo>
                    <a:pt x="7" y="657"/>
                  </a:lnTo>
                  <a:cubicBezTo>
                    <a:pt x="30" y="641"/>
                    <a:pt x="38" y="611"/>
                    <a:pt x="61" y="603"/>
                  </a:cubicBezTo>
                  <a:cubicBezTo>
                    <a:pt x="84" y="588"/>
                    <a:pt x="122" y="588"/>
                    <a:pt x="152" y="580"/>
                  </a:cubicBezTo>
                  <a:cubicBezTo>
                    <a:pt x="175" y="573"/>
                    <a:pt x="191" y="565"/>
                    <a:pt x="214" y="557"/>
                  </a:cubicBezTo>
                  <a:cubicBezTo>
                    <a:pt x="298" y="534"/>
                    <a:pt x="389" y="519"/>
                    <a:pt x="473" y="496"/>
                  </a:cubicBezTo>
                  <a:cubicBezTo>
                    <a:pt x="488" y="496"/>
                    <a:pt x="527" y="511"/>
                    <a:pt x="534" y="488"/>
                  </a:cubicBezTo>
                  <a:cubicBezTo>
                    <a:pt x="557" y="443"/>
                    <a:pt x="534" y="389"/>
                    <a:pt x="542" y="344"/>
                  </a:cubicBezTo>
                  <a:cubicBezTo>
                    <a:pt x="542" y="313"/>
                    <a:pt x="534" y="275"/>
                    <a:pt x="550" y="259"/>
                  </a:cubicBezTo>
                  <a:cubicBezTo>
                    <a:pt x="588" y="229"/>
                    <a:pt x="641" y="206"/>
                    <a:pt x="687" y="221"/>
                  </a:cubicBezTo>
                  <a:cubicBezTo>
                    <a:pt x="733" y="236"/>
                    <a:pt x="725" y="313"/>
                    <a:pt x="771" y="336"/>
                  </a:cubicBezTo>
                  <a:cubicBezTo>
                    <a:pt x="786" y="344"/>
                    <a:pt x="794" y="290"/>
                    <a:pt x="809" y="282"/>
                  </a:cubicBezTo>
                  <a:cubicBezTo>
                    <a:pt x="855" y="267"/>
                    <a:pt x="924" y="298"/>
                    <a:pt x="962" y="259"/>
                  </a:cubicBezTo>
                  <a:cubicBezTo>
                    <a:pt x="977" y="244"/>
                    <a:pt x="886" y="236"/>
                    <a:pt x="886" y="206"/>
                  </a:cubicBezTo>
                  <a:cubicBezTo>
                    <a:pt x="886" y="168"/>
                    <a:pt x="947" y="145"/>
                    <a:pt x="962" y="99"/>
                  </a:cubicBezTo>
                  <a:cubicBezTo>
                    <a:pt x="970" y="76"/>
                    <a:pt x="939" y="53"/>
                    <a:pt x="939" y="23"/>
                  </a:cubicBezTo>
                  <a:cubicBezTo>
                    <a:pt x="947" y="15"/>
                    <a:pt x="962" y="7"/>
                    <a:pt x="970" y="0"/>
                  </a:cubicBezTo>
                  <a:lnTo>
                    <a:pt x="970" y="0"/>
                  </a:lnTo>
                  <a:cubicBezTo>
                    <a:pt x="1023" y="15"/>
                    <a:pt x="1077" y="7"/>
                    <a:pt x="1115" y="30"/>
                  </a:cubicBezTo>
                  <a:cubicBezTo>
                    <a:pt x="1153" y="46"/>
                    <a:pt x="1168" y="91"/>
                    <a:pt x="1191" y="122"/>
                  </a:cubicBezTo>
                  <a:cubicBezTo>
                    <a:pt x="1214" y="160"/>
                    <a:pt x="1230" y="198"/>
                    <a:pt x="1252" y="236"/>
                  </a:cubicBezTo>
                  <a:cubicBezTo>
                    <a:pt x="1260" y="252"/>
                    <a:pt x="1283" y="252"/>
                    <a:pt x="1298" y="259"/>
                  </a:cubicBezTo>
                  <a:cubicBezTo>
                    <a:pt x="1313" y="282"/>
                    <a:pt x="1313" y="336"/>
                    <a:pt x="1344" y="336"/>
                  </a:cubicBezTo>
                  <a:cubicBezTo>
                    <a:pt x="1382" y="336"/>
                    <a:pt x="1413" y="290"/>
                    <a:pt x="1451" y="275"/>
                  </a:cubicBezTo>
                  <a:cubicBezTo>
                    <a:pt x="1482" y="259"/>
                    <a:pt x="1520" y="252"/>
                    <a:pt x="1550" y="236"/>
                  </a:cubicBezTo>
                  <a:lnTo>
                    <a:pt x="1550" y="236"/>
                  </a:lnTo>
                  <a:cubicBezTo>
                    <a:pt x="1588" y="298"/>
                    <a:pt x="1604" y="366"/>
                    <a:pt x="1657" y="405"/>
                  </a:cubicBezTo>
                  <a:cubicBezTo>
                    <a:pt x="1688" y="427"/>
                    <a:pt x="1711" y="374"/>
                    <a:pt x="1741" y="366"/>
                  </a:cubicBezTo>
                  <a:cubicBezTo>
                    <a:pt x="1749" y="366"/>
                    <a:pt x="1780" y="366"/>
                    <a:pt x="1780" y="382"/>
                  </a:cubicBezTo>
                  <a:cubicBezTo>
                    <a:pt x="1787" y="405"/>
                    <a:pt x="1764" y="427"/>
                    <a:pt x="1749" y="450"/>
                  </a:cubicBezTo>
                  <a:cubicBezTo>
                    <a:pt x="1741" y="458"/>
                    <a:pt x="1734" y="466"/>
                    <a:pt x="1726" y="473"/>
                  </a:cubicBezTo>
                  <a:cubicBezTo>
                    <a:pt x="1718" y="504"/>
                    <a:pt x="1711" y="534"/>
                    <a:pt x="1726" y="550"/>
                  </a:cubicBezTo>
                  <a:cubicBezTo>
                    <a:pt x="1741" y="573"/>
                    <a:pt x="1780" y="534"/>
                    <a:pt x="1795" y="550"/>
                  </a:cubicBezTo>
                  <a:cubicBezTo>
                    <a:pt x="1810" y="565"/>
                    <a:pt x="1795" y="603"/>
                    <a:pt x="1795" y="626"/>
                  </a:cubicBezTo>
                  <a:cubicBezTo>
                    <a:pt x="1802" y="672"/>
                    <a:pt x="1787" y="725"/>
                    <a:pt x="1810" y="763"/>
                  </a:cubicBezTo>
                  <a:cubicBezTo>
                    <a:pt x="1825" y="779"/>
                    <a:pt x="1856" y="733"/>
                    <a:pt x="1879" y="748"/>
                  </a:cubicBezTo>
                  <a:cubicBezTo>
                    <a:pt x="1894" y="756"/>
                    <a:pt x="1871" y="809"/>
                    <a:pt x="1894" y="817"/>
                  </a:cubicBezTo>
                  <a:cubicBezTo>
                    <a:pt x="1924" y="832"/>
                    <a:pt x="1963" y="779"/>
                    <a:pt x="1986" y="802"/>
                  </a:cubicBezTo>
                  <a:cubicBezTo>
                    <a:pt x="2009" y="817"/>
                    <a:pt x="1978" y="878"/>
                    <a:pt x="1970" y="901"/>
                  </a:cubicBezTo>
                  <a:lnTo>
                    <a:pt x="1970" y="901"/>
                  </a:lnTo>
                  <a:cubicBezTo>
                    <a:pt x="1947" y="909"/>
                    <a:pt x="1917" y="916"/>
                    <a:pt x="1894" y="947"/>
                  </a:cubicBezTo>
                  <a:cubicBezTo>
                    <a:pt x="1886" y="955"/>
                    <a:pt x="1871" y="955"/>
                    <a:pt x="1848" y="955"/>
                  </a:cubicBezTo>
                  <a:lnTo>
                    <a:pt x="1848" y="955"/>
                  </a:lnTo>
                  <a:cubicBezTo>
                    <a:pt x="1825" y="924"/>
                    <a:pt x="1787" y="855"/>
                    <a:pt x="1764" y="825"/>
                  </a:cubicBezTo>
                  <a:cubicBezTo>
                    <a:pt x="1749" y="817"/>
                    <a:pt x="1749" y="794"/>
                    <a:pt x="1734" y="786"/>
                  </a:cubicBezTo>
                  <a:cubicBezTo>
                    <a:pt x="1726" y="779"/>
                    <a:pt x="1703" y="786"/>
                    <a:pt x="1695" y="786"/>
                  </a:cubicBezTo>
                  <a:cubicBezTo>
                    <a:pt x="1665" y="779"/>
                    <a:pt x="1642" y="771"/>
                    <a:pt x="1619" y="763"/>
                  </a:cubicBezTo>
                  <a:lnTo>
                    <a:pt x="1619" y="763"/>
                  </a:lnTo>
                  <a:cubicBezTo>
                    <a:pt x="1596" y="748"/>
                    <a:pt x="1581" y="710"/>
                    <a:pt x="1550" y="710"/>
                  </a:cubicBezTo>
                  <a:cubicBezTo>
                    <a:pt x="1527" y="702"/>
                    <a:pt x="1497" y="718"/>
                    <a:pt x="1482" y="741"/>
                  </a:cubicBezTo>
                  <a:cubicBezTo>
                    <a:pt x="1466" y="763"/>
                    <a:pt x="1474" y="802"/>
                    <a:pt x="1466" y="832"/>
                  </a:cubicBezTo>
                  <a:cubicBezTo>
                    <a:pt x="1459" y="855"/>
                    <a:pt x="1413" y="955"/>
                    <a:pt x="1405" y="977"/>
                  </a:cubicBezTo>
                  <a:lnTo>
                    <a:pt x="1405" y="977"/>
                  </a:lnTo>
                  <a:cubicBezTo>
                    <a:pt x="1405" y="1008"/>
                    <a:pt x="1550" y="1077"/>
                    <a:pt x="1581" y="1069"/>
                  </a:cubicBezTo>
                  <a:cubicBezTo>
                    <a:pt x="1604" y="1061"/>
                    <a:pt x="1588" y="1092"/>
                    <a:pt x="1588" y="1107"/>
                  </a:cubicBezTo>
                  <a:cubicBezTo>
                    <a:pt x="1596" y="1153"/>
                    <a:pt x="1642" y="1146"/>
                    <a:pt x="1566" y="1176"/>
                  </a:cubicBezTo>
                  <a:cubicBezTo>
                    <a:pt x="1535" y="1184"/>
                    <a:pt x="1581" y="1260"/>
                    <a:pt x="1558" y="1260"/>
                  </a:cubicBezTo>
                  <a:cubicBezTo>
                    <a:pt x="1520" y="1260"/>
                    <a:pt x="1436" y="1245"/>
                    <a:pt x="1428" y="1291"/>
                  </a:cubicBezTo>
                  <a:cubicBezTo>
                    <a:pt x="1405" y="1298"/>
                    <a:pt x="1397" y="1275"/>
                    <a:pt x="1390" y="1252"/>
                  </a:cubicBezTo>
                  <a:cubicBezTo>
                    <a:pt x="1344" y="1252"/>
                    <a:pt x="1321" y="1222"/>
                    <a:pt x="1275" y="1207"/>
                  </a:cubicBezTo>
                  <a:cubicBezTo>
                    <a:pt x="1230" y="1191"/>
                    <a:pt x="1176" y="1207"/>
                    <a:pt x="1130" y="1191"/>
                  </a:cubicBezTo>
                  <a:cubicBezTo>
                    <a:pt x="1023" y="1176"/>
                    <a:pt x="932" y="1146"/>
                    <a:pt x="825" y="1146"/>
                  </a:cubicBezTo>
                  <a:cubicBezTo>
                    <a:pt x="825" y="1168"/>
                    <a:pt x="794" y="1207"/>
                    <a:pt x="779" y="1229"/>
                  </a:cubicBezTo>
                  <a:cubicBezTo>
                    <a:pt x="779" y="1245"/>
                    <a:pt x="779" y="1245"/>
                    <a:pt x="779" y="1245"/>
                  </a:cubicBezTo>
                  <a:cubicBezTo>
                    <a:pt x="779" y="1268"/>
                    <a:pt x="794" y="1283"/>
                    <a:pt x="809" y="1298"/>
                  </a:cubicBezTo>
                  <a:cubicBezTo>
                    <a:pt x="817" y="1313"/>
                    <a:pt x="840" y="1336"/>
                    <a:pt x="840" y="1352"/>
                  </a:cubicBezTo>
                  <a:cubicBezTo>
                    <a:pt x="840" y="1367"/>
                    <a:pt x="825" y="1382"/>
                    <a:pt x="817" y="1398"/>
                  </a:cubicBezTo>
                  <a:cubicBezTo>
                    <a:pt x="809" y="1405"/>
                    <a:pt x="809" y="1420"/>
                    <a:pt x="809" y="1420"/>
                  </a:cubicBezTo>
                  <a:cubicBezTo>
                    <a:pt x="802" y="1398"/>
                    <a:pt x="794" y="1390"/>
                    <a:pt x="794" y="1367"/>
                  </a:cubicBezTo>
                  <a:cubicBezTo>
                    <a:pt x="794" y="1352"/>
                    <a:pt x="802" y="1329"/>
                    <a:pt x="794" y="1313"/>
                  </a:cubicBezTo>
                  <a:cubicBezTo>
                    <a:pt x="786" y="1306"/>
                    <a:pt x="779" y="1298"/>
                    <a:pt x="771" y="1283"/>
                  </a:cubicBezTo>
                  <a:cubicBezTo>
                    <a:pt x="763" y="1275"/>
                    <a:pt x="763" y="1260"/>
                    <a:pt x="756" y="1245"/>
                  </a:cubicBezTo>
                  <a:cubicBezTo>
                    <a:pt x="664" y="1138"/>
                    <a:pt x="351" y="1031"/>
                    <a:pt x="282" y="970"/>
                  </a:cubicBezTo>
                  <a:cubicBezTo>
                    <a:pt x="236" y="955"/>
                    <a:pt x="130" y="901"/>
                    <a:pt x="84" y="909"/>
                  </a:cubicBezTo>
                  <a:cubicBezTo>
                    <a:pt x="61" y="916"/>
                    <a:pt x="38" y="924"/>
                    <a:pt x="15" y="939"/>
                  </a:cubicBezTo>
                  <a:lnTo>
                    <a:pt x="15" y="939"/>
                  </a:lnTo>
                  <a:cubicBezTo>
                    <a:pt x="15" y="916"/>
                    <a:pt x="15" y="863"/>
                    <a:pt x="23" y="840"/>
                  </a:cubicBezTo>
                  <a:cubicBezTo>
                    <a:pt x="23" y="825"/>
                    <a:pt x="38" y="817"/>
                    <a:pt x="38" y="809"/>
                  </a:cubicBezTo>
                  <a:cubicBezTo>
                    <a:pt x="30" y="794"/>
                    <a:pt x="0" y="794"/>
                    <a:pt x="7" y="786"/>
                  </a:cubicBezTo>
                  <a:cubicBezTo>
                    <a:pt x="30" y="748"/>
                    <a:pt x="107" y="756"/>
                    <a:pt x="107" y="718"/>
                  </a:cubicBezTo>
                  <a:cubicBezTo>
                    <a:pt x="107" y="680"/>
                    <a:pt x="46" y="680"/>
                    <a:pt x="7" y="65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29" name="Freeform 156"/>
            <p:cNvSpPr>
              <a:spLocks noChangeArrowheads="1"/>
            </p:cNvSpPr>
            <p:nvPr/>
          </p:nvSpPr>
          <p:spPr bwMode="auto">
            <a:xfrm>
              <a:off x="6862316" y="9644063"/>
              <a:ext cx="96831" cy="74612"/>
            </a:xfrm>
            <a:custGeom>
              <a:avLst/>
              <a:gdLst>
                <a:gd name="T0" fmla="*/ 267 w 268"/>
                <a:gd name="T1" fmla="*/ 192 h 208"/>
                <a:gd name="T2" fmla="*/ 267 w 268"/>
                <a:gd name="T3" fmla="*/ 192 h 208"/>
                <a:gd name="T4" fmla="*/ 183 w 268"/>
                <a:gd name="T5" fmla="*/ 62 h 208"/>
                <a:gd name="T6" fmla="*/ 153 w 268"/>
                <a:gd name="T7" fmla="*/ 23 h 208"/>
                <a:gd name="T8" fmla="*/ 114 w 268"/>
                <a:gd name="T9" fmla="*/ 23 h 208"/>
                <a:gd name="T10" fmla="*/ 38 w 268"/>
                <a:gd name="T11" fmla="*/ 0 h 208"/>
                <a:gd name="T12" fmla="*/ 38 w 268"/>
                <a:gd name="T13" fmla="*/ 0 h 208"/>
                <a:gd name="T14" fmla="*/ 7 w 268"/>
                <a:gd name="T15" fmla="*/ 54 h 208"/>
                <a:gd name="T16" fmla="*/ 68 w 268"/>
                <a:gd name="T17" fmla="*/ 85 h 208"/>
                <a:gd name="T18" fmla="*/ 61 w 268"/>
                <a:gd name="T19" fmla="*/ 207 h 208"/>
                <a:gd name="T20" fmla="*/ 61 w 268"/>
                <a:gd name="T21" fmla="*/ 207 h 208"/>
                <a:gd name="T22" fmla="*/ 214 w 268"/>
                <a:gd name="T23" fmla="*/ 176 h 208"/>
                <a:gd name="T24" fmla="*/ 267 w 268"/>
                <a:gd name="T25" fmla="*/ 192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8" h="208">
                  <a:moveTo>
                    <a:pt x="267" y="192"/>
                  </a:moveTo>
                  <a:lnTo>
                    <a:pt x="267" y="192"/>
                  </a:lnTo>
                  <a:cubicBezTo>
                    <a:pt x="244" y="161"/>
                    <a:pt x="206" y="92"/>
                    <a:pt x="183" y="62"/>
                  </a:cubicBezTo>
                  <a:cubicBezTo>
                    <a:pt x="168" y="54"/>
                    <a:pt x="168" y="31"/>
                    <a:pt x="153" y="23"/>
                  </a:cubicBezTo>
                  <a:cubicBezTo>
                    <a:pt x="145" y="16"/>
                    <a:pt x="122" y="23"/>
                    <a:pt x="114" y="23"/>
                  </a:cubicBezTo>
                  <a:cubicBezTo>
                    <a:pt x="84" y="16"/>
                    <a:pt x="61" y="8"/>
                    <a:pt x="38" y="0"/>
                  </a:cubicBezTo>
                  <a:lnTo>
                    <a:pt x="38" y="0"/>
                  </a:lnTo>
                  <a:cubicBezTo>
                    <a:pt x="30" y="16"/>
                    <a:pt x="0" y="31"/>
                    <a:pt x="7" y="54"/>
                  </a:cubicBezTo>
                  <a:cubicBezTo>
                    <a:pt x="15" y="69"/>
                    <a:pt x="61" y="62"/>
                    <a:pt x="68" y="85"/>
                  </a:cubicBezTo>
                  <a:cubicBezTo>
                    <a:pt x="84" y="115"/>
                    <a:pt x="68" y="176"/>
                    <a:pt x="61" y="207"/>
                  </a:cubicBezTo>
                  <a:lnTo>
                    <a:pt x="61" y="207"/>
                  </a:lnTo>
                  <a:cubicBezTo>
                    <a:pt x="99" y="176"/>
                    <a:pt x="153" y="161"/>
                    <a:pt x="214" y="176"/>
                  </a:cubicBezTo>
                  <a:cubicBezTo>
                    <a:pt x="229" y="176"/>
                    <a:pt x="252" y="184"/>
                    <a:pt x="267" y="19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30" name="Freeform 157"/>
            <p:cNvSpPr>
              <a:spLocks noChangeArrowheads="1"/>
            </p:cNvSpPr>
            <p:nvPr/>
          </p:nvSpPr>
          <p:spPr bwMode="auto">
            <a:xfrm>
              <a:off x="7049629" y="9647239"/>
              <a:ext cx="322241" cy="206375"/>
            </a:xfrm>
            <a:custGeom>
              <a:avLst/>
              <a:gdLst>
                <a:gd name="T0" fmla="*/ 359 w 895"/>
                <a:gd name="T1" fmla="*/ 413 h 574"/>
                <a:gd name="T2" fmla="*/ 359 w 895"/>
                <a:gd name="T3" fmla="*/ 413 h 574"/>
                <a:gd name="T4" fmla="*/ 275 w 895"/>
                <a:gd name="T5" fmla="*/ 367 h 574"/>
                <a:gd name="T6" fmla="*/ 199 w 895"/>
                <a:gd name="T7" fmla="*/ 298 h 574"/>
                <a:gd name="T8" fmla="*/ 115 w 895"/>
                <a:gd name="T9" fmla="*/ 237 h 574"/>
                <a:gd name="T10" fmla="*/ 329 w 895"/>
                <a:gd name="T11" fmla="*/ 161 h 574"/>
                <a:gd name="T12" fmla="*/ 481 w 895"/>
                <a:gd name="T13" fmla="*/ 61 h 574"/>
                <a:gd name="T14" fmla="*/ 604 w 895"/>
                <a:gd name="T15" fmla="*/ 92 h 574"/>
                <a:gd name="T16" fmla="*/ 733 w 895"/>
                <a:gd name="T17" fmla="*/ 115 h 574"/>
                <a:gd name="T18" fmla="*/ 848 w 895"/>
                <a:gd name="T19" fmla="*/ 252 h 574"/>
                <a:gd name="T20" fmla="*/ 764 w 895"/>
                <a:gd name="T21" fmla="*/ 321 h 574"/>
                <a:gd name="T22" fmla="*/ 710 w 895"/>
                <a:gd name="T23" fmla="*/ 397 h 574"/>
                <a:gd name="T24" fmla="*/ 581 w 895"/>
                <a:gd name="T25" fmla="*/ 497 h 574"/>
                <a:gd name="T26" fmla="*/ 413 w 895"/>
                <a:gd name="T27" fmla="*/ 458 h 574"/>
                <a:gd name="T28" fmla="*/ 359 w 895"/>
                <a:gd name="T29" fmla="*/ 413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5" h="574">
                  <a:moveTo>
                    <a:pt x="359" y="413"/>
                  </a:moveTo>
                  <a:lnTo>
                    <a:pt x="359" y="413"/>
                  </a:lnTo>
                  <a:cubicBezTo>
                    <a:pt x="329" y="397"/>
                    <a:pt x="306" y="390"/>
                    <a:pt x="275" y="367"/>
                  </a:cubicBezTo>
                  <a:cubicBezTo>
                    <a:pt x="252" y="352"/>
                    <a:pt x="229" y="290"/>
                    <a:pt x="199" y="298"/>
                  </a:cubicBezTo>
                  <a:cubicBezTo>
                    <a:pt x="0" y="352"/>
                    <a:pt x="99" y="306"/>
                    <a:pt x="115" y="237"/>
                  </a:cubicBezTo>
                  <a:cubicBezTo>
                    <a:pt x="130" y="168"/>
                    <a:pt x="275" y="191"/>
                    <a:pt x="329" y="161"/>
                  </a:cubicBezTo>
                  <a:cubicBezTo>
                    <a:pt x="390" y="130"/>
                    <a:pt x="436" y="115"/>
                    <a:pt x="481" y="61"/>
                  </a:cubicBezTo>
                  <a:cubicBezTo>
                    <a:pt x="535" y="0"/>
                    <a:pt x="543" y="61"/>
                    <a:pt x="604" y="92"/>
                  </a:cubicBezTo>
                  <a:cubicBezTo>
                    <a:pt x="649" y="115"/>
                    <a:pt x="680" y="115"/>
                    <a:pt x="733" y="115"/>
                  </a:cubicBezTo>
                  <a:cubicBezTo>
                    <a:pt x="764" y="115"/>
                    <a:pt x="825" y="222"/>
                    <a:pt x="848" y="252"/>
                  </a:cubicBezTo>
                  <a:cubicBezTo>
                    <a:pt x="894" y="298"/>
                    <a:pt x="779" y="313"/>
                    <a:pt x="764" y="321"/>
                  </a:cubicBezTo>
                  <a:cubicBezTo>
                    <a:pt x="703" y="336"/>
                    <a:pt x="726" y="359"/>
                    <a:pt x="710" y="397"/>
                  </a:cubicBezTo>
                  <a:cubicBezTo>
                    <a:pt x="688" y="474"/>
                    <a:pt x="634" y="443"/>
                    <a:pt x="581" y="497"/>
                  </a:cubicBezTo>
                  <a:cubicBezTo>
                    <a:pt x="497" y="573"/>
                    <a:pt x="489" y="489"/>
                    <a:pt x="413" y="458"/>
                  </a:cubicBezTo>
                  <a:lnTo>
                    <a:pt x="359" y="413"/>
                  </a:ln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31" name="Freeform 158"/>
            <p:cNvSpPr>
              <a:spLocks noChangeArrowheads="1"/>
            </p:cNvSpPr>
            <p:nvPr/>
          </p:nvSpPr>
          <p:spPr bwMode="auto">
            <a:xfrm>
              <a:off x="6798820" y="9621838"/>
              <a:ext cx="93656" cy="127000"/>
            </a:xfrm>
            <a:custGeom>
              <a:avLst/>
              <a:gdLst>
                <a:gd name="T0" fmla="*/ 0 w 261"/>
                <a:gd name="T1" fmla="*/ 275 h 353"/>
                <a:gd name="T2" fmla="*/ 0 w 261"/>
                <a:gd name="T3" fmla="*/ 275 h 353"/>
                <a:gd name="T4" fmla="*/ 84 w 261"/>
                <a:gd name="T5" fmla="*/ 283 h 353"/>
                <a:gd name="T6" fmla="*/ 161 w 261"/>
                <a:gd name="T7" fmla="*/ 275 h 353"/>
                <a:gd name="T8" fmla="*/ 153 w 261"/>
                <a:gd name="T9" fmla="*/ 329 h 353"/>
                <a:gd name="T10" fmla="*/ 183 w 261"/>
                <a:gd name="T11" fmla="*/ 352 h 353"/>
                <a:gd name="T12" fmla="*/ 237 w 261"/>
                <a:gd name="T13" fmla="*/ 268 h 353"/>
                <a:gd name="T14" fmla="*/ 237 w 261"/>
                <a:gd name="T15" fmla="*/ 268 h 353"/>
                <a:gd name="T16" fmla="*/ 244 w 261"/>
                <a:gd name="T17" fmla="*/ 146 h 353"/>
                <a:gd name="T18" fmla="*/ 183 w 261"/>
                <a:gd name="T19" fmla="*/ 115 h 353"/>
                <a:gd name="T20" fmla="*/ 214 w 261"/>
                <a:gd name="T21" fmla="*/ 61 h 353"/>
                <a:gd name="T22" fmla="*/ 214 w 261"/>
                <a:gd name="T23" fmla="*/ 61 h 353"/>
                <a:gd name="T24" fmla="*/ 145 w 261"/>
                <a:gd name="T25" fmla="*/ 8 h 353"/>
                <a:gd name="T26" fmla="*/ 77 w 261"/>
                <a:gd name="T27" fmla="*/ 39 h 353"/>
                <a:gd name="T28" fmla="*/ 61 w 261"/>
                <a:gd name="T29" fmla="*/ 130 h 353"/>
                <a:gd name="T30" fmla="*/ 0 w 261"/>
                <a:gd name="T31" fmla="*/ 275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1" h="353">
                  <a:moveTo>
                    <a:pt x="0" y="275"/>
                  </a:moveTo>
                  <a:lnTo>
                    <a:pt x="0" y="275"/>
                  </a:lnTo>
                  <a:cubicBezTo>
                    <a:pt x="31" y="275"/>
                    <a:pt x="54" y="283"/>
                    <a:pt x="84" y="283"/>
                  </a:cubicBezTo>
                  <a:cubicBezTo>
                    <a:pt x="115" y="275"/>
                    <a:pt x="138" y="268"/>
                    <a:pt x="161" y="275"/>
                  </a:cubicBezTo>
                  <a:cubicBezTo>
                    <a:pt x="168" y="298"/>
                    <a:pt x="153" y="306"/>
                    <a:pt x="153" y="329"/>
                  </a:cubicBezTo>
                  <a:cubicBezTo>
                    <a:pt x="153" y="336"/>
                    <a:pt x="183" y="352"/>
                    <a:pt x="183" y="352"/>
                  </a:cubicBezTo>
                  <a:cubicBezTo>
                    <a:pt x="191" y="321"/>
                    <a:pt x="214" y="291"/>
                    <a:pt x="237" y="268"/>
                  </a:cubicBezTo>
                  <a:lnTo>
                    <a:pt x="237" y="268"/>
                  </a:lnTo>
                  <a:cubicBezTo>
                    <a:pt x="244" y="237"/>
                    <a:pt x="260" y="176"/>
                    <a:pt x="244" y="146"/>
                  </a:cubicBezTo>
                  <a:cubicBezTo>
                    <a:pt x="237" y="123"/>
                    <a:pt x="191" y="130"/>
                    <a:pt x="183" y="115"/>
                  </a:cubicBezTo>
                  <a:cubicBezTo>
                    <a:pt x="176" y="92"/>
                    <a:pt x="206" y="77"/>
                    <a:pt x="214" y="61"/>
                  </a:cubicBezTo>
                  <a:lnTo>
                    <a:pt x="214" y="61"/>
                  </a:lnTo>
                  <a:cubicBezTo>
                    <a:pt x="191" y="46"/>
                    <a:pt x="176" y="8"/>
                    <a:pt x="145" y="8"/>
                  </a:cubicBezTo>
                  <a:cubicBezTo>
                    <a:pt x="122" y="0"/>
                    <a:pt x="92" y="16"/>
                    <a:pt x="77" y="39"/>
                  </a:cubicBezTo>
                  <a:cubicBezTo>
                    <a:pt x="61" y="61"/>
                    <a:pt x="69" y="100"/>
                    <a:pt x="61" y="130"/>
                  </a:cubicBezTo>
                  <a:cubicBezTo>
                    <a:pt x="54" y="153"/>
                    <a:pt x="8" y="253"/>
                    <a:pt x="0" y="27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32" name="Freeform 159"/>
            <p:cNvSpPr>
              <a:spLocks noChangeArrowheads="1"/>
            </p:cNvSpPr>
            <p:nvPr/>
          </p:nvSpPr>
          <p:spPr bwMode="auto">
            <a:xfrm>
              <a:off x="5916228" y="9879013"/>
              <a:ext cx="85719" cy="127000"/>
            </a:xfrm>
            <a:custGeom>
              <a:avLst/>
              <a:gdLst>
                <a:gd name="T0" fmla="*/ 184 w 238"/>
                <a:gd name="T1" fmla="*/ 0 h 352"/>
                <a:gd name="T2" fmla="*/ 184 w 238"/>
                <a:gd name="T3" fmla="*/ 0 h 352"/>
                <a:gd name="T4" fmla="*/ 77 w 238"/>
                <a:gd name="T5" fmla="*/ 61 h 352"/>
                <a:gd name="T6" fmla="*/ 61 w 238"/>
                <a:gd name="T7" fmla="*/ 122 h 352"/>
                <a:gd name="T8" fmla="*/ 8 w 238"/>
                <a:gd name="T9" fmla="*/ 168 h 352"/>
                <a:gd name="T10" fmla="*/ 8 w 238"/>
                <a:gd name="T11" fmla="*/ 221 h 352"/>
                <a:gd name="T12" fmla="*/ 77 w 238"/>
                <a:gd name="T13" fmla="*/ 282 h 352"/>
                <a:gd name="T14" fmla="*/ 92 w 238"/>
                <a:gd name="T15" fmla="*/ 336 h 352"/>
                <a:gd name="T16" fmla="*/ 214 w 238"/>
                <a:gd name="T17" fmla="*/ 328 h 352"/>
                <a:gd name="T18" fmla="*/ 214 w 238"/>
                <a:gd name="T19" fmla="*/ 328 h 352"/>
                <a:gd name="T20" fmla="*/ 222 w 238"/>
                <a:gd name="T21" fmla="*/ 305 h 352"/>
                <a:gd name="T22" fmla="*/ 161 w 238"/>
                <a:gd name="T23" fmla="*/ 191 h 352"/>
                <a:gd name="T24" fmla="*/ 199 w 238"/>
                <a:gd name="T25" fmla="*/ 137 h 352"/>
                <a:gd name="T26" fmla="*/ 184 w 238"/>
                <a:gd name="T27"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8" h="352">
                  <a:moveTo>
                    <a:pt x="184" y="0"/>
                  </a:moveTo>
                  <a:lnTo>
                    <a:pt x="184" y="0"/>
                  </a:lnTo>
                  <a:cubicBezTo>
                    <a:pt x="153" y="23"/>
                    <a:pt x="100" y="38"/>
                    <a:pt x="77" y="61"/>
                  </a:cubicBezTo>
                  <a:cubicBezTo>
                    <a:pt x="61" y="76"/>
                    <a:pt x="69" y="107"/>
                    <a:pt x="61" y="122"/>
                  </a:cubicBezTo>
                  <a:cubicBezTo>
                    <a:pt x="46" y="145"/>
                    <a:pt x="16" y="153"/>
                    <a:pt x="8" y="168"/>
                  </a:cubicBezTo>
                  <a:cubicBezTo>
                    <a:pt x="0" y="183"/>
                    <a:pt x="0" y="206"/>
                    <a:pt x="8" y="221"/>
                  </a:cubicBezTo>
                  <a:cubicBezTo>
                    <a:pt x="23" y="244"/>
                    <a:pt x="61" y="259"/>
                    <a:pt x="77" y="282"/>
                  </a:cubicBezTo>
                  <a:cubicBezTo>
                    <a:pt x="92" y="298"/>
                    <a:pt x="77" y="328"/>
                    <a:pt x="92" y="336"/>
                  </a:cubicBezTo>
                  <a:cubicBezTo>
                    <a:pt x="130" y="351"/>
                    <a:pt x="168" y="336"/>
                    <a:pt x="214" y="328"/>
                  </a:cubicBezTo>
                  <a:lnTo>
                    <a:pt x="214" y="328"/>
                  </a:lnTo>
                  <a:cubicBezTo>
                    <a:pt x="214" y="321"/>
                    <a:pt x="214" y="313"/>
                    <a:pt x="222" y="305"/>
                  </a:cubicBezTo>
                  <a:cubicBezTo>
                    <a:pt x="107" y="305"/>
                    <a:pt x="31" y="191"/>
                    <a:pt x="161" y="191"/>
                  </a:cubicBezTo>
                  <a:cubicBezTo>
                    <a:pt x="207" y="191"/>
                    <a:pt x="237" y="183"/>
                    <a:pt x="199" y="137"/>
                  </a:cubicBezTo>
                  <a:cubicBezTo>
                    <a:pt x="161" y="107"/>
                    <a:pt x="168" y="46"/>
                    <a:pt x="184"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33" name="Freeform 160"/>
            <p:cNvSpPr>
              <a:spLocks noChangeArrowheads="1"/>
            </p:cNvSpPr>
            <p:nvPr/>
          </p:nvSpPr>
          <p:spPr bwMode="auto">
            <a:xfrm>
              <a:off x="5311429" y="9234489"/>
              <a:ext cx="1020697" cy="935037"/>
            </a:xfrm>
            <a:custGeom>
              <a:avLst/>
              <a:gdLst>
                <a:gd name="T0" fmla="*/ 15 w 2834"/>
                <a:gd name="T1" fmla="*/ 191 h 2598"/>
                <a:gd name="T2" fmla="*/ 7 w 2834"/>
                <a:gd name="T3" fmla="*/ 146 h 2598"/>
                <a:gd name="T4" fmla="*/ 23 w 2834"/>
                <a:gd name="T5" fmla="*/ 130 h 2598"/>
                <a:gd name="T6" fmla="*/ 38 w 2834"/>
                <a:gd name="T7" fmla="*/ 184 h 2598"/>
                <a:gd name="T8" fmla="*/ 15 w 2834"/>
                <a:gd name="T9" fmla="*/ 191 h 2598"/>
                <a:gd name="T10" fmla="*/ 886 w 2834"/>
                <a:gd name="T11" fmla="*/ 2208 h 2598"/>
                <a:gd name="T12" fmla="*/ 1283 w 2834"/>
                <a:gd name="T13" fmla="*/ 2452 h 2598"/>
                <a:gd name="T14" fmla="*/ 1528 w 2834"/>
                <a:gd name="T15" fmla="*/ 2597 h 2598"/>
                <a:gd name="T16" fmla="*/ 1635 w 2834"/>
                <a:gd name="T17" fmla="*/ 2552 h 2598"/>
                <a:gd name="T18" fmla="*/ 1833 w 2834"/>
                <a:gd name="T19" fmla="*/ 2254 h 2598"/>
                <a:gd name="T20" fmla="*/ 1894 w 2834"/>
                <a:gd name="T21" fmla="*/ 2116 h 2598"/>
                <a:gd name="T22" fmla="*/ 1772 w 2834"/>
                <a:gd name="T23" fmla="*/ 2124 h 2598"/>
                <a:gd name="T24" fmla="*/ 1688 w 2834"/>
                <a:gd name="T25" fmla="*/ 2009 h 2598"/>
                <a:gd name="T26" fmla="*/ 1741 w 2834"/>
                <a:gd name="T27" fmla="*/ 1910 h 2598"/>
                <a:gd name="T28" fmla="*/ 1864 w 2834"/>
                <a:gd name="T29" fmla="*/ 1788 h 2598"/>
                <a:gd name="T30" fmla="*/ 1955 w 2834"/>
                <a:gd name="T31" fmla="*/ 1612 h 2598"/>
                <a:gd name="T32" fmla="*/ 2351 w 2834"/>
                <a:gd name="T33" fmla="*/ 1413 h 2598"/>
                <a:gd name="T34" fmla="*/ 2603 w 2834"/>
                <a:gd name="T35" fmla="*/ 1368 h 2598"/>
                <a:gd name="T36" fmla="*/ 2741 w 2834"/>
                <a:gd name="T37" fmla="*/ 1314 h 2598"/>
                <a:gd name="T38" fmla="*/ 2764 w 2834"/>
                <a:gd name="T39" fmla="*/ 1184 h 2598"/>
                <a:gd name="T40" fmla="*/ 2833 w 2834"/>
                <a:gd name="T41" fmla="*/ 1093 h 2598"/>
                <a:gd name="T42" fmla="*/ 2733 w 2834"/>
                <a:gd name="T43" fmla="*/ 1032 h 2598"/>
                <a:gd name="T44" fmla="*/ 2603 w 2834"/>
                <a:gd name="T45" fmla="*/ 948 h 2598"/>
                <a:gd name="T46" fmla="*/ 2588 w 2834"/>
                <a:gd name="T47" fmla="*/ 818 h 2598"/>
                <a:gd name="T48" fmla="*/ 2428 w 2834"/>
                <a:gd name="T49" fmla="*/ 841 h 2598"/>
                <a:gd name="T50" fmla="*/ 2397 w 2834"/>
                <a:gd name="T51" fmla="*/ 703 h 2598"/>
                <a:gd name="T52" fmla="*/ 2154 w 2834"/>
                <a:gd name="T53" fmla="*/ 619 h 2598"/>
                <a:gd name="T54" fmla="*/ 2070 w 2834"/>
                <a:gd name="T55" fmla="*/ 520 h 2598"/>
                <a:gd name="T56" fmla="*/ 1955 w 2834"/>
                <a:gd name="T57" fmla="*/ 512 h 2598"/>
                <a:gd name="T58" fmla="*/ 1871 w 2834"/>
                <a:gd name="T59" fmla="*/ 489 h 2598"/>
                <a:gd name="T60" fmla="*/ 1711 w 2834"/>
                <a:gd name="T61" fmla="*/ 543 h 2598"/>
                <a:gd name="T62" fmla="*/ 1726 w 2834"/>
                <a:gd name="T63" fmla="*/ 428 h 2598"/>
                <a:gd name="T64" fmla="*/ 1558 w 2834"/>
                <a:gd name="T65" fmla="*/ 367 h 2598"/>
                <a:gd name="T66" fmla="*/ 1375 w 2834"/>
                <a:gd name="T67" fmla="*/ 123 h 2598"/>
                <a:gd name="T68" fmla="*/ 1543 w 2834"/>
                <a:gd name="T69" fmla="*/ 107 h 2598"/>
                <a:gd name="T70" fmla="*/ 1543 w 2834"/>
                <a:gd name="T71" fmla="*/ 69 h 2598"/>
                <a:gd name="T72" fmla="*/ 1405 w 2834"/>
                <a:gd name="T73" fmla="*/ 0 h 2598"/>
                <a:gd name="T74" fmla="*/ 1398 w 2834"/>
                <a:gd name="T75" fmla="*/ 8 h 2598"/>
                <a:gd name="T76" fmla="*/ 848 w 2834"/>
                <a:gd name="T77" fmla="*/ 107 h 2598"/>
                <a:gd name="T78" fmla="*/ 710 w 2834"/>
                <a:gd name="T79" fmla="*/ 237 h 2598"/>
                <a:gd name="T80" fmla="*/ 611 w 2834"/>
                <a:gd name="T81" fmla="*/ 604 h 2598"/>
                <a:gd name="T82" fmla="*/ 252 w 2834"/>
                <a:gd name="T83" fmla="*/ 558 h 2598"/>
                <a:gd name="T84" fmla="*/ 206 w 2834"/>
                <a:gd name="T85" fmla="*/ 749 h 2598"/>
                <a:gd name="T86" fmla="*/ 382 w 2834"/>
                <a:gd name="T87" fmla="*/ 749 h 2598"/>
                <a:gd name="T88" fmla="*/ 443 w 2834"/>
                <a:gd name="T89" fmla="*/ 894 h 2598"/>
                <a:gd name="T90" fmla="*/ 412 w 2834"/>
                <a:gd name="T91" fmla="*/ 1047 h 2598"/>
                <a:gd name="T92" fmla="*/ 328 w 2834"/>
                <a:gd name="T93" fmla="*/ 1093 h 2598"/>
                <a:gd name="T94" fmla="*/ 458 w 2834"/>
                <a:gd name="T95" fmla="*/ 1161 h 2598"/>
                <a:gd name="T96" fmla="*/ 527 w 2834"/>
                <a:gd name="T97" fmla="*/ 1291 h 2598"/>
                <a:gd name="T98" fmla="*/ 565 w 2834"/>
                <a:gd name="T99" fmla="*/ 1368 h 2598"/>
                <a:gd name="T100" fmla="*/ 619 w 2834"/>
                <a:gd name="T101" fmla="*/ 1482 h 2598"/>
                <a:gd name="T102" fmla="*/ 664 w 2834"/>
                <a:gd name="T103" fmla="*/ 1612 h 2598"/>
                <a:gd name="T104" fmla="*/ 672 w 2834"/>
                <a:gd name="T105" fmla="*/ 1711 h 2598"/>
                <a:gd name="T106" fmla="*/ 817 w 2834"/>
                <a:gd name="T107" fmla="*/ 1811 h 2598"/>
                <a:gd name="T108" fmla="*/ 726 w 2834"/>
                <a:gd name="T109" fmla="*/ 1918 h 2598"/>
                <a:gd name="T110" fmla="*/ 787 w 2834"/>
                <a:gd name="T111" fmla="*/ 1994 h 2598"/>
                <a:gd name="T112" fmla="*/ 848 w 2834"/>
                <a:gd name="T113" fmla="*/ 1979 h 2598"/>
                <a:gd name="T114" fmla="*/ 978 w 2834"/>
                <a:gd name="T115" fmla="*/ 2040 h 2598"/>
                <a:gd name="T116" fmla="*/ 1008 w 2834"/>
                <a:gd name="T117" fmla="*/ 2132 h 2598"/>
                <a:gd name="T118" fmla="*/ 947 w 2834"/>
                <a:gd name="T119" fmla="*/ 2200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34" h="2598">
                  <a:moveTo>
                    <a:pt x="15" y="191"/>
                  </a:moveTo>
                  <a:lnTo>
                    <a:pt x="15" y="191"/>
                  </a:lnTo>
                  <a:cubicBezTo>
                    <a:pt x="15" y="184"/>
                    <a:pt x="7" y="176"/>
                    <a:pt x="7" y="169"/>
                  </a:cubicBezTo>
                  <a:cubicBezTo>
                    <a:pt x="7" y="161"/>
                    <a:pt x="7" y="153"/>
                    <a:pt x="7" y="146"/>
                  </a:cubicBezTo>
                  <a:cubicBezTo>
                    <a:pt x="7" y="138"/>
                    <a:pt x="0" y="115"/>
                    <a:pt x="15" y="107"/>
                  </a:cubicBezTo>
                  <a:cubicBezTo>
                    <a:pt x="23" y="107"/>
                    <a:pt x="23" y="123"/>
                    <a:pt x="23" y="130"/>
                  </a:cubicBezTo>
                  <a:cubicBezTo>
                    <a:pt x="23" y="138"/>
                    <a:pt x="30" y="161"/>
                    <a:pt x="38" y="169"/>
                  </a:cubicBezTo>
                  <a:cubicBezTo>
                    <a:pt x="38" y="176"/>
                    <a:pt x="38" y="184"/>
                    <a:pt x="38" y="184"/>
                  </a:cubicBezTo>
                  <a:cubicBezTo>
                    <a:pt x="38" y="191"/>
                    <a:pt x="30" y="199"/>
                    <a:pt x="15" y="207"/>
                  </a:cubicBezTo>
                  <a:cubicBezTo>
                    <a:pt x="15" y="191"/>
                    <a:pt x="15" y="191"/>
                    <a:pt x="15" y="191"/>
                  </a:cubicBezTo>
                  <a:close/>
                  <a:moveTo>
                    <a:pt x="886" y="2208"/>
                  </a:moveTo>
                  <a:lnTo>
                    <a:pt x="886" y="2208"/>
                  </a:lnTo>
                  <a:cubicBezTo>
                    <a:pt x="886" y="2391"/>
                    <a:pt x="1031" y="2353"/>
                    <a:pt x="1168" y="2353"/>
                  </a:cubicBezTo>
                  <a:cubicBezTo>
                    <a:pt x="1214" y="2376"/>
                    <a:pt x="1276" y="2399"/>
                    <a:pt x="1283" y="2452"/>
                  </a:cubicBezTo>
                  <a:cubicBezTo>
                    <a:pt x="1283" y="2513"/>
                    <a:pt x="1329" y="2552"/>
                    <a:pt x="1382" y="2582"/>
                  </a:cubicBezTo>
                  <a:cubicBezTo>
                    <a:pt x="1405" y="2590"/>
                    <a:pt x="1497" y="2513"/>
                    <a:pt x="1528" y="2597"/>
                  </a:cubicBezTo>
                  <a:cubicBezTo>
                    <a:pt x="1543" y="2597"/>
                    <a:pt x="1550" y="2567"/>
                    <a:pt x="1573" y="2559"/>
                  </a:cubicBezTo>
                  <a:cubicBezTo>
                    <a:pt x="1589" y="2559"/>
                    <a:pt x="1612" y="2552"/>
                    <a:pt x="1635" y="2552"/>
                  </a:cubicBezTo>
                  <a:cubicBezTo>
                    <a:pt x="1635" y="2475"/>
                    <a:pt x="1619" y="2430"/>
                    <a:pt x="1673" y="2353"/>
                  </a:cubicBezTo>
                  <a:cubicBezTo>
                    <a:pt x="1718" y="2277"/>
                    <a:pt x="1741" y="2254"/>
                    <a:pt x="1833" y="2254"/>
                  </a:cubicBezTo>
                  <a:lnTo>
                    <a:pt x="1833" y="2254"/>
                  </a:lnTo>
                  <a:cubicBezTo>
                    <a:pt x="1833" y="2193"/>
                    <a:pt x="1871" y="2162"/>
                    <a:pt x="1894" y="2116"/>
                  </a:cubicBezTo>
                  <a:lnTo>
                    <a:pt x="1894" y="2116"/>
                  </a:lnTo>
                  <a:cubicBezTo>
                    <a:pt x="1848" y="2124"/>
                    <a:pt x="1810" y="2139"/>
                    <a:pt x="1772" y="2124"/>
                  </a:cubicBezTo>
                  <a:cubicBezTo>
                    <a:pt x="1757" y="2116"/>
                    <a:pt x="1772" y="2086"/>
                    <a:pt x="1757" y="2070"/>
                  </a:cubicBezTo>
                  <a:cubicBezTo>
                    <a:pt x="1741" y="2047"/>
                    <a:pt x="1703" y="2032"/>
                    <a:pt x="1688" y="2009"/>
                  </a:cubicBezTo>
                  <a:cubicBezTo>
                    <a:pt x="1680" y="1994"/>
                    <a:pt x="1680" y="1971"/>
                    <a:pt x="1688" y="1956"/>
                  </a:cubicBezTo>
                  <a:cubicBezTo>
                    <a:pt x="1696" y="1941"/>
                    <a:pt x="1726" y="1933"/>
                    <a:pt x="1741" y="1910"/>
                  </a:cubicBezTo>
                  <a:cubicBezTo>
                    <a:pt x="1749" y="1895"/>
                    <a:pt x="1741" y="1864"/>
                    <a:pt x="1757" y="1849"/>
                  </a:cubicBezTo>
                  <a:cubicBezTo>
                    <a:pt x="1780" y="1826"/>
                    <a:pt x="1833" y="1811"/>
                    <a:pt x="1864" y="1788"/>
                  </a:cubicBezTo>
                  <a:lnTo>
                    <a:pt x="1864" y="1788"/>
                  </a:lnTo>
                  <a:cubicBezTo>
                    <a:pt x="1864" y="1765"/>
                    <a:pt x="1940" y="1643"/>
                    <a:pt x="1955" y="1612"/>
                  </a:cubicBezTo>
                  <a:cubicBezTo>
                    <a:pt x="1986" y="1574"/>
                    <a:pt x="2108" y="1597"/>
                    <a:pt x="2169" y="1543"/>
                  </a:cubicBezTo>
                  <a:cubicBezTo>
                    <a:pt x="2230" y="1482"/>
                    <a:pt x="2261" y="1429"/>
                    <a:pt x="2351" y="1413"/>
                  </a:cubicBezTo>
                  <a:cubicBezTo>
                    <a:pt x="2397" y="1406"/>
                    <a:pt x="2474" y="1421"/>
                    <a:pt x="2497" y="1391"/>
                  </a:cubicBezTo>
                  <a:cubicBezTo>
                    <a:pt x="2527" y="1360"/>
                    <a:pt x="2565" y="1360"/>
                    <a:pt x="2603" y="1368"/>
                  </a:cubicBezTo>
                  <a:cubicBezTo>
                    <a:pt x="2657" y="1375"/>
                    <a:pt x="2695" y="1345"/>
                    <a:pt x="2741" y="1314"/>
                  </a:cubicBezTo>
                  <a:lnTo>
                    <a:pt x="2741" y="1314"/>
                  </a:lnTo>
                  <a:cubicBezTo>
                    <a:pt x="2741" y="1291"/>
                    <a:pt x="2741" y="1238"/>
                    <a:pt x="2749" y="1215"/>
                  </a:cubicBezTo>
                  <a:cubicBezTo>
                    <a:pt x="2749" y="1200"/>
                    <a:pt x="2764" y="1192"/>
                    <a:pt x="2764" y="1184"/>
                  </a:cubicBezTo>
                  <a:cubicBezTo>
                    <a:pt x="2756" y="1169"/>
                    <a:pt x="2726" y="1169"/>
                    <a:pt x="2733" y="1161"/>
                  </a:cubicBezTo>
                  <a:cubicBezTo>
                    <a:pt x="2756" y="1123"/>
                    <a:pt x="2833" y="1131"/>
                    <a:pt x="2833" y="1093"/>
                  </a:cubicBezTo>
                  <a:cubicBezTo>
                    <a:pt x="2833" y="1055"/>
                    <a:pt x="2772" y="1055"/>
                    <a:pt x="2733" y="1032"/>
                  </a:cubicBezTo>
                  <a:lnTo>
                    <a:pt x="2733" y="1032"/>
                  </a:lnTo>
                  <a:cubicBezTo>
                    <a:pt x="2718" y="1001"/>
                    <a:pt x="2718" y="963"/>
                    <a:pt x="2688" y="940"/>
                  </a:cubicBezTo>
                  <a:cubicBezTo>
                    <a:pt x="2665" y="925"/>
                    <a:pt x="2626" y="955"/>
                    <a:pt x="2603" y="948"/>
                  </a:cubicBezTo>
                  <a:cubicBezTo>
                    <a:pt x="2581" y="932"/>
                    <a:pt x="2573" y="902"/>
                    <a:pt x="2573" y="879"/>
                  </a:cubicBezTo>
                  <a:cubicBezTo>
                    <a:pt x="2565" y="856"/>
                    <a:pt x="2596" y="833"/>
                    <a:pt x="2588" y="818"/>
                  </a:cubicBezTo>
                  <a:cubicBezTo>
                    <a:pt x="2581" y="802"/>
                    <a:pt x="2558" y="810"/>
                    <a:pt x="2542" y="810"/>
                  </a:cubicBezTo>
                  <a:cubicBezTo>
                    <a:pt x="2504" y="818"/>
                    <a:pt x="2466" y="841"/>
                    <a:pt x="2428" y="841"/>
                  </a:cubicBezTo>
                  <a:cubicBezTo>
                    <a:pt x="2405" y="833"/>
                    <a:pt x="2382" y="818"/>
                    <a:pt x="2382" y="795"/>
                  </a:cubicBezTo>
                  <a:cubicBezTo>
                    <a:pt x="2374" y="764"/>
                    <a:pt x="2420" y="726"/>
                    <a:pt x="2397" y="703"/>
                  </a:cubicBezTo>
                  <a:cubicBezTo>
                    <a:pt x="2359" y="680"/>
                    <a:pt x="2307" y="726"/>
                    <a:pt x="2268" y="711"/>
                  </a:cubicBezTo>
                  <a:cubicBezTo>
                    <a:pt x="2223" y="696"/>
                    <a:pt x="2200" y="642"/>
                    <a:pt x="2154" y="619"/>
                  </a:cubicBezTo>
                  <a:cubicBezTo>
                    <a:pt x="2131" y="604"/>
                    <a:pt x="2093" y="642"/>
                    <a:pt x="2077" y="619"/>
                  </a:cubicBezTo>
                  <a:cubicBezTo>
                    <a:pt x="2054" y="596"/>
                    <a:pt x="2085" y="550"/>
                    <a:pt x="2070" y="520"/>
                  </a:cubicBezTo>
                  <a:cubicBezTo>
                    <a:pt x="2062" y="505"/>
                    <a:pt x="2039" y="497"/>
                    <a:pt x="2016" y="497"/>
                  </a:cubicBezTo>
                  <a:cubicBezTo>
                    <a:pt x="2001" y="497"/>
                    <a:pt x="1978" y="512"/>
                    <a:pt x="1955" y="512"/>
                  </a:cubicBezTo>
                  <a:cubicBezTo>
                    <a:pt x="1948" y="512"/>
                    <a:pt x="1940" y="489"/>
                    <a:pt x="1932" y="489"/>
                  </a:cubicBezTo>
                  <a:cubicBezTo>
                    <a:pt x="1910" y="482"/>
                    <a:pt x="1887" y="474"/>
                    <a:pt x="1871" y="489"/>
                  </a:cubicBezTo>
                  <a:cubicBezTo>
                    <a:pt x="1856" y="505"/>
                    <a:pt x="1856" y="550"/>
                    <a:pt x="1833" y="558"/>
                  </a:cubicBezTo>
                  <a:cubicBezTo>
                    <a:pt x="1795" y="573"/>
                    <a:pt x="1741" y="566"/>
                    <a:pt x="1711" y="543"/>
                  </a:cubicBezTo>
                  <a:cubicBezTo>
                    <a:pt x="1696" y="527"/>
                    <a:pt x="1726" y="505"/>
                    <a:pt x="1726" y="482"/>
                  </a:cubicBezTo>
                  <a:cubicBezTo>
                    <a:pt x="1734" y="466"/>
                    <a:pt x="1741" y="444"/>
                    <a:pt x="1726" y="428"/>
                  </a:cubicBezTo>
                  <a:cubicBezTo>
                    <a:pt x="1718" y="413"/>
                    <a:pt x="1696" y="428"/>
                    <a:pt x="1680" y="428"/>
                  </a:cubicBezTo>
                  <a:cubicBezTo>
                    <a:pt x="1635" y="413"/>
                    <a:pt x="1596" y="390"/>
                    <a:pt x="1558" y="367"/>
                  </a:cubicBezTo>
                  <a:cubicBezTo>
                    <a:pt x="1497" y="321"/>
                    <a:pt x="1428" y="283"/>
                    <a:pt x="1390" y="230"/>
                  </a:cubicBezTo>
                  <a:cubicBezTo>
                    <a:pt x="1367" y="199"/>
                    <a:pt x="1360" y="153"/>
                    <a:pt x="1375" y="123"/>
                  </a:cubicBezTo>
                  <a:cubicBezTo>
                    <a:pt x="1382" y="107"/>
                    <a:pt x="1413" y="115"/>
                    <a:pt x="1428" y="115"/>
                  </a:cubicBezTo>
                  <a:cubicBezTo>
                    <a:pt x="1466" y="107"/>
                    <a:pt x="1512" y="123"/>
                    <a:pt x="1543" y="107"/>
                  </a:cubicBezTo>
                  <a:cubicBezTo>
                    <a:pt x="1558" y="92"/>
                    <a:pt x="1543" y="92"/>
                    <a:pt x="1543" y="69"/>
                  </a:cubicBezTo>
                  <a:lnTo>
                    <a:pt x="1543" y="69"/>
                  </a:lnTo>
                  <a:cubicBezTo>
                    <a:pt x="1489" y="62"/>
                    <a:pt x="1436" y="46"/>
                    <a:pt x="1405" y="0"/>
                  </a:cubicBezTo>
                  <a:lnTo>
                    <a:pt x="1405" y="0"/>
                  </a:lnTo>
                  <a:cubicBezTo>
                    <a:pt x="1398" y="8"/>
                    <a:pt x="1398" y="8"/>
                    <a:pt x="1398" y="8"/>
                  </a:cubicBezTo>
                  <a:lnTo>
                    <a:pt x="1398" y="8"/>
                  </a:lnTo>
                  <a:cubicBezTo>
                    <a:pt x="1329" y="54"/>
                    <a:pt x="1191" y="46"/>
                    <a:pt x="1107" y="77"/>
                  </a:cubicBezTo>
                  <a:cubicBezTo>
                    <a:pt x="1031" y="100"/>
                    <a:pt x="924" y="100"/>
                    <a:pt x="848" y="107"/>
                  </a:cubicBezTo>
                  <a:cubicBezTo>
                    <a:pt x="810" y="115"/>
                    <a:pt x="741" y="115"/>
                    <a:pt x="749" y="153"/>
                  </a:cubicBezTo>
                  <a:cubicBezTo>
                    <a:pt x="764" y="191"/>
                    <a:pt x="733" y="214"/>
                    <a:pt x="710" y="237"/>
                  </a:cubicBezTo>
                  <a:cubicBezTo>
                    <a:pt x="687" y="268"/>
                    <a:pt x="710" y="367"/>
                    <a:pt x="703" y="413"/>
                  </a:cubicBezTo>
                  <a:cubicBezTo>
                    <a:pt x="687" y="489"/>
                    <a:pt x="649" y="543"/>
                    <a:pt x="611" y="604"/>
                  </a:cubicBezTo>
                  <a:cubicBezTo>
                    <a:pt x="542" y="642"/>
                    <a:pt x="474" y="673"/>
                    <a:pt x="420" y="589"/>
                  </a:cubicBezTo>
                  <a:cubicBezTo>
                    <a:pt x="405" y="558"/>
                    <a:pt x="290" y="558"/>
                    <a:pt x="252" y="558"/>
                  </a:cubicBezTo>
                  <a:cubicBezTo>
                    <a:pt x="252" y="627"/>
                    <a:pt x="229" y="688"/>
                    <a:pt x="206" y="749"/>
                  </a:cubicBezTo>
                  <a:lnTo>
                    <a:pt x="206" y="749"/>
                  </a:lnTo>
                  <a:cubicBezTo>
                    <a:pt x="237" y="749"/>
                    <a:pt x="252" y="749"/>
                    <a:pt x="282" y="749"/>
                  </a:cubicBezTo>
                  <a:cubicBezTo>
                    <a:pt x="313" y="749"/>
                    <a:pt x="351" y="734"/>
                    <a:pt x="382" y="749"/>
                  </a:cubicBezTo>
                  <a:cubicBezTo>
                    <a:pt x="397" y="757"/>
                    <a:pt x="389" y="780"/>
                    <a:pt x="397" y="795"/>
                  </a:cubicBezTo>
                  <a:cubicBezTo>
                    <a:pt x="412" y="833"/>
                    <a:pt x="435" y="863"/>
                    <a:pt x="443" y="894"/>
                  </a:cubicBezTo>
                  <a:cubicBezTo>
                    <a:pt x="451" y="902"/>
                    <a:pt x="435" y="909"/>
                    <a:pt x="428" y="917"/>
                  </a:cubicBezTo>
                  <a:cubicBezTo>
                    <a:pt x="420" y="955"/>
                    <a:pt x="428" y="1009"/>
                    <a:pt x="412" y="1047"/>
                  </a:cubicBezTo>
                  <a:cubicBezTo>
                    <a:pt x="397" y="1070"/>
                    <a:pt x="367" y="1062"/>
                    <a:pt x="344" y="1077"/>
                  </a:cubicBezTo>
                  <a:cubicBezTo>
                    <a:pt x="336" y="1077"/>
                    <a:pt x="328" y="1085"/>
                    <a:pt x="328" y="1093"/>
                  </a:cubicBezTo>
                  <a:cubicBezTo>
                    <a:pt x="336" y="1108"/>
                    <a:pt x="351" y="1100"/>
                    <a:pt x="359" y="1108"/>
                  </a:cubicBezTo>
                  <a:cubicBezTo>
                    <a:pt x="397" y="1123"/>
                    <a:pt x="420" y="1154"/>
                    <a:pt x="458" y="1161"/>
                  </a:cubicBezTo>
                  <a:cubicBezTo>
                    <a:pt x="474" y="1169"/>
                    <a:pt x="489" y="1116"/>
                    <a:pt x="496" y="1131"/>
                  </a:cubicBezTo>
                  <a:cubicBezTo>
                    <a:pt x="527" y="1177"/>
                    <a:pt x="519" y="1238"/>
                    <a:pt x="527" y="1291"/>
                  </a:cubicBezTo>
                  <a:cubicBezTo>
                    <a:pt x="535" y="1299"/>
                    <a:pt x="527" y="1314"/>
                    <a:pt x="535" y="1322"/>
                  </a:cubicBezTo>
                  <a:cubicBezTo>
                    <a:pt x="542" y="1337"/>
                    <a:pt x="557" y="1352"/>
                    <a:pt x="565" y="1368"/>
                  </a:cubicBezTo>
                  <a:cubicBezTo>
                    <a:pt x="580" y="1398"/>
                    <a:pt x="573" y="1436"/>
                    <a:pt x="588" y="1467"/>
                  </a:cubicBezTo>
                  <a:cubicBezTo>
                    <a:pt x="596" y="1482"/>
                    <a:pt x="619" y="1467"/>
                    <a:pt x="619" y="1482"/>
                  </a:cubicBezTo>
                  <a:cubicBezTo>
                    <a:pt x="626" y="1521"/>
                    <a:pt x="603" y="1566"/>
                    <a:pt x="619" y="1604"/>
                  </a:cubicBezTo>
                  <a:cubicBezTo>
                    <a:pt x="619" y="1627"/>
                    <a:pt x="657" y="1604"/>
                    <a:pt x="664" y="1612"/>
                  </a:cubicBezTo>
                  <a:cubicBezTo>
                    <a:pt x="680" y="1627"/>
                    <a:pt x="680" y="1643"/>
                    <a:pt x="680" y="1658"/>
                  </a:cubicBezTo>
                  <a:cubicBezTo>
                    <a:pt x="680" y="1681"/>
                    <a:pt x="664" y="1704"/>
                    <a:pt x="672" y="1711"/>
                  </a:cubicBezTo>
                  <a:cubicBezTo>
                    <a:pt x="695" y="1734"/>
                    <a:pt x="733" y="1719"/>
                    <a:pt x="756" y="1734"/>
                  </a:cubicBezTo>
                  <a:cubicBezTo>
                    <a:pt x="779" y="1750"/>
                    <a:pt x="817" y="1780"/>
                    <a:pt x="817" y="1811"/>
                  </a:cubicBezTo>
                  <a:cubicBezTo>
                    <a:pt x="810" y="1841"/>
                    <a:pt x="764" y="1834"/>
                    <a:pt x="749" y="1857"/>
                  </a:cubicBezTo>
                  <a:cubicBezTo>
                    <a:pt x="733" y="1872"/>
                    <a:pt x="718" y="1895"/>
                    <a:pt x="726" y="1918"/>
                  </a:cubicBezTo>
                  <a:cubicBezTo>
                    <a:pt x="733" y="1933"/>
                    <a:pt x="764" y="1918"/>
                    <a:pt x="771" y="1933"/>
                  </a:cubicBezTo>
                  <a:cubicBezTo>
                    <a:pt x="787" y="1948"/>
                    <a:pt x="779" y="1979"/>
                    <a:pt x="787" y="1994"/>
                  </a:cubicBezTo>
                  <a:lnTo>
                    <a:pt x="787" y="1994"/>
                  </a:lnTo>
                  <a:cubicBezTo>
                    <a:pt x="810" y="1994"/>
                    <a:pt x="825" y="1986"/>
                    <a:pt x="848" y="1979"/>
                  </a:cubicBezTo>
                  <a:cubicBezTo>
                    <a:pt x="871" y="1971"/>
                    <a:pt x="901" y="1956"/>
                    <a:pt x="924" y="1963"/>
                  </a:cubicBezTo>
                  <a:cubicBezTo>
                    <a:pt x="947" y="1979"/>
                    <a:pt x="955" y="2017"/>
                    <a:pt x="978" y="2040"/>
                  </a:cubicBezTo>
                  <a:cubicBezTo>
                    <a:pt x="1001" y="2055"/>
                    <a:pt x="1054" y="2047"/>
                    <a:pt x="1062" y="2078"/>
                  </a:cubicBezTo>
                  <a:cubicBezTo>
                    <a:pt x="1069" y="2101"/>
                    <a:pt x="1024" y="2109"/>
                    <a:pt x="1008" y="2132"/>
                  </a:cubicBezTo>
                  <a:cubicBezTo>
                    <a:pt x="1001" y="2139"/>
                    <a:pt x="1016" y="2155"/>
                    <a:pt x="1008" y="2170"/>
                  </a:cubicBezTo>
                  <a:cubicBezTo>
                    <a:pt x="993" y="2185"/>
                    <a:pt x="970" y="2193"/>
                    <a:pt x="947" y="2200"/>
                  </a:cubicBezTo>
                  <a:cubicBezTo>
                    <a:pt x="932" y="2208"/>
                    <a:pt x="909" y="2208"/>
                    <a:pt x="886" y="2208"/>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34" name="Freeform 161"/>
            <p:cNvSpPr>
              <a:spLocks noChangeArrowheads="1"/>
            </p:cNvSpPr>
            <p:nvPr/>
          </p:nvSpPr>
          <p:spPr bwMode="auto">
            <a:xfrm>
              <a:off x="5584462" y="9939339"/>
              <a:ext cx="112706" cy="90487"/>
            </a:xfrm>
            <a:custGeom>
              <a:avLst/>
              <a:gdLst>
                <a:gd name="T0" fmla="*/ 130 w 314"/>
                <a:gd name="T1" fmla="*/ 252 h 253"/>
                <a:gd name="T2" fmla="*/ 130 w 314"/>
                <a:gd name="T3" fmla="*/ 252 h 253"/>
                <a:gd name="T4" fmla="*/ 191 w 314"/>
                <a:gd name="T5" fmla="*/ 244 h 253"/>
                <a:gd name="T6" fmla="*/ 252 w 314"/>
                <a:gd name="T7" fmla="*/ 214 h 253"/>
                <a:gd name="T8" fmla="*/ 252 w 314"/>
                <a:gd name="T9" fmla="*/ 176 h 253"/>
                <a:gd name="T10" fmla="*/ 306 w 314"/>
                <a:gd name="T11" fmla="*/ 122 h 253"/>
                <a:gd name="T12" fmla="*/ 222 w 314"/>
                <a:gd name="T13" fmla="*/ 84 h 253"/>
                <a:gd name="T14" fmla="*/ 168 w 314"/>
                <a:gd name="T15" fmla="*/ 7 h 253"/>
                <a:gd name="T16" fmla="*/ 92 w 314"/>
                <a:gd name="T17" fmla="*/ 23 h 253"/>
                <a:gd name="T18" fmla="*/ 31 w 314"/>
                <a:gd name="T19" fmla="*/ 38 h 253"/>
                <a:gd name="T20" fmla="*/ 31 w 314"/>
                <a:gd name="T21" fmla="*/ 38 h 253"/>
                <a:gd name="T22" fmla="*/ 8 w 314"/>
                <a:gd name="T23" fmla="*/ 122 h 253"/>
                <a:gd name="T24" fmla="*/ 61 w 314"/>
                <a:gd name="T25" fmla="*/ 252 h 253"/>
                <a:gd name="T26" fmla="*/ 61 w 314"/>
                <a:gd name="T27" fmla="*/ 252 h 253"/>
                <a:gd name="T28" fmla="*/ 130 w 314"/>
                <a:gd name="T29" fmla="*/ 244 h 253"/>
                <a:gd name="T30" fmla="*/ 130 w 314"/>
                <a:gd name="T31" fmla="*/ 244 h 253"/>
                <a:gd name="T32" fmla="*/ 130 w 314"/>
                <a:gd name="T33" fmla="*/ 25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4" h="253">
                  <a:moveTo>
                    <a:pt x="130" y="252"/>
                  </a:moveTo>
                  <a:lnTo>
                    <a:pt x="130" y="252"/>
                  </a:lnTo>
                  <a:cubicBezTo>
                    <a:pt x="153" y="252"/>
                    <a:pt x="176" y="252"/>
                    <a:pt x="191" y="244"/>
                  </a:cubicBezTo>
                  <a:cubicBezTo>
                    <a:pt x="214" y="237"/>
                    <a:pt x="237" y="229"/>
                    <a:pt x="252" y="214"/>
                  </a:cubicBezTo>
                  <a:cubicBezTo>
                    <a:pt x="260" y="199"/>
                    <a:pt x="245" y="183"/>
                    <a:pt x="252" y="176"/>
                  </a:cubicBezTo>
                  <a:cubicBezTo>
                    <a:pt x="268" y="153"/>
                    <a:pt x="313" y="145"/>
                    <a:pt x="306" y="122"/>
                  </a:cubicBezTo>
                  <a:cubicBezTo>
                    <a:pt x="298" y="91"/>
                    <a:pt x="245" y="99"/>
                    <a:pt x="222" y="84"/>
                  </a:cubicBezTo>
                  <a:cubicBezTo>
                    <a:pt x="199" y="61"/>
                    <a:pt x="191" y="23"/>
                    <a:pt x="168" y="7"/>
                  </a:cubicBezTo>
                  <a:cubicBezTo>
                    <a:pt x="145" y="0"/>
                    <a:pt x="115" y="15"/>
                    <a:pt x="92" y="23"/>
                  </a:cubicBezTo>
                  <a:cubicBezTo>
                    <a:pt x="69" y="30"/>
                    <a:pt x="54" y="38"/>
                    <a:pt x="31" y="38"/>
                  </a:cubicBezTo>
                  <a:lnTo>
                    <a:pt x="31" y="38"/>
                  </a:lnTo>
                  <a:cubicBezTo>
                    <a:pt x="23" y="69"/>
                    <a:pt x="0" y="99"/>
                    <a:pt x="8" y="122"/>
                  </a:cubicBezTo>
                  <a:cubicBezTo>
                    <a:pt x="15" y="153"/>
                    <a:pt x="46" y="229"/>
                    <a:pt x="61" y="252"/>
                  </a:cubicBezTo>
                  <a:lnTo>
                    <a:pt x="61" y="252"/>
                  </a:lnTo>
                  <a:cubicBezTo>
                    <a:pt x="84" y="244"/>
                    <a:pt x="99" y="237"/>
                    <a:pt x="130" y="244"/>
                  </a:cubicBezTo>
                  <a:lnTo>
                    <a:pt x="130" y="244"/>
                  </a:lnTo>
                  <a:cubicBezTo>
                    <a:pt x="130" y="252"/>
                    <a:pt x="130" y="252"/>
                    <a:pt x="130" y="25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35" name="Freeform 162"/>
            <p:cNvSpPr>
              <a:spLocks noChangeArrowheads="1"/>
            </p:cNvSpPr>
            <p:nvPr/>
          </p:nvSpPr>
          <p:spPr bwMode="auto">
            <a:xfrm>
              <a:off x="4387564" y="9499600"/>
              <a:ext cx="1219121" cy="927100"/>
            </a:xfrm>
            <a:custGeom>
              <a:avLst/>
              <a:gdLst>
                <a:gd name="T0" fmla="*/ 8 w 3385"/>
                <a:gd name="T1" fmla="*/ 2551 h 2575"/>
                <a:gd name="T2" fmla="*/ 69 w 3385"/>
                <a:gd name="T3" fmla="*/ 2536 h 2575"/>
                <a:gd name="T4" fmla="*/ 0 w 3385"/>
                <a:gd name="T5" fmla="*/ 2566 h 2575"/>
                <a:gd name="T6" fmla="*/ 3384 w 3385"/>
                <a:gd name="T7" fmla="*/ 1474 h 2575"/>
                <a:gd name="T8" fmla="*/ 3331 w 3385"/>
                <a:gd name="T9" fmla="*/ 1344 h 2575"/>
                <a:gd name="T10" fmla="*/ 3354 w 3385"/>
                <a:gd name="T11" fmla="*/ 1260 h 2575"/>
                <a:gd name="T12" fmla="*/ 3293 w 3385"/>
                <a:gd name="T13" fmla="*/ 1184 h 2575"/>
                <a:gd name="T14" fmla="*/ 3384 w 3385"/>
                <a:gd name="T15" fmla="*/ 1077 h 2575"/>
                <a:gd name="T16" fmla="*/ 3239 w 3385"/>
                <a:gd name="T17" fmla="*/ 977 h 2575"/>
                <a:gd name="T18" fmla="*/ 3231 w 3385"/>
                <a:gd name="T19" fmla="*/ 878 h 2575"/>
                <a:gd name="T20" fmla="*/ 3186 w 3385"/>
                <a:gd name="T21" fmla="*/ 748 h 2575"/>
                <a:gd name="T22" fmla="*/ 3132 w 3385"/>
                <a:gd name="T23" fmla="*/ 634 h 2575"/>
                <a:gd name="T24" fmla="*/ 3094 w 3385"/>
                <a:gd name="T25" fmla="*/ 557 h 2575"/>
                <a:gd name="T26" fmla="*/ 3025 w 3385"/>
                <a:gd name="T27" fmla="*/ 427 h 2575"/>
                <a:gd name="T28" fmla="*/ 2895 w 3385"/>
                <a:gd name="T29" fmla="*/ 359 h 2575"/>
                <a:gd name="T30" fmla="*/ 2979 w 3385"/>
                <a:gd name="T31" fmla="*/ 313 h 2575"/>
                <a:gd name="T32" fmla="*/ 3010 w 3385"/>
                <a:gd name="T33" fmla="*/ 160 h 2575"/>
                <a:gd name="T34" fmla="*/ 2949 w 3385"/>
                <a:gd name="T35" fmla="*/ 15 h 2575"/>
                <a:gd name="T36" fmla="*/ 2773 w 3385"/>
                <a:gd name="T37" fmla="*/ 15 h 2575"/>
                <a:gd name="T38" fmla="*/ 2750 w 3385"/>
                <a:gd name="T39" fmla="*/ 114 h 2575"/>
                <a:gd name="T40" fmla="*/ 2674 w 3385"/>
                <a:gd name="T41" fmla="*/ 473 h 2575"/>
                <a:gd name="T42" fmla="*/ 2437 w 3385"/>
                <a:gd name="T43" fmla="*/ 710 h 2575"/>
                <a:gd name="T44" fmla="*/ 2185 w 3385"/>
                <a:gd name="T45" fmla="*/ 901 h 2575"/>
                <a:gd name="T46" fmla="*/ 2017 w 3385"/>
                <a:gd name="T47" fmla="*/ 1000 h 2575"/>
                <a:gd name="T48" fmla="*/ 1795 w 3385"/>
                <a:gd name="T49" fmla="*/ 1520 h 2575"/>
                <a:gd name="T50" fmla="*/ 1582 w 3385"/>
                <a:gd name="T51" fmla="*/ 1726 h 2575"/>
                <a:gd name="T52" fmla="*/ 1322 w 3385"/>
                <a:gd name="T53" fmla="*/ 1810 h 2575"/>
                <a:gd name="T54" fmla="*/ 1047 w 3385"/>
                <a:gd name="T55" fmla="*/ 1940 h 2575"/>
                <a:gd name="T56" fmla="*/ 940 w 3385"/>
                <a:gd name="T57" fmla="*/ 2184 h 2575"/>
                <a:gd name="T58" fmla="*/ 1207 w 3385"/>
                <a:gd name="T59" fmla="*/ 2184 h 2575"/>
                <a:gd name="T60" fmla="*/ 1375 w 3385"/>
                <a:gd name="T61" fmla="*/ 2077 h 2575"/>
                <a:gd name="T62" fmla="*/ 1757 w 3385"/>
                <a:gd name="T63" fmla="*/ 2452 h 2575"/>
                <a:gd name="T64" fmla="*/ 1925 w 3385"/>
                <a:gd name="T65" fmla="*/ 2337 h 2575"/>
                <a:gd name="T66" fmla="*/ 1918 w 3385"/>
                <a:gd name="T67" fmla="*/ 2123 h 2575"/>
                <a:gd name="T68" fmla="*/ 1986 w 3385"/>
                <a:gd name="T69" fmla="*/ 1963 h 2575"/>
                <a:gd name="T70" fmla="*/ 2047 w 3385"/>
                <a:gd name="T71" fmla="*/ 2016 h 2575"/>
                <a:gd name="T72" fmla="*/ 2139 w 3385"/>
                <a:gd name="T73" fmla="*/ 1856 h 2575"/>
                <a:gd name="T74" fmla="*/ 2292 w 3385"/>
                <a:gd name="T75" fmla="*/ 1787 h 2575"/>
                <a:gd name="T76" fmla="*/ 2422 w 3385"/>
                <a:gd name="T77" fmla="*/ 1741 h 2575"/>
                <a:gd name="T78" fmla="*/ 2452 w 3385"/>
                <a:gd name="T79" fmla="*/ 1619 h 2575"/>
                <a:gd name="T80" fmla="*/ 2567 w 3385"/>
                <a:gd name="T81" fmla="*/ 1573 h 2575"/>
                <a:gd name="T82" fmla="*/ 3041 w 3385"/>
                <a:gd name="T83" fmla="*/ 1474 h 2575"/>
                <a:gd name="T84" fmla="*/ 3277 w 3385"/>
                <a:gd name="T85" fmla="*/ 1543 h 2575"/>
                <a:gd name="T86" fmla="*/ 3300 w 3385"/>
                <a:gd name="T87" fmla="*/ 1565 h 2575"/>
                <a:gd name="T88" fmla="*/ 3384 w 3385"/>
                <a:gd name="T89" fmla="*/ 1474 h 2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385" h="2575">
                  <a:moveTo>
                    <a:pt x="8" y="2551"/>
                  </a:moveTo>
                  <a:lnTo>
                    <a:pt x="8" y="2551"/>
                  </a:lnTo>
                  <a:cubicBezTo>
                    <a:pt x="23" y="2551"/>
                    <a:pt x="23" y="2513"/>
                    <a:pt x="23" y="2505"/>
                  </a:cubicBezTo>
                  <a:cubicBezTo>
                    <a:pt x="31" y="2497"/>
                    <a:pt x="92" y="2513"/>
                    <a:pt x="69" y="2536"/>
                  </a:cubicBezTo>
                  <a:cubicBezTo>
                    <a:pt x="62" y="2543"/>
                    <a:pt x="54" y="2551"/>
                    <a:pt x="46" y="2566"/>
                  </a:cubicBezTo>
                  <a:cubicBezTo>
                    <a:pt x="39" y="2574"/>
                    <a:pt x="8" y="2566"/>
                    <a:pt x="0" y="2566"/>
                  </a:cubicBezTo>
                  <a:cubicBezTo>
                    <a:pt x="8" y="2551"/>
                    <a:pt x="8" y="2551"/>
                    <a:pt x="8" y="2551"/>
                  </a:cubicBezTo>
                  <a:close/>
                  <a:moveTo>
                    <a:pt x="3384" y="1474"/>
                  </a:moveTo>
                  <a:lnTo>
                    <a:pt x="3384" y="1474"/>
                  </a:lnTo>
                  <a:cubicBezTo>
                    <a:pt x="3369" y="1451"/>
                    <a:pt x="3338" y="1375"/>
                    <a:pt x="3331" y="1344"/>
                  </a:cubicBezTo>
                  <a:cubicBezTo>
                    <a:pt x="3323" y="1321"/>
                    <a:pt x="3346" y="1291"/>
                    <a:pt x="3354" y="1260"/>
                  </a:cubicBezTo>
                  <a:lnTo>
                    <a:pt x="3354" y="1260"/>
                  </a:lnTo>
                  <a:cubicBezTo>
                    <a:pt x="3346" y="1245"/>
                    <a:pt x="3354" y="1214"/>
                    <a:pt x="3338" y="1199"/>
                  </a:cubicBezTo>
                  <a:cubicBezTo>
                    <a:pt x="3331" y="1184"/>
                    <a:pt x="3300" y="1199"/>
                    <a:pt x="3293" y="1184"/>
                  </a:cubicBezTo>
                  <a:cubicBezTo>
                    <a:pt x="3285" y="1161"/>
                    <a:pt x="3300" y="1138"/>
                    <a:pt x="3316" y="1123"/>
                  </a:cubicBezTo>
                  <a:cubicBezTo>
                    <a:pt x="3331" y="1100"/>
                    <a:pt x="3377" y="1107"/>
                    <a:pt x="3384" y="1077"/>
                  </a:cubicBezTo>
                  <a:cubicBezTo>
                    <a:pt x="3384" y="1046"/>
                    <a:pt x="3346" y="1016"/>
                    <a:pt x="3323" y="1000"/>
                  </a:cubicBezTo>
                  <a:cubicBezTo>
                    <a:pt x="3300" y="985"/>
                    <a:pt x="3262" y="1000"/>
                    <a:pt x="3239" y="977"/>
                  </a:cubicBezTo>
                  <a:cubicBezTo>
                    <a:pt x="3231" y="970"/>
                    <a:pt x="3247" y="947"/>
                    <a:pt x="3247" y="924"/>
                  </a:cubicBezTo>
                  <a:cubicBezTo>
                    <a:pt x="3247" y="909"/>
                    <a:pt x="3247" y="893"/>
                    <a:pt x="3231" y="878"/>
                  </a:cubicBezTo>
                  <a:cubicBezTo>
                    <a:pt x="3224" y="870"/>
                    <a:pt x="3186" y="893"/>
                    <a:pt x="3186" y="870"/>
                  </a:cubicBezTo>
                  <a:cubicBezTo>
                    <a:pt x="3170" y="832"/>
                    <a:pt x="3193" y="787"/>
                    <a:pt x="3186" y="748"/>
                  </a:cubicBezTo>
                  <a:cubicBezTo>
                    <a:pt x="3186" y="733"/>
                    <a:pt x="3163" y="748"/>
                    <a:pt x="3155" y="733"/>
                  </a:cubicBezTo>
                  <a:cubicBezTo>
                    <a:pt x="3140" y="702"/>
                    <a:pt x="3147" y="664"/>
                    <a:pt x="3132" y="634"/>
                  </a:cubicBezTo>
                  <a:cubicBezTo>
                    <a:pt x="3124" y="618"/>
                    <a:pt x="3109" y="603"/>
                    <a:pt x="3102" y="588"/>
                  </a:cubicBezTo>
                  <a:cubicBezTo>
                    <a:pt x="3094" y="580"/>
                    <a:pt x="3102" y="565"/>
                    <a:pt x="3094" y="557"/>
                  </a:cubicBezTo>
                  <a:cubicBezTo>
                    <a:pt x="3086" y="504"/>
                    <a:pt x="3094" y="443"/>
                    <a:pt x="3063" y="397"/>
                  </a:cubicBezTo>
                  <a:cubicBezTo>
                    <a:pt x="3056" y="382"/>
                    <a:pt x="3041" y="435"/>
                    <a:pt x="3025" y="427"/>
                  </a:cubicBezTo>
                  <a:cubicBezTo>
                    <a:pt x="2987" y="420"/>
                    <a:pt x="2964" y="389"/>
                    <a:pt x="2926" y="374"/>
                  </a:cubicBezTo>
                  <a:cubicBezTo>
                    <a:pt x="2918" y="366"/>
                    <a:pt x="2903" y="374"/>
                    <a:pt x="2895" y="359"/>
                  </a:cubicBezTo>
                  <a:cubicBezTo>
                    <a:pt x="2895" y="351"/>
                    <a:pt x="2903" y="343"/>
                    <a:pt x="2911" y="343"/>
                  </a:cubicBezTo>
                  <a:cubicBezTo>
                    <a:pt x="2934" y="328"/>
                    <a:pt x="2964" y="336"/>
                    <a:pt x="2979" y="313"/>
                  </a:cubicBezTo>
                  <a:cubicBezTo>
                    <a:pt x="2995" y="275"/>
                    <a:pt x="2987" y="221"/>
                    <a:pt x="2995" y="183"/>
                  </a:cubicBezTo>
                  <a:cubicBezTo>
                    <a:pt x="3002" y="175"/>
                    <a:pt x="3018" y="168"/>
                    <a:pt x="3010" y="160"/>
                  </a:cubicBezTo>
                  <a:cubicBezTo>
                    <a:pt x="3002" y="129"/>
                    <a:pt x="2979" y="99"/>
                    <a:pt x="2964" y="61"/>
                  </a:cubicBezTo>
                  <a:cubicBezTo>
                    <a:pt x="2956" y="46"/>
                    <a:pt x="2964" y="23"/>
                    <a:pt x="2949" y="15"/>
                  </a:cubicBezTo>
                  <a:cubicBezTo>
                    <a:pt x="2918" y="0"/>
                    <a:pt x="2880" y="15"/>
                    <a:pt x="2849" y="15"/>
                  </a:cubicBezTo>
                  <a:cubicBezTo>
                    <a:pt x="2819" y="15"/>
                    <a:pt x="2804" y="15"/>
                    <a:pt x="2773" y="15"/>
                  </a:cubicBezTo>
                  <a:lnTo>
                    <a:pt x="2773" y="15"/>
                  </a:lnTo>
                  <a:cubicBezTo>
                    <a:pt x="2766" y="46"/>
                    <a:pt x="2750" y="76"/>
                    <a:pt x="2750" y="114"/>
                  </a:cubicBezTo>
                  <a:cubicBezTo>
                    <a:pt x="2743" y="198"/>
                    <a:pt x="2781" y="282"/>
                    <a:pt x="2773" y="374"/>
                  </a:cubicBezTo>
                  <a:cubicBezTo>
                    <a:pt x="2766" y="458"/>
                    <a:pt x="2720" y="435"/>
                    <a:pt x="2674" y="473"/>
                  </a:cubicBezTo>
                  <a:cubicBezTo>
                    <a:pt x="2605" y="535"/>
                    <a:pt x="2628" y="611"/>
                    <a:pt x="2529" y="664"/>
                  </a:cubicBezTo>
                  <a:cubicBezTo>
                    <a:pt x="2498" y="679"/>
                    <a:pt x="2422" y="672"/>
                    <a:pt x="2437" y="710"/>
                  </a:cubicBezTo>
                  <a:cubicBezTo>
                    <a:pt x="2452" y="748"/>
                    <a:pt x="2437" y="809"/>
                    <a:pt x="2407" y="840"/>
                  </a:cubicBezTo>
                  <a:cubicBezTo>
                    <a:pt x="2345" y="909"/>
                    <a:pt x="2269" y="901"/>
                    <a:pt x="2185" y="901"/>
                  </a:cubicBezTo>
                  <a:cubicBezTo>
                    <a:pt x="2185" y="954"/>
                    <a:pt x="2193" y="962"/>
                    <a:pt x="2139" y="962"/>
                  </a:cubicBezTo>
                  <a:cubicBezTo>
                    <a:pt x="2124" y="1016"/>
                    <a:pt x="2063" y="1000"/>
                    <a:pt x="2017" y="1000"/>
                  </a:cubicBezTo>
                  <a:cubicBezTo>
                    <a:pt x="2002" y="1084"/>
                    <a:pt x="2032" y="1336"/>
                    <a:pt x="1902" y="1329"/>
                  </a:cubicBezTo>
                  <a:cubicBezTo>
                    <a:pt x="1803" y="1321"/>
                    <a:pt x="1834" y="1459"/>
                    <a:pt x="1795" y="1520"/>
                  </a:cubicBezTo>
                  <a:cubicBezTo>
                    <a:pt x="1757" y="1588"/>
                    <a:pt x="1719" y="1543"/>
                    <a:pt x="1688" y="1619"/>
                  </a:cubicBezTo>
                  <a:cubicBezTo>
                    <a:pt x="1666" y="1665"/>
                    <a:pt x="1612" y="1696"/>
                    <a:pt x="1582" y="1726"/>
                  </a:cubicBezTo>
                  <a:cubicBezTo>
                    <a:pt x="1513" y="1795"/>
                    <a:pt x="1505" y="1741"/>
                    <a:pt x="1436" y="1795"/>
                  </a:cubicBezTo>
                  <a:cubicBezTo>
                    <a:pt x="1391" y="1840"/>
                    <a:pt x="1360" y="1917"/>
                    <a:pt x="1322" y="1810"/>
                  </a:cubicBezTo>
                  <a:cubicBezTo>
                    <a:pt x="1299" y="1810"/>
                    <a:pt x="1284" y="1802"/>
                    <a:pt x="1253" y="1818"/>
                  </a:cubicBezTo>
                  <a:cubicBezTo>
                    <a:pt x="1177" y="1848"/>
                    <a:pt x="1123" y="1925"/>
                    <a:pt x="1047" y="1940"/>
                  </a:cubicBezTo>
                  <a:cubicBezTo>
                    <a:pt x="1009" y="1948"/>
                    <a:pt x="940" y="2001"/>
                    <a:pt x="963" y="2054"/>
                  </a:cubicBezTo>
                  <a:cubicBezTo>
                    <a:pt x="978" y="2100"/>
                    <a:pt x="932" y="2177"/>
                    <a:pt x="940" y="2184"/>
                  </a:cubicBezTo>
                  <a:cubicBezTo>
                    <a:pt x="986" y="2215"/>
                    <a:pt x="986" y="2268"/>
                    <a:pt x="1047" y="2238"/>
                  </a:cubicBezTo>
                  <a:cubicBezTo>
                    <a:pt x="1093" y="2215"/>
                    <a:pt x="1154" y="2192"/>
                    <a:pt x="1207" y="2184"/>
                  </a:cubicBezTo>
                  <a:cubicBezTo>
                    <a:pt x="1238" y="2177"/>
                    <a:pt x="1207" y="2131"/>
                    <a:pt x="1230" y="2100"/>
                  </a:cubicBezTo>
                  <a:cubicBezTo>
                    <a:pt x="1261" y="2047"/>
                    <a:pt x="1337" y="2032"/>
                    <a:pt x="1375" y="2077"/>
                  </a:cubicBezTo>
                  <a:cubicBezTo>
                    <a:pt x="1444" y="2161"/>
                    <a:pt x="1582" y="2131"/>
                    <a:pt x="1635" y="2245"/>
                  </a:cubicBezTo>
                  <a:cubicBezTo>
                    <a:pt x="1673" y="2314"/>
                    <a:pt x="1650" y="2429"/>
                    <a:pt x="1757" y="2452"/>
                  </a:cubicBezTo>
                  <a:cubicBezTo>
                    <a:pt x="1765" y="2398"/>
                    <a:pt x="1795" y="2390"/>
                    <a:pt x="1834" y="2360"/>
                  </a:cubicBezTo>
                  <a:cubicBezTo>
                    <a:pt x="1864" y="2337"/>
                    <a:pt x="1925" y="2345"/>
                    <a:pt x="1925" y="2337"/>
                  </a:cubicBezTo>
                  <a:cubicBezTo>
                    <a:pt x="1941" y="2299"/>
                    <a:pt x="1979" y="2253"/>
                    <a:pt x="1979" y="2215"/>
                  </a:cubicBezTo>
                  <a:cubicBezTo>
                    <a:pt x="1979" y="2184"/>
                    <a:pt x="1933" y="2146"/>
                    <a:pt x="1918" y="2123"/>
                  </a:cubicBezTo>
                  <a:cubicBezTo>
                    <a:pt x="1902" y="2100"/>
                    <a:pt x="1948" y="2093"/>
                    <a:pt x="1948" y="2062"/>
                  </a:cubicBezTo>
                  <a:cubicBezTo>
                    <a:pt x="1956" y="2016"/>
                    <a:pt x="1979" y="1993"/>
                    <a:pt x="1986" y="1963"/>
                  </a:cubicBezTo>
                  <a:cubicBezTo>
                    <a:pt x="1994" y="1925"/>
                    <a:pt x="1994" y="1886"/>
                    <a:pt x="2002" y="1848"/>
                  </a:cubicBezTo>
                  <a:cubicBezTo>
                    <a:pt x="2047" y="1856"/>
                    <a:pt x="2025" y="1993"/>
                    <a:pt x="2047" y="2016"/>
                  </a:cubicBezTo>
                  <a:cubicBezTo>
                    <a:pt x="2063" y="1993"/>
                    <a:pt x="2078" y="1993"/>
                    <a:pt x="2093" y="1986"/>
                  </a:cubicBezTo>
                  <a:cubicBezTo>
                    <a:pt x="2124" y="1955"/>
                    <a:pt x="2101" y="1879"/>
                    <a:pt x="2139" y="1856"/>
                  </a:cubicBezTo>
                  <a:cubicBezTo>
                    <a:pt x="2170" y="1833"/>
                    <a:pt x="2177" y="1871"/>
                    <a:pt x="2200" y="1871"/>
                  </a:cubicBezTo>
                  <a:cubicBezTo>
                    <a:pt x="2208" y="1871"/>
                    <a:pt x="2269" y="1795"/>
                    <a:pt x="2292" y="1787"/>
                  </a:cubicBezTo>
                  <a:cubicBezTo>
                    <a:pt x="2353" y="1764"/>
                    <a:pt x="2361" y="1810"/>
                    <a:pt x="2391" y="1818"/>
                  </a:cubicBezTo>
                  <a:cubicBezTo>
                    <a:pt x="2391" y="1795"/>
                    <a:pt x="2422" y="1772"/>
                    <a:pt x="2422" y="1741"/>
                  </a:cubicBezTo>
                  <a:cubicBezTo>
                    <a:pt x="2422" y="1703"/>
                    <a:pt x="2422" y="1673"/>
                    <a:pt x="2422" y="1634"/>
                  </a:cubicBezTo>
                  <a:cubicBezTo>
                    <a:pt x="2437" y="1627"/>
                    <a:pt x="2445" y="1619"/>
                    <a:pt x="2452" y="1619"/>
                  </a:cubicBezTo>
                  <a:cubicBezTo>
                    <a:pt x="2460" y="1611"/>
                    <a:pt x="2460" y="1596"/>
                    <a:pt x="2452" y="1588"/>
                  </a:cubicBezTo>
                  <a:cubicBezTo>
                    <a:pt x="2437" y="1520"/>
                    <a:pt x="2567" y="1466"/>
                    <a:pt x="2567" y="1573"/>
                  </a:cubicBezTo>
                  <a:cubicBezTo>
                    <a:pt x="2597" y="1588"/>
                    <a:pt x="2697" y="1527"/>
                    <a:pt x="2758" y="1543"/>
                  </a:cubicBezTo>
                  <a:cubicBezTo>
                    <a:pt x="2865" y="1565"/>
                    <a:pt x="2941" y="1497"/>
                    <a:pt x="3041" y="1474"/>
                  </a:cubicBezTo>
                  <a:cubicBezTo>
                    <a:pt x="3086" y="1466"/>
                    <a:pt x="3140" y="1474"/>
                    <a:pt x="3186" y="1482"/>
                  </a:cubicBezTo>
                  <a:cubicBezTo>
                    <a:pt x="3216" y="1489"/>
                    <a:pt x="3262" y="1543"/>
                    <a:pt x="3277" y="1543"/>
                  </a:cubicBezTo>
                  <a:cubicBezTo>
                    <a:pt x="3277" y="1550"/>
                    <a:pt x="3293" y="1558"/>
                    <a:pt x="3293" y="1565"/>
                  </a:cubicBezTo>
                  <a:cubicBezTo>
                    <a:pt x="3293" y="1565"/>
                    <a:pt x="3293" y="1565"/>
                    <a:pt x="3300" y="1565"/>
                  </a:cubicBezTo>
                  <a:cubicBezTo>
                    <a:pt x="3300" y="1573"/>
                    <a:pt x="3323" y="1573"/>
                    <a:pt x="3331" y="1573"/>
                  </a:cubicBezTo>
                  <a:cubicBezTo>
                    <a:pt x="3338" y="1535"/>
                    <a:pt x="3354" y="1489"/>
                    <a:pt x="3384" y="1474"/>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36" name="Freeform 163"/>
            <p:cNvSpPr>
              <a:spLocks noChangeArrowheads="1"/>
            </p:cNvSpPr>
            <p:nvPr/>
          </p:nvSpPr>
          <p:spPr bwMode="auto">
            <a:xfrm>
              <a:off x="4192315" y="6399214"/>
              <a:ext cx="446058" cy="236537"/>
            </a:xfrm>
            <a:custGeom>
              <a:avLst/>
              <a:gdLst>
                <a:gd name="T0" fmla="*/ 31 w 1239"/>
                <a:gd name="T1" fmla="*/ 260 h 658"/>
                <a:gd name="T2" fmla="*/ 31 w 1239"/>
                <a:gd name="T3" fmla="*/ 260 h 658"/>
                <a:gd name="T4" fmla="*/ 115 w 1239"/>
                <a:gd name="T5" fmla="*/ 168 h 658"/>
                <a:gd name="T6" fmla="*/ 153 w 1239"/>
                <a:gd name="T7" fmla="*/ 161 h 658"/>
                <a:gd name="T8" fmla="*/ 237 w 1239"/>
                <a:gd name="T9" fmla="*/ 107 h 658"/>
                <a:gd name="T10" fmla="*/ 267 w 1239"/>
                <a:gd name="T11" fmla="*/ 122 h 658"/>
                <a:gd name="T12" fmla="*/ 329 w 1239"/>
                <a:gd name="T13" fmla="*/ 69 h 658"/>
                <a:gd name="T14" fmla="*/ 352 w 1239"/>
                <a:gd name="T15" fmla="*/ 61 h 658"/>
                <a:gd name="T16" fmla="*/ 375 w 1239"/>
                <a:gd name="T17" fmla="*/ 23 h 658"/>
                <a:gd name="T18" fmla="*/ 443 w 1239"/>
                <a:gd name="T19" fmla="*/ 0 h 658"/>
                <a:gd name="T20" fmla="*/ 474 w 1239"/>
                <a:gd name="T21" fmla="*/ 31 h 658"/>
                <a:gd name="T22" fmla="*/ 504 w 1239"/>
                <a:gd name="T23" fmla="*/ 0 h 658"/>
                <a:gd name="T24" fmla="*/ 504 w 1239"/>
                <a:gd name="T25" fmla="*/ 0 h 658"/>
                <a:gd name="T26" fmla="*/ 611 w 1239"/>
                <a:gd name="T27" fmla="*/ 31 h 658"/>
                <a:gd name="T28" fmla="*/ 627 w 1239"/>
                <a:gd name="T29" fmla="*/ 16 h 658"/>
                <a:gd name="T30" fmla="*/ 703 w 1239"/>
                <a:gd name="T31" fmla="*/ 46 h 658"/>
                <a:gd name="T32" fmla="*/ 733 w 1239"/>
                <a:gd name="T33" fmla="*/ 46 h 658"/>
                <a:gd name="T34" fmla="*/ 779 w 1239"/>
                <a:gd name="T35" fmla="*/ 77 h 658"/>
                <a:gd name="T36" fmla="*/ 817 w 1239"/>
                <a:gd name="T37" fmla="*/ 138 h 658"/>
                <a:gd name="T38" fmla="*/ 871 w 1239"/>
                <a:gd name="T39" fmla="*/ 84 h 658"/>
                <a:gd name="T40" fmla="*/ 947 w 1239"/>
                <a:gd name="T41" fmla="*/ 54 h 658"/>
                <a:gd name="T42" fmla="*/ 993 w 1239"/>
                <a:gd name="T43" fmla="*/ 77 h 658"/>
                <a:gd name="T44" fmla="*/ 993 w 1239"/>
                <a:gd name="T45" fmla="*/ 77 h 658"/>
                <a:gd name="T46" fmla="*/ 963 w 1239"/>
                <a:gd name="T47" fmla="*/ 107 h 658"/>
                <a:gd name="T48" fmla="*/ 970 w 1239"/>
                <a:gd name="T49" fmla="*/ 122 h 658"/>
                <a:gd name="T50" fmla="*/ 1031 w 1239"/>
                <a:gd name="T51" fmla="*/ 283 h 658"/>
                <a:gd name="T52" fmla="*/ 1069 w 1239"/>
                <a:gd name="T53" fmla="*/ 237 h 658"/>
                <a:gd name="T54" fmla="*/ 1100 w 1239"/>
                <a:gd name="T55" fmla="*/ 237 h 658"/>
                <a:gd name="T56" fmla="*/ 1131 w 1239"/>
                <a:gd name="T57" fmla="*/ 222 h 658"/>
                <a:gd name="T58" fmla="*/ 1230 w 1239"/>
                <a:gd name="T59" fmla="*/ 252 h 658"/>
                <a:gd name="T60" fmla="*/ 1230 w 1239"/>
                <a:gd name="T61" fmla="*/ 252 h 658"/>
                <a:gd name="T62" fmla="*/ 1207 w 1239"/>
                <a:gd name="T63" fmla="*/ 443 h 658"/>
                <a:gd name="T64" fmla="*/ 1024 w 1239"/>
                <a:gd name="T65" fmla="*/ 596 h 658"/>
                <a:gd name="T66" fmla="*/ 932 w 1239"/>
                <a:gd name="T67" fmla="*/ 650 h 658"/>
                <a:gd name="T68" fmla="*/ 856 w 1239"/>
                <a:gd name="T69" fmla="*/ 566 h 658"/>
                <a:gd name="T70" fmla="*/ 779 w 1239"/>
                <a:gd name="T71" fmla="*/ 550 h 658"/>
                <a:gd name="T72" fmla="*/ 733 w 1239"/>
                <a:gd name="T73" fmla="*/ 474 h 658"/>
                <a:gd name="T74" fmla="*/ 627 w 1239"/>
                <a:gd name="T75" fmla="*/ 451 h 658"/>
                <a:gd name="T76" fmla="*/ 627 w 1239"/>
                <a:gd name="T77" fmla="*/ 451 h 658"/>
                <a:gd name="T78" fmla="*/ 527 w 1239"/>
                <a:gd name="T79" fmla="*/ 451 h 658"/>
                <a:gd name="T80" fmla="*/ 466 w 1239"/>
                <a:gd name="T81" fmla="*/ 497 h 658"/>
                <a:gd name="T82" fmla="*/ 290 w 1239"/>
                <a:gd name="T83" fmla="*/ 543 h 658"/>
                <a:gd name="T84" fmla="*/ 138 w 1239"/>
                <a:gd name="T85" fmla="*/ 589 h 658"/>
                <a:gd name="T86" fmla="*/ 61 w 1239"/>
                <a:gd name="T87" fmla="*/ 611 h 658"/>
                <a:gd name="T88" fmla="*/ 0 w 1239"/>
                <a:gd name="T89" fmla="*/ 527 h 658"/>
                <a:gd name="T90" fmla="*/ 23 w 1239"/>
                <a:gd name="T91" fmla="*/ 443 h 658"/>
                <a:gd name="T92" fmla="*/ 31 w 1239"/>
                <a:gd name="T93" fmla="*/ 344 h 658"/>
                <a:gd name="T94" fmla="*/ 31 w 1239"/>
                <a:gd name="T95" fmla="*/ 260 h 6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9" h="658">
                  <a:moveTo>
                    <a:pt x="31" y="260"/>
                  </a:moveTo>
                  <a:lnTo>
                    <a:pt x="31" y="260"/>
                  </a:lnTo>
                  <a:cubicBezTo>
                    <a:pt x="54" y="237"/>
                    <a:pt x="92" y="184"/>
                    <a:pt x="115" y="168"/>
                  </a:cubicBezTo>
                  <a:cubicBezTo>
                    <a:pt x="130" y="161"/>
                    <a:pt x="145" y="168"/>
                    <a:pt x="153" y="161"/>
                  </a:cubicBezTo>
                  <a:cubicBezTo>
                    <a:pt x="183" y="153"/>
                    <a:pt x="206" y="130"/>
                    <a:pt x="237" y="107"/>
                  </a:cubicBezTo>
                  <a:lnTo>
                    <a:pt x="267" y="122"/>
                  </a:lnTo>
                  <a:cubicBezTo>
                    <a:pt x="275" y="122"/>
                    <a:pt x="329" y="69"/>
                    <a:pt x="329" y="69"/>
                  </a:cubicBezTo>
                  <a:cubicBezTo>
                    <a:pt x="336" y="61"/>
                    <a:pt x="344" y="69"/>
                    <a:pt x="352" y="61"/>
                  </a:cubicBezTo>
                  <a:cubicBezTo>
                    <a:pt x="359" y="54"/>
                    <a:pt x="359" y="31"/>
                    <a:pt x="375" y="23"/>
                  </a:cubicBezTo>
                  <a:cubicBezTo>
                    <a:pt x="397" y="8"/>
                    <a:pt x="420" y="0"/>
                    <a:pt x="443" y="0"/>
                  </a:cubicBezTo>
                  <a:cubicBezTo>
                    <a:pt x="458" y="8"/>
                    <a:pt x="458" y="31"/>
                    <a:pt x="474" y="31"/>
                  </a:cubicBezTo>
                  <a:cubicBezTo>
                    <a:pt x="489" y="31"/>
                    <a:pt x="497" y="8"/>
                    <a:pt x="504" y="0"/>
                  </a:cubicBezTo>
                  <a:lnTo>
                    <a:pt x="504" y="0"/>
                  </a:lnTo>
                  <a:cubicBezTo>
                    <a:pt x="542" y="16"/>
                    <a:pt x="581" y="31"/>
                    <a:pt x="611" y="31"/>
                  </a:cubicBezTo>
                  <a:cubicBezTo>
                    <a:pt x="619" y="31"/>
                    <a:pt x="619" y="8"/>
                    <a:pt x="627" y="16"/>
                  </a:cubicBezTo>
                  <a:cubicBezTo>
                    <a:pt x="657" y="16"/>
                    <a:pt x="680" y="39"/>
                    <a:pt x="703" y="46"/>
                  </a:cubicBezTo>
                  <a:cubicBezTo>
                    <a:pt x="711" y="46"/>
                    <a:pt x="726" y="46"/>
                    <a:pt x="733" y="46"/>
                  </a:cubicBezTo>
                  <a:cubicBezTo>
                    <a:pt x="756" y="54"/>
                    <a:pt x="772" y="61"/>
                    <a:pt x="779" y="77"/>
                  </a:cubicBezTo>
                  <a:cubicBezTo>
                    <a:pt x="802" y="92"/>
                    <a:pt x="794" y="138"/>
                    <a:pt x="817" y="138"/>
                  </a:cubicBezTo>
                  <a:cubicBezTo>
                    <a:pt x="840" y="145"/>
                    <a:pt x="848" y="100"/>
                    <a:pt x="871" y="84"/>
                  </a:cubicBezTo>
                  <a:cubicBezTo>
                    <a:pt x="894" y="69"/>
                    <a:pt x="924" y="61"/>
                    <a:pt x="947" y="54"/>
                  </a:cubicBezTo>
                  <a:cubicBezTo>
                    <a:pt x="970" y="54"/>
                    <a:pt x="978" y="69"/>
                    <a:pt x="993" y="77"/>
                  </a:cubicBezTo>
                  <a:lnTo>
                    <a:pt x="993" y="77"/>
                  </a:lnTo>
                  <a:cubicBezTo>
                    <a:pt x="986" y="84"/>
                    <a:pt x="970" y="92"/>
                    <a:pt x="963" y="107"/>
                  </a:cubicBezTo>
                  <a:cubicBezTo>
                    <a:pt x="955" y="115"/>
                    <a:pt x="970" y="115"/>
                    <a:pt x="970" y="122"/>
                  </a:cubicBezTo>
                  <a:cubicBezTo>
                    <a:pt x="993" y="176"/>
                    <a:pt x="993" y="245"/>
                    <a:pt x="1031" y="283"/>
                  </a:cubicBezTo>
                  <a:cubicBezTo>
                    <a:pt x="1047" y="298"/>
                    <a:pt x="1054" y="245"/>
                    <a:pt x="1069" y="237"/>
                  </a:cubicBezTo>
                  <a:cubicBezTo>
                    <a:pt x="1077" y="230"/>
                    <a:pt x="1092" y="245"/>
                    <a:pt x="1100" y="237"/>
                  </a:cubicBezTo>
                  <a:cubicBezTo>
                    <a:pt x="1108" y="237"/>
                    <a:pt x="1115" y="222"/>
                    <a:pt x="1131" y="222"/>
                  </a:cubicBezTo>
                  <a:cubicBezTo>
                    <a:pt x="1154" y="230"/>
                    <a:pt x="1207" y="252"/>
                    <a:pt x="1230" y="252"/>
                  </a:cubicBezTo>
                  <a:lnTo>
                    <a:pt x="1230" y="252"/>
                  </a:lnTo>
                  <a:cubicBezTo>
                    <a:pt x="1238" y="314"/>
                    <a:pt x="1222" y="428"/>
                    <a:pt x="1207" y="443"/>
                  </a:cubicBezTo>
                  <a:cubicBezTo>
                    <a:pt x="1154" y="489"/>
                    <a:pt x="1092" y="566"/>
                    <a:pt x="1024" y="596"/>
                  </a:cubicBezTo>
                  <a:cubicBezTo>
                    <a:pt x="1001" y="619"/>
                    <a:pt x="963" y="657"/>
                    <a:pt x="932" y="650"/>
                  </a:cubicBezTo>
                  <a:cubicBezTo>
                    <a:pt x="825" y="611"/>
                    <a:pt x="978" y="589"/>
                    <a:pt x="856" y="566"/>
                  </a:cubicBezTo>
                  <a:cubicBezTo>
                    <a:pt x="817" y="566"/>
                    <a:pt x="810" y="566"/>
                    <a:pt x="779" y="550"/>
                  </a:cubicBezTo>
                  <a:cubicBezTo>
                    <a:pt x="741" y="520"/>
                    <a:pt x="794" y="489"/>
                    <a:pt x="733" y="474"/>
                  </a:cubicBezTo>
                  <a:cubicBezTo>
                    <a:pt x="711" y="474"/>
                    <a:pt x="634" y="443"/>
                    <a:pt x="627" y="451"/>
                  </a:cubicBezTo>
                  <a:lnTo>
                    <a:pt x="627" y="451"/>
                  </a:lnTo>
                  <a:cubicBezTo>
                    <a:pt x="581" y="451"/>
                    <a:pt x="550" y="489"/>
                    <a:pt x="527" y="451"/>
                  </a:cubicBezTo>
                  <a:cubicBezTo>
                    <a:pt x="489" y="390"/>
                    <a:pt x="474" y="459"/>
                    <a:pt x="466" y="497"/>
                  </a:cubicBezTo>
                  <a:cubicBezTo>
                    <a:pt x="443" y="642"/>
                    <a:pt x="359" y="504"/>
                    <a:pt x="290" y="543"/>
                  </a:cubicBezTo>
                  <a:cubicBezTo>
                    <a:pt x="214" y="581"/>
                    <a:pt x="229" y="589"/>
                    <a:pt x="138" y="589"/>
                  </a:cubicBezTo>
                  <a:cubicBezTo>
                    <a:pt x="107" y="589"/>
                    <a:pt x="77" y="619"/>
                    <a:pt x="61" y="611"/>
                  </a:cubicBezTo>
                  <a:cubicBezTo>
                    <a:pt x="54" y="604"/>
                    <a:pt x="8" y="535"/>
                    <a:pt x="0" y="527"/>
                  </a:cubicBezTo>
                  <a:cubicBezTo>
                    <a:pt x="0" y="497"/>
                    <a:pt x="31" y="489"/>
                    <a:pt x="23" y="443"/>
                  </a:cubicBezTo>
                  <a:cubicBezTo>
                    <a:pt x="15" y="405"/>
                    <a:pt x="23" y="390"/>
                    <a:pt x="31" y="344"/>
                  </a:cubicBezTo>
                  <a:cubicBezTo>
                    <a:pt x="38" y="306"/>
                    <a:pt x="38" y="275"/>
                    <a:pt x="31" y="26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37" name="Freeform 164"/>
            <p:cNvSpPr>
              <a:spLocks noChangeArrowheads="1"/>
            </p:cNvSpPr>
            <p:nvPr/>
          </p:nvSpPr>
          <p:spPr bwMode="auto">
            <a:xfrm>
              <a:off x="4349467" y="6232526"/>
              <a:ext cx="261921" cy="220663"/>
            </a:xfrm>
            <a:custGeom>
              <a:avLst/>
              <a:gdLst>
                <a:gd name="T0" fmla="*/ 68 w 726"/>
                <a:gd name="T1" fmla="*/ 466 h 612"/>
                <a:gd name="T2" fmla="*/ 68 w 726"/>
                <a:gd name="T3" fmla="*/ 466 h 612"/>
                <a:gd name="T4" fmla="*/ 175 w 726"/>
                <a:gd name="T5" fmla="*/ 497 h 612"/>
                <a:gd name="T6" fmla="*/ 191 w 726"/>
                <a:gd name="T7" fmla="*/ 482 h 612"/>
                <a:gd name="T8" fmla="*/ 267 w 726"/>
                <a:gd name="T9" fmla="*/ 512 h 612"/>
                <a:gd name="T10" fmla="*/ 297 w 726"/>
                <a:gd name="T11" fmla="*/ 512 h 612"/>
                <a:gd name="T12" fmla="*/ 343 w 726"/>
                <a:gd name="T13" fmla="*/ 543 h 612"/>
                <a:gd name="T14" fmla="*/ 381 w 726"/>
                <a:gd name="T15" fmla="*/ 604 h 612"/>
                <a:gd name="T16" fmla="*/ 435 w 726"/>
                <a:gd name="T17" fmla="*/ 550 h 612"/>
                <a:gd name="T18" fmla="*/ 511 w 726"/>
                <a:gd name="T19" fmla="*/ 520 h 612"/>
                <a:gd name="T20" fmla="*/ 557 w 726"/>
                <a:gd name="T21" fmla="*/ 543 h 612"/>
                <a:gd name="T22" fmla="*/ 557 w 726"/>
                <a:gd name="T23" fmla="*/ 543 h 612"/>
                <a:gd name="T24" fmla="*/ 572 w 726"/>
                <a:gd name="T25" fmla="*/ 489 h 612"/>
                <a:gd name="T26" fmla="*/ 641 w 726"/>
                <a:gd name="T27" fmla="*/ 550 h 612"/>
                <a:gd name="T28" fmla="*/ 695 w 726"/>
                <a:gd name="T29" fmla="*/ 520 h 612"/>
                <a:gd name="T30" fmla="*/ 672 w 726"/>
                <a:gd name="T31" fmla="*/ 497 h 612"/>
                <a:gd name="T32" fmla="*/ 695 w 726"/>
                <a:gd name="T33" fmla="*/ 466 h 612"/>
                <a:gd name="T34" fmla="*/ 687 w 726"/>
                <a:gd name="T35" fmla="*/ 436 h 612"/>
                <a:gd name="T36" fmla="*/ 718 w 726"/>
                <a:gd name="T37" fmla="*/ 421 h 612"/>
                <a:gd name="T38" fmla="*/ 679 w 726"/>
                <a:gd name="T39" fmla="*/ 329 h 612"/>
                <a:gd name="T40" fmla="*/ 679 w 726"/>
                <a:gd name="T41" fmla="*/ 275 h 612"/>
                <a:gd name="T42" fmla="*/ 725 w 726"/>
                <a:gd name="T43" fmla="*/ 222 h 612"/>
                <a:gd name="T44" fmla="*/ 710 w 726"/>
                <a:gd name="T45" fmla="*/ 176 h 612"/>
                <a:gd name="T46" fmla="*/ 710 w 726"/>
                <a:gd name="T47" fmla="*/ 176 h 612"/>
                <a:gd name="T48" fmla="*/ 672 w 726"/>
                <a:gd name="T49" fmla="*/ 161 h 612"/>
                <a:gd name="T50" fmla="*/ 603 w 726"/>
                <a:gd name="T51" fmla="*/ 184 h 612"/>
                <a:gd name="T52" fmla="*/ 565 w 726"/>
                <a:gd name="T53" fmla="*/ 153 h 612"/>
                <a:gd name="T54" fmla="*/ 534 w 726"/>
                <a:gd name="T55" fmla="*/ 153 h 612"/>
                <a:gd name="T56" fmla="*/ 534 w 726"/>
                <a:gd name="T57" fmla="*/ 123 h 612"/>
                <a:gd name="T58" fmla="*/ 550 w 726"/>
                <a:gd name="T59" fmla="*/ 100 h 612"/>
                <a:gd name="T60" fmla="*/ 496 w 726"/>
                <a:gd name="T61" fmla="*/ 84 h 612"/>
                <a:gd name="T62" fmla="*/ 420 w 726"/>
                <a:gd name="T63" fmla="*/ 16 h 612"/>
                <a:gd name="T64" fmla="*/ 389 w 726"/>
                <a:gd name="T65" fmla="*/ 16 h 612"/>
                <a:gd name="T66" fmla="*/ 381 w 726"/>
                <a:gd name="T67" fmla="*/ 0 h 612"/>
                <a:gd name="T68" fmla="*/ 297 w 726"/>
                <a:gd name="T69" fmla="*/ 23 h 612"/>
                <a:gd name="T70" fmla="*/ 297 w 726"/>
                <a:gd name="T71" fmla="*/ 23 h 612"/>
                <a:gd name="T72" fmla="*/ 259 w 726"/>
                <a:gd name="T73" fmla="*/ 100 h 612"/>
                <a:gd name="T74" fmla="*/ 267 w 726"/>
                <a:gd name="T75" fmla="*/ 130 h 612"/>
                <a:gd name="T76" fmla="*/ 168 w 726"/>
                <a:gd name="T77" fmla="*/ 138 h 612"/>
                <a:gd name="T78" fmla="*/ 145 w 726"/>
                <a:gd name="T79" fmla="*/ 123 h 612"/>
                <a:gd name="T80" fmla="*/ 122 w 726"/>
                <a:gd name="T81" fmla="*/ 146 h 612"/>
                <a:gd name="T82" fmla="*/ 61 w 726"/>
                <a:gd name="T83" fmla="*/ 138 h 612"/>
                <a:gd name="T84" fmla="*/ 22 w 726"/>
                <a:gd name="T85" fmla="*/ 123 h 612"/>
                <a:gd name="T86" fmla="*/ 0 w 726"/>
                <a:gd name="T87" fmla="*/ 130 h 612"/>
                <a:gd name="T88" fmla="*/ 0 w 726"/>
                <a:gd name="T89" fmla="*/ 130 h 612"/>
                <a:gd name="T90" fmla="*/ 53 w 726"/>
                <a:gd name="T91" fmla="*/ 275 h 612"/>
                <a:gd name="T92" fmla="*/ 61 w 726"/>
                <a:gd name="T93" fmla="*/ 359 h 612"/>
                <a:gd name="T94" fmla="*/ 45 w 726"/>
                <a:gd name="T95" fmla="*/ 413 h 612"/>
                <a:gd name="T96" fmla="*/ 68 w 726"/>
                <a:gd name="T97" fmla="*/ 466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26" h="612">
                  <a:moveTo>
                    <a:pt x="68" y="466"/>
                  </a:moveTo>
                  <a:lnTo>
                    <a:pt x="68" y="466"/>
                  </a:lnTo>
                  <a:cubicBezTo>
                    <a:pt x="106" y="482"/>
                    <a:pt x="145" y="497"/>
                    <a:pt x="175" y="497"/>
                  </a:cubicBezTo>
                  <a:cubicBezTo>
                    <a:pt x="183" y="497"/>
                    <a:pt x="183" y="474"/>
                    <a:pt x="191" y="482"/>
                  </a:cubicBezTo>
                  <a:cubicBezTo>
                    <a:pt x="221" y="482"/>
                    <a:pt x="244" y="505"/>
                    <a:pt x="267" y="512"/>
                  </a:cubicBezTo>
                  <a:cubicBezTo>
                    <a:pt x="275" y="512"/>
                    <a:pt x="290" y="512"/>
                    <a:pt x="297" y="512"/>
                  </a:cubicBezTo>
                  <a:cubicBezTo>
                    <a:pt x="320" y="520"/>
                    <a:pt x="336" y="527"/>
                    <a:pt x="343" y="543"/>
                  </a:cubicBezTo>
                  <a:cubicBezTo>
                    <a:pt x="366" y="558"/>
                    <a:pt x="358" y="604"/>
                    <a:pt x="381" y="604"/>
                  </a:cubicBezTo>
                  <a:cubicBezTo>
                    <a:pt x="404" y="611"/>
                    <a:pt x="412" y="566"/>
                    <a:pt x="435" y="550"/>
                  </a:cubicBezTo>
                  <a:cubicBezTo>
                    <a:pt x="458" y="535"/>
                    <a:pt x="488" y="527"/>
                    <a:pt x="511" y="520"/>
                  </a:cubicBezTo>
                  <a:cubicBezTo>
                    <a:pt x="534" y="520"/>
                    <a:pt x="542" y="535"/>
                    <a:pt x="557" y="543"/>
                  </a:cubicBezTo>
                  <a:lnTo>
                    <a:pt x="557" y="543"/>
                  </a:lnTo>
                  <a:cubicBezTo>
                    <a:pt x="557" y="543"/>
                    <a:pt x="572" y="497"/>
                    <a:pt x="572" y="489"/>
                  </a:cubicBezTo>
                  <a:lnTo>
                    <a:pt x="641" y="550"/>
                  </a:lnTo>
                  <a:cubicBezTo>
                    <a:pt x="664" y="543"/>
                    <a:pt x="687" y="543"/>
                    <a:pt x="695" y="520"/>
                  </a:cubicBezTo>
                  <a:cubicBezTo>
                    <a:pt x="702" y="512"/>
                    <a:pt x="672" y="505"/>
                    <a:pt x="672" y="497"/>
                  </a:cubicBezTo>
                  <a:cubicBezTo>
                    <a:pt x="672" y="482"/>
                    <a:pt x="687" y="482"/>
                    <a:pt x="695" y="466"/>
                  </a:cubicBezTo>
                  <a:cubicBezTo>
                    <a:pt x="695" y="459"/>
                    <a:pt x="679" y="444"/>
                    <a:pt x="687" y="436"/>
                  </a:cubicBezTo>
                  <a:cubicBezTo>
                    <a:pt x="695" y="428"/>
                    <a:pt x="710" y="428"/>
                    <a:pt x="718" y="421"/>
                  </a:cubicBezTo>
                  <a:cubicBezTo>
                    <a:pt x="718" y="421"/>
                    <a:pt x="679" y="336"/>
                    <a:pt x="679" y="329"/>
                  </a:cubicBezTo>
                  <a:cubicBezTo>
                    <a:pt x="679" y="321"/>
                    <a:pt x="679" y="275"/>
                    <a:pt x="679" y="275"/>
                  </a:cubicBezTo>
                  <a:cubicBezTo>
                    <a:pt x="695" y="260"/>
                    <a:pt x="718" y="245"/>
                    <a:pt x="725" y="222"/>
                  </a:cubicBezTo>
                  <a:cubicBezTo>
                    <a:pt x="725" y="207"/>
                    <a:pt x="718" y="191"/>
                    <a:pt x="710" y="176"/>
                  </a:cubicBezTo>
                  <a:lnTo>
                    <a:pt x="710" y="176"/>
                  </a:lnTo>
                  <a:cubicBezTo>
                    <a:pt x="695" y="169"/>
                    <a:pt x="687" y="161"/>
                    <a:pt x="672" y="161"/>
                  </a:cubicBezTo>
                  <a:cubicBezTo>
                    <a:pt x="649" y="161"/>
                    <a:pt x="626" y="184"/>
                    <a:pt x="603" y="184"/>
                  </a:cubicBezTo>
                  <a:cubicBezTo>
                    <a:pt x="588" y="176"/>
                    <a:pt x="580" y="161"/>
                    <a:pt x="565" y="153"/>
                  </a:cubicBezTo>
                  <a:cubicBezTo>
                    <a:pt x="557" y="153"/>
                    <a:pt x="542" y="161"/>
                    <a:pt x="534" y="153"/>
                  </a:cubicBezTo>
                  <a:cubicBezTo>
                    <a:pt x="527" y="146"/>
                    <a:pt x="527" y="130"/>
                    <a:pt x="534" y="123"/>
                  </a:cubicBezTo>
                  <a:cubicBezTo>
                    <a:pt x="534" y="115"/>
                    <a:pt x="557" y="107"/>
                    <a:pt x="550" y="100"/>
                  </a:cubicBezTo>
                  <a:cubicBezTo>
                    <a:pt x="534" y="84"/>
                    <a:pt x="511" y="92"/>
                    <a:pt x="496" y="84"/>
                  </a:cubicBezTo>
                  <a:cubicBezTo>
                    <a:pt x="466" y="61"/>
                    <a:pt x="450" y="31"/>
                    <a:pt x="420" y="16"/>
                  </a:cubicBezTo>
                  <a:cubicBezTo>
                    <a:pt x="412" y="8"/>
                    <a:pt x="397" y="23"/>
                    <a:pt x="389" y="16"/>
                  </a:cubicBezTo>
                  <a:cubicBezTo>
                    <a:pt x="381" y="16"/>
                    <a:pt x="389" y="0"/>
                    <a:pt x="381" y="0"/>
                  </a:cubicBezTo>
                  <a:cubicBezTo>
                    <a:pt x="351" y="0"/>
                    <a:pt x="328" y="16"/>
                    <a:pt x="297" y="23"/>
                  </a:cubicBezTo>
                  <a:lnTo>
                    <a:pt x="297" y="23"/>
                  </a:lnTo>
                  <a:cubicBezTo>
                    <a:pt x="282" y="46"/>
                    <a:pt x="267" y="69"/>
                    <a:pt x="259" y="100"/>
                  </a:cubicBezTo>
                  <a:cubicBezTo>
                    <a:pt x="259" y="107"/>
                    <a:pt x="275" y="123"/>
                    <a:pt x="267" y="130"/>
                  </a:cubicBezTo>
                  <a:cubicBezTo>
                    <a:pt x="236" y="146"/>
                    <a:pt x="198" y="146"/>
                    <a:pt x="168" y="138"/>
                  </a:cubicBezTo>
                  <a:cubicBezTo>
                    <a:pt x="152" y="138"/>
                    <a:pt x="152" y="115"/>
                    <a:pt x="145" y="123"/>
                  </a:cubicBezTo>
                  <a:cubicBezTo>
                    <a:pt x="129" y="123"/>
                    <a:pt x="129" y="138"/>
                    <a:pt x="122" y="146"/>
                  </a:cubicBezTo>
                  <a:cubicBezTo>
                    <a:pt x="99" y="146"/>
                    <a:pt x="76" y="146"/>
                    <a:pt x="61" y="138"/>
                  </a:cubicBezTo>
                  <a:cubicBezTo>
                    <a:pt x="45" y="130"/>
                    <a:pt x="38" y="123"/>
                    <a:pt x="22" y="123"/>
                  </a:cubicBezTo>
                  <a:cubicBezTo>
                    <a:pt x="15" y="115"/>
                    <a:pt x="7" y="123"/>
                    <a:pt x="0" y="130"/>
                  </a:cubicBezTo>
                  <a:lnTo>
                    <a:pt x="0" y="130"/>
                  </a:lnTo>
                  <a:cubicBezTo>
                    <a:pt x="15" y="176"/>
                    <a:pt x="38" y="230"/>
                    <a:pt x="53" y="275"/>
                  </a:cubicBezTo>
                  <a:cubicBezTo>
                    <a:pt x="61" y="306"/>
                    <a:pt x="61" y="336"/>
                    <a:pt x="61" y="359"/>
                  </a:cubicBezTo>
                  <a:cubicBezTo>
                    <a:pt x="61" y="382"/>
                    <a:pt x="45" y="398"/>
                    <a:pt x="45" y="413"/>
                  </a:cubicBezTo>
                  <a:cubicBezTo>
                    <a:pt x="53" y="436"/>
                    <a:pt x="61" y="451"/>
                    <a:pt x="68" y="46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38" name="Freeform 165"/>
            <p:cNvSpPr>
              <a:spLocks noChangeArrowheads="1"/>
            </p:cNvSpPr>
            <p:nvPr/>
          </p:nvSpPr>
          <p:spPr bwMode="auto">
            <a:xfrm>
              <a:off x="4066911" y="6210301"/>
              <a:ext cx="307955" cy="284163"/>
            </a:xfrm>
            <a:custGeom>
              <a:avLst/>
              <a:gdLst>
                <a:gd name="T0" fmla="*/ 787 w 856"/>
                <a:gd name="T1" fmla="*/ 191 h 788"/>
                <a:gd name="T2" fmla="*/ 787 w 856"/>
                <a:gd name="T3" fmla="*/ 191 h 788"/>
                <a:gd name="T4" fmla="*/ 840 w 856"/>
                <a:gd name="T5" fmla="*/ 336 h 788"/>
                <a:gd name="T6" fmla="*/ 848 w 856"/>
                <a:gd name="T7" fmla="*/ 420 h 788"/>
                <a:gd name="T8" fmla="*/ 832 w 856"/>
                <a:gd name="T9" fmla="*/ 474 h 788"/>
                <a:gd name="T10" fmla="*/ 855 w 856"/>
                <a:gd name="T11" fmla="*/ 527 h 788"/>
                <a:gd name="T12" fmla="*/ 855 w 856"/>
                <a:gd name="T13" fmla="*/ 527 h 788"/>
                <a:gd name="T14" fmla="*/ 825 w 856"/>
                <a:gd name="T15" fmla="*/ 558 h 788"/>
                <a:gd name="T16" fmla="*/ 794 w 856"/>
                <a:gd name="T17" fmla="*/ 527 h 788"/>
                <a:gd name="T18" fmla="*/ 726 w 856"/>
                <a:gd name="T19" fmla="*/ 550 h 788"/>
                <a:gd name="T20" fmla="*/ 703 w 856"/>
                <a:gd name="T21" fmla="*/ 588 h 788"/>
                <a:gd name="T22" fmla="*/ 680 w 856"/>
                <a:gd name="T23" fmla="*/ 596 h 788"/>
                <a:gd name="T24" fmla="*/ 618 w 856"/>
                <a:gd name="T25" fmla="*/ 649 h 788"/>
                <a:gd name="T26" fmla="*/ 588 w 856"/>
                <a:gd name="T27" fmla="*/ 634 h 788"/>
                <a:gd name="T28" fmla="*/ 504 w 856"/>
                <a:gd name="T29" fmla="*/ 688 h 788"/>
                <a:gd name="T30" fmla="*/ 466 w 856"/>
                <a:gd name="T31" fmla="*/ 695 h 788"/>
                <a:gd name="T32" fmla="*/ 382 w 856"/>
                <a:gd name="T33" fmla="*/ 787 h 788"/>
                <a:gd name="T34" fmla="*/ 382 w 856"/>
                <a:gd name="T35" fmla="*/ 787 h 788"/>
                <a:gd name="T36" fmla="*/ 282 w 856"/>
                <a:gd name="T37" fmla="*/ 703 h 788"/>
                <a:gd name="T38" fmla="*/ 206 w 856"/>
                <a:gd name="T39" fmla="*/ 734 h 788"/>
                <a:gd name="T40" fmla="*/ 122 w 856"/>
                <a:gd name="T41" fmla="*/ 649 h 788"/>
                <a:gd name="T42" fmla="*/ 69 w 856"/>
                <a:gd name="T43" fmla="*/ 527 h 788"/>
                <a:gd name="T44" fmla="*/ 38 w 856"/>
                <a:gd name="T45" fmla="*/ 420 h 788"/>
                <a:gd name="T46" fmla="*/ 30 w 856"/>
                <a:gd name="T47" fmla="*/ 390 h 788"/>
                <a:gd name="T48" fmla="*/ 30 w 856"/>
                <a:gd name="T49" fmla="*/ 390 h 788"/>
                <a:gd name="T50" fmla="*/ 115 w 856"/>
                <a:gd name="T51" fmla="*/ 321 h 788"/>
                <a:gd name="T52" fmla="*/ 145 w 856"/>
                <a:gd name="T53" fmla="*/ 245 h 788"/>
                <a:gd name="T54" fmla="*/ 160 w 856"/>
                <a:gd name="T55" fmla="*/ 145 h 788"/>
                <a:gd name="T56" fmla="*/ 252 w 856"/>
                <a:gd name="T57" fmla="*/ 153 h 788"/>
                <a:gd name="T58" fmla="*/ 282 w 856"/>
                <a:gd name="T59" fmla="*/ 176 h 788"/>
                <a:gd name="T60" fmla="*/ 313 w 856"/>
                <a:gd name="T61" fmla="*/ 161 h 788"/>
                <a:gd name="T62" fmla="*/ 305 w 856"/>
                <a:gd name="T63" fmla="*/ 99 h 788"/>
                <a:gd name="T64" fmla="*/ 313 w 856"/>
                <a:gd name="T65" fmla="*/ 69 h 788"/>
                <a:gd name="T66" fmla="*/ 359 w 856"/>
                <a:gd name="T67" fmla="*/ 46 h 788"/>
                <a:gd name="T68" fmla="*/ 374 w 856"/>
                <a:gd name="T69" fmla="*/ 0 h 788"/>
                <a:gd name="T70" fmla="*/ 435 w 856"/>
                <a:gd name="T71" fmla="*/ 31 h 788"/>
                <a:gd name="T72" fmla="*/ 481 w 856"/>
                <a:gd name="T73" fmla="*/ 16 h 788"/>
                <a:gd name="T74" fmla="*/ 519 w 856"/>
                <a:gd name="T75" fmla="*/ 8 h 788"/>
                <a:gd name="T76" fmla="*/ 519 w 856"/>
                <a:gd name="T77" fmla="*/ 8 h 788"/>
                <a:gd name="T78" fmla="*/ 580 w 856"/>
                <a:gd name="T79" fmla="*/ 84 h 788"/>
                <a:gd name="T80" fmla="*/ 618 w 856"/>
                <a:gd name="T81" fmla="*/ 130 h 788"/>
                <a:gd name="T82" fmla="*/ 649 w 856"/>
                <a:gd name="T83" fmla="*/ 122 h 788"/>
                <a:gd name="T84" fmla="*/ 649 w 856"/>
                <a:gd name="T85" fmla="*/ 161 h 788"/>
                <a:gd name="T86" fmla="*/ 664 w 856"/>
                <a:gd name="T87" fmla="*/ 214 h 788"/>
                <a:gd name="T88" fmla="*/ 710 w 856"/>
                <a:gd name="T89" fmla="*/ 237 h 788"/>
                <a:gd name="T90" fmla="*/ 748 w 856"/>
                <a:gd name="T91" fmla="*/ 230 h 788"/>
                <a:gd name="T92" fmla="*/ 787 w 856"/>
                <a:gd name="T93" fmla="*/ 191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6" h="788">
                  <a:moveTo>
                    <a:pt x="787" y="191"/>
                  </a:moveTo>
                  <a:lnTo>
                    <a:pt x="787" y="191"/>
                  </a:lnTo>
                  <a:cubicBezTo>
                    <a:pt x="802" y="237"/>
                    <a:pt x="825" y="291"/>
                    <a:pt x="840" y="336"/>
                  </a:cubicBezTo>
                  <a:cubicBezTo>
                    <a:pt x="848" y="367"/>
                    <a:pt x="848" y="397"/>
                    <a:pt x="848" y="420"/>
                  </a:cubicBezTo>
                  <a:cubicBezTo>
                    <a:pt x="848" y="443"/>
                    <a:pt x="832" y="459"/>
                    <a:pt x="832" y="474"/>
                  </a:cubicBezTo>
                  <a:cubicBezTo>
                    <a:pt x="840" y="497"/>
                    <a:pt x="848" y="512"/>
                    <a:pt x="855" y="527"/>
                  </a:cubicBezTo>
                  <a:lnTo>
                    <a:pt x="855" y="527"/>
                  </a:lnTo>
                  <a:cubicBezTo>
                    <a:pt x="848" y="535"/>
                    <a:pt x="840" y="558"/>
                    <a:pt x="825" y="558"/>
                  </a:cubicBezTo>
                  <a:cubicBezTo>
                    <a:pt x="809" y="558"/>
                    <a:pt x="809" y="535"/>
                    <a:pt x="794" y="527"/>
                  </a:cubicBezTo>
                  <a:cubicBezTo>
                    <a:pt x="771" y="527"/>
                    <a:pt x="748" y="535"/>
                    <a:pt x="726" y="550"/>
                  </a:cubicBezTo>
                  <a:cubicBezTo>
                    <a:pt x="710" y="558"/>
                    <a:pt x="710" y="581"/>
                    <a:pt x="703" y="588"/>
                  </a:cubicBezTo>
                  <a:cubicBezTo>
                    <a:pt x="695" y="596"/>
                    <a:pt x="687" y="588"/>
                    <a:pt x="680" y="596"/>
                  </a:cubicBezTo>
                  <a:cubicBezTo>
                    <a:pt x="680" y="596"/>
                    <a:pt x="626" y="649"/>
                    <a:pt x="618" y="649"/>
                  </a:cubicBezTo>
                  <a:lnTo>
                    <a:pt x="588" y="634"/>
                  </a:lnTo>
                  <a:cubicBezTo>
                    <a:pt x="557" y="657"/>
                    <a:pt x="534" y="680"/>
                    <a:pt x="504" y="688"/>
                  </a:cubicBezTo>
                  <a:cubicBezTo>
                    <a:pt x="496" y="695"/>
                    <a:pt x="481" y="688"/>
                    <a:pt x="466" y="695"/>
                  </a:cubicBezTo>
                  <a:cubicBezTo>
                    <a:pt x="443" y="711"/>
                    <a:pt x="405" y="764"/>
                    <a:pt x="382" y="787"/>
                  </a:cubicBezTo>
                  <a:lnTo>
                    <a:pt x="382" y="787"/>
                  </a:lnTo>
                  <a:cubicBezTo>
                    <a:pt x="374" y="749"/>
                    <a:pt x="336" y="749"/>
                    <a:pt x="282" y="703"/>
                  </a:cubicBezTo>
                  <a:cubicBezTo>
                    <a:pt x="252" y="726"/>
                    <a:pt x="267" y="779"/>
                    <a:pt x="206" y="734"/>
                  </a:cubicBezTo>
                  <a:cubicBezTo>
                    <a:pt x="176" y="711"/>
                    <a:pt x="145" y="672"/>
                    <a:pt x="122" y="649"/>
                  </a:cubicBezTo>
                  <a:cubicBezTo>
                    <a:pt x="99" y="596"/>
                    <a:pt x="115" y="558"/>
                    <a:pt x="69" y="527"/>
                  </a:cubicBezTo>
                  <a:cubicBezTo>
                    <a:pt x="0" y="482"/>
                    <a:pt x="53" y="474"/>
                    <a:pt x="38" y="420"/>
                  </a:cubicBezTo>
                  <a:cubicBezTo>
                    <a:pt x="30" y="390"/>
                    <a:pt x="30" y="390"/>
                    <a:pt x="30" y="390"/>
                  </a:cubicBezTo>
                  <a:lnTo>
                    <a:pt x="30" y="390"/>
                  </a:lnTo>
                  <a:cubicBezTo>
                    <a:pt x="46" y="367"/>
                    <a:pt x="99" y="344"/>
                    <a:pt x="115" y="321"/>
                  </a:cubicBezTo>
                  <a:cubicBezTo>
                    <a:pt x="130" y="298"/>
                    <a:pt x="137" y="268"/>
                    <a:pt x="145" y="245"/>
                  </a:cubicBezTo>
                  <a:cubicBezTo>
                    <a:pt x="153" y="207"/>
                    <a:pt x="137" y="161"/>
                    <a:pt x="160" y="145"/>
                  </a:cubicBezTo>
                  <a:cubicBezTo>
                    <a:pt x="183" y="122"/>
                    <a:pt x="221" y="145"/>
                    <a:pt x="252" y="153"/>
                  </a:cubicBezTo>
                  <a:cubicBezTo>
                    <a:pt x="267" y="161"/>
                    <a:pt x="267" y="176"/>
                    <a:pt x="282" y="176"/>
                  </a:cubicBezTo>
                  <a:cubicBezTo>
                    <a:pt x="290" y="176"/>
                    <a:pt x="313" y="176"/>
                    <a:pt x="313" y="161"/>
                  </a:cubicBezTo>
                  <a:cubicBezTo>
                    <a:pt x="321" y="145"/>
                    <a:pt x="305" y="122"/>
                    <a:pt x="305" y="99"/>
                  </a:cubicBezTo>
                  <a:cubicBezTo>
                    <a:pt x="305" y="92"/>
                    <a:pt x="305" y="77"/>
                    <a:pt x="313" y="69"/>
                  </a:cubicBezTo>
                  <a:cubicBezTo>
                    <a:pt x="328" y="54"/>
                    <a:pt x="344" y="61"/>
                    <a:pt x="359" y="46"/>
                  </a:cubicBezTo>
                  <a:cubicBezTo>
                    <a:pt x="366" y="38"/>
                    <a:pt x="359" y="8"/>
                    <a:pt x="374" y="0"/>
                  </a:cubicBezTo>
                  <a:cubicBezTo>
                    <a:pt x="397" y="0"/>
                    <a:pt x="412" y="31"/>
                    <a:pt x="435" y="31"/>
                  </a:cubicBezTo>
                  <a:cubicBezTo>
                    <a:pt x="451" y="31"/>
                    <a:pt x="466" y="23"/>
                    <a:pt x="481" y="16"/>
                  </a:cubicBezTo>
                  <a:cubicBezTo>
                    <a:pt x="496" y="16"/>
                    <a:pt x="504" y="8"/>
                    <a:pt x="519" y="8"/>
                  </a:cubicBezTo>
                  <a:lnTo>
                    <a:pt x="519" y="8"/>
                  </a:lnTo>
                  <a:cubicBezTo>
                    <a:pt x="542" y="31"/>
                    <a:pt x="557" y="61"/>
                    <a:pt x="580" y="84"/>
                  </a:cubicBezTo>
                  <a:cubicBezTo>
                    <a:pt x="588" y="99"/>
                    <a:pt x="603" y="115"/>
                    <a:pt x="618" y="130"/>
                  </a:cubicBezTo>
                  <a:cubicBezTo>
                    <a:pt x="626" y="130"/>
                    <a:pt x="641" y="115"/>
                    <a:pt x="649" y="122"/>
                  </a:cubicBezTo>
                  <a:cubicBezTo>
                    <a:pt x="657" y="130"/>
                    <a:pt x="649" y="153"/>
                    <a:pt x="649" y="161"/>
                  </a:cubicBezTo>
                  <a:cubicBezTo>
                    <a:pt x="657" y="184"/>
                    <a:pt x="649" y="199"/>
                    <a:pt x="664" y="214"/>
                  </a:cubicBezTo>
                  <a:cubicBezTo>
                    <a:pt x="672" y="230"/>
                    <a:pt x="695" y="237"/>
                    <a:pt x="710" y="237"/>
                  </a:cubicBezTo>
                  <a:cubicBezTo>
                    <a:pt x="726" y="245"/>
                    <a:pt x="741" y="237"/>
                    <a:pt x="748" y="230"/>
                  </a:cubicBezTo>
                  <a:cubicBezTo>
                    <a:pt x="764" y="222"/>
                    <a:pt x="771" y="207"/>
                    <a:pt x="787" y="19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39" name="Freeform 166"/>
            <p:cNvSpPr>
              <a:spLocks noChangeArrowheads="1"/>
            </p:cNvSpPr>
            <p:nvPr/>
          </p:nvSpPr>
          <p:spPr bwMode="auto">
            <a:xfrm>
              <a:off x="4243112" y="6083301"/>
              <a:ext cx="214298" cy="214313"/>
            </a:xfrm>
            <a:custGeom>
              <a:avLst/>
              <a:gdLst>
                <a:gd name="T0" fmla="*/ 30 w 596"/>
                <a:gd name="T1" fmla="*/ 359 h 597"/>
                <a:gd name="T2" fmla="*/ 30 w 596"/>
                <a:gd name="T3" fmla="*/ 359 h 597"/>
                <a:gd name="T4" fmla="*/ 91 w 596"/>
                <a:gd name="T5" fmla="*/ 435 h 597"/>
                <a:gd name="T6" fmla="*/ 129 w 596"/>
                <a:gd name="T7" fmla="*/ 481 h 597"/>
                <a:gd name="T8" fmla="*/ 160 w 596"/>
                <a:gd name="T9" fmla="*/ 473 h 597"/>
                <a:gd name="T10" fmla="*/ 160 w 596"/>
                <a:gd name="T11" fmla="*/ 512 h 597"/>
                <a:gd name="T12" fmla="*/ 175 w 596"/>
                <a:gd name="T13" fmla="*/ 565 h 597"/>
                <a:gd name="T14" fmla="*/ 221 w 596"/>
                <a:gd name="T15" fmla="*/ 588 h 597"/>
                <a:gd name="T16" fmla="*/ 259 w 596"/>
                <a:gd name="T17" fmla="*/ 581 h 597"/>
                <a:gd name="T18" fmla="*/ 298 w 596"/>
                <a:gd name="T19" fmla="*/ 542 h 597"/>
                <a:gd name="T20" fmla="*/ 298 w 596"/>
                <a:gd name="T21" fmla="*/ 542 h 597"/>
                <a:gd name="T22" fmla="*/ 320 w 596"/>
                <a:gd name="T23" fmla="*/ 535 h 597"/>
                <a:gd name="T24" fmla="*/ 359 w 596"/>
                <a:gd name="T25" fmla="*/ 550 h 597"/>
                <a:gd name="T26" fmla="*/ 420 w 596"/>
                <a:gd name="T27" fmla="*/ 558 h 597"/>
                <a:gd name="T28" fmla="*/ 443 w 596"/>
                <a:gd name="T29" fmla="*/ 535 h 597"/>
                <a:gd name="T30" fmla="*/ 466 w 596"/>
                <a:gd name="T31" fmla="*/ 550 h 597"/>
                <a:gd name="T32" fmla="*/ 565 w 596"/>
                <a:gd name="T33" fmla="*/ 542 h 597"/>
                <a:gd name="T34" fmla="*/ 557 w 596"/>
                <a:gd name="T35" fmla="*/ 512 h 597"/>
                <a:gd name="T36" fmla="*/ 595 w 596"/>
                <a:gd name="T37" fmla="*/ 435 h 597"/>
                <a:gd name="T38" fmla="*/ 595 w 596"/>
                <a:gd name="T39" fmla="*/ 435 h 597"/>
                <a:gd name="T40" fmla="*/ 550 w 596"/>
                <a:gd name="T41" fmla="*/ 367 h 597"/>
                <a:gd name="T42" fmla="*/ 527 w 596"/>
                <a:gd name="T43" fmla="*/ 306 h 597"/>
                <a:gd name="T44" fmla="*/ 550 w 596"/>
                <a:gd name="T45" fmla="*/ 267 h 597"/>
                <a:gd name="T46" fmla="*/ 496 w 596"/>
                <a:gd name="T47" fmla="*/ 206 h 597"/>
                <a:gd name="T48" fmla="*/ 489 w 596"/>
                <a:gd name="T49" fmla="*/ 107 h 597"/>
                <a:gd name="T50" fmla="*/ 443 w 596"/>
                <a:gd name="T51" fmla="*/ 53 h 597"/>
                <a:gd name="T52" fmla="*/ 443 w 596"/>
                <a:gd name="T53" fmla="*/ 53 h 597"/>
                <a:gd name="T54" fmla="*/ 412 w 596"/>
                <a:gd name="T55" fmla="*/ 8 h 597"/>
                <a:gd name="T56" fmla="*/ 252 w 596"/>
                <a:gd name="T57" fmla="*/ 69 h 597"/>
                <a:gd name="T58" fmla="*/ 252 w 596"/>
                <a:gd name="T59" fmla="*/ 69 h 597"/>
                <a:gd name="T60" fmla="*/ 68 w 596"/>
                <a:gd name="T61" fmla="*/ 145 h 597"/>
                <a:gd name="T62" fmla="*/ 68 w 596"/>
                <a:gd name="T63" fmla="*/ 145 h 597"/>
                <a:gd name="T64" fmla="*/ 7 w 596"/>
                <a:gd name="T65" fmla="*/ 229 h 597"/>
                <a:gd name="T66" fmla="*/ 30 w 596"/>
                <a:gd name="T67" fmla="*/ 359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6" h="597">
                  <a:moveTo>
                    <a:pt x="30" y="359"/>
                  </a:moveTo>
                  <a:lnTo>
                    <a:pt x="30" y="359"/>
                  </a:lnTo>
                  <a:cubicBezTo>
                    <a:pt x="53" y="382"/>
                    <a:pt x="68" y="412"/>
                    <a:pt x="91" y="435"/>
                  </a:cubicBezTo>
                  <a:cubicBezTo>
                    <a:pt x="99" y="450"/>
                    <a:pt x="114" y="466"/>
                    <a:pt x="129" y="481"/>
                  </a:cubicBezTo>
                  <a:cubicBezTo>
                    <a:pt x="137" y="481"/>
                    <a:pt x="152" y="466"/>
                    <a:pt x="160" y="473"/>
                  </a:cubicBezTo>
                  <a:cubicBezTo>
                    <a:pt x="168" y="481"/>
                    <a:pt x="160" y="504"/>
                    <a:pt x="160" y="512"/>
                  </a:cubicBezTo>
                  <a:cubicBezTo>
                    <a:pt x="168" y="535"/>
                    <a:pt x="160" y="550"/>
                    <a:pt x="175" y="565"/>
                  </a:cubicBezTo>
                  <a:cubicBezTo>
                    <a:pt x="183" y="581"/>
                    <a:pt x="206" y="588"/>
                    <a:pt x="221" y="588"/>
                  </a:cubicBezTo>
                  <a:cubicBezTo>
                    <a:pt x="237" y="596"/>
                    <a:pt x="252" y="588"/>
                    <a:pt x="259" y="581"/>
                  </a:cubicBezTo>
                  <a:cubicBezTo>
                    <a:pt x="275" y="573"/>
                    <a:pt x="282" y="558"/>
                    <a:pt x="298" y="542"/>
                  </a:cubicBezTo>
                  <a:lnTo>
                    <a:pt x="298" y="542"/>
                  </a:lnTo>
                  <a:cubicBezTo>
                    <a:pt x="305" y="535"/>
                    <a:pt x="313" y="527"/>
                    <a:pt x="320" y="535"/>
                  </a:cubicBezTo>
                  <a:cubicBezTo>
                    <a:pt x="336" y="535"/>
                    <a:pt x="343" y="542"/>
                    <a:pt x="359" y="550"/>
                  </a:cubicBezTo>
                  <a:cubicBezTo>
                    <a:pt x="374" y="558"/>
                    <a:pt x="397" y="558"/>
                    <a:pt x="420" y="558"/>
                  </a:cubicBezTo>
                  <a:cubicBezTo>
                    <a:pt x="427" y="550"/>
                    <a:pt x="427" y="535"/>
                    <a:pt x="443" y="535"/>
                  </a:cubicBezTo>
                  <a:cubicBezTo>
                    <a:pt x="450" y="527"/>
                    <a:pt x="450" y="550"/>
                    <a:pt x="466" y="550"/>
                  </a:cubicBezTo>
                  <a:cubicBezTo>
                    <a:pt x="496" y="558"/>
                    <a:pt x="534" y="558"/>
                    <a:pt x="565" y="542"/>
                  </a:cubicBezTo>
                  <a:cubicBezTo>
                    <a:pt x="573" y="535"/>
                    <a:pt x="557" y="519"/>
                    <a:pt x="557" y="512"/>
                  </a:cubicBezTo>
                  <a:cubicBezTo>
                    <a:pt x="565" y="481"/>
                    <a:pt x="580" y="458"/>
                    <a:pt x="595" y="435"/>
                  </a:cubicBezTo>
                  <a:lnTo>
                    <a:pt x="595" y="435"/>
                  </a:lnTo>
                  <a:cubicBezTo>
                    <a:pt x="580" y="412"/>
                    <a:pt x="565" y="389"/>
                    <a:pt x="550" y="367"/>
                  </a:cubicBezTo>
                  <a:cubicBezTo>
                    <a:pt x="542" y="351"/>
                    <a:pt x="527" y="328"/>
                    <a:pt x="527" y="306"/>
                  </a:cubicBezTo>
                  <a:cubicBezTo>
                    <a:pt x="527" y="290"/>
                    <a:pt x="557" y="283"/>
                    <a:pt x="550" y="267"/>
                  </a:cubicBezTo>
                  <a:cubicBezTo>
                    <a:pt x="542" y="237"/>
                    <a:pt x="504" y="229"/>
                    <a:pt x="496" y="206"/>
                  </a:cubicBezTo>
                  <a:cubicBezTo>
                    <a:pt x="489" y="176"/>
                    <a:pt x="504" y="137"/>
                    <a:pt x="489" y="107"/>
                  </a:cubicBezTo>
                  <a:cubicBezTo>
                    <a:pt x="481" y="84"/>
                    <a:pt x="458" y="69"/>
                    <a:pt x="443" y="53"/>
                  </a:cubicBezTo>
                  <a:lnTo>
                    <a:pt x="443" y="53"/>
                  </a:lnTo>
                  <a:cubicBezTo>
                    <a:pt x="427" y="38"/>
                    <a:pt x="427" y="0"/>
                    <a:pt x="412" y="8"/>
                  </a:cubicBezTo>
                  <a:cubicBezTo>
                    <a:pt x="359" y="8"/>
                    <a:pt x="305" y="46"/>
                    <a:pt x="252" y="69"/>
                  </a:cubicBezTo>
                  <a:lnTo>
                    <a:pt x="252" y="69"/>
                  </a:lnTo>
                  <a:cubicBezTo>
                    <a:pt x="68" y="145"/>
                    <a:pt x="68" y="145"/>
                    <a:pt x="68" y="145"/>
                  </a:cubicBezTo>
                  <a:lnTo>
                    <a:pt x="68" y="145"/>
                  </a:lnTo>
                  <a:cubicBezTo>
                    <a:pt x="45" y="176"/>
                    <a:pt x="15" y="198"/>
                    <a:pt x="7" y="229"/>
                  </a:cubicBezTo>
                  <a:cubicBezTo>
                    <a:pt x="0" y="275"/>
                    <a:pt x="23" y="313"/>
                    <a:pt x="30" y="35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40" name="Freeform 167"/>
            <p:cNvSpPr>
              <a:spLocks noChangeArrowheads="1"/>
            </p:cNvSpPr>
            <p:nvPr/>
          </p:nvSpPr>
          <p:spPr bwMode="auto">
            <a:xfrm>
              <a:off x="4536779" y="6180139"/>
              <a:ext cx="293669" cy="327025"/>
            </a:xfrm>
            <a:custGeom>
              <a:avLst/>
              <a:gdLst>
                <a:gd name="T0" fmla="*/ 191 w 818"/>
                <a:gd name="T1" fmla="*/ 321 h 910"/>
                <a:gd name="T2" fmla="*/ 191 w 818"/>
                <a:gd name="T3" fmla="*/ 321 h 910"/>
                <a:gd name="T4" fmla="*/ 206 w 818"/>
                <a:gd name="T5" fmla="*/ 367 h 910"/>
                <a:gd name="T6" fmla="*/ 160 w 818"/>
                <a:gd name="T7" fmla="*/ 420 h 910"/>
                <a:gd name="T8" fmla="*/ 160 w 818"/>
                <a:gd name="T9" fmla="*/ 474 h 910"/>
                <a:gd name="T10" fmla="*/ 199 w 818"/>
                <a:gd name="T11" fmla="*/ 566 h 910"/>
                <a:gd name="T12" fmla="*/ 168 w 818"/>
                <a:gd name="T13" fmla="*/ 581 h 910"/>
                <a:gd name="T14" fmla="*/ 176 w 818"/>
                <a:gd name="T15" fmla="*/ 611 h 910"/>
                <a:gd name="T16" fmla="*/ 153 w 818"/>
                <a:gd name="T17" fmla="*/ 642 h 910"/>
                <a:gd name="T18" fmla="*/ 176 w 818"/>
                <a:gd name="T19" fmla="*/ 665 h 910"/>
                <a:gd name="T20" fmla="*/ 122 w 818"/>
                <a:gd name="T21" fmla="*/ 695 h 910"/>
                <a:gd name="T22" fmla="*/ 53 w 818"/>
                <a:gd name="T23" fmla="*/ 634 h 910"/>
                <a:gd name="T24" fmla="*/ 38 w 818"/>
                <a:gd name="T25" fmla="*/ 688 h 910"/>
                <a:gd name="T26" fmla="*/ 38 w 818"/>
                <a:gd name="T27" fmla="*/ 688 h 910"/>
                <a:gd name="T28" fmla="*/ 8 w 818"/>
                <a:gd name="T29" fmla="*/ 718 h 910"/>
                <a:gd name="T30" fmla="*/ 15 w 818"/>
                <a:gd name="T31" fmla="*/ 733 h 910"/>
                <a:gd name="T32" fmla="*/ 76 w 818"/>
                <a:gd name="T33" fmla="*/ 894 h 910"/>
                <a:gd name="T34" fmla="*/ 114 w 818"/>
                <a:gd name="T35" fmla="*/ 848 h 910"/>
                <a:gd name="T36" fmla="*/ 145 w 818"/>
                <a:gd name="T37" fmla="*/ 848 h 910"/>
                <a:gd name="T38" fmla="*/ 176 w 818"/>
                <a:gd name="T39" fmla="*/ 833 h 910"/>
                <a:gd name="T40" fmla="*/ 275 w 818"/>
                <a:gd name="T41" fmla="*/ 863 h 910"/>
                <a:gd name="T42" fmla="*/ 275 w 818"/>
                <a:gd name="T43" fmla="*/ 863 h 910"/>
                <a:gd name="T44" fmla="*/ 267 w 818"/>
                <a:gd name="T45" fmla="*/ 818 h 910"/>
                <a:gd name="T46" fmla="*/ 351 w 818"/>
                <a:gd name="T47" fmla="*/ 703 h 910"/>
                <a:gd name="T48" fmla="*/ 603 w 818"/>
                <a:gd name="T49" fmla="*/ 703 h 910"/>
                <a:gd name="T50" fmla="*/ 657 w 818"/>
                <a:gd name="T51" fmla="*/ 695 h 910"/>
                <a:gd name="T52" fmla="*/ 664 w 818"/>
                <a:gd name="T53" fmla="*/ 650 h 910"/>
                <a:gd name="T54" fmla="*/ 817 w 818"/>
                <a:gd name="T55" fmla="*/ 466 h 910"/>
                <a:gd name="T56" fmla="*/ 779 w 818"/>
                <a:gd name="T57" fmla="*/ 329 h 910"/>
                <a:gd name="T58" fmla="*/ 626 w 818"/>
                <a:gd name="T59" fmla="*/ 352 h 910"/>
                <a:gd name="T60" fmla="*/ 634 w 818"/>
                <a:gd name="T61" fmla="*/ 291 h 910"/>
                <a:gd name="T62" fmla="*/ 657 w 818"/>
                <a:gd name="T63" fmla="*/ 145 h 910"/>
                <a:gd name="T64" fmla="*/ 649 w 818"/>
                <a:gd name="T65" fmla="*/ 92 h 910"/>
                <a:gd name="T66" fmla="*/ 649 w 818"/>
                <a:gd name="T67" fmla="*/ 92 h 910"/>
                <a:gd name="T68" fmla="*/ 550 w 818"/>
                <a:gd name="T69" fmla="*/ 122 h 910"/>
                <a:gd name="T70" fmla="*/ 535 w 818"/>
                <a:gd name="T71" fmla="*/ 77 h 910"/>
                <a:gd name="T72" fmla="*/ 443 w 818"/>
                <a:gd name="T73" fmla="*/ 77 h 910"/>
                <a:gd name="T74" fmla="*/ 412 w 818"/>
                <a:gd name="T75" fmla="*/ 39 h 910"/>
                <a:gd name="T76" fmla="*/ 389 w 818"/>
                <a:gd name="T77" fmla="*/ 0 h 910"/>
                <a:gd name="T78" fmla="*/ 389 w 818"/>
                <a:gd name="T79" fmla="*/ 0 h 910"/>
                <a:gd name="T80" fmla="*/ 313 w 818"/>
                <a:gd name="T81" fmla="*/ 39 h 910"/>
                <a:gd name="T82" fmla="*/ 313 w 818"/>
                <a:gd name="T83" fmla="*/ 39 h 910"/>
                <a:gd name="T84" fmla="*/ 260 w 818"/>
                <a:gd name="T85" fmla="*/ 92 h 910"/>
                <a:gd name="T86" fmla="*/ 244 w 818"/>
                <a:gd name="T87" fmla="*/ 130 h 910"/>
                <a:gd name="T88" fmla="*/ 237 w 818"/>
                <a:gd name="T89" fmla="*/ 161 h 910"/>
                <a:gd name="T90" fmla="*/ 221 w 818"/>
                <a:gd name="T91" fmla="*/ 176 h 910"/>
                <a:gd name="T92" fmla="*/ 206 w 818"/>
                <a:gd name="T93" fmla="*/ 222 h 910"/>
                <a:gd name="T94" fmla="*/ 206 w 818"/>
                <a:gd name="T95" fmla="*/ 252 h 910"/>
                <a:gd name="T96" fmla="*/ 214 w 818"/>
                <a:gd name="T97" fmla="*/ 275 h 910"/>
                <a:gd name="T98" fmla="*/ 191 w 818"/>
                <a:gd name="T99" fmla="*/ 321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18" h="910">
                  <a:moveTo>
                    <a:pt x="191" y="321"/>
                  </a:moveTo>
                  <a:lnTo>
                    <a:pt x="191" y="321"/>
                  </a:lnTo>
                  <a:cubicBezTo>
                    <a:pt x="199" y="336"/>
                    <a:pt x="206" y="352"/>
                    <a:pt x="206" y="367"/>
                  </a:cubicBezTo>
                  <a:cubicBezTo>
                    <a:pt x="199" y="390"/>
                    <a:pt x="176" y="405"/>
                    <a:pt x="160" y="420"/>
                  </a:cubicBezTo>
                  <a:cubicBezTo>
                    <a:pt x="160" y="420"/>
                    <a:pt x="160" y="466"/>
                    <a:pt x="160" y="474"/>
                  </a:cubicBezTo>
                  <a:cubicBezTo>
                    <a:pt x="160" y="481"/>
                    <a:pt x="199" y="566"/>
                    <a:pt x="199" y="566"/>
                  </a:cubicBezTo>
                  <a:cubicBezTo>
                    <a:pt x="191" y="573"/>
                    <a:pt x="176" y="573"/>
                    <a:pt x="168" y="581"/>
                  </a:cubicBezTo>
                  <a:cubicBezTo>
                    <a:pt x="160" y="589"/>
                    <a:pt x="176" y="604"/>
                    <a:pt x="176" y="611"/>
                  </a:cubicBezTo>
                  <a:cubicBezTo>
                    <a:pt x="168" y="627"/>
                    <a:pt x="153" y="627"/>
                    <a:pt x="153" y="642"/>
                  </a:cubicBezTo>
                  <a:cubicBezTo>
                    <a:pt x="153" y="650"/>
                    <a:pt x="183" y="657"/>
                    <a:pt x="176" y="665"/>
                  </a:cubicBezTo>
                  <a:cubicBezTo>
                    <a:pt x="168" y="688"/>
                    <a:pt x="145" y="688"/>
                    <a:pt x="122" y="695"/>
                  </a:cubicBezTo>
                  <a:lnTo>
                    <a:pt x="53" y="634"/>
                  </a:lnTo>
                  <a:cubicBezTo>
                    <a:pt x="53" y="642"/>
                    <a:pt x="38" y="688"/>
                    <a:pt x="38" y="688"/>
                  </a:cubicBezTo>
                  <a:lnTo>
                    <a:pt x="38" y="688"/>
                  </a:lnTo>
                  <a:cubicBezTo>
                    <a:pt x="31" y="695"/>
                    <a:pt x="15" y="703"/>
                    <a:pt x="8" y="718"/>
                  </a:cubicBezTo>
                  <a:cubicBezTo>
                    <a:pt x="0" y="726"/>
                    <a:pt x="15" y="726"/>
                    <a:pt x="15" y="733"/>
                  </a:cubicBezTo>
                  <a:cubicBezTo>
                    <a:pt x="38" y="787"/>
                    <a:pt x="38" y="856"/>
                    <a:pt x="76" y="894"/>
                  </a:cubicBezTo>
                  <a:cubicBezTo>
                    <a:pt x="92" y="909"/>
                    <a:pt x="99" y="856"/>
                    <a:pt x="114" y="848"/>
                  </a:cubicBezTo>
                  <a:cubicBezTo>
                    <a:pt x="122" y="841"/>
                    <a:pt x="137" y="856"/>
                    <a:pt x="145" y="848"/>
                  </a:cubicBezTo>
                  <a:cubicBezTo>
                    <a:pt x="153" y="848"/>
                    <a:pt x="160" y="833"/>
                    <a:pt x="176" y="833"/>
                  </a:cubicBezTo>
                  <a:cubicBezTo>
                    <a:pt x="199" y="841"/>
                    <a:pt x="252" y="863"/>
                    <a:pt x="275" y="863"/>
                  </a:cubicBezTo>
                  <a:lnTo>
                    <a:pt x="275" y="863"/>
                  </a:lnTo>
                  <a:cubicBezTo>
                    <a:pt x="275" y="841"/>
                    <a:pt x="275" y="825"/>
                    <a:pt x="267" y="818"/>
                  </a:cubicBezTo>
                  <a:cubicBezTo>
                    <a:pt x="221" y="764"/>
                    <a:pt x="298" y="718"/>
                    <a:pt x="351" y="703"/>
                  </a:cubicBezTo>
                  <a:cubicBezTo>
                    <a:pt x="397" y="695"/>
                    <a:pt x="581" y="627"/>
                    <a:pt x="603" y="703"/>
                  </a:cubicBezTo>
                  <a:cubicBezTo>
                    <a:pt x="619" y="772"/>
                    <a:pt x="642" y="726"/>
                    <a:pt x="657" y="695"/>
                  </a:cubicBezTo>
                  <a:cubicBezTo>
                    <a:pt x="664" y="688"/>
                    <a:pt x="664" y="650"/>
                    <a:pt x="664" y="650"/>
                  </a:cubicBezTo>
                  <a:cubicBezTo>
                    <a:pt x="687" y="726"/>
                    <a:pt x="810" y="512"/>
                    <a:pt x="817" y="466"/>
                  </a:cubicBezTo>
                  <a:cubicBezTo>
                    <a:pt x="817" y="413"/>
                    <a:pt x="817" y="367"/>
                    <a:pt x="779" y="329"/>
                  </a:cubicBezTo>
                  <a:cubicBezTo>
                    <a:pt x="733" y="275"/>
                    <a:pt x="672" y="344"/>
                    <a:pt x="626" y="352"/>
                  </a:cubicBezTo>
                  <a:cubicBezTo>
                    <a:pt x="573" y="367"/>
                    <a:pt x="611" y="306"/>
                    <a:pt x="634" y="291"/>
                  </a:cubicBezTo>
                  <a:cubicBezTo>
                    <a:pt x="657" y="268"/>
                    <a:pt x="657" y="183"/>
                    <a:pt x="657" y="145"/>
                  </a:cubicBezTo>
                  <a:cubicBezTo>
                    <a:pt x="657" y="138"/>
                    <a:pt x="649" y="115"/>
                    <a:pt x="649" y="92"/>
                  </a:cubicBezTo>
                  <a:lnTo>
                    <a:pt x="649" y="92"/>
                  </a:lnTo>
                  <a:cubicBezTo>
                    <a:pt x="634" y="100"/>
                    <a:pt x="565" y="130"/>
                    <a:pt x="550" y="122"/>
                  </a:cubicBezTo>
                  <a:cubicBezTo>
                    <a:pt x="535" y="115"/>
                    <a:pt x="550" y="84"/>
                    <a:pt x="535" y="77"/>
                  </a:cubicBezTo>
                  <a:cubicBezTo>
                    <a:pt x="504" y="69"/>
                    <a:pt x="473" y="92"/>
                    <a:pt x="443" y="77"/>
                  </a:cubicBezTo>
                  <a:cubicBezTo>
                    <a:pt x="428" y="69"/>
                    <a:pt x="420" y="54"/>
                    <a:pt x="412" y="39"/>
                  </a:cubicBezTo>
                  <a:cubicBezTo>
                    <a:pt x="405" y="23"/>
                    <a:pt x="397" y="8"/>
                    <a:pt x="389" y="0"/>
                  </a:cubicBezTo>
                  <a:lnTo>
                    <a:pt x="389" y="0"/>
                  </a:lnTo>
                  <a:cubicBezTo>
                    <a:pt x="313" y="39"/>
                    <a:pt x="313" y="39"/>
                    <a:pt x="313" y="39"/>
                  </a:cubicBezTo>
                  <a:lnTo>
                    <a:pt x="313" y="39"/>
                  </a:lnTo>
                  <a:cubicBezTo>
                    <a:pt x="298" y="54"/>
                    <a:pt x="275" y="69"/>
                    <a:pt x="260" y="92"/>
                  </a:cubicBezTo>
                  <a:cubicBezTo>
                    <a:pt x="252" y="100"/>
                    <a:pt x="252" y="115"/>
                    <a:pt x="244" y="130"/>
                  </a:cubicBezTo>
                  <a:cubicBezTo>
                    <a:pt x="244" y="138"/>
                    <a:pt x="244" y="153"/>
                    <a:pt x="237" y="161"/>
                  </a:cubicBezTo>
                  <a:cubicBezTo>
                    <a:pt x="237" y="168"/>
                    <a:pt x="229" y="168"/>
                    <a:pt x="221" y="176"/>
                  </a:cubicBezTo>
                  <a:cubicBezTo>
                    <a:pt x="214" y="191"/>
                    <a:pt x="206" y="206"/>
                    <a:pt x="206" y="222"/>
                  </a:cubicBezTo>
                  <a:cubicBezTo>
                    <a:pt x="199" y="229"/>
                    <a:pt x="199" y="245"/>
                    <a:pt x="206" y="252"/>
                  </a:cubicBezTo>
                  <a:cubicBezTo>
                    <a:pt x="206" y="260"/>
                    <a:pt x="214" y="268"/>
                    <a:pt x="214" y="275"/>
                  </a:cubicBezTo>
                  <a:cubicBezTo>
                    <a:pt x="206" y="291"/>
                    <a:pt x="199" y="306"/>
                    <a:pt x="191" y="32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41" name="Freeform 168"/>
            <p:cNvSpPr>
              <a:spLocks noChangeArrowheads="1"/>
            </p:cNvSpPr>
            <p:nvPr/>
          </p:nvSpPr>
          <p:spPr bwMode="auto">
            <a:xfrm>
              <a:off x="4401851" y="6049963"/>
              <a:ext cx="247634" cy="247650"/>
            </a:xfrm>
            <a:custGeom>
              <a:avLst/>
              <a:gdLst>
                <a:gd name="T0" fmla="*/ 0 w 688"/>
                <a:gd name="T1" fmla="*/ 145 h 689"/>
                <a:gd name="T2" fmla="*/ 0 w 688"/>
                <a:gd name="T3" fmla="*/ 145 h 689"/>
                <a:gd name="T4" fmla="*/ 46 w 688"/>
                <a:gd name="T5" fmla="*/ 199 h 689"/>
                <a:gd name="T6" fmla="*/ 53 w 688"/>
                <a:gd name="T7" fmla="*/ 298 h 689"/>
                <a:gd name="T8" fmla="*/ 107 w 688"/>
                <a:gd name="T9" fmla="*/ 359 h 689"/>
                <a:gd name="T10" fmla="*/ 84 w 688"/>
                <a:gd name="T11" fmla="*/ 398 h 689"/>
                <a:gd name="T12" fmla="*/ 107 w 688"/>
                <a:gd name="T13" fmla="*/ 459 h 689"/>
                <a:gd name="T14" fmla="*/ 152 w 688"/>
                <a:gd name="T15" fmla="*/ 527 h 689"/>
                <a:gd name="T16" fmla="*/ 152 w 688"/>
                <a:gd name="T17" fmla="*/ 527 h 689"/>
                <a:gd name="T18" fmla="*/ 236 w 688"/>
                <a:gd name="T19" fmla="*/ 504 h 689"/>
                <a:gd name="T20" fmla="*/ 244 w 688"/>
                <a:gd name="T21" fmla="*/ 520 h 689"/>
                <a:gd name="T22" fmla="*/ 275 w 688"/>
                <a:gd name="T23" fmla="*/ 520 h 689"/>
                <a:gd name="T24" fmla="*/ 351 w 688"/>
                <a:gd name="T25" fmla="*/ 588 h 689"/>
                <a:gd name="T26" fmla="*/ 405 w 688"/>
                <a:gd name="T27" fmla="*/ 604 h 689"/>
                <a:gd name="T28" fmla="*/ 389 w 688"/>
                <a:gd name="T29" fmla="*/ 627 h 689"/>
                <a:gd name="T30" fmla="*/ 389 w 688"/>
                <a:gd name="T31" fmla="*/ 657 h 689"/>
                <a:gd name="T32" fmla="*/ 420 w 688"/>
                <a:gd name="T33" fmla="*/ 657 h 689"/>
                <a:gd name="T34" fmla="*/ 458 w 688"/>
                <a:gd name="T35" fmla="*/ 688 h 689"/>
                <a:gd name="T36" fmla="*/ 527 w 688"/>
                <a:gd name="T37" fmla="*/ 665 h 689"/>
                <a:gd name="T38" fmla="*/ 565 w 688"/>
                <a:gd name="T39" fmla="*/ 680 h 689"/>
                <a:gd name="T40" fmla="*/ 565 w 688"/>
                <a:gd name="T41" fmla="*/ 680 h 689"/>
                <a:gd name="T42" fmla="*/ 588 w 688"/>
                <a:gd name="T43" fmla="*/ 634 h 689"/>
                <a:gd name="T44" fmla="*/ 580 w 688"/>
                <a:gd name="T45" fmla="*/ 611 h 689"/>
                <a:gd name="T46" fmla="*/ 580 w 688"/>
                <a:gd name="T47" fmla="*/ 581 h 689"/>
                <a:gd name="T48" fmla="*/ 595 w 688"/>
                <a:gd name="T49" fmla="*/ 535 h 689"/>
                <a:gd name="T50" fmla="*/ 611 w 688"/>
                <a:gd name="T51" fmla="*/ 520 h 689"/>
                <a:gd name="T52" fmla="*/ 618 w 688"/>
                <a:gd name="T53" fmla="*/ 489 h 689"/>
                <a:gd name="T54" fmla="*/ 634 w 688"/>
                <a:gd name="T55" fmla="*/ 451 h 689"/>
                <a:gd name="T56" fmla="*/ 687 w 688"/>
                <a:gd name="T57" fmla="*/ 398 h 689"/>
                <a:gd name="T58" fmla="*/ 687 w 688"/>
                <a:gd name="T59" fmla="*/ 398 h 689"/>
                <a:gd name="T60" fmla="*/ 664 w 688"/>
                <a:gd name="T61" fmla="*/ 390 h 689"/>
                <a:gd name="T62" fmla="*/ 657 w 688"/>
                <a:gd name="T63" fmla="*/ 352 h 689"/>
                <a:gd name="T64" fmla="*/ 641 w 688"/>
                <a:gd name="T65" fmla="*/ 344 h 689"/>
                <a:gd name="T66" fmla="*/ 649 w 688"/>
                <a:gd name="T67" fmla="*/ 321 h 689"/>
                <a:gd name="T68" fmla="*/ 618 w 688"/>
                <a:gd name="T69" fmla="*/ 298 h 689"/>
                <a:gd name="T70" fmla="*/ 611 w 688"/>
                <a:gd name="T71" fmla="*/ 245 h 689"/>
                <a:gd name="T72" fmla="*/ 557 w 688"/>
                <a:gd name="T73" fmla="*/ 206 h 689"/>
                <a:gd name="T74" fmla="*/ 557 w 688"/>
                <a:gd name="T75" fmla="*/ 206 h 689"/>
                <a:gd name="T76" fmla="*/ 527 w 688"/>
                <a:gd name="T77" fmla="*/ 252 h 689"/>
                <a:gd name="T78" fmla="*/ 496 w 688"/>
                <a:gd name="T79" fmla="*/ 229 h 689"/>
                <a:gd name="T80" fmla="*/ 481 w 688"/>
                <a:gd name="T81" fmla="*/ 168 h 689"/>
                <a:gd name="T82" fmla="*/ 427 w 688"/>
                <a:gd name="T83" fmla="*/ 130 h 689"/>
                <a:gd name="T84" fmla="*/ 412 w 688"/>
                <a:gd name="T85" fmla="*/ 46 h 689"/>
                <a:gd name="T86" fmla="*/ 412 w 688"/>
                <a:gd name="T87" fmla="*/ 46 h 689"/>
                <a:gd name="T88" fmla="*/ 336 w 688"/>
                <a:gd name="T89" fmla="*/ 0 h 689"/>
                <a:gd name="T90" fmla="*/ 252 w 688"/>
                <a:gd name="T91" fmla="*/ 23 h 689"/>
                <a:gd name="T92" fmla="*/ 259 w 688"/>
                <a:gd name="T93" fmla="*/ 38 h 689"/>
                <a:gd name="T94" fmla="*/ 137 w 688"/>
                <a:gd name="T95" fmla="*/ 69 h 689"/>
                <a:gd name="T96" fmla="*/ 107 w 688"/>
                <a:gd name="T97" fmla="*/ 107 h 689"/>
                <a:gd name="T98" fmla="*/ 61 w 688"/>
                <a:gd name="T99" fmla="*/ 84 h 689"/>
                <a:gd name="T100" fmla="*/ 30 w 688"/>
                <a:gd name="T101" fmla="*/ 92 h 689"/>
                <a:gd name="T102" fmla="*/ 38 w 688"/>
                <a:gd name="T103" fmla="*/ 130 h 689"/>
                <a:gd name="T104" fmla="*/ 0 w 688"/>
                <a:gd name="T105" fmla="*/ 145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8" h="689">
                  <a:moveTo>
                    <a:pt x="0" y="145"/>
                  </a:moveTo>
                  <a:lnTo>
                    <a:pt x="0" y="145"/>
                  </a:lnTo>
                  <a:cubicBezTo>
                    <a:pt x="15" y="161"/>
                    <a:pt x="38" y="176"/>
                    <a:pt x="46" y="199"/>
                  </a:cubicBezTo>
                  <a:cubicBezTo>
                    <a:pt x="61" y="229"/>
                    <a:pt x="46" y="268"/>
                    <a:pt x="53" y="298"/>
                  </a:cubicBezTo>
                  <a:cubicBezTo>
                    <a:pt x="61" y="321"/>
                    <a:pt x="99" y="329"/>
                    <a:pt x="107" y="359"/>
                  </a:cubicBezTo>
                  <a:cubicBezTo>
                    <a:pt x="114" y="375"/>
                    <a:pt x="84" y="382"/>
                    <a:pt x="84" y="398"/>
                  </a:cubicBezTo>
                  <a:cubicBezTo>
                    <a:pt x="84" y="420"/>
                    <a:pt x="99" y="443"/>
                    <a:pt x="107" y="459"/>
                  </a:cubicBezTo>
                  <a:cubicBezTo>
                    <a:pt x="122" y="481"/>
                    <a:pt x="137" y="504"/>
                    <a:pt x="152" y="527"/>
                  </a:cubicBezTo>
                  <a:lnTo>
                    <a:pt x="152" y="527"/>
                  </a:lnTo>
                  <a:cubicBezTo>
                    <a:pt x="183" y="520"/>
                    <a:pt x="206" y="504"/>
                    <a:pt x="236" y="504"/>
                  </a:cubicBezTo>
                  <a:cubicBezTo>
                    <a:pt x="244" y="504"/>
                    <a:pt x="236" y="520"/>
                    <a:pt x="244" y="520"/>
                  </a:cubicBezTo>
                  <a:cubicBezTo>
                    <a:pt x="252" y="527"/>
                    <a:pt x="267" y="512"/>
                    <a:pt x="275" y="520"/>
                  </a:cubicBezTo>
                  <a:cubicBezTo>
                    <a:pt x="305" y="535"/>
                    <a:pt x="321" y="565"/>
                    <a:pt x="351" y="588"/>
                  </a:cubicBezTo>
                  <a:cubicBezTo>
                    <a:pt x="366" y="596"/>
                    <a:pt x="389" y="588"/>
                    <a:pt x="405" y="604"/>
                  </a:cubicBezTo>
                  <a:cubicBezTo>
                    <a:pt x="412" y="611"/>
                    <a:pt x="389" y="619"/>
                    <a:pt x="389" y="627"/>
                  </a:cubicBezTo>
                  <a:cubicBezTo>
                    <a:pt x="382" y="634"/>
                    <a:pt x="382" y="650"/>
                    <a:pt x="389" y="657"/>
                  </a:cubicBezTo>
                  <a:cubicBezTo>
                    <a:pt x="397" y="665"/>
                    <a:pt x="412" y="657"/>
                    <a:pt x="420" y="657"/>
                  </a:cubicBezTo>
                  <a:cubicBezTo>
                    <a:pt x="435" y="665"/>
                    <a:pt x="443" y="680"/>
                    <a:pt x="458" y="688"/>
                  </a:cubicBezTo>
                  <a:cubicBezTo>
                    <a:pt x="481" y="688"/>
                    <a:pt x="504" y="665"/>
                    <a:pt x="527" y="665"/>
                  </a:cubicBezTo>
                  <a:cubicBezTo>
                    <a:pt x="542" y="665"/>
                    <a:pt x="550" y="673"/>
                    <a:pt x="565" y="680"/>
                  </a:cubicBezTo>
                  <a:lnTo>
                    <a:pt x="565" y="680"/>
                  </a:lnTo>
                  <a:cubicBezTo>
                    <a:pt x="573" y="665"/>
                    <a:pt x="580" y="650"/>
                    <a:pt x="588" y="634"/>
                  </a:cubicBezTo>
                  <a:cubicBezTo>
                    <a:pt x="588" y="627"/>
                    <a:pt x="580" y="619"/>
                    <a:pt x="580" y="611"/>
                  </a:cubicBezTo>
                  <a:cubicBezTo>
                    <a:pt x="573" y="604"/>
                    <a:pt x="573" y="588"/>
                    <a:pt x="580" y="581"/>
                  </a:cubicBezTo>
                  <a:cubicBezTo>
                    <a:pt x="580" y="565"/>
                    <a:pt x="588" y="550"/>
                    <a:pt x="595" y="535"/>
                  </a:cubicBezTo>
                  <a:cubicBezTo>
                    <a:pt x="603" y="527"/>
                    <a:pt x="611" y="527"/>
                    <a:pt x="611" y="520"/>
                  </a:cubicBezTo>
                  <a:cubicBezTo>
                    <a:pt x="618" y="512"/>
                    <a:pt x="618" y="497"/>
                    <a:pt x="618" y="489"/>
                  </a:cubicBezTo>
                  <a:cubicBezTo>
                    <a:pt x="626" y="474"/>
                    <a:pt x="626" y="459"/>
                    <a:pt x="634" y="451"/>
                  </a:cubicBezTo>
                  <a:cubicBezTo>
                    <a:pt x="649" y="428"/>
                    <a:pt x="672" y="413"/>
                    <a:pt x="687" y="398"/>
                  </a:cubicBezTo>
                  <a:lnTo>
                    <a:pt x="687" y="398"/>
                  </a:lnTo>
                  <a:cubicBezTo>
                    <a:pt x="680" y="398"/>
                    <a:pt x="672" y="398"/>
                    <a:pt x="664" y="390"/>
                  </a:cubicBezTo>
                  <a:cubicBezTo>
                    <a:pt x="664" y="375"/>
                    <a:pt x="664" y="359"/>
                    <a:pt x="657" y="352"/>
                  </a:cubicBezTo>
                  <a:cubicBezTo>
                    <a:pt x="657" y="344"/>
                    <a:pt x="641" y="352"/>
                    <a:pt x="641" y="344"/>
                  </a:cubicBezTo>
                  <a:cubicBezTo>
                    <a:pt x="641" y="336"/>
                    <a:pt x="649" y="329"/>
                    <a:pt x="649" y="321"/>
                  </a:cubicBezTo>
                  <a:cubicBezTo>
                    <a:pt x="641" y="313"/>
                    <a:pt x="618" y="306"/>
                    <a:pt x="618" y="298"/>
                  </a:cubicBezTo>
                  <a:cubicBezTo>
                    <a:pt x="611" y="283"/>
                    <a:pt x="618" y="260"/>
                    <a:pt x="611" y="245"/>
                  </a:cubicBezTo>
                  <a:cubicBezTo>
                    <a:pt x="595" y="222"/>
                    <a:pt x="573" y="222"/>
                    <a:pt x="557" y="206"/>
                  </a:cubicBezTo>
                  <a:lnTo>
                    <a:pt x="557" y="206"/>
                  </a:lnTo>
                  <a:cubicBezTo>
                    <a:pt x="550" y="222"/>
                    <a:pt x="550" y="245"/>
                    <a:pt x="527" y="252"/>
                  </a:cubicBezTo>
                  <a:cubicBezTo>
                    <a:pt x="519" y="260"/>
                    <a:pt x="504" y="237"/>
                    <a:pt x="496" y="229"/>
                  </a:cubicBezTo>
                  <a:cubicBezTo>
                    <a:pt x="488" y="206"/>
                    <a:pt x="488" y="184"/>
                    <a:pt x="481" y="168"/>
                  </a:cubicBezTo>
                  <a:cubicBezTo>
                    <a:pt x="466" y="145"/>
                    <a:pt x="435" y="145"/>
                    <a:pt x="427" y="130"/>
                  </a:cubicBezTo>
                  <a:cubicBezTo>
                    <a:pt x="412" y="107"/>
                    <a:pt x="412" y="77"/>
                    <a:pt x="412" y="46"/>
                  </a:cubicBezTo>
                  <a:lnTo>
                    <a:pt x="412" y="46"/>
                  </a:lnTo>
                  <a:cubicBezTo>
                    <a:pt x="382" y="31"/>
                    <a:pt x="366" y="8"/>
                    <a:pt x="336" y="0"/>
                  </a:cubicBezTo>
                  <a:cubicBezTo>
                    <a:pt x="305" y="0"/>
                    <a:pt x="282" y="8"/>
                    <a:pt x="252" y="23"/>
                  </a:cubicBezTo>
                  <a:cubicBezTo>
                    <a:pt x="244" y="23"/>
                    <a:pt x="267" y="38"/>
                    <a:pt x="259" y="38"/>
                  </a:cubicBezTo>
                  <a:cubicBezTo>
                    <a:pt x="221" y="61"/>
                    <a:pt x="175" y="54"/>
                    <a:pt x="137" y="69"/>
                  </a:cubicBezTo>
                  <a:cubicBezTo>
                    <a:pt x="122" y="77"/>
                    <a:pt x="122" y="100"/>
                    <a:pt x="107" y="107"/>
                  </a:cubicBezTo>
                  <a:cubicBezTo>
                    <a:pt x="91" y="107"/>
                    <a:pt x="76" y="84"/>
                    <a:pt x="61" y="84"/>
                  </a:cubicBezTo>
                  <a:cubicBezTo>
                    <a:pt x="53" y="84"/>
                    <a:pt x="30" y="84"/>
                    <a:pt x="30" y="92"/>
                  </a:cubicBezTo>
                  <a:cubicBezTo>
                    <a:pt x="23" y="100"/>
                    <a:pt x="46" y="115"/>
                    <a:pt x="38" y="130"/>
                  </a:cubicBezTo>
                  <a:cubicBezTo>
                    <a:pt x="30" y="138"/>
                    <a:pt x="15" y="138"/>
                    <a:pt x="0" y="14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42" name="Freeform 169"/>
            <p:cNvSpPr>
              <a:spLocks noChangeArrowheads="1"/>
            </p:cNvSpPr>
            <p:nvPr/>
          </p:nvSpPr>
          <p:spPr bwMode="auto">
            <a:xfrm>
              <a:off x="4671709" y="6003925"/>
              <a:ext cx="231760" cy="357188"/>
            </a:xfrm>
            <a:custGeom>
              <a:avLst/>
              <a:gdLst>
                <a:gd name="T0" fmla="*/ 275 w 643"/>
                <a:gd name="T1" fmla="*/ 581 h 994"/>
                <a:gd name="T2" fmla="*/ 275 w 643"/>
                <a:gd name="T3" fmla="*/ 581 h 994"/>
                <a:gd name="T4" fmla="*/ 176 w 643"/>
                <a:gd name="T5" fmla="*/ 611 h 994"/>
                <a:gd name="T6" fmla="*/ 161 w 643"/>
                <a:gd name="T7" fmla="*/ 566 h 994"/>
                <a:gd name="T8" fmla="*/ 69 w 643"/>
                <a:gd name="T9" fmla="*/ 566 h 994"/>
                <a:gd name="T10" fmla="*/ 38 w 643"/>
                <a:gd name="T11" fmla="*/ 528 h 994"/>
                <a:gd name="T12" fmla="*/ 15 w 643"/>
                <a:gd name="T13" fmla="*/ 489 h 994"/>
                <a:gd name="T14" fmla="*/ 15 w 643"/>
                <a:gd name="T15" fmla="*/ 489 h 994"/>
                <a:gd name="T16" fmla="*/ 0 w 643"/>
                <a:gd name="T17" fmla="*/ 459 h 994"/>
                <a:gd name="T18" fmla="*/ 8 w 643"/>
                <a:gd name="T19" fmla="*/ 413 h 994"/>
                <a:gd name="T20" fmla="*/ 61 w 643"/>
                <a:gd name="T21" fmla="*/ 329 h 994"/>
                <a:gd name="T22" fmla="*/ 61 w 643"/>
                <a:gd name="T23" fmla="*/ 291 h 994"/>
                <a:gd name="T24" fmla="*/ 115 w 643"/>
                <a:gd name="T25" fmla="*/ 237 h 994"/>
                <a:gd name="T26" fmla="*/ 99 w 643"/>
                <a:gd name="T27" fmla="*/ 214 h 994"/>
                <a:gd name="T28" fmla="*/ 92 w 643"/>
                <a:gd name="T29" fmla="*/ 153 h 994"/>
                <a:gd name="T30" fmla="*/ 92 w 643"/>
                <a:gd name="T31" fmla="*/ 153 h 994"/>
                <a:gd name="T32" fmla="*/ 130 w 643"/>
                <a:gd name="T33" fmla="*/ 130 h 994"/>
                <a:gd name="T34" fmla="*/ 161 w 643"/>
                <a:gd name="T35" fmla="*/ 107 h 994"/>
                <a:gd name="T36" fmla="*/ 222 w 643"/>
                <a:gd name="T37" fmla="*/ 138 h 994"/>
                <a:gd name="T38" fmla="*/ 245 w 643"/>
                <a:gd name="T39" fmla="*/ 123 h 994"/>
                <a:gd name="T40" fmla="*/ 268 w 643"/>
                <a:gd name="T41" fmla="*/ 138 h 994"/>
                <a:gd name="T42" fmla="*/ 329 w 643"/>
                <a:gd name="T43" fmla="*/ 107 h 994"/>
                <a:gd name="T44" fmla="*/ 336 w 643"/>
                <a:gd name="T45" fmla="*/ 54 h 994"/>
                <a:gd name="T46" fmla="*/ 367 w 643"/>
                <a:gd name="T47" fmla="*/ 46 h 994"/>
                <a:gd name="T48" fmla="*/ 390 w 643"/>
                <a:gd name="T49" fmla="*/ 0 h 994"/>
                <a:gd name="T50" fmla="*/ 390 w 643"/>
                <a:gd name="T51" fmla="*/ 0 h 994"/>
                <a:gd name="T52" fmla="*/ 451 w 643"/>
                <a:gd name="T53" fmla="*/ 153 h 994"/>
                <a:gd name="T54" fmla="*/ 543 w 643"/>
                <a:gd name="T55" fmla="*/ 321 h 994"/>
                <a:gd name="T56" fmla="*/ 558 w 643"/>
                <a:gd name="T57" fmla="*/ 634 h 994"/>
                <a:gd name="T58" fmla="*/ 573 w 643"/>
                <a:gd name="T59" fmla="*/ 734 h 994"/>
                <a:gd name="T60" fmla="*/ 520 w 643"/>
                <a:gd name="T61" fmla="*/ 917 h 994"/>
                <a:gd name="T62" fmla="*/ 428 w 643"/>
                <a:gd name="T63" fmla="*/ 795 h 994"/>
                <a:gd name="T64" fmla="*/ 459 w 643"/>
                <a:gd name="T65" fmla="*/ 619 h 994"/>
                <a:gd name="T66" fmla="*/ 275 w 643"/>
                <a:gd name="T67" fmla="*/ 298 h 994"/>
                <a:gd name="T68" fmla="*/ 191 w 643"/>
                <a:gd name="T69" fmla="*/ 336 h 994"/>
                <a:gd name="T70" fmla="*/ 229 w 643"/>
                <a:gd name="T71" fmla="*/ 413 h 994"/>
                <a:gd name="T72" fmla="*/ 275 w 643"/>
                <a:gd name="T73" fmla="*/ 581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3" h="994">
                  <a:moveTo>
                    <a:pt x="275" y="581"/>
                  </a:moveTo>
                  <a:lnTo>
                    <a:pt x="275" y="581"/>
                  </a:lnTo>
                  <a:cubicBezTo>
                    <a:pt x="260" y="589"/>
                    <a:pt x="191" y="619"/>
                    <a:pt x="176" y="611"/>
                  </a:cubicBezTo>
                  <a:cubicBezTo>
                    <a:pt x="161" y="604"/>
                    <a:pt x="176" y="573"/>
                    <a:pt x="161" y="566"/>
                  </a:cubicBezTo>
                  <a:cubicBezTo>
                    <a:pt x="130" y="558"/>
                    <a:pt x="99" y="581"/>
                    <a:pt x="69" y="566"/>
                  </a:cubicBezTo>
                  <a:cubicBezTo>
                    <a:pt x="54" y="558"/>
                    <a:pt x="46" y="543"/>
                    <a:pt x="38" y="528"/>
                  </a:cubicBezTo>
                  <a:cubicBezTo>
                    <a:pt x="31" y="512"/>
                    <a:pt x="23" y="497"/>
                    <a:pt x="15" y="489"/>
                  </a:cubicBezTo>
                  <a:lnTo>
                    <a:pt x="15" y="489"/>
                  </a:lnTo>
                  <a:cubicBezTo>
                    <a:pt x="15" y="474"/>
                    <a:pt x="8" y="466"/>
                    <a:pt x="0" y="459"/>
                  </a:cubicBezTo>
                  <a:cubicBezTo>
                    <a:pt x="0" y="443"/>
                    <a:pt x="0" y="420"/>
                    <a:pt x="8" y="413"/>
                  </a:cubicBezTo>
                  <a:cubicBezTo>
                    <a:pt x="23" y="382"/>
                    <a:pt x="46" y="359"/>
                    <a:pt x="61" y="329"/>
                  </a:cubicBezTo>
                  <a:cubicBezTo>
                    <a:pt x="69" y="321"/>
                    <a:pt x="54" y="306"/>
                    <a:pt x="61" y="291"/>
                  </a:cubicBezTo>
                  <a:cubicBezTo>
                    <a:pt x="69" y="268"/>
                    <a:pt x="99" y="260"/>
                    <a:pt x="115" y="237"/>
                  </a:cubicBezTo>
                  <a:cubicBezTo>
                    <a:pt x="115" y="230"/>
                    <a:pt x="99" y="222"/>
                    <a:pt x="99" y="214"/>
                  </a:cubicBezTo>
                  <a:cubicBezTo>
                    <a:pt x="92" y="191"/>
                    <a:pt x="92" y="176"/>
                    <a:pt x="92" y="153"/>
                  </a:cubicBezTo>
                  <a:lnTo>
                    <a:pt x="92" y="153"/>
                  </a:lnTo>
                  <a:cubicBezTo>
                    <a:pt x="107" y="146"/>
                    <a:pt x="115" y="138"/>
                    <a:pt x="130" y="130"/>
                  </a:cubicBezTo>
                  <a:cubicBezTo>
                    <a:pt x="138" y="123"/>
                    <a:pt x="145" y="107"/>
                    <a:pt x="161" y="107"/>
                  </a:cubicBezTo>
                  <a:cubicBezTo>
                    <a:pt x="184" y="115"/>
                    <a:pt x="199" y="130"/>
                    <a:pt x="222" y="138"/>
                  </a:cubicBezTo>
                  <a:cubicBezTo>
                    <a:pt x="229" y="138"/>
                    <a:pt x="237" y="123"/>
                    <a:pt x="245" y="123"/>
                  </a:cubicBezTo>
                  <a:cubicBezTo>
                    <a:pt x="252" y="123"/>
                    <a:pt x="260" y="146"/>
                    <a:pt x="268" y="138"/>
                  </a:cubicBezTo>
                  <a:cubicBezTo>
                    <a:pt x="290" y="138"/>
                    <a:pt x="313" y="123"/>
                    <a:pt x="329" y="107"/>
                  </a:cubicBezTo>
                  <a:cubicBezTo>
                    <a:pt x="336" y="92"/>
                    <a:pt x="329" y="69"/>
                    <a:pt x="336" y="54"/>
                  </a:cubicBezTo>
                  <a:cubicBezTo>
                    <a:pt x="344" y="46"/>
                    <a:pt x="359" y="54"/>
                    <a:pt x="367" y="46"/>
                  </a:cubicBezTo>
                  <a:cubicBezTo>
                    <a:pt x="382" y="31"/>
                    <a:pt x="382" y="23"/>
                    <a:pt x="390" y="0"/>
                  </a:cubicBezTo>
                  <a:lnTo>
                    <a:pt x="390" y="0"/>
                  </a:lnTo>
                  <a:cubicBezTo>
                    <a:pt x="451" y="31"/>
                    <a:pt x="428" y="92"/>
                    <a:pt x="451" y="153"/>
                  </a:cubicBezTo>
                  <a:cubicBezTo>
                    <a:pt x="474" y="214"/>
                    <a:pt x="527" y="253"/>
                    <a:pt x="543" y="321"/>
                  </a:cubicBezTo>
                  <a:cubicBezTo>
                    <a:pt x="565" y="436"/>
                    <a:pt x="642" y="535"/>
                    <a:pt x="558" y="634"/>
                  </a:cubicBezTo>
                  <a:cubicBezTo>
                    <a:pt x="527" y="665"/>
                    <a:pt x="573" y="695"/>
                    <a:pt x="573" y="734"/>
                  </a:cubicBezTo>
                  <a:cubicBezTo>
                    <a:pt x="573" y="764"/>
                    <a:pt x="527" y="879"/>
                    <a:pt x="520" y="917"/>
                  </a:cubicBezTo>
                  <a:cubicBezTo>
                    <a:pt x="497" y="993"/>
                    <a:pt x="459" y="833"/>
                    <a:pt x="428" y="795"/>
                  </a:cubicBezTo>
                  <a:cubicBezTo>
                    <a:pt x="390" y="749"/>
                    <a:pt x="459" y="680"/>
                    <a:pt x="459" y="619"/>
                  </a:cubicBezTo>
                  <a:cubicBezTo>
                    <a:pt x="459" y="451"/>
                    <a:pt x="405" y="375"/>
                    <a:pt x="275" y="298"/>
                  </a:cubicBezTo>
                  <a:cubicBezTo>
                    <a:pt x="214" y="260"/>
                    <a:pt x="237" y="291"/>
                    <a:pt x="191" y="336"/>
                  </a:cubicBezTo>
                  <a:cubicBezTo>
                    <a:pt x="145" y="390"/>
                    <a:pt x="176" y="375"/>
                    <a:pt x="229" y="413"/>
                  </a:cubicBezTo>
                  <a:cubicBezTo>
                    <a:pt x="252" y="436"/>
                    <a:pt x="268" y="520"/>
                    <a:pt x="275" y="58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43" name="Freeform 170"/>
            <p:cNvSpPr>
              <a:spLocks noChangeArrowheads="1"/>
            </p:cNvSpPr>
            <p:nvPr/>
          </p:nvSpPr>
          <p:spPr bwMode="auto">
            <a:xfrm>
              <a:off x="4600276" y="6059489"/>
              <a:ext cx="112706" cy="134937"/>
            </a:xfrm>
            <a:custGeom>
              <a:avLst/>
              <a:gdLst>
                <a:gd name="T0" fmla="*/ 236 w 314"/>
                <a:gd name="T1" fmla="*/ 0 h 376"/>
                <a:gd name="T2" fmla="*/ 236 w 314"/>
                <a:gd name="T3" fmla="*/ 0 h 376"/>
                <a:gd name="T4" fmla="*/ 290 w 314"/>
                <a:gd name="T5" fmla="*/ 0 h 376"/>
                <a:gd name="T6" fmla="*/ 290 w 314"/>
                <a:gd name="T7" fmla="*/ 0 h 376"/>
                <a:gd name="T8" fmla="*/ 297 w 314"/>
                <a:gd name="T9" fmla="*/ 61 h 376"/>
                <a:gd name="T10" fmla="*/ 313 w 314"/>
                <a:gd name="T11" fmla="*/ 84 h 376"/>
                <a:gd name="T12" fmla="*/ 259 w 314"/>
                <a:gd name="T13" fmla="*/ 138 h 376"/>
                <a:gd name="T14" fmla="*/ 259 w 314"/>
                <a:gd name="T15" fmla="*/ 176 h 376"/>
                <a:gd name="T16" fmla="*/ 206 w 314"/>
                <a:gd name="T17" fmla="*/ 260 h 376"/>
                <a:gd name="T18" fmla="*/ 198 w 314"/>
                <a:gd name="T19" fmla="*/ 306 h 376"/>
                <a:gd name="T20" fmla="*/ 213 w 314"/>
                <a:gd name="T21" fmla="*/ 336 h 376"/>
                <a:gd name="T22" fmla="*/ 213 w 314"/>
                <a:gd name="T23" fmla="*/ 336 h 376"/>
                <a:gd name="T24" fmla="*/ 137 w 314"/>
                <a:gd name="T25" fmla="*/ 375 h 376"/>
                <a:gd name="T26" fmla="*/ 137 w 314"/>
                <a:gd name="T27" fmla="*/ 375 h 376"/>
                <a:gd name="T28" fmla="*/ 114 w 314"/>
                <a:gd name="T29" fmla="*/ 367 h 376"/>
                <a:gd name="T30" fmla="*/ 107 w 314"/>
                <a:gd name="T31" fmla="*/ 329 h 376"/>
                <a:gd name="T32" fmla="*/ 91 w 314"/>
                <a:gd name="T33" fmla="*/ 321 h 376"/>
                <a:gd name="T34" fmla="*/ 99 w 314"/>
                <a:gd name="T35" fmla="*/ 298 h 376"/>
                <a:gd name="T36" fmla="*/ 68 w 314"/>
                <a:gd name="T37" fmla="*/ 275 h 376"/>
                <a:gd name="T38" fmla="*/ 61 w 314"/>
                <a:gd name="T39" fmla="*/ 222 h 376"/>
                <a:gd name="T40" fmla="*/ 7 w 314"/>
                <a:gd name="T41" fmla="*/ 183 h 376"/>
                <a:gd name="T42" fmla="*/ 7 w 314"/>
                <a:gd name="T43" fmla="*/ 183 h 376"/>
                <a:gd name="T44" fmla="*/ 0 w 314"/>
                <a:gd name="T45" fmla="*/ 161 h 376"/>
                <a:gd name="T46" fmla="*/ 68 w 314"/>
                <a:gd name="T47" fmla="*/ 130 h 376"/>
                <a:gd name="T48" fmla="*/ 91 w 314"/>
                <a:gd name="T49" fmla="*/ 100 h 376"/>
                <a:gd name="T50" fmla="*/ 152 w 314"/>
                <a:gd name="T51" fmla="*/ 92 h 376"/>
                <a:gd name="T52" fmla="*/ 183 w 314"/>
                <a:gd name="T53" fmla="*/ 61 h 376"/>
                <a:gd name="T54" fmla="*/ 213 w 314"/>
                <a:gd name="T55" fmla="*/ 61 h 376"/>
                <a:gd name="T56" fmla="*/ 236 w 314"/>
                <a:gd name="T57" fmla="*/ 0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14" h="376">
                  <a:moveTo>
                    <a:pt x="236" y="0"/>
                  </a:moveTo>
                  <a:lnTo>
                    <a:pt x="236" y="0"/>
                  </a:lnTo>
                  <a:cubicBezTo>
                    <a:pt x="290" y="0"/>
                    <a:pt x="290" y="0"/>
                    <a:pt x="290" y="0"/>
                  </a:cubicBezTo>
                  <a:lnTo>
                    <a:pt x="290" y="0"/>
                  </a:lnTo>
                  <a:cubicBezTo>
                    <a:pt x="290" y="23"/>
                    <a:pt x="290" y="38"/>
                    <a:pt x="297" y="61"/>
                  </a:cubicBezTo>
                  <a:cubicBezTo>
                    <a:pt x="297" y="69"/>
                    <a:pt x="313" y="77"/>
                    <a:pt x="313" y="84"/>
                  </a:cubicBezTo>
                  <a:cubicBezTo>
                    <a:pt x="297" y="107"/>
                    <a:pt x="267" y="115"/>
                    <a:pt x="259" y="138"/>
                  </a:cubicBezTo>
                  <a:cubicBezTo>
                    <a:pt x="252" y="153"/>
                    <a:pt x="267" y="168"/>
                    <a:pt x="259" y="176"/>
                  </a:cubicBezTo>
                  <a:cubicBezTo>
                    <a:pt x="244" y="206"/>
                    <a:pt x="221" y="229"/>
                    <a:pt x="206" y="260"/>
                  </a:cubicBezTo>
                  <a:cubicBezTo>
                    <a:pt x="198" y="267"/>
                    <a:pt x="198" y="290"/>
                    <a:pt x="198" y="306"/>
                  </a:cubicBezTo>
                  <a:cubicBezTo>
                    <a:pt x="206" y="313"/>
                    <a:pt x="213" y="321"/>
                    <a:pt x="213" y="336"/>
                  </a:cubicBezTo>
                  <a:lnTo>
                    <a:pt x="213" y="336"/>
                  </a:lnTo>
                  <a:cubicBezTo>
                    <a:pt x="137" y="375"/>
                    <a:pt x="137" y="375"/>
                    <a:pt x="137" y="375"/>
                  </a:cubicBezTo>
                  <a:lnTo>
                    <a:pt x="137" y="375"/>
                  </a:lnTo>
                  <a:cubicBezTo>
                    <a:pt x="130" y="375"/>
                    <a:pt x="122" y="375"/>
                    <a:pt x="114" y="367"/>
                  </a:cubicBezTo>
                  <a:cubicBezTo>
                    <a:pt x="114" y="352"/>
                    <a:pt x="114" y="336"/>
                    <a:pt x="107" y="329"/>
                  </a:cubicBezTo>
                  <a:cubicBezTo>
                    <a:pt x="107" y="321"/>
                    <a:pt x="91" y="329"/>
                    <a:pt x="91" y="321"/>
                  </a:cubicBezTo>
                  <a:cubicBezTo>
                    <a:pt x="91" y="313"/>
                    <a:pt x="99" y="306"/>
                    <a:pt x="99" y="298"/>
                  </a:cubicBezTo>
                  <a:cubicBezTo>
                    <a:pt x="91" y="290"/>
                    <a:pt x="68" y="283"/>
                    <a:pt x="68" y="275"/>
                  </a:cubicBezTo>
                  <a:cubicBezTo>
                    <a:pt x="61" y="260"/>
                    <a:pt x="68" y="237"/>
                    <a:pt x="61" y="222"/>
                  </a:cubicBezTo>
                  <a:cubicBezTo>
                    <a:pt x="45" y="199"/>
                    <a:pt x="23" y="199"/>
                    <a:pt x="7" y="183"/>
                  </a:cubicBezTo>
                  <a:lnTo>
                    <a:pt x="7" y="183"/>
                  </a:lnTo>
                  <a:cubicBezTo>
                    <a:pt x="7" y="176"/>
                    <a:pt x="0" y="168"/>
                    <a:pt x="0" y="161"/>
                  </a:cubicBezTo>
                  <a:cubicBezTo>
                    <a:pt x="23" y="145"/>
                    <a:pt x="53" y="145"/>
                    <a:pt x="68" y="130"/>
                  </a:cubicBezTo>
                  <a:cubicBezTo>
                    <a:pt x="84" y="122"/>
                    <a:pt x="76" y="100"/>
                    <a:pt x="91" y="100"/>
                  </a:cubicBezTo>
                  <a:cubicBezTo>
                    <a:pt x="114" y="84"/>
                    <a:pt x="137" y="100"/>
                    <a:pt x="152" y="92"/>
                  </a:cubicBezTo>
                  <a:cubicBezTo>
                    <a:pt x="168" y="92"/>
                    <a:pt x="168" y="69"/>
                    <a:pt x="183" y="61"/>
                  </a:cubicBezTo>
                  <a:cubicBezTo>
                    <a:pt x="191" y="61"/>
                    <a:pt x="206" y="69"/>
                    <a:pt x="213" y="61"/>
                  </a:cubicBezTo>
                  <a:cubicBezTo>
                    <a:pt x="229" y="46"/>
                    <a:pt x="229" y="23"/>
                    <a:pt x="236"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44" name="Freeform 171"/>
            <p:cNvSpPr>
              <a:spLocks noChangeArrowheads="1"/>
            </p:cNvSpPr>
            <p:nvPr/>
          </p:nvSpPr>
          <p:spPr bwMode="auto">
            <a:xfrm>
              <a:off x="4657422" y="5995988"/>
              <a:ext cx="153978" cy="63500"/>
            </a:xfrm>
            <a:custGeom>
              <a:avLst/>
              <a:gdLst>
                <a:gd name="T0" fmla="*/ 76 w 429"/>
                <a:gd name="T1" fmla="*/ 175 h 176"/>
                <a:gd name="T2" fmla="*/ 76 w 429"/>
                <a:gd name="T3" fmla="*/ 175 h 176"/>
                <a:gd name="T4" fmla="*/ 130 w 429"/>
                <a:gd name="T5" fmla="*/ 175 h 176"/>
                <a:gd name="T6" fmla="*/ 130 w 429"/>
                <a:gd name="T7" fmla="*/ 175 h 176"/>
                <a:gd name="T8" fmla="*/ 168 w 429"/>
                <a:gd name="T9" fmla="*/ 152 h 176"/>
                <a:gd name="T10" fmla="*/ 199 w 429"/>
                <a:gd name="T11" fmla="*/ 129 h 176"/>
                <a:gd name="T12" fmla="*/ 260 w 429"/>
                <a:gd name="T13" fmla="*/ 160 h 176"/>
                <a:gd name="T14" fmla="*/ 283 w 429"/>
                <a:gd name="T15" fmla="*/ 145 h 176"/>
                <a:gd name="T16" fmla="*/ 306 w 429"/>
                <a:gd name="T17" fmla="*/ 160 h 176"/>
                <a:gd name="T18" fmla="*/ 367 w 429"/>
                <a:gd name="T19" fmla="*/ 129 h 176"/>
                <a:gd name="T20" fmla="*/ 374 w 429"/>
                <a:gd name="T21" fmla="*/ 76 h 176"/>
                <a:gd name="T22" fmla="*/ 405 w 429"/>
                <a:gd name="T23" fmla="*/ 68 h 176"/>
                <a:gd name="T24" fmla="*/ 428 w 429"/>
                <a:gd name="T25" fmla="*/ 22 h 176"/>
                <a:gd name="T26" fmla="*/ 428 w 429"/>
                <a:gd name="T27" fmla="*/ 22 h 176"/>
                <a:gd name="T28" fmla="*/ 389 w 429"/>
                <a:gd name="T29" fmla="*/ 15 h 176"/>
                <a:gd name="T30" fmla="*/ 122 w 429"/>
                <a:gd name="T31" fmla="*/ 38 h 176"/>
                <a:gd name="T32" fmla="*/ 0 w 429"/>
                <a:gd name="T33" fmla="*/ 122 h 176"/>
                <a:gd name="T34" fmla="*/ 0 w 429"/>
                <a:gd name="T35" fmla="*/ 122 h 176"/>
                <a:gd name="T36" fmla="*/ 0 w 429"/>
                <a:gd name="T37" fmla="*/ 152 h 176"/>
                <a:gd name="T38" fmla="*/ 31 w 429"/>
                <a:gd name="T39" fmla="*/ 175 h 176"/>
                <a:gd name="T40" fmla="*/ 61 w 429"/>
                <a:gd name="T41" fmla="*/ 168 h 176"/>
                <a:gd name="T42" fmla="*/ 76 w 429"/>
                <a:gd name="T43" fmla="*/ 17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9" h="176">
                  <a:moveTo>
                    <a:pt x="76" y="175"/>
                  </a:moveTo>
                  <a:lnTo>
                    <a:pt x="76" y="175"/>
                  </a:lnTo>
                  <a:cubicBezTo>
                    <a:pt x="130" y="175"/>
                    <a:pt x="130" y="175"/>
                    <a:pt x="130" y="175"/>
                  </a:cubicBezTo>
                  <a:lnTo>
                    <a:pt x="130" y="175"/>
                  </a:lnTo>
                  <a:cubicBezTo>
                    <a:pt x="145" y="168"/>
                    <a:pt x="153" y="160"/>
                    <a:pt x="168" y="152"/>
                  </a:cubicBezTo>
                  <a:cubicBezTo>
                    <a:pt x="176" y="145"/>
                    <a:pt x="183" y="129"/>
                    <a:pt x="199" y="129"/>
                  </a:cubicBezTo>
                  <a:cubicBezTo>
                    <a:pt x="222" y="137"/>
                    <a:pt x="237" y="152"/>
                    <a:pt x="260" y="160"/>
                  </a:cubicBezTo>
                  <a:cubicBezTo>
                    <a:pt x="267" y="160"/>
                    <a:pt x="275" y="145"/>
                    <a:pt x="283" y="145"/>
                  </a:cubicBezTo>
                  <a:cubicBezTo>
                    <a:pt x="290" y="145"/>
                    <a:pt x="298" y="168"/>
                    <a:pt x="306" y="160"/>
                  </a:cubicBezTo>
                  <a:cubicBezTo>
                    <a:pt x="328" y="160"/>
                    <a:pt x="351" y="145"/>
                    <a:pt x="367" y="129"/>
                  </a:cubicBezTo>
                  <a:cubicBezTo>
                    <a:pt x="374" y="114"/>
                    <a:pt x="367" y="91"/>
                    <a:pt x="374" y="76"/>
                  </a:cubicBezTo>
                  <a:cubicBezTo>
                    <a:pt x="382" y="68"/>
                    <a:pt x="397" y="76"/>
                    <a:pt x="405" y="68"/>
                  </a:cubicBezTo>
                  <a:cubicBezTo>
                    <a:pt x="420" y="53"/>
                    <a:pt x="420" y="45"/>
                    <a:pt x="428" y="22"/>
                  </a:cubicBezTo>
                  <a:lnTo>
                    <a:pt x="428" y="22"/>
                  </a:lnTo>
                  <a:cubicBezTo>
                    <a:pt x="420" y="22"/>
                    <a:pt x="405" y="15"/>
                    <a:pt x="389" y="15"/>
                  </a:cubicBezTo>
                  <a:cubicBezTo>
                    <a:pt x="313" y="0"/>
                    <a:pt x="191" y="7"/>
                    <a:pt x="122" y="38"/>
                  </a:cubicBezTo>
                  <a:cubicBezTo>
                    <a:pt x="99" y="53"/>
                    <a:pt x="46" y="91"/>
                    <a:pt x="0" y="122"/>
                  </a:cubicBezTo>
                  <a:lnTo>
                    <a:pt x="0" y="122"/>
                  </a:lnTo>
                  <a:cubicBezTo>
                    <a:pt x="0" y="137"/>
                    <a:pt x="0" y="145"/>
                    <a:pt x="0" y="152"/>
                  </a:cubicBezTo>
                  <a:cubicBezTo>
                    <a:pt x="8" y="168"/>
                    <a:pt x="15" y="175"/>
                    <a:pt x="31" y="175"/>
                  </a:cubicBezTo>
                  <a:cubicBezTo>
                    <a:pt x="38" y="175"/>
                    <a:pt x="53" y="168"/>
                    <a:pt x="61" y="168"/>
                  </a:cubicBezTo>
                  <a:cubicBezTo>
                    <a:pt x="69" y="168"/>
                    <a:pt x="69" y="175"/>
                    <a:pt x="76" y="17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45" name="Freeform 172"/>
            <p:cNvSpPr>
              <a:spLocks noChangeArrowheads="1"/>
            </p:cNvSpPr>
            <p:nvPr/>
          </p:nvSpPr>
          <p:spPr bwMode="auto">
            <a:xfrm>
              <a:off x="4551067" y="6007101"/>
              <a:ext cx="134928" cy="138113"/>
            </a:xfrm>
            <a:custGeom>
              <a:avLst/>
              <a:gdLst>
                <a:gd name="T0" fmla="*/ 298 w 375"/>
                <a:gd name="T1" fmla="*/ 92 h 383"/>
                <a:gd name="T2" fmla="*/ 298 w 375"/>
                <a:gd name="T3" fmla="*/ 92 h 383"/>
                <a:gd name="T4" fmla="*/ 298 w 375"/>
                <a:gd name="T5" fmla="*/ 122 h 383"/>
                <a:gd name="T6" fmla="*/ 329 w 375"/>
                <a:gd name="T7" fmla="*/ 145 h 383"/>
                <a:gd name="T8" fmla="*/ 359 w 375"/>
                <a:gd name="T9" fmla="*/ 138 h 383"/>
                <a:gd name="T10" fmla="*/ 374 w 375"/>
                <a:gd name="T11" fmla="*/ 145 h 383"/>
                <a:gd name="T12" fmla="*/ 374 w 375"/>
                <a:gd name="T13" fmla="*/ 145 h 383"/>
                <a:gd name="T14" fmla="*/ 351 w 375"/>
                <a:gd name="T15" fmla="*/ 206 h 383"/>
                <a:gd name="T16" fmla="*/ 321 w 375"/>
                <a:gd name="T17" fmla="*/ 206 h 383"/>
                <a:gd name="T18" fmla="*/ 290 w 375"/>
                <a:gd name="T19" fmla="*/ 237 h 383"/>
                <a:gd name="T20" fmla="*/ 229 w 375"/>
                <a:gd name="T21" fmla="*/ 245 h 383"/>
                <a:gd name="T22" fmla="*/ 206 w 375"/>
                <a:gd name="T23" fmla="*/ 275 h 383"/>
                <a:gd name="T24" fmla="*/ 138 w 375"/>
                <a:gd name="T25" fmla="*/ 306 h 383"/>
                <a:gd name="T26" fmla="*/ 145 w 375"/>
                <a:gd name="T27" fmla="*/ 328 h 383"/>
                <a:gd name="T28" fmla="*/ 145 w 375"/>
                <a:gd name="T29" fmla="*/ 328 h 383"/>
                <a:gd name="T30" fmla="*/ 115 w 375"/>
                <a:gd name="T31" fmla="*/ 374 h 383"/>
                <a:gd name="T32" fmla="*/ 84 w 375"/>
                <a:gd name="T33" fmla="*/ 351 h 383"/>
                <a:gd name="T34" fmla="*/ 69 w 375"/>
                <a:gd name="T35" fmla="*/ 290 h 383"/>
                <a:gd name="T36" fmla="*/ 15 w 375"/>
                <a:gd name="T37" fmla="*/ 252 h 383"/>
                <a:gd name="T38" fmla="*/ 0 w 375"/>
                <a:gd name="T39" fmla="*/ 168 h 383"/>
                <a:gd name="T40" fmla="*/ 0 w 375"/>
                <a:gd name="T41" fmla="*/ 168 h 383"/>
                <a:gd name="T42" fmla="*/ 54 w 375"/>
                <a:gd name="T43" fmla="*/ 153 h 383"/>
                <a:gd name="T44" fmla="*/ 38 w 375"/>
                <a:gd name="T45" fmla="*/ 107 h 383"/>
                <a:gd name="T46" fmla="*/ 84 w 375"/>
                <a:gd name="T47" fmla="*/ 31 h 383"/>
                <a:gd name="T48" fmla="*/ 84 w 375"/>
                <a:gd name="T49" fmla="*/ 31 h 383"/>
                <a:gd name="T50" fmla="*/ 122 w 375"/>
                <a:gd name="T51" fmla="*/ 61 h 383"/>
                <a:gd name="T52" fmla="*/ 145 w 375"/>
                <a:gd name="T53" fmla="*/ 46 h 383"/>
                <a:gd name="T54" fmla="*/ 145 w 375"/>
                <a:gd name="T55" fmla="*/ 8 h 383"/>
                <a:gd name="T56" fmla="*/ 206 w 375"/>
                <a:gd name="T57" fmla="*/ 61 h 383"/>
                <a:gd name="T58" fmla="*/ 206 w 375"/>
                <a:gd name="T59" fmla="*/ 61 h 383"/>
                <a:gd name="T60" fmla="*/ 191 w 375"/>
                <a:gd name="T61" fmla="*/ 160 h 383"/>
                <a:gd name="T62" fmla="*/ 298 w 375"/>
                <a:gd name="T63" fmla="*/ 92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75" h="383">
                  <a:moveTo>
                    <a:pt x="298" y="92"/>
                  </a:moveTo>
                  <a:lnTo>
                    <a:pt x="298" y="92"/>
                  </a:lnTo>
                  <a:cubicBezTo>
                    <a:pt x="298" y="107"/>
                    <a:pt x="298" y="115"/>
                    <a:pt x="298" y="122"/>
                  </a:cubicBezTo>
                  <a:cubicBezTo>
                    <a:pt x="306" y="138"/>
                    <a:pt x="313" y="145"/>
                    <a:pt x="329" y="145"/>
                  </a:cubicBezTo>
                  <a:cubicBezTo>
                    <a:pt x="336" y="145"/>
                    <a:pt x="351" y="138"/>
                    <a:pt x="359" y="138"/>
                  </a:cubicBezTo>
                  <a:cubicBezTo>
                    <a:pt x="367" y="138"/>
                    <a:pt x="367" y="145"/>
                    <a:pt x="374" y="145"/>
                  </a:cubicBezTo>
                  <a:lnTo>
                    <a:pt x="374" y="145"/>
                  </a:lnTo>
                  <a:cubicBezTo>
                    <a:pt x="367" y="168"/>
                    <a:pt x="367" y="191"/>
                    <a:pt x="351" y="206"/>
                  </a:cubicBezTo>
                  <a:cubicBezTo>
                    <a:pt x="344" y="214"/>
                    <a:pt x="329" y="206"/>
                    <a:pt x="321" y="206"/>
                  </a:cubicBezTo>
                  <a:cubicBezTo>
                    <a:pt x="306" y="214"/>
                    <a:pt x="306" y="237"/>
                    <a:pt x="290" y="237"/>
                  </a:cubicBezTo>
                  <a:cubicBezTo>
                    <a:pt x="275" y="245"/>
                    <a:pt x="252" y="229"/>
                    <a:pt x="229" y="245"/>
                  </a:cubicBezTo>
                  <a:cubicBezTo>
                    <a:pt x="214" y="245"/>
                    <a:pt x="222" y="267"/>
                    <a:pt x="206" y="275"/>
                  </a:cubicBezTo>
                  <a:cubicBezTo>
                    <a:pt x="191" y="290"/>
                    <a:pt x="161" y="290"/>
                    <a:pt x="138" y="306"/>
                  </a:cubicBezTo>
                  <a:cubicBezTo>
                    <a:pt x="138" y="313"/>
                    <a:pt x="145" y="321"/>
                    <a:pt x="145" y="328"/>
                  </a:cubicBezTo>
                  <a:lnTo>
                    <a:pt x="145" y="328"/>
                  </a:lnTo>
                  <a:cubicBezTo>
                    <a:pt x="138" y="344"/>
                    <a:pt x="138" y="367"/>
                    <a:pt x="115" y="374"/>
                  </a:cubicBezTo>
                  <a:cubicBezTo>
                    <a:pt x="107" y="382"/>
                    <a:pt x="92" y="359"/>
                    <a:pt x="84" y="351"/>
                  </a:cubicBezTo>
                  <a:cubicBezTo>
                    <a:pt x="76" y="328"/>
                    <a:pt x="76" y="306"/>
                    <a:pt x="69" y="290"/>
                  </a:cubicBezTo>
                  <a:cubicBezTo>
                    <a:pt x="54" y="267"/>
                    <a:pt x="23" y="267"/>
                    <a:pt x="15" y="252"/>
                  </a:cubicBezTo>
                  <a:cubicBezTo>
                    <a:pt x="0" y="229"/>
                    <a:pt x="0" y="199"/>
                    <a:pt x="0" y="168"/>
                  </a:cubicBezTo>
                  <a:lnTo>
                    <a:pt x="0" y="168"/>
                  </a:lnTo>
                  <a:cubicBezTo>
                    <a:pt x="15" y="168"/>
                    <a:pt x="38" y="168"/>
                    <a:pt x="54" y="153"/>
                  </a:cubicBezTo>
                  <a:cubicBezTo>
                    <a:pt x="61" y="138"/>
                    <a:pt x="38" y="122"/>
                    <a:pt x="38" y="107"/>
                  </a:cubicBezTo>
                  <a:cubicBezTo>
                    <a:pt x="46" y="76"/>
                    <a:pt x="69" y="53"/>
                    <a:pt x="84" y="31"/>
                  </a:cubicBezTo>
                  <a:lnTo>
                    <a:pt x="84" y="31"/>
                  </a:lnTo>
                  <a:cubicBezTo>
                    <a:pt x="99" y="38"/>
                    <a:pt x="107" y="53"/>
                    <a:pt x="122" y="61"/>
                  </a:cubicBezTo>
                  <a:cubicBezTo>
                    <a:pt x="130" y="61"/>
                    <a:pt x="138" y="53"/>
                    <a:pt x="145" y="46"/>
                  </a:cubicBezTo>
                  <a:cubicBezTo>
                    <a:pt x="153" y="31"/>
                    <a:pt x="138" y="0"/>
                    <a:pt x="145" y="8"/>
                  </a:cubicBezTo>
                  <a:cubicBezTo>
                    <a:pt x="176" y="15"/>
                    <a:pt x="183" y="38"/>
                    <a:pt x="206" y="61"/>
                  </a:cubicBezTo>
                  <a:lnTo>
                    <a:pt x="206" y="61"/>
                  </a:lnTo>
                  <a:cubicBezTo>
                    <a:pt x="199" y="84"/>
                    <a:pt x="191" y="122"/>
                    <a:pt x="191" y="160"/>
                  </a:cubicBezTo>
                  <a:cubicBezTo>
                    <a:pt x="206" y="160"/>
                    <a:pt x="252" y="130"/>
                    <a:pt x="298" y="9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46" name="Freeform 173"/>
            <p:cNvSpPr>
              <a:spLocks noChangeArrowheads="1"/>
            </p:cNvSpPr>
            <p:nvPr/>
          </p:nvSpPr>
          <p:spPr bwMode="auto">
            <a:xfrm>
              <a:off x="4292321" y="5861050"/>
              <a:ext cx="288906" cy="247650"/>
            </a:xfrm>
            <a:custGeom>
              <a:avLst/>
              <a:gdLst>
                <a:gd name="T0" fmla="*/ 306 w 803"/>
                <a:gd name="T1" fmla="*/ 672 h 689"/>
                <a:gd name="T2" fmla="*/ 306 w 803"/>
                <a:gd name="T3" fmla="*/ 672 h 689"/>
                <a:gd name="T4" fmla="*/ 344 w 803"/>
                <a:gd name="T5" fmla="*/ 657 h 689"/>
                <a:gd name="T6" fmla="*/ 336 w 803"/>
                <a:gd name="T7" fmla="*/ 619 h 689"/>
                <a:gd name="T8" fmla="*/ 367 w 803"/>
                <a:gd name="T9" fmla="*/ 611 h 689"/>
                <a:gd name="T10" fmla="*/ 413 w 803"/>
                <a:gd name="T11" fmla="*/ 634 h 689"/>
                <a:gd name="T12" fmla="*/ 443 w 803"/>
                <a:gd name="T13" fmla="*/ 596 h 689"/>
                <a:gd name="T14" fmla="*/ 565 w 803"/>
                <a:gd name="T15" fmla="*/ 565 h 689"/>
                <a:gd name="T16" fmla="*/ 558 w 803"/>
                <a:gd name="T17" fmla="*/ 550 h 689"/>
                <a:gd name="T18" fmla="*/ 642 w 803"/>
                <a:gd name="T19" fmla="*/ 527 h 689"/>
                <a:gd name="T20" fmla="*/ 718 w 803"/>
                <a:gd name="T21" fmla="*/ 573 h 689"/>
                <a:gd name="T22" fmla="*/ 718 w 803"/>
                <a:gd name="T23" fmla="*/ 573 h 689"/>
                <a:gd name="T24" fmla="*/ 772 w 803"/>
                <a:gd name="T25" fmla="*/ 558 h 689"/>
                <a:gd name="T26" fmla="*/ 756 w 803"/>
                <a:gd name="T27" fmla="*/ 512 h 689"/>
                <a:gd name="T28" fmla="*/ 802 w 803"/>
                <a:gd name="T29" fmla="*/ 436 h 689"/>
                <a:gd name="T30" fmla="*/ 802 w 803"/>
                <a:gd name="T31" fmla="*/ 436 h 689"/>
                <a:gd name="T32" fmla="*/ 787 w 803"/>
                <a:gd name="T33" fmla="*/ 413 h 689"/>
                <a:gd name="T34" fmla="*/ 695 w 803"/>
                <a:gd name="T35" fmla="*/ 405 h 689"/>
                <a:gd name="T36" fmla="*/ 672 w 803"/>
                <a:gd name="T37" fmla="*/ 352 h 689"/>
                <a:gd name="T38" fmla="*/ 718 w 803"/>
                <a:gd name="T39" fmla="*/ 260 h 689"/>
                <a:gd name="T40" fmla="*/ 665 w 803"/>
                <a:gd name="T41" fmla="*/ 153 h 689"/>
                <a:gd name="T42" fmla="*/ 649 w 803"/>
                <a:gd name="T43" fmla="*/ 99 h 689"/>
                <a:gd name="T44" fmla="*/ 627 w 803"/>
                <a:gd name="T45" fmla="*/ 61 h 689"/>
                <a:gd name="T46" fmla="*/ 627 w 803"/>
                <a:gd name="T47" fmla="*/ 61 h 689"/>
                <a:gd name="T48" fmla="*/ 604 w 803"/>
                <a:gd name="T49" fmla="*/ 16 h 689"/>
                <a:gd name="T50" fmla="*/ 558 w 803"/>
                <a:gd name="T51" fmla="*/ 8 h 689"/>
                <a:gd name="T52" fmla="*/ 489 w 803"/>
                <a:gd name="T53" fmla="*/ 23 h 689"/>
                <a:gd name="T54" fmla="*/ 428 w 803"/>
                <a:gd name="T55" fmla="*/ 69 h 689"/>
                <a:gd name="T56" fmla="*/ 367 w 803"/>
                <a:gd name="T57" fmla="*/ 54 h 689"/>
                <a:gd name="T58" fmla="*/ 375 w 803"/>
                <a:gd name="T59" fmla="*/ 69 h 689"/>
                <a:gd name="T60" fmla="*/ 298 w 803"/>
                <a:gd name="T61" fmla="*/ 69 h 689"/>
                <a:gd name="T62" fmla="*/ 237 w 803"/>
                <a:gd name="T63" fmla="*/ 46 h 689"/>
                <a:gd name="T64" fmla="*/ 191 w 803"/>
                <a:gd name="T65" fmla="*/ 99 h 689"/>
                <a:gd name="T66" fmla="*/ 130 w 803"/>
                <a:gd name="T67" fmla="*/ 92 h 689"/>
                <a:gd name="T68" fmla="*/ 31 w 803"/>
                <a:gd name="T69" fmla="*/ 92 h 689"/>
                <a:gd name="T70" fmla="*/ 31 w 803"/>
                <a:gd name="T71" fmla="*/ 92 h 689"/>
                <a:gd name="T72" fmla="*/ 46 w 803"/>
                <a:gd name="T73" fmla="*/ 153 h 689"/>
                <a:gd name="T74" fmla="*/ 38 w 803"/>
                <a:gd name="T75" fmla="*/ 206 h 689"/>
                <a:gd name="T76" fmla="*/ 0 w 803"/>
                <a:gd name="T77" fmla="*/ 283 h 689"/>
                <a:gd name="T78" fmla="*/ 0 w 803"/>
                <a:gd name="T79" fmla="*/ 283 h 689"/>
                <a:gd name="T80" fmla="*/ 38 w 803"/>
                <a:gd name="T81" fmla="*/ 359 h 689"/>
                <a:gd name="T82" fmla="*/ 145 w 803"/>
                <a:gd name="T83" fmla="*/ 458 h 689"/>
                <a:gd name="T84" fmla="*/ 115 w 803"/>
                <a:gd name="T85" fmla="*/ 688 h 689"/>
                <a:gd name="T86" fmla="*/ 115 w 803"/>
                <a:gd name="T87" fmla="*/ 688 h 689"/>
                <a:gd name="T88" fmla="*/ 275 w 803"/>
                <a:gd name="T89" fmla="*/ 627 h 689"/>
                <a:gd name="T90" fmla="*/ 306 w 803"/>
                <a:gd name="T91" fmla="*/ 672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3" h="689">
                  <a:moveTo>
                    <a:pt x="306" y="672"/>
                  </a:moveTo>
                  <a:lnTo>
                    <a:pt x="306" y="672"/>
                  </a:lnTo>
                  <a:cubicBezTo>
                    <a:pt x="321" y="665"/>
                    <a:pt x="336" y="665"/>
                    <a:pt x="344" y="657"/>
                  </a:cubicBezTo>
                  <a:cubicBezTo>
                    <a:pt x="352" y="642"/>
                    <a:pt x="329" y="627"/>
                    <a:pt x="336" y="619"/>
                  </a:cubicBezTo>
                  <a:cubicBezTo>
                    <a:pt x="336" y="611"/>
                    <a:pt x="359" y="611"/>
                    <a:pt x="367" y="611"/>
                  </a:cubicBezTo>
                  <a:cubicBezTo>
                    <a:pt x="382" y="611"/>
                    <a:pt x="397" y="634"/>
                    <a:pt x="413" y="634"/>
                  </a:cubicBezTo>
                  <a:cubicBezTo>
                    <a:pt x="428" y="627"/>
                    <a:pt x="428" y="604"/>
                    <a:pt x="443" y="596"/>
                  </a:cubicBezTo>
                  <a:cubicBezTo>
                    <a:pt x="481" y="581"/>
                    <a:pt x="527" y="588"/>
                    <a:pt x="565" y="565"/>
                  </a:cubicBezTo>
                  <a:cubicBezTo>
                    <a:pt x="573" y="565"/>
                    <a:pt x="550" y="550"/>
                    <a:pt x="558" y="550"/>
                  </a:cubicBezTo>
                  <a:cubicBezTo>
                    <a:pt x="588" y="535"/>
                    <a:pt x="611" y="527"/>
                    <a:pt x="642" y="527"/>
                  </a:cubicBezTo>
                  <a:cubicBezTo>
                    <a:pt x="672" y="535"/>
                    <a:pt x="688" y="558"/>
                    <a:pt x="718" y="573"/>
                  </a:cubicBezTo>
                  <a:lnTo>
                    <a:pt x="718" y="573"/>
                  </a:lnTo>
                  <a:cubicBezTo>
                    <a:pt x="733" y="573"/>
                    <a:pt x="756" y="573"/>
                    <a:pt x="772" y="558"/>
                  </a:cubicBezTo>
                  <a:cubicBezTo>
                    <a:pt x="779" y="543"/>
                    <a:pt x="756" y="527"/>
                    <a:pt x="756" y="512"/>
                  </a:cubicBezTo>
                  <a:cubicBezTo>
                    <a:pt x="764" y="481"/>
                    <a:pt x="787" y="458"/>
                    <a:pt x="802" y="436"/>
                  </a:cubicBezTo>
                  <a:lnTo>
                    <a:pt x="802" y="436"/>
                  </a:lnTo>
                  <a:cubicBezTo>
                    <a:pt x="794" y="428"/>
                    <a:pt x="794" y="420"/>
                    <a:pt x="787" y="413"/>
                  </a:cubicBezTo>
                  <a:cubicBezTo>
                    <a:pt x="756" y="405"/>
                    <a:pt x="718" y="428"/>
                    <a:pt x="695" y="405"/>
                  </a:cubicBezTo>
                  <a:cubicBezTo>
                    <a:pt x="672" y="397"/>
                    <a:pt x="672" y="367"/>
                    <a:pt x="672" y="352"/>
                  </a:cubicBezTo>
                  <a:cubicBezTo>
                    <a:pt x="680" y="321"/>
                    <a:pt x="726" y="298"/>
                    <a:pt x="718" y="260"/>
                  </a:cubicBezTo>
                  <a:cubicBezTo>
                    <a:pt x="718" y="222"/>
                    <a:pt x="680" y="191"/>
                    <a:pt x="665" y="153"/>
                  </a:cubicBezTo>
                  <a:cubicBezTo>
                    <a:pt x="657" y="138"/>
                    <a:pt x="657" y="115"/>
                    <a:pt x="649" y="99"/>
                  </a:cubicBezTo>
                  <a:cubicBezTo>
                    <a:pt x="642" y="84"/>
                    <a:pt x="634" y="77"/>
                    <a:pt x="627" y="61"/>
                  </a:cubicBezTo>
                  <a:lnTo>
                    <a:pt x="627" y="61"/>
                  </a:lnTo>
                  <a:cubicBezTo>
                    <a:pt x="619" y="46"/>
                    <a:pt x="619" y="23"/>
                    <a:pt x="604" y="16"/>
                  </a:cubicBezTo>
                  <a:cubicBezTo>
                    <a:pt x="588" y="0"/>
                    <a:pt x="573" y="8"/>
                    <a:pt x="558" y="8"/>
                  </a:cubicBezTo>
                  <a:cubicBezTo>
                    <a:pt x="535" y="16"/>
                    <a:pt x="512" y="16"/>
                    <a:pt x="489" y="23"/>
                  </a:cubicBezTo>
                  <a:lnTo>
                    <a:pt x="428" y="69"/>
                  </a:lnTo>
                  <a:cubicBezTo>
                    <a:pt x="420" y="69"/>
                    <a:pt x="367" y="54"/>
                    <a:pt x="367" y="54"/>
                  </a:cubicBezTo>
                  <a:cubicBezTo>
                    <a:pt x="367" y="61"/>
                    <a:pt x="382" y="69"/>
                    <a:pt x="375" y="69"/>
                  </a:cubicBezTo>
                  <a:cubicBezTo>
                    <a:pt x="352" y="77"/>
                    <a:pt x="329" y="69"/>
                    <a:pt x="298" y="69"/>
                  </a:cubicBezTo>
                  <a:cubicBezTo>
                    <a:pt x="283" y="61"/>
                    <a:pt x="260" y="39"/>
                    <a:pt x="237" y="46"/>
                  </a:cubicBezTo>
                  <a:cubicBezTo>
                    <a:pt x="214" y="54"/>
                    <a:pt x="214" y="92"/>
                    <a:pt x="191" y="99"/>
                  </a:cubicBezTo>
                  <a:cubicBezTo>
                    <a:pt x="168" y="107"/>
                    <a:pt x="153" y="92"/>
                    <a:pt x="130" y="92"/>
                  </a:cubicBezTo>
                  <a:cubicBezTo>
                    <a:pt x="100" y="84"/>
                    <a:pt x="61" y="92"/>
                    <a:pt x="31" y="92"/>
                  </a:cubicBezTo>
                  <a:lnTo>
                    <a:pt x="31" y="92"/>
                  </a:lnTo>
                  <a:cubicBezTo>
                    <a:pt x="38" y="115"/>
                    <a:pt x="46" y="138"/>
                    <a:pt x="46" y="153"/>
                  </a:cubicBezTo>
                  <a:cubicBezTo>
                    <a:pt x="46" y="168"/>
                    <a:pt x="38" y="191"/>
                    <a:pt x="38" y="206"/>
                  </a:cubicBezTo>
                  <a:cubicBezTo>
                    <a:pt x="23" y="229"/>
                    <a:pt x="15" y="260"/>
                    <a:pt x="0" y="283"/>
                  </a:cubicBezTo>
                  <a:lnTo>
                    <a:pt x="0" y="283"/>
                  </a:lnTo>
                  <a:cubicBezTo>
                    <a:pt x="15" y="306"/>
                    <a:pt x="23" y="336"/>
                    <a:pt x="38" y="359"/>
                  </a:cubicBezTo>
                  <a:cubicBezTo>
                    <a:pt x="69" y="397"/>
                    <a:pt x="130" y="413"/>
                    <a:pt x="145" y="458"/>
                  </a:cubicBezTo>
                  <a:cubicBezTo>
                    <a:pt x="161" y="535"/>
                    <a:pt x="122" y="611"/>
                    <a:pt x="115" y="688"/>
                  </a:cubicBezTo>
                  <a:lnTo>
                    <a:pt x="115" y="688"/>
                  </a:lnTo>
                  <a:cubicBezTo>
                    <a:pt x="168" y="665"/>
                    <a:pt x="222" y="627"/>
                    <a:pt x="275" y="627"/>
                  </a:cubicBezTo>
                  <a:cubicBezTo>
                    <a:pt x="290" y="619"/>
                    <a:pt x="290" y="657"/>
                    <a:pt x="306" y="67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47" name="Freeform 174"/>
            <p:cNvSpPr>
              <a:spLocks noChangeArrowheads="1"/>
            </p:cNvSpPr>
            <p:nvPr/>
          </p:nvSpPr>
          <p:spPr bwMode="auto">
            <a:xfrm>
              <a:off x="4517731" y="5875339"/>
              <a:ext cx="130167" cy="153987"/>
            </a:xfrm>
            <a:custGeom>
              <a:avLst/>
              <a:gdLst>
                <a:gd name="T0" fmla="*/ 297 w 360"/>
                <a:gd name="T1" fmla="*/ 427 h 428"/>
                <a:gd name="T2" fmla="*/ 297 w 360"/>
                <a:gd name="T3" fmla="*/ 427 h 428"/>
                <a:gd name="T4" fmla="*/ 236 w 360"/>
                <a:gd name="T5" fmla="*/ 374 h 428"/>
                <a:gd name="T6" fmla="*/ 236 w 360"/>
                <a:gd name="T7" fmla="*/ 412 h 428"/>
                <a:gd name="T8" fmla="*/ 213 w 360"/>
                <a:gd name="T9" fmla="*/ 427 h 428"/>
                <a:gd name="T10" fmla="*/ 175 w 360"/>
                <a:gd name="T11" fmla="*/ 397 h 428"/>
                <a:gd name="T12" fmla="*/ 175 w 360"/>
                <a:gd name="T13" fmla="*/ 397 h 428"/>
                <a:gd name="T14" fmla="*/ 160 w 360"/>
                <a:gd name="T15" fmla="*/ 374 h 428"/>
                <a:gd name="T16" fmla="*/ 68 w 360"/>
                <a:gd name="T17" fmla="*/ 366 h 428"/>
                <a:gd name="T18" fmla="*/ 45 w 360"/>
                <a:gd name="T19" fmla="*/ 313 h 428"/>
                <a:gd name="T20" fmla="*/ 91 w 360"/>
                <a:gd name="T21" fmla="*/ 221 h 428"/>
                <a:gd name="T22" fmla="*/ 38 w 360"/>
                <a:gd name="T23" fmla="*/ 114 h 428"/>
                <a:gd name="T24" fmla="*/ 22 w 360"/>
                <a:gd name="T25" fmla="*/ 60 h 428"/>
                <a:gd name="T26" fmla="*/ 0 w 360"/>
                <a:gd name="T27" fmla="*/ 22 h 428"/>
                <a:gd name="T28" fmla="*/ 0 w 360"/>
                <a:gd name="T29" fmla="*/ 22 h 428"/>
                <a:gd name="T30" fmla="*/ 61 w 360"/>
                <a:gd name="T31" fmla="*/ 15 h 428"/>
                <a:gd name="T32" fmla="*/ 76 w 360"/>
                <a:gd name="T33" fmla="*/ 22 h 428"/>
                <a:gd name="T34" fmla="*/ 91 w 360"/>
                <a:gd name="T35" fmla="*/ 7 h 428"/>
                <a:gd name="T36" fmla="*/ 137 w 360"/>
                <a:gd name="T37" fmla="*/ 0 h 428"/>
                <a:gd name="T38" fmla="*/ 137 w 360"/>
                <a:gd name="T39" fmla="*/ 0 h 428"/>
                <a:gd name="T40" fmla="*/ 145 w 360"/>
                <a:gd name="T41" fmla="*/ 38 h 428"/>
                <a:gd name="T42" fmla="*/ 175 w 360"/>
                <a:gd name="T43" fmla="*/ 68 h 428"/>
                <a:gd name="T44" fmla="*/ 198 w 360"/>
                <a:gd name="T45" fmla="*/ 45 h 428"/>
                <a:gd name="T46" fmla="*/ 206 w 360"/>
                <a:gd name="T47" fmla="*/ 76 h 428"/>
                <a:gd name="T48" fmla="*/ 236 w 360"/>
                <a:gd name="T49" fmla="*/ 53 h 428"/>
                <a:gd name="T50" fmla="*/ 259 w 360"/>
                <a:gd name="T51" fmla="*/ 68 h 428"/>
                <a:gd name="T52" fmla="*/ 297 w 360"/>
                <a:gd name="T53" fmla="*/ 53 h 428"/>
                <a:gd name="T54" fmla="*/ 336 w 360"/>
                <a:gd name="T55" fmla="*/ 76 h 428"/>
                <a:gd name="T56" fmla="*/ 336 w 360"/>
                <a:gd name="T57" fmla="*/ 76 h 428"/>
                <a:gd name="T58" fmla="*/ 305 w 360"/>
                <a:gd name="T59" fmla="*/ 99 h 428"/>
                <a:gd name="T60" fmla="*/ 305 w 360"/>
                <a:gd name="T61" fmla="*/ 122 h 428"/>
                <a:gd name="T62" fmla="*/ 320 w 360"/>
                <a:gd name="T63" fmla="*/ 144 h 428"/>
                <a:gd name="T64" fmla="*/ 297 w 360"/>
                <a:gd name="T65" fmla="*/ 229 h 428"/>
                <a:gd name="T66" fmla="*/ 320 w 360"/>
                <a:gd name="T67" fmla="*/ 244 h 428"/>
                <a:gd name="T68" fmla="*/ 359 w 360"/>
                <a:gd name="T69" fmla="*/ 320 h 428"/>
                <a:gd name="T70" fmla="*/ 359 w 360"/>
                <a:gd name="T71" fmla="*/ 320 h 428"/>
                <a:gd name="T72" fmla="*/ 297 w 360"/>
                <a:gd name="T73" fmla="*/ 427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0" h="428">
                  <a:moveTo>
                    <a:pt x="297" y="427"/>
                  </a:moveTo>
                  <a:lnTo>
                    <a:pt x="297" y="427"/>
                  </a:lnTo>
                  <a:cubicBezTo>
                    <a:pt x="274" y="404"/>
                    <a:pt x="267" y="381"/>
                    <a:pt x="236" y="374"/>
                  </a:cubicBezTo>
                  <a:cubicBezTo>
                    <a:pt x="229" y="366"/>
                    <a:pt x="244" y="397"/>
                    <a:pt x="236" y="412"/>
                  </a:cubicBezTo>
                  <a:cubicBezTo>
                    <a:pt x="229" y="419"/>
                    <a:pt x="221" y="427"/>
                    <a:pt x="213" y="427"/>
                  </a:cubicBezTo>
                  <a:cubicBezTo>
                    <a:pt x="198" y="419"/>
                    <a:pt x="190" y="404"/>
                    <a:pt x="175" y="397"/>
                  </a:cubicBezTo>
                  <a:lnTo>
                    <a:pt x="175" y="397"/>
                  </a:lnTo>
                  <a:cubicBezTo>
                    <a:pt x="167" y="389"/>
                    <a:pt x="167" y="381"/>
                    <a:pt x="160" y="374"/>
                  </a:cubicBezTo>
                  <a:cubicBezTo>
                    <a:pt x="129" y="366"/>
                    <a:pt x="91" y="389"/>
                    <a:pt x="68" y="366"/>
                  </a:cubicBezTo>
                  <a:cubicBezTo>
                    <a:pt x="45" y="358"/>
                    <a:pt x="45" y="328"/>
                    <a:pt x="45" y="313"/>
                  </a:cubicBezTo>
                  <a:cubicBezTo>
                    <a:pt x="53" y="282"/>
                    <a:pt x="99" y="259"/>
                    <a:pt x="91" y="221"/>
                  </a:cubicBezTo>
                  <a:cubicBezTo>
                    <a:pt x="91" y="183"/>
                    <a:pt x="53" y="152"/>
                    <a:pt x="38" y="114"/>
                  </a:cubicBezTo>
                  <a:cubicBezTo>
                    <a:pt x="30" y="99"/>
                    <a:pt x="30" y="76"/>
                    <a:pt x="22" y="60"/>
                  </a:cubicBezTo>
                  <a:cubicBezTo>
                    <a:pt x="15" y="45"/>
                    <a:pt x="7" y="38"/>
                    <a:pt x="0" y="22"/>
                  </a:cubicBezTo>
                  <a:lnTo>
                    <a:pt x="0" y="22"/>
                  </a:lnTo>
                  <a:cubicBezTo>
                    <a:pt x="22" y="15"/>
                    <a:pt x="38" y="7"/>
                    <a:pt x="61" y="15"/>
                  </a:cubicBezTo>
                  <a:cubicBezTo>
                    <a:pt x="68" y="15"/>
                    <a:pt x="68" y="30"/>
                    <a:pt x="76" y="22"/>
                  </a:cubicBezTo>
                  <a:cubicBezTo>
                    <a:pt x="84" y="22"/>
                    <a:pt x="84" y="7"/>
                    <a:pt x="91" y="7"/>
                  </a:cubicBezTo>
                  <a:cubicBezTo>
                    <a:pt x="106" y="0"/>
                    <a:pt x="122" y="0"/>
                    <a:pt x="137" y="0"/>
                  </a:cubicBezTo>
                  <a:lnTo>
                    <a:pt x="137" y="0"/>
                  </a:lnTo>
                  <a:cubicBezTo>
                    <a:pt x="137" y="7"/>
                    <a:pt x="137" y="22"/>
                    <a:pt x="145" y="38"/>
                  </a:cubicBezTo>
                  <a:cubicBezTo>
                    <a:pt x="152" y="53"/>
                    <a:pt x="160" y="68"/>
                    <a:pt x="175" y="68"/>
                  </a:cubicBezTo>
                  <a:cubicBezTo>
                    <a:pt x="183" y="68"/>
                    <a:pt x="190" y="53"/>
                    <a:pt x="198" y="45"/>
                  </a:cubicBezTo>
                  <a:cubicBezTo>
                    <a:pt x="198" y="45"/>
                    <a:pt x="198" y="76"/>
                    <a:pt x="206" y="76"/>
                  </a:cubicBezTo>
                  <a:cubicBezTo>
                    <a:pt x="206" y="68"/>
                    <a:pt x="236" y="53"/>
                    <a:pt x="236" y="53"/>
                  </a:cubicBezTo>
                  <a:cubicBezTo>
                    <a:pt x="244" y="60"/>
                    <a:pt x="252" y="68"/>
                    <a:pt x="259" y="68"/>
                  </a:cubicBezTo>
                  <a:cubicBezTo>
                    <a:pt x="274" y="68"/>
                    <a:pt x="290" y="45"/>
                    <a:pt x="297" y="53"/>
                  </a:cubicBezTo>
                  <a:cubicBezTo>
                    <a:pt x="313" y="53"/>
                    <a:pt x="320" y="68"/>
                    <a:pt x="336" y="76"/>
                  </a:cubicBezTo>
                  <a:lnTo>
                    <a:pt x="336" y="76"/>
                  </a:lnTo>
                  <a:cubicBezTo>
                    <a:pt x="320" y="83"/>
                    <a:pt x="313" y="91"/>
                    <a:pt x="305" y="99"/>
                  </a:cubicBezTo>
                  <a:cubicBezTo>
                    <a:pt x="297" y="106"/>
                    <a:pt x="305" y="114"/>
                    <a:pt x="305" y="122"/>
                  </a:cubicBezTo>
                  <a:cubicBezTo>
                    <a:pt x="305" y="129"/>
                    <a:pt x="320" y="137"/>
                    <a:pt x="320" y="144"/>
                  </a:cubicBezTo>
                  <a:cubicBezTo>
                    <a:pt x="313" y="175"/>
                    <a:pt x="297" y="198"/>
                    <a:pt x="297" y="229"/>
                  </a:cubicBezTo>
                  <a:cubicBezTo>
                    <a:pt x="297" y="236"/>
                    <a:pt x="320" y="236"/>
                    <a:pt x="320" y="244"/>
                  </a:cubicBezTo>
                  <a:cubicBezTo>
                    <a:pt x="336" y="267"/>
                    <a:pt x="343" y="297"/>
                    <a:pt x="359" y="320"/>
                  </a:cubicBezTo>
                  <a:lnTo>
                    <a:pt x="359" y="320"/>
                  </a:lnTo>
                  <a:cubicBezTo>
                    <a:pt x="328" y="351"/>
                    <a:pt x="305" y="381"/>
                    <a:pt x="297" y="42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48" name="Freeform 175"/>
            <p:cNvSpPr>
              <a:spLocks noChangeArrowheads="1"/>
            </p:cNvSpPr>
            <p:nvPr/>
          </p:nvSpPr>
          <p:spPr bwMode="auto">
            <a:xfrm>
              <a:off x="3998653" y="5929314"/>
              <a:ext cx="352402" cy="206375"/>
            </a:xfrm>
            <a:custGeom>
              <a:avLst/>
              <a:gdLst>
                <a:gd name="T0" fmla="*/ 817 w 979"/>
                <a:gd name="T1" fmla="*/ 92 h 574"/>
                <a:gd name="T2" fmla="*/ 817 w 979"/>
                <a:gd name="T3" fmla="*/ 92 h 574"/>
                <a:gd name="T4" fmla="*/ 855 w 979"/>
                <a:gd name="T5" fmla="*/ 168 h 574"/>
                <a:gd name="T6" fmla="*/ 962 w 979"/>
                <a:gd name="T7" fmla="*/ 267 h 574"/>
                <a:gd name="T8" fmla="*/ 932 w 979"/>
                <a:gd name="T9" fmla="*/ 497 h 574"/>
                <a:gd name="T10" fmla="*/ 932 w 979"/>
                <a:gd name="T11" fmla="*/ 497 h 574"/>
                <a:gd name="T12" fmla="*/ 748 w 979"/>
                <a:gd name="T13" fmla="*/ 573 h 574"/>
                <a:gd name="T14" fmla="*/ 748 w 979"/>
                <a:gd name="T15" fmla="*/ 573 h 574"/>
                <a:gd name="T16" fmla="*/ 642 w 979"/>
                <a:gd name="T17" fmla="*/ 504 h 574"/>
                <a:gd name="T18" fmla="*/ 603 w 979"/>
                <a:gd name="T19" fmla="*/ 489 h 574"/>
                <a:gd name="T20" fmla="*/ 596 w 979"/>
                <a:gd name="T21" fmla="*/ 512 h 574"/>
                <a:gd name="T22" fmla="*/ 550 w 979"/>
                <a:gd name="T23" fmla="*/ 512 h 574"/>
                <a:gd name="T24" fmla="*/ 512 w 979"/>
                <a:gd name="T25" fmla="*/ 497 h 574"/>
                <a:gd name="T26" fmla="*/ 481 w 979"/>
                <a:gd name="T27" fmla="*/ 542 h 574"/>
                <a:gd name="T28" fmla="*/ 443 w 979"/>
                <a:gd name="T29" fmla="*/ 481 h 574"/>
                <a:gd name="T30" fmla="*/ 374 w 979"/>
                <a:gd name="T31" fmla="*/ 497 h 574"/>
                <a:gd name="T32" fmla="*/ 344 w 979"/>
                <a:gd name="T33" fmla="*/ 489 h 574"/>
                <a:gd name="T34" fmla="*/ 313 w 979"/>
                <a:gd name="T35" fmla="*/ 466 h 574"/>
                <a:gd name="T36" fmla="*/ 237 w 979"/>
                <a:gd name="T37" fmla="*/ 489 h 574"/>
                <a:gd name="T38" fmla="*/ 175 w 979"/>
                <a:gd name="T39" fmla="*/ 497 h 574"/>
                <a:gd name="T40" fmla="*/ 107 w 979"/>
                <a:gd name="T41" fmla="*/ 481 h 574"/>
                <a:gd name="T42" fmla="*/ 76 w 979"/>
                <a:gd name="T43" fmla="*/ 466 h 574"/>
                <a:gd name="T44" fmla="*/ 76 w 979"/>
                <a:gd name="T45" fmla="*/ 466 h 574"/>
                <a:gd name="T46" fmla="*/ 99 w 979"/>
                <a:gd name="T47" fmla="*/ 390 h 574"/>
                <a:gd name="T48" fmla="*/ 38 w 979"/>
                <a:gd name="T49" fmla="*/ 275 h 574"/>
                <a:gd name="T50" fmla="*/ 69 w 979"/>
                <a:gd name="T51" fmla="*/ 237 h 574"/>
                <a:gd name="T52" fmla="*/ 23 w 979"/>
                <a:gd name="T53" fmla="*/ 191 h 574"/>
                <a:gd name="T54" fmla="*/ 31 w 979"/>
                <a:gd name="T55" fmla="*/ 122 h 574"/>
                <a:gd name="T56" fmla="*/ 15 w 979"/>
                <a:gd name="T57" fmla="*/ 46 h 574"/>
                <a:gd name="T58" fmla="*/ 69 w 979"/>
                <a:gd name="T59" fmla="*/ 15 h 574"/>
                <a:gd name="T60" fmla="*/ 69 w 979"/>
                <a:gd name="T61" fmla="*/ 15 h 574"/>
                <a:gd name="T62" fmla="*/ 145 w 979"/>
                <a:gd name="T63" fmla="*/ 54 h 574"/>
                <a:gd name="T64" fmla="*/ 214 w 979"/>
                <a:gd name="T65" fmla="*/ 61 h 574"/>
                <a:gd name="T66" fmla="*/ 306 w 979"/>
                <a:gd name="T67" fmla="*/ 8 h 574"/>
                <a:gd name="T68" fmla="*/ 374 w 979"/>
                <a:gd name="T69" fmla="*/ 46 h 574"/>
                <a:gd name="T70" fmla="*/ 382 w 979"/>
                <a:gd name="T71" fmla="*/ 8 h 574"/>
                <a:gd name="T72" fmla="*/ 405 w 979"/>
                <a:gd name="T73" fmla="*/ 8 h 574"/>
                <a:gd name="T74" fmla="*/ 466 w 979"/>
                <a:gd name="T75" fmla="*/ 107 h 574"/>
                <a:gd name="T76" fmla="*/ 527 w 979"/>
                <a:gd name="T77" fmla="*/ 145 h 574"/>
                <a:gd name="T78" fmla="*/ 588 w 979"/>
                <a:gd name="T79" fmla="*/ 115 h 574"/>
                <a:gd name="T80" fmla="*/ 664 w 979"/>
                <a:gd name="T81" fmla="*/ 77 h 574"/>
                <a:gd name="T82" fmla="*/ 710 w 979"/>
                <a:gd name="T83" fmla="*/ 92 h 574"/>
                <a:gd name="T84" fmla="*/ 733 w 979"/>
                <a:gd name="T85" fmla="*/ 77 h 574"/>
                <a:gd name="T86" fmla="*/ 817 w 979"/>
                <a:gd name="T87" fmla="*/ 92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79" h="574">
                  <a:moveTo>
                    <a:pt x="817" y="92"/>
                  </a:moveTo>
                  <a:lnTo>
                    <a:pt x="817" y="92"/>
                  </a:lnTo>
                  <a:cubicBezTo>
                    <a:pt x="832" y="115"/>
                    <a:pt x="840" y="145"/>
                    <a:pt x="855" y="168"/>
                  </a:cubicBezTo>
                  <a:cubicBezTo>
                    <a:pt x="886" y="206"/>
                    <a:pt x="947" y="222"/>
                    <a:pt x="962" y="267"/>
                  </a:cubicBezTo>
                  <a:cubicBezTo>
                    <a:pt x="978" y="344"/>
                    <a:pt x="939" y="420"/>
                    <a:pt x="932" y="497"/>
                  </a:cubicBezTo>
                  <a:lnTo>
                    <a:pt x="932" y="497"/>
                  </a:lnTo>
                  <a:cubicBezTo>
                    <a:pt x="748" y="573"/>
                    <a:pt x="748" y="573"/>
                    <a:pt x="748" y="573"/>
                  </a:cubicBezTo>
                  <a:lnTo>
                    <a:pt x="748" y="573"/>
                  </a:lnTo>
                  <a:cubicBezTo>
                    <a:pt x="718" y="550"/>
                    <a:pt x="680" y="520"/>
                    <a:pt x="642" y="504"/>
                  </a:cubicBezTo>
                  <a:cubicBezTo>
                    <a:pt x="626" y="497"/>
                    <a:pt x="611" y="489"/>
                    <a:pt x="603" y="489"/>
                  </a:cubicBezTo>
                  <a:cubicBezTo>
                    <a:pt x="596" y="497"/>
                    <a:pt x="603" y="504"/>
                    <a:pt x="596" y="512"/>
                  </a:cubicBezTo>
                  <a:cubicBezTo>
                    <a:pt x="580" y="512"/>
                    <a:pt x="565" y="512"/>
                    <a:pt x="550" y="512"/>
                  </a:cubicBezTo>
                  <a:cubicBezTo>
                    <a:pt x="535" y="512"/>
                    <a:pt x="527" y="489"/>
                    <a:pt x="512" y="497"/>
                  </a:cubicBezTo>
                  <a:cubicBezTo>
                    <a:pt x="496" y="504"/>
                    <a:pt x="504" y="542"/>
                    <a:pt x="481" y="542"/>
                  </a:cubicBezTo>
                  <a:cubicBezTo>
                    <a:pt x="458" y="535"/>
                    <a:pt x="466" y="489"/>
                    <a:pt x="443" y="481"/>
                  </a:cubicBezTo>
                  <a:cubicBezTo>
                    <a:pt x="420" y="474"/>
                    <a:pt x="397" y="497"/>
                    <a:pt x="374" y="497"/>
                  </a:cubicBezTo>
                  <a:cubicBezTo>
                    <a:pt x="367" y="497"/>
                    <a:pt x="351" y="497"/>
                    <a:pt x="344" y="489"/>
                  </a:cubicBezTo>
                  <a:cubicBezTo>
                    <a:pt x="328" y="481"/>
                    <a:pt x="328" y="466"/>
                    <a:pt x="313" y="466"/>
                  </a:cubicBezTo>
                  <a:cubicBezTo>
                    <a:pt x="290" y="466"/>
                    <a:pt x="260" y="481"/>
                    <a:pt x="237" y="489"/>
                  </a:cubicBezTo>
                  <a:cubicBezTo>
                    <a:pt x="214" y="497"/>
                    <a:pt x="198" y="504"/>
                    <a:pt x="175" y="497"/>
                  </a:cubicBezTo>
                  <a:cubicBezTo>
                    <a:pt x="153" y="497"/>
                    <a:pt x="130" y="489"/>
                    <a:pt x="107" y="481"/>
                  </a:cubicBezTo>
                  <a:cubicBezTo>
                    <a:pt x="99" y="481"/>
                    <a:pt x="92" y="474"/>
                    <a:pt x="76" y="466"/>
                  </a:cubicBezTo>
                  <a:lnTo>
                    <a:pt x="76" y="466"/>
                  </a:lnTo>
                  <a:cubicBezTo>
                    <a:pt x="84" y="443"/>
                    <a:pt x="107" y="420"/>
                    <a:pt x="99" y="390"/>
                  </a:cubicBezTo>
                  <a:cubicBezTo>
                    <a:pt x="92" y="352"/>
                    <a:pt x="53" y="313"/>
                    <a:pt x="38" y="275"/>
                  </a:cubicBezTo>
                  <a:cubicBezTo>
                    <a:pt x="38" y="260"/>
                    <a:pt x="69" y="252"/>
                    <a:pt x="69" y="237"/>
                  </a:cubicBezTo>
                  <a:cubicBezTo>
                    <a:pt x="61" y="222"/>
                    <a:pt x="31" y="214"/>
                    <a:pt x="23" y="191"/>
                  </a:cubicBezTo>
                  <a:cubicBezTo>
                    <a:pt x="15" y="168"/>
                    <a:pt x="31" y="145"/>
                    <a:pt x="31" y="122"/>
                  </a:cubicBezTo>
                  <a:cubicBezTo>
                    <a:pt x="23" y="100"/>
                    <a:pt x="0" y="69"/>
                    <a:pt x="15" y="46"/>
                  </a:cubicBezTo>
                  <a:cubicBezTo>
                    <a:pt x="23" y="31"/>
                    <a:pt x="46" y="23"/>
                    <a:pt x="69" y="15"/>
                  </a:cubicBezTo>
                  <a:lnTo>
                    <a:pt x="69" y="15"/>
                  </a:lnTo>
                  <a:cubicBezTo>
                    <a:pt x="92" y="31"/>
                    <a:pt x="122" y="46"/>
                    <a:pt x="145" y="54"/>
                  </a:cubicBezTo>
                  <a:cubicBezTo>
                    <a:pt x="168" y="61"/>
                    <a:pt x="191" y="69"/>
                    <a:pt x="214" y="61"/>
                  </a:cubicBezTo>
                  <a:cubicBezTo>
                    <a:pt x="244" y="54"/>
                    <a:pt x="267" y="8"/>
                    <a:pt x="306" y="8"/>
                  </a:cubicBezTo>
                  <a:cubicBezTo>
                    <a:pt x="328" y="0"/>
                    <a:pt x="344" y="46"/>
                    <a:pt x="374" y="46"/>
                  </a:cubicBezTo>
                  <a:cubicBezTo>
                    <a:pt x="382" y="46"/>
                    <a:pt x="374" y="15"/>
                    <a:pt x="382" y="8"/>
                  </a:cubicBezTo>
                  <a:cubicBezTo>
                    <a:pt x="382" y="0"/>
                    <a:pt x="397" y="0"/>
                    <a:pt x="405" y="8"/>
                  </a:cubicBezTo>
                  <a:cubicBezTo>
                    <a:pt x="428" y="38"/>
                    <a:pt x="443" y="77"/>
                    <a:pt x="466" y="107"/>
                  </a:cubicBezTo>
                  <a:cubicBezTo>
                    <a:pt x="481" y="122"/>
                    <a:pt x="504" y="145"/>
                    <a:pt x="527" y="145"/>
                  </a:cubicBezTo>
                  <a:cubicBezTo>
                    <a:pt x="550" y="145"/>
                    <a:pt x="573" y="130"/>
                    <a:pt x="588" y="115"/>
                  </a:cubicBezTo>
                  <a:cubicBezTo>
                    <a:pt x="619" y="107"/>
                    <a:pt x="642" y="84"/>
                    <a:pt x="664" y="77"/>
                  </a:cubicBezTo>
                  <a:cubicBezTo>
                    <a:pt x="680" y="77"/>
                    <a:pt x="695" y="92"/>
                    <a:pt x="710" y="92"/>
                  </a:cubicBezTo>
                  <a:cubicBezTo>
                    <a:pt x="718" y="92"/>
                    <a:pt x="725" y="77"/>
                    <a:pt x="733" y="77"/>
                  </a:cubicBezTo>
                  <a:cubicBezTo>
                    <a:pt x="764" y="77"/>
                    <a:pt x="794" y="84"/>
                    <a:pt x="817" y="9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49" name="Freeform 176"/>
            <p:cNvSpPr>
              <a:spLocks noChangeArrowheads="1"/>
            </p:cNvSpPr>
            <p:nvPr/>
          </p:nvSpPr>
          <p:spPr bwMode="auto">
            <a:xfrm>
              <a:off x="4022463" y="5729288"/>
              <a:ext cx="292081" cy="252412"/>
            </a:xfrm>
            <a:custGeom>
              <a:avLst/>
              <a:gdLst>
                <a:gd name="T0" fmla="*/ 0 w 810"/>
                <a:gd name="T1" fmla="*/ 572 h 703"/>
                <a:gd name="T2" fmla="*/ 0 w 810"/>
                <a:gd name="T3" fmla="*/ 572 h 703"/>
                <a:gd name="T4" fmla="*/ 76 w 810"/>
                <a:gd name="T5" fmla="*/ 611 h 703"/>
                <a:gd name="T6" fmla="*/ 145 w 810"/>
                <a:gd name="T7" fmla="*/ 618 h 703"/>
                <a:gd name="T8" fmla="*/ 237 w 810"/>
                <a:gd name="T9" fmla="*/ 565 h 703"/>
                <a:gd name="T10" fmla="*/ 305 w 810"/>
                <a:gd name="T11" fmla="*/ 603 h 703"/>
                <a:gd name="T12" fmla="*/ 313 w 810"/>
                <a:gd name="T13" fmla="*/ 565 h 703"/>
                <a:gd name="T14" fmla="*/ 336 w 810"/>
                <a:gd name="T15" fmla="*/ 565 h 703"/>
                <a:gd name="T16" fmla="*/ 397 w 810"/>
                <a:gd name="T17" fmla="*/ 664 h 703"/>
                <a:gd name="T18" fmla="*/ 458 w 810"/>
                <a:gd name="T19" fmla="*/ 702 h 703"/>
                <a:gd name="T20" fmla="*/ 519 w 810"/>
                <a:gd name="T21" fmla="*/ 672 h 703"/>
                <a:gd name="T22" fmla="*/ 595 w 810"/>
                <a:gd name="T23" fmla="*/ 634 h 703"/>
                <a:gd name="T24" fmla="*/ 641 w 810"/>
                <a:gd name="T25" fmla="*/ 649 h 703"/>
                <a:gd name="T26" fmla="*/ 664 w 810"/>
                <a:gd name="T27" fmla="*/ 634 h 703"/>
                <a:gd name="T28" fmla="*/ 748 w 810"/>
                <a:gd name="T29" fmla="*/ 649 h 703"/>
                <a:gd name="T30" fmla="*/ 748 w 810"/>
                <a:gd name="T31" fmla="*/ 649 h 703"/>
                <a:gd name="T32" fmla="*/ 786 w 810"/>
                <a:gd name="T33" fmla="*/ 572 h 703"/>
                <a:gd name="T34" fmla="*/ 794 w 810"/>
                <a:gd name="T35" fmla="*/ 519 h 703"/>
                <a:gd name="T36" fmla="*/ 779 w 810"/>
                <a:gd name="T37" fmla="*/ 458 h 703"/>
                <a:gd name="T38" fmla="*/ 779 w 810"/>
                <a:gd name="T39" fmla="*/ 458 h 703"/>
                <a:gd name="T40" fmla="*/ 794 w 810"/>
                <a:gd name="T41" fmla="*/ 374 h 703"/>
                <a:gd name="T42" fmla="*/ 809 w 810"/>
                <a:gd name="T43" fmla="*/ 343 h 703"/>
                <a:gd name="T44" fmla="*/ 779 w 810"/>
                <a:gd name="T45" fmla="*/ 236 h 703"/>
                <a:gd name="T46" fmla="*/ 740 w 810"/>
                <a:gd name="T47" fmla="*/ 168 h 703"/>
                <a:gd name="T48" fmla="*/ 740 w 810"/>
                <a:gd name="T49" fmla="*/ 84 h 703"/>
                <a:gd name="T50" fmla="*/ 740 w 810"/>
                <a:gd name="T51" fmla="*/ 84 h 703"/>
                <a:gd name="T52" fmla="*/ 687 w 810"/>
                <a:gd name="T53" fmla="*/ 0 h 703"/>
                <a:gd name="T54" fmla="*/ 687 w 810"/>
                <a:gd name="T55" fmla="*/ 0 h 703"/>
                <a:gd name="T56" fmla="*/ 656 w 810"/>
                <a:gd name="T57" fmla="*/ 39 h 703"/>
                <a:gd name="T58" fmla="*/ 595 w 810"/>
                <a:gd name="T59" fmla="*/ 46 h 703"/>
                <a:gd name="T60" fmla="*/ 557 w 810"/>
                <a:gd name="T61" fmla="*/ 31 h 703"/>
                <a:gd name="T62" fmla="*/ 527 w 810"/>
                <a:gd name="T63" fmla="*/ 39 h 703"/>
                <a:gd name="T64" fmla="*/ 504 w 810"/>
                <a:gd name="T65" fmla="*/ 77 h 703"/>
                <a:gd name="T66" fmla="*/ 458 w 810"/>
                <a:gd name="T67" fmla="*/ 91 h 703"/>
                <a:gd name="T68" fmla="*/ 420 w 810"/>
                <a:gd name="T69" fmla="*/ 54 h 703"/>
                <a:gd name="T70" fmla="*/ 313 w 810"/>
                <a:gd name="T71" fmla="*/ 91 h 703"/>
                <a:gd name="T72" fmla="*/ 313 w 810"/>
                <a:gd name="T73" fmla="*/ 91 h 703"/>
                <a:gd name="T74" fmla="*/ 336 w 810"/>
                <a:gd name="T75" fmla="*/ 137 h 703"/>
                <a:gd name="T76" fmla="*/ 336 w 810"/>
                <a:gd name="T77" fmla="*/ 206 h 703"/>
                <a:gd name="T78" fmla="*/ 305 w 810"/>
                <a:gd name="T79" fmla="*/ 213 h 703"/>
                <a:gd name="T80" fmla="*/ 275 w 810"/>
                <a:gd name="T81" fmla="*/ 290 h 703"/>
                <a:gd name="T82" fmla="*/ 175 w 810"/>
                <a:gd name="T83" fmla="*/ 252 h 703"/>
                <a:gd name="T84" fmla="*/ 145 w 810"/>
                <a:gd name="T85" fmla="*/ 259 h 703"/>
                <a:gd name="T86" fmla="*/ 145 w 810"/>
                <a:gd name="T87" fmla="*/ 313 h 703"/>
                <a:gd name="T88" fmla="*/ 106 w 810"/>
                <a:gd name="T89" fmla="*/ 359 h 703"/>
                <a:gd name="T90" fmla="*/ 106 w 810"/>
                <a:gd name="T91" fmla="*/ 359 h 703"/>
                <a:gd name="T92" fmla="*/ 84 w 810"/>
                <a:gd name="T93" fmla="*/ 412 h 703"/>
                <a:gd name="T94" fmla="*/ 122 w 810"/>
                <a:gd name="T95" fmla="*/ 458 h 703"/>
                <a:gd name="T96" fmla="*/ 99 w 810"/>
                <a:gd name="T97" fmla="*/ 488 h 703"/>
                <a:gd name="T98" fmla="*/ 61 w 810"/>
                <a:gd name="T99" fmla="*/ 488 h 703"/>
                <a:gd name="T100" fmla="*/ 61 w 810"/>
                <a:gd name="T101" fmla="*/ 488 h 703"/>
                <a:gd name="T102" fmla="*/ 53 w 810"/>
                <a:gd name="T103" fmla="*/ 549 h 703"/>
                <a:gd name="T104" fmla="*/ 0 w 810"/>
                <a:gd name="T105" fmla="*/ 572 h 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10" h="703">
                  <a:moveTo>
                    <a:pt x="0" y="572"/>
                  </a:moveTo>
                  <a:lnTo>
                    <a:pt x="0" y="572"/>
                  </a:lnTo>
                  <a:cubicBezTo>
                    <a:pt x="23" y="588"/>
                    <a:pt x="53" y="603"/>
                    <a:pt x="76" y="611"/>
                  </a:cubicBezTo>
                  <a:cubicBezTo>
                    <a:pt x="99" y="618"/>
                    <a:pt x="122" y="626"/>
                    <a:pt x="145" y="618"/>
                  </a:cubicBezTo>
                  <a:cubicBezTo>
                    <a:pt x="175" y="611"/>
                    <a:pt x="198" y="565"/>
                    <a:pt x="237" y="565"/>
                  </a:cubicBezTo>
                  <a:cubicBezTo>
                    <a:pt x="259" y="557"/>
                    <a:pt x="275" y="603"/>
                    <a:pt x="305" y="603"/>
                  </a:cubicBezTo>
                  <a:cubicBezTo>
                    <a:pt x="313" y="603"/>
                    <a:pt x="305" y="572"/>
                    <a:pt x="313" y="565"/>
                  </a:cubicBezTo>
                  <a:cubicBezTo>
                    <a:pt x="313" y="557"/>
                    <a:pt x="328" y="557"/>
                    <a:pt x="336" y="565"/>
                  </a:cubicBezTo>
                  <a:cubicBezTo>
                    <a:pt x="359" y="595"/>
                    <a:pt x="374" y="634"/>
                    <a:pt x="397" y="664"/>
                  </a:cubicBezTo>
                  <a:cubicBezTo>
                    <a:pt x="412" y="679"/>
                    <a:pt x="435" y="702"/>
                    <a:pt x="458" y="702"/>
                  </a:cubicBezTo>
                  <a:cubicBezTo>
                    <a:pt x="481" y="702"/>
                    <a:pt x="504" y="687"/>
                    <a:pt x="519" y="672"/>
                  </a:cubicBezTo>
                  <a:cubicBezTo>
                    <a:pt x="550" y="664"/>
                    <a:pt x="573" y="641"/>
                    <a:pt x="595" y="634"/>
                  </a:cubicBezTo>
                  <a:cubicBezTo>
                    <a:pt x="611" y="634"/>
                    <a:pt x="626" y="649"/>
                    <a:pt x="641" y="649"/>
                  </a:cubicBezTo>
                  <a:cubicBezTo>
                    <a:pt x="649" y="649"/>
                    <a:pt x="656" y="634"/>
                    <a:pt x="664" y="634"/>
                  </a:cubicBezTo>
                  <a:cubicBezTo>
                    <a:pt x="695" y="634"/>
                    <a:pt x="725" y="641"/>
                    <a:pt x="748" y="649"/>
                  </a:cubicBezTo>
                  <a:lnTo>
                    <a:pt x="748" y="649"/>
                  </a:lnTo>
                  <a:cubicBezTo>
                    <a:pt x="763" y="626"/>
                    <a:pt x="771" y="595"/>
                    <a:pt x="786" y="572"/>
                  </a:cubicBezTo>
                  <a:cubicBezTo>
                    <a:pt x="786" y="557"/>
                    <a:pt x="794" y="534"/>
                    <a:pt x="794" y="519"/>
                  </a:cubicBezTo>
                  <a:cubicBezTo>
                    <a:pt x="794" y="504"/>
                    <a:pt x="786" y="481"/>
                    <a:pt x="779" y="458"/>
                  </a:cubicBezTo>
                  <a:lnTo>
                    <a:pt x="779" y="458"/>
                  </a:lnTo>
                  <a:cubicBezTo>
                    <a:pt x="786" y="435"/>
                    <a:pt x="786" y="405"/>
                    <a:pt x="794" y="374"/>
                  </a:cubicBezTo>
                  <a:cubicBezTo>
                    <a:pt x="794" y="366"/>
                    <a:pt x="809" y="359"/>
                    <a:pt x="809" y="343"/>
                  </a:cubicBezTo>
                  <a:cubicBezTo>
                    <a:pt x="802" y="305"/>
                    <a:pt x="786" y="267"/>
                    <a:pt x="779" y="236"/>
                  </a:cubicBezTo>
                  <a:cubicBezTo>
                    <a:pt x="763" y="206"/>
                    <a:pt x="748" y="191"/>
                    <a:pt x="740" y="168"/>
                  </a:cubicBezTo>
                  <a:cubicBezTo>
                    <a:pt x="733" y="137"/>
                    <a:pt x="740" y="114"/>
                    <a:pt x="740" y="84"/>
                  </a:cubicBezTo>
                  <a:lnTo>
                    <a:pt x="740" y="84"/>
                  </a:lnTo>
                  <a:cubicBezTo>
                    <a:pt x="687" y="0"/>
                    <a:pt x="687" y="0"/>
                    <a:pt x="687" y="0"/>
                  </a:cubicBezTo>
                  <a:lnTo>
                    <a:pt x="687" y="0"/>
                  </a:lnTo>
                  <a:cubicBezTo>
                    <a:pt x="679" y="16"/>
                    <a:pt x="672" y="31"/>
                    <a:pt x="656" y="39"/>
                  </a:cubicBezTo>
                  <a:cubicBezTo>
                    <a:pt x="641" y="46"/>
                    <a:pt x="618" y="46"/>
                    <a:pt x="595" y="46"/>
                  </a:cubicBezTo>
                  <a:cubicBezTo>
                    <a:pt x="580" y="46"/>
                    <a:pt x="573" y="39"/>
                    <a:pt x="557" y="31"/>
                  </a:cubicBezTo>
                  <a:cubicBezTo>
                    <a:pt x="542" y="31"/>
                    <a:pt x="534" y="31"/>
                    <a:pt x="527" y="39"/>
                  </a:cubicBezTo>
                  <a:cubicBezTo>
                    <a:pt x="511" y="46"/>
                    <a:pt x="511" y="69"/>
                    <a:pt x="504" y="77"/>
                  </a:cubicBezTo>
                  <a:cubicBezTo>
                    <a:pt x="488" y="84"/>
                    <a:pt x="473" y="91"/>
                    <a:pt x="458" y="91"/>
                  </a:cubicBezTo>
                  <a:cubicBezTo>
                    <a:pt x="443" y="84"/>
                    <a:pt x="435" y="54"/>
                    <a:pt x="420" y="54"/>
                  </a:cubicBezTo>
                  <a:cubicBezTo>
                    <a:pt x="381" y="54"/>
                    <a:pt x="343" y="77"/>
                    <a:pt x="313" y="91"/>
                  </a:cubicBezTo>
                  <a:lnTo>
                    <a:pt x="313" y="91"/>
                  </a:lnTo>
                  <a:cubicBezTo>
                    <a:pt x="320" y="107"/>
                    <a:pt x="328" y="122"/>
                    <a:pt x="336" y="137"/>
                  </a:cubicBezTo>
                  <a:cubicBezTo>
                    <a:pt x="343" y="160"/>
                    <a:pt x="343" y="183"/>
                    <a:pt x="336" y="206"/>
                  </a:cubicBezTo>
                  <a:cubicBezTo>
                    <a:pt x="328" y="221"/>
                    <a:pt x="305" y="206"/>
                    <a:pt x="305" y="213"/>
                  </a:cubicBezTo>
                  <a:cubicBezTo>
                    <a:pt x="282" y="236"/>
                    <a:pt x="298" y="282"/>
                    <a:pt x="275" y="290"/>
                  </a:cubicBezTo>
                  <a:cubicBezTo>
                    <a:pt x="237" y="297"/>
                    <a:pt x="206" y="259"/>
                    <a:pt x="175" y="252"/>
                  </a:cubicBezTo>
                  <a:cubicBezTo>
                    <a:pt x="160" y="252"/>
                    <a:pt x="152" y="252"/>
                    <a:pt x="145" y="259"/>
                  </a:cubicBezTo>
                  <a:cubicBezTo>
                    <a:pt x="137" y="274"/>
                    <a:pt x="152" y="297"/>
                    <a:pt x="145" y="313"/>
                  </a:cubicBezTo>
                  <a:cubicBezTo>
                    <a:pt x="137" y="336"/>
                    <a:pt x="122" y="343"/>
                    <a:pt x="106" y="359"/>
                  </a:cubicBezTo>
                  <a:lnTo>
                    <a:pt x="106" y="359"/>
                  </a:lnTo>
                  <a:cubicBezTo>
                    <a:pt x="99" y="374"/>
                    <a:pt x="84" y="389"/>
                    <a:pt x="84" y="412"/>
                  </a:cubicBezTo>
                  <a:cubicBezTo>
                    <a:pt x="84" y="427"/>
                    <a:pt x="114" y="435"/>
                    <a:pt x="122" y="458"/>
                  </a:cubicBezTo>
                  <a:cubicBezTo>
                    <a:pt x="122" y="465"/>
                    <a:pt x="114" y="481"/>
                    <a:pt x="99" y="488"/>
                  </a:cubicBezTo>
                  <a:cubicBezTo>
                    <a:pt x="91" y="488"/>
                    <a:pt x="76" y="488"/>
                    <a:pt x="61" y="488"/>
                  </a:cubicBezTo>
                  <a:lnTo>
                    <a:pt x="61" y="488"/>
                  </a:lnTo>
                  <a:cubicBezTo>
                    <a:pt x="53" y="511"/>
                    <a:pt x="61" y="534"/>
                    <a:pt x="53" y="549"/>
                  </a:cubicBezTo>
                  <a:cubicBezTo>
                    <a:pt x="38" y="565"/>
                    <a:pt x="15" y="565"/>
                    <a:pt x="0" y="572"/>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50" name="Freeform 177"/>
            <p:cNvSpPr>
              <a:spLocks noChangeArrowheads="1"/>
            </p:cNvSpPr>
            <p:nvPr/>
          </p:nvSpPr>
          <p:spPr bwMode="auto">
            <a:xfrm>
              <a:off x="4285972" y="5641976"/>
              <a:ext cx="315892" cy="258763"/>
            </a:xfrm>
            <a:custGeom>
              <a:avLst/>
              <a:gdLst>
                <a:gd name="T0" fmla="*/ 642 w 879"/>
                <a:gd name="T1" fmla="*/ 671 h 718"/>
                <a:gd name="T2" fmla="*/ 642 w 879"/>
                <a:gd name="T3" fmla="*/ 671 h 718"/>
                <a:gd name="T4" fmla="*/ 703 w 879"/>
                <a:gd name="T5" fmla="*/ 664 h 718"/>
                <a:gd name="T6" fmla="*/ 718 w 879"/>
                <a:gd name="T7" fmla="*/ 671 h 718"/>
                <a:gd name="T8" fmla="*/ 733 w 879"/>
                <a:gd name="T9" fmla="*/ 656 h 718"/>
                <a:gd name="T10" fmla="*/ 779 w 879"/>
                <a:gd name="T11" fmla="*/ 649 h 718"/>
                <a:gd name="T12" fmla="*/ 779 w 879"/>
                <a:gd name="T13" fmla="*/ 649 h 718"/>
                <a:gd name="T14" fmla="*/ 756 w 879"/>
                <a:gd name="T15" fmla="*/ 580 h 718"/>
                <a:gd name="T16" fmla="*/ 855 w 879"/>
                <a:gd name="T17" fmla="*/ 572 h 718"/>
                <a:gd name="T18" fmla="*/ 878 w 879"/>
                <a:gd name="T19" fmla="*/ 557 h 718"/>
                <a:gd name="T20" fmla="*/ 848 w 879"/>
                <a:gd name="T21" fmla="*/ 496 h 718"/>
                <a:gd name="T22" fmla="*/ 817 w 879"/>
                <a:gd name="T23" fmla="*/ 496 h 718"/>
                <a:gd name="T24" fmla="*/ 802 w 879"/>
                <a:gd name="T25" fmla="*/ 480 h 718"/>
                <a:gd name="T26" fmla="*/ 764 w 879"/>
                <a:gd name="T27" fmla="*/ 480 h 718"/>
                <a:gd name="T28" fmla="*/ 733 w 879"/>
                <a:gd name="T29" fmla="*/ 389 h 718"/>
                <a:gd name="T30" fmla="*/ 726 w 879"/>
                <a:gd name="T31" fmla="*/ 381 h 718"/>
                <a:gd name="T32" fmla="*/ 741 w 879"/>
                <a:gd name="T33" fmla="*/ 343 h 718"/>
                <a:gd name="T34" fmla="*/ 756 w 879"/>
                <a:gd name="T35" fmla="*/ 267 h 718"/>
                <a:gd name="T36" fmla="*/ 733 w 879"/>
                <a:gd name="T37" fmla="*/ 244 h 718"/>
                <a:gd name="T38" fmla="*/ 642 w 879"/>
                <a:gd name="T39" fmla="*/ 145 h 718"/>
                <a:gd name="T40" fmla="*/ 642 w 879"/>
                <a:gd name="T41" fmla="*/ 145 h 718"/>
                <a:gd name="T42" fmla="*/ 580 w 879"/>
                <a:gd name="T43" fmla="*/ 122 h 718"/>
                <a:gd name="T44" fmla="*/ 542 w 879"/>
                <a:gd name="T45" fmla="*/ 8 h 718"/>
                <a:gd name="T46" fmla="*/ 504 w 879"/>
                <a:gd name="T47" fmla="*/ 8 h 718"/>
                <a:gd name="T48" fmla="*/ 504 w 879"/>
                <a:gd name="T49" fmla="*/ 8 h 718"/>
                <a:gd name="T50" fmla="*/ 405 w 879"/>
                <a:gd name="T51" fmla="*/ 61 h 718"/>
                <a:gd name="T52" fmla="*/ 351 w 879"/>
                <a:gd name="T53" fmla="*/ 84 h 718"/>
                <a:gd name="T54" fmla="*/ 290 w 879"/>
                <a:gd name="T55" fmla="*/ 77 h 718"/>
                <a:gd name="T56" fmla="*/ 290 w 879"/>
                <a:gd name="T57" fmla="*/ 153 h 718"/>
                <a:gd name="T58" fmla="*/ 252 w 879"/>
                <a:gd name="T59" fmla="*/ 145 h 718"/>
                <a:gd name="T60" fmla="*/ 229 w 879"/>
                <a:gd name="T61" fmla="*/ 168 h 718"/>
                <a:gd name="T62" fmla="*/ 183 w 879"/>
                <a:gd name="T63" fmla="*/ 161 h 718"/>
                <a:gd name="T64" fmla="*/ 145 w 879"/>
                <a:gd name="T65" fmla="*/ 191 h 718"/>
                <a:gd name="T66" fmla="*/ 92 w 879"/>
                <a:gd name="T67" fmla="*/ 206 h 718"/>
                <a:gd name="T68" fmla="*/ 153 w 879"/>
                <a:gd name="T69" fmla="*/ 267 h 718"/>
                <a:gd name="T70" fmla="*/ 130 w 879"/>
                <a:gd name="T71" fmla="*/ 283 h 718"/>
                <a:gd name="T72" fmla="*/ 130 w 879"/>
                <a:gd name="T73" fmla="*/ 335 h 718"/>
                <a:gd name="T74" fmla="*/ 53 w 879"/>
                <a:gd name="T75" fmla="*/ 321 h 718"/>
                <a:gd name="T76" fmla="*/ 7 w 879"/>
                <a:gd name="T77" fmla="*/ 328 h 718"/>
                <a:gd name="T78" fmla="*/ 7 w 879"/>
                <a:gd name="T79" fmla="*/ 328 h 718"/>
                <a:gd name="T80" fmla="*/ 7 w 879"/>
                <a:gd name="T81" fmla="*/ 412 h 718"/>
                <a:gd name="T82" fmla="*/ 46 w 879"/>
                <a:gd name="T83" fmla="*/ 480 h 718"/>
                <a:gd name="T84" fmla="*/ 76 w 879"/>
                <a:gd name="T85" fmla="*/ 587 h 718"/>
                <a:gd name="T86" fmla="*/ 61 w 879"/>
                <a:gd name="T87" fmla="*/ 618 h 718"/>
                <a:gd name="T88" fmla="*/ 46 w 879"/>
                <a:gd name="T89" fmla="*/ 702 h 718"/>
                <a:gd name="T90" fmla="*/ 46 w 879"/>
                <a:gd name="T91" fmla="*/ 702 h 718"/>
                <a:gd name="T92" fmla="*/ 145 w 879"/>
                <a:gd name="T93" fmla="*/ 702 h 718"/>
                <a:gd name="T94" fmla="*/ 206 w 879"/>
                <a:gd name="T95" fmla="*/ 709 h 718"/>
                <a:gd name="T96" fmla="*/ 252 w 879"/>
                <a:gd name="T97" fmla="*/ 656 h 718"/>
                <a:gd name="T98" fmla="*/ 313 w 879"/>
                <a:gd name="T99" fmla="*/ 679 h 718"/>
                <a:gd name="T100" fmla="*/ 390 w 879"/>
                <a:gd name="T101" fmla="*/ 679 h 718"/>
                <a:gd name="T102" fmla="*/ 382 w 879"/>
                <a:gd name="T103" fmla="*/ 664 h 718"/>
                <a:gd name="T104" fmla="*/ 443 w 879"/>
                <a:gd name="T105" fmla="*/ 679 h 718"/>
                <a:gd name="T106" fmla="*/ 504 w 879"/>
                <a:gd name="T107" fmla="*/ 633 h 718"/>
                <a:gd name="T108" fmla="*/ 573 w 879"/>
                <a:gd name="T109" fmla="*/ 618 h 718"/>
                <a:gd name="T110" fmla="*/ 619 w 879"/>
                <a:gd name="T111" fmla="*/ 626 h 718"/>
                <a:gd name="T112" fmla="*/ 642 w 879"/>
                <a:gd name="T113" fmla="*/ 671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79" h="718">
                  <a:moveTo>
                    <a:pt x="642" y="671"/>
                  </a:moveTo>
                  <a:lnTo>
                    <a:pt x="642" y="671"/>
                  </a:lnTo>
                  <a:cubicBezTo>
                    <a:pt x="664" y="664"/>
                    <a:pt x="680" y="656"/>
                    <a:pt x="703" y="664"/>
                  </a:cubicBezTo>
                  <a:cubicBezTo>
                    <a:pt x="710" y="664"/>
                    <a:pt x="710" y="679"/>
                    <a:pt x="718" y="671"/>
                  </a:cubicBezTo>
                  <a:cubicBezTo>
                    <a:pt x="726" y="671"/>
                    <a:pt x="726" y="656"/>
                    <a:pt x="733" y="656"/>
                  </a:cubicBezTo>
                  <a:cubicBezTo>
                    <a:pt x="748" y="649"/>
                    <a:pt x="764" y="649"/>
                    <a:pt x="779" y="649"/>
                  </a:cubicBezTo>
                  <a:lnTo>
                    <a:pt x="779" y="649"/>
                  </a:lnTo>
                  <a:cubicBezTo>
                    <a:pt x="771" y="626"/>
                    <a:pt x="741" y="595"/>
                    <a:pt x="756" y="580"/>
                  </a:cubicBezTo>
                  <a:cubicBezTo>
                    <a:pt x="787" y="557"/>
                    <a:pt x="825" y="580"/>
                    <a:pt x="855" y="572"/>
                  </a:cubicBezTo>
                  <a:cubicBezTo>
                    <a:pt x="871" y="572"/>
                    <a:pt x="878" y="564"/>
                    <a:pt x="878" y="557"/>
                  </a:cubicBezTo>
                  <a:cubicBezTo>
                    <a:pt x="878" y="534"/>
                    <a:pt x="863" y="511"/>
                    <a:pt x="848" y="496"/>
                  </a:cubicBezTo>
                  <a:cubicBezTo>
                    <a:pt x="840" y="488"/>
                    <a:pt x="825" y="503"/>
                    <a:pt x="817" y="496"/>
                  </a:cubicBezTo>
                  <a:cubicBezTo>
                    <a:pt x="809" y="496"/>
                    <a:pt x="809" y="480"/>
                    <a:pt x="802" y="480"/>
                  </a:cubicBezTo>
                  <a:cubicBezTo>
                    <a:pt x="787" y="473"/>
                    <a:pt x="771" y="488"/>
                    <a:pt x="764" y="480"/>
                  </a:cubicBezTo>
                  <a:cubicBezTo>
                    <a:pt x="748" y="457"/>
                    <a:pt x="748" y="419"/>
                    <a:pt x="733" y="389"/>
                  </a:cubicBezTo>
                  <a:lnTo>
                    <a:pt x="726" y="381"/>
                  </a:lnTo>
                  <a:cubicBezTo>
                    <a:pt x="726" y="366"/>
                    <a:pt x="733" y="358"/>
                    <a:pt x="741" y="343"/>
                  </a:cubicBezTo>
                  <a:cubicBezTo>
                    <a:pt x="748" y="321"/>
                    <a:pt x="756" y="290"/>
                    <a:pt x="756" y="267"/>
                  </a:cubicBezTo>
                  <a:cubicBezTo>
                    <a:pt x="756" y="252"/>
                    <a:pt x="741" y="252"/>
                    <a:pt x="733" y="244"/>
                  </a:cubicBezTo>
                  <a:cubicBezTo>
                    <a:pt x="703" y="214"/>
                    <a:pt x="672" y="176"/>
                    <a:pt x="642" y="145"/>
                  </a:cubicBezTo>
                  <a:lnTo>
                    <a:pt x="642" y="145"/>
                  </a:lnTo>
                  <a:cubicBezTo>
                    <a:pt x="619" y="138"/>
                    <a:pt x="596" y="138"/>
                    <a:pt x="580" y="122"/>
                  </a:cubicBezTo>
                  <a:cubicBezTo>
                    <a:pt x="557" y="92"/>
                    <a:pt x="565" y="38"/>
                    <a:pt x="542" y="8"/>
                  </a:cubicBezTo>
                  <a:cubicBezTo>
                    <a:pt x="534" y="0"/>
                    <a:pt x="512" y="8"/>
                    <a:pt x="504" y="8"/>
                  </a:cubicBezTo>
                  <a:lnTo>
                    <a:pt x="504" y="8"/>
                  </a:lnTo>
                  <a:cubicBezTo>
                    <a:pt x="473" y="31"/>
                    <a:pt x="443" y="46"/>
                    <a:pt x="405" y="61"/>
                  </a:cubicBezTo>
                  <a:cubicBezTo>
                    <a:pt x="390" y="77"/>
                    <a:pt x="374" y="84"/>
                    <a:pt x="351" y="84"/>
                  </a:cubicBezTo>
                  <a:cubicBezTo>
                    <a:pt x="328" y="92"/>
                    <a:pt x="305" y="69"/>
                    <a:pt x="290" y="77"/>
                  </a:cubicBezTo>
                  <a:cubicBezTo>
                    <a:pt x="275" y="100"/>
                    <a:pt x="298" y="130"/>
                    <a:pt x="290" y="153"/>
                  </a:cubicBezTo>
                  <a:cubicBezTo>
                    <a:pt x="282" y="161"/>
                    <a:pt x="259" y="145"/>
                    <a:pt x="252" y="145"/>
                  </a:cubicBezTo>
                  <a:cubicBezTo>
                    <a:pt x="237" y="153"/>
                    <a:pt x="237" y="168"/>
                    <a:pt x="229" y="168"/>
                  </a:cubicBezTo>
                  <a:cubicBezTo>
                    <a:pt x="214" y="168"/>
                    <a:pt x="198" y="161"/>
                    <a:pt x="183" y="161"/>
                  </a:cubicBezTo>
                  <a:cubicBezTo>
                    <a:pt x="168" y="168"/>
                    <a:pt x="160" y="183"/>
                    <a:pt x="145" y="191"/>
                  </a:cubicBezTo>
                  <a:cubicBezTo>
                    <a:pt x="130" y="199"/>
                    <a:pt x="92" y="191"/>
                    <a:pt x="92" y="206"/>
                  </a:cubicBezTo>
                  <a:cubicBezTo>
                    <a:pt x="99" y="237"/>
                    <a:pt x="145" y="237"/>
                    <a:pt x="153" y="267"/>
                  </a:cubicBezTo>
                  <a:cubicBezTo>
                    <a:pt x="160" y="275"/>
                    <a:pt x="137" y="275"/>
                    <a:pt x="130" y="283"/>
                  </a:cubicBezTo>
                  <a:cubicBezTo>
                    <a:pt x="122" y="298"/>
                    <a:pt x="145" y="328"/>
                    <a:pt x="130" y="335"/>
                  </a:cubicBezTo>
                  <a:cubicBezTo>
                    <a:pt x="107" y="343"/>
                    <a:pt x="76" y="321"/>
                    <a:pt x="53" y="321"/>
                  </a:cubicBezTo>
                  <a:cubicBezTo>
                    <a:pt x="38" y="321"/>
                    <a:pt x="23" y="328"/>
                    <a:pt x="7" y="328"/>
                  </a:cubicBezTo>
                  <a:lnTo>
                    <a:pt x="7" y="328"/>
                  </a:lnTo>
                  <a:cubicBezTo>
                    <a:pt x="7" y="358"/>
                    <a:pt x="0" y="381"/>
                    <a:pt x="7" y="412"/>
                  </a:cubicBezTo>
                  <a:cubicBezTo>
                    <a:pt x="15" y="435"/>
                    <a:pt x="30" y="450"/>
                    <a:pt x="46" y="480"/>
                  </a:cubicBezTo>
                  <a:cubicBezTo>
                    <a:pt x="53" y="511"/>
                    <a:pt x="69" y="549"/>
                    <a:pt x="76" y="587"/>
                  </a:cubicBezTo>
                  <a:cubicBezTo>
                    <a:pt x="76" y="603"/>
                    <a:pt x="61" y="610"/>
                    <a:pt x="61" y="618"/>
                  </a:cubicBezTo>
                  <a:cubicBezTo>
                    <a:pt x="53" y="649"/>
                    <a:pt x="53" y="679"/>
                    <a:pt x="46" y="702"/>
                  </a:cubicBezTo>
                  <a:lnTo>
                    <a:pt x="46" y="702"/>
                  </a:lnTo>
                  <a:cubicBezTo>
                    <a:pt x="76" y="702"/>
                    <a:pt x="115" y="694"/>
                    <a:pt x="145" y="702"/>
                  </a:cubicBezTo>
                  <a:cubicBezTo>
                    <a:pt x="168" y="702"/>
                    <a:pt x="183" y="717"/>
                    <a:pt x="206" y="709"/>
                  </a:cubicBezTo>
                  <a:cubicBezTo>
                    <a:pt x="229" y="702"/>
                    <a:pt x="229" y="664"/>
                    <a:pt x="252" y="656"/>
                  </a:cubicBezTo>
                  <a:cubicBezTo>
                    <a:pt x="275" y="649"/>
                    <a:pt x="298" y="671"/>
                    <a:pt x="313" y="679"/>
                  </a:cubicBezTo>
                  <a:cubicBezTo>
                    <a:pt x="344" y="679"/>
                    <a:pt x="367" y="687"/>
                    <a:pt x="390" y="679"/>
                  </a:cubicBezTo>
                  <a:cubicBezTo>
                    <a:pt x="397" y="679"/>
                    <a:pt x="382" y="671"/>
                    <a:pt x="382" y="664"/>
                  </a:cubicBezTo>
                  <a:cubicBezTo>
                    <a:pt x="382" y="664"/>
                    <a:pt x="435" y="679"/>
                    <a:pt x="443" y="679"/>
                  </a:cubicBezTo>
                  <a:lnTo>
                    <a:pt x="504" y="633"/>
                  </a:lnTo>
                  <a:cubicBezTo>
                    <a:pt x="527" y="626"/>
                    <a:pt x="550" y="626"/>
                    <a:pt x="573" y="618"/>
                  </a:cubicBezTo>
                  <a:cubicBezTo>
                    <a:pt x="588" y="618"/>
                    <a:pt x="603" y="610"/>
                    <a:pt x="619" y="626"/>
                  </a:cubicBezTo>
                  <a:cubicBezTo>
                    <a:pt x="634" y="633"/>
                    <a:pt x="634" y="656"/>
                    <a:pt x="642" y="67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51" name="Freeform 178"/>
            <p:cNvSpPr>
              <a:spLocks noChangeArrowheads="1"/>
            </p:cNvSpPr>
            <p:nvPr/>
          </p:nvSpPr>
          <p:spPr bwMode="auto">
            <a:xfrm>
              <a:off x="4624087" y="5894389"/>
              <a:ext cx="122229" cy="96837"/>
            </a:xfrm>
            <a:custGeom>
              <a:avLst/>
              <a:gdLst>
                <a:gd name="T0" fmla="*/ 62 w 338"/>
                <a:gd name="T1" fmla="*/ 267 h 268"/>
                <a:gd name="T2" fmla="*/ 62 w 338"/>
                <a:gd name="T3" fmla="*/ 267 h 268"/>
                <a:gd name="T4" fmla="*/ 23 w 338"/>
                <a:gd name="T5" fmla="*/ 191 h 268"/>
                <a:gd name="T6" fmla="*/ 0 w 338"/>
                <a:gd name="T7" fmla="*/ 176 h 268"/>
                <a:gd name="T8" fmla="*/ 23 w 338"/>
                <a:gd name="T9" fmla="*/ 91 h 268"/>
                <a:gd name="T10" fmla="*/ 8 w 338"/>
                <a:gd name="T11" fmla="*/ 69 h 268"/>
                <a:gd name="T12" fmla="*/ 8 w 338"/>
                <a:gd name="T13" fmla="*/ 46 h 268"/>
                <a:gd name="T14" fmla="*/ 39 w 338"/>
                <a:gd name="T15" fmla="*/ 23 h 268"/>
                <a:gd name="T16" fmla="*/ 39 w 338"/>
                <a:gd name="T17" fmla="*/ 23 h 268"/>
                <a:gd name="T18" fmla="*/ 84 w 338"/>
                <a:gd name="T19" fmla="*/ 0 h 268"/>
                <a:gd name="T20" fmla="*/ 153 w 338"/>
                <a:gd name="T21" fmla="*/ 0 h 268"/>
                <a:gd name="T22" fmla="*/ 222 w 338"/>
                <a:gd name="T23" fmla="*/ 23 h 268"/>
                <a:gd name="T24" fmla="*/ 245 w 338"/>
                <a:gd name="T25" fmla="*/ 61 h 268"/>
                <a:gd name="T26" fmla="*/ 275 w 338"/>
                <a:gd name="T27" fmla="*/ 23 h 268"/>
                <a:gd name="T28" fmla="*/ 337 w 338"/>
                <a:gd name="T29" fmla="*/ 23 h 268"/>
                <a:gd name="T30" fmla="*/ 337 w 338"/>
                <a:gd name="T31" fmla="*/ 23 h 268"/>
                <a:gd name="T32" fmla="*/ 337 w 338"/>
                <a:gd name="T33" fmla="*/ 46 h 268"/>
                <a:gd name="T34" fmla="*/ 275 w 338"/>
                <a:gd name="T35" fmla="*/ 137 h 268"/>
                <a:gd name="T36" fmla="*/ 222 w 338"/>
                <a:gd name="T37" fmla="*/ 168 h 268"/>
                <a:gd name="T38" fmla="*/ 199 w 338"/>
                <a:gd name="T39" fmla="*/ 176 h 268"/>
                <a:gd name="T40" fmla="*/ 145 w 338"/>
                <a:gd name="T41" fmla="*/ 206 h 268"/>
                <a:gd name="T42" fmla="*/ 62 w 338"/>
                <a:gd name="T43" fmla="*/ 267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8" h="268">
                  <a:moveTo>
                    <a:pt x="62" y="267"/>
                  </a:moveTo>
                  <a:lnTo>
                    <a:pt x="62" y="267"/>
                  </a:lnTo>
                  <a:cubicBezTo>
                    <a:pt x="46" y="244"/>
                    <a:pt x="39" y="214"/>
                    <a:pt x="23" y="191"/>
                  </a:cubicBezTo>
                  <a:cubicBezTo>
                    <a:pt x="23" y="183"/>
                    <a:pt x="0" y="183"/>
                    <a:pt x="0" y="176"/>
                  </a:cubicBezTo>
                  <a:cubicBezTo>
                    <a:pt x="0" y="145"/>
                    <a:pt x="16" y="122"/>
                    <a:pt x="23" y="91"/>
                  </a:cubicBezTo>
                  <a:cubicBezTo>
                    <a:pt x="23" y="84"/>
                    <a:pt x="8" y="76"/>
                    <a:pt x="8" y="69"/>
                  </a:cubicBezTo>
                  <a:cubicBezTo>
                    <a:pt x="8" y="61"/>
                    <a:pt x="0" y="53"/>
                    <a:pt x="8" y="46"/>
                  </a:cubicBezTo>
                  <a:cubicBezTo>
                    <a:pt x="16" y="38"/>
                    <a:pt x="23" y="30"/>
                    <a:pt x="39" y="23"/>
                  </a:cubicBezTo>
                  <a:lnTo>
                    <a:pt x="39" y="23"/>
                  </a:lnTo>
                  <a:cubicBezTo>
                    <a:pt x="54" y="15"/>
                    <a:pt x="69" y="0"/>
                    <a:pt x="84" y="0"/>
                  </a:cubicBezTo>
                  <a:cubicBezTo>
                    <a:pt x="107" y="0"/>
                    <a:pt x="130" y="0"/>
                    <a:pt x="153" y="0"/>
                  </a:cubicBezTo>
                  <a:cubicBezTo>
                    <a:pt x="176" y="7"/>
                    <a:pt x="207" y="7"/>
                    <a:pt x="222" y="23"/>
                  </a:cubicBezTo>
                  <a:cubicBezTo>
                    <a:pt x="237" y="30"/>
                    <a:pt x="229" y="61"/>
                    <a:pt x="245" y="61"/>
                  </a:cubicBezTo>
                  <a:cubicBezTo>
                    <a:pt x="260" y="61"/>
                    <a:pt x="260" y="30"/>
                    <a:pt x="275" y="23"/>
                  </a:cubicBezTo>
                  <a:cubicBezTo>
                    <a:pt x="298" y="15"/>
                    <a:pt x="314" y="23"/>
                    <a:pt x="337" y="23"/>
                  </a:cubicBezTo>
                  <a:lnTo>
                    <a:pt x="337" y="23"/>
                  </a:lnTo>
                  <a:cubicBezTo>
                    <a:pt x="337" y="30"/>
                    <a:pt x="337" y="38"/>
                    <a:pt x="337" y="46"/>
                  </a:cubicBezTo>
                  <a:cubicBezTo>
                    <a:pt x="337" y="69"/>
                    <a:pt x="291" y="122"/>
                    <a:pt x="275" y="137"/>
                  </a:cubicBezTo>
                  <a:cubicBezTo>
                    <a:pt x="260" y="153"/>
                    <a:pt x="237" y="160"/>
                    <a:pt x="222" y="168"/>
                  </a:cubicBezTo>
                  <a:cubicBezTo>
                    <a:pt x="214" y="176"/>
                    <a:pt x="207" y="176"/>
                    <a:pt x="199" y="176"/>
                  </a:cubicBezTo>
                  <a:cubicBezTo>
                    <a:pt x="176" y="183"/>
                    <a:pt x="161" y="199"/>
                    <a:pt x="145" y="206"/>
                  </a:cubicBezTo>
                  <a:cubicBezTo>
                    <a:pt x="107" y="229"/>
                    <a:pt x="84" y="244"/>
                    <a:pt x="62" y="26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52" name="Freeform 179"/>
            <p:cNvSpPr>
              <a:spLocks noChangeArrowheads="1"/>
            </p:cNvSpPr>
            <p:nvPr/>
          </p:nvSpPr>
          <p:spPr bwMode="auto">
            <a:xfrm>
              <a:off x="4517731" y="5630863"/>
              <a:ext cx="228585" cy="285750"/>
            </a:xfrm>
            <a:custGeom>
              <a:avLst/>
              <a:gdLst>
                <a:gd name="T0" fmla="*/ 137 w 635"/>
                <a:gd name="T1" fmla="*/ 679 h 794"/>
                <a:gd name="T2" fmla="*/ 137 w 635"/>
                <a:gd name="T3" fmla="*/ 679 h 794"/>
                <a:gd name="T4" fmla="*/ 145 w 635"/>
                <a:gd name="T5" fmla="*/ 717 h 794"/>
                <a:gd name="T6" fmla="*/ 175 w 635"/>
                <a:gd name="T7" fmla="*/ 747 h 794"/>
                <a:gd name="T8" fmla="*/ 198 w 635"/>
                <a:gd name="T9" fmla="*/ 724 h 794"/>
                <a:gd name="T10" fmla="*/ 206 w 635"/>
                <a:gd name="T11" fmla="*/ 755 h 794"/>
                <a:gd name="T12" fmla="*/ 236 w 635"/>
                <a:gd name="T13" fmla="*/ 732 h 794"/>
                <a:gd name="T14" fmla="*/ 259 w 635"/>
                <a:gd name="T15" fmla="*/ 747 h 794"/>
                <a:gd name="T16" fmla="*/ 297 w 635"/>
                <a:gd name="T17" fmla="*/ 732 h 794"/>
                <a:gd name="T18" fmla="*/ 336 w 635"/>
                <a:gd name="T19" fmla="*/ 755 h 794"/>
                <a:gd name="T20" fmla="*/ 336 w 635"/>
                <a:gd name="T21" fmla="*/ 755 h 794"/>
                <a:gd name="T22" fmla="*/ 381 w 635"/>
                <a:gd name="T23" fmla="*/ 732 h 794"/>
                <a:gd name="T24" fmla="*/ 450 w 635"/>
                <a:gd name="T25" fmla="*/ 732 h 794"/>
                <a:gd name="T26" fmla="*/ 519 w 635"/>
                <a:gd name="T27" fmla="*/ 755 h 794"/>
                <a:gd name="T28" fmla="*/ 542 w 635"/>
                <a:gd name="T29" fmla="*/ 793 h 794"/>
                <a:gd name="T30" fmla="*/ 572 w 635"/>
                <a:gd name="T31" fmla="*/ 755 h 794"/>
                <a:gd name="T32" fmla="*/ 634 w 635"/>
                <a:gd name="T33" fmla="*/ 755 h 794"/>
                <a:gd name="T34" fmla="*/ 634 w 635"/>
                <a:gd name="T35" fmla="*/ 755 h 794"/>
                <a:gd name="T36" fmla="*/ 618 w 635"/>
                <a:gd name="T37" fmla="*/ 686 h 794"/>
                <a:gd name="T38" fmla="*/ 603 w 635"/>
                <a:gd name="T39" fmla="*/ 625 h 794"/>
                <a:gd name="T40" fmla="*/ 488 w 635"/>
                <a:gd name="T41" fmla="*/ 541 h 794"/>
                <a:gd name="T42" fmla="*/ 542 w 635"/>
                <a:gd name="T43" fmla="*/ 701 h 794"/>
                <a:gd name="T44" fmla="*/ 504 w 635"/>
                <a:gd name="T45" fmla="*/ 633 h 794"/>
                <a:gd name="T46" fmla="*/ 435 w 635"/>
                <a:gd name="T47" fmla="*/ 571 h 794"/>
                <a:gd name="T48" fmla="*/ 359 w 635"/>
                <a:gd name="T49" fmla="*/ 404 h 794"/>
                <a:gd name="T50" fmla="*/ 274 w 635"/>
                <a:gd name="T51" fmla="*/ 252 h 794"/>
                <a:gd name="T52" fmla="*/ 183 w 635"/>
                <a:gd name="T53" fmla="*/ 84 h 794"/>
                <a:gd name="T54" fmla="*/ 167 w 635"/>
                <a:gd name="T55" fmla="*/ 0 h 794"/>
                <a:gd name="T56" fmla="*/ 167 w 635"/>
                <a:gd name="T57" fmla="*/ 0 h 794"/>
                <a:gd name="T58" fmla="*/ 114 w 635"/>
                <a:gd name="T59" fmla="*/ 38 h 794"/>
                <a:gd name="T60" fmla="*/ 53 w 635"/>
                <a:gd name="T61" fmla="*/ 99 h 794"/>
                <a:gd name="T62" fmla="*/ 0 w 635"/>
                <a:gd name="T63" fmla="*/ 175 h 794"/>
                <a:gd name="T64" fmla="*/ 0 w 635"/>
                <a:gd name="T65" fmla="*/ 175 h 794"/>
                <a:gd name="T66" fmla="*/ 91 w 635"/>
                <a:gd name="T67" fmla="*/ 274 h 794"/>
                <a:gd name="T68" fmla="*/ 114 w 635"/>
                <a:gd name="T69" fmla="*/ 297 h 794"/>
                <a:gd name="T70" fmla="*/ 99 w 635"/>
                <a:gd name="T71" fmla="*/ 373 h 794"/>
                <a:gd name="T72" fmla="*/ 84 w 635"/>
                <a:gd name="T73" fmla="*/ 411 h 794"/>
                <a:gd name="T74" fmla="*/ 91 w 635"/>
                <a:gd name="T75" fmla="*/ 419 h 794"/>
                <a:gd name="T76" fmla="*/ 122 w 635"/>
                <a:gd name="T77" fmla="*/ 510 h 794"/>
                <a:gd name="T78" fmla="*/ 160 w 635"/>
                <a:gd name="T79" fmla="*/ 510 h 794"/>
                <a:gd name="T80" fmla="*/ 175 w 635"/>
                <a:gd name="T81" fmla="*/ 526 h 794"/>
                <a:gd name="T82" fmla="*/ 206 w 635"/>
                <a:gd name="T83" fmla="*/ 526 h 794"/>
                <a:gd name="T84" fmla="*/ 236 w 635"/>
                <a:gd name="T85" fmla="*/ 587 h 794"/>
                <a:gd name="T86" fmla="*/ 213 w 635"/>
                <a:gd name="T87" fmla="*/ 602 h 794"/>
                <a:gd name="T88" fmla="*/ 114 w 635"/>
                <a:gd name="T89" fmla="*/ 610 h 794"/>
                <a:gd name="T90" fmla="*/ 137 w 635"/>
                <a:gd name="T91" fmla="*/ 679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5" h="794">
                  <a:moveTo>
                    <a:pt x="137" y="679"/>
                  </a:moveTo>
                  <a:lnTo>
                    <a:pt x="137" y="679"/>
                  </a:lnTo>
                  <a:cubicBezTo>
                    <a:pt x="137" y="686"/>
                    <a:pt x="137" y="701"/>
                    <a:pt x="145" y="717"/>
                  </a:cubicBezTo>
                  <a:cubicBezTo>
                    <a:pt x="152" y="732"/>
                    <a:pt x="160" y="747"/>
                    <a:pt x="175" y="747"/>
                  </a:cubicBezTo>
                  <a:cubicBezTo>
                    <a:pt x="183" y="747"/>
                    <a:pt x="190" y="732"/>
                    <a:pt x="198" y="724"/>
                  </a:cubicBezTo>
                  <a:cubicBezTo>
                    <a:pt x="198" y="724"/>
                    <a:pt x="198" y="755"/>
                    <a:pt x="206" y="755"/>
                  </a:cubicBezTo>
                  <a:cubicBezTo>
                    <a:pt x="206" y="747"/>
                    <a:pt x="236" y="732"/>
                    <a:pt x="236" y="732"/>
                  </a:cubicBezTo>
                  <a:cubicBezTo>
                    <a:pt x="244" y="739"/>
                    <a:pt x="252" y="747"/>
                    <a:pt x="259" y="747"/>
                  </a:cubicBezTo>
                  <a:cubicBezTo>
                    <a:pt x="274" y="747"/>
                    <a:pt x="290" y="724"/>
                    <a:pt x="297" y="732"/>
                  </a:cubicBezTo>
                  <a:cubicBezTo>
                    <a:pt x="313" y="732"/>
                    <a:pt x="320" y="747"/>
                    <a:pt x="336" y="755"/>
                  </a:cubicBezTo>
                  <a:lnTo>
                    <a:pt x="336" y="755"/>
                  </a:lnTo>
                  <a:cubicBezTo>
                    <a:pt x="351" y="747"/>
                    <a:pt x="366" y="732"/>
                    <a:pt x="381" y="732"/>
                  </a:cubicBezTo>
                  <a:cubicBezTo>
                    <a:pt x="404" y="732"/>
                    <a:pt x="427" y="732"/>
                    <a:pt x="450" y="732"/>
                  </a:cubicBezTo>
                  <a:cubicBezTo>
                    <a:pt x="473" y="739"/>
                    <a:pt x="504" y="739"/>
                    <a:pt x="519" y="755"/>
                  </a:cubicBezTo>
                  <a:cubicBezTo>
                    <a:pt x="534" y="762"/>
                    <a:pt x="526" y="793"/>
                    <a:pt x="542" y="793"/>
                  </a:cubicBezTo>
                  <a:cubicBezTo>
                    <a:pt x="557" y="793"/>
                    <a:pt x="557" y="762"/>
                    <a:pt x="572" y="755"/>
                  </a:cubicBezTo>
                  <a:cubicBezTo>
                    <a:pt x="595" y="747"/>
                    <a:pt x="611" y="755"/>
                    <a:pt x="634" y="755"/>
                  </a:cubicBezTo>
                  <a:lnTo>
                    <a:pt x="634" y="755"/>
                  </a:lnTo>
                  <a:cubicBezTo>
                    <a:pt x="626" y="732"/>
                    <a:pt x="618" y="709"/>
                    <a:pt x="618" y="686"/>
                  </a:cubicBezTo>
                  <a:cubicBezTo>
                    <a:pt x="618" y="663"/>
                    <a:pt x="603" y="648"/>
                    <a:pt x="603" y="625"/>
                  </a:cubicBezTo>
                  <a:cubicBezTo>
                    <a:pt x="588" y="564"/>
                    <a:pt x="542" y="541"/>
                    <a:pt x="488" y="541"/>
                  </a:cubicBezTo>
                  <a:cubicBezTo>
                    <a:pt x="488" y="602"/>
                    <a:pt x="549" y="640"/>
                    <a:pt x="542" y="701"/>
                  </a:cubicBezTo>
                  <a:cubicBezTo>
                    <a:pt x="526" y="686"/>
                    <a:pt x="519" y="656"/>
                    <a:pt x="504" y="633"/>
                  </a:cubicBezTo>
                  <a:cubicBezTo>
                    <a:pt x="473" y="610"/>
                    <a:pt x="450" y="610"/>
                    <a:pt x="435" y="571"/>
                  </a:cubicBezTo>
                  <a:cubicBezTo>
                    <a:pt x="412" y="503"/>
                    <a:pt x="442" y="449"/>
                    <a:pt x="359" y="404"/>
                  </a:cubicBezTo>
                  <a:cubicBezTo>
                    <a:pt x="297" y="365"/>
                    <a:pt x="320" y="297"/>
                    <a:pt x="274" y="252"/>
                  </a:cubicBezTo>
                  <a:cubicBezTo>
                    <a:pt x="206" y="191"/>
                    <a:pt x="137" y="206"/>
                    <a:pt x="183" y="84"/>
                  </a:cubicBezTo>
                  <a:cubicBezTo>
                    <a:pt x="229" y="38"/>
                    <a:pt x="198" y="15"/>
                    <a:pt x="167" y="0"/>
                  </a:cubicBezTo>
                  <a:lnTo>
                    <a:pt x="167" y="0"/>
                  </a:lnTo>
                  <a:cubicBezTo>
                    <a:pt x="137" y="30"/>
                    <a:pt x="145" y="15"/>
                    <a:pt x="114" y="38"/>
                  </a:cubicBezTo>
                  <a:cubicBezTo>
                    <a:pt x="91" y="61"/>
                    <a:pt x="68" y="76"/>
                    <a:pt x="53" y="99"/>
                  </a:cubicBezTo>
                  <a:cubicBezTo>
                    <a:pt x="30" y="122"/>
                    <a:pt x="15" y="152"/>
                    <a:pt x="0" y="175"/>
                  </a:cubicBezTo>
                  <a:lnTo>
                    <a:pt x="0" y="175"/>
                  </a:lnTo>
                  <a:cubicBezTo>
                    <a:pt x="30" y="206"/>
                    <a:pt x="61" y="244"/>
                    <a:pt x="91" y="274"/>
                  </a:cubicBezTo>
                  <a:cubicBezTo>
                    <a:pt x="99" y="282"/>
                    <a:pt x="114" y="282"/>
                    <a:pt x="114" y="297"/>
                  </a:cubicBezTo>
                  <a:cubicBezTo>
                    <a:pt x="114" y="320"/>
                    <a:pt x="106" y="351"/>
                    <a:pt x="99" y="373"/>
                  </a:cubicBezTo>
                  <a:cubicBezTo>
                    <a:pt x="91" y="388"/>
                    <a:pt x="84" y="396"/>
                    <a:pt x="84" y="411"/>
                  </a:cubicBezTo>
                  <a:lnTo>
                    <a:pt x="91" y="419"/>
                  </a:lnTo>
                  <a:cubicBezTo>
                    <a:pt x="106" y="449"/>
                    <a:pt x="106" y="487"/>
                    <a:pt x="122" y="510"/>
                  </a:cubicBezTo>
                  <a:cubicBezTo>
                    <a:pt x="129" y="518"/>
                    <a:pt x="145" y="503"/>
                    <a:pt x="160" y="510"/>
                  </a:cubicBezTo>
                  <a:cubicBezTo>
                    <a:pt x="167" y="510"/>
                    <a:pt x="167" y="526"/>
                    <a:pt x="175" y="526"/>
                  </a:cubicBezTo>
                  <a:cubicBezTo>
                    <a:pt x="183" y="533"/>
                    <a:pt x="198" y="518"/>
                    <a:pt x="206" y="526"/>
                  </a:cubicBezTo>
                  <a:cubicBezTo>
                    <a:pt x="221" y="541"/>
                    <a:pt x="236" y="564"/>
                    <a:pt x="236" y="587"/>
                  </a:cubicBezTo>
                  <a:cubicBezTo>
                    <a:pt x="236" y="594"/>
                    <a:pt x="229" y="602"/>
                    <a:pt x="213" y="602"/>
                  </a:cubicBezTo>
                  <a:cubicBezTo>
                    <a:pt x="183" y="610"/>
                    <a:pt x="145" y="587"/>
                    <a:pt x="114" y="610"/>
                  </a:cubicBezTo>
                  <a:cubicBezTo>
                    <a:pt x="99" y="625"/>
                    <a:pt x="129" y="656"/>
                    <a:pt x="137" y="679"/>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53" name="Freeform 180"/>
            <p:cNvSpPr>
              <a:spLocks noChangeArrowheads="1"/>
            </p:cNvSpPr>
            <p:nvPr/>
          </p:nvSpPr>
          <p:spPr bwMode="auto">
            <a:xfrm>
              <a:off x="4228825" y="5519739"/>
              <a:ext cx="239697" cy="244475"/>
            </a:xfrm>
            <a:custGeom>
              <a:avLst/>
              <a:gdLst>
                <a:gd name="T0" fmla="*/ 114 w 665"/>
                <a:gd name="T1" fmla="*/ 580 h 680"/>
                <a:gd name="T2" fmla="*/ 114 w 665"/>
                <a:gd name="T3" fmla="*/ 580 h 680"/>
                <a:gd name="T4" fmla="*/ 91 w 665"/>
                <a:gd name="T5" fmla="*/ 497 h 680"/>
                <a:gd name="T6" fmla="*/ 61 w 665"/>
                <a:gd name="T7" fmla="*/ 481 h 680"/>
                <a:gd name="T8" fmla="*/ 38 w 665"/>
                <a:gd name="T9" fmla="*/ 420 h 680"/>
                <a:gd name="T10" fmla="*/ 38 w 665"/>
                <a:gd name="T11" fmla="*/ 275 h 680"/>
                <a:gd name="T12" fmla="*/ 7 w 665"/>
                <a:gd name="T13" fmla="*/ 214 h 680"/>
                <a:gd name="T14" fmla="*/ 45 w 665"/>
                <a:gd name="T15" fmla="*/ 199 h 680"/>
                <a:gd name="T16" fmla="*/ 68 w 665"/>
                <a:gd name="T17" fmla="*/ 76 h 680"/>
                <a:gd name="T18" fmla="*/ 83 w 665"/>
                <a:gd name="T19" fmla="*/ 54 h 680"/>
                <a:gd name="T20" fmla="*/ 145 w 665"/>
                <a:gd name="T21" fmla="*/ 46 h 680"/>
                <a:gd name="T22" fmla="*/ 145 w 665"/>
                <a:gd name="T23" fmla="*/ 46 h 680"/>
                <a:gd name="T24" fmla="*/ 221 w 665"/>
                <a:gd name="T25" fmla="*/ 0 h 680"/>
                <a:gd name="T26" fmla="*/ 244 w 665"/>
                <a:gd name="T27" fmla="*/ 38 h 680"/>
                <a:gd name="T28" fmla="*/ 275 w 665"/>
                <a:gd name="T29" fmla="*/ 31 h 680"/>
                <a:gd name="T30" fmla="*/ 297 w 665"/>
                <a:gd name="T31" fmla="*/ 76 h 680"/>
                <a:gd name="T32" fmla="*/ 366 w 665"/>
                <a:gd name="T33" fmla="*/ 54 h 680"/>
                <a:gd name="T34" fmla="*/ 427 w 665"/>
                <a:gd name="T35" fmla="*/ 99 h 680"/>
                <a:gd name="T36" fmla="*/ 442 w 665"/>
                <a:gd name="T37" fmla="*/ 138 h 680"/>
                <a:gd name="T38" fmla="*/ 519 w 665"/>
                <a:gd name="T39" fmla="*/ 130 h 680"/>
                <a:gd name="T40" fmla="*/ 565 w 665"/>
                <a:gd name="T41" fmla="*/ 107 h 680"/>
                <a:gd name="T42" fmla="*/ 595 w 665"/>
                <a:gd name="T43" fmla="*/ 99 h 680"/>
                <a:gd name="T44" fmla="*/ 595 w 665"/>
                <a:gd name="T45" fmla="*/ 214 h 680"/>
                <a:gd name="T46" fmla="*/ 626 w 665"/>
                <a:gd name="T47" fmla="*/ 283 h 680"/>
                <a:gd name="T48" fmla="*/ 664 w 665"/>
                <a:gd name="T49" fmla="*/ 344 h 680"/>
                <a:gd name="T50" fmla="*/ 664 w 665"/>
                <a:gd name="T51" fmla="*/ 344 h 680"/>
                <a:gd name="T52" fmla="*/ 565 w 665"/>
                <a:gd name="T53" fmla="*/ 397 h 680"/>
                <a:gd name="T54" fmla="*/ 511 w 665"/>
                <a:gd name="T55" fmla="*/ 420 h 680"/>
                <a:gd name="T56" fmla="*/ 450 w 665"/>
                <a:gd name="T57" fmla="*/ 413 h 680"/>
                <a:gd name="T58" fmla="*/ 450 w 665"/>
                <a:gd name="T59" fmla="*/ 489 h 680"/>
                <a:gd name="T60" fmla="*/ 412 w 665"/>
                <a:gd name="T61" fmla="*/ 481 h 680"/>
                <a:gd name="T62" fmla="*/ 389 w 665"/>
                <a:gd name="T63" fmla="*/ 504 h 680"/>
                <a:gd name="T64" fmla="*/ 343 w 665"/>
                <a:gd name="T65" fmla="*/ 497 h 680"/>
                <a:gd name="T66" fmla="*/ 305 w 665"/>
                <a:gd name="T67" fmla="*/ 527 h 680"/>
                <a:gd name="T68" fmla="*/ 252 w 665"/>
                <a:gd name="T69" fmla="*/ 542 h 680"/>
                <a:gd name="T70" fmla="*/ 313 w 665"/>
                <a:gd name="T71" fmla="*/ 603 h 680"/>
                <a:gd name="T72" fmla="*/ 290 w 665"/>
                <a:gd name="T73" fmla="*/ 619 h 680"/>
                <a:gd name="T74" fmla="*/ 290 w 665"/>
                <a:gd name="T75" fmla="*/ 671 h 680"/>
                <a:gd name="T76" fmla="*/ 213 w 665"/>
                <a:gd name="T77" fmla="*/ 657 h 680"/>
                <a:gd name="T78" fmla="*/ 167 w 665"/>
                <a:gd name="T79" fmla="*/ 664 h 680"/>
                <a:gd name="T80" fmla="*/ 167 w 665"/>
                <a:gd name="T81" fmla="*/ 664 h 680"/>
                <a:gd name="T82" fmla="*/ 114 w 665"/>
                <a:gd name="T83" fmla="*/ 58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5" h="680">
                  <a:moveTo>
                    <a:pt x="114" y="580"/>
                  </a:moveTo>
                  <a:lnTo>
                    <a:pt x="114" y="580"/>
                  </a:lnTo>
                  <a:cubicBezTo>
                    <a:pt x="106" y="558"/>
                    <a:pt x="106" y="527"/>
                    <a:pt x="91" y="497"/>
                  </a:cubicBezTo>
                  <a:cubicBezTo>
                    <a:pt x="83" y="489"/>
                    <a:pt x="68" y="489"/>
                    <a:pt x="61" y="481"/>
                  </a:cubicBezTo>
                  <a:cubicBezTo>
                    <a:pt x="45" y="466"/>
                    <a:pt x="38" y="443"/>
                    <a:pt x="38" y="420"/>
                  </a:cubicBezTo>
                  <a:cubicBezTo>
                    <a:pt x="30" y="374"/>
                    <a:pt x="45" y="328"/>
                    <a:pt x="38" y="275"/>
                  </a:cubicBezTo>
                  <a:cubicBezTo>
                    <a:pt x="30" y="252"/>
                    <a:pt x="0" y="237"/>
                    <a:pt x="7" y="214"/>
                  </a:cubicBezTo>
                  <a:cubicBezTo>
                    <a:pt x="7" y="199"/>
                    <a:pt x="38" y="214"/>
                    <a:pt x="45" y="199"/>
                  </a:cubicBezTo>
                  <a:cubicBezTo>
                    <a:pt x="61" y="161"/>
                    <a:pt x="53" y="115"/>
                    <a:pt x="68" y="76"/>
                  </a:cubicBezTo>
                  <a:cubicBezTo>
                    <a:pt x="68" y="69"/>
                    <a:pt x="76" y="54"/>
                    <a:pt x="83" y="54"/>
                  </a:cubicBezTo>
                  <a:cubicBezTo>
                    <a:pt x="106" y="46"/>
                    <a:pt x="122" y="46"/>
                    <a:pt x="145" y="46"/>
                  </a:cubicBezTo>
                  <a:lnTo>
                    <a:pt x="145" y="46"/>
                  </a:lnTo>
                  <a:cubicBezTo>
                    <a:pt x="167" y="31"/>
                    <a:pt x="190" y="0"/>
                    <a:pt x="221" y="0"/>
                  </a:cubicBezTo>
                  <a:cubicBezTo>
                    <a:pt x="236" y="0"/>
                    <a:pt x="236" y="31"/>
                    <a:pt x="244" y="38"/>
                  </a:cubicBezTo>
                  <a:cubicBezTo>
                    <a:pt x="252" y="46"/>
                    <a:pt x="267" y="31"/>
                    <a:pt x="275" y="31"/>
                  </a:cubicBezTo>
                  <a:cubicBezTo>
                    <a:pt x="282" y="46"/>
                    <a:pt x="282" y="69"/>
                    <a:pt x="297" y="76"/>
                  </a:cubicBezTo>
                  <a:cubicBezTo>
                    <a:pt x="320" y="76"/>
                    <a:pt x="343" y="46"/>
                    <a:pt x="366" y="54"/>
                  </a:cubicBezTo>
                  <a:cubicBezTo>
                    <a:pt x="389" y="61"/>
                    <a:pt x="412" y="84"/>
                    <a:pt x="427" y="99"/>
                  </a:cubicBezTo>
                  <a:cubicBezTo>
                    <a:pt x="435" y="107"/>
                    <a:pt x="427" y="130"/>
                    <a:pt x="442" y="138"/>
                  </a:cubicBezTo>
                  <a:cubicBezTo>
                    <a:pt x="465" y="145"/>
                    <a:pt x="488" y="138"/>
                    <a:pt x="519" y="130"/>
                  </a:cubicBezTo>
                  <a:cubicBezTo>
                    <a:pt x="534" y="122"/>
                    <a:pt x="550" y="115"/>
                    <a:pt x="565" y="107"/>
                  </a:cubicBezTo>
                  <a:cubicBezTo>
                    <a:pt x="572" y="107"/>
                    <a:pt x="595" y="84"/>
                    <a:pt x="595" y="99"/>
                  </a:cubicBezTo>
                  <a:cubicBezTo>
                    <a:pt x="611" y="138"/>
                    <a:pt x="595" y="176"/>
                    <a:pt x="595" y="214"/>
                  </a:cubicBezTo>
                  <a:cubicBezTo>
                    <a:pt x="603" y="237"/>
                    <a:pt x="618" y="260"/>
                    <a:pt x="626" y="283"/>
                  </a:cubicBezTo>
                  <a:cubicBezTo>
                    <a:pt x="633" y="306"/>
                    <a:pt x="649" y="321"/>
                    <a:pt x="664" y="344"/>
                  </a:cubicBezTo>
                  <a:lnTo>
                    <a:pt x="664" y="344"/>
                  </a:lnTo>
                  <a:cubicBezTo>
                    <a:pt x="633" y="367"/>
                    <a:pt x="603" y="382"/>
                    <a:pt x="565" y="397"/>
                  </a:cubicBezTo>
                  <a:cubicBezTo>
                    <a:pt x="550" y="413"/>
                    <a:pt x="534" y="420"/>
                    <a:pt x="511" y="420"/>
                  </a:cubicBezTo>
                  <a:cubicBezTo>
                    <a:pt x="488" y="428"/>
                    <a:pt x="465" y="405"/>
                    <a:pt x="450" y="413"/>
                  </a:cubicBezTo>
                  <a:cubicBezTo>
                    <a:pt x="435" y="436"/>
                    <a:pt x="458" y="466"/>
                    <a:pt x="450" y="489"/>
                  </a:cubicBezTo>
                  <a:cubicBezTo>
                    <a:pt x="442" y="497"/>
                    <a:pt x="419" y="481"/>
                    <a:pt x="412" y="481"/>
                  </a:cubicBezTo>
                  <a:cubicBezTo>
                    <a:pt x="397" y="489"/>
                    <a:pt x="397" y="504"/>
                    <a:pt x="389" y="504"/>
                  </a:cubicBezTo>
                  <a:cubicBezTo>
                    <a:pt x="374" y="504"/>
                    <a:pt x="358" y="497"/>
                    <a:pt x="343" y="497"/>
                  </a:cubicBezTo>
                  <a:cubicBezTo>
                    <a:pt x="328" y="504"/>
                    <a:pt x="320" y="519"/>
                    <a:pt x="305" y="527"/>
                  </a:cubicBezTo>
                  <a:cubicBezTo>
                    <a:pt x="290" y="535"/>
                    <a:pt x="252" y="527"/>
                    <a:pt x="252" y="542"/>
                  </a:cubicBezTo>
                  <a:cubicBezTo>
                    <a:pt x="259" y="573"/>
                    <a:pt x="305" y="573"/>
                    <a:pt x="313" y="603"/>
                  </a:cubicBezTo>
                  <a:cubicBezTo>
                    <a:pt x="320" y="611"/>
                    <a:pt x="297" y="611"/>
                    <a:pt x="290" y="619"/>
                  </a:cubicBezTo>
                  <a:cubicBezTo>
                    <a:pt x="282" y="634"/>
                    <a:pt x="305" y="664"/>
                    <a:pt x="290" y="671"/>
                  </a:cubicBezTo>
                  <a:cubicBezTo>
                    <a:pt x="267" y="679"/>
                    <a:pt x="236" y="657"/>
                    <a:pt x="213" y="657"/>
                  </a:cubicBezTo>
                  <a:cubicBezTo>
                    <a:pt x="198" y="657"/>
                    <a:pt x="183" y="664"/>
                    <a:pt x="167" y="664"/>
                  </a:cubicBezTo>
                  <a:lnTo>
                    <a:pt x="167" y="664"/>
                  </a:lnTo>
                  <a:cubicBezTo>
                    <a:pt x="114" y="580"/>
                    <a:pt x="114" y="580"/>
                    <a:pt x="114" y="58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54" name="Freeform 181"/>
            <p:cNvSpPr>
              <a:spLocks noChangeArrowheads="1"/>
            </p:cNvSpPr>
            <p:nvPr/>
          </p:nvSpPr>
          <p:spPr bwMode="auto">
            <a:xfrm>
              <a:off x="3803402" y="6097588"/>
              <a:ext cx="465108" cy="254000"/>
            </a:xfrm>
            <a:custGeom>
              <a:avLst/>
              <a:gdLst>
                <a:gd name="T0" fmla="*/ 1252 w 1291"/>
                <a:gd name="T1" fmla="*/ 321 h 704"/>
                <a:gd name="T2" fmla="*/ 1252 w 1291"/>
                <a:gd name="T3" fmla="*/ 321 h 704"/>
                <a:gd name="T4" fmla="*/ 1229 w 1291"/>
                <a:gd name="T5" fmla="*/ 191 h 704"/>
                <a:gd name="T6" fmla="*/ 1290 w 1291"/>
                <a:gd name="T7" fmla="*/ 107 h 704"/>
                <a:gd name="T8" fmla="*/ 1290 w 1291"/>
                <a:gd name="T9" fmla="*/ 107 h 704"/>
                <a:gd name="T10" fmla="*/ 1184 w 1291"/>
                <a:gd name="T11" fmla="*/ 38 h 704"/>
                <a:gd name="T12" fmla="*/ 1145 w 1291"/>
                <a:gd name="T13" fmla="*/ 23 h 704"/>
                <a:gd name="T14" fmla="*/ 1138 w 1291"/>
                <a:gd name="T15" fmla="*/ 46 h 704"/>
                <a:gd name="T16" fmla="*/ 1092 w 1291"/>
                <a:gd name="T17" fmla="*/ 46 h 704"/>
                <a:gd name="T18" fmla="*/ 1054 w 1291"/>
                <a:gd name="T19" fmla="*/ 31 h 704"/>
                <a:gd name="T20" fmla="*/ 1023 w 1291"/>
                <a:gd name="T21" fmla="*/ 76 h 704"/>
                <a:gd name="T22" fmla="*/ 985 w 1291"/>
                <a:gd name="T23" fmla="*/ 15 h 704"/>
                <a:gd name="T24" fmla="*/ 916 w 1291"/>
                <a:gd name="T25" fmla="*/ 31 h 704"/>
                <a:gd name="T26" fmla="*/ 886 w 1291"/>
                <a:gd name="T27" fmla="*/ 23 h 704"/>
                <a:gd name="T28" fmla="*/ 855 w 1291"/>
                <a:gd name="T29" fmla="*/ 0 h 704"/>
                <a:gd name="T30" fmla="*/ 779 w 1291"/>
                <a:gd name="T31" fmla="*/ 23 h 704"/>
                <a:gd name="T32" fmla="*/ 717 w 1291"/>
                <a:gd name="T33" fmla="*/ 31 h 704"/>
                <a:gd name="T34" fmla="*/ 649 w 1291"/>
                <a:gd name="T35" fmla="*/ 15 h 704"/>
                <a:gd name="T36" fmla="*/ 618 w 1291"/>
                <a:gd name="T37" fmla="*/ 0 h 704"/>
                <a:gd name="T38" fmla="*/ 618 w 1291"/>
                <a:gd name="T39" fmla="*/ 0 h 704"/>
                <a:gd name="T40" fmla="*/ 603 w 1291"/>
                <a:gd name="T41" fmla="*/ 54 h 704"/>
                <a:gd name="T42" fmla="*/ 603 w 1291"/>
                <a:gd name="T43" fmla="*/ 107 h 704"/>
                <a:gd name="T44" fmla="*/ 527 w 1291"/>
                <a:gd name="T45" fmla="*/ 153 h 704"/>
                <a:gd name="T46" fmla="*/ 511 w 1291"/>
                <a:gd name="T47" fmla="*/ 206 h 704"/>
                <a:gd name="T48" fmla="*/ 442 w 1291"/>
                <a:gd name="T49" fmla="*/ 206 h 704"/>
                <a:gd name="T50" fmla="*/ 374 w 1291"/>
                <a:gd name="T51" fmla="*/ 275 h 704"/>
                <a:gd name="T52" fmla="*/ 244 w 1291"/>
                <a:gd name="T53" fmla="*/ 290 h 704"/>
                <a:gd name="T54" fmla="*/ 229 w 1291"/>
                <a:gd name="T55" fmla="*/ 313 h 704"/>
                <a:gd name="T56" fmla="*/ 183 w 1291"/>
                <a:gd name="T57" fmla="*/ 313 h 704"/>
                <a:gd name="T58" fmla="*/ 106 w 1291"/>
                <a:gd name="T59" fmla="*/ 367 h 704"/>
                <a:gd name="T60" fmla="*/ 0 w 1291"/>
                <a:gd name="T61" fmla="*/ 390 h 704"/>
                <a:gd name="T62" fmla="*/ 0 w 1291"/>
                <a:gd name="T63" fmla="*/ 390 h 704"/>
                <a:gd name="T64" fmla="*/ 0 w 1291"/>
                <a:gd name="T65" fmla="*/ 435 h 704"/>
                <a:gd name="T66" fmla="*/ 30 w 1291"/>
                <a:gd name="T67" fmla="*/ 466 h 704"/>
                <a:gd name="T68" fmla="*/ 30 w 1291"/>
                <a:gd name="T69" fmla="*/ 520 h 704"/>
                <a:gd name="T70" fmla="*/ 45 w 1291"/>
                <a:gd name="T71" fmla="*/ 573 h 704"/>
                <a:gd name="T72" fmla="*/ 106 w 1291"/>
                <a:gd name="T73" fmla="*/ 573 h 704"/>
                <a:gd name="T74" fmla="*/ 145 w 1291"/>
                <a:gd name="T75" fmla="*/ 642 h 704"/>
                <a:gd name="T76" fmla="*/ 198 w 1291"/>
                <a:gd name="T77" fmla="*/ 695 h 704"/>
                <a:gd name="T78" fmla="*/ 267 w 1291"/>
                <a:gd name="T79" fmla="*/ 642 h 704"/>
                <a:gd name="T80" fmla="*/ 267 w 1291"/>
                <a:gd name="T81" fmla="*/ 642 h 704"/>
                <a:gd name="T82" fmla="*/ 442 w 1291"/>
                <a:gd name="T83" fmla="*/ 527 h 704"/>
                <a:gd name="T84" fmla="*/ 504 w 1291"/>
                <a:gd name="T85" fmla="*/ 428 h 704"/>
                <a:gd name="T86" fmla="*/ 588 w 1291"/>
                <a:gd name="T87" fmla="*/ 474 h 704"/>
                <a:gd name="T88" fmla="*/ 679 w 1291"/>
                <a:gd name="T89" fmla="*/ 588 h 704"/>
                <a:gd name="T90" fmla="*/ 748 w 1291"/>
                <a:gd name="T91" fmla="*/ 649 h 704"/>
                <a:gd name="T92" fmla="*/ 763 w 1291"/>
                <a:gd name="T93" fmla="*/ 703 h 704"/>
                <a:gd name="T94" fmla="*/ 763 w 1291"/>
                <a:gd name="T95" fmla="*/ 703 h 704"/>
                <a:gd name="T96" fmla="*/ 848 w 1291"/>
                <a:gd name="T97" fmla="*/ 634 h 704"/>
                <a:gd name="T98" fmla="*/ 878 w 1291"/>
                <a:gd name="T99" fmla="*/ 558 h 704"/>
                <a:gd name="T100" fmla="*/ 893 w 1291"/>
                <a:gd name="T101" fmla="*/ 458 h 704"/>
                <a:gd name="T102" fmla="*/ 985 w 1291"/>
                <a:gd name="T103" fmla="*/ 466 h 704"/>
                <a:gd name="T104" fmla="*/ 1015 w 1291"/>
                <a:gd name="T105" fmla="*/ 489 h 704"/>
                <a:gd name="T106" fmla="*/ 1046 w 1291"/>
                <a:gd name="T107" fmla="*/ 474 h 704"/>
                <a:gd name="T108" fmla="*/ 1038 w 1291"/>
                <a:gd name="T109" fmla="*/ 412 h 704"/>
                <a:gd name="T110" fmla="*/ 1046 w 1291"/>
                <a:gd name="T111" fmla="*/ 382 h 704"/>
                <a:gd name="T112" fmla="*/ 1092 w 1291"/>
                <a:gd name="T113" fmla="*/ 359 h 704"/>
                <a:gd name="T114" fmla="*/ 1107 w 1291"/>
                <a:gd name="T115" fmla="*/ 313 h 704"/>
                <a:gd name="T116" fmla="*/ 1168 w 1291"/>
                <a:gd name="T117" fmla="*/ 344 h 704"/>
                <a:gd name="T118" fmla="*/ 1214 w 1291"/>
                <a:gd name="T119" fmla="*/ 329 h 704"/>
                <a:gd name="T120" fmla="*/ 1252 w 1291"/>
                <a:gd name="T121" fmla="*/ 321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91" h="704">
                  <a:moveTo>
                    <a:pt x="1252" y="321"/>
                  </a:moveTo>
                  <a:lnTo>
                    <a:pt x="1252" y="321"/>
                  </a:lnTo>
                  <a:cubicBezTo>
                    <a:pt x="1245" y="275"/>
                    <a:pt x="1222" y="237"/>
                    <a:pt x="1229" y="191"/>
                  </a:cubicBezTo>
                  <a:cubicBezTo>
                    <a:pt x="1237" y="160"/>
                    <a:pt x="1267" y="138"/>
                    <a:pt x="1290" y="107"/>
                  </a:cubicBezTo>
                  <a:lnTo>
                    <a:pt x="1290" y="107"/>
                  </a:lnTo>
                  <a:cubicBezTo>
                    <a:pt x="1260" y="84"/>
                    <a:pt x="1222" y="54"/>
                    <a:pt x="1184" y="38"/>
                  </a:cubicBezTo>
                  <a:cubicBezTo>
                    <a:pt x="1168" y="31"/>
                    <a:pt x="1153" y="23"/>
                    <a:pt x="1145" y="23"/>
                  </a:cubicBezTo>
                  <a:cubicBezTo>
                    <a:pt x="1138" y="31"/>
                    <a:pt x="1145" y="38"/>
                    <a:pt x="1138" y="46"/>
                  </a:cubicBezTo>
                  <a:cubicBezTo>
                    <a:pt x="1122" y="46"/>
                    <a:pt x="1107" y="46"/>
                    <a:pt x="1092" y="46"/>
                  </a:cubicBezTo>
                  <a:cubicBezTo>
                    <a:pt x="1077" y="46"/>
                    <a:pt x="1069" y="23"/>
                    <a:pt x="1054" y="31"/>
                  </a:cubicBezTo>
                  <a:cubicBezTo>
                    <a:pt x="1038" y="38"/>
                    <a:pt x="1046" y="76"/>
                    <a:pt x="1023" y="76"/>
                  </a:cubicBezTo>
                  <a:cubicBezTo>
                    <a:pt x="1000" y="69"/>
                    <a:pt x="1008" y="23"/>
                    <a:pt x="985" y="15"/>
                  </a:cubicBezTo>
                  <a:cubicBezTo>
                    <a:pt x="962" y="8"/>
                    <a:pt x="939" y="31"/>
                    <a:pt x="916" y="31"/>
                  </a:cubicBezTo>
                  <a:cubicBezTo>
                    <a:pt x="909" y="31"/>
                    <a:pt x="893" y="31"/>
                    <a:pt x="886" y="23"/>
                  </a:cubicBezTo>
                  <a:cubicBezTo>
                    <a:pt x="870" y="15"/>
                    <a:pt x="870" y="0"/>
                    <a:pt x="855" y="0"/>
                  </a:cubicBezTo>
                  <a:cubicBezTo>
                    <a:pt x="832" y="0"/>
                    <a:pt x="802" y="15"/>
                    <a:pt x="779" y="23"/>
                  </a:cubicBezTo>
                  <a:cubicBezTo>
                    <a:pt x="756" y="31"/>
                    <a:pt x="740" y="38"/>
                    <a:pt x="717" y="31"/>
                  </a:cubicBezTo>
                  <a:cubicBezTo>
                    <a:pt x="695" y="31"/>
                    <a:pt x="672" y="23"/>
                    <a:pt x="649" y="15"/>
                  </a:cubicBezTo>
                  <a:cubicBezTo>
                    <a:pt x="641" y="15"/>
                    <a:pt x="634" y="8"/>
                    <a:pt x="618" y="0"/>
                  </a:cubicBezTo>
                  <a:lnTo>
                    <a:pt x="618" y="0"/>
                  </a:lnTo>
                  <a:cubicBezTo>
                    <a:pt x="611" y="15"/>
                    <a:pt x="603" y="31"/>
                    <a:pt x="603" y="54"/>
                  </a:cubicBezTo>
                  <a:cubicBezTo>
                    <a:pt x="595" y="69"/>
                    <a:pt x="611" y="92"/>
                    <a:pt x="603" y="107"/>
                  </a:cubicBezTo>
                  <a:cubicBezTo>
                    <a:pt x="588" y="130"/>
                    <a:pt x="550" y="130"/>
                    <a:pt x="527" y="153"/>
                  </a:cubicBezTo>
                  <a:cubicBezTo>
                    <a:pt x="519" y="168"/>
                    <a:pt x="527" y="199"/>
                    <a:pt x="511" y="206"/>
                  </a:cubicBezTo>
                  <a:cubicBezTo>
                    <a:pt x="488" y="222"/>
                    <a:pt x="465" y="199"/>
                    <a:pt x="442" y="206"/>
                  </a:cubicBezTo>
                  <a:cubicBezTo>
                    <a:pt x="412" y="222"/>
                    <a:pt x="404" y="260"/>
                    <a:pt x="374" y="275"/>
                  </a:cubicBezTo>
                  <a:cubicBezTo>
                    <a:pt x="336" y="290"/>
                    <a:pt x="290" y="275"/>
                    <a:pt x="244" y="290"/>
                  </a:cubicBezTo>
                  <a:cubicBezTo>
                    <a:pt x="236" y="290"/>
                    <a:pt x="236" y="313"/>
                    <a:pt x="229" y="313"/>
                  </a:cubicBezTo>
                  <a:cubicBezTo>
                    <a:pt x="213" y="321"/>
                    <a:pt x="198" y="306"/>
                    <a:pt x="183" y="313"/>
                  </a:cubicBezTo>
                  <a:cubicBezTo>
                    <a:pt x="160" y="329"/>
                    <a:pt x="137" y="351"/>
                    <a:pt x="106" y="367"/>
                  </a:cubicBezTo>
                  <a:cubicBezTo>
                    <a:pt x="76" y="374"/>
                    <a:pt x="38" y="382"/>
                    <a:pt x="0" y="390"/>
                  </a:cubicBezTo>
                  <a:lnTo>
                    <a:pt x="0" y="390"/>
                  </a:lnTo>
                  <a:cubicBezTo>
                    <a:pt x="0" y="405"/>
                    <a:pt x="0" y="420"/>
                    <a:pt x="0" y="435"/>
                  </a:cubicBezTo>
                  <a:cubicBezTo>
                    <a:pt x="7" y="451"/>
                    <a:pt x="23" y="451"/>
                    <a:pt x="30" y="466"/>
                  </a:cubicBezTo>
                  <a:cubicBezTo>
                    <a:pt x="38" y="481"/>
                    <a:pt x="30" y="497"/>
                    <a:pt x="30" y="520"/>
                  </a:cubicBezTo>
                  <a:cubicBezTo>
                    <a:pt x="38" y="535"/>
                    <a:pt x="30" y="558"/>
                    <a:pt x="45" y="573"/>
                  </a:cubicBezTo>
                  <a:cubicBezTo>
                    <a:pt x="61" y="581"/>
                    <a:pt x="91" y="558"/>
                    <a:pt x="106" y="573"/>
                  </a:cubicBezTo>
                  <a:cubicBezTo>
                    <a:pt x="129" y="588"/>
                    <a:pt x="129" y="619"/>
                    <a:pt x="145" y="642"/>
                  </a:cubicBezTo>
                  <a:cubicBezTo>
                    <a:pt x="160" y="657"/>
                    <a:pt x="175" y="687"/>
                    <a:pt x="198" y="695"/>
                  </a:cubicBezTo>
                  <a:cubicBezTo>
                    <a:pt x="229" y="695"/>
                    <a:pt x="236" y="657"/>
                    <a:pt x="267" y="642"/>
                  </a:cubicBezTo>
                  <a:lnTo>
                    <a:pt x="267" y="642"/>
                  </a:lnTo>
                  <a:cubicBezTo>
                    <a:pt x="397" y="642"/>
                    <a:pt x="366" y="619"/>
                    <a:pt x="442" y="527"/>
                  </a:cubicBezTo>
                  <a:cubicBezTo>
                    <a:pt x="450" y="512"/>
                    <a:pt x="481" y="412"/>
                    <a:pt x="504" y="428"/>
                  </a:cubicBezTo>
                  <a:cubicBezTo>
                    <a:pt x="534" y="443"/>
                    <a:pt x="557" y="458"/>
                    <a:pt x="588" y="474"/>
                  </a:cubicBezTo>
                  <a:cubicBezTo>
                    <a:pt x="634" y="489"/>
                    <a:pt x="679" y="543"/>
                    <a:pt x="679" y="588"/>
                  </a:cubicBezTo>
                  <a:cubicBezTo>
                    <a:pt x="679" y="619"/>
                    <a:pt x="740" y="604"/>
                    <a:pt x="748" y="649"/>
                  </a:cubicBezTo>
                  <a:cubicBezTo>
                    <a:pt x="763" y="703"/>
                    <a:pt x="763" y="703"/>
                    <a:pt x="763" y="703"/>
                  </a:cubicBezTo>
                  <a:lnTo>
                    <a:pt x="763" y="703"/>
                  </a:lnTo>
                  <a:cubicBezTo>
                    <a:pt x="779" y="680"/>
                    <a:pt x="832" y="657"/>
                    <a:pt x="848" y="634"/>
                  </a:cubicBezTo>
                  <a:cubicBezTo>
                    <a:pt x="863" y="611"/>
                    <a:pt x="870" y="581"/>
                    <a:pt x="878" y="558"/>
                  </a:cubicBezTo>
                  <a:cubicBezTo>
                    <a:pt x="886" y="520"/>
                    <a:pt x="870" y="474"/>
                    <a:pt x="893" y="458"/>
                  </a:cubicBezTo>
                  <a:cubicBezTo>
                    <a:pt x="916" y="435"/>
                    <a:pt x="954" y="458"/>
                    <a:pt x="985" y="466"/>
                  </a:cubicBezTo>
                  <a:cubicBezTo>
                    <a:pt x="1000" y="474"/>
                    <a:pt x="1000" y="489"/>
                    <a:pt x="1015" y="489"/>
                  </a:cubicBezTo>
                  <a:cubicBezTo>
                    <a:pt x="1023" y="489"/>
                    <a:pt x="1046" y="489"/>
                    <a:pt x="1046" y="474"/>
                  </a:cubicBezTo>
                  <a:cubicBezTo>
                    <a:pt x="1054" y="458"/>
                    <a:pt x="1038" y="435"/>
                    <a:pt x="1038" y="412"/>
                  </a:cubicBezTo>
                  <a:cubicBezTo>
                    <a:pt x="1038" y="405"/>
                    <a:pt x="1038" y="390"/>
                    <a:pt x="1046" y="382"/>
                  </a:cubicBezTo>
                  <a:cubicBezTo>
                    <a:pt x="1061" y="367"/>
                    <a:pt x="1077" y="374"/>
                    <a:pt x="1092" y="359"/>
                  </a:cubicBezTo>
                  <a:cubicBezTo>
                    <a:pt x="1099" y="351"/>
                    <a:pt x="1092" y="321"/>
                    <a:pt x="1107" y="313"/>
                  </a:cubicBezTo>
                  <a:cubicBezTo>
                    <a:pt x="1130" y="313"/>
                    <a:pt x="1145" y="344"/>
                    <a:pt x="1168" y="344"/>
                  </a:cubicBezTo>
                  <a:cubicBezTo>
                    <a:pt x="1184" y="344"/>
                    <a:pt x="1199" y="336"/>
                    <a:pt x="1214" y="329"/>
                  </a:cubicBezTo>
                  <a:cubicBezTo>
                    <a:pt x="1229" y="329"/>
                    <a:pt x="1237" y="321"/>
                    <a:pt x="1252" y="321"/>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55" name="Freeform 182"/>
            <p:cNvSpPr>
              <a:spLocks noChangeArrowheads="1"/>
            </p:cNvSpPr>
            <p:nvPr/>
          </p:nvSpPr>
          <p:spPr bwMode="auto">
            <a:xfrm>
              <a:off x="3604979" y="5895976"/>
              <a:ext cx="439708" cy="371475"/>
            </a:xfrm>
            <a:custGeom>
              <a:avLst/>
              <a:gdLst>
                <a:gd name="T0" fmla="*/ 1222 w 1223"/>
                <a:gd name="T1" fmla="*/ 23 h 1033"/>
                <a:gd name="T2" fmla="*/ 1222 w 1223"/>
                <a:gd name="T3" fmla="*/ 23 h 1033"/>
                <a:gd name="T4" fmla="*/ 1214 w 1223"/>
                <a:gd name="T5" fmla="*/ 84 h 1033"/>
                <a:gd name="T6" fmla="*/ 1161 w 1223"/>
                <a:gd name="T7" fmla="*/ 107 h 1033"/>
                <a:gd name="T8" fmla="*/ 1161 w 1223"/>
                <a:gd name="T9" fmla="*/ 107 h 1033"/>
                <a:gd name="T10" fmla="*/ 1107 w 1223"/>
                <a:gd name="T11" fmla="*/ 138 h 1033"/>
                <a:gd name="T12" fmla="*/ 1123 w 1223"/>
                <a:gd name="T13" fmla="*/ 214 h 1033"/>
                <a:gd name="T14" fmla="*/ 1115 w 1223"/>
                <a:gd name="T15" fmla="*/ 283 h 1033"/>
                <a:gd name="T16" fmla="*/ 1161 w 1223"/>
                <a:gd name="T17" fmla="*/ 329 h 1033"/>
                <a:gd name="T18" fmla="*/ 1130 w 1223"/>
                <a:gd name="T19" fmla="*/ 367 h 1033"/>
                <a:gd name="T20" fmla="*/ 1191 w 1223"/>
                <a:gd name="T21" fmla="*/ 482 h 1033"/>
                <a:gd name="T22" fmla="*/ 1168 w 1223"/>
                <a:gd name="T23" fmla="*/ 558 h 1033"/>
                <a:gd name="T24" fmla="*/ 1168 w 1223"/>
                <a:gd name="T25" fmla="*/ 558 h 1033"/>
                <a:gd name="T26" fmla="*/ 1153 w 1223"/>
                <a:gd name="T27" fmla="*/ 612 h 1033"/>
                <a:gd name="T28" fmla="*/ 1153 w 1223"/>
                <a:gd name="T29" fmla="*/ 665 h 1033"/>
                <a:gd name="T30" fmla="*/ 1077 w 1223"/>
                <a:gd name="T31" fmla="*/ 711 h 1033"/>
                <a:gd name="T32" fmla="*/ 1061 w 1223"/>
                <a:gd name="T33" fmla="*/ 764 h 1033"/>
                <a:gd name="T34" fmla="*/ 992 w 1223"/>
                <a:gd name="T35" fmla="*/ 764 h 1033"/>
                <a:gd name="T36" fmla="*/ 924 w 1223"/>
                <a:gd name="T37" fmla="*/ 833 h 1033"/>
                <a:gd name="T38" fmla="*/ 794 w 1223"/>
                <a:gd name="T39" fmla="*/ 848 h 1033"/>
                <a:gd name="T40" fmla="*/ 779 w 1223"/>
                <a:gd name="T41" fmla="*/ 871 h 1033"/>
                <a:gd name="T42" fmla="*/ 733 w 1223"/>
                <a:gd name="T43" fmla="*/ 871 h 1033"/>
                <a:gd name="T44" fmla="*/ 656 w 1223"/>
                <a:gd name="T45" fmla="*/ 925 h 1033"/>
                <a:gd name="T46" fmla="*/ 550 w 1223"/>
                <a:gd name="T47" fmla="*/ 948 h 1033"/>
                <a:gd name="T48" fmla="*/ 550 w 1223"/>
                <a:gd name="T49" fmla="*/ 948 h 1033"/>
                <a:gd name="T50" fmla="*/ 450 w 1223"/>
                <a:gd name="T51" fmla="*/ 932 h 1033"/>
                <a:gd name="T52" fmla="*/ 435 w 1223"/>
                <a:gd name="T53" fmla="*/ 970 h 1033"/>
                <a:gd name="T54" fmla="*/ 313 w 1223"/>
                <a:gd name="T55" fmla="*/ 1032 h 1033"/>
                <a:gd name="T56" fmla="*/ 244 w 1223"/>
                <a:gd name="T57" fmla="*/ 963 h 1033"/>
                <a:gd name="T58" fmla="*/ 214 w 1223"/>
                <a:gd name="T59" fmla="*/ 848 h 1033"/>
                <a:gd name="T60" fmla="*/ 214 w 1223"/>
                <a:gd name="T61" fmla="*/ 764 h 1033"/>
                <a:gd name="T62" fmla="*/ 252 w 1223"/>
                <a:gd name="T63" fmla="*/ 657 h 1033"/>
                <a:gd name="T64" fmla="*/ 290 w 1223"/>
                <a:gd name="T65" fmla="*/ 612 h 1033"/>
                <a:gd name="T66" fmla="*/ 275 w 1223"/>
                <a:gd name="T67" fmla="*/ 573 h 1033"/>
                <a:gd name="T68" fmla="*/ 191 w 1223"/>
                <a:gd name="T69" fmla="*/ 589 h 1033"/>
                <a:gd name="T70" fmla="*/ 145 w 1223"/>
                <a:gd name="T71" fmla="*/ 543 h 1033"/>
                <a:gd name="T72" fmla="*/ 84 w 1223"/>
                <a:gd name="T73" fmla="*/ 543 h 1033"/>
                <a:gd name="T74" fmla="*/ 45 w 1223"/>
                <a:gd name="T75" fmla="*/ 482 h 1033"/>
                <a:gd name="T76" fmla="*/ 0 w 1223"/>
                <a:gd name="T77" fmla="*/ 459 h 1033"/>
                <a:gd name="T78" fmla="*/ 0 w 1223"/>
                <a:gd name="T79" fmla="*/ 459 h 1033"/>
                <a:gd name="T80" fmla="*/ 84 w 1223"/>
                <a:gd name="T81" fmla="*/ 421 h 1033"/>
                <a:gd name="T82" fmla="*/ 198 w 1223"/>
                <a:gd name="T83" fmla="*/ 405 h 1033"/>
                <a:gd name="T84" fmla="*/ 244 w 1223"/>
                <a:gd name="T85" fmla="*/ 375 h 1033"/>
                <a:gd name="T86" fmla="*/ 275 w 1223"/>
                <a:gd name="T87" fmla="*/ 375 h 1033"/>
                <a:gd name="T88" fmla="*/ 351 w 1223"/>
                <a:gd name="T89" fmla="*/ 352 h 1033"/>
                <a:gd name="T90" fmla="*/ 427 w 1223"/>
                <a:gd name="T91" fmla="*/ 375 h 1033"/>
                <a:gd name="T92" fmla="*/ 473 w 1223"/>
                <a:gd name="T93" fmla="*/ 298 h 1033"/>
                <a:gd name="T94" fmla="*/ 496 w 1223"/>
                <a:gd name="T95" fmla="*/ 245 h 1033"/>
                <a:gd name="T96" fmla="*/ 565 w 1223"/>
                <a:gd name="T97" fmla="*/ 214 h 1033"/>
                <a:gd name="T98" fmla="*/ 618 w 1223"/>
                <a:gd name="T99" fmla="*/ 184 h 1033"/>
                <a:gd name="T100" fmla="*/ 626 w 1223"/>
                <a:gd name="T101" fmla="*/ 123 h 1033"/>
                <a:gd name="T102" fmla="*/ 679 w 1223"/>
                <a:gd name="T103" fmla="*/ 115 h 1033"/>
                <a:gd name="T104" fmla="*/ 702 w 1223"/>
                <a:gd name="T105" fmla="*/ 130 h 1033"/>
                <a:gd name="T106" fmla="*/ 771 w 1223"/>
                <a:gd name="T107" fmla="*/ 84 h 1033"/>
                <a:gd name="T108" fmla="*/ 931 w 1223"/>
                <a:gd name="T109" fmla="*/ 92 h 1033"/>
                <a:gd name="T110" fmla="*/ 992 w 1223"/>
                <a:gd name="T111" fmla="*/ 46 h 1033"/>
                <a:gd name="T112" fmla="*/ 1130 w 1223"/>
                <a:gd name="T113" fmla="*/ 8 h 1033"/>
                <a:gd name="T114" fmla="*/ 1222 w 1223"/>
                <a:gd name="T115" fmla="*/ 23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23" h="1033">
                  <a:moveTo>
                    <a:pt x="1222" y="23"/>
                  </a:moveTo>
                  <a:lnTo>
                    <a:pt x="1222" y="23"/>
                  </a:lnTo>
                  <a:cubicBezTo>
                    <a:pt x="1214" y="46"/>
                    <a:pt x="1222" y="69"/>
                    <a:pt x="1214" y="84"/>
                  </a:cubicBezTo>
                  <a:cubicBezTo>
                    <a:pt x="1199" y="100"/>
                    <a:pt x="1176" y="100"/>
                    <a:pt x="1161" y="107"/>
                  </a:cubicBezTo>
                  <a:lnTo>
                    <a:pt x="1161" y="107"/>
                  </a:lnTo>
                  <a:cubicBezTo>
                    <a:pt x="1138" y="115"/>
                    <a:pt x="1115" y="123"/>
                    <a:pt x="1107" y="138"/>
                  </a:cubicBezTo>
                  <a:cubicBezTo>
                    <a:pt x="1092" y="161"/>
                    <a:pt x="1115" y="192"/>
                    <a:pt x="1123" y="214"/>
                  </a:cubicBezTo>
                  <a:cubicBezTo>
                    <a:pt x="1123" y="237"/>
                    <a:pt x="1107" y="260"/>
                    <a:pt x="1115" y="283"/>
                  </a:cubicBezTo>
                  <a:cubicBezTo>
                    <a:pt x="1123" y="306"/>
                    <a:pt x="1153" y="314"/>
                    <a:pt x="1161" y="329"/>
                  </a:cubicBezTo>
                  <a:cubicBezTo>
                    <a:pt x="1161" y="344"/>
                    <a:pt x="1130" y="352"/>
                    <a:pt x="1130" y="367"/>
                  </a:cubicBezTo>
                  <a:cubicBezTo>
                    <a:pt x="1145" y="405"/>
                    <a:pt x="1184" y="444"/>
                    <a:pt x="1191" y="482"/>
                  </a:cubicBezTo>
                  <a:cubicBezTo>
                    <a:pt x="1199" y="512"/>
                    <a:pt x="1176" y="535"/>
                    <a:pt x="1168" y="558"/>
                  </a:cubicBezTo>
                  <a:lnTo>
                    <a:pt x="1168" y="558"/>
                  </a:lnTo>
                  <a:cubicBezTo>
                    <a:pt x="1161" y="573"/>
                    <a:pt x="1153" y="589"/>
                    <a:pt x="1153" y="612"/>
                  </a:cubicBezTo>
                  <a:cubicBezTo>
                    <a:pt x="1145" y="627"/>
                    <a:pt x="1161" y="650"/>
                    <a:pt x="1153" y="665"/>
                  </a:cubicBezTo>
                  <a:cubicBezTo>
                    <a:pt x="1138" y="688"/>
                    <a:pt x="1100" y="688"/>
                    <a:pt x="1077" y="711"/>
                  </a:cubicBezTo>
                  <a:cubicBezTo>
                    <a:pt x="1069" y="726"/>
                    <a:pt x="1077" y="757"/>
                    <a:pt x="1061" y="764"/>
                  </a:cubicBezTo>
                  <a:cubicBezTo>
                    <a:pt x="1038" y="780"/>
                    <a:pt x="1015" y="757"/>
                    <a:pt x="992" y="764"/>
                  </a:cubicBezTo>
                  <a:cubicBezTo>
                    <a:pt x="962" y="780"/>
                    <a:pt x="954" y="818"/>
                    <a:pt x="924" y="833"/>
                  </a:cubicBezTo>
                  <a:cubicBezTo>
                    <a:pt x="886" y="848"/>
                    <a:pt x="840" y="833"/>
                    <a:pt x="794" y="848"/>
                  </a:cubicBezTo>
                  <a:cubicBezTo>
                    <a:pt x="786" y="848"/>
                    <a:pt x="786" y="871"/>
                    <a:pt x="779" y="871"/>
                  </a:cubicBezTo>
                  <a:cubicBezTo>
                    <a:pt x="763" y="879"/>
                    <a:pt x="748" y="864"/>
                    <a:pt x="733" y="871"/>
                  </a:cubicBezTo>
                  <a:cubicBezTo>
                    <a:pt x="710" y="887"/>
                    <a:pt x="687" y="909"/>
                    <a:pt x="656" y="925"/>
                  </a:cubicBezTo>
                  <a:cubicBezTo>
                    <a:pt x="626" y="932"/>
                    <a:pt x="588" y="940"/>
                    <a:pt x="550" y="948"/>
                  </a:cubicBezTo>
                  <a:lnTo>
                    <a:pt x="550" y="948"/>
                  </a:lnTo>
                  <a:cubicBezTo>
                    <a:pt x="519" y="940"/>
                    <a:pt x="481" y="925"/>
                    <a:pt x="450" y="932"/>
                  </a:cubicBezTo>
                  <a:cubicBezTo>
                    <a:pt x="443" y="940"/>
                    <a:pt x="443" y="963"/>
                    <a:pt x="435" y="970"/>
                  </a:cubicBezTo>
                  <a:cubicBezTo>
                    <a:pt x="397" y="993"/>
                    <a:pt x="359" y="1032"/>
                    <a:pt x="313" y="1032"/>
                  </a:cubicBezTo>
                  <a:cubicBezTo>
                    <a:pt x="282" y="1032"/>
                    <a:pt x="259" y="993"/>
                    <a:pt x="244" y="963"/>
                  </a:cubicBezTo>
                  <a:cubicBezTo>
                    <a:pt x="229" y="932"/>
                    <a:pt x="221" y="887"/>
                    <a:pt x="214" y="848"/>
                  </a:cubicBezTo>
                  <a:cubicBezTo>
                    <a:pt x="214" y="818"/>
                    <a:pt x="214" y="795"/>
                    <a:pt x="214" y="764"/>
                  </a:cubicBezTo>
                  <a:cubicBezTo>
                    <a:pt x="221" y="726"/>
                    <a:pt x="237" y="696"/>
                    <a:pt x="252" y="657"/>
                  </a:cubicBezTo>
                  <a:cubicBezTo>
                    <a:pt x="259" y="642"/>
                    <a:pt x="282" y="634"/>
                    <a:pt x="290" y="612"/>
                  </a:cubicBezTo>
                  <a:cubicBezTo>
                    <a:pt x="290" y="596"/>
                    <a:pt x="275" y="589"/>
                    <a:pt x="275" y="573"/>
                  </a:cubicBezTo>
                  <a:cubicBezTo>
                    <a:pt x="275" y="573"/>
                    <a:pt x="198" y="589"/>
                    <a:pt x="191" y="589"/>
                  </a:cubicBezTo>
                  <a:lnTo>
                    <a:pt x="145" y="543"/>
                  </a:lnTo>
                  <a:cubicBezTo>
                    <a:pt x="122" y="543"/>
                    <a:pt x="99" y="551"/>
                    <a:pt x="84" y="543"/>
                  </a:cubicBezTo>
                  <a:cubicBezTo>
                    <a:pt x="61" y="528"/>
                    <a:pt x="53" y="505"/>
                    <a:pt x="45" y="482"/>
                  </a:cubicBezTo>
                  <a:cubicBezTo>
                    <a:pt x="38" y="474"/>
                    <a:pt x="7" y="466"/>
                    <a:pt x="0" y="459"/>
                  </a:cubicBezTo>
                  <a:lnTo>
                    <a:pt x="0" y="459"/>
                  </a:lnTo>
                  <a:cubicBezTo>
                    <a:pt x="23" y="444"/>
                    <a:pt x="68" y="428"/>
                    <a:pt x="84" y="421"/>
                  </a:cubicBezTo>
                  <a:cubicBezTo>
                    <a:pt x="122" y="413"/>
                    <a:pt x="160" y="421"/>
                    <a:pt x="198" y="405"/>
                  </a:cubicBezTo>
                  <a:cubicBezTo>
                    <a:pt x="214" y="398"/>
                    <a:pt x="229" y="375"/>
                    <a:pt x="244" y="375"/>
                  </a:cubicBezTo>
                  <a:cubicBezTo>
                    <a:pt x="252" y="367"/>
                    <a:pt x="267" y="382"/>
                    <a:pt x="275" y="375"/>
                  </a:cubicBezTo>
                  <a:cubicBezTo>
                    <a:pt x="305" y="375"/>
                    <a:pt x="320" y="352"/>
                    <a:pt x="351" y="352"/>
                  </a:cubicBezTo>
                  <a:cubicBezTo>
                    <a:pt x="374" y="352"/>
                    <a:pt x="404" y="382"/>
                    <a:pt x="427" y="375"/>
                  </a:cubicBezTo>
                  <a:cubicBezTo>
                    <a:pt x="450" y="359"/>
                    <a:pt x="458" y="321"/>
                    <a:pt x="473" y="298"/>
                  </a:cubicBezTo>
                  <a:cubicBezTo>
                    <a:pt x="481" y="283"/>
                    <a:pt x="481" y="260"/>
                    <a:pt x="496" y="245"/>
                  </a:cubicBezTo>
                  <a:cubicBezTo>
                    <a:pt x="519" y="230"/>
                    <a:pt x="542" y="230"/>
                    <a:pt x="565" y="214"/>
                  </a:cubicBezTo>
                  <a:cubicBezTo>
                    <a:pt x="588" y="207"/>
                    <a:pt x="611" y="199"/>
                    <a:pt x="618" y="184"/>
                  </a:cubicBezTo>
                  <a:cubicBezTo>
                    <a:pt x="634" y="169"/>
                    <a:pt x="611" y="138"/>
                    <a:pt x="626" y="123"/>
                  </a:cubicBezTo>
                  <a:cubicBezTo>
                    <a:pt x="641" y="115"/>
                    <a:pt x="664" y="115"/>
                    <a:pt x="679" y="115"/>
                  </a:cubicBezTo>
                  <a:cubicBezTo>
                    <a:pt x="687" y="115"/>
                    <a:pt x="695" y="130"/>
                    <a:pt x="702" y="130"/>
                  </a:cubicBezTo>
                  <a:cubicBezTo>
                    <a:pt x="725" y="123"/>
                    <a:pt x="740" y="84"/>
                    <a:pt x="771" y="84"/>
                  </a:cubicBezTo>
                  <a:cubicBezTo>
                    <a:pt x="825" y="69"/>
                    <a:pt x="878" y="100"/>
                    <a:pt x="931" y="92"/>
                  </a:cubicBezTo>
                  <a:cubicBezTo>
                    <a:pt x="954" y="84"/>
                    <a:pt x="970" y="54"/>
                    <a:pt x="992" y="46"/>
                  </a:cubicBezTo>
                  <a:cubicBezTo>
                    <a:pt x="1038" y="23"/>
                    <a:pt x="1084" y="8"/>
                    <a:pt x="1130" y="8"/>
                  </a:cubicBezTo>
                  <a:cubicBezTo>
                    <a:pt x="1161" y="0"/>
                    <a:pt x="1191" y="16"/>
                    <a:pt x="1222" y="2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56" name="Freeform 183"/>
            <p:cNvSpPr>
              <a:spLocks noChangeArrowheads="1"/>
            </p:cNvSpPr>
            <p:nvPr/>
          </p:nvSpPr>
          <p:spPr bwMode="auto">
            <a:xfrm>
              <a:off x="3338296" y="6061075"/>
              <a:ext cx="593686" cy="488950"/>
            </a:xfrm>
            <a:custGeom>
              <a:avLst/>
              <a:gdLst>
                <a:gd name="T0" fmla="*/ 741 w 1651"/>
                <a:gd name="T1" fmla="*/ 0 h 1360"/>
                <a:gd name="T2" fmla="*/ 741 w 1651"/>
                <a:gd name="T3" fmla="*/ 0 h 1360"/>
                <a:gd name="T4" fmla="*/ 786 w 1651"/>
                <a:gd name="T5" fmla="*/ 23 h 1360"/>
                <a:gd name="T6" fmla="*/ 825 w 1651"/>
                <a:gd name="T7" fmla="*/ 84 h 1360"/>
                <a:gd name="T8" fmla="*/ 886 w 1651"/>
                <a:gd name="T9" fmla="*/ 84 h 1360"/>
                <a:gd name="T10" fmla="*/ 932 w 1651"/>
                <a:gd name="T11" fmla="*/ 130 h 1360"/>
                <a:gd name="T12" fmla="*/ 1016 w 1651"/>
                <a:gd name="T13" fmla="*/ 114 h 1360"/>
                <a:gd name="T14" fmla="*/ 1031 w 1651"/>
                <a:gd name="T15" fmla="*/ 153 h 1360"/>
                <a:gd name="T16" fmla="*/ 993 w 1651"/>
                <a:gd name="T17" fmla="*/ 198 h 1360"/>
                <a:gd name="T18" fmla="*/ 955 w 1651"/>
                <a:gd name="T19" fmla="*/ 305 h 1360"/>
                <a:gd name="T20" fmla="*/ 955 w 1651"/>
                <a:gd name="T21" fmla="*/ 389 h 1360"/>
                <a:gd name="T22" fmla="*/ 985 w 1651"/>
                <a:gd name="T23" fmla="*/ 504 h 1360"/>
                <a:gd name="T24" fmla="*/ 1054 w 1651"/>
                <a:gd name="T25" fmla="*/ 573 h 1360"/>
                <a:gd name="T26" fmla="*/ 1176 w 1651"/>
                <a:gd name="T27" fmla="*/ 511 h 1360"/>
                <a:gd name="T28" fmla="*/ 1191 w 1651"/>
                <a:gd name="T29" fmla="*/ 473 h 1360"/>
                <a:gd name="T30" fmla="*/ 1291 w 1651"/>
                <a:gd name="T31" fmla="*/ 489 h 1360"/>
                <a:gd name="T32" fmla="*/ 1291 w 1651"/>
                <a:gd name="T33" fmla="*/ 489 h 1360"/>
                <a:gd name="T34" fmla="*/ 1291 w 1651"/>
                <a:gd name="T35" fmla="*/ 534 h 1360"/>
                <a:gd name="T36" fmla="*/ 1321 w 1651"/>
                <a:gd name="T37" fmla="*/ 565 h 1360"/>
                <a:gd name="T38" fmla="*/ 1321 w 1651"/>
                <a:gd name="T39" fmla="*/ 619 h 1360"/>
                <a:gd name="T40" fmla="*/ 1336 w 1651"/>
                <a:gd name="T41" fmla="*/ 672 h 1360"/>
                <a:gd name="T42" fmla="*/ 1397 w 1651"/>
                <a:gd name="T43" fmla="*/ 672 h 1360"/>
                <a:gd name="T44" fmla="*/ 1436 w 1651"/>
                <a:gd name="T45" fmla="*/ 741 h 1360"/>
                <a:gd name="T46" fmla="*/ 1489 w 1651"/>
                <a:gd name="T47" fmla="*/ 794 h 1360"/>
                <a:gd name="T48" fmla="*/ 1558 w 1651"/>
                <a:gd name="T49" fmla="*/ 741 h 1360"/>
                <a:gd name="T50" fmla="*/ 1558 w 1651"/>
                <a:gd name="T51" fmla="*/ 741 h 1360"/>
                <a:gd name="T52" fmla="*/ 1566 w 1651"/>
                <a:gd name="T53" fmla="*/ 802 h 1360"/>
                <a:gd name="T54" fmla="*/ 1535 w 1651"/>
                <a:gd name="T55" fmla="*/ 832 h 1360"/>
                <a:gd name="T56" fmla="*/ 1596 w 1651"/>
                <a:gd name="T57" fmla="*/ 924 h 1360"/>
                <a:gd name="T58" fmla="*/ 1535 w 1651"/>
                <a:gd name="T59" fmla="*/ 1077 h 1360"/>
                <a:gd name="T60" fmla="*/ 1459 w 1651"/>
                <a:gd name="T61" fmla="*/ 1253 h 1360"/>
                <a:gd name="T62" fmla="*/ 1397 w 1651"/>
                <a:gd name="T63" fmla="*/ 1344 h 1360"/>
                <a:gd name="T64" fmla="*/ 1390 w 1651"/>
                <a:gd name="T65" fmla="*/ 1230 h 1360"/>
                <a:gd name="T66" fmla="*/ 1344 w 1651"/>
                <a:gd name="T67" fmla="*/ 1298 h 1360"/>
                <a:gd name="T68" fmla="*/ 1359 w 1651"/>
                <a:gd name="T69" fmla="*/ 1329 h 1360"/>
                <a:gd name="T70" fmla="*/ 1359 w 1651"/>
                <a:gd name="T71" fmla="*/ 1329 h 1360"/>
                <a:gd name="T72" fmla="*/ 1359 w 1651"/>
                <a:gd name="T73" fmla="*/ 1329 h 1360"/>
                <a:gd name="T74" fmla="*/ 1329 w 1651"/>
                <a:gd name="T75" fmla="*/ 1344 h 1360"/>
                <a:gd name="T76" fmla="*/ 1252 w 1651"/>
                <a:gd name="T77" fmla="*/ 1306 h 1360"/>
                <a:gd name="T78" fmla="*/ 1184 w 1651"/>
                <a:gd name="T79" fmla="*/ 1268 h 1360"/>
                <a:gd name="T80" fmla="*/ 978 w 1651"/>
                <a:gd name="T81" fmla="*/ 1329 h 1360"/>
                <a:gd name="T82" fmla="*/ 878 w 1651"/>
                <a:gd name="T83" fmla="*/ 1260 h 1360"/>
                <a:gd name="T84" fmla="*/ 794 w 1651"/>
                <a:gd name="T85" fmla="*/ 1176 h 1360"/>
                <a:gd name="T86" fmla="*/ 756 w 1651"/>
                <a:gd name="T87" fmla="*/ 1115 h 1360"/>
                <a:gd name="T88" fmla="*/ 634 w 1651"/>
                <a:gd name="T89" fmla="*/ 1100 h 1360"/>
                <a:gd name="T90" fmla="*/ 496 w 1651"/>
                <a:gd name="T91" fmla="*/ 1077 h 1360"/>
                <a:gd name="T92" fmla="*/ 473 w 1651"/>
                <a:gd name="T93" fmla="*/ 932 h 1360"/>
                <a:gd name="T94" fmla="*/ 366 w 1651"/>
                <a:gd name="T95" fmla="*/ 840 h 1360"/>
                <a:gd name="T96" fmla="*/ 244 w 1651"/>
                <a:gd name="T97" fmla="*/ 680 h 1360"/>
                <a:gd name="T98" fmla="*/ 175 w 1651"/>
                <a:gd name="T99" fmla="*/ 634 h 1360"/>
                <a:gd name="T100" fmla="*/ 175 w 1651"/>
                <a:gd name="T101" fmla="*/ 642 h 1360"/>
                <a:gd name="T102" fmla="*/ 30 w 1651"/>
                <a:gd name="T103" fmla="*/ 443 h 1360"/>
                <a:gd name="T104" fmla="*/ 0 w 1651"/>
                <a:gd name="T105" fmla="*/ 405 h 1360"/>
                <a:gd name="T106" fmla="*/ 99 w 1651"/>
                <a:gd name="T107" fmla="*/ 389 h 1360"/>
                <a:gd name="T108" fmla="*/ 168 w 1651"/>
                <a:gd name="T109" fmla="*/ 336 h 1360"/>
                <a:gd name="T110" fmla="*/ 259 w 1651"/>
                <a:gd name="T111" fmla="*/ 198 h 1360"/>
                <a:gd name="T112" fmla="*/ 374 w 1651"/>
                <a:gd name="T113" fmla="*/ 221 h 1360"/>
                <a:gd name="T114" fmla="*/ 550 w 1651"/>
                <a:gd name="T115" fmla="*/ 191 h 1360"/>
                <a:gd name="T116" fmla="*/ 588 w 1651"/>
                <a:gd name="T117" fmla="*/ 92 h 1360"/>
                <a:gd name="T118" fmla="*/ 695 w 1651"/>
                <a:gd name="T119" fmla="*/ 30 h 1360"/>
                <a:gd name="T120" fmla="*/ 741 w 1651"/>
                <a:gd name="T121" fmla="*/ 0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51" h="1360">
                  <a:moveTo>
                    <a:pt x="741" y="0"/>
                  </a:moveTo>
                  <a:lnTo>
                    <a:pt x="741" y="0"/>
                  </a:lnTo>
                  <a:cubicBezTo>
                    <a:pt x="748" y="7"/>
                    <a:pt x="779" y="15"/>
                    <a:pt x="786" y="23"/>
                  </a:cubicBezTo>
                  <a:cubicBezTo>
                    <a:pt x="794" y="46"/>
                    <a:pt x="802" y="69"/>
                    <a:pt x="825" y="84"/>
                  </a:cubicBezTo>
                  <a:cubicBezTo>
                    <a:pt x="840" y="92"/>
                    <a:pt x="863" y="84"/>
                    <a:pt x="886" y="84"/>
                  </a:cubicBezTo>
                  <a:lnTo>
                    <a:pt x="932" y="130"/>
                  </a:lnTo>
                  <a:cubicBezTo>
                    <a:pt x="939" y="130"/>
                    <a:pt x="1016" y="114"/>
                    <a:pt x="1016" y="114"/>
                  </a:cubicBezTo>
                  <a:cubicBezTo>
                    <a:pt x="1016" y="130"/>
                    <a:pt x="1031" y="137"/>
                    <a:pt x="1031" y="153"/>
                  </a:cubicBezTo>
                  <a:cubicBezTo>
                    <a:pt x="1023" y="175"/>
                    <a:pt x="1000" y="183"/>
                    <a:pt x="993" y="198"/>
                  </a:cubicBezTo>
                  <a:cubicBezTo>
                    <a:pt x="978" y="237"/>
                    <a:pt x="962" y="267"/>
                    <a:pt x="955" y="305"/>
                  </a:cubicBezTo>
                  <a:cubicBezTo>
                    <a:pt x="955" y="336"/>
                    <a:pt x="955" y="359"/>
                    <a:pt x="955" y="389"/>
                  </a:cubicBezTo>
                  <a:cubicBezTo>
                    <a:pt x="962" y="428"/>
                    <a:pt x="970" y="473"/>
                    <a:pt x="985" y="504"/>
                  </a:cubicBezTo>
                  <a:cubicBezTo>
                    <a:pt x="1000" y="534"/>
                    <a:pt x="1023" y="573"/>
                    <a:pt x="1054" y="573"/>
                  </a:cubicBezTo>
                  <a:cubicBezTo>
                    <a:pt x="1100" y="573"/>
                    <a:pt x="1138" y="534"/>
                    <a:pt x="1176" y="511"/>
                  </a:cubicBezTo>
                  <a:cubicBezTo>
                    <a:pt x="1184" y="504"/>
                    <a:pt x="1184" y="481"/>
                    <a:pt x="1191" y="473"/>
                  </a:cubicBezTo>
                  <a:cubicBezTo>
                    <a:pt x="1222" y="466"/>
                    <a:pt x="1260" y="481"/>
                    <a:pt x="1291" y="489"/>
                  </a:cubicBezTo>
                  <a:lnTo>
                    <a:pt x="1291" y="489"/>
                  </a:lnTo>
                  <a:cubicBezTo>
                    <a:pt x="1291" y="504"/>
                    <a:pt x="1291" y="519"/>
                    <a:pt x="1291" y="534"/>
                  </a:cubicBezTo>
                  <a:cubicBezTo>
                    <a:pt x="1298" y="550"/>
                    <a:pt x="1314" y="550"/>
                    <a:pt x="1321" y="565"/>
                  </a:cubicBezTo>
                  <a:cubicBezTo>
                    <a:pt x="1329" y="580"/>
                    <a:pt x="1321" y="596"/>
                    <a:pt x="1321" y="619"/>
                  </a:cubicBezTo>
                  <a:cubicBezTo>
                    <a:pt x="1329" y="634"/>
                    <a:pt x="1321" y="657"/>
                    <a:pt x="1336" y="672"/>
                  </a:cubicBezTo>
                  <a:cubicBezTo>
                    <a:pt x="1352" y="680"/>
                    <a:pt x="1382" y="657"/>
                    <a:pt x="1397" y="672"/>
                  </a:cubicBezTo>
                  <a:cubicBezTo>
                    <a:pt x="1420" y="687"/>
                    <a:pt x="1420" y="718"/>
                    <a:pt x="1436" y="741"/>
                  </a:cubicBezTo>
                  <a:cubicBezTo>
                    <a:pt x="1451" y="756"/>
                    <a:pt x="1466" y="786"/>
                    <a:pt x="1489" y="794"/>
                  </a:cubicBezTo>
                  <a:cubicBezTo>
                    <a:pt x="1520" y="794"/>
                    <a:pt x="1527" y="756"/>
                    <a:pt x="1558" y="741"/>
                  </a:cubicBezTo>
                  <a:lnTo>
                    <a:pt x="1558" y="741"/>
                  </a:lnTo>
                  <a:cubicBezTo>
                    <a:pt x="1558" y="756"/>
                    <a:pt x="1566" y="779"/>
                    <a:pt x="1566" y="802"/>
                  </a:cubicBezTo>
                  <a:cubicBezTo>
                    <a:pt x="1566" y="832"/>
                    <a:pt x="1543" y="817"/>
                    <a:pt x="1535" y="832"/>
                  </a:cubicBezTo>
                  <a:cubicBezTo>
                    <a:pt x="1527" y="848"/>
                    <a:pt x="1581" y="909"/>
                    <a:pt x="1596" y="924"/>
                  </a:cubicBezTo>
                  <a:cubicBezTo>
                    <a:pt x="1650" y="993"/>
                    <a:pt x="1634" y="1077"/>
                    <a:pt x="1535" y="1077"/>
                  </a:cubicBezTo>
                  <a:cubicBezTo>
                    <a:pt x="1466" y="1084"/>
                    <a:pt x="1474" y="1207"/>
                    <a:pt x="1459" y="1253"/>
                  </a:cubicBezTo>
                  <a:cubicBezTo>
                    <a:pt x="1443" y="1283"/>
                    <a:pt x="1405" y="1314"/>
                    <a:pt x="1397" y="1344"/>
                  </a:cubicBezTo>
                  <a:cubicBezTo>
                    <a:pt x="1352" y="1344"/>
                    <a:pt x="1390" y="1245"/>
                    <a:pt x="1390" y="1230"/>
                  </a:cubicBezTo>
                  <a:cubicBezTo>
                    <a:pt x="1390" y="1184"/>
                    <a:pt x="1291" y="1222"/>
                    <a:pt x="1344" y="1298"/>
                  </a:cubicBezTo>
                  <a:cubicBezTo>
                    <a:pt x="1344" y="1306"/>
                    <a:pt x="1367" y="1329"/>
                    <a:pt x="1359" y="1329"/>
                  </a:cubicBezTo>
                  <a:lnTo>
                    <a:pt x="1359" y="1329"/>
                  </a:lnTo>
                  <a:lnTo>
                    <a:pt x="1359" y="1329"/>
                  </a:lnTo>
                  <a:cubicBezTo>
                    <a:pt x="1352" y="1329"/>
                    <a:pt x="1336" y="1344"/>
                    <a:pt x="1329" y="1344"/>
                  </a:cubicBezTo>
                  <a:cubicBezTo>
                    <a:pt x="1291" y="1344"/>
                    <a:pt x="1275" y="1329"/>
                    <a:pt x="1252" y="1306"/>
                  </a:cubicBezTo>
                  <a:cubicBezTo>
                    <a:pt x="1237" y="1291"/>
                    <a:pt x="1184" y="1283"/>
                    <a:pt x="1184" y="1268"/>
                  </a:cubicBezTo>
                  <a:cubicBezTo>
                    <a:pt x="1184" y="1191"/>
                    <a:pt x="1031" y="1359"/>
                    <a:pt x="978" y="1329"/>
                  </a:cubicBezTo>
                  <a:cubicBezTo>
                    <a:pt x="939" y="1306"/>
                    <a:pt x="916" y="1268"/>
                    <a:pt x="878" y="1260"/>
                  </a:cubicBezTo>
                  <a:cubicBezTo>
                    <a:pt x="817" y="1245"/>
                    <a:pt x="886" y="1176"/>
                    <a:pt x="794" y="1176"/>
                  </a:cubicBezTo>
                  <a:cubicBezTo>
                    <a:pt x="748" y="1176"/>
                    <a:pt x="802" y="1123"/>
                    <a:pt x="756" y="1115"/>
                  </a:cubicBezTo>
                  <a:cubicBezTo>
                    <a:pt x="718" y="1115"/>
                    <a:pt x="664" y="1100"/>
                    <a:pt x="634" y="1100"/>
                  </a:cubicBezTo>
                  <a:cubicBezTo>
                    <a:pt x="542" y="1100"/>
                    <a:pt x="572" y="1123"/>
                    <a:pt x="496" y="1077"/>
                  </a:cubicBezTo>
                  <a:cubicBezTo>
                    <a:pt x="481" y="1069"/>
                    <a:pt x="481" y="955"/>
                    <a:pt x="473" y="932"/>
                  </a:cubicBezTo>
                  <a:cubicBezTo>
                    <a:pt x="450" y="825"/>
                    <a:pt x="458" y="886"/>
                    <a:pt x="366" y="840"/>
                  </a:cubicBezTo>
                  <a:cubicBezTo>
                    <a:pt x="321" y="817"/>
                    <a:pt x="259" y="680"/>
                    <a:pt x="244" y="680"/>
                  </a:cubicBezTo>
                  <a:cubicBezTo>
                    <a:pt x="198" y="672"/>
                    <a:pt x="191" y="695"/>
                    <a:pt x="175" y="634"/>
                  </a:cubicBezTo>
                  <a:cubicBezTo>
                    <a:pt x="175" y="634"/>
                    <a:pt x="175" y="634"/>
                    <a:pt x="175" y="642"/>
                  </a:cubicBezTo>
                  <a:cubicBezTo>
                    <a:pt x="160" y="588"/>
                    <a:pt x="7" y="489"/>
                    <a:pt x="30" y="443"/>
                  </a:cubicBezTo>
                  <a:cubicBezTo>
                    <a:pt x="46" y="412"/>
                    <a:pt x="15" y="428"/>
                    <a:pt x="0" y="405"/>
                  </a:cubicBezTo>
                  <a:cubicBezTo>
                    <a:pt x="15" y="397"/>
                    <a:pt x="69" y="397"/>
                    <a:pt x="99" y="389"/>
                  </a:cubicBezTo>
                  <a:cubicBezTo>
                    <a:pt x="122" y="374"/>
                    <a:pt x="137" y="336"/>
                    <a:pt x="168" y="336"/>
                  </a:cubicBezTo>
                  <a:cubicBezTo>
                    <a:pt x="221" y="336"/>
                    <a:pt x="244" y="244"/>
                    <a:pt x="259" y="198"/>
                  </a:cubicBezTo>
                  <a:cubicBezTo>
                    <a:pt x="282" y="153"/>
                    <a:pt x="343" y="221"/>
                    <a:pt x="374" y="221"/>
                  </a:cubicBezTo>
                  <a:cubicBezTo>
                    <a:pt x="405" y="221"/>
                    <a:pt x="542" y="214"/>
                    <a:pt x="550" y="191"/>
                  </a:cubicBezTo>
                  <a:cubicBezTo>
                    <a:pt x="557" y="160"/>
                    <a:pt x="565" y="122"/>
                    <a:pt x="588" y="92"/>
                  </a:cubicBezTo>
                  <a:cubicBezTo>
                    <a:pt x="611" y="76"/>
                    <a:pt x="664" y="53"/>
                    <a:pt x="695" y="30"/>
                  </a:cubicBezTo>
                  <a:cubicBezTo>
                    <a:pt x="733" y="7"/>
                    <a:pt x="741" y="7"/>
                    <a:pt x="741"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57" name="Freeform 184"/>
            <p:cNvSpPr>
              <a:spLocks noChangeArrowheads="1"/>
            </p:cNvSpPr>
            <p:nvPr/>
          </p:nvSpPr>
          <p:spPr bwMode="auto">
            <a:xfrm>
              <a:off x="3474812" y="5726114"/>
              <a:ext cx="592098" cy="344487"/>
            </a:xfrm>
            <a:custGeom>
              <a:avLst/>
              <a:gdLst>
                <a:gd name="T0" fmla="*/ 832 w 1643"/>
                <a:gd name="T1" fmla="*/ 0 h 955"/>
                <a:gd name="T2" fmla="*/ 763 w 1643"/>
                <a:gd name="T3" fmla="*/ 159 h 955"/>
                <a:gd name="T4" fmla="*/ 596 w 1643"/>
                <a:gd name="T5" fmla="*/ 495 h 955"/>
                <a:gd name="T6" fmla="*/ 565 w 1643"/>
                <a:gd name="T7" fmla="*/ 579 h 955"/>
                <a:gd name="T8" fmla="*/ 557 w 1643"/>
                <a:gd name="T9" fmla="*/ 587 h 955"/>
                <a:gd name="T10" fmla="*/ 374 w 1643"/>
                <a:gd name="T11" fmla="*/ 625 h 955"/>
                <a:gd name="T12" fmla="*/ 114 w 1643"/>
                <a:gd name="T13" fmla="*/ 664 h 955"/>
                <a:gd name="T14" fmla="*/ 38 w 1643"/>
                <a:gd name="T15" fmla="*/ 740 h 955"/>
                <a:gd name="T16" fmla="*/ 122 w 1643"/>
                <a:gd name="T17" fmla="*/ 885 h 955"/>
                <a:gd name="T18" fmla="*/ 359 w 1643"/>
                <a:gd name="T19" fmla="*/ 885 h 955"/>
                <a:gd name="T20" fmla="*/ 359 w 1643"/>
                <a:gd name="T21" fmla="*/ 931 h 955"/>
                <a:gd name="T22" fmla="*/ 557 w 1643"/>
                <a:gd name="T23" fmla="*/ 877 h 955"/>
                <a:gd name="T24" fmla="*/ 634 w 1643"/>
                <a:gd name="T25" fmla="*/ 847 h 955"/>
                <a:gd name="T26" fmla="*/ 786 w 1643"/>
                <a:gd name="T27" fmla="*/ 847 h 955"/>
                <a:gd name="T28" fmla="*/ 855 w 1643"/>
                <a:gd name="T29" fmla="*/ 717 h 955"/>
                <a:gd name="T30" fmla="*/ 977 w 1643"/>
                <a:gd name="T31" fmla="*/ 656 h 955"/>
                <a:gd name="T32" fmla="*/ 1038 w 1643"/>
                <a:gd name="T33" fmla="*/ 587 h 955"/>
                <a:gd name="T34" fmla="*/ 1130 w 1643"/>
                <a:gd name="T35" fmla="*/ 556 h 955"/>
                <a:gd name="T36" fmla="*/ 1351 w 1643"/>
                <a:gd name="T37" fmla="*/ 518 h 955"/>
                <a:gd name="T38" fmla="*/ 1581 w 1643"/>
                <a:gd name="T39" fmla="*/ 495 h 955"/>
                <a:gd name="T40" fmla="*/ 1619 w 1643"/>
                <a:gd name="T41" fmla="*/ 495 h 955"/>
                <a:gd name="T42" fmla="*/ 1604 w 1643"/>
                <a:gd name="T43" fmla="*/ 419 h 955"/>
                <a:gd name="T44" fmla="*/ 1626 w 1643"/>
                <a:gd name="T45" fmla="*/ 366 h 955"/>
                <a:gd name="T46" fmla="*/ 1512 w 1643"/>
                <a:gd name="T47" fmla="*/ 335 h 955"/>
                <a:gd name="T48" fmla="*/ 1474 w 1643"/>
                <a:gd name="T49" fmla="*/ 358 h 955"/>
                <a:gd name="T50" fmla="*/ 1405 w 1643"/>
                <a:gd name="T51" fmla="*/ 381 h 955"/>
                <a:gd name="T52" fmla="*/ 1329 w 1643"/>
                <a:gd name="T53" fmla="*/ 389 h 955"/>
                <a:gd name="T54" fmla="*/ 1222 w 1643"/>
                <a:gd name="T55" fmla="*/ 266 h 955"/>
                <a:gd name="T56" fmla="*/ 1161 w 1643"/>
                <a:gd name="T57" fmla="*/ 266 h 955"/>
                <a:gd name="T58" fmla="*/ 1168 w 1643"/>
                <a:gd name="T59" fmla="*/ 175 h 955"/>
                <a:gd name="T60" fmla="*/ 1084 w 1643"/>
                <a:gd name="T61" fmla="*/ 91 h 955"/>
                <a:gd name="T62" fmla="*/ 970 w 1643"/>
                <a:gd name="T63" fmla="*/ 106 h 955"/>
                <a:gd name="T64" fmla="*/ 893 w 1643"/>
                <a:gd name="T65" fmla="*/ 38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43" h="955">
                  <a:moveTo>
                    <a:pt x="832" y="0"/>
                  </a:moveTo>
                  <a:lnTo>
                    <a:pt x="832" y="0"/>
                  </a:lnTo>
                  <a:cubicBezTo>
                    <a:pt x="832" y="15"/>
                    <a:pt x="832" y="23"/>
                    <a:pt x="802" y="30"/>
                  </a:cubicBezTo>
                  <a:cubicBezTo>
                    <a:pt x="756" y="46"/>
                    <a:pt x="756" y="114"/>
                    <a:pt x="763" y="159"/>
                  </a:cubicBezTo>
                  <a:cubicBezTo>
                    <a:pt x="779" y="251"/>
                    <a:pt x="725" y="335"/>
                    <a:pt x="664" y="396"/>
                  </a:cubicBezTo>
                  <a:cubicBezTo>
                    <a:pt x="626" y="434"/>
                    <a:pt x="596" y="434"/>
                    <a:pt x="596" y="495"/>
                  </a:cubicBezTo>
                  <a:cubicBezTo>
                    <a:pt x="596" y="511"/>
                    <a:pt x="626" y="595"/>
                    <a:pt x="588" y="595"/>
                  </a:cubicBezTo>
                  <a:lnTo>
                    <a:pt x="565" y="579"/>
                  </a:lnTo>
                  <a:lnTo>
                    <a:pt x="557" y="587"/>
                  </a:lnTo>
                  <a:lnTo>
                    <a:pt x="557" y="587"/>
                  </a:lnTo>
                  <a:cubicBezTo>
                    <a:pt x="511" y="602"/>
                    <a:pt x="481" y="572"/>
                    <a:pt x="443" y="579"/>
                  </a:cubicBezTo>
                  <a:cubicBezTo>
                    <a:pt x="443" y="595"/>
                    <a:pt x="382" y="625"/>
                    <a:pt x="374" y="625"/>
                  </a:cubicBezTo>
                  <a:cubicBezTo>
                    <a:pt x="298" y="648"/>
                    <a:pt x="252" y="725"/>
                    <a:pt x="183" y="618"/>
                  </a:cubicBezTo>
                  <a:cubicBezTo>
                    <a:pt x="152" y="572"/>
                    <a:pt x="137" y="625"/>
                    <a:pt x="114" y="664"/>
                  </a:cubicBezTo>
                  <a:cubicBezTo>
                    <a:pt x="91" y="702"/>
                    <a:pt x="53" y="686"/>
                    <a:pt x="23" y="694"/>
                  </a:cubicBezTo>
                  <a:cubicBezTo>
                    <a:pt x="23" y="709"/>
                    <a:pt x="61" y="717"/>
                    <a:pt x="38" y="740"/>
                  </a:cubicBezTo>
                  <a:cubicBezTo>
                    <a:pt x="0" y="793"/>
                    <a:pt x="53" y="801"/>
                    <a:pt x="91" y="816"/>
                  </a:cubicBezTo>
                  <a:cubicBezTo>
                    <a:pt x="122" y="839"/>
                    <a:pt x="99" y="870"/>
                    <a:pt x="122" y="885"/>
                  </a:cubicBezTo>
                  <a:cubicBezTo>
                    <a:pt x="145" y="900"/>
                    <a:pt x="206" y="831"/>
                    <a:pt x="244" y="893"/>
                  </a:cubicBezTo>
                  <a:cubicBezTo>
                    <a:pt x="282" y="954"/>
                    <a:pt x="313" y="893"/>
                    <a:pt x="359" y="885"/>
                  </a:cubicBezTo>
                  <a:cubicBezTo>
                    <a:pt x="359" y="908"/>
                    <a:pt x="359" y="923"/>
                    <a:pt x="359" y="931"/>
                  </a:cubicBezTo>
                  <a:lnTo>
                    <a:pt x="359" y="931"/>
                  </a:lnTo>
                  <a:cubicBezTo>
                    <a:pt x="382" y="916"/>
                    <a:pt x="427" y="900"/>
                    <a:pt x="443" y="893"/>
                  </a:cubicBezTo>
                  <a:cubicBezTo>
                    <a:pt x="481" y="885"/>
                    <a:pt x="519" y="893"/>
                    <a:pt x="557" y="877"/>
                  </a:cubicBezTo>
                  <a:cubicBezTo>
                    <a:pt x="573" y="870"/>
                    <a:pt x="588" y="847"/>
                    <a:pt x="603" y="847"/>
                  </a:cubicBezTo>
                  <a:cubicBezTo>
                    <a:pt x="611" y="839"/>
                    <a:pt x="626" y="854"/>
                    <a:pt x="634" y="847"/>
                  </a:cubicBezTo>
                  <a:cubicBezTo>
                    <a:pt x="664" y="847"/>
                    <a:pt x="679" y="824"/>
                    <a:pt x="710" y="824"/>
                  </a:cubicBezTo>
                  <a:cubicBezTo>
                    <a:pt x="733" y="824"/>
                    <a:pt x="763" y="854"/>
                    <a:pt x="786" y="847"/>
                  </a:cubicBezTo>
                  <a:cubicBezTo>
                    <a:pt x="809" y="831"/>
                    <a:pt x="817" y="793"/>
                    <a:pt x="832" y="770"/>
                  </a:cubicBezTo>
                  <a:cubicBezTo>
                    <a:pt x="840" y="755"/>
                    <a:pt x="840" y="732"/>
                    <a:pt x="855" y="717"/>
                  </a:cubicBezTo>
                  <a:cubicBezTo>
                    <a:pt x="878" y="702"/>
                    <a:pt x="901" y="702"/>
                    <a:pt x="924" y="686"/>
                  </a:cubicBezTo>
                  <a:cubicBezTo>
                    <a:pt x="947" y="679"/>
                    <a:pt x="970" y="671"/>
                    <a:pt x="977" y="656"/>
                  </a:cubicBezTo>
                  <a:cubicBezTo>
                    <a:pt x="993" y="641"/>
                    <a:pt x="970" y="610"/>
                    <a:pt x="985" y="595"/>
                  </a:cubicBezTo>
                  <a:cubicBezTo>
                    <a:pt x="1000" y="587"/>
                    <a:pt x="1023" y="587"/>
                    <a:pt x="1038" y="587"/>
                  </a:cubicBezTo>
                  <a:cubicBezTo>
                    <a:pt x="1046" y="587"/>
                    <a:pt x="1054" y="602"/>
                    <a:pt x="1061" y="602"/>
                  </a:cubicBezTo>
                  <a:cubicBezTo>
                    <a:pt x="1084" y="595"/>
                    <a:pt x="1099" y="556"/>
                    <a:pt x="1130" y="556"/>
                  </a:cubicBezTo>
                  <a:cubicBezTo>
                    <a:pt x="1184" y="541"/>
                    <a:pt x="1237" y="572"/>
                    <a:pt x="1290" y="564"/>
                  </a:cubicBezTo>
                  <a:cubicBezTo>
                    <a:pt x="1313" y="556"/>
                    <a:pt x="1329" y="526"/>
                    <a:pt x="1351" y="518"/>
                  </a:cubicBezTo>
                  <a:cubicBezTo>
                    <a:pt x="1397" y="495"/>
                    <a:pt x="1443" y="480"/>
                    <a:pt x="1489" y="480"/>
                  </a:cubicBezTo>
                  <a:cubicBezTo>
                    <a:pt x="1520" y="472"/>
                    <a:pt x="1550" y="488"/>
                    <a:pt x="1581" y="495"/>
                  </a:cubicBezTo>
                  <a:lnTo>
                    <a:pt x="1581" y="495"/>
                  </a:lnTo>
                  <a:cubicBezTo>
                    <a:pt x="1596" y="495"/>
                    <a:pt x="1611" y="495"/>
                    <a:pt x="1619" y="495"/>
                  </a:cubicBezTo>
                  <a:cubicBezTo>
                    <a:pt x="1634" y="488"/>
                    <a:pt x="1642" y="472"/>
                    <a:pt x="1642" y="465"/>
                  </a:cubicBezTo>
                  <a:cubicBezTo>
                    <a:pt x="1634" y="442"/>
                    <a:pt x="1604" y="434"/>
                    <a:pt x="1604" y="419"/>
                  </a:cubicBezTo>
                  <a:cubicBezTo>
                    <a:pt x="1604" y="396"/>
                    <a:pt x="1619" y="381"/>
                    <a:pt x="1626" y="366"/>
                  </a:cubicBezTo>
                  <a:lnTo>
                    <a:pt x="1626" y="366"/>
                  </a:lnTo>
                  <a:cubicBezTo>
                    <a:pt x="1611" y="350"/>
                    <a:pt x="1596" y="335"/>
                    <a:pt x="1581" y="327"/>
                  </a:cubicBezTo>
                  <a:cubicBezTo>
                    <a:pt x="1558" y="327"/>
                    <a:pt x="1535" y="327"/>
                    <a:pt x="1512" y="335"/>
                  </a:cubicBezTo>
                  <a:cubicBezTo>
                    <a:pt x="1497" y="343"/>
                    <a:pt x="1489" y="350"/>
                    <a:pt x="1474" y="358"/>
                  </a:cubicBezTo>
                  <a:lnTo>
                    <a:pt x="1474" y="358"/>
                  </a:lnTo>
                  <a:cubicBezTo>
                    <a:pt x="1459" y="366"/>
                    <a:pt x="1443" y="358"/>
                    <a:pt x="1428" y="366"/>
                  </a:cubicBezTo>
                  <a:cubicBezTo>
                    <a:pt x="1420" y="366"/>
                    <a:pt x="1413" y="381"/>
                    <a:pt x="1405" y="381"/>
                  </a:cubicBezTo>
                  <a:cubicBezTo>
                    <a:pt x="1390" y="381"/>
                    <a:pt x="1367" y="373"/>
                    <a:pt x="1351" y="373"/>
                  </a:cubicBezTo>
                  <a:cubicBezTo>
                    <a:pt x="1344" y="373"/>
                    <a:pt x="1336" y="389"/>
                    <a:pt x="1329" y="389"/>
                  </a:cubicBezTo>
                  <a:cubicBezTo>
                    <a:pt x="1321" y="381"/>
                    <a:pt x="1321" y="358"/>
                    <a:pt x="1313" y="350"/>
                  </a:cubicBezTo>
                  <a:cubicBezTo>
                    <a:pt x="1283" y="320"/>
                    <a:pt x="1260" y="281"/>
                    <a:pt x="1222" y="266"/>
                  </a:cubicBezTo>
                  <a:cubicBezTo>
                    <a:pt x="1207" y="259"/>
                    <a:pt x="1199" y="281"/>
                    <a:pt x="1184" y="289"/>
                  </a:cubicBezTo>
                  <a:cubicBezTo>
                    <a:pt x="1168" y="289"/>
                    <a:pt x="1161" y="274"/>
                    <a:pt x="1161" y="266"/>
                  </a:cubicBezTo>
                  <a:cubicBezTo>
                    <a:pt x="1161" y="259"/>
                    <a:pt x="1191" y="266"/>
                    <a:pt x="1191" y="251"/>
                  </a:cubicBezTo>
                  <a:cubicBezTo>
                    <a:pt x="1191" y="228"/>
                    <a:pt x="1191" y="190"/>
                    <a:pt x="1168" y="175"/>
                  </a:cubicBezTo>
                  <a:cubicBezTo>
                    <a:pt x="1138" y="159"/>
                    <a:pt x="1084" y="205"/>
                    <a:pt x="1061" y="182"/>
                  </a:cubicBezTo>
                  <a:cubicBezTo>
                    <a:pt x="1046" y="159"/>
                    <a:pt x="1099" y="121"/>
                    <a:pt x="1084" y="91"/>
                  </a:cubicBezTo>
                  <a:cubicBezTo>
                    <a:pt x="1069" y="76"/>
                    <a:pt x="1038" y="84"/>
                    <a:pt x="1008" y="84"/>
                  </a:cubicBezTo>
                  <a:cubicBezTo>
                    <a:pt x="993" y="84"/>
                    <a:pt x="985" y="106"/>
                    <a:pt x="970" y="106"/>
                  </a:cubicBezTo>
                  <a:cubicBezTo>
                    <a:pt x="954" y="106"/>
                    <a:pt x="939" y="114"/>
                    <a:pt x="924" y="98"/>
                  </a:cubicBezTo>
                  <a:cubicBezTo>
                    <a:pt x="909" y="84"/>
                    <a:pt x="909" y="53"/>
                    <a:pt x="893" y="38"/>
                  </a:cubicBezTo>
                  <a:cubicBezTo>
                    <a:pt x="878" y="23"/>
                    <a:pt x="848" y="15"/>
                    <a:pt x="832" y="0"/>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58" name="Freeform 185"/>
            <p:cNvSpPr>
              <a:spLocks noChangeArrowheads="1"/>
            </p:cNvSpPr>
            <p:nvPr/>
          </p:nvSpPr>
          <p:spPr bwMode="auto">
            <a:xfrm>
              <a:off x="3925632" y="5489575"/>
              <a:ext cx="220648" cy="368300"/>
            </a:xfrm>
            <a:custGeom>
              <a:avLst/>
              <a:gdLst>
                <a:gd name="T0" fmla="*/ 222 w 612"/>
                <a:gd name="T1" fmla="*/ 1015 h 1024"/>
                <a:gd name="T2" fmla="*/ 222 w 612"/>
                <a:gd name="T3" fmla="*/ 1015 h 1024"/>
                <a:gd name="T4" fmla="*/ 260 w 612"/>
                <a:gd name="T5" fmla="*/ 992 h 1024"/>
                <a:gd name="T6" fmla="*/ 329 w 612"/>
                <a:gd name="T7" fmla="*/ 984 h 1024"/>
                <a:gd name="T8" fmla="*/ 374 w 612"/>
                <a:gd name="T9" fmla="*/ 1023 h 1024"/>
                <a:gd name="T10" fmla="*/ 374 w 612"/>
                <a:gd name="T11" fmla="*/ 1023 h 1024"/>
                <a:gd name="T12" fmla="*/ 413 w 612"/>
                <a:gd name="T13" fmla="*/ 977 h 1024"/>
                <a:gd name="T14" fmla="*/ 413 w 612"/>
                <a:gd name="T15" fmla="*/ 923 h 1024"/>
                <a:gd name="T16" fmla="*/ 443 w 612"/>
                <a:gd name="T17" fmla="*/ 916 h 1024"/>
                <a:gd name="T18" fmla="*/ 543 w 612"/>
                <a:gd name="T19" fmla="*/ 954 h 1024"/>
                <a:gd name="T20" fmla="*/ 573 w 612"/>
                <a:gd name="T21" fmla="*/ 877 h 1024"/>
                <a:gd name="T22" fmla="*/ 604 w 612"/>
                <a:gd name="T23" fmla="*/ 870 h 1024"/>
                <a:gd name="T24" fmla="*/ 604 w 612"/>
                <a:gd name="T25" fmla="*/ 801 h 1024"/>
                <a:gd name="T26" fmla="*/ 581 w 612"/>
                <a:gd name="T27" fmla="*/ 755 h 1024"/>
                <a:gd name="T28" fmla="*/ 581 w 612"/>
                <a:gd name="T29" fmla="*/ 755 h 1024"/>
                <a:gd name="T30" fmla="*/ 573 w 612"/>
                <a:gd name="T31" fmla="*/ 733 h 1024"/>
                <a:gd name="T32" fmla="*/ 566 w 612"/>
                <a:gd name="T33" fmla="*/ 642 h 1024"/>
                <a:gd name="T34" fmla="*/ 535 w 612"/>
                <a:gd name="T35" fmla="*/ 611 h 1024"/>
                <a:gd name="T36" fmla="*/ 558 w 612"/>
                <a:gd name="T37" fmla="*/ 535 h 1024"/>
                <a:gd name="T38" fmla="*/ 520 w 612"/>
                <a:gd name="T39" fmla="*/ 520 h 1024"/>
                <a:gd name="T40" fmla="*/ 527 w 612"/>
                <a:gd name="T41" fmla="*/ 336 h 1024"/>
                <a:gd name="T42" fmla="*/ 512 w 612"/>
                <a:gd name="T43" fmla="*/ 237 h 1024"/>
                <a:gd name="T44" fmla="*/ 436 w 612"/>
                <a:gd name="T45" fmla="*/ 183 h 1024"/>
                <a:gd name="T46" fmla="*/ 474 w 612"/>
                <a:gd name="T47" fmla="*/ 61 h 1024"/>
                <a:gd name="T48" fmla="*/ 474 w 612"/>
                <a:gd name="T49" fmla="*/ 61 h 1024"/>
                <a:gd name="T50" fmla="*/ 321 w 612"/>
                <a:gd name="T51" fmla="*/ 31 h 1024"/>
                <a:gd name="T52" fmla="*/ 260 w 612"/>
                <a:gd name="T53" fmla="*/ 107 h 1024"/>
                <a:gd name="T54" fmla="*/ 176 w 612"/>
                <a:gd name="T55" fmla="*/ 283 h 1024"/>
                <a:gd name="T56" fmla="*/ 130 w 612"/>
                <a:gd name="T57" fmla="*/ 390 h 1024"/>
                <a:gd name="T58" fmla="*/ 0 w 612"/>
                <a:gd name="T59" fmla="*/ 397 h 1024"/>
                <a:gd name="T60" fmla="*/ 0 w 612"/>
                <a:gd name="T61" fmla="*/ 397 h 1024"/>
                <a:gd name="T62" fmla="*/ 38 w 612"/>
                <a:gd name="T63" fmla="*/ 558 h 1024"/>
                <a:gd name="T64" fmla="*/ 107 w 612"/>
                <a:gd name="T65" fmla="*/ 565 h 1024"/>
                <a:gd name="T66" fmla="*/ 92 w 612"/>
                <a:gd name="T67" fmla="*/ 718 h 1024"/>
                <a:gd name="T68" fmla="*/ 168 w 612"/>
                <a:gd name="T69" fmla="*/ 763 h 1024"/>
                <a:gd name="T70" fmla="*/ 168 w 612"/>
                <a:gd name="T71" fmla="*/ 832 h 1024"/>
                <a:gd name="T72" fmla="*/ 191 w 612"/>
                <a:gd name="T73" fmla="*/ 832 h 1024"/>
                <a:gd name="T74" fmla="*/ 176 w 612"/>
                <a:gd name="T75" fmla="*/ 931 h 1024"/>
                <a:gd name="T76" fmla="*/ 214 w 612"/>
                <a:gd name="T77" fmla="*/ 984 h 1024"/>
                <a:gd name="T78" fmla="*/ 222 w 612"/>
                <a:gd name="T79" fmla="*/ 1015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2" h="1024">
                  <a:moveTo>
                    <a:pt x="222" y="1015"/>
                  </a:moveTo>
                  <a:lnTo>
                    <a:pt x="222" y="1015"/>
                  </a:lnTo>
                  <a:cubicBezTo>
                    <a:pt x="237" y="1007"/>
                    <a:pt x="245" y="1000"/>
                    <a:pt x="260" y="992"/>
                  </a:cubicBezTo>
                  <a:cubicBezTo>
                    <a:pt x="283" y="984"/>
                    <a:pt x="306" y="984"/>
                    <a:pt x="329" y="984"/>
                  </a:cubicBezTo>
                  <a:cubicBezTo>
                    <a:pt x="344" y="992"/>
                    <a:pt x="359" y="1007"/>
                    <a:pt x="374" y="1023"/>
                  </a:cubicBezTo>
                  <a:lnTo>
                    <a:pt x="374" y="1023"/>
                  </a:lnTo>
                  <a:cubicBezTo>
                    <a:pt x="390" y="1007"/>
                    <a:pt x="405" y="1000"/>
                    <a:pt x="413" y="977"/>
                  </a:cubicBezTo>
                  <a:cubicBezTo>
                    <a:pt x="420" y="961"/>
                    <a:pt x="405" y="938"/>
                    <a:pt x="413" y="923"/>
                  </a:cubicBezTo>
                  <a:cubicBezTo>
                    <a:pt x="420" y="916"/>
                    <a:pt x="428" y="916"/>
                    <a:pt x="443" y="916"/>
                  </a:cubicBezTo>
                  <a:cubicBezTo>
                    <a:pt x="474" y="923"/>
                    <a:pt x="505" y="961"/>
                    <a:pt x="543" y="954"/>
                  </a:cubicBezTo>
                  <a:cubicBezTo>
                    <a:pt x="566" y="946"/>
                    <a:pt x="550" y="900"/>
                    <a:pt x="573" y="877"/>
                  </a:cubicBezTo>
                  <a:cubicBezTo>
                    <a:pt x="573" y="870"/>
                    <a:pt x="596" y="885"/>
                    <a:pt x="604" y="870"/>
                  </a:cubicBezTo>
                  <a:cubicBezTo>
                    <a:pt x="611" y="847"/>
                    <a:pt x="611" y="824"/>
                    <a:pt x="604" y="801"/>
                  </a:cubicBezTo>
                  <a:cubicBezTo>
                    <a:pt x="596" y="786"/>
                    <a:pt x="588" y="771"/>
                    <a:pt x="581" y="755"/>
                  </a:cubicBezTo>
                  <a:lnTo>
                    <a:pt x="581" y="755"/>
                  </a:lnTo>
                  <a:cubicBezTo>
                    <a:pt x="573" y="748"/>
                    <a:pt x="573" y="741"/>
                    <a:pt x="573" y="733"/>
                  </a:cubicBezTo>
                  <a:cubicBezTo>
                    <a:pt x="566" y="703"/>
                    <a:pt x="573" y="672"/>
                    <a:pt x="566" y="642"/>
                  </a:cubicBezTo>
                  <a:cubicBezTo>
                    <a:pt x="558" y="626"/>
                    <a:pt x="535" y="626"/>
                    <a:pt x="535" y="611"/>
                  </a:cubicBezTo>
                  <a:cubicBezTo>
                    <a:pt x="535" y="588"/>
                    <a:pt x="558" y="558"/>
                    <a:pt x="558" y="535"/>
                  </a:cubicBezTo>
                  <a:cubicBezTo>
                    <a:pt x="558" y="520"/>
                    <a:pt x="520" y="535"/>
                    <a:pt x="520" y="520"/>
                  </a:cubicBezTo>
                  <a:cubicBezTo>
                    <a:pt x="512" y="458"/>
                    <a:pt x="527" y="397"/>
                    <a:pt x="527" y="336"/>
                  </a:cubicBezTo>
                  <a:cubicBezTo>
                    <a:pt x="527" y="305"/>
                    <a:pt x="527" y="267"/>
                    <a:pt x="512" y="237"/>
                  </a:cubicBezTo>
                  <a:cubicBezTo>
                    <a:pt x="497" y="214"/>
                    <a:pt x="443" y="214"/>
                    <a:pt x="436" y="183"/>
                  </a:cubicBezTo>
                  <a:cubicBezTo>
                    <a:pt x="428" y="138"/>
                    <a:pt x="466" y="99"/>
                    <a:pt x="474" y="61"/>
                  </a:cubicBezTo>
                  <a:lnTo>
                    <a:pt x="474" y="61"/>
                  </a:lnTo>
                  <a:cubicBezTo>
                    <a:pt x="428" y="61"/>
                    <a:pt x="382" y="76"/>
                    <a:pt x="321" y="31"/>
                  </a:cubicBezTo>
                  <a:cubicBezTo>
                    <a:pt x="283" y="0"/>
                    <a:pt x="275" y="84"/>
                    <a:pt x="260" y="107"/>
                  </a:cubicBezTo>
                  <a:cubicBezTo>
                    <a:pt x="176" y="283"/>
                    <a:pt x="176" y="283"/>
                    <a:pt x="176" y="283"/>
                  </a:cubicBezTo>
                  <a:cubicBezTo>
                    <a:pt x="161" y="313"/>
                    <a:pt x="153" y="374"/>
                    <a:pt x="130" y="390"/>
                  </a:cubicBezTo>
                  <a:cubicBezTo>
                    <a:pt x="84" y="420"/>
                    <a:pt x="38" y="412"/>
                    <a:pt x="0" y="397"/>
                  </a:cubicBezTo>
                  <a:lnTo>
                    <a:pt x="0" y="397"/>
                  </a:lnTo>
                  <a:cubicBezTo>
                    <a:pt x="8" y="435"/>
                    <a:pt x="8" y="527"/>
                    <a:pt x="38" y="558"/>
                  </a:cubicBezTo>
                  <a:cubicBezTo>
                    <a:pt x="54" y="573"/>
                    <a:pt x="92" y="542"/>
                    <a:pt x="107" y="565"/>
                  </a:cubicBezTo>
                  <a:cubicBezTo>
                    <a:pt x="122" y="611"/>
                    <a:pt x="77" y="672"/>
                    <a:pt x="92" y="718"/>
                  </a:cubicBezTo>
                  <a:cubicBezTo>
                    <a:pt x="107" y="748"/>
                    <a:pt x="153" y="741"/>
                    <a:pt x="168" y="763"/>
                  </a:cubicBezTo>
                  <a:cubicBezTo>
                    <a:pt x="176" y="786"/>
                    <a:pt x="161" y="809"/>
                    <a:pt x="168" y="832"/>
                  </a:cubicBezTo>
                  <a:cubicBezTo>
                    <a:pt x="168" y="832"/>
                    <a:pt x="191" y="824"/>
                    <a:pt x="191" y="832"/>
                  </a:cubicBezTo>
                  <a:cubicBezTo>
                    <a:pt x="191" y="870"/>
                    <a:pt x="176" y="900"/>
                    <a:pt x="176" y="931"/>
                  </a:cubicBezTo>
                  <a:cubicBezTo>
                    <a:pt x="184" y="954"/>
                    <a:pt x="199" y="969"/>
                    <a:pt x="214" y="984"/>
                  </a:cubicBezTo>
                  <a:cubicBezTo>
                    <a:pt x="214" y="992"/>
                    <a:pt x="214" y="1007"/>
                    <a:pt x="222" y="1015"/>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59" name="Freeform 186"/>
            <p:cNvSpPr>
              <a:spLocks noChangeArrowheads="1"/>
            </p:cNvSpPr>
            <p:nvPr/>
          </p:nvSpPr>
          <p:spPr bwMode="auto">
            <a:xfrm>
              <a:off x="3763718" y="5624514"/>
              <a:ext cx="242871" cy="242887"/>
            </a:xfrm>
            <a:custGeom>
              <a:avLst/>
              <a:gdLst>
                <a:gd name="T0" fmla="*/ 450 w 673"/>
                <a:gd name="T1" fmla="*/ 23 h 673"/>
                <a:gd name="T2" fmla="*/ 450 w 673"/>
                <a:gd name="T3" fmla="*/ 23 h 673"/>
                <a:gd name="T4" fmla="*/ 366 w 673"/>
                <a:gd name="T5" fmla="*/ 0 h 673"/>
                <a:gd name="T6" fmla="*/ 267 w 673"/>
                <a:gd name="T7" fmla="*/ 31 h 673"/>
                <a:gd name="T8" fmla="*/ 267 w 673"/>
                <a:gd name="T9" fmla="*/ 31 h 673"/>
                <a:gd name="T10" fmla="*/ 191 w 673"/>
                <a:gd name="T11" fmla="*/ 16 h 673"/>
                <a:gd name="T12" fmla="*/ 91 w 673"/>
                <a:gd name="T13" fmla="*/ 46 h 673"/>
                <a:gd name="T14" fmla="*/ 38 w 673"/>
                <a:gd name="T15" fmla="*/ 153 h 673"/>
                <a:gd name="T16" fmla="*/ 23 w 673"/>
                <a:gd name="T17" fmla="*/ 252 h 673"/>
                <a:gd name="T18" fmla="*/ 30 w 673"/>
                <a:gd name="T19" fmla="*/ 283 h 673"/>
                <a:gd name="T20" fmla="*/ 30 w 673"/>
                <a:gd name="T21" fmla="*/ 283 h 673"/>
                <a:gd name="T22" fmla="*/ 91 w 673"/>
                <a:gd name="T23" fmla="*/ 321 h 673"/>
                <a:gd name="T24" fmla="*/ 122 w 673"/>
                <a:gd name="T25" fmla="*/ 381 h 673"/>
                <a:gd name="T26" fmla="*/ 168 w 673"/>
                <a:gd name="T27" fmla="*/ 389 h 673"/>
                <a:gd name="T28" fmla="*/ 206 w 673"/>
                <a:gd name="T29" fmla="*/ 367 h 673"/>
                <a:gd name="T30" fmla="*/ 282 w 673"/>
                <a:gd name="T31" fmla="*/ 374 h 673"/>
                <a:gd name="T32" fmla="*/ 259 w 673"/>
                <a:gd name="T33" fmla="*/ 465 h 673"/>
                <a:gd name="T34" fmla="*/ 366 w 673"/>
                <a:gd name="T35" fmla="*/ 458 h 673"/>
                <a:gd name="T36" fmla="*/ 389 w 673"/>
                <a:gd name="T37" fmla="*/ 534 h 673"/>
                <a:gd name="T38" fmla="*/ 359 w 673"/>
                <a:gd name="T39" fmla="*/ 549 h 673"/>
                <a:gd name="T40" fmla="*/ 382 w 673"/>
                <a:gd name="T41" fmla="*/ 572 h 673"/>
                <a:gd name="T42" fmla="*/ 420 w 673"/>
                <a:gd name="T43" fmla="*/ 549 h 673"/>
                <a:gd name="T44" fmla="*/ 511 w 673"/>
                <a:gd name="T45" fmla="*/ 633 h 673"/>
                <a:gd name="T46" fmla="*/ 527 w 673"/>
                <a:gd name="T47" fmla="*/ 672 h 673"/>
                <a:gd name="T48" fmla="*/ 549 w 673"/>
                <a:gd name="T49" fmla="*/ 656 h 673"/>
                <a:gd name="T50" fmla="*/ 603 w 673"/>
                <a:gd name="T51" fmla="*/ 664 h 673"/>
                <a:gd name="T52" fmla="*/ 626 w 673"/>
                <a:gd name="T53" fmla="*/ 649 h 673"/>
                <a:gd name="T54" fmla="*/ 672 w 673"/>
                <a:gd name="T55" fmla="*/ 641 h 673"/>
                <a:gd name="T56" fmla="*/ 672 w 673"/>
                <a:gd name="T57" fmla="*/ 641 h 673"/>
                <a:gd name="T58" fmla="*/ 664 w 673"/>
                <a:gd name="T59" fmla="*/ 610 h 673"/>
                <a:gd name="T60" fmla="*/ 626 w 673"/>
                <a:gd name="T61" fmla="*/ 557 h 673"/>
                <a:gd name="T62" fmla="*/ 641 w 673"/>
                <a:gd name="T63" fmla="*/ 458 h 673"/>
                <a:gd name="T64" fmla="*/ 618 w 673"/>
                <a:gd name="T65" fmla="*/ 458 h 673"/>
                <a:gd name="T66" fmla="*/ 618 w 673"/>
                <a:gd name="T67" fmla="*/ 389 h 673"/>
                <a:gd name="T68" fmla="*/ 542 w 673"/>
                <a:gd name="T69" fmla="*/ 344 h 673"/>
                <a:gd name="T70" fmla="*/ 557 w 673"/>
                <a:gd name="T71" fmla="*/ 191 h 673"/>
                <a:gd name="T72" fmla="*/ 488 w 673"/>
                <a:gd name="T73" fmla="*/ 184 h 673"/>
                <a:gd name="T74" fmla="*/ 450 w 673"/>
                <a:gd name="T75" fmla="*/ 23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73" h="673">
                  <a:moveTo>
                    <a:pt x="450" y="23"/>
                  </a:moveTo>
                  <a:lnTo>
                    <a:pt x="450" y="23"/>
                  </a:lnTo>
                  <a:cubicBezTo>
                    <a:pt x="420" y="16"/>
                    <a:pt x="389" y="0"/>
                    <a:pt x="366" y="0"/>
                  </a:cubicBezTo>
                  <a:cubicBezTo>
                    <a:pt x="313" y="0"/>
                    <a:pt x="305" y="16"/>
                    <a:pt x="267" y="31"/>
                  </a:cubicBezTo>
                  <a:lnTo>
                    <a:pt x="267" y="31"/>
                  </a:lnTo>
                  <a:cubicBezTo>
                    <a:pt x="191" y="16"/>
                    <a:pt x="191" y="16"/>
                    <a:pt x="191" y="16"/>
                  </a:cubicBezTo>
                  <a:cubicBezTo>
                    <a:pt x="152" y="46"/>
                    <a:pt x="137" y="16"/>
                    <a:pt x="91" y="46"/>
                  </a:cubicBezTo>
                  <a:cubicBezTo>
                    <a:pt x="84" y="61"/>
                    <a:pt x="0" y="146"/>
                    <a:pt x="38" y="153"/>
                  </a:cubicBezTo>
                  <a:cubicBezTo>
                    <a:pt x="38" y="184"/>
                    <a:pt x="23" y="214"/>
                    <a:pt x="23" y="252"/>
                  </a:cubicBezTo>
                  <a:cubicBezTo>
                    <a:pt x="23" y="268"/>
                    <a:pt x="23" y="275"/>
                    <a:pt x="30" y="283"/>
                  </a:cubicBezTo>
                  <a:lnTo>
                    <a:pt x="30" y="283"/>
                  </a:lnTo>
                  <a:cubicBezTo>
                    <a:pt x="46" y="298"/>
                    <a:pt x="76" y="306"/>
                    <a:pt x="91" y="321"/>
                  </a:cubicBezTo>
                  <a:cubicBezTo>
                    <a:pt x="107" y="336"/>
                    <a:pt x="107" y="367"/>
                    <a:pt x="122" y="381"/>
                  </a:cubicBezTo>
                  <a:cubicBezTo>
                    <a:pt x="137" y="397"/>
                    <a:pt x="152" y="389"/>
                    <a:pt x="168" y="389"/>
                  </a:cubicBezTo>
                  <a:cubicBezTo>
                    <a:pt x="183" y="389"/>
                    <a:pt x="191" y="367"/>
                    <a:pt x="206" y="367"/>
                  </a:cubicBezTo>
                  <a:cubicBezTo>
                    <a:pt x="236" y="367"/>
                    <a:pt x="267" y="359"/>
                    <a:pt x="282" y="374"/>
                  </a:cubicBezTo>
                  <a:cubicBezTo>
                    <a:pt x="297" y="404"/>
                    <a:pt x="244" y="442"/>
                    <a:pt x="259" y="465"/>
                  </a:cubicBezTo>
                  <a:cubicBezTo>
                    <a:pt x="282" y="488"/>
                    <a:pt x="336" y="442"/>
                    <a:pt x="366" y="458"/>
                  </a:cubicBezTo>
                  <a:cubicBezTo>
                    <a:pt x="389" y="473"/>
                    <a:pt x="389" y="511"/>
                    <a:pt x="389" y="534"/>
                  </a:cubicBezTo>
                  <a:cubicBezTo>
                    <a:pt x="389" y="549"/>
                    <a:pt x="359" y="542"/>
                    <a:pt x="359" y="549"/>
                  </a:cubicBezTo>
                  <a:cubicBezTo>
                    <a:pt x="359" y="557"/>
                    <a:pt x="366" y="572"/>
                    <a:pt x="382" y="572"/>
                  </a:cubicBezTo>
                  <a:cubicBezTo>
                    <a:pt x="397" y="564"/>
                    <a:pt x="405" y="542"/>
                    <a:pt x="420" y="549"/>
                  </a:cubicBezTo>
                  <a:cubicBezTo>
                    <a:pt x="458" y="564"/>
                    <a:pt x="481" y="603"/>
                    <a:pt x="511" y="633"/>
                  </a:cubicBezTo>
                  <a:cubicBezTo>
                    <a:pt x="519" y="641"/>
                    <a:pt x="519" y="664"/>
                    <a:pt x="527" y="672"/>
                  </a:cubicBezTo>
                  <a:cubicBezTo>
                    <a:pt x="534" y="672"/>
                    <a:pt x="542" y="656"/>
                    <a:pt x="549" y="656"/>
                  </a:cubicBezTo>
                  <a:cubicBezTo>
                    <a:pt x="565" y="656"/>
                    <a:pt x="588" y="664"/>
                    <a:pt x="603" y="664"/>
                  </a:cubicBezTo>
                  <a:cubicBezTo>
                    <a:pt x="611" y="664"/>
                    <a:pt x="618" y="649"/>
                    <a:pt x="626" y="649"/>
                  </a:cubicBezTo>
                  <a:cubicBezTo>
                    <a:pt x="641" y="641"/>
                    <a:pt x="657" y="649"/>
                    <a:pt x="672" y="641"/>
                  </a:cubicBezTo>
                  <a:lnTo>
                    <a:pt x="672" y="641"/>
                  </a:lnTo>
                  <a:cubicBezTo>
                    <a:pt x="664" y="633"/>
                    <a:pt x="664" y="618"/>
                    <a:pt x="664" y="610"/>
                  </a:cubicBezTo>
                  <a:cubicBezTo>
                    <a:pt x="649" y="595"/>
                    <a:pt x="634" y="580"/>
                    <a:pt x="626" y="557"/>
                  </a:cubicBezTo>
                  <a:cubicBezTo>
                    <a:pt x="626" y="526"/>
                    <a:pt x="641" y="496"/>
                    <a:pt x="641" y="458"/>
                  </a:cubicBezTo>
                  <a:cubicBezTo>
                    <a:pt x="641" y="450"/>
                    <a:pt x="618" y="458"/>
                    <a:pt x="618" y="458"/>
                  </a:cubicBezTo>
                  <a:cubicBezTo>
                    <a:pt x="611" y="435"/>
                    <a:pt x="626" y="412"/>
                    <a:pt x="618" y="389"/>
                  </a:cubicBezTo>
                  <a:cubicBezTo>
                    <a:pt x="603" y="367"/>
                    <a:pt x="557" y="374"/>
                    <a:pt x="542" y="344"/>
                  </a:cubicBezTo>
                  <a:cubicBezTo>
                    <a:pt x="527" y="298"/>
                    <a:pt x="572" y="237"/>
                    <a:pt x="557" y="191"/>
                  </a:cubicBezTo>
                  <a:cubicBezTo>
                    <a:pt x="542" y="168"/>
                    <a:pt x="504" y="199"/>
                    <a:pt x="488" y="184"/>
                  </a:cubicBezTo>
                  <a:cubicBezTo>
                    <a:pt x="458" y="153"/>
                    <a:pt x="458" y="61"/>
                    <a:pt x="450" y="2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60" name="Freeform 187"/>
            <p:cNvSpPr>
              <a:spLocks noChangeArrowheads="1"/>
            </p:cNvSpPr>
            <p:nvPr/>
          </p:nvSpPr>
          <p:spPr bwMode="auto">
            <a:xfrm>
              <a:off x="4079610" y="5462589"/>
              <a:ext cx="201600" cy="300037"/>
            </a:xfrm>
            <a:custGeom>
              <a:avLst/>
              <a:gdLst>
                <a:gd name="T0" fmla="*/ 46 w 559"/>
                <a:gd name="T1" fmla="*/ 137 h 832"/>
                <a:gd name="T2" fmla="*/ 46 w 559"/>
                <a:gd name="T3" fmla="*/ 137 h 832"/>
                <a:gd name="T4" fmla="*/ 8 w 559"/>
                <a:gd name="T5" fmla="*/ 259 h 832"/>
                <a:gd name="T6" fmla="*/ 84 w 559"/>
                <a:gd name="T7" fmla="*/ 313 h 832"/>
                <a:gd name="T8" fmla="*/ 99 w 559"/>
                <a:gd name="T9" fmla="*/ 412 h 832"/>
                <a:gd name="T10" fmla="*/ 92 w 559"/>
                <a:gd name="T11" fmla="*/ 596 h 832"/>
                <a:gd name="T12" fmla="*/ 130 w 559"/>
                <a:gd name="T13" fmla="*/ 611 h 832"/>
                <a:gd name="T14" fmla="*/ 107 w 559"/>
                <a:gd name="T15" fmla="*/ 687 h 832"/>
                <a:gd name="T16" fmla="*/ 138 w 559"/>
                <a:gd name="T17" fmla="*/ 718 h 832"/>
                <a:gd name="T18" fmla="*/ 145 w 559"/>
                <a:gd name="T19" fmla="*/ 809 h 832"/>
                <a:gd name="T20" fmla="*/ 153 w 559"/>
                <a:gd name="T21" fmla="*/ 831 h 832"/>
                <a:gd name="T22" fmla="*/ 153 w 559"/>
                <a:gd name="T23" fmla="*/ 831 h 832"/>
                <a:gd name="T24" fmla="*/ 260 w 559"/>
                <a:gd name="T25" fmla="*/ 794 h 832"/>
                <a:gd name="T26" fmla="*/ 298 w 559"/>
                <a:gd name="T27" fmla="*/ 831 h 832"/>
                <a:gd name="T28" fmla="*/ 344 w 559"/>
                <a:gd name="T29" fmla="*/ 817 h 832"/>
                <a:gd name="T30" fmla="*/ 367 w 559"/>
                <a:gd name="T31" fmla="*/ 779 h 832"/>
                <a:gd name="T32" fmla="*/ 397 w 559"/>
                <a:gd name="T33" fmla="*/ 771 h 832"/>
                <a:gd name="T34" fmla="*/ 435 w 559"/>
                <a:gd name="T35" fmla="*/ 786 h 832"/>
                <a:gd name="T36" fmla="*/ 496 w 559"/>
                <a:gd name="T37" fmla="*/ 779 h 832"/>
                <a:gd name="T38" fmla="*/ 527 w 559"/>
                <a:gd name="T39" fmla="*/ 740 h 832"/>
                <a:gd name="T40" fmla="*/ 527 w 559"/>
                <a:gd name="T41" fmla="*/ 740 h 832"/>
                <a:gd name="T42" fmla="*/ 504 w 559"/>
                <a:gd name="T43" fmla="*/ 657 h 832"/>
                <a:gd name="T44" fmla="*/ 474 w 559"/>
                <a:gd name="T45" fmla="*/ 641 h 832"/>
                <a:gd name="T46" fmla="*/ 451 w 559"/>
                <a:gd name="T47" fmla="*/ 580 h 832"/>
                <a:gd name="T48" fmla="*/ 451 w 559"/>
                <a:gd name="T49" fmla="*/ 435 h 832"/>
                <a:gd name="T50" fmla="*/ 420 w 559"/>
                <a:gd name="T51" fmla="*/ 374 h 832"/>
                <a:gd name="T52" fmla="*/ 458 w 559"/>
                <a:gd name="T53" fmla="*/ 359 h 832"/>
                <a:gd name="T54" fmla="*/ 481 w 559"/>
                <a:gd name="T55" fmla="*/ 236 h 832"/>
                <a:gd name="T56" fmla="*/ 496 w 559"/>
                <a:gd name="T57" fmla="*/ 214 h 832"/>
                <a:gd name="T58" fmla="*/ 558 w 559"/>
                <a:gd name="T59" fmla="*/ 206 h 832"/>
                <a:gd name="T60" fmla="*/ 558 w 559"/>
                <a:gd name="T61" fmla="*/ 206 h 832"/>
                <a:gd name="T62" fmla="*/ 542 w 559"/>
                <a:gd name="T63" fmla="*/ 99 h 832"/>
                <a:gd name="T64" fmla="*/ 535 w 559"/>
                <a:gd name="T65" fmla="*/ 45 h 832"/>
                <a:gd name="T66" fmla="*/ 535 w 559"/>
                <a:gd name="T67" fmla="*/ 0 h 832"/>
                <a:gd name="T68" fmla="*/ 535 w 559"/>
                <a:gd name="T69" fmla="*/ 0 h 832"/>
                <a:gd name="T70" fmla="*/ 290 w 559"/>
                <a:gd name="T71" fmla="*/ 68 h 832"/>
                <a:gd name="T72" fmla="*/ 122 w 559"/>
                <a:gd name="T73" fmla="*/ 145 h 832"/>
                <a:gd name="T74" fmla="*/ 46 w 559"/>
                <a:gd name="T75" fmla="*/ 13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9" h="832">
                  <a:moveTo>
                    <a:pt x="46" y="137"/>
                  </a:moveTo>
                  <a:lnTo>
                    <a:pt x="46" y="137"/>
                  </a:lnTo>
                  <a:cubicBezTo>
                    <a:pt x="38" y="175"/>
                    <a:pt x="0" y="214"/>
                    <a:pt x="8" y="259"/>
                  </a:cubicBezTo>
                  <a:cubicBezTo>
                    <a:pt x="15" y="290"/>
                    <a:pt x="69" y="290"/>
                    <a:pt x="84" y="313"/>
                  </a:cubicBezTo>
                  <a:cubicBezTo>
                    <a:pt x="99" y="343"/>
                    <a:pt x="99" y="381"/>
                    <a:pt x="99" y="412"/>
                  </a:cubicBezTo>
                  <a:cubicBezTo>
                    <a:pt x="99" y="473"/>
                    <a:pt x="84" y="534"/>
                    <a:pt x="92" y="596"/>
                  </a:cubicBezTo>
                  <a:cubicBezTo>
                    <a:pt x="92" y="611"/>
                    <a:pt x="130" y="596"/>
                    <a:pt x="130" y="611"/>
                  </a:cubicBezTo>
                  <a:cubicBezTo>
                    <a:pt x="130" y="634"/>
                    <a:pt x="107" y="664"/>
                    <a:pt x="107" y="687"/>
                  </a:cubicBezTo>
                  <a:cubicBezTo>
                    <a:pt x="107" y="702"/>
                    <a:pt x="130" y="702"/>
                    <a:pt x="138" y="718"/>
                  </a:cubicBezTo>
                  <a:cubicBezTo>
                    <a:pt x="145" y="748"/>
                    <a:pt x="138" y="779"/>
                    <a:pt x="145" y="809"/>
                  </a:cubicBezTo>
                  <a:cubicBezTo>
                    <a:pt x="145" y="817"/>
                    <a:pt x="145" y="824"/>
                    <a:pt x="153" y="831"/>
                  </a:cubicBezTo>
                  <a:lnTo>
                    <a:pt x="153" y="831"/>
                  </a:lnTo>
                  <a:cubicBezTo>
                    <a:pt x="183" y="817"/>
                    <a:pt x="221" y="794"/>
                    <a:pt x="260" y="794"/>
                  </a:cubicBezTo>
                  <a:cubicBezTo>
                    <a:pt x="275" y="794"/>
                    <a:pt x="283" y="824"/>
                    <a:pt x="298" y="831"/>
                  </a:cubicBezTo>
                  <a:cubicBezTo>
                    <a:pt x="313" y="831"/>
                    <a:pt x="328" y="824"/>
                    <a:pt x="344" y="817"/>
                  </a:cubicBezTo>
                  <a:cubicBezTo>
                    <a:pt x="351" y="809"/>
                    <a:pt x="351" y="786"/>
                    <a:pt x="367" y="779"/>
                  </a:cubicBezTo>
                  <a:cubicBezTo>
                    <a:pt x="374" y="771"/>
                    <a:pt x="382" y="771"/>
                    <a:pt x="397" y="771"/>
                  </a:cubicBezTo>
                  <a:cubicBezTo>
                    <a:pt x="413" y="779"/>
                    <a:pt x="420" y="786"/>
                    <a:pt x="435" y="786"/>
                  </a:cubicBezTo>
                  <a:cubicBezTo>
                    <a:pt x="458" y="786"/>
                    <a:pt x="481" y="786"/>
                    <a:pt x="496" y="779"/>
                  </a:cubicBezTo>
                  <a:cubicBezTo>
                    <a:pt x="512" y="771"/>
                    <a:pt x="519" y="756"/>
                    <a:pt x="527" y="740"/>
                  </a:cubicBezTo>
                  <a:lnTo>
                    <a:pt x="527" y="740"/>
                  </a:lnTo>
                  <a:cubicBezTo>
                    <a:pt x="519" y="718"/>
                    <a:pt x="519" y="687"/>
                    <a:pt x="504" y="657"/>
                  </a:cubicBezTo>
                  <a:cubicBezTo>
                    <a:pt x="496" y="649"/>
                    <a:pt x="481" y="649"/>
                    <a:pt x="474" y="641"/>
                  </a:cubicBezTo>
                  <a:cubicBezTo>
                    <a:pt x="458" y="626"/>
                    <a:pt x="451" y="603"/>
                    <a:pt x="451" y="580"/>
                  </a:cubicBezTo>
                  <a:cubicBezTo>
                    <a:pt x="443" y="534"/>
                    <a:pt x="458" y="488"/>
                    <a:pt x="451" y="435"/>
                  </a:cubicBezTo>
                  <a:cubicBezTo>
                    <a:pt x="443" y="412"/>
                    <a:pt x="413" y="397"/>
                    <a:pt x="420" y="374"/>
                  </a:cubicBezTo>
                  <a:cubicBezTo>
                    <a:pt x="420" y="359"/>
                    <a:pt x="451" y="374"/>
                    <a:pt x="458" y="359"/>
                  </a:cubicBezTo>
                  <a:cubicBezTo>
                    <a:pt x="474" y="321"/>
                    <a:pt x="466" y="275"/>
                    <a:pt x="481" y="236"/>
                  </a:cubicBezTo>
                  <a:cubicBezTo>
                    <a:pt x="481" y="229"/>
                    <a:pt x="489" y="214"/>
                    <a:pt x="496" y="214"/>
                  </a:cubicBezTo>
                  <a:cubicBezTo>
                    <a:pt x="519" y="206"/>
                    <a:pt x="535" y="206"/>
                    <a:pt x="558" y="206"/>
                  </a:cubicBezTo>
                  <a:lnTo>
                    <a:pt x="558" y="206"/>
                  </a:lnTo>
                  <a:cubicBezTo>
                    <a:pt x="550" y="168"/>
                    <a:pt x="550" y="137"/>
                    <a:pt x="542" y="99"/>
                  </a:cubicBezTo>
                  <a:cubicBezTo>
                    <a:pt x="542" y="84"/>
                    <a:pt x="535" y="61"/>
                    <a:pt x="535" y="45"/>
                  </a:cubicBezTo>
                  <a:cubicBezTo>
                    <a:pt x="527" y="23"/>
                    <a:pt x="535" y="23"/>
                    <a:pt x="535" y="0"/>
                  </a:cubicBezTo>
                  <a:lnTo>
                    <a:pt x="535" y="0"/>
                  </a:lnTo>
                  <a:cubicBezTo>
                    <a:pt x="290" y="68"/>
                    <a:pt x="290" y="68"/>
                    <a:pt x="290" y="68"/>
                  </a:cubicBezTo>
                  <a:cubicBezTo>
                    <a:pt x="206" y="107"/>
                    <a:pt x="199" y="160"/>
                    <a:pt x="122" y="145"/>
                  </a:cubicBezTo>
                  <a:cubicBezTo>
                    <a:pt x="92" y="137"/>
                    <a:pt x="69" y="137"/>
                    <a:pt x="46" y="13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61" name="Freeform 188"/>
            <p:cNvSpPr>
              <a:spLocks noChangeArrowheads="1"/>
            </p:cNvSpPr>
            <p:nvPr/>
          </p:nvSpPr>
          <p:spPr bwMode="auto">
            <a:xfrm>
              <a:off x="4270097" y="5372101"/>
              <a:ext cx="307955" cy="322263"/>
            </a:xfrm>
            <a:custGeom>
              <a:avLst/>
              <a:gdLst>
                <a:gd name="T0" fmla="*/ 504 w 856"/>
                <a:gd name="T1" fmla="*/ 68 h 894"/>
                <a:gd name="T2" fmla="*/ 504 w 856"/>
                <a:gd name="T3" fmla="*/ 68 h 894"/>
                <a:gd name="T4" fmla="*/ 374 w 856"/>
                <a:gd name="T5" fmla="*/ 68 h 894"/>
                <a:gd name="T6" fmla="*/ 405 w 856"/>
                <a:gd name="T7" fmla="*/ 30 h 894"/>
                <a:gd name="T8" fmla="*/ 436 w 856"/>
                <a:gd name="T9" fmla="*/ 7 h 894"/>
                <a:gd name="T10" fmla="*/ 558 w 856"/>
                <a:gd name="T11" fmla="*/ 38 h 894"/>
                <a:gd name="T12" fmla="*/ 558 w 856"/>
                <a:gd name="T13" fmla="*/ 38 h 894"/>
                <a:gd name="T14" fmla="*/ 542 w 856"/>
                <a:gd name="T15" fmla="*/ 91 h 894"/>
                <a:gd name="T16" fmla="*/ 527 w 856"/>
                <a:gd name="T17" fmla="*/ 145 h 894"/>
                <a:gd name="T18" fmla="*/ 512 w 856"/>
                <a:gd name="T19" fmla="*/ 145 h 894"/>
                <a:gd name="T20" fmla="*/ 519 w 856"/>
                <a:gd name="T21" fmla="*/ 91 h 894"/>
                <a:gd name="T22" fmla="*/ 504 w 856"/>
                <a:gd name="T23" fmla="*/ 68 h 894"/>
                <a:gd name="T24" fmla="*/ 855 w 856"/>
                <a:gd name="T25" fmla="*/ 718 h 894"/>
                <a:gd name="T26" fmla="*/ 855 w 856"/>
                <a:gd name="T27" fmla="*/ 718 h 894"/>
                <a:gd name="T28" fmla="*/ 787 w 856"/>
                <a:gd name="T29" fmla="*/ 702 h 894"/>
                <a:gd name="T30" fmla="*/ 764 w 856"/>
                <a:gd name="T31" fmla="*/ 588 h 894"/>
                <a:gd name="T32" fmla="*/ 634 w 856"/>
                <a:gd name="T33" fmla="*/ 282 h 894"/>
                <a:gd name="T34" fmla="*/ 405 w 856"/>
                <a:gd name="T35" fmla="*/ 236 h 894"/>
                <a:gd name="T36" fmla="*/ 283 w 856"/>
                <a:gd name="T37" fmla="*/ 206 h 894"/>
                <a:gd name="T38" fmla="*/ 122 w 856"/>
                <a:gd name="T39" fmla="*/ 191 h 894"/>
                <a:gd name="T40" fmla="*/ 8 w 856"/>
                <a:gd name="T41" fmla="*/ 252 h 894"/>
                <a:gd name="T42" fmla="*/ 8 w 856"/>
                <a:gd name="T43" fmla="*/ 252 h 894"/>
                <a:gd name="T44" fmla="*/ 8 w 856"/>
                <a:gd name="T45" fmla="*/ 297 h 894"/>
                <a:gd name="T46" fmla="*/ 15 w 856"/>
                <a:gd name="T47" fmla="*/ 351 h 894"/>
                <a:gd name="T48" fmla="*/ 31 w 856"/>
                <a:gd name="T49" fmla="*/ 458 h 894"/>
                <a:gd name="T50" fmla="*/ 31 w 856"/>
                <a:gd name="T51" fmla="*/ 458 h 894"/>
                <a:gd name="T52" fmla="*/ 107 w 856"/>
                <a:gd name="T53" fmla="*/ 412 h 894"/>
                <a:gd name="T54" fmla="*/ 130 w 856"/>
                <a:gd name="T55" fmla="*/ 450 h 894"/>
                <a:gd name="T56" fmla="*/ 161 w 856"/>
                <a:gd name="T57" fmla="*/ 443 h 894"/>
                <a:gd name="T58" fmla="*/ 183 w 856"/>
                <a:gd name="T59" fmla="*/ 488 h 894"/>
                <a:gd name="T60" fmla="*/ 252 w 856"/>
                <a:gd name="T61" fmla="*/ 466 h 894"/>
                <a:gd name="T62" fmla="*/ 313 w 856"/>
                <a:gd name="T63" fmla="*/ 511 h 894"/>
                <a:gd name="T64" fmla="*/ 328 w 856"/>
                <a:gd name="T65" fmla="*/ 550 h 894"/>
                <a:gd name="T66" fmla="*/ 405 w 856"/>
                <a:gd name="T67" fmla="*/ 542 h 894"/>
                <a:gd name="T68" fmla="*/ 451 w 856"/>
                <a:gd name="T69" fmla="*/ 519 h 894"/>
                <a:gd name="T70" fmla="*/ 481 w 856"/>
                <a:gd name="T71" fmla="*/ 511 h 894"/>
                <a:gd name="T72" fmla="*/ 481 w 856"/>
                <a:gd name="T73" fmla="*/ 626 h 894"/>
                <a:gd name="T74" fmla="*/ 512 w 856"/>
                <a:gd name="T75" fmla="*/ 695 h 894"/>
                <a:gd name="T76" fmla="*/ 550 w 856"/>
                <a:gd name="T77" fmla="*/ 756 h 894"/>
                <a:gd name="T78" fmla="*/ 550 w 856"/>
                <a:gd name="T79" fmla="*/ 756 h 894"/>
                <a:gd name="T80" fmla="*/ 588 w 856"/>
                <a:gd name="T81" fmla="*/ 756 h 894"/>
                <a:gd name="T82" fmla="*/ 626 w 856"/>
                <a:gd name="T83" fmla="*/ 870 h 894"/>
                <a:gd name="T84" fmla="*/ 688 w 856"/>
                <a:gd name="T85" fmla="*/ 893 h 894"/>
                <a:gd name="T86" fmla="*/ 688 w 856"/>
                <a:gd name="T87" fmla="*/ 893 h 894"/>
                <a:gd name="T88" fmla="*/ 741 w 856"/>
                <a:gd name="T89" fmla="*/ 817 h 894"/>
                <a:gd name="T90" fmla="*/ 802 w 856"/>
                <a:gd name="T91" fmla="*/ 756 h 894"/>
                <a:gd name="T92" fmla="*/ 855 w 856"/>
                <a:gd name="T93" fmla="*/ 718 h 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6" h="894">
                  <a:moveTo>
                    <a:pt x="504" y="68"/>
                  </a:moveTo>
                  <a:lnTo>
                    <a:pt x="504" y="68"/>
                  </a:lnTo>
                  <a:cubicBezTo>
                    <a:pt x="458" y="53"/>
                    <a:pt x="420" y="68"/>
                    <a:pt x="374" y="68"/>
                  </a:cubicBezTo>
                  <a:cubicBezTo>
                    <a:pt x="374" y="53"/>
                    <a:pt x="397" y="38"/>
                    <a:pt x="405" y="30"/>
                  </a:cubicBezTo>
                  <a:cubicBezTo>
                    <a:pt x="413" y="23"/>
                    <a:pt x="420" y="0"/>
                    <a:pt x="436" y="7"/>
                  </a:cubicBezTo>
                  <a:cubicBezTo>
                    <a:pt x="474" y="23"/>
                    <a:pt x="512" y="38"/>
                    <a:pt x="558" y="38"/>
                  </a:cubicBezTo>
                  <a:lnTo>
                    <a:pt x="558" y="38"/>
                  </a:lnTo>
                  <a:cubicBezTo>
                    <a:pt x="558" y="53"/>
                    <a:pt x="542" y="68"/>
                    <a:pt x="542" y="91"/>
                  </a:cubicBezTo>
                  <a:cubicBezTo>
                    <a:pt x="535" y="106"/>
                    <a:pt x="535" y="129"/>
                    <a:pt x="527" y="145"/>
                  </a:cubicBezTo>
                  <a:cubicBezTo>
                    <a:pt x="519" y="160"/>
                    <a:pt x="512" y="160"/>
                    <a:pt x="512" y="145"/>
                  </a:cubicBezTo>
                  <a:cubicBezTo>
                    <a:pt x="504" y="129"/>
                    <a:pt x="512" y="106"/>
                    <a:pt x="519" y="91"/>
                  </a:cubicBezTo>
                  <a:cubicBezTo>
                    <a:pt x="504" y="68"/>
                    <a:pt x="504" y="68"/>
                    <a:pt x="504" y="68"/>
                  </a:cubicBezTo>
                  <a:close/>
                  <a:moveTo>
                    <a:pt x="855" y="718"/>
                  </a:moveTo>
                  <a:lnTo>
                    <a:pt x="855" y="718"/>
                  </a:lnTo>
                  <a:cubicBezTo>
                    <a:pt x="833" y="710"/>
                    <a:pt x="802" y="710"/>
                    <a:pt x="787" y="702"/>
                  </a:cubicBezTo>
                  <a:cubicBezTo>
                    <a:pt x="710" y="695"/>
                    <a:pt x="749" y="649"/>
                    <a:pt x="764" y="588"/>
                  </a:cubicBezTo>
                  <a:cubicBezTo>
                    <a:pt x="817" y="420"/>
                    <a:pt x="764" y="381"/>
                    <a:pt x="634" y="282"/>
                  </a:cubicBezTo>
                  <a:cubicBezTo>
                    <a:pt x="550" y="221"/>
                    <a:pt x="512" y="236"/>
                    <a:pt x="405" y="236"/>
                  </a:cubicBezTo>
                  <a:cubicBezTo>
                    <a:pt x="367" y="236"/>
                    <a:pt x="321" y="206"/>
                    <a:pt x="283" y="206"/>
                  </a:cubicBezTo>
                  <a:cubicBezTo>
                    <a:pt x="229" y="206"/>
                    <a:pt x="168" y="244"/>
                    <a:pt x="122" y="191"/>
                  </a:cubicBezTo>
                  <a:cubicBezTo>
                    <a:pt x="92" y="160"/>
                    <a:pt x="8" y="206"/>
                    <a:pt x="8" y="252"/>
                  </a:cubicBezTo>
                  <a:lnTo>
                    <a:pt x="8" y="252"/>
                  </a:lnTo>
                  <a:cubicBezTo>
                    <a:pt x="8" y="275"/>
                    <a:pt x="0" y="275"/>
                    <a:pt x="8" y="297"/>
                  </a:cubicBezTo>
                  <a:cubicBezTo>
                    <a:pt x="8" y="313"/>
                    <a:pt x="15" y="336"/>
                    <a:pt x="15" y="351"/>
                  </a:cubicBezTo>
                  <a:cubicBezTo>
                    <a:pt x="23" y="389"/>
                    <a:pt x="23" y="420"/>
                    <a:pt x="31" y="458"/>
                  </a:cubicBezTo>
                  <a:lnTo>
                    <a:pt x="31" y="458"/>
                  </a:lnTo>
                  <a:cubicBezTo>
                    <a:pt x="53" y="443"/>
                    <a:pt x="76" y="412"/>
                    <a:pt x="107" y="412"/>
                  </a:cubicBezTo>
                  <a:cubicBezTo>
                    <a:pt x="122" y="412"/>
                    <a:pt x="122" y="443"/>
                    <a:pt x="130" y="450"/>
                  </a:cubicBezTo>
                  <a:cubicBezTo>
                    <a:pt x="138" y="458"/>
                    <a:pt x="153" y="443"/>
                    <a:pt x="161" y="443"/>
                  </a:cubicBezTo>
                  <a:cubicBezTo>
                    <a:pt x="168" y="458"/>
                    <a:pt x="168" y="481"/>
                    <a:pt x="183" y="488"/>
                  </a:cubicBezTo>
                  <a:cubicBezTo>
                    <a:pt x="206" y="488"/>
                    <a:pt x="229" y="458"/>
                    <a:pt x="252" y="466"/>
                  </a:cubicBezTo>
                  <a:cubicBezTo>
                    <a:pt x="275" y="473"/>
                    <a:pt x="298" y="496"/>
                    <a:pt x="313" y="511"/>
                  </a:cubicBezTo>
                  <a:cubicBezTo>
                    <a:pt x="321" y="519"/>
                    <a:pt x="313" y="542"/>
                    <a:pt x="328" y="550"/>
                  </a:cubicBezTo>
                  <a:cubicBezTo>
                    <a:pt x="351" y="557"/>
                    <a:pt x="374" y="550"/>
                    <a:pt x="405" y="542"/>
                  </a:cubicBezTo>
                  <a:cubicBezTo>
                    <a:pt x="420" y="534"/>
                    <a:pt x="436" y="527"/>
                    <a:pt x="451" y="519"/>
                  </a:cubicBezTo>
                  <a:cubicBezTo>
                    <a:pt x="458" y="519"/>
                    <a:pt x="481" y="496"/>
                    <a:pt x="481" y="511"/>
                  </a:cubicBezTo>
                  <a:cubicBezTo>
                    <a:pt x="497" y="550"/>
                    <a:pt x="481" y="588"/>
                    <a:pt x="481" y="626"/>
                  </a:cubicBezTo>
                  <a:cubicBezTo>
                    <a:pt x="489" y="649"/>
                    <a:pt x="504" y="672"/>
                    <a:pt x="512" y="695"/>
                  </a:cubicBezTo>
                  <a:cubicBezTo>
                    <a:pt x="519" y="718"/>
                    <a:pt x="535" y="733"/>
                    <a:pt x="550" y="756"/>
                  </a:cubicBezTo>
                  <a:lnTo>
                    <a:pt x="550" y="756"/>
                  </a:lnTo>
                  <a:cubicBezTo>
                    <a:pt x="558" y="756"/>
                    <a:pt x="580" y="748"/>
                    <a:pt x="588" y="756"/>
                  </a:cubicBezTo>
                  <a:cubicBezTo>
                    <a:pt x="611" y="786"/>
                    <a:pt x="603" y="840"/>
                    <a:pt x="626" y="870"/>
                  </a:cubicBezTo>
                  <a:cubicBezTo>
                    <a:pt x="642" y="886"/>
                    <a:pt x="665" y="886"/>
                    <a:pt x="688" y="893"/>
                  </a:cubicBezTo>
                  <a:lnTo>
                    <a:pt x="688" y="893"/>
                  </a:lnTo>
                  <a:cubicBezTo>
                    <a:pt x="703" y="870"/>
                    <a:pt x="718" y="840"/>
                    <a:pt x="741" y="817"/>
                  </a:cubicBezTo>
                  <a:cubicBezTo>
                    <a:pt x="756" y="794"/>
                    <a:pt x="779" y="779"/>
                    <a:pt x="802" y="756"/>
                  </a:cubicBezTo>
                  <a:cubicBezTo>
                    <a:pt x="833" y="733"/>
                    <a:pt x="825" y="748"/>
                    <a:pt x="855" y="718"/>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62" name="Freeform 189"/>
            <p:cNvSpPr>
              <a:spLocks noChangeArrowheads="1"/>
            </p:cNvSpPr>
            <p:nvPr/>
          </p:nvSpPr>
          <p:spPr bwMode="auto">
            <a:xfrm>
              <a:off x="4911406" y="4779964"/>
              <a:ext cx="536540" cy="473075"/>
            </a:xfrm>
            <a:custGeom>
              <a:avLst/>
              <a:gdLst>
                <a:gd name="T0" fmla="*/ 191 w 1490"/>
                <a:gd name="T1" fmla="*/ 1276 h 1315"/>
                <a:gd name="T2" fmla="*/ 114 w 1490"/>
                <a:gd name="T3" fmla="*/ 1230 h 1315"/>
                <a:gd name="T4" fmla="*/ 76 w 1490"/>
                <a:gd name="T5" fmla="*/ 1024 h 1315"/>
                <a:gd name="T6" fmla="*/ 69 w 1490"/>
                <a:gd name="T7" fmla="*/ 673 h 1315"/>
                <a:gd name="T8" fmla="*/ 359 w 1490"/>
                <a:gd name="T9" fmla="*/ 657 h 1315"/>
                <a:gd name="T10" fmla="*/ 435 w 1490"/>
                <a:gd name="T11" fmla="*/ 1016 h 1315"/>
                <a:gd name="T12" fmla="*/ 466 w 1490"/>
                <a:gd name="T13" fmla="*/ 1177 h 1315"/>
                <a:gd name="T14" fmla="*/ 374 w 1490"/>
                <a:gd name="T15" fmla="*/ 1299 h 1315"/>
                <a:gd name="T16" fmla="*/ 191 w 1490"/>
                <a:gd name="T17" fmla="*/ 1276 h 1315"/>
                <a:gd name="T18" fmla="*/ 710 w 1490"/>
                <a:gd name="T19" fmla="*/ 421 h 1315"/>
                <a:gd name="T20" fmla="*/ 741 w 1490"/>
                <a:gd name="T21" fmla="*/ 344 h 1315"/>
                <a:gd name="T22" fmla="*/ 786 w 1490"/>
                <a:gd name="T23" fmla="*/ 367 h 1315"/>
                <a:gd name="T24" fmla="*/ 771 w 1490"/>
                <a:gd name="T25" fmla="*/ 405 h 1315"/>
                <a:gd name="T26" fmla="*/ 733 w 1490"/>
                <a:gd name="T27" fmla="*/ 436 h 1315"/>
                <a:gd name="T28" fmla="*/ 710 w 1490"/>
                <a:gd name="T29" fmla="*/ 421 h 1315"/>
                <a:gd name="T30" fmla="*/ 809 w 1490"/>
                <a:gd name="T31" fmla="*/ 38 h 1315"/>
                <a:gd name="T32" fmla="*/ 809 w 1490"/>
                <a:gd name="T33" fmla="*/ 199 h 1315"/>
                <a:gd name="T34" fmla="*/ 786 w 1490"/>
                <a:gd name="T35" fmla="*/ 474 h 1315"/>
                <a:gd name="T36" fmla="*/ 909 w 1490"/>
                <a:gd name="T37" fmla="*/ 757 h 1315"/>
                <a:gd name="T38" fmla="*/ 1122 w 1490"/>
                <a:gd name="T39" fmla="*/ 886 h 1315"/>
                <a:gd name="T40" fmla="*/ 1260 w 1490"/>
                <a:gd name="T41" fmla="*/ 886 h 1315"/>
                <a:gd name="T42" fmla="*/ 1344 w 1490"/>
                <a:gd name="T43" fmla="*/ 802 h 1315"/>
                <a:gd name="T44" fmla="*/ 1352 w 1490"/>
                <a:gd name="T45" fmla="*/ 757 h 1315"/>
                <a:gd name="T46" fmla="*/ 1397 w 1490"/>
                <a:gd name="T47" fmla="*/ 680 h 1315"/>
                <a:gd name="T48" fmla="*/ 1482 w 1490"/>
                <a:gd name="T49" fmla="*/ 634 h 1315"/>
                <a:gd name="T50" fmla="*/ 1405 w 1490"/>
                <a:gd name="T51" fmla="*/ 627 h 1315"/>
                <a:gd name="T52" fmla="*/ 1298 w 1490"/>
                <a:gd name="T53" fmla="*/ 642 h 1315"/>
                <a:gd name="T54" fmla="*/ 1321 w 1490"/>
                <a:gd name="T55" fmla="*/ 573 h 1315"/>
                <a:gd name="T56" fmla="*/ 1428 w 1490"/>
                <a:gd name="T57" fmla="*/ 413 h 1315"/>
                <a:gd name="T58" fmla="*/ 1375 w 1490"/>
                <a:gd name="T59" fmla="*/ 321 h 1315"/>
                <a:gd name="T60" fmla="*/ 1260 w 1490"/>
                <a:gd name="T61" fmla="*/ 329 h 1315"/>
                <a:gd name="T62" fmla="*/ 1214 w 1490"/>
                <a:gd name="T63" fmla="*/ 291 h 1315"/>
                <a:gd name="T64" fmla="*/ 1138 w 1490"/>
                <a:gd name="T65" fmla="*/ 237 h 1315"/>
                <a:gd name="T66" fmla="*/ 1046 w 1490"/>
                <a:gd name="T67" fmla="*/ 146 h 1315"/>
                <a:gd name="T68" fmla="*/ 1092 w 1490"/>
                <a:gd name="T69" fmla="*/ 115 h 1315"/>
                <a:gd name="T70" fmla="*/ 1031 w 1490"/>
                <a:gd name="T71" fmla="*/ 54 h 1315"/>
                <a:gd name="T72" fmla="*/ 970 w 1490"/>
                <a:gd name="T73" fmla="*/ 38 h 1315"/>
                <a:gd name="T74" fmla="*/ 809 w 1490"/>
                <a:gd name="T75" fmla="*/ 38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90" h="1315">
                  <a:moveTo>
                    <a:pt x="191" y="1276"/>
                  </a:moveTo>
                  <a:lnTo>
                    <a:pt x="191" y="1276"/>
                  </a:lnTo>
                  <a:cubicBezTo>
                    <a:pt x="175" y="1268"/>
                    <a:pt x="137" y="1245"/>
                    <a:pt x="122" y="1238"/>
                  </a:cubicBezTo>
                  <a:cubicBezTo>
                    <a:pt x="114" y="1230"/>
                    <a:pt x="114" y="1238"/>
                    <a:pt x="114" y="1230"/>
                  </a:cubicBezTo>
                  <a:cubicBezTo>
                    <a:pt x="107" y="1222"/>
                    <a:pt x="107" y="1154"/>
                    <a:pt x="107" y="1138"/>
                  </a:cubicBezTo>
                  <a:cubicBezTo>
                    <a:pt x="53" y="1115"/>
                    <a:pt x="76" y="1062"/>
                    <a:pt x="76" y="1024"/>
                  </a:cubicBezTo>
                  <a:cubicBezTo>
                    <a:pt x="76" y="970"/>
                    <a:pt x="76" y="940"/>
                    <a:pt x="53" y="894"/>
                  </a:cubicBezTo>
                  <a:cubicBezTo>
                    <a:pt x="0" y="802"/>
                    <a:pt x="0" y="764"/>
                    <a:pt x="69" y="673"/>
                  </a:cubicBezTo>
                  <a:cubicBezTo>
                    <a:pt x="107" y="611"/>
                    <a:pt x="145" y="581"/>
                    <a:pt x="183" y="527"/>
                  </a:cubicBezTo>
                  <a:cubicBezTo>
                    <a:pt x="267" y="428"/>
                    <a:pt x="313" y="588"/>
                    <a:pt x="359" y="657"/>
                  </a:cubicBezTo>
                  <a:cubicBezTo>
                    <a:pt x="412" y="734"/>
                    <a:pt x="366" y="818"/>
                    <a:pt x="382" y="894"/>
                  </a:cubicBezTo>
                  <a:cubicBezTo>
                    <a:pt x="450" y="917"/>
                    <a:pt x="473" y="955"/>
                    <a:pt x="435" y="1016"/>
                  </a:cubicBezTo>
                  <a:cubicBezTo>
                    <a:pt x="382" y="1093"/>
                    <a:pt x="443" y="1054"/>
                    <a:pt x="473" y="1100"/>
                  </a:cubicBezTo>
                  <a:cubicBezTo>
                    <a:pt x="481" y="1108"/>
                    <a:pt x="458" y="1154"/>
                    <a:pt x="466" y="1177"/>
                  </a:cubicBezTo>
                  <a:cubicBezTo>
                    <a:pt x="473" y="1192"/>
                    <a:pt x="511" y="1291"/>
                    <a:pt x="450" y="1276"/>
                  </a:cubicBezTo>
                  <a:cubicBezTo>
                    <a:pt x="405" y="1268"/>
                    <a:pt x="412" y="1284"/>
                    <a:pt x="374" y="1299"/>
                  </a:cubicBezTo>
                  <a:cubicBezTo>
                    <a:pt x="321" y="1314"/>
                    <a:pt x="328" y="1307"/>
                    <a:pt x="275" y="1307"/>
                  </a:cubicBezTo>
                  <a:cubicBezTo>
                    <a:pt x="191" y="1276"/>
                    <a:pt x="191" y="1276"/>
                    <a:pt x="191" y="1276"/>
                  </a:cubicBezTo>
                  <a:close/>
                  <a:moveTo>
                    <a:pt x="710" y="421"/>
                  </a:moveTo>
                  <a:lnTo>
                    <a:pt x="710" y="421"/>
                  </a:lnTo>
                  <a:cubicBezTo>
                    <a:pt x="710" y="405"/>
                    <a:pt x="718" y="390"/>
                    <a:pt x="725" y="382"/>
                  </a:cubicBezTo>
                  <a:cubicBezTo>
                    <a:pt x="725" y="367"/>
                    <a:pt x="733" y="352"/>
                    <a:pt x="741" y="344"/>
                  </a:cubicBezTo>
                  <a:cubicBezTo>
                    <a:pt x="748" y="329"/>
                    <a:pt x="764" y="306"/>
                    <a:pt x="779" y="321"/>
                  </a:cubicBezTo>
                  <a:cubicBezTo>
                    <a:pt x="786" y="336"/>
                    <a:pt x="786" y="352"/>
                    <a:pt x="786" y="367"/>
                  </a:cubicBezTo>
                  <a:cubicBezTo>
                    <a:pt x="794" y="375"/>
                    <a:pt x="794" y="390"/>
                    <a:pt x="794" y="398"/>
                  </a:cubicBezTo>
                  <a:cubicBezTo>
                    <a:pt x="786" y="398"/>
                    <a:pt x="779" y="405"/>
                    <a:pt x="771" y="405"/>
                  </a:cubicBezTo>
                  <a:cubicBezTo>
                    <a:pt x="764" y="413"/>
                    <a:pt x="756" y="421"/>
                    <a:pt x="748" y="428"/>
                  </a:cubicBezTo>
                  <a:cubicBezTo>
                    <a:pt x="748" y="436"/>
                    <a:pt x="741" y="436"/>
                    <a:pt x="733" y="436"/>
                  </a:cubicBezTo>
                  <a:cubicBezTo>
                    <a:pt x="725" y="443"/>
                    <a:pt x="725" y="451"/>
                    <a:pt x="718" y="459"/>
                  </a:cubicBezTo>
                  <a:cubicBezTo>
                    <a:pt x="710" y="421"/>
                    <a:pt x="710" y="421"/>
                    <a:pt x="710" y="421"/>
                  </a:cubicBezTo>
                  <a:close/>
                  <a:moveTo>
                    <a:pt x="809" y="38"/>
                  </a:moveTo>
                  <a:lnTo>
                    <a:pt x="809" y="38"/>
                  </a:lnTo>
                  <a:lnTo>
                    <a:pt x="809" y="38"/>
                  </a:lnTo>
                  <a:cubicBezTo>
                    <a:pt x="802" y="92"/>
                    <a:pt x="802" y="146"/>
                    <a:pt x="809" y="199"/>
                  </a:cubicBezTo>
                  <a:cubicBezTo>
                    <a:pt x="840" y="390"/>
                    <a:pt x="840" y="390"/>
                    <a:pt x="840" y="390"/>
                  </a:cubicBezTo>
                  <a:cubicBezTo>
                    <a:pt x="847" y="428"/>
                    <a:pt x="809" y="451"/>
                    <a:pt x="786" y="474"/>
                  </a:cubicBezTo>
                  <a:cubicBezTo>
                    <a:pt x="764" y="505"/>
                    <a:pt x="779" y="588"/>
                    <a:pt x="809" y="604"/>
                  </a:cubicBezTo>
                  <a:cubicBezTo>
                    <a:pt x="863" y="634"/>
                    <a:pt x="901" y="703"/>
                    <a:pt x="909" y="757"/>
                  </a:cubicBezTo>
                  <a:cubicBezTo>
                    <a:pt x="985" y="772"/>
                    <a:pt x="1084" y="810"/>
                    <a:pt x="1122" y="886"/>
                  </a:cubicBezTo>
                  <a:lnTo>
                    <a:pt x="1122" y="886"/>
                  </a:lnTo>
                  <a:cubicBezTo>
                    <a:pt x="1138" y="894"/>
                    <a:pt x="1184" y="902"/>
                    <a:pt x="1199" y="902"/>
                  </a:cubicBezTo>
                  <a:cubicBezTo>
                    <a:pt x="1222" y="902"/>
                    <a:pt x="1237" y="894"/>
                    <a:pt x="1260" y="886"/>
                  </a:cubicBezTo>
                  <a:cubicBezTo>
                    <a:pt x="1291" y="863"/>
                    <a:pt x="1314" y="833"/>
                    <a:pt x="1344" y="802"/>
                  </a:cubicBezTo>
                  <a:lnTo>
                    <a:pt x="1344" y="802"/>
                  </a:lnTo>
                  <a:cubicBezTo>
                    <a:pt x="1352" y="757"/>
                    <a:pt x="1352" y="757"/>
                    <a:pt x="1352" y="757"/>
                  </a:cubicBezTo>
                  <a:lnTo>
                    <a:pt x="1352" y="757"/>
                  </a:lnTo>
                  <a:cubicBezTo>
                    <a:pt x="1359" y="749"/>
                    <a:pt x="1375" y="741"/>
                    <a:pt x="1375" y="734"/>
                  </a:cubicBezTo>
                  <a:cubicBezTo>
                    <a:pt x="1390" y="718"/>
                    <a:pt x="1382" y="695"/>
                    <a:pt x="1397" y="680"/>
                  </a:cubicBezTo>
                  <a:cubicBezTo>
                    <a:pt x="1420" y="665"/>
                    <a:pt x="1459" y="673"/>
                    <a:pt x="1482" y="657"/>
                  </a:cubicBezTo>
                  <a:cubicBezTo>
                    <a:pt x="1489" y="650"/>
                    <a:pt x="1489" y="634"/>
                    <a:pt x="1482" y="634"/>
                  </a:cubicBezTo>
                  <a:cubicBezTo>
                    <a:pt x="1466" y="627"/>
                    <a:pt x="1451" y="642"/>
                    <a:pt x="1436" y="642"/>
                  </a:cubicBezTo>
                  <a:cubicBezTo>
                    <a:pt x="1428" y="634"/>
                    <a:pt x="1420" y="619"/>
                    <a:pt x="1405" y="627"/>
                  </a:cubicBezTo>
                  <a:cubicBezTo>
                    <a:pt x="1382" y="634"/>
                    <a:pt x="1367" y="680"/>
                    <a:pt x="1336" y="680"/>
                  </a:cubicBezTo>
                  <a:cubicBezTo>
                    <a:pt x="1321" y="680"/>
                    <a:pt x="1306" y="650"/>
                    <a:pt x="1298" y="642"/>
                  </a:cubicBezTo>
                  <a:cubicBezTo>
                    <a:pt x="1291" y="627"/>
                    <a:pt x="1268" y="619"/>
                    <a:pt x="1275" y="611"/>
                  </a:cubicBezTo>
                  <a:cubicBezTo>
                    <a:pt x="1283" y="596"/>
                    <a:pt x="1306" y="588"/>
                    <a:pt x="1321" y="573"/>
                  </a:cubicBezTo>
                  <a:cubicBezTo>
                    <a:pt x="1344" y="543"/>
                    <a:pt x="1359" y="497"/>
                    <a:pt x="1382" y="466"/>
                  </a:cubicBezTo>
                  <a:cubicBezTo>
                    <a:pt x="1397" y="443"/>
                    <a:pt x="1413" y="428"/>
                    <a:pt x="1428" y="413"/>
                  </a:cubicBezTo>
                  <a:cubicBezTo>
                    <a:pt x="1397" y="352"/>
                    <a:pt x="1397" y="352"/>
                    <a:pt x="1397" y="352"/>
                  </a:cubicBezTo>
                  <a:cubicBezTo>
                    <a:pt x="1390" y="336"/>
                    <a:pt x="1382" y="321"/>
                    <a:pt x="1375" y="321"/>
                  </a:cubicBezTo>
                  <a:cubicBezTo>
                    <a:pt x="1344" y="321"/>
                    <a:pt x="1329" y="359"/>
                    <a:pt x="1306" y="367"/>
                  </a:cubicBezTo>
                  <a:cubicBezTo>
                    <a:pt x="1283" y="367"/>
                    <a:pt x="1275" y="329"/>
                    <a:pt x="1260" y="329"/>
                  </a:cubicBezTo>
                  <a:cubicBezTo>
                    <a:pt x="1245" y="329"/>
                    <a:pt x="1245" y="359"/>
                    <a:pt x="1230" y="352"/>
                  </a:cubicBezTo>
                  <a:cubicBezTo>
                    <a:pt x="1214" y="344"/>
                    <a:pt x="1230" y="313"/>
                    <a:pt x="1214" y="291"/>
                  </a:cubicBezTo>
                  <a:cubicBezTo>
                    <a:pt x="1207" y="275"/>
                    <a:pt x="1199" y="260"/>
                    <a:pt x="1184" y="252"/>
                  </a:cubicBezTo>
                  <a:cubicBezTo>
                    <a:pt x="1168" y="245"/>
                    <a:pt x="1153" y="252"/>
                    <a:pt x="1138" y="237"/>
                  </a:cubicBezTo>
                  <a:cubicBezTo>
                    <a:pt x="1130" y="230"/>
                    <a:pt x="1145" y="214"/>
                    <a:pt x="1130" y="207"/>
                  </a:cubicBezTo>
                  <a:cubicBezTo>
                    <a:pt x="1107" y="184"/>
                    <a:pt x="1061" y="176"/>
                    <a:pt x="1046" y="146"/>
                  </a:cubicBezTo>
                  <a:cubicBezTo>
                    <a:pt x="1039" y="130"/>
                    <a:pt x="1077" y="123"/>
                    <a:pt x="1092" y="115"/>
                  </a:cubicBezTo>
                  <a:lnTo>
                    <a:pt x="1092" y="115"/>
                  </a:lnTo>
                  <a:cubicBezTo>
                    <a:pt x="1084" y="100"/>
                    <a:pt x="1077" y="84"/>
                    <a:pt x="1069" y="77"/>
                  </a:cubicBezTo>
                  <a:cubicBezTo>
                    <a:pt x="1061" y="69"/>
                    <a:pt x="1046" y="69"/>
                    <a:pt x="1031" y="54"/>
                  </a:cubicBezTo>
                  <a:cubicBezTo>
                    <a:pt x="1023" y="38"/>
                    <a:pt x="1031" y="8"/>
                    <a:pt x="1016" y="0"/>
                  </a:cubicBezTo>
                  <a:cubicBezTo>
                    <a:pt x="993" y="0"/>
                    <a:pt x="993" y="31"/>
                    <a:pt x="970" y="38"/>
                  </a:cubicBezTo>
                  <a:cubicBezTo>
                    <a:pt x="955" y="46"/>
                    <a:pt x="932" y="54"/>
                    <a:pt x="916" y="54"/>
                  </a:cubicBezTo>
                  <a:cubicBezTo>
                    <a:pt x="878" y="54"/>
                    <a:pt x="847" y="38"/>
                    <a:pt x="809" y="38"/>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63" name="Freeform 190"/>
            <p:cNvSpPr>
              <a:spLocks noChangeArrowheads="1"/>
            </p:cNvSpPr>
            <p:nvPr/>
          </p:nvSpPr>
          <p:spPr bwMode="auto">
            <a:xfrm>
              <a:off x="4003415" y="3975100"/>
              <a:ext cx="1395322" cy="1430338"/>
            </a:xfrm>
            <a:custGeom>
              <a:avLst/>
              <a:gdLst>
                <a:gd name="T0" fmla="*/ 2826 w 3874"/>
                <a:gd name="T1" fmla="*/ 2276 h 3973"/>
                <a:gd name="T2" fmla="*/ 3124 w 3874"/>
                <a:gd name="T3" fmla="*/ 2620 h 3973"/>
                <a:gd name="T4" fmla="*/ 1940 w 3874"/>
                <a:gd name="T5" fmla="*/ 2849 h 3973"/>
                <a:gd name="T6" fmla="*/ 1971 w 3874"/>
                <a:gd name="T7" fmla="*/ 2903 h 3973"/>
                <a:gd name="T8" fmla="*/ 810 w 3874"/>
                <a:gd name="T9" fmla="*/ 2559 h 3973"/>
                <a:gd name="T10" fmla="*/ 1230 w 3874"/>
                <a:gd name="T11" fmla="*/ 2208 h 3973"/>
                <a:gd name="T12" fmla="*/ 1268 w 3874"/>
                <a:gd name="T13" fmla="*/ 3002 h 3973"/>
                <a:gd name="T14" fmla="*/ 1115 w 3874"/>
                <a:gd name="T15" fmla="*/ 2590 h 3973"/>
                <a:gd name="T16" fmla="*/ 1635 w 3874"/>
                <a:gd name="T17" fmla="*/ 2513 h 3973"/>
                <a:gd name="T18" fmla="*/ 1879 w 3874"/>
                <a:gd name="T19" fmla="*/ 1673 h 3973"/>
                <a:gd name="T20" fmla="*/ 1131 w 3874"/>
                <a:gd name="T21" fmla="*/ 1902 h 3973"/>
                <a:gd name="T22" fmla="*/ 1978 w 3874"/>
                <a:gd name="T23" fmla="*/ 1482 h 3973"/>
                <a:gd name="T24" fmla="*/ 2047 w 3874"/>
                <a:gd name="T25" fmla="*/ 1497 h 3973"/>
                <a:gd name="T26" fmla="*/ 23 w 3874"/>
                <a:gd name="T27" fmla="*/ 512 h 3973"/>
                <a:gd name="T28" fmla="*/ 298 w 3874"/>
                <a:gd name="T29" fmla="*/ 527 h 3973"/>
                <a:gd name="T30" fmla="*/ 23 w 3874"/>
                <a:gd name="T31" fmla="*/ 696 h 3973"/>
                <a:gd name="T32" fmla="*/ 741 w 3874"/>
                <a:gd name="T33" fmla="*/ 61 h 3973"/>
                <a:gd name="T34" fmla="*/ 466 w 3874"/>
                <a:gd name="T35" fmla="*/ 352 h 3973"/>
                <a:gd name="T36" fmla="*/ 1742 w 3874"/>
                <a:gd name="T37" fmla="*/ 1077 h 3973"/>
                <a:gd name="T38" fmla="*/ 2101 w 3874"/>
                <a:gd name="T39" fmla="*/ 779 h 3973"/>
                <a:gd name="T40" fmla="*/ 1230 w 3874"/>
                <a:gd name="T41" fmla="*/ 283 h 3973"/>
                <a:gd name="T42" fmla="*/ 1100 w 3874"/>
                <a:gd name="T43" fmla="*/ 466 h 3973"/>
                <a:gd name="T44" fmla="*/ 1337 w 3874"/>
                <a:gd name="T45" fmla="*/ 581 h 3973"/>
                <a:gd name="T46" fmla="*/ 1558 w 3874"/>
                <a:gd name="T47" fmla="*/ 863 h 3973"/>
                <a:gd name="T48" fmla="*/ 1046 w 3874"/>
                <a:gd name="T49" fmla="*/ 1169 h 3973"/>
                <a:gd name="T50" fmla="*/ 1551 w 3874"/>
                <a:gd name="T51" fmla="*/ 1093 h 3973"/>
                <a:gd name="T52" fmla="*/ 917 w 3874"/>
                <a:gd name="T53" fmla="*/ 1093 h 3973"/>
                <a:gd name="T54" fmla="*/ 1283 w 3874"/>
                <a:gd name="T55" fmla="*/ 588 h 3973"/>
                <a:gd name="T56" fmla="*/ 1161 w 3874"/>
                <a:gd name="T57" fmla="*/ 573 h 3973"/>
                <a:gd name="T58" fmla="*/ 2307 w 3874"/>
                <a:gd name="T59" fmla="*/ 527 h 3973"/>
                <a:gd name="T60" fmla="*/ 2223 w 3874"/>
                <a:gd name="T61" fmla="*/ 650 h 3973"/>
                <a:gd name="T62" fmla="*/ 2505 w 3874"/>
                <a:gd name="T63" fmla="*/ 482 h 3973"/>
                <a:gd name="T64" fmla="*/ 2276 w 3874"/>
                <a:gd name="T65" fmla="*/ 818 h 3973"/>
                <a:gd name="T66" fmla="*/ 2131 w 3874"/>
                <a:gd name="T67" fmla="*/ 1429 h 3973"/>
                <a:gd name="T68" fmla="*/ 2200 w 3874"/>
                <a:gd name="T69" fmla="*/ 1597 h 3973"/>
                <a:gd name="T70" fmla="*/ 2040 w 3874"/>
                <a:gd name="T71" fmla="*/ 2139 h 3973"/>
                <a:gd name="T72" fmla="*/ 2139 w 3874"/>
                <a:gd name="T73" fmla="*/ 2811 h 3973"/>
                <a:gd name="T74" fmla="*/ 2047 w 3874"/>
                <a:gd name="T75" fmla="*/ 3934 h 3973"/>
                <a:gd name="T76" fmla="*/ 2345 w 3874"/>
                <a:gd name="T77" fmla="*/ 3392 h 3973"/>
                <a:gd name="T78" fmla="*/ 2482 w 3874"/>
                <a:gd name="T79" fmla="*/ 2246 h 3973"/>
                <a:gd name="T80" fmla="*/ 3010 w 3874"/>
                <a:gd name="T81" fmla="*/ 1329 h 3973"/>
                <a:gd name="T82" fmla="*/ 2643 w 3874"/>
                <a:gd name="T83" fmla="*/ 1925 h 3973"/>
                <a:gd name="T84" fmla="*/ 2872 w 3874"/>
                <a:gd name="T85" fmla="*/ 2154 h 3973"/>
                <a:gd name="T86" fmla="*/ 3094 w 3874"/>
                <a:gd name="T87" fmla="*/ 2338 h 3973"/>
                <a:gd name="T88" fmla="*/ 3315 w 3874"/>
                <a:gd name="T89" fmla="*/ 1704 h 3973"/>
                <a:gd name="T90" fmla="*/ 3476 w 3874"/>
                <a:gd name="T91" fmla="*/ 1956 h 3973"/>
                <a:gd name="T92" fmla="*/ 3804 w 3874"/>
                <a:gd name="T93" fmla="*/ 2124 h 3973"/>
                <a:gd name="T94" fmla="*/ 3865 w 3874"/>
                <a:gd name="T95" fmla="*/ 1895 h 3973"/>
                <a:gd name="T96" fmla="*/ 3659 w 3874"/>
                <a:gd name="T97" fmla="*/ 1505 h 3973"/>
                <a:gd name="T98" fmla="*/ 3666 w 3874"/>
                <a:gd name="T99" fmla="*/ 1054 h 3973"/>
                <a:gd name="T100" fmla="*/ 3514 w 3874"/>
                <a:gd name="T101" fmla="*/ 741 h 3973"/>
                <a:gd name="T102" fmla="*/ 3697 w 3874"/>
                <a:gd name="T103" fmla="*/ 634 h 3973"/>
                <a:gd name="T104" fmla="*/ 3842 w 3874"/>
                <a:gd name="T105" fmla="*/ 367 h 3973"/>
                <a:gd name="T106" fmla="*/ 3499 w 3874"/>
                <a:gd name="T107" fmla="*/ 321 h 3973"/>
                <a:gd name="T108" fmla="*/ 3040 w 3874"/>
                <a:gd name="T109" fmla="*/ 474 h 3973"/>
                <a:gd name="T110" fmla="*/ 2979 w 3874"/>
                <a:gd name="T111" fmla="*/ 237 h 3973"/>
                <a:gd name="T112" fmla="*/ 2727 w 3874"/>
                <a:gd name="T113" fmla="*/ 268 h 3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74" h="3973">
                  <a:moveTo>
                    <a:pt x="3063" y="2681"/>
                  </a:moveTo>
                  <a:lnTo>
                    <a:pt x="3063" y="2681"/>
                  </a:lnTo>
                  <a:cubicBezTo>
                    <a:pt x="3040" y="2659"/>
                    <a:pt x="3032" y="2620"/>
                    <a:pt x="3010" y="2597"/>
                  </a:cubicBezTo>
                  <a:cubicBezTo>
                    <a:pt x="2994" y="2574"/>
                    <a:pt x="2933" y="2513"/>
                    <a:pt x="2941" y="2483"/>
                  </a:cubicBezTo>
                  <a:cubicBezTo>
                    <a:pt x="2949" y="2406"/>
                    <a:pt x="2926" y="2399"/>
                    <a:pt x="2880" y="2345"/>
                  </a:cubicBezTo>
                  <a:cubicBezTo>
                    <a:pt x="2864" y="2330"/>
                    <a:pt x="2834" y="2292"/>
                    <a:pt x="2826" y="2276"/>
                  </a:cubicBezTo>
                  <a:cubicBezTo>
                    <a:pt x="2826" y="2269"/>
                    <a:pt x="2857" y="2208"/>
                    <a:pt x="2864" y="2208"/>
                  </a:cubicBezTo>
                  <a:lnTo>
                    <a:pt x="2864" y="2208"/>
                  </a:lnTo>
                  <a:cubicBezTo>
                    <a:pt x="2880" y="2208"/>
                    <a:pt x="2994" y="2315"/>
                    <a:pt x="3010" y="2338"/>
                  </a:cubicBezTo>
                  <a:cubicBezTo>
                    <a:pt x="3025" y="2353"/>
                    <a:pt x="3032" y="2376"/>
                    <a:pt x="3040" y="2391"/>
                  </a:cubicBezTo>
                  <a:cubicBezTo>
                    <a:pt x="3048" y="2406"/>
                    <a:pt x="3071" y="2406"/>
                    <a:pt x="3086" y="2422"/>
                  </a:cubicBezTo>
                  <a:cubicBezTo>
                    <a:pt x="3109" y="2437"/>
                    <a:pt x="3139" y="2597"/>
                    <a:pt x="3124" y="2620"/>
                  </a:cubicBezTo>
                  <a:cubicBezTo>
                    <a:pt x="3094" y="2651"/>
                    <a:pt x="3116" y="2659"/>
                    <a:pt x="3139" y="2681"/>
                  </a:cubicBezTo>
                  <a:cubicBezTo>
                    <a:pt x="3170" y="2727"/>
                    <a:pt x="3101" y="2727"/>
                    <a:pt x="3071" y="2720"/>
                  </a:cubicBezTo>
                  <a:cubicBezTo>
                    <a:pt x="3063" y="2681"/>
                    <a:pt x="3063" y="2681"/>
                    <a:pt x="3063" y="2681"/>
                  </a:cubicBezTo>
                  <a:close/>
                  <a:moveTo>
                    <a:pt x="1940" y="2964"/>
                  </a:moveTo>
                  <a:lnTo>
                    <a:pt x="1940" y="2964"/>
                  </a:lnTo>
                  <a:cubicBezTo>
                    <a:pt x="1917" y="2933"/>
                    <a:pt x="1917" y="2880"/>
                    <a:pt x="1940" y="2849"/>
                  </a:cubicBezTo>
                  <a:cubicBezTo>
                    <a:pt x="1948" y="2834"/>
                    <a:pt x="1955" y="2811"/>
                    <a:pt x="1963" y="2796"/>
                  </a:cubicBezTo>
                  <a:cubicBezTo>
                    <a:pt x="1963" y="2788"/>
                    <a:pt x="1963" y="2781"/>
                    <a:pt x="1971" y="2773"/>
                  </a:cubicBezTo>
                  <a:cubicBezTo>
                    <a:pt x="1971" y="2765"/>
                    <a:pt x="1986" y="2750"/>
                    <a:pt x="1986" y="2743"/>
                  </a:cubicBezTo>
                  <a:lnTo>
                    <a:pt x="1986" y="2743"/>
                  </a:lnTo>
                  <a:cubicBezTo>
                    <a:pt x="2001" y="2781"/>
                    <a:pt x="1986" y="2826"/>
                    <a:pt x="1971" y="2865"/>
                  </a:cubicBezTo>
                  <a:cubicBezTo>
                    <a:pt x="1971" y="2880"/>
                    <a:pt x="1971" y="2888"/>
                    <a:pt x="1971" y="2903"/>
                  </a:cubicBezTo>
                  <a:cubicBezTo>
                    <a:pt x="1971" y="2926"/>
                    <a:pt x="1963" y="2941"/>
                    <a:pt x="1963" y="2956"/>
                  </a:cubicBezTo>
                  <a:cubicBezTo>
                    <a:pt x="1940" y="2964"/>
                    <a:pt x="1940" y="2964"/>
                    <a:pt x="1940" y="2964"/>
                  </a:cubicBezTo>
                  <a:close/>
                  <a:moveTo>
                    <a:pt x="749" y="2826"/>
                  </a:moveTo>
                  <a:lnTo>
                    <a:pt x="749" y="2826"/>
                  </a:lnTo>
                  <a:cubicBezTo>
                    <a:pt x="779" y="2804"/>
                    <a:pt x="772" y="2720"/>
                    <a:pt x="810" y="2674"/>
                  </a:cubicBezTo>
                  <a:cubicBezTo>
                    <a:pt x="840" y="2643"/>
                    <a:pt x="886" y="2567"/>
                    <a:pt x="810" y="2559"/>
                  </a:cubicBezTo>
                  <a:cubicBezTo>
                    <a:pt x="810" y="2551"/>
                    <a:pt x="810" y="2551"/>
                    <a:pt x="810" y="2551"/>
                  </a:cubicBezTo>
                  <a:cubicBezTo>
                    <a:pt x="802" y="2551"/>
                    <a:pt x="802" y="2551"/>
                    <a:pt x="802" y="2544"/>
                  </a:cubicBezTo>
                  <a:cubicBezTo>
                    <a:pt x="863" y="2521"/>
                    <a:pt x="833" y="2384"/>
                    <a:pt x="863" y="2376"/>
                  </a:cubicBezTo>
                  <a:cubicBezTo>
                    <a:pt x="917" y="2361"/>
                    <a:pt x="993" y="2361"/>
                    <a:pt x="1016" y="2292"/>
                  </a:cubicBezTo>
                  <a:cubicBezTo>
                    <a:pt x="1046" y="2292"/>
                    <a:pt x="1092" y="2345"/>
                    <a:pt x="1123" y="2315"/>
                  </a:cubicBezTo>
                  <a:cubicBezTo>
                    <a:pt x="1146" y="2292"/>
                    <a:pt x="1207" y="2208"/>
                    <a:pt x="1230" y="2208"/>
                  </a:cubicBezTo>
                  <a:cubicBezTo>
                    <a:pt x="1238" y="2185"/>
                    <a:pt x="1314" y="2162"/>
                    <a:pt x="1337" y="2154"/>
                  </a:cubicBezTo>
                  <a:cubicBezTo>
                    <a:pt x="1390" y="2124"/>
                    <a:pt x="1360" y="2185"/>
                    <a:pt x="1352" y="2223"/>
                  </a:cubicBezTo>
                  <a:cubicBezTo>
                    <a:pt x="1344" y="2246"/>
                    <a:pt x="1375" y="2399"/>
                    <a:pt x="1383" y="2429"/>
                  </a:cubicBezTo>
                  <a:cubicBezTo>
                    <a:pt x="1406" y="2513"/>
                    <a:pt x="1413" y="2551"/>
                    <a:pt x="1467" y="2613"/>
                  </a:cubicBezTo>
                  <a:cubicBezTo>
                    <a:pt x="1490" y="2643"/>
                    <a:pt x="1543" y="2842"/>
                    <a:pt x="1505" y="2872"/>
                  </a:cubicBezTo>
                  <a:cubicBezTo>
                    <a:pt x="1436" y="2941"/>
                    <a:pt x="1383" y="3040"/>
                    <a:pt x="1268" y="3002"/>
                  </a:cubicBezTo>
                  <a:cubicBezTo>
                    <a:pt x="1222" y="2987"/>
                    <a:pt x="1207" y="3086"/>
                    <a:pt x="1184" y="3117"/>
                  </a:cubicBezTo>
                  <a:cubicBezTo>
                    <a:pt x="1092" y="3224"/>
                    <a:pt x="970" y="3056"/>
                    <a:pt x="1054" y="2995"/>
                  </a:cubicBezTo>
                  <a:cubicBezTo>
                    <a:pt x="1085" y="2972"/>
                    <a:pt x="1169" y="2956"/>
                    <a:pt x="1154" y="2911"/>
                  </a:cubicBezTo>
                  <a:cubicBezTo>
                    <a:pt x="1138" y="2872"/>
                    <a:pt x="1108" y="2826"/>
                    <a:pt x="1100" y="2788"/>
                  </a:cubicBezTo>
                  <a:cubicBezTo>
                    <a:pt x="1054" y="2773"/>
                    <a:pt x="1046" y="2735"/>
                    <a:pt x="1062" y="2697"/>
                  </a:cubicBezTo>
                  <a:cubicBezTo>
                    <a:pt x="1123" y="2697"/>
                    <a:pt x="1154" y="2643"/>
                    <a:pt x="1115" y="2590"/>
                  </a:cubicBezTo>
                  <a:cubicBezTo>
                    <a:pt x="1024" y="2468"/>
                    <a:pt x="894" y="3025"/>
                    <a:pt x="756" y="2857"/>
                  </a:cubicBezTo>
                  <a:cubicBezTo>
                    <a:pt x="749" y="2826"/>
                    <a:pt x="749" y="2826"/>
                    <a:pt x="749" y="2826"/>
                  </a:cubicBezTo>
                  <a:close/>
                  <a:moveTo>
                    <a:pt x="1436" y="2445"/>
                  </a:moveTo>
                  <a:lnTo>
                    <a:pt x="1436" y="2445"/>
                  </a:lnTo>
                  <a:cubicBezTo>
                    <a:pt x="1467" y="2506"/>
                    <a:pt x="1467" y="2506"/>
                    <a:pt x="1467" y="2506"/>
                  </a:cubicBezTo>
                  <a:cubicBezTo>
                    <a:pt x="1497" y="2544"/>
                    <a:pt x="1604" y="2551"/>
                    <a:pt x="1635" y="2513"/>
                  </a:cubicBezTo>
                  <a:cubicBezTo>
                    <a:pt x="1673" y="2460"/>
                    <a:pt x="1673" y="2376"/>
                    <a:pt x="1703" y="2315"/>
                  </a:cubicBezTo>
                  <a:cubicBezTo>
                    <a:pt x="1726" y="2261"/>
                    <a:pt x="1772" y="2238"/>
                    <a:pt x="1795" y="2177"/>
                  </a:cubicBezTo>
                  <a:cubicBezTo>
                    <a:pt x="1833" y="2101"/>
                    <a:pt x="1849" y="2017"/>
                    <a:pt x="1887" y="1940"/>
                  </a:cubicBezTo>
                  <a:cubicBezTo>
                    <a:pt x="1933" y="1849"/>
                    <a:pt x="2017" y="1734"/>
                    <a:pt x="2047" y="1650"/>
                  </a:cubicBezTo>
                  <a:cubicBezTo>
                    <a:pt x="2055" y="1627"/>
                    <a:pt x="2032" y="1520"/>
                    <a:pt x="2009" y="1551"/>
                  </a:cubicBezTo>
                  <a:cubicBezTo>
                    <a:pt x="1879" y="1673"/>
                    <a:pt x="1879" y="1673"/>
                    <a:pt x="1879" y="1673"/>
                  </a:cubicBezTo>
                  <a:cubicBezTo>
                    <a:pt x="1833" y="1719"/>
                    <a:pt x="1474" y="1986"/>
                    <a:pt x="1558" y="2055"/>
                  </a:cubicBezTo>
                  <a:cubicBezTo>
                    <a:pt x="1589" y="2070"/>
                    <a:pt x="1619" y="2086"/>
                    <a:pt x="1650" y="2101"/>
                  </a:cubicBezTo>
                  <a:cubicBezTo>
                    <a:pt x="1596" y="2101"/>
                    <a:pt x="1482" y="2132"/>
                    <a:pt x="1459" y="2177"/>
                  </a:cubicBezTo>
                  <a:cubicBezTo>
                    <a:pt x="1436" y="2231"/>
                    <a:pt x="1398" y="2391"/>
                    <a:pt x="1436" y="2445"/>
                  </a:cubicBezTo>
                  <a:close/>
                  <a:moveTo>
                    <a:pt x="1131" y="1902"/>
                  </a:moveTo>
                  <a:lnTo>
                    <a:pt x="1131" y="1902"/>
                  </a:lnTo>
                  <a:cubicBezTo>
                    <a:pt x="1115" y="1849"/>
                    <a:pt x="1169" y="1749"/>
                    <a:pt x="1199" y="1719"/>
                  </a:cubicBezTo>
                  <a:cubicBezTo>
                    <a:pt x="1230" y="1688"/>
                    <a:pt x="1299" y="1597"/>
                    <a:pt x="1337" y="1597"/>
                  </a:cubicBezTo>
                  <a:cubicBezTo>
                    <a:pt x="1360" y="1673"/>
                    <a:pt x="1276" y="1749"/>
                    <a:pt x="1253" y="1826"/>
                  </a:cubicBezTo>
                  <a:cubicBezTo>
                    <a:pt x="1245" y="1864"/>
                    <a:pt x="1184" y="2017"/>
                    <a:pt x="1131" y="1948"/>
                  </a:cubicBezTo>
                  <a:cubicBezTo>
                    <a:pt x="1131" y="1902"/>
                    <a:pt x="1131" y="1902"/>
                    <a:pt x="1131" y="1902"/>
                  </a:cubicBezTo>
                  <a:close/>
                  <a:moveTo>
                    <a:pt x="1978" y="1482"/>
                  </a:moveTo>
                  <a:lnTo>
                    <a:pt x="1978" y="1482"/>
                  </a:lnTo>
                  <a:cubicBezTo>
                    <a:pt x="1963" y="1459"/>
                    <a:pt x="2009" y="1444"/>
                    <a:pt x="2017" y="1429"/>
                  </a:cubicBezTo>
                  <a:cubicBezTo>
                    <a:pt x="2032" y="1398"/>
                    <a:pt x="2032" y="1368"/>
                    <a:pt x="2040" y="1337"/>
                  </a:cubicBezTo>
                  <a:cubicBezTo>
                    <a:pt x="2055" y="1360"/>
                    <a:pt x="2063" y="1383"/>
                    <a:pt x="2070" y="1406"/>
                  </a:cubicBezTo>
                  <a:cubicBezTo>
                    <a:pt x="2085" y="1436"/>
                    <a:pt x="2101" y="1459"/>
                    <a:pt x="2070" y="1482"/>
                  </a:cubicBezTo>
                  <a:cubicBezTo>
                    <a:pt x="2063" y="1482"/>
                    <a:pt x="2055" y="1497"/>
                    <a:pt x="2047" y="1497"/>
                  </a:cubicBezTo>
                  <a:cubicBezTo>
                    <a:pt x="2047" y="1505"/>
                    <a:pt x="2032" y="1505"/>
                    <a:pt x="2032" y="1505"/>
                  </a:cubicBezTo>
                  <a:cubicBezTo>
                    <a:pt x="2017" y="1505"/>
                    <a:pt x="2009" y="1513"/>
                    <a:pt x="1994" y="1513"/>
                  </a:cubicBezTo>
                  <a:cubicBezTo>
                    <a:pt x="1978" y="1482"/>
                    <a:pt x="1978" y="1482"/>
                    <a:pt x="1978" y="1482"/>
                  </a:cubicBezTo>
                  <a:close/>
                  <a:moveTo>
                    <a:pt x="31" y="642"/>
                  </a:moveTo>
                  <a:lnTo>
                    <a:pt x="31" y="642"/>
                  </a:lnTo>
                  <a:cubicBezTo>
                    <a:pt x="8" y="627"/>
                    <a:pt x="0" y="527"/>
                    <a:pt x="23" y="512"/>
                  </a:cubicBezTo>
                  <a:cubicBezTo>
                    <a:pt x="54" y="482"/>
                    <a:pt x="107" y="497"/>
                    <a:pt x="145" y="504"/>
                  </a:cubicBezTo>
                  <a:cubicBezTo>
                    <a:pt x="206" y="512"/>
                    <a:pt x="222" y="459"/>
                    <a:pt x="268" y="459"/>
                  </a:cubicBezTo>
                  <a:cubicBezTo>
                    <a:pt x="313" y="459"/>
                    <a:pt x="352" y="443"/>
                    <a:pt x="367" y="398"/>
                  </a:cubicBezTo>
                  <a:lnTo>
                    <a:pt x="367" y="398"/>
                  </a:lnTo>
                  <a:cubicBezTo>
                    <a:pt x="374" y="421"/>
                    <a:pt x="397" y="428"/>
                    <a:pt x="405" y="459"/>
                  </a:cubicBezTo>
                  <a:cubicBezTo>
                    <a:pt x="382" y="474"/>
                    <a:pt x="252" y="474"/>
                    <a:pt x="298" y="527"/>
                  </a:cubicBezTo>
                  <a:cubicBezTo>
                    <a:pt x="313" y="550"/>
                    <a:pt x="283" y="581"/>
                    <a:pt x="260" y="573"/>
                  </a:cubicBezTo>
                  <a:cubicBezTo>
                    <a:pt x="245" y="565"/>
                    <a:pt x="168" y="588"/>
                    <a:pt x="183" y="611"/>
                  </a:cubicBezTo>
                  <a:cubicBezTo>
                    <a:pt x="160" y="650"/>
                    <a:pt x="206" y="696"/>
                    <a:pt x="153" y="718"/>
                  </a:cubicBezTo>
                  <a:cubicBezTo>
                    <a:pt x="130" y="726"/>
                    <a:pt x="115" y="711"/>
                    <a:pt x="99" y="696"/>
                  </a:cubicBezTo>
                  <a:cubicBezTo>
                    <a:pt x="84" y="673"/>
                    <a:pt x="77" y="680"/>
                    <a:pt x="54" y="680"/>
                  </a:cubicBezTo>
                  <a:cubicBezTo>
                    <a:pt x="54" y="688"/>
                    <a:pt x="31" y="696"/>
                    <a:pt x="23" y="696"/>
                  </a:cubicBezTo>
                  <a:cubicBezTo>
                    <a:pt x="31" y="642"/>
                    <a:pt x="31" y="642"/>
                    <a:pt x="31" y="642"/>
                  </a:cubicBezTo>
                  <a:close/>
                  <a:moveTo>
                    <a:pt x="466" y="321"/>
                  </a:moveTo>
                  <a:lnTo>
                    <a:pt x="466" y="321"/>
                  </a:lnTo>
                  <a:cubicBezTo>
                    <a:pt x="497" y="283"/>
                    <a:pt x="542" y="290"/>
                    <a:pt x="565" y="245"/>
                  </a:cubicBezTo>
                  <a:cubicBezTo>
                    <a:pt x="581" y="214"/>
                    <a:pt x="588" y="191"/>
                    <a:pt x="619" y="168"/>
                  </a:cubicBezTo>
                  <a:cubicBezTo>
                    <a:pt x="657" y="130"/>
                    <a:pt x="703" y="107"/>
                    <a:pt x="741" y="61"/>
                  </a:cubicBezTo>
                  <a:cubicBezTo>
                    <a:pt x="772" y="38"/>
                    <a:pt x="810" y="23"/>
                    <a:pt x="840" y="0"/>
                  </a:cubicBezTo>
                  <a:cubicBezTo>
                    <a:pt x="856" y="38"/>
                    <a:pt x="840" y="168"/>
                    <a:pt x="794" y="184"/>
                  </a:cubicBezTo>
                  <a:cubicBezTo>
                    <a:pt x="772" y="199"/>
                    <a:pt x="772" y="184"/>
                    <a:pt x="749" y="207"/>
                  </a:cubicBezTo>
                  <a:cubicBezTo>
                    <a:pt x="710" y="252"/>
                    <a:pt x="672" y="352"/>
                    <a:pt x="596" y="329"/>
                  </a:cubicBezTo>
                  <a:cubicBezTo>
                    <a:pt x="573" y="321"/>
                    <a:pt x="542" y="298"/>
                    <a:pt x="520" y="329"/>
                  </a:cubicBezTo>
                  <a:cubicBezTo>
                    <a:pt x="504" y="352"/>
                    <a:pt x="520" y="390"/>
                    <a:pt x="466" y="352"/>
                  </a:cubicBezTo>
                  <a:cubicBezTo>
                    <a:pt x="466" y="321"/>
                    <a:pt x="466" y="321"/>
                    <a:pt x="466" y="321"/>
                  </a:cubicBezTo>
                  <a:close/>
                  <a:moveTo>
                    <a:pt x="1551" y="1093"/>
                  </a:moveTo>
                  <a:lnTo>
                    <a:pt x="1551" y="1093"/>
                  </a:lnTo>
                  <a:cubicBezTo>
                    <a:pt x="1596" y="1070"/>
                    <a:pt x="1665" y="1085"/>
                    <a:pt x="1688" y="1054"/>
                  </a:cubicBezTo>
                  <a:cubicBezTo>
                    <a:pt x="1696" y="1039"/>
                    <a:pt x="1772" y="917"/>
                    <a:pt x="1772" y="986"/>
                  </a:cubicBezTo>
                  <a:cubicBezTo>
                    <a:pt x="1780" y="1032"/>
                    <a:pt x="1742" y="1062"/>
                    <a:pt x="1742" y="1077"/>
                  </a:cubicBezTo>
                  <a:cubicBezTo>
                    <a:pt x="1818" y="1077"/>
                    <a:pt x="1856" y="1093"/>
                    <a:pt x="1917" y="1047"/>
                  </a:cubicBezTo>
                  <a:cubicBezTo>
                    <a:pt x="1940" y="1032"/>
                    <a:pt x="2093" y="902"/>
                    <a:pt x="2063" y="894"/>
                  </a:cubicBezTo>
                  <a:cubicBezTo>
                    <a:pt x="2017" y="894"/>
                    <a:pt x="1986" y="917"/>
                    <a:pt x="1948" y="917"/>
                  </a:cubicBezTo>
                  <a:cubicBezTo>
                    <a:pt x="1948" y="879"/>
                    <a:pt x="1994" y="772"/>
                    <a:pt x="2024" y="848"/>
                  </a:cubicBezTo>
                  <a:cubicBezTo>
                    <a:pt x="2040" y="909"/>
                    <a:pt x="2108" y="840"/>
                    <a:pt x="2085" y="787"/>
                  </a:cubicBezTo>
                  <a:cubicBezTo>
                    <a:pt x="2070" y="734"/>
                    <a:pt x="2047" y="757"/>
                    <a:pt x="2101" y="779"/>
                  </a:cubicBezTo>
                  <a:cubicBezTo>
                    <a:pt x="2131" y="787"/>
                    <a:pt x="2131" y="772"/>
                    <a:pt x="2131" y="749"/>
                  </a:cubicBezTo>
                  <a:cubicBezTo>
                    <a:pt x="2116" y="588"/>
                    <a:pt x="1810" y="512"/>
                    <a:pt x="1681" y="482"/>
                  </a:cubicBezTo>
                  <a:cubicBezTo>
                    <a:pt x="1612" y="474"/>
                    <a:pt x="1619" y="405"/>
                    <a:pt x="1596" y="344"/>
                  </a:cubicBezTo>
                  <a:cubicBezTo>
                    <a:pt x="1574" y="283"/>
                    <a:pt x="1497" y="260"/>
                    <a:pt x="1482" y="191"/>
                  </a:cubicBezTo>
                  <a:cubicBezTo>
                    <a:pt x="1474" y="138"/>
                    <a:pt x="1360" y="115"/>
                    <a:pt x="1314" y="153"/>
                  </a:cubicBezTo>
                  <a:cubicBezTo>
                    <a:pt x="1238" y="214"/>
                    <a:pt x="1161" y="153"/>
                    <a:pt x="1230" y="283"/>
                  </a:cubicBezTo>
                  <a:cubicBezTo>
                    <a:pt x="1230" y="283"/>
                    <a:pt x="1131" y="229"/>
                    <a:pt x="1077" y="252"/>
                  </a:cubicBezTo>
                  <a:cubicBezTo>
                    <a:pt x="1062" y="260"/>
                    <a:pt x="1054" y="306"/>
                    <a:pt x="1069" y="313"/>
                  </a:cubicBezTo>
                  <a:cubicBezTo>
                    <a:pt x="1085" y="329"/>
                    <a:pt x="1100" y="321"/>
                    <a:pt x="1115" y="321"/>
                  </a:cubicBezTo>
                  <a:cubicBezTo>
                    <a:pt x="1138" y="336"/>
                    <a:pt x="1085" y="390"/>
                    <a:pt x="1069" y="398"/>
                  </a:cubicBezTo>
                  <a:cubicBezTo>
                    <a:pt x="1062" y="405"/>
                    <a:pt x="1016" y="413"/>
                    <a:pt x="1016" y="428"/>
                  </a:cubicBezTo>
                  <a:cubicBezTo>
                    <a:pt x="1024" y="451"/>
                    <a:pt x="1085" y="459"/>
                    <a:pt x="1100" y="466"/>
                  </a:cubicBezTo>
                  <a:cubicBezTo>
                    <a:pt x="1131" y="482"/>
                    <a:pt x="1169" y="482"/>
                    <a:pt x="1207" y="482"/>
                  </a:cubicBezTo>
                  <a:cubicBezTo>
                    <a:pt x="1253" y="482"/>
                    <a:pt x="1276" y="520"/>
                    <a:pt x="1306" y="543"/>
                  </a:cubicBezTo>
                  <a:cubicBezTo>
                    <a:pt x="1321" y="550"/>
                    <a:pt x="1337" y="565"/>
                    <a:pt x="1352" y="565"/>
                  </a:cubicBezTo>
                  <a:cubicBezTo>
                    <a:pt x="1352" y="573"/>
                    <a:pt x="1352" y="573"/>
                    <a:pt x="1352" y="573"/>
                  </a:cubicBezTo>
                  <a:cubicBezTo>
                    <a:pt x="1344" y="573"/>
                    <a:pt x="1337" y="581"/>
                    <a:pt x="1337" y="581"/>
                  </a:cubicBezTo>
                  <a:lnTo>
                    <a:pt x="1337" y="581"/>
                  </a:lnTo>
                  <a:cubicBezTo>
                    <a:pt x="1383" y="596"/>
                    <a:pt x="1352" y="642"/>
                    <a:pt x="1421" y="611"/>
                  </a:cubicBezTo>
                  <a:cubicBezTo>
                    <a:pt x="1451" y="596"/>
                    <a:pt x="1520" y="558"/>
                    <a:pt x="1558" y="558"/>
                  </a:cubicBezTo>
                  <a:cubicBezTo>
                    <a:pt x="1596" y="734"/>
                    <a:pt x="1375" y="680"/>
                    <a:pt x="1367" y="726"/>
                  </a:cubicBezTo>
                  <a:cubicBezTo>
                    <a:pt x="1367" y="810"/>
                    <a:pt x="1260" y="840"/>
                    <a:pt x="1268" y="925"/>
                  </a:cubicBezTo>
                  <a:cubicBezTo>
                    <a:pt x="1268" y="993"/>
                    <a:pt x="1413" y="909"/>
                    <a:pt x="1444" y="894"/>
                  </a:cubicBezTo>
                  <a:cubicBezTo>
                    <a:pt x="1459" y="886"/>
                    <a:pt x="1558" y="848"/>
                    <a:pt x="1558" y="863"/>
                  </a:cubicBezTo>
                  <a:cubicBezTo>
                    <a:pt x="1551" y="940"/>
                    <a:pt x="1474" y="978"/>
                    <a:pt x="1398" y="978"/>
                  </a:cubicBezTo>
                  <a:cubicBezTo>
                    <a:pt x="1344" y="986"/>
                    <a:pt x="1276" y="1093"/>
                    <a:pt x="1222" y="993"/>
                  </a:cubicBezTo>
                  <a:lnTo>
                    <a:pt x="1222" y="993"/>
                  </a:lnTo>
                  <a:cubicBezTo>
                    <a:pt x="1222" y="1077"/>
                    <a:pt x="1192" y="1077"/>
                    <a:pt x="1138" y="1024"/>
                  </a:cubicBezTo>
                  <a:cubicBezTo>
                    <a:pt x="1085" y="970"/>
                    <a:pt x="1046" y="978"/>
                    <a:pt x="1001" y="1024"/>
                  </a:cubicBezTo>
                  <a:cubicBezTo>
                    <a:pt x="955" y="1100"/>
                    <a:pt x="1008" y="1115"/>
                    <a:pt x="1046" y="1169"/>
                  </a:cubicBezTo>
                  <a:cubicBezTo>
                    <a:pt x="1077" y="1215"/>
                    <a:pt x="1085" y="1222"/>
                    <a:pt x="1138" y="1200"/>
                  </a:cubicBezTo>
                  <a:cubicBezTo>
                    <a:pt x="1177" y="1184"/>
                    <a:pt x="1192" y="1161"/>
                    <a:pt x="1245" y="1154"/>
                  </a:cubicBezTo>
                  <a:cubicBezTo>
                    <a:pt x="1268" y="1154"/>
                    <a:pt x="1299" y="1154"/>
                    <a:pt x="1321" y="1161"/>
                  </a:cubicBezTo>
                  <a:cubicBezTo>
                    <a:pt x="1360" y="1169"/>
                    <a:pt x="1390" y="1123"/>
                    <a:pt x="1429" y="1123"/>
                  </a:cubicBezTo>
                  <a:cubicBezTo>
                    <a:pt x="1474" y="1123"/>
                    <a:pt x="1482" y="1161"/>
                    <a:pt x="1520" y="1115"/>
                  </a:cubicBezTo>
                  <a:cubicBezTo>
                    <a:pt x="1551" y="1093"/>
                    <a:pt x="1551" y="1093"/>
                    <a:pt x="1551" y="1093"/>
                  </a:cubicBezTo>
                  <a:close/>
                  <a:moveTo>
                    <a:pt x="947" y="986"/>
                  </a:moveTo>
                  <a:lnTo>
                    <a:pt x="947" y="986"/>
                  </a:lnTo>
                  <a:cubicBezTo>
                    <a:pt x="955" y="1009"/>
                    <a:pt x="955" y="1009"/>
                    <a:pt x="955" y="1009"/>
                  </a:cubicBezTo>
                  <a:cubicBezTo>
                    <a:pt x="955" y="1024"/>
                    <a:pt x="947" y="1039"/>
                    <a:pt x="940" y="1054"/>
                  </a:cubicBezTo>
                  <a:cubicBezTo>
                    <a:pt x="940" y="1062"/>
                    <a:pt x="940" y="1070"/>
                    <a:pt x="932" y="1077"/>
                  </a:cubicBezTo>
                  <a:cubicBezTo>
                    <a:pt x="932" y="1085"/>
                    <a:pt x="924" y="1093"/>
                    <a:pt x="917" y="1093"/>
                  </a:cubicBezTo>
                  <a:cubicBezTo>
                    <a:pt x="879" y="1108"/>
                    <a:pt x="871" y="1077"/>
                    <a:pt x="902" y="1054"/>
                  </a:cubicBezTo>
                  <a:cubicBezTo>
                    <a:pt x="909" y="1047"/>
                    <a:pt x="917" y="1039"/>
                    <a:pt x="917" y="1024"/>
                  </a:cubicBezTo>
                  <a:cubicBezTo>
                    <a:pt x="917" y="1001"/>
                    <a:pt x="940" y="1001"/>
                    <a:pt x="947" y="986"/>
                  </a:cubicBezTo>
                  <a:close/>
                  <a:moveTo>
                    <a:pt x="1268" y="573"/>
                  </a:moveTo>
                  <a:lnTo>
                    <a:pt x="1268" y="573"/>
                  </a:lnTo>
                  <a:cubicBezTo>
                    <a:pt x="1283" y="588"/>
                    <a:pt x="1283" y="588"/>
                    <a:pt x="1283" y="588"/>
                  </a:cubicBezTo>
                  <a:cubicBezTo>
                    <a:pt x="1299" y="596"/>
                    <a:pt x="1337" y="627"/>
                    <a:pt x="1329" y="642"/>
                  </a:cubicBezTo>
                  <a:cubicBezTo>
                    <a:pt x="1321" y="642"/>
                    <a:pt x="1314" y="650"/>
                    <a:pt x="1299" y="642"/>
                  </a:cubicBezTo>
                  <a:cubicBezTo>
                    <a:pt x="1283" y="642"/>
                    <a:pt x="1260" y="642"/>
                    <a:pt x="1245" y="634"/>
                  </a:cubicBezTo>
                  <a:cubicBezTo>
                    <a:pt x="1207" y="634"/>
                    <a:pt x="1177" y="619"/>
                    <a:pt x="1138" y="611"/>
                  </a:cubicBezTo>
                  <a:cubicBezTo>
                    <a:pt x="1123" y="604"/>
                    <a:pt x="1077" y="596"/>
                    <a:pt x="1077" y="581"/>
                  </a:cubicBezTo>
                  <a:cubicBezTo>
                    <a:pt x="1085" y="543"/>
                    <a:pt x="1146" y="573"/>
                    <a:pt x="1161" y="573"/>
                  </a:cubicBezTo>
                  <a:cubicBezTo>
                    <a:pt x="1184" y="573"/>
                    <a:pt x="1199" y="565"/>
                    <a:pt x="1215" y="558"/>
                  </a:cubicBezTo>
                  <a:cubicBezTo>
                    <a:pt x="1238" y="550"/>
                    <a:pt x="1245" y="581"/>
                    <a:pt x="1268" y="573"/>
                  </a:cubicBezTo>
                  <a:close/>
                  <a:moveTo>
                    <a:pt x="2223" y="650"/>
                  </a:moveTo>
                  <a:lnTo>
                    <a:pt x="2223" y="650"/>
                  </a:lnTo>
                  <a:cubicBezTo>
                    <a:pt x="2223" y="627"/>
                    <a:pt x="2230" y="588"/>
                    <a:pt x="2253" y="573"/>
                  </a:cubicBezTo>
                  <a:cubicBezTo>
                    <a:pt x="2269" y="558"/>
                    <a:pt x="2292" y="543"/>
                    <a:pt x="2307" y="527"/>
                  </a:cubicBezTo>
                  <a:cubicBezTo>
                    <a:pt x="2330" y="504"/>
                    <a:pt x="2345" y="466"/>
                    <a:pt x="2368" y="451"/>
                  </a:cubicBezTo>
                  <a:cubicBezTo>
                    <a:pt x="2383" y="436"/>
                    <a:pt x="2429" y="398"/>
                    <a:pt x="2452" y="390"/>
                  </a:cubicBezTo>
                  <a:cubicBezTo>
                    <a:pt x="2452" y="421"/>
                    <a:pt x="2414" y="443"/>
                    <a:pt x="2399" y="466"/>
                  </a:cubicBezTo>
                  <a:cubicBezTo>
                    <a:pt x="2376" y="497"/>
                    <a:pt x="2345" y="535"/>
                    <a:pt x="2315" y="565"/>
                  </a:cubicBezTo>
                  <a:cubicBezTo>
                    <a:pt x="2292" y="588"/>
                    <a:pt x="2284" y="611"/>
                    <a:pt x="2261" y="627"/>
                  </a:cubicBezTo>
                  <a:cubicBezTo>
                    <a:pt x="2223" y="650"/>
                    <a:pt x="2223" y="650"/>
                    <a:pt x="2223" y="650"/>
                  </a:cubicBezTo>
                  <a:close/>
                  <a:moveTo>
                    <a:pt x="2643" y="199"/>
                  </a:moveTo>
                  <a:lnTo>
                    <a:pt x="2643" y="199"/>
                  </a:lnTo>
                  <a:cubicBezTo>
                    <a:pt x="2620" y="222"/>
                    <a:pt x="2590" y="245"/>
                    <a:pt x="2574" y="252"/>
                  </a:cubicBezTo>
                  <a:cubicBezTo>
                    <a:pt x="2528" y="275"/>
                    <a:pt x="2544" y="313"/>
                    <a:pt x="2513" y="352"/>
                  </a:cubicBezTo>
                  <a:cubicBezTo>
                    <a:pt x="2490" y="413"/>
                    <a:pt x="2498" y="497"/>
                    <a:pt x="2574" y="459"/>
                  </a:cubicBezTo>
                  <a:cubicBezTo>
                    <a:pt x="2643" y="428"/>
                    <a:pt x="2559" y="543"/>
                    <a:pt x="2505" y="482"/>
                  </a:cubicBezTo>
                  <a:cubicBezTo>
                    <a:pt x="2467" y="443"/>
                    <a:pt x="2460" y="489"/>
                    <a:pt x="2437" y="543"/>
                  </a:cubicBezTo>
                  <a:cubicBezTo>
                    <a:pt x="2429" y="550"/>
                    <a:pt x="2376" y="611"/>
                    <a:pt x="2406" y="611"/>
                  </a:cubicBezTo>
                  <a:cubicBezTo>
                    <a:pt x="2452" y="611"/>
                    <a:pt x="2475" y="550"/>
                    <a:pt x="2475" y="627"/>
                  </a:cubicBezTo>
                  <a:cubicBezTo>
                    <a:pt x="2475" y="673"/>
                    <a:pt x="2521" y="665"/>
                    <a:pt x="2551" y="657"/>
                  </a:cubicBezTo>
                  <a:cubicBezTo>
                    <a:pt x="2528" y="680"/>
                    <a:pt x="2498" y="688"/>
                    <a:pt x="2460" y="688"/>
                  </a:cubicBezTo>
                  <a:cubicBezTo>
                    <a:pt x="2452" y="688"/>
                    <a:pt x="2315" y="802"/>
                    <a:pt x="2276" y="818"/>
                  </a:cubicBezTo>
                  <a:cubicBezTo>
                    <a:pt x="2238" y="833"/>
                    <a:pt x="2177" y="894"/>
                    <a:pt x="2246" y="902"/>
                  </a:cubicBezTo>
                  <a:cubicBezTo>
                    <a:pt x="2315" y="917"/>
                    <a:pt x="2269" y="909"/>
                    <a:pt x="2284" y="955"/>
                  </a:cubicBezTo>
                  <a:cubicBezTo>
                    <a:pt x="2292" y="986"/>
                    <a:pt x="2230" y="1070"/>
                    <a:pt x="2200" y="1077"/>
                  </a:cubicBezTo>
                  <a:cubicBezTo>
                    <a:pt x="2093" y="1093"/>
                    <a:pt x="2146" y="1123"/>
                    <a:pt x="2131" y="1200"/>
                  </a:cubicBezTo>
                  <a:cubicBezTo>
                    <a:pt x="2101" y="1253"/>
                    <a:pt x="2108" y="1307"/>
                    <a:pt x="2116" y="1352"/>
                  </a:cubicBezTo>
                  <a:cubicBezTo>
                    <a:pt x="2124" y="1368"/>
                    <a:pt x="2116" y="1452"/>
                    <a:pt x="2131" y="1429"/>
                  </a:cubicBezTo>
                  <a:cubicBezTo>
                    <a:pt x="2162" y="1390"/>
                    <a:pt x="2154" y="1291"/>
                    <a:pt x="2177" y="1245"/>
                  </a:cubicBezTo>
                  <a:cubicBezTo>
                    <a:pt x="2200" y="1184"/>
                    <a:pt x="2185" y="1253"/>
                    <a:pt x="2207" y="1261"/>
                  </a:cubicBezTo>
                  <a:cubicBezTo>
                    <a:pt x="2223" y="1268"/>
                    <a:pt x="2299" y="1245"/>
                    <a:pt x="2315" y="1230"/>
                  </a:cubicBezTo>
                  <a:cubicBezTo>
                    <a:pt x="2315" y="1268"/>
                    <a:pt x="2246" y="1329"/>
                    <a:pt x="2246" y="1375"/>
                  </a:cubicBezTo>
                  <a:cubicBezTo>
                    <a:pt x="2246" y="1429"/>
                    <a:pt x="2207" y="1513"/>
                    <a:pt x="2185" y="1559"/>
                  </a:cubicBezTo>
                  <a:cubicBezTo>
                    <a:pt x="2169" y="1582"/>
                    <a:pt x="2154" y="1627"/>
                    <a:pt x="2200" y="1597"/>
                  </a:cubicBezTo>
                  <a:cubicBezTo>
                    <a:pt x="2223" y="1574"/>
                    <a:pt x="2246" y="1505"/>
                    <a:pt x="2276" y="1505"/>
                  </a:cubicBezTo>
                  <a:cubicBezTo>
                    <a:pt x="2261" y="1536"/>
                    <a:pt x="2238" y="1589"/>
                    <a:pt x="2238" y="1627"/>
                  </a:cubicBezTo>
                  <a:cubicBezTo>
                    <a:pt x="2238" y="1650"/>
                    <a:pt x="2269" y="1688"/>
                    <a:pt x="2253" y="1711"/>
                  </a:cubicBezTo>
                  <a:cubicBezTo>
                    <a:pt x="2238" y="1727"/>
                    <a:pt x="2207" y="1727"/>
                    <a:pt x="2200" y="1749"/>
                  </a:cubicBezTo>
                  <a:cubicBezTo>
                    <a:pt x="2055" y="2017"/>
                    <a:pt x="2055" y="2017"/>
                    <a:pt x="2055" y="2017"/>
                  </a:cubicBezTo>
                  <a:cubicBezTo>
                    <a:pt x="2055" y="2047"/>
                    <a:pt x="2017" y="2116"/>
                    <a:pt x="2040" y="2139"/>
                  </a:cubicBezTo>
                  <a:cubicBezTo>
                    <a:pt x="2063" y="2162"/>
                    <a:pt x="2078" y="2307"/>
                    <a:pt x="2093" y="2284"/>
                  </a:cubicBezTo>
                  <a:cubicBezTo>
                    <a:pt x="2101" y="2269"/>
                    <a:pt x="2185" y="2147"/>
                    <a:pt x="2177" y="2215"/>
                  </a:cubicBezTo>
                  <a:cubicBezTo>
                    <a:pt x="2162" y="2269"/>
                    <a:pt x="2154" y="2299"/>
                    <a:pt x="2131" y="2345"/>
                  </a:cubicBezTo>
                  <a:cubicBezTo>
                    <a:pt x="2093" y="2422"/>
                    <a:pt x="2070" y="2468"/>
                    <a:pt x="2108" y="2544"/>
                  </a:cubicBezTo>
                  <a:cubicBezTo>
                    <a:pt x="2131" y="2590"/>
                    <a:pt x="2154" y="2636"/>
                    <a:pt x="2200" y="2636"/>
                  </a:cubicBezTo>
                  <a:cubicBezTo>
                    <a:pt x="2200" y="2674"/>
                    <a:pt x="2185" y="2804"/>
                    <a:pt x="2139" y="2811"/>
                  </a:cubicBezTo>
                  <a:cubicBezTo>
                    <a:pt x="2009" y="2834"/>
                    <a:pt x="2124" y="2903"/>
                    <a:pt x="2070" y="2979"/>
                  </a:cubicBezTo>
                  <a:cubicBezTo>
                    <a:pt x="2063" y="3010"/>
                    <a:pt x="2063" y="3033"/>
                    <a:pt x="2063" y="3063"/>
                  </a:cubicBezTo>
                  <a:cubicBezTo>
                    <a:pt x="1978" y="3170"/>
                    <a:pt x="2032" y="3346"/>
                    <a:pt x="2017" y="3476"/>
                  </a:cubicBezTo>
                  <a:cubicBezTo>
                    <a:pt x="2001" y="3583"/>
                    <a:pt x="1917" y="3575"/>
                    <a:pt x="1887" y="3659"/>
                  </a:cubicBezTo>
                  <a:cubicBezTo>
                    <a:pt x="1864" y="3720"/>
                    <a:pt x="1879" y="3843"/>
                    <a:pt x="1879" y="3904"/>
                  </a:cubicBezTo>
                  <a:cubicBezTo>
                    <a:pt x="1925" y="3934"/>
                    <a:pt x="1986" y="3972"/>
                    <a:pt x="2047" y="3934"/>
                  </a:cubicBezTo>
                  <a:cubicBezTo>
                    <a:pt x="2078" y="3911"/>
                    <a:pt x="2124" y="3896"/>
                    <a:pt x="2154" y="3904"/>
                  </a:cubicBezTo>
                  <a:cubicBezTo>
                    <a:pt x="2215" y="3904"/>
                    <a:pt x="2276" y="3835"/>
                    <a:pt x="2307" y="3797"/>
                  </a:cubicBezTo>
                  <a:cubicBezTo>
                    <a:pt x="2353" y="3751"/>
                    <a:pt x="2299" y="3674"/>
                    <a:pt x="2292" y="3621"/>
                  </a:cubicBezTo>
                  <a:cubicBezTo>
                    <a:pt x="2269" y="3598"/>
                    <a:pt x="2238" y="3590"/>
                    <a:pt x="2207" y="3590"/>
                  </a:cubicBezTo>
                  <a:cubicBezTo>
                    <a:pt x="2207" y="3568"/>
                    <a:pt x="2315" y="3575"/>
                    <a:pt x="2299" y="3506"/>
                  </a:cubicBezTo>
                  <a:cubicBezTo>
                    <a:pt x="2292" y="3460"/>
                    <a:pt x="2338" y="3437"/>
                    <a:pt x="2345" y="3392"/>
                  </a:cubicBezTo>
                  <a:cubicBezTo>
                    <a:pt x="2353" y="3315"/>
                    <a:pt x="2376" y="3247"/>
                    <a:pt x="2376" y="3170"/>
                  </a:cubicBezTo>
                  <a:cubicBezTo>
                    <a:pt x="2376" y="3109"/>
                    <a:pt x="2444" y="3201"/>
                    <a:pt x="2414" y="3101"/>
                  </a:cubicBezTo>
                  <a:cubicBezTo>
                    <a:pt x="2391" y="3010"/>
                    <a:pt x="2421" y="2888"/>
                    <a:pt x="2452" y="2804"/>
                  </a:cubicBezTo>
                  <a:cubicBezTo>
                    <a:pt x="2475" y="2750"/>
                    <a:pt x="2498" y="2697"/>
                    <a:pt x="2544" y="2666"/>
                  </a:cubicBezTo>
                  <a:cubicBezTo>
                    <a:pt x="2582" y="2636"/>
                    <a:pt x="2635" y="2636"/>
                    <a:pt x="2651" y="2582"/>
                  </a:cubicBezTo>
                  <a:cubicBezTo>
                    <a:pt x="2651" y="2483"/>
                    <a:pt x="2513" y="2338"/>
                    <a:pt x="2482" y="2246"/>
                  </a:cubicBezTo>
                  <a:cubicBezTo>
                    <a:pt x="2444" y="2124"/>
                    <a:pt x="2437" y="2024"/>
                    <a:pt x="2437" y="1902"/>
                  </a:cubicBezTo>
                  <a:cubicBezTo>
                    <a:pt x="2544" y="1963"/>
                    <a:pt x="2574" y="1948"/>
                    <a:pt x="2620" y="1834"/>
                  </a:cubicBezTo>
                  <a:cubicBezTo>
                    <a:pt x="2635" y="1795"/>
                    <a:pt x="2681" y="1788"/>
                    <a:pt x="2696" y="1734"/>
                  </a:cubicBezTo>
                  <a:cubicBezTo>
                    <a:pt x="2704" y="1704"/>
                    <a:pt x="2750" y="1665"/>
                    <a:pt x="2765" y="1627"/>
                  </a:cubicBezTo>
                  <a:cubicBezTo>
                    <a:pt x="2788" y="1574"/>
                    <a:pt x="2849" y="1551"/>
                    <a:pt x="2895" y="1536"/>
                  </a:cubicBezTo>
                  <a:cubicBezTo>
                    <a:pt x="2964" y="1505"/>
                    <a:pt x="2979" y="1383"/>
                    <a:pt x="3010" y="1329"/>
                  </a:cubicBezTo>
                  <a:cubicBezTo>
                    <a:pt x="3025" y="1299"/>
                    <a:pt x="3162" y="1261"/>
                    <a:pt x="3185" y="1261"/>
                  </a:cubicBezTo>
                  <a:cubicBezTo>
                    <a:pt x="3178" y="1261"/>
                    <a:pt x="3086" y="1337"/>
                    <a:pt x="3071" y="1352"/>
                  </a:cubicBezTo>
                  <a:cubicBezTo>
                    <a:pt x="3010" y="1436"/>
                    <a:pt x="3017" y="1520"/>
                    <a:pt x="2910" y="1574"/>
                  </a:cubicBezTo>
                  <a:cubicBezTo>
                    <a:pt x="2887" y="1582"/>
                    <a:pt x="2849" y="1582"/>
                    <a:pt x="2834" y="1612"/>
                  </a:cubicBezTo>
                  <a:cubicBezTo>
                    <a:pt x="2803" y="1673"/>
                    <a:pt x="2811" y="1688"/>
                    <a:pt x="2750" y="1727"/>
                  </a:cubicBezTo>
                  <a:cubicBezTo>
                    <a:pt x="2704" y="1757"/>
                    <a:pt x="2681" y="1879"/>
                    <a:pt x="2643" y="1925"/>
                  </a:cubicBezTo>
                  <a:cubicBezTo>
                    <a:pt x="2597" y="1986"/>
                    <a:pt x="2590" y="2086"/>
                    <a:pt x="2590" y="2162"/>
                  </a:cubicBezTo>
                  <a:cubicBezTo>
                    <a:pt x="2620" y="2276"/>
                    <a:pt x="2597" y="2345"/>
                    <a:pt x="2719" y="2399"/>
                  </a:cubicBezTo>
                  <a:cubicBezTo>
                    <a:pt x="2750" y="2414"/>
                    <a:pt x="2773" y="2445"/>
                    <a:pt x="2803" y="2452"/>
                  </a:cubicBezTo>
                  <a:cubicBezTo>
                    <a:pt x="2849" y="2468"/>
                    <a:pt x="2811" y="2414"/>
                    <a:pt x="2796" y="2391"/>
                  </a:cubicBezTo>
                  <a:cubicBezTo>
                    <a:pt x="2765" y="2322"/>
                    <a:pt x="2757" y="2276"/>
                    <a:pt x="2803" y="2223"/>
                  </a:cubicBezTo>
                  <a:cubicBezTo>
                    <a:pt x="2826" y="2185"/>
                    <a:pt x="2811" y="2078"/>
                    <a:pt x="2872" y="2154"/>
                  </a:cubicBezTo>
                  <a:cubicBezTo>
                    <a:pt x="2903" y="2185"/>
                    <a:pt x="2941" y="2200"/>
                    <a:pt x="2979" y="2231"/>
                  </a:cubicBezTo>
                  <a:cubicBezTo>
                    <a:pt x="3032" y="2292"/>
                    <a:pt x="3025" y="2208"/>
                    <a:pt x="3010" y="2170"/>
                  </a:cubicBezTo>
                  <a:cubicBezTo>
                    <a:pt x="2994" y="2139"/>
                    <a:pt x="2987" y="2101"/>
                    <a:pt x="2971" y="2070"/>
                  </a:cubicBezTo>
                  <a:cubicBezTo>
                    <a:pt x="2949" y="2032"/>
                    <a:pt x="2941" y="1986"/>
                    <a:pt x="2987" y="2055"/>
                  </a:cubicBezTo>
                  <a:cubicBezTo>
                    <a:pt x="3032" y="2101"/>
                    <a:pt x="3055" y="2185"/>
                    <a:pt x="3071" y="2246"/>
                  </a:cubicBezTo>
                  <a:cubicBezTo>
                    <a:pt x="3086" y="2284"/>
                    <a:pt x="3048" y="2338"/>
                    <a:pt x="3094" y="2338"/>
                  </a:cubicBezTo>
                  <a:cubicBezTo>
                    <a:pt x="3116" y="2338"/>
                    <a:pt x="3162" y="2361"/>
                    <a:pt x="3178" y="2345"/>
                  </a:cubicBezTo>
                  <a:cubicBezTo>
                    <a:pt x="3208" y="2307"/>
                    <a:pt x="3231" y="2193"/>
                    <a:pt x="3254" y="2139"/>
                  </a:cubicBezTo>
                  <a:cubicBezTo>
                    <a:pt x="3269" y="2116"/>
                    <a:pt x="3277" y="2086"/>
                    <a:pt x="3277" y="2055"/>
                  </a:cubicBezTo>
                  <a:cubicBezTo>
                    <a:pt x="3285" y="2032"/>
                    <a:pt x="3239" y="2040"/>
                    <a:pt x="3231" y="2017"/>
                  </a:cubicBezTo>
                  <a:cubicBezTo>
                    <a:pt x="3330" y="2040"/>
                    <a:pt x="3292" y="1986"/>
                    <a:pt x="3285" y="1918"/>
                  </a:cubicBezTo>
                  <a:cubicBezTo>
                    <a:pt x="3300" y="1841"/>
                    <a:pt x="3338" y="1772"/>
                    <a:pt x="3315" y="1704"/>
                  </a:cubicBezTo>
                  <a:cubicBezTo>
                    <a:pt x="3300" y="1650"/>
                    <a:pt x="3292" y="1627"/>
                    <a:pt x="3292" y="1574"/>
                  </a:cubicBezTo>
                  <a:cubicBezTo>
                    <a:pt x="3285" y="1444"/>
                    <a:pt x="3338" y="1643"/>
                    <a:pt x="3353" y="1673"/>
                  </a:cubicBezTo>
                  <a:cubicBezTo>
                    <a:pt x="3353" y="1688"/>
                    <a:pt x="3430" y="1520"/>
                    <a:pt x="3460" y="1490"/>
                  </a:cubicBezTo>
                  <a:cubicBezTo>
                    <a:pt x="3460" y="1551"/>
                    <a:pt x="3399" y="1673"/>
                    <a:pt x="3376" y="1727"/>
                  </a:cubicBezTo>
                  <a:cubicBezTo>
                    <a:pt x="3353" y="1780"/>
                    <a:pt x="3338" y="2032"/>
                    <a:pt x="3399" y="2017"/>
                  </a:cubicBezTo>
                  <a:cubicBezTo>
                    <a:pt x="3445" y="2009"/>
                    <a:pt x="3552" y="2009"/>
                    <a:pt x="3476" y="1956"/>
                  </a:cubicBezTo>
                  <a:cubicBezTo>
                    <a:pt x="3437" y="1925"/>
                    <a:pt x="3407" y="1857"/>
                    <a:pt x="3407" y="1811"/>
                  </a:cubicBezTo>
                  <a:cubicBezTo>
                    <a:pt x="3445" y="1841"/>
                    <a:pt x="3499" y="1933"/>
                    <a:pt x="3537" y="1948"/>
                  </a:cubicBezTo>
                  <a:cubicBezTo>
                    <a:pt x="3590" y="1963"/>
                    <a:pt x="3590" y="1979"/>
                    <a:pt x="3605" y="2024"/>
                  </a:cubicBezTo>
                  <a:cubicBezTo>
                    <a:pt x="3628" y="2086"/>
                    <a:pt x="3720" y="2109"/>
                    <a:pt x="3804" y="2132"/>
                  </a:cubicBezTo>
                  <a:lnTo>
                    <a:pt x="3804" y="2132"/>
                  </a:lnTo>
                  <a:cubicBezTo>
                    <a:pt x="3804" y="2124"/>
                    <a:pt x="3804" y="2124"/>
                    <a:pt x="3804" y="2124"/>
                  </a:cubicBezTo>
                  <a:lnTo>
                    <a:pt x="3804" y="2124"/>
                  </a:lnTo>
                  <a:cubicBezTo>
                    <a:pt x="3819" y="2101"/>
                    <a:pt x="3842" y="2078"/>
                    <a:pt x="3842" y="2055"/>
                  </a:cubicBezTo>
                  <a:cubicBezTo>
                    <a:pt x="3850" y="2040"/>
                    <a:pt x="3842" y="2017"/>
                    <a:pt x="3835" y="2001"/>
                  </a:cubicBezTo>
                  <a:cubicBezTo>
                    <a:pt x="3819" y="1979"/>
                    <a:pt x="3781" y="1963"/>
                    <a:pt x="3781" y="1940"/>
                  </a:cubicBezTo>
                  <a:cubicBezTo>
                    <a:pt x="3781" y="1925"/>
                    <a:pt x="3819" y="1940"/>
                    <a:pt x="3835" y="1933"/>
                  </a:cubicBezTo>
                  <a:cubicBezTo>
                    <a:pt x="3850" y="1925"/>
                    <a:pt x="3865" y="1910"/>
                    <a:pt x="3865" y="1895"/>
                  </a:cubicBezTo>
                  <a:cubicBezTo>
                    <a:pt x="3873" y="1872"/>
                    <a:pt x="3850" y="1849"/>
                    <a:pt x="3842" y="1826"/>
                  </a:cubicBezTo>
                  <a:cubicBezTo>
                    <a:pt x="3842" y="1795"/>
                    <a:pt x="3857" y="1765"/>
                    <a:pt x="3865" y="1734"/>
                  </a:cubicBezTo>
                  <a:lnTo>
                    <a:pt x="3865" y="1734"/>
                  </a:lnTo>
                  <a:cubicBezTo>
                    <a:pt x="3850" y="1704"/>
                    <a:pt x="3842" y="1665"/>
                    <a:pt x="3819" y="1650"/>
                  </a:cubicBezTo>
                  <a:cubicBezTo>
                    <a:pt x="3789" y="1627"/>
                    <a:pt x="3735" y="1658"/>
                    <a:pt x="3705" y="1627"/>
                  </a:cubicBezTo>
                  <a:cubicBezTo>
                    <a:pt x="3674" y="1597"/>
                    <a:pt x="3674" y="1543"/>
                    <a:pt x="3659" y="1505"/>
                  </a:cubicBezTo>
                  <a:cubicBezTo>
                    <a:pt x="3643" y="1475"/>
                    <a:pt x="3621" y="1444"/>
                    <a:pt x="3621" y="1406"/>
                  </a:cubicBezTo>
                  <a:cubicBezTo>
                    <a:pt x="3613" y="1383"/>
                    <a:pt x="3628" y="1352"/>
                    <a:pt x="3628" y="1322"/>
                  </a:cubicBezTo>
                  <a:cubicBezTo>
                    <a:pt x="3628" y="1276"/>
                    <a:pt x="3598" y="1230"/>
                    <a:pt x="3613" y="1184"/>
                  </a:cubicBezTo>
                  <a:cubicBezTo>
                    <a:pt x="3613" y="1169"/>
                    <a:pt x="3659" y="1200"/>
                    <a:pt x="3659" y="1184"/>
                  </a:cubicBezTo>
                  <a:cubicBezTo>
                    <a:pt x="3674" y="1161"/>
                    <a:pt x="3643" y="1138"/>
                    <a:pt x="3643" y="1115"/>
                  </a:cubicBezTo>
                  <a:cubicBezTo>
                    <a:pt x="3643" y="1093"/>
                    <a:pt x="3682" y="1070"/>
                    <a:pt x="3666" y="1054"/>
                  </a:cubicBezTo>
                  <a:cubicBezTo>
                    <a:pt x="3636" y="1032"/>
                    <a:pt x="3590" y="1039"/>
                    <a:pt x="3560" y="1039"/>
                  </a:cubicBezTo>
                  <a:cubicBezTo>
                    <a:pt x="3529" y="1032"/>
                    <a:pt x="3499" y="1054"/>
                    <a:pt x="3476" y="1047"/>
                  </a:cubicBezTo>
                  <a:cubicBezTo>
                    <a:pt x="3460" y="1039"/>
                    <a:pt x="3483" y="1016"/>
                    <a:pt x="3476" y="1009"/>
                  </a:cubicBezTo>
                  <a:cubicBezTo>
                    <a:pt x="3453" y="970"/>
                    <a:pt x="3399" y="955"/>
                    <a:pt x="3384" y="917"/>
                  </a:cubicBezTo>
                  <a:cubicBezTo>
                    <a:pt x="3376" y="894"/>
                    <a:pt x="3407" y="871"/>
                    <a:pt x="3414" y="856"/>
                  </a:cubicBezTo>
                  <a:cubicBezTo>
                    <a:pt x="3445" y="818"/>
                    <a:pt x="3476" y="772"/>
                    <a:pt x="3514" y="741"/>
                  </a:cubicBezTo>
                  <a:cubicBezTo>
                    <a:pt x="3521" y="734"/>
                    <a:pt x="3544" y="757"/>
                    <a:pt x="3552" y="741"/>
                  </a:cubicBezTo>
                  <a:cubicBezTo>
                    <a:pt x="3567" y="726"/>
                    <a:pt x="3552" y="696"/>
                    <a:pt x="3567" y="680"/>
                  </a:cubicBezTo>
                  <a:cubicBezTo>
                    <a:pt x="3575" y="673"/>
                    <a:pt x="3582" y="665"/>
                    <a:pt x="3598" y="665"/>
                  </a:cubicBezTo>
                  <a:cubicBezTo>
                    <a:pt x="3621" y="665"/>
                    <a:pt x="3636" y="688"/>
                    <a:pt x="3651" y="680"/>
                  </a:cubicBezTo>
                  <a:cubicBezTo>
                    <a:pt x="3674" y="680"/>
                    <a:pt x="3682" y="650"/>
                    <a:pt x="3697" y="634"/>
                  </a:cubicBezTo>
                  <a:lnTo>
                    <a:pt x="3697" y="634"/>
                  </a:lnTo>
                  <a:cubicBezTo>
                    <a:pt x="3674" y="627"/>
                    <a:pt x="3636" y="627"/>
                    <a:pt x="3636" y="596"/>
                  </a:cubicBezTo>
                  <a:cubicBezTo>
                    <a:pt x="3628" y="558"/>
                    <a:pt x="3689" y="527"/>
                    <a:pt x="3682" y="482"/>
                  </a:cubicBezTo>
                  <a:cubicBezTo>
                    <a:pt x="3682" y="459"/>
                    <a:pt x="3636" y="466"/>
                    <a:pt x="3621" y="443"/>
                  </a:cubicBezTo>
                  <a:cubicBezTo>
                    <a:pt x="3613" y="436"/>
                    <a:pt x="3613" y="421"/>
                    <a:pt x="3628" y="413"/>
                  </a:cubicBezTo>
                  <a:cubicBezTo>
                    <a:pt x="3674" y="398"/>
                    <a:pt x="3720" y="382"/>
                    <a:pt x="3773" y="367"/>
                  </a:cubicBezTo>
                  <a:cubicBezTo>
                    <a:pt x="3796" y="367"/>
                    <a:pt x="3842" y="398"/>
                    <a:pt x="3842" y="367"/>
                  </a:cubicBezTo>
                  <a:cubicBezTo>
                    <a:pt x="3850" y="336"/>
                    <a:pt x="3812" y="306"/>
                    <a:pt x="3789" y="283"/>
                  </a:cubicBezTo>
                  <a:cubicBezTo>
                    <a:pt x="3773" y="268"/>
                    <a:pt x="3751" y="260"/>
                    <a:pt x="3735" y="245"/>
                  </a:cubicBezTo>
                  <a:lnTo>
                    <a:pt x="3735" y="245"/>
                  </a:lnTo>
                  <a:cubicBezTo>
                    <a:pt x="3697" y="252"/>
                    <a:pt x="3651" y="252"/>
                    <a:pt x="3621" y="268"/>
                  </a:cubicBezTo>
                  <a:cubicBezTo>
                    <a:pt x="3598" y="275"/>
                    <a:pt x="3590" y="313"/>
                    <a:pt x="3567" y="321"/>
                  </a:cubicBezTo>
                  <a:cubicBezTo>
                    <a:pt x="3552" y="329"/>
                    <a:pt x="3521" y="313"/>
                    <a:pt x="3499" y="321"/>
                  </a:cubicBezTo>
                  <a:cubicBezTo>
                    <a:pt x="3476" y="329"/>
                    <a:pt x="3468" y="352"/>
                    <a:pt x="3445" y="359"/>
                  </a:cubicBezTo>
                  <a:cubicBezTo>
                    <a:pt x="3414" y="375"/>
                    <a:pt x="3376" y="375"/>
                    <a:pt x="3346" y="367"/>
                  </a:cubicBezTo>
                  <a:cubicBezTo>
                    <a:pt x="3315" y="367"/>
                    <a:pt x="3277" y="336"/>
                    <a:pt x="3239" y="344"/>
                  </a:cubicBezTo>
                  <a:cubicBezTo>
                    <a:pt x="3216" y="352"/>
                    <a:pt x="3216" y="375"/>
                    <a:pt x="3201" y="390"/>
                  </a:cubicBezTo>
                  <a:cubicBezTo>
                    <a:pt x="3178" y="413"/>
                    <a:pt x="3155" y="443"/>
                    <a:pt x="3132" y="451"/>
                  </a:cubicBezTo>
                  <a:cubicBezTo>
                    <a:pt x="3101" y="466"/>
                    <a:pt x="3071" y="474"/>
                    <a:pt x="3040" y="474"/>
                  </a:cubicBezTo>
                  <a:cubicBezTo>
                    <a:pt x="3025" y="474"/>
                    <a:pt x="3010" y="474"/>
                    <a:pt x="2994" y="466"/>
                  </a:cubicBezTo>
                  <a:cubicBezTo>
                    <a:pt x="2979" y="459"/>
                    <a:pt x="2971" y="436"/>
                    <a:pt x="2971" y="421"/>
                  </a:cubicBezTo>
                  <a:cubicBezTo>
                    <a:pt x="2971" y="405"/>
                    <a:pt x="2994" y="405"/>
                    <a:pt x="2994" y="390"/>
                  </a:cubicBezTo>
                  <a:cubicBezTo>
                    <a:pt x="3002" y="367"/>
                    <a:pt x="2971" y="352"/>
                    <a:pt x="2971" y="329"/>
                  </a:cubicBezTo>
                  <a:cubicBezTo>
                    <a:pt x="2979" y="298"/>
                    <a:pt x="3017" y="283"/>
                    <a:pt x="3017" y="252"/>
                  </a:cubicBezTo>
                  <a:cubicBezTo>
                    <a:pt x="3017" y="237"/>
                    <a:pt x="2994" y="237"/>
                    <a:pt x="2979" y="237"/>
                  </a:cubicBezTo>
                  <a:cubicBezTo>
                    <a:pt x="2956" y="229"/>
                    <a:pt x="2933" y="245"/>
                    <a:pt x="2910" y="229"/>
                  </a:cubicBezTo>
                  <a:cubicBezTo>
                    <a:pt x="2903" y="222"/>
                    <a:pt x="2926" y="199"/>
                    <a:pt x="2910" y="199"/>
                  </a:cubicBezTo>
                  <a:cubicBezTo>
                    <a:pt x="2887" y="184"/>
                    <a:pt x="2849" y="168"/>
                    <a:pt x="2819" y="184"/>
                  </a:cubicBezTo>
                  <a:cubicBezTo>
                    <a:pt x="2803" y="199"/>
                    <a:pt x="2826" y="229"/>
                    <a:pt x="2819" y="252"/>
                  </a:cubicBezTo>
                  <a:cubicBezTo>
                    <a:pt x="2819" y="260"/>
                    <a:pt x="2819" y="283"/>
                    <a:pt x="2803" y="283"/>
                  </a:cubicBezTo>
                  <a:cubicBezTo>
                    <a:pt x="2780" y="283"/>
                    <a:pt x="2757" y="268"/>
                    <a:pt x="2727" y="268"/>
                  </a:cubicBezTo>
                  <a:cubicBezTo>
                    <a:pt x="2719" y="268"/>
                    <a:pt x="2704" y="283"/>
                    <a:pt x="2689" y="275"/>
                  </a:cubicBezTo>
                  <a:cubicBezTo>
                    <a:pt x="2666" y="252"/>
                    <a:pt x="2658" y="222"/>
                    <a:pt x="2643" y="199"/>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64" name="Freeform 191"/>
            <p:cNvSpPr>
              <a:spLocks noChangeArrowheads="1"/>
            </p:cNvSpPr>
            <p:nvPr/>
          </p:nvSpPr>
          <p:spPr bwMode="auto">
            <a:xfrm>
              <a:off x="6043220" y="3697289"/>
              <a:ext cx="547651" cy="530225"/>
            </a:xfrm>
            <a:custGeom>
              <a:avLst/>
              <a:gdLst>
                <a:gd name="T0" fmla="*/ 869 w 1520"/>
                <a:gd name="T1" fmla="*/ 1436 h 1475"/>
                <a:gd name="T2" fmla="*/ 869 w 1520"/>
                <a:gd name="T3" fmla="*/ 1436 h 1475"/>
                <a:gd name="T4" fmla="*/ 801 w 1520"/>
                <a:gd name="T5" fmla="*/ 1336 h 1475"/>
                <a:gd name="T6" fmla="*/ 602 w 1520"/>
                <a:gd name="T7" fmla="*/ 1344 h 1475"/>
                <a:gd name="T8" fmla="*/ 526 w 1520"/>
                <a:gd name="T9" fmla="*/ 1359 h 1475"/>
                <a:gd name="T10" fmla="*/ 449 w 1520"/>
                <a:gd name="T11" fmla="*/ 1390 h 1475"/>
                <a:gd name="T12" fmla="*/ 449 w 1520"/>
                <a:gd name="T13" fmla="*/ 1390 h 1475"/>
                <a:gd name="T14" fmla="*/ 312 w 1520"/>
                <a:gd name="T15" fmla="*/ 1352 h 1475"/>
                <a:gd name="T16" fmla="*/ 296 w 1520"/>
                <a:gd name="T17" fmla="*/ 1291 h 1475"/>
                <a:gd name="T18" fmla="*/ 342 w 1520"/>
                <a:gd name="T19" fmla="*/ 1275 h 1475"/>
                <a:gd name="T20" fmla="*/ 350 w 1520"/>
                <a:gd name="T21" fmla="*/ 1245 h 1475"/>
                <a:gd name="T22" fmla="*/ 327 w 1520"/>
                <a:gd name="T23" fmla="*/ 1169 h 1475"/>
                <a:gd name="T24" fmla="*/ 449 w 1520"/>
                <a:gd name="T25" fmla="*/ 1084 h 1475"/>
                <a:gd name="T26" fmla="*/ 457 w 1520"/>
                <a:gd name="T27" fmla="*/ 1046 h 1475"/>
                <a:gd name="T28" fmla="*/ 358 w 1520"/>
                <a:gd name="T29" fmla="*/ 1077 h 1475"/>
                <a:gd name="T30" fmla="*/ 350 w 1520"/>
                <a:gd name="T31" fmla="*/ 1031 h 1475"/>
                <a:gd name="T32" fmla="*/ 358 w 1520"/>
                <a:gd name="T33" fmla="*/ 993 h 1475"/>
                <a:gd name="T34" fmla="*/ 373 w 1520"/>
                <a:gd name="T35" fmla="*/ 939 h 1475"/>
                <a:gd name="T36" fmla="*/ 175 w 1520"/>
                <a:gd name="T37" fmla="*/ 878 h 1475"/>
                <a:gd name="T38" fmla="*/ 122 w 1520"/>
                <a:gd name="T39" fmla="*/ 779 h 1475"/>
                <a:gd name="T40" fmla="*/ 84 w 1520"/>
                <a:gd name="T41" fmla="*/ 748 h 1475"/>
                <a:gd name="T42" fmla="*/ 45 w 1520"/>
                <a:gd name="T43" fmla="*/ 657 h 1475"/>
                <a:gd name="T44" fmla="*/ 7 w 1520"/>
                <a:gd name="T45" fmla="*/ 611 h 1475"/>
                <a:gd name="T46" fmla="*/ 61 w 1520"/>
                <a:gd name="T47" fmla="*/ 504 h 1475"/>
                <a:gd name="T48" fmla="*/ 45 w 1520"/>
                <a:gd name="T49" fmla="*/ 443 h 1475"/>
                <a:gd name="T50" fmla="*/ 7 w 1520"/>
                <a:gd name="T51" fmla="*/ 405 h 1475"/>
                <a:gd name="T52" fmla="*/ 15 w 1520"/>
                <a:gd name="T53" fmla="*/ 313 h 1475"/>
                <a:gd name="T54" fmla="*/ 15 w 1520"/>
                <a:gd name="T55" fmla="*/ 313 h 1475"/>
                <a:gd name="T56" fmla="*/ 61 w 1520"/>
                <a:gd name="T57" fmla="*/ 252 h 1475"/>
                <a:gd name="T58" fmla="*/ 160 w 1520"/>
                <a:gd name="T59" fmla="*/ 214 h 1475"/>
                <a:gd name="T60" fmla="*/ 153 w 1520"/>
                <a:gd name="T61" fmla="*/ 160 h 1475"/>
                <a:gd name="T62" fmla="*/ 198 w 1520"/>
                <a:gd name="T63" fmla="*/ 175 h 1475"/>
                <a:gd name="T64" fmla="*/ 304 w 1520"/>
                <a:gd name="T65" fmla="*/ 214 h 1475"/>
                <a:gd name="T66" fmla="*/ 365 w 1520"/>
                <a:gd name="T67" fmla="*/ 214 h 1475"/>
                <a:gd name="T68" fmla="*/ 404 w 1520"/>
                <a:gd name="T69" fmla="*/ 267 h 1475"/>
                <a:gd name="T70" fmla="*/ 434 w 1520"/>
                <a:gd name="T71" fmla="*/ 252 h 1475"/>
                <a:gd name="T72" fmla="*/ 449 w 1520"/>
                <a:gd name="T73" fmla="*/ 145 h 1475"/>
                <a:gd name="T74" fmla="*/ 480 w 1520"/>
                <a:gd name="T75" fmla="*/ 76 h 1475"/>
                <a:gd name="T76" fmla="*/ 526 w 1520"/>
                <a:gd name="T77" fmla="*/ 53 h 1475"/>
                <a:gd name="T78" fmla="*/ 717 w 1520"/>
                <a:gd name="T79" fmla="*/ 23 h 1475"/>
                <a:gd name="T80" fmla="*/ 778 w 1520"/>
                <a:gd name="T81" fmla="*/ 0 h 1475"/>
                <a:gd name="T82" fmla="*/ 862 w 1520"/>
                <a:gd name="T83" fmla="*/ 23 h 1475"/>
                <a:gd name="T84" fmla="*/ 915 w 1520"/>
                <a:gd name="T85" fmla="*/ 69 h 1475"/>
                <a:gd name="T86" fmla="*/ 984 w 1520"/>
                <a:gd name="T87" fmla="*/ 69 h 1475"/>
                <a:gd name="T88" fmla="*/ 1038 w 1520"/>
                <a:gd name="T89" fmla="*/ 160 h 1475"/>
                <a:gd name="T90" fmla="*/ 1083 w 1520"/>
                <a:gd name="T91" fmla="*/ 198 h 1475"/>
                <a:gd name="T92" fmla="*/ 1099 w 1520"/>
                <a:gd name="T93" fmla="*/ 260 h 1475"/>
                <a:gd name="T94" fmla="*/ 1129 w 1520"/>
                <a:gd name="T95" fmla="*/ 267 h 1475"/>
                <a:gd name="T96" fmla="*/ 1106 w 1520"/>
                <a:gd name="T97" fmla="*/ 359 h 1475"/>
                <a:gd name="T98" fmla="*/ 1144 w 1520"/>
                <a:gd name="T99" fmla="*/ 481 h 1475"/>
                <a:gd name="T100" fmla="*/ 1190 w 1520"/>
                <a:gd name="T101" fmla="*/ 557 h 1475"/>
                <a:gd name="T102" fmla="*/ 1366 w 1520"/>
                <a:gd name="T103" fmla="*/ 580 h 1475"/>
                <a:gd name="T104" fmla="*/ 1511 w 1520"/>
                <a:gd name="T105" fmla="*/ 672 h 1475"/>
                <a:gd name="T106" fmla="*/ 1511 w 1520"/>
                <a:gd name="T107" fmla="*/ 672 h 1475"/>
                <a:gd name="T108" fmla="*/ 1488 w 1520"/>
                <a:gd name="T109" fmla="*/ 802 h 1475"/>
                <a:gd name="T110" fmla="*/ 1412 w 1520"/>
                <a:gd name="T111" fmla="*/ 939 h 1475"/>
                <a:gd name="T112" fmla="*/ 1182 w 1520"/>
                <a:gd name="T113" fmla="*/ 1237 h 1475"/>
                <a:gd name="T114" fmla="*/ 1022 w 1520"/>
                <a:gd name="T115" fmla="*/ 1413 h 1475"/>
                <a:gd name="T116" fmla="*/ 869 w 1520"/>
                <a:gd name="T117" fmla="*/ 1436 h 1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20" h="1475">
                  <a:moveTo>
                    <a:pt x="869" y="1436"/>
                  </a:moveTo>
                  <a:lnTo>
                    <a:pt x="869" y="1436"/>
                  </a:lnTo>
                  <a:cubicBezTo>
                    <a:pt x="854" y="1413"/>
                    <a:pt x="831" y="1344"/>
                    <a:pt x="801" y="1336"/>
                  </a:cubicBezTo>
                  <a:cubicBezTo>
                    <a:pt x="740" y="1321"/>
                    <a:pt x="671" y="1336"/>
                    <a:pt x="602" y="1344"/>
                  </a:cubicBezTo>
                  <a:cubicBezTo>
                    <a:pt x="571" y="1344"/>
                    <a:pt x="549" y="1352"/>
                    <a:pt x="526" y="1359"/>
                  </a:cubicBezTo>
                  <a:cubicBezTo>
                    <a:pt x="503" y="1367"/>
                    <a:pt x="480" y="1375"/>
                    <a:pt x="449" y="1390"/>
                  </a:cubicBezTo>
                  <a:lnTo>
                    <a:pt x="449" y="1390"/>
                  </a:lnTo>
                  <a:cubicBezTo>
                    <a:pt x="404" y="1375"/>
                    <a:pt x="350" y="1382"/>
                    <a:pt x="312" y="1352"/>
                  </a:cubicBezTo>
                  <a:cubicBezTo>
                    <a:pt x="290" y="1344"/>
                    <a:pt x="282" y="1314"/>
                    <a:pt x="296" y="1291"/>
                  </a:cubicBezTo>
                  <a:cubicBezTo>
                    <a:pt x="296" y="1275"/>
                    <a:pt x="327" y="1291"/>
                    <a:pt x="342" y="1275"/>
                  </a:cubicBezTo>
                  <a:cubicBezTo>
                    <a:pt x="350" y="1275"/>
                    <a:pt x="350" y="1260"/>
                    <a:pt x="350" y="1245"/>
                  </a:cubicBezTo>
                  <a:cubicBezTo>
                    <a:pt x="342" y="1222"/>
                    <a:pt x="312" y="1192"/>
                    <a:pt x="327" y="1169"/>
                  </a:cubicBezTo>
                  <a:cubicBezTo>
                    <a:pt x="350" y="1123"/>
                    <a:pt x="411" y="1115"/>
                    <a:pt x="449" y="1084"/>
                  </a:cubicBezTo>
                  <a:cubicBezTo>
                    <a:pt x="457" y="1077"/>
                    <a:pt x="472" y="1054"/>
                    <a:pt x="457" y="1046"/>
                  </a:cubicBezTo>
                  <a:cubicBezTo>
                    <a:pt x="426" y="1046"/>
                    <a:pt x="388" y="1084"/>
                    <a:pt x="358" y="1077"/>
                  </a:cubicBezTo>
                  <a:cubicBezTo>
                    <a:pt x="342" y="1077"/>
                    <a:pt x="350" y="1046"/>
                    <a:pt x="350" y="1031"/>
                  </a:cubicBezTo>
                  <a:cubicBezTo>
                    <a:pt x="350" y="1016"/>
                    <a:pt x="350" y="1000"/>
                    <a:pt x="358" y="993"/>
                  </a:cubicBezTo>
                  <a:cubicBezTo>
                    <a:pt x="358" y="970"/>
                    <a:pt x="388" y="947"/>
                    <a:pt x="373" y="939"/>
                  </a:cubicBezTo>
                  <a:cubicBezTo>
                    <a:pt x="319" y="901"/>
                    <a:pt x="244" y="901"/>
                    <a:pt x="175" y="878"/>
                  </a:cubicBezTo>
                  <a:cubicBezTo>
                    <a:pt x="114" y="855"/>
                    <a:pt x="122" y="779"/>
                    <a:pt x="122" y="779"/>
                  </a:cubicBezTo>
                  <a:cubicBezTo>
                    <a:pt x="107" y="771"/>
                    <a:pt x="91" y="764"/>
                    <a:pt x="84" y="748"/>
                  </a:cubicBezTo>
                  <a:cubicBezTo>
                    <a:pt x="61" y="725"/>
                    <a:pt x="61" y="687"/>
                    <a:pt x="45" y="657"/>
                  </a:cubicBezTo>
                  <a:cubicBezTo>
                    <a:pt x="38" y="642"/>
                    <a:pt x="7" y="634"/>
                    <a:pt x="7" y="611"/>
                  </a:cubicBezTo>
                  <a:cubicBezTo>
                    <a:pt x="15" y="573"/>
                    <a:pt x="45" y="542"/>
                    <a:pt x="61" y="504"/>
                  </a:cubicBezTo>
                  <a:cubicBezTo>
                    <a:pt x="61" y="481"/>
                    <a:pt x="61" y="458"/>
                    <a:pt x="45" y="443"/>
                  </a:cubicBezTo>
                  <a:cubicBezTo>
                    <a:pt x="38" y="428"/>
                    <a:pt x="7" y="428"/>
                    <a:pt x="7" y="405"/>
                  </a:cubicBezTo>
                  <a:cubicBezTo>
                    <a:pt x="0" y="374"/>
                    <a:pt x="15" y="344"/>
                    <a:pt x="15" y="313"/>
                  </a:cubicBezTo>
                  <a:lnTo>
                    <a:pt x="15" y="313"/>
                  </a:lnTo>
                  <a:cubicBezTo>
                    <a:pt x="30" y="290"/>
                    <a:pt x="45" y="267"/>
                    <a:pt x="61" y="252"/>
                  </a:cubicBezTo>
                  <a:cubicBezTo>
                    <a:pt x="91" y="237"/>
                    <a:pt x="137" y="244"/>
                    <a:pt x="160" y="214"/>
                  </a:cubicBezTo>
                  <a:cubicBezTo>
                    <a:pt x="168" y="198"/>
                    <a:pt x="137" y="168"/>
                    <a:pt x="153" y="160"/>
                  </a:cubicBezTo>
                  <a:cubicBezTo>
                    <a:pt x="160" y="145"/>
                    <a:pt x="183" y="175"/>
                    <a:pt x="198" y="175"/>
                  </a:cubicBezTo>
                  <a:cubicBezTo>
                    <a:pt x="236" y="191"/>
                    <a:pt x="267" y="206"/>
                    <a:pt x="304" y="214"/>
                  </a:cubicBezTo>
                  <a:cubicBezTo>
                    <a:pt x="319" y="214"/>
                    <a:pt x="342" y="206"/>
                    <a:pt x="365" y="214"/>
                  </a:cubicBezTo>
                  <a:cubicBezTo>
                    <a:pt x="381" y="229"/>
                    <a:pt x="381" y="260"/>
                    <a:pt x="404" y="267"/>
                  </a:cubicBezTo>
                  <a:cubicBezTo>
                    <a:pt x="411" y="275"/>
                    <a:pt x="426" y="260"/>
                    <a:pt x="434" y="252"/>
                  </a:cubicBezTo>
                  <a:cubicBezTo>
                    <a:pt x="449" y="214"/>
                    <a:pt x="442" y="175"/>
                    <a:pt x="449" y="145"/>
                  </a:cubicBezTo>
                  <a:cubicBezTo>
                    <a:pt x="457" y="122"/>
                    <a:pt x="465" y="99"/>
                    <a:pt x="480" y="76"/>
                  </a:cubicBezTo>
                  <a:cubicBezTo>
                    <a:pt x="495" y="61"/>
                    <a:pt x="510" y="53"/>
                    <a:pt x="526" y="53"/>
                  </a:cubicBezTo>
                  <a:cubicBezTo>
                    <a:pt x="587" y="38"/>
                    <a:pt x="656" y="31"/>
                    <a:pt x="717" y="23"/>
                  </a:cubicBezTo>
                  <a:cubicBezTo>
                    <a:pt x="740" y="15"/>
                    <a:pt x="755" y="0"/>
                    <a:pt x="778" y="0"/>
                  </a:cubicBezTo>
                  <a:cubicBezTo>
                    <a:pt x="808" y="0"/>
                    <a:pt x="839" y="8"/>
                    <a:pt x="862" y="23"/>
                  </a:cubicBezTo>
                  <a:cubicBezTo>
                    <a:pt x="885" y="31"/>
                    <a:pt x="892" y="61"/>
                    <a:pt x="915" y="69"/>
                  </a:cubicBezTo>
                  <a:cubicBezTo>
                    <a:pt x="930" y="76"/>
                    <a:pt x="961" y="53"/>
                    <a:pt x="984" y="69"/>
                  </a:cubicBezTo>
                  <a:cubicBezTo>
                    <a:pt x="1015" y="92"/>
                    <a:pt x="1015" y="137"/>
                    <a:pt x="1038" y="160"/>
                  </a:cubicBezTo>
                  <a:cubicBezTo>
                    <a:pt x="1045" y="175"/>
                    <a:pt x="1076" y="183"/>
                    <a:pt x="1083" y="198"/>
                  </a:cubicBezTo>
                  <a:cubicBezTo>
                    <a:pt x="1091" y="214"/>
                    <a:pt x="1083" y="244"/>
                    <a:pt x="1099" y="260"/>
                  </a:cubicBezTo>
                  <a:cubicBezTo>
                    <a:pt x="1099" y="275"/>
                    <a:pt x="1129" y="260"/>
                    <a:pt x="1129" y="267"/>
                  </a:cubicBezTo>
                  <a:cubicBezTo>
                    <a:pt x="1129" y="298"/>
                    <a:pt x="1106" y="328"/>
                    <a:pt x="1106" y="359"/>
                  </a:cubicBezTo>
                  <a:cubicBezTo>
                    <a:pt x="1106" y="405"/>
                    <a:pt x="1121" y="443"/>
                    <a:pt x="1144" y="481"/>
                  </a:cubicBezTo>
                  <a:cubicBezTo>
                    <a:pt x="1152" y="512"/>
                    <a:pt x="1167" y="542"/>
                    <a:pt x="1190" y="557"/>
                  </a:cubicBezTo>
                  <a:cubicBezTo>
                    <a:pt x="1244" y="580"/>
                    <a:pt x="1313" y="565"/>
                    <a:pt x="1366" y="580"/>
                  </a:cubicBezTo>
                  <a:cubicBezTo>
                    <a:pt x="1419" y="603"/>
                    <a:pt x="1465" y="642"/>
                    <a:pt x="1511" y="672"/>
                  </a:cubicBezTo>
                  <a:lnTo>
                    <a:pt x="1511" y="672"/>
                  </a:lnTo>
                  <a:cubicBezTo>
                    <a:pt x="1511" y="725"/>
                    <a:pt x="1519" y="771"/>
                    <a:pt x="1488" y="802"/>
                  </a:cubicBezTo>
                  <a:cubicBezTo>
                    <a:pt x="1457" y="825"/>
                    <a:pt x="1358" y="901"/>
                    <a:pt x="1412" y="939"/>
                  </a:cubicBezTo>
                  <a:cubicBezTo>
                    <a:pt x="1496" y="1008"/>
                    <a:pt x="1244" y="1176"/>
                    <a:pt x="1182" y="1237"/>
                  </a:cubicBezTo>
                  <a:cubicBezTo>
                    <a:pt x="1022" y="1413"/>
                    <a:pt x="1022" y="1413"/>
                    <a:pt x="1022" y="1413"/>
                  </a:cubicBezTo>
                  <a:cubicBezTo>
                    <a:pt x="961" y="1474"/>
                    <a:pt x="923" y="1444"/>
                    <a:pt x="869" y="1436"/>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65" name="Freeform 192"/>
            <p:cNvSpPr>
              <a:spLocks noChangeArrowheads="1"/>
            </p:cNvSpPr>
            <p:nvPr/>
          </p:nvSpPr>
          <p:spPr bwMode="auto">
            <a:xfrm>
              <a:off x="6205134" y="4173538"/>
              <a:ext cx="150802" cy="55562"/>
            </a:xfrm>
            <a:custGeom>
              <a:avLst/>
              <a:gdLst>
                <a:gd name="T0" fmla="*/ 54 w 421"/>
                <a:gd name="T1" fmla="*/ 153 h 154"/>
                <a:gd name="T2" fmla="*/ 54 w 421"/>
                <a:gd name="T3" fmla="*/ 153 h 154"/>
                <a:gd name="T4" fmla="*/ 145 w 421"/>
                <a:gd name="T5" fmla="*/ 146 h 154"/>
                <a:gd name="T6" fmla="*/ 298 w 421"/>
                <a:gd name="T7" fmla="*/ 100 h 154"/>
                <a:gd name="T8" fmla="*/ 375 w 421"/>
                <a:gd name="T9" fmla="*/ 115 h 154"/>
                <a:gd name="T10" fmla="*/ 420 w 421"/>
                <a:gd name="T11" fmla="*/ 115 h 154"/>
                <a:gd name="T12" fmla="*/ 420 w 421"/>
                <a:gd name="T13" fmla="*/ 115 h 154"/>
                <a:gd name="T14" fmla="*/ 352 w 421"/>
                <a:gd name="T15" fmla="*/ 15 h 154"/>
                <a:gd name="T16" fmla="*/ 153 w 421"/>
                <a:gd name="T17" fmla="*/ 23 h 154"/>
                <a:gd name="T18" fmla="*/ 77 w 421"/>
                <a:gd name="T19" fmla="*/ 38 h 154"/>
                <a:gd name="T20" fmla="*/ 0 w 421"/>
                <a:gd name="T21" fmla="*/ 69 h 154"/>
                <a:gd name="T22" fmla="*/ 0 w 421"/>
                <a:gd name="T23" fmla="*/ 69 h 154"/>
                <a:gd name="T24" fmla="*/ 54 w 421"/>
                <a:gd name="T25" fmla="*/ 15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1" h="154">
                  <a:moveTo>
                    <a:pt x="54" y="153"/>
                  </a:moveTo>
                  <a:lnTo>
                    <a:pt x="54" y="153"/>
                  </a:lnTo>
                  <a:cubicBezTo>
                    <a:pt x="77" y="138"/>
                    <a:pt x="107" y="138"/>
                    <a:pt x="145" y="146"/>
                  </a:cubicBezTo>
                  <a:cubicBezTo>
                    <a:pt x="207" y="146"/>
                    <a:pt x="245" y="115"/>
                    <a:pt x="298" y="100"/>
                  </a:cubicBezTo>
                  <a:cubicBezTo>
                    <a:pt x="321" y="92"/>
                    <a:pt x="359" y="123"/>
                    <a:pt x="375" y="115"/>
                  </a:cubicBezTo>
                  <a:cubicBezTo>
                    <a:pt x="390" y="107"/>
                    <a:pt x="405" y="107"/>
                    <a:pt x="420" y="115"/>
                  </a:cubicBezTo>
                  <a:lnTo>
                    <a:pt x="420" y="115"/>
                  </a:lnTo>
                  <a:cubicBezTo>
                    <a:pt x="405" y="92"/>
                    <a:pt x="382" y="23"/>
                    <a:pt x="352" y="15"/>
                  </a:cubicBezTo>
                  <a:cubicBezTo>
                    <a:pt x="291" y="0"/>
                    <a:pt x="222" y="15"/>
                    <a:pt x="153" y="23"/>
                  </a:cubicBezTo>
                  <a:cubicBezTo>
                    <a:pt x="122" y="23"/>
                    <a:pt x="100" y="31"/>
                    <a:pt x="77" y="38"/>
                  </a:cubicBezTo>
                  <a:cubicBezTo>
                    <a:pt x="54" y="46"/>
                    <a:pt x="31" y="54"/>
                    <a:pt x="0" y="69"/>
                  </a:cubicBezTo>
                  <a:lnTo>
                    <a:pt x="0" y="69"/>
                  </a:lnTo>
                  <a:cubicBezTo>
                    <a:pt x="54" y="153"/>
                    <a:pt x="54" y="153"/>
                    <a:pt x="54" y="153"/>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66" name="Freeform 193"/>
            <p:cNvSpPr>
              <a:spLocks noChangeArrowheads="1"/>
            </p:cNvSpPr>
            <p:nvPr/>
          </p:nvSpPr>
          <p:spPr bwMode="auto">
            <a:xfrm>
              <a:off x="5813047" y="2909888"/>
              <a:ext cx="1160387" cy="1028700"/>
            </a:xfrm>
            <a:custGeom>
              <a:avLst/>
              <a:gdLst>
                <a:gd name="T0" fmla="*/ 2695 w 3223"/>
                <a:gd name="T1" fmla="*/ 1391 h 2858"/>
                <a:gd name="T2" fmla="*/ 2481 w 3223"/>
                <a:gd name="T3" fmla="*/ 1368 h 2858"/>
                <a:gd name="T4" fmla="*/ 2481 w 3223"/>
                <a:gd name="T5" fmla="*/ 1658 h 2858"/>
                <a:gd name="T6" fmla="*/ 2466 w 3223"/>
                <a:gd name="T7" fmla="*/ 1765 h 2858"/>
                <a:gd name="T8" fmla="*/ 2558 w 3223"/>
                <a:gd name="T9" fmla="*/ 1772 h 2858"/>
                <a:gd name="T10" fmla="*/ 2733 w 3223"/>
                <a:gd name="T11" fmla="*/ 1772 h 2858"/>
                <a:gd name="T12" fmla="*/ 2520 w 3223"/>
                <a:gd name="T13" fmla="*/ 2185 h 2858"/>
                <a:gd name="T14" fmla="*/ 2153 w 3223"/>
                <a:gd name="T15" fmla="*/ 2857 h 2858"/>
                <a:gd name="T16" fmla="*/ 1832 w 3223"/>
                <a:gd name="T17" fmla="*/ 2742 h 2858"/>
                <a:gd name="T18" fmla="*/ 1771 w 3223"/>
                <a:gd name="T19" fmla="*/ 2452 h 2858"/>
                <a:gd name="T20" fmla="*/ 1680 w 3223"/>
                <a:gd name="T21" fmla="*/ 2345 h 2858"/>
                <a:gd name="T22" fmla="*/ 1504 w 3223"/>
                <a:gd name="T23" fmla="*/ 2208 h 2858"/>
                <a:gd name="T24" fmla="*/ 1168 w 3223"/>
                <a:gd name="T25" fmla="*/ 2238 h 2858"/>
                <a:gd name="T26" fmla="*/ 1076 w 3223"/>
                <a:gd name="T27" fmla="*/ 2437 h 2858"/>
                <a:gd name="T28" fmla="*/ 946 w 3223"/>
                <a:gd name="T29" fmla="*/ 2399 h 2858"/>
                <a:gd name="T30" fmla="*/ 802 w 3223"/>
                <a:gd name="T31" fmla="*/ 2399 h 2858"/>
                <a:gd name="T32" fmla="*/ 657 w 3223"/>
                <a:gd name="T33" fmla="*/ 2498 h 2858"/>
                <a:gd name="T34" fmla="*/ 420 w 3223"/>
                <a:gd name="T35" fmla="*/ 2452 h 2858"/>
                <a:gd name="T36" fmla="*/ 374 w 3223"/>
                <a:gd name="T37" fmla="*/ 2422 h 2858"/>
                <a:gd name="T38" fmla="*/ 214 w 3223"/>
                <a:gd name="T39" fmla="*/ 2330 h 2858"/>
                <a:gd name="T40" fmla="*/ 107 w 3223"/>
                <a:gd name="T41" fmla="*/ 2322 h 2858"/>
                <a:gd name="T42" fmla="*/ 0 w 3223"/>
                <a:gd name="T43" fmla="*/ 2330 h 2858"/>
                <a:gd name="T44" fmla="*/ 84 w 3223"/>
                <a:gd name="T45" fmla="*/ 2040 h 2858"/>
                <a:gd name="T46" fmla="*/ 153 w 3223"/>
                <a:gd name="T47" fmla="*/ 1902 h 2858"/>
                <a:gd name="T48" fmla="*/ 283 w 3223"/>
                <a:gd name="T49" fmla="*/ 1849 h 2858"/>
                <a:gd name="T50" fmla="*/ 474 w 3223"/>
                <a:gd name="T51" fmla="*/ 1841 h 2858"/>
                <a:gd name="T52" fmla="*/ 764 w 3223"/>
                <a:gd name="T53" fmla="*/ 1788 h 2858"/>
                <a:gd name="T54" fmla="*/ 795 w 3223"/>
                <a:gd name="T55" fmla="*/ 1558 h 2858"/>
                <a:gd name="T56" fmla="*/ 1191 w 3223"/>
                <a:gd name="T57" fmla="*/ 1268 h 2858"/>
                <a:gd name="T58" fmla="*/ 1374 w 3223"/>
                <a:gd name="T59" fmla="*/ 1138 h 2858"/>
                <a:gd name="T60" fmla="*/ 1298 w 3223"/>
                <a:gd name="T61" fmla="*/ 886 h 2858"/>
                <a:gd name="T62" fmla="*/ 1366 w 3223"/>
                <a:gd name="T63" fmla="*/ 642 h 2858"/>
                <a:gd name="T64" fmla="*/ 1588 w 3223"/>
                <a:gd name="T65" fmla="*/ 512 h 2858"/>
                <a:gd name="T66" fmla="*/ 1763 w 3223"/>
                <a:gd name="T67" fmla="*/ 604 h 2858"/>
                <a:gd name="T68" fmla="*/ 1824 w 3223"/>
                <a:gd name="T69" fmla="*/ 497 h 2858"/>
                <a:gd name="T70" fmla="*/ 1710 w 3223"/>
                <a:gd name="T71" fmla="*/ 374 h 2858"/>
                <a:gd name="T72" fmla="*/ 1641 w 3223"/>
                <a:gd name="T73" fmla="*/ 69 h 2858"/>
                <a:gd name="T74" fmla="*/ 2367 w 3223"/>
                <a:gd name="T75" fmla="*/ 38 h 2858"/>
                <a:gd name="T76" fmla="*/ 2642 w 3223"/>
                <a:gd name="T77" fmla="*/ 38 h 2858"/>
                <a:gd name="T78" fmla="*/ 2970 w 3223"/>
                <a:gd name="T79" fmla="*/ 107 h 2858"/>
                <a:gd name="T80" fmla="*/ 3116 w 3223"/>
                <a:gd name="T81" fmla="*/ 283 h 2858"/>
                <a:gd name="T82" fmla="*/ 3131 w 3223"/>
                <a:gd name="T83" fmla="*/ 848 h 2858"/>
                <a:gd name="T84" fmla="*/ 2924 w 3223"/>
                <a:gd name="T85" fmla="*/ 1100 h 2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23" h="2858">
                  <a:moveTo>
                    <a:pt x="2756" y="1398"/>
                  </a:moveTo>
                  <a:lnTo>
                    <a:pt x="2756" y="1398"/>
                  </a:lnTo>
                  <a:cubicBezTo>
                    <a:pt x="2733" y="1391"/>
                    <a:pt x="2718" y="1383"/>
                    <a:pt x="2695" y="1391"/>
                  </a:cubicBezTo>
                  <a:cubicBezTo>
                    <a:pt x="2672" y="1391"/>
                    <a:pt x="2657" y="1436"/>
                    <a:pt x="2627" y="1436"/>
                  </a:cubicBezTo>
                  <a:cubicBezTo>
                    <a:pt x="2596" y="1429"/>
                    <a:pt x="2588" y="1391"/>
                    <a:pt x="2566" y="1375"/>
                  </a:cubicBezTo>
                  <a:cubicBezTo>
                    <a:pt x="2535" y="1368"/>
                    <a:pt x="2504" y="1352"/>
                    <a:pt x="2481" y="1368"/>
                  </a:cubicBezTo>
                  <a:cubicBezTo>
                    <a:pt x="2459" y="1383"/>
                    <a:pt x="2436" y="1421"/>
                    <a:pt x="2443" y="1459"/>
                  </a:cubicBezTo>
                  <a:cubicBezTo>
                    <a:pt x="2451" y="1505"/>
                    <a:pt x="2504" y="1536"/>
                    <a:pt x="2512" y="1581"/>
                  </a:cubicBezTo>
                  <a:cubicBezTo>
                    <a:pt x="2512" y="1612"/>
                    <a:pt x="2504" y="1643"/>
                    <a:pt x="2481" y="1658"/>
                  </a:cubicBezTo>
                  <a:cubicBezTo>
                    <a:pt x="2443" y="1673"/>
                    <a:pt x="2397" y="1627"/>
                    <a:pt x="2367" y="1650"/>
                  </a:cubicBezTo>
                  <a:cubicBezTo>
                    <a:pt x="2336" y="1681"/>
                    <a:pt x="2329" y="1742"/>
                    <a:pt x="2352" y="1772"/>
                  </a:cubicBezTo>
                  <a:cubicBezTo>
                    <a:pt x="2374" y="1803"/>
                    <a:pt x="2428" y="1742"/>
                    <a:pt x="2466" y="1765"/>
                  </a:cubicBezTo>
                  <a:cubicBezTo>
                    <a:pt x="2481" y="1772"/>
                    <a:pt x="2436" y="1803"/>
                    <a:pt x="2451" y="1818"/>
                  </a:cubicBezTo>
                  <a:cubicBezTo>
                    <a:pt x="2459" y="1833"/>
                    <a:pt x="2481" y="1826"/>
                    <a:pt x="2497" y="1818"/>
                  </a:cubicBezTo>
                  <a:cubicBezTo>
                    <a:pt x="2520" y="1810"/>
                    <a:pt x="2535" y="1788"/>
                    <a:pt x="2558" y="1772"/>
                  </a:cubicBezTo>
                  <a:cubicBezTo>
                    <a:pt x="2604" y="1749"/>
                    <a:pt x="2642" y="1704"/>
                    <a:pt x="2695" y="1711"/>
                  </a:cubicBezTo>
                  <a:cubicBezTo>
                    <a:pt x="2726" y="1711"/>
                    <a:pt x="2718" y="1749"/>
                    <a:pt x="2733" y="1772"/>
                  </a:cubicBezTo>
                  <a:lnTo>
                    <a:pt x="2733" y="1772"/>
                  </a:lnTo>
                  <a:cubicBezTo>
                    <a:pt x="2703" y="1864"/>
                    <a:pt x="2657" y="1963"/>
                    <a:pt x="2596" y="2040"/>
                  </a:cubicBezTo>
                  <a:cubicBezTo>
                    <a:pt x="2604" y="2070"/>
                    <a:pt x="2550" y="2170"/>
                    <a:pt x="2520" y="2177"/>
                  </a:cubicBezTo>
                  <a:cubicBezTo>
                    <a:pt x="2520" y="2177"/>
                    <a:pt x="2520" y="2177"/>
                    <a:pt x="2520" y="2185"/>
                  </a:cubicBezTo>
                  <a:cubicBezTo>
                    <a:pt x="2627" y="2208"/>
                    <a:pt x="2405" y="2552"/>
                    <a:pt x="2382" y="2597"/>
                  </a:cubicBezTo>
                  <a:cubicBezTo>
                    <a:pt x="2329" y="2666"/>
                    <a:pt x="2245" y="2689"/>
                    <a:pt x="2191" y="2750"/>
                  </a:cubicBezTo>
                  <a:cubicBezTo>
                    <a:pt x="2161" y="2781"/>
                    <a:pt x="2153" y="2819"/>
                    <a:pt x="2153" y="2857"/>
                  </a:cubicBezTo>
                  <a:lnTo>
                    <a:pt x="2153" y="2857"/>
                  </a:lnTo>
                  <a:cubicBezTo>
                    <a:pt x="2107" y="2827"/>
                    <a:pt x="2061" y="2788"/>
                    <a:pt x="2008" y="2765"/>
                  </a:cubicBezTo>
                  <a:cubicBezTo>
                    <a:pt x="1955" y="2750"/>
                    <a:pt x="1886" y="2765"/>
                    <a:pt x="1832" y="2742"/>
                  </a:cubicBezTo>
                  <a:cubicBezTo>
                    <a:pt x="1809" y="2727"/>
                    <a:pt x="1794" y="2697"/>
                    <a:pt x="1786" y="2666"/>
                  </a:cubicBezTo>
                  <a:cubicBezTo>
                    <a:pt x="1763" y="2628"/>
                    <a:pt x="1748" y="2590"/>
                    <a:pt x="1748" y="2544"/>
                  </a:cubicBezTo>
                  <a:cubicBezTo>
                    <a:pt x="1748" y="2513"/>
                    <a:pt x="1771" y="2483"/>
                    <a:pt x="1771" y="2452"/>
                  </a:cubicBezTo>
                  <a:cubicBezTo>
                    <a:pt x="1771" y="2445"/>
                    <a:pt x="1741" y="2460"/>
                    <a:pt x="1741" y="2445"/>
                  </a:cubicBezTo>
                  <a:cubicBezTo>
                    <a:pt x="1725" y="2429"/>
                    <a:pt x="1733" y="2399"/>
                    <a:pt x="1725" y="2383"/>
                  </a:cubicBezTo>
                  <a:cubicBezTo>
                    <a:pt x="1718" y="2368"/>
                    <a:pt x="1687" y="2360"/>
                    <a:pt x="1680" y="2345"/>
                  </a:cubicBezTo>
                  <a:cubicBezTo>
                    <a:pt x="1657" y="2322"/>
                    <a:pt x="1657" y="2277"/>
                    <a:pt x="1626" y="2254"/>
                  </a:cubicBezTo>
                  <a:cubicBezTo>
                    <a:pt x="1603" y="2238"/>
                    <a:pt x="1572" y="2261"/>
                    <a:pt x="1557" y="2254"/>
                  </a:cubicBezTo>
                  <a:cubicBezTo>
                    <a:pt x="1534" y="2246"/>
                    <a:pt x="1527" y="2216"/>
                    <a:pt x="1504" y="2208"/>
                  </a:cubicBezTo>
                  <a:cubicBezTo>
                    <a:pt x="1481" y="2193"/>
                    <a:pt x="1450" y="2185"/>
                    <a:pt x="1420" y="2185"/>
                  </a:cubicBezTo>
                  <a:cubicBezTo>
                    <a:pt x="1397" y="2185"/>
                    <a:pt x="1382" y="2200"/>
                    <a:pt x="1359" y="2208"/>
                  </a:cubicBezTo>
                  <a:cubicBezTo>
                    <a:pt x="1298" y="2216"/>
                    <a:pt x="1229" y="2223"/>
                    <a:pt x="1168" y="2238"/>
                  </a:cubicBezTo>
                  <a:cubicBezTo>
                    <a:pt x="1152" y="2238"/>
                    <a:pt x="1137" y="2246"/>
                    <a:pt x="1122" y="2261"/>
                  </a:cubicBezTo>
                  <a:cubicBezTo>
                    <a:pt x="1107" y="2284"/>
                    <a:pt x="1099" y="2307"/>
                    <a:pt x="1091" y="2330"/>
                  </a:cubicBezTo>
                  <a:cubicBezTo>
                    <a:pt x="1084" y="2360"/>
                    <a:pt x="1091" y="2399"/>
                    <a:pt x="1076" y="2437"/>
                  </a:cubicBezTo>
                  <a:cubicBezTo>
                    <a:pt x="1068" y="2445"/>
                    <a:pt x="1053" y="2460"/>
                    <a:pt x="1046" y="2452"/>
                  </a:cubicBezTo>
                  <a:cubicBezTo>
                    <a:pt x="1023" y="2445"/>
                    <a:pt x="1023" y="2414"/>
                    <a:pt x="1007" y="2399"/>
                  </a:cubicBezTo>
                  <a:cubicBezTo>
                    <a:pt x="984" y="2391"/>
                    <a:pt x="961" y="2399"/>
                    <a:pt x="946" y="2399"/>
                  </a:cubicBezTo>
                  <a:cubicBezTo>
                    <a:pt x="909" y="2391"/>
                    <a:pt x="878" y="2376"/>
                    <a:pt x="840" y="2360"/>
                  </a:cubicBezTo>
                  <a:cubicBezTo>
                    <a:pt x="825" y="2360"/>
                    <a:pt x="802" y="2330"/>
                    <a:pt x="795" y="2345"/>
                  </a:cubicBezTo>
                  <a:cubicBezTo>
                    <a:pt x="779" y="2353"/>
                    <a:pt x="810" y="2383"/>
                    <a:pt x="802" y="2399"/>
                  </a:cubicBezTo>
                  <a:cubicBezTo>
                    <a:pt x="779" y="2429"/>
                    <a:pt x="733" y="2422"/>
                    <a:pt x="703" y="2437"/>
                  </a:cubicBezTo>
                  <a:cubicBezTo>
                    <a:pt x="687" y="2452"/>
                    <a:pt x="672" y="2475"/>
                    <a:pt x="657" y="2498"/>
                  </a:cubicBezTo>
                  <a:lnTo>
                    <a:pt x="657" y="2498"/>
                  </a:lnTo>
                  <a:cubicBezTo>
                    <a:pt x="626" y="2483"/>
                    <a:pt x="596" y="2460"/>
                    <a:pt x="565" y="2460"/>
                  </a:cubicBezTo>
                  <a:cubicBezTo>
                    <a:pt x="542" y="2460"/>
                    <a:pt x="535" y="2490"/>
                    <a:pt x="520" y="2490"/>
                  </a:cubicBezTo>
                  <a:cubicBezTo>
                    <a:pt x="481" y="2490"/>
                    <a:pt x="451" y="2452"/>
                    <a:pt x="420" y="2452"/>
                  </a:cubicBezTo>
                  <a:cubicBezTo>
                    <a:pt x="405" y="2445"/>
                    <a:pt x="390" y="2460"/>
                    <a:pt x="374" y="2460"/>
                  </a:cubicBezTo>
                  <a:cubicBezTo>
                    <a:pt x="367" y="2460"/>
                    <a:pt x="374" y="2452"/>
                    <a:pt x="374" y="2445"/>
                  </a:cubicBezTo>
                  <a:cubicBezTo>
                    <a:pt x="374" y="2437"/>
                    <a:pt x="382" y="2429"/>
                    <a:pt x="374" y="2422"/>
                  </a:cubicBezTo>
                  <a:cubicBezTo>
                    <a:pt x="374" y="2391"/>
                    <a:pt x="374" y="2353"/>
                    <a:pt x="344" y="2338"/>
                  </a:cubicBezTo>
                  <a:cubicBezTo>
                    <a:pt x="321" y="2322"/>
                    <a:pt x="290" y="2345"/>
                    <a:pt x="260" y="2345"/>
                  </a:cubicBezTo>
                  <a:cubicBezTo>
                    <a:pt x="245" y="2345"/>
                    <a:pt x="229" y="2322"/>
                    <a:pt x="214" y="2330"/>
                  </a:cubicBezTo>
                  <a:cubicBezTo>
                    <a:pt x="199" y="2338"/>
                    <a:pt x="206" y="2368"/>
                    <a:pt x="191" y="2376"/>
                  </a:cubicBezTo>
                  <a:cubicBezTo>
                    <a:pt x="176" y="2383"/>
                    <a:pt x="153" y="2383"/>
                    <a:pt x="138" y="2376"/>
                  </a:cubicBezTo>
                  <a:cubicBezTo>
                    <a:pt x="122" y="2360"/>
                    <a:pt x="122" y="2330"/>
                    <a:pt x="107" y="2322"/>
                  </a:cubicBezTo>
                  <a:cubicBezTo>
                    <a:pt x="76" y="2322"/>
                    <a:pt x="61" y="2360"/>
                    <a:pt x="38" y="2360"/>
                  </a:cubicBezTo>
                  <a:cubicBezTo>
                    <a:pt x="23" y="2360"/>
                    <a:pt x="15" y="2338"/>
                    <a:pt x="0" y="2330"/>
                  </a:cubicBezTo>
                  <a:lnTo>
                    <a:pt x="0" y="2330"/>
                  </a:lnTo>
                  <a:cubicBezTo>
                    <a:pt x="23" y="2284"/>
                    <a:pt x="53" y="2254"/>
                    <a:pt x="69" y="2208"/>
                  </a:cubicBezTo>
                  <a:cubicBezTo>
                    <a:pt x="84" y="2170"/>
                    <a:pt x="84" y="2124"/>
                    <a:pt x="92" y="2085"/>
                  </a:cubicBezTo>
                  <a:cubicBezTo>
                    <a:pt x="92" y="2070"/>
                    <a:pt x="84" y="2055"/>
                    <a:pt x="84" y="2040"/>
                  </a:cubicBezTo>
                  <a:cubicBezTo>
                    <a:pt x="92" y="2024"/>
                    <a:pt x="107" y="2009"/>
                    <a:pt x="99" y="2002"/>
                  </a:cubicBezTo>
                  <a:cubicBezTo>
                    <a:pt x="99" y="1979"/>
                    <a:pt x="69" y="1956"/>
                    <a:pt x="84" y="1933"/>
                  </a:cubicBezTo>
                  <a:cubicBezTo>
                    <a:pt x="92" y="1910"/>
                    <a:pt x="130" y="1910"/>
                    <a:pt x="153" y="1902"/>
                  </a:cubicBezTo>
                  <a:cubicBezTo>
                    <a:pt x="160" y="1895"/>
                    <a:pt x="168" y="1887"/>
                    <a:pt x="176" y="1879"/>
                  </a:cubicBezTo>
                  <a:lnTo>
                    <a:pt x="176" y="1879"/>
                  </a:lnTo>
                  <a:cubicBezTo>
                    <a:pt x="214" y="1872"/>
                    <a:pt x="245" y="1849"/>
                    <a:pt x="283" y="1849"/>
                  </a:cubicBezTo>
                  <a:cubicBezTo>
                    <a:pt x="290" y="1849"/>
                    <a:pt x="298" y="1864"/>
                    <a:pt x="306" y="1864"/>
                  </a:cubicBezTo>
                  <a:cubicBezTo>
                    <a:pt x="359" y="1856"/>
                    <a:pt x="397" y="1826"/>
                    <a:pt x="443" y="1818"/>
                  </a:cubicBezTo>
                  <a:cubicBezTo>
                    <a:pt x="458" y="1818"/>
                    <a:pt x="458" y="1841"/>
                    <a:pt x="474" y="1841"/>
                  </a:cubicBezTo>
                  <a:cubicBezTo>
                    <a:pt x="512" y="1849"/>
                    <a:pt x="550" y="1841"/>
                    <a:pt x="588" y="1833"/>
                  </a:cubicBezTo>
                  <a:cubicBezTo>
                    <a:pt x="619" y="1826"/>
                    <a:pt x="649" y="1795"/>
                    <a:pt x="687" y="1788"/>
                  </a:cubicBezTo>
                  <a:cubicBezTo>
                    <a:pt x="710" y="1780"/>
                    <a:pt x="741" y="1795"/>
                    <a:pt x="764" y="1788"/>
                  </a:cubicBezTo>
                  <a:cubicBezTo>
                    <a:pt x="787" y="1780"/>
                    <a:pt x="817" y="1765"/>
                    <a:pt x="825" y="1742"/>
                  </a:cubicBezTo>
                  <a:cubicBezTo>
                    <a:pt x="840" y="1704"/>
                    <a:pt x="810" y="1666"/>
                    <a:pt x="802" y="1627"/>
                  </a:cubicBezTo>
                  <a:cubicBezTo>
                    <a:pt x="802" y="1604"/>
                    <a:pt x="779" y="1574"/>
                    <a:pt x="795" y="1558"/>
                  </a:cubicBezTo>
                  <a:cubicBezTo>
                    <a:pt x="840" y="1528"/>
                    <a:pt x="909" y="1543"/>
                    <a:pt x="946" y="1497"/>
                  </a:cubicBezTo>
                  <a:cubicBezTo>
                    <a:pt x="992" y="1452"/>
                    <a:pt x="961" y="1368"/>
                    <a:pt x="1007" y="1322"/>
                  </a:cubicBezTo>
                  <a:cubicBezTo>
                    <a:pt x="1053" y="1276"/>
                    <a:pt x="1130" y="1268"/>
                    <a:pt x="1191" y="1268"/>
                  </a:cubicBezTo>
                  <a:cubicBezTo>
                    <a:pt x="1229" y="1261"/>
                    <a:pt x="1267" y="1314"/>
                    <a:pt x="1298" y="1306"/>
                  </a:cubicBezTo>
                  <a:cubicBezTo>
                    <a:pt x="1336" y="1299"/>
                    <a:pt x="1351" y="1253"/>
                    <a:pt x="1374" y="1222"/>
                  </a:cubicBezTo>
                  <a:cubicBezTo>
                    <a:pt x="1374" y="1222"/>
                    <a:pt x="1374" y="1154"/>
                    <a:pt x="1374" y="1138"/>
                  </a:cubicBezTo>
                  <a:cubicBezTo>
                    <a:pt x="1374" y="1123"/>
                    <a:pt x="1374" y="1024"/>
                    <a:pt x="1374" y="1024"/>
                  </a:cubicBezTo>
                  <a:cubicBezTo>
                    <a:pt x="1382" y="1001"/>
                    <a:pt x="1412" y="986"/>
                    <a:pt x="1405" y="970"/>
                  </a:cubicBezTo>
                  <a:cubicBezTo>
                    <a:pt x="1382" y="932"/>
                    <a:pt x="1298" y="932"/>
                    <a:pt x="1298" y="886"/>
                  </a:cubicBezTo>
                  <a:cubicBezTo>
                    <a:pt x="1290" y="841"/>
                    <a:pt x="1389" y="833"/>
                    <a:pt x="1397" y="787"/>
                  </a:cubicBezTo>
                  <a:cubicBezTo>
                    <a:pt x="1397" y="757"/>
                    <a:pt x="1313" y="780"/>
                    <a:pt x="1305" y="749"/>
                  </a:cubicBezTo>
                  <a:cubicBezTo>
                    <a:pt x="1298" y="711"/>
                    <a:pt x="1336" y="672"/>
                    <a:pt x="1366" y="642"/>
                  </a:cubicBezTo>
                  <a:cubicBezTo>
                    <a:pt x="1389" y="627"/>
                    <a:pt x="1427" y="649"/>
                    <a:pt x="1450" y="634"/>
                  </a:cubicBezTo>
                  <a:cubicBezTo>
                    <a:pt x="1481" y="611"/>
                    <a:pt x="1481" y="558"/>
                    <a:pt x="1511" y="535"/>
                  </a:cubicBezTo>
                  <a:cubicBezTo>
                    <a:pt x="1534" y="520"/>
                    <a:pt x="1565" y="505"/>
                    <a:pt x="1588" y="512"/>
                  </a:cubicBezTo>
                  <a:cubicBezTo>
                    <a:pt x="1618" y="527"/>
                    <a:pt x="1618" y="573"/>
                    <a:pt x="1649" y="588"/>
                  </a:cubicBezTo>
                  <a:cubicBezTo>
                    <a:pt x="1664" y="596"/>
                    <a:pt x="1664" y="558"/>
                    <a:pt x="1672" y="558"/>
                  </a:cubicBezTo>
                  <a:cubicBezTo>
                    <a:pt x="1710" y="558"/>
                    <a:pt x="1733" y="604"/>
                    <a:pt x="1763" y="604"/>
                  </a:cubicBezTo>
                  <a:cubicBezTo>
                    <a:pt x="1794" y="604"/>
                    <a:pt x="1809" y="566"/>
                    <a:pt x="1832" y="550"/>
                  </a:cubicBezTo>
                  <a:cubicBezTo>
                    <a:pt x="1840" y="543"/>
                    <a:pt x="1863" y="535"/>
                    <a:pt x="1863" y="520"/>
                  </a:cubicBezTo>
                  <a:cubicBezTo>
                    <a:pt x="1863" y="505"/>
                    <a:pt x="1840" y="497"/>
                    <a:pt x="1824" y="497"/>
                  </a:cubicBezTo>
                  <a:cubicBezTo>
                    <a:pt x="1809" y="489"/>
                    <a:pt x="1786" y="512"/>
                    <a:pt x="1771" y="505"/>
                  </a:cubicBezTo>
                  <a:cubicBezTo>
                    <a:pt x="1748" y="497"/>
                    <a:pt x="1718" y="489"/>
                    <a:pt x="1702" y="466"/>
                  </a:cubicBezTo>
                  <a:cubicBezTo>
                    <a:pt x="1687" y="436"/>
                    <a:pt x="1725" y="405"/>
                    <a:pt x="1710" y="374"/>
                  </a:cubicBezTo>
                  <a:cubicBezTo>
                    <a:pt x="1687" y="336"/>
                    <a:pt x="1626" y="336"/>
                    <a:pt x="1618" y="298"/>
                  </a:cubicBezTo>
                  <a:cubicBezTo>
                    <a:pt x="1603" y="245"/>
                    <a:pt x="1649" y="199"/>
                    <a:pt x="1657" y="153"/>
                  </a:cubicBezTo>
                  <a:cubicBezTo>
                    <a:pt x="1657" y="107"/>
                    <a:pt x="1649" y="115"/>
                    <a:pt x="1641" y="69"/>
                  </a:cubicBezTo>
                  <a:lnTo>
                    <a:pt x="1641" y="69"/>
                  </a:lnTo>
                  <a:cubicBezTo>
                    <a:pt x="1664" y="77"/>
                    <a:pt x="1687" y="77"/>
                    <a:pt x="1702" y="77"/>
                  </a:cubicBezTo>
                  <a:cubicBezTo>
                    <a:pt x="1817" y="54"/>
                    <a:pt x="2321" y="214"/>
                    <a:pt x="2367" y="38"/>
                  </a:cubicBezTo>
                  <a:lnTo>
                    <a:pt x="2367" y="38"/>
                  </a:lnTo>
                  <a:cubicBezTo>
                    <a:pt x="2405" y="38"/>
                    <a:pt x="2451" y="92"/>
                    <a:pt x="2497" y="92"/>
                  </a:cubicBezTo>
                  <a:cubicBezTo>
                    <a:pt x="2558" y="100"/>
                    <a:pt x="2604" y="92"/>
                    <a:pt x="2642" y="38"/>
                  </a:cubicBezTo>
                  <a:cubicBezTo>
                    <a:pt x="2672" y="0"/>
                    <a:pt x="2672" y="0"/>
                    <a:pt x="2672" y="0"/>
                  </a:cubicBezTo>
                  <a:cubicBezTo>
                    <a:pt x="2711" y="0"/>
                    <a:pt x="2756" y="61"/>
                    <a:pt x="2802" y="77"/>
                  </a:cubicBezTo>
                  <a:cubicBezTo>
                    <a:pt x="2863" y="92"/>
                    <a:pt x="2902" y="107"/>
                    <a:pt x="2970" y="107"/>
                  </a:cubicBezTo>
                  <a:cubicBezTo>
                    <a:pt x="2970" y="107"/>
                    <a:pt x="2970" y="107"/>
                    <a:pt x="2970" y="115"/>
                  </a:cubicBezTo>
                  <a:cubicBezTo>
                    <a:pt x="2993" y="168"/>
                    <a:pt x="2993" y="168"/>
                    <a:pt x="2993" y="168"/>
                  </a:cubicBezTo>
                  <a:cubicBezTo>
                    <a:pt x="3008" y="214"/>
                    <a:pt x="3070" y="268"/>
                    <a:pt x="3116" y="283"/>
                  </a:cubicBezTo>
                  <a:cubicBezTo>
                    <a:pt x="3116" y="367"/>
                    <a:pt x="3123" y="382"/>
                    <a:pt x="3146" y="466"/>
                  </a:cubicBezTo>
                  <a:cubicBezTo>
                    <a:pt x="3169" y="535"/>
                    <a:pt x="3161" y="604"/>
                    <a:pt x="3177" y="672"/>
                  </a:cubicBezTo>
                  <a:cubicBezTo>
                    <a:pt x="3222" y="680"/>
                    <a:pt x="3138" y="818"/>
                    <a:pt x="3131" y="848"/>
                  </a:cubicBezTo>
                  <a:cubicBezTo>
                    <a:pt x="3116" y="871"/>
                    <a:pt x="3085" y="879"/>
                    <a:pt x="3062" y="902"/>
                  </a:cubicBezTo>
                  <a:cubicBezTo>
                    <a:pt x="3039" y="932"/>
                    <a:pt x="3062" y="970"/>
                    <a:pt x="3008" y="993"/>
                  </a:cubicBezTo>
                  <a:cubicBezTo>
                    <a:pt x="3001" y="1016"/>
                    <a:pt x="2940" y="1077"/>
                    <a:pt x="2924" y="1100"/>
                  </a:cubicBezTo>
                  <a:cubicBezTo>
                    <a:pt x="2863" y="1184"/>
                    <a:pt x="2802" y="1291"/>
                    <a:pt x="2756" y="1398"/>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67" name="Freeform 194"/>
            <p:cNvSpPr>
              <a:spLocks noChangeArrowheads="1"/>
            </p:cNvSpPr>
            <p:nvPr/>
          </p:nvSpPr>
          <p:spPr bwMode="auto">
            <a:xfrm>
              <a:off x="4119295" y="1876425"/>
              <a:ext cx="2136636" cy="2298700"/>
            </a:xfrm>
            <a:custGeom>
              <a:avLst/>
              <a:gdLst>
                <a:gd name="T0" fmla="*/ 1039 w 5935"/>
                <a:gd name="T1" fmla="*/ 5240 h 6387"/>
                <a:gd name="T2" fmla="*/ 840 w 5935"/>
                <a:gd name="T3" fmla="*/ 5401 h 6387"/>
                <a:gd name="T4" fmla="*/ 817 w 5935"/>
                <a:gd name="T5" fmla="*/ 4835 h 6387"/>
                <a:gd name="T6" fmla="*/ 321 w 5935"/>
                <a:gd name="T7" fmla="*/ 4767 h 6387"/>
                <a:gd name="T8" fmla="*/ 306 w 5935"/>
                <a:gd name="T9" fmla="*/ 4782 h 6387"/>
                <a:gd name="T10" fmla="*/ 1046 w 5935"/>
                <a:gd name="T11" fmla="*/ 3919 h 6387"/>
                <a:gd name="T12" fmla="*/ 710 w 5935"/>
                <a:gd name="T13" fmla="*/ 2910 h 6387"/>
                <a:gd name="T14" fmla="*/ 535 w 5935"/>
                <a:gd name="T15" fmla="*/ 3506 h 6387"/>
                <a:gd name="T16" fmla="*/ 244 w 5935"/>
                <a:gd name="T17" fmla="*/ 3483 h 6387"/>
                <a:gd name="T18" fmla="*/ 374 w 5935"/>
                <a:gd name="T19" fmla="*/ 3926 h 6387"/>
                <a:gd name="T20" fmla="*/ 794 w 5935"/>
                <a:gd name="T21" fmla="*/ 4392 h 6387"/>
                <a:gd name="T22" fmla="*/ 1482 w 5935"/>
                <a:gd name="T23" fmla="*/ 4430 h 6387"/>
                <a:gd name="T24" fmla="*/ 1772 w 5935"/>
                <a:gd name="T25" fmla="*/ 4194 h 6387"/>
                <a:gd name="T26" fmla="*/ 1260 w 5935"/>
                <a:gd name="T27" fmla="*/ 4094 h 6387"/>
                <a:gd name="T28" fmla="*/ 1268 w 5935"/>
                <a:gd name="T29" fmla="*/ 3552 h 6387"/>
                <a:gd name="T30" fmla="*/ 1115 w 5935"/>
                <a:gd name="T31" fmla="*/ 3743 h 6387"/>
                <a:gd name="T32" fmla="*/ 1268 w 5935"/>
                <a:gd name="T33" fmla="*/ 3308 h 6387"/>
                <a:gd name="T34" fmla="*/ 1253 w 5935"/>
                <a:gd name="T35" fmla="*/ 3399 h 6387"/>
                <a:gd name="T36" fmla="*/ 932 w 5935"/>
                <a:gd name="T37" fmla="*/ 4538 h 6387"/>
                <a:gd name="T38" fmla="*/ 4270 w 5935"/>
                <a:gd name="T39" fmla="*/ 3231 h 6387"/>
                <a:gd name="T40" fmla="*/ 4231 w 5935"/>
                <a:gd name="T41" fmla="*/ 3269 h 6387"/>
                <a:gd name="T42" fmla="*/ 3842 w 5935"/>
                <a:gd name="T43" fmla="*/ 3079 h 6387"/>
                <a:gd name="T44" fmla="*/ 4438 w 5935"/>
                <a:gd name="T45" fmla="*/ 2941 h 6387"/>
                <a:gd name="T46" fmla="*/ 3995 w 5935"/>
                <a:gd name="T47" fmla="*/ 2429 h 6387"/>
                <a:gd name="T48" fmla="*/ 4644 w 5935"/>
                <a:gd name="T49" fmla="*/ 1933 h 6387"/>
                <a:gd name="T50" fmla="*/ 5674 w 5935"/>
                <a:gd name="T51" fmla="*/ 1024 h 6387"/>
                <a:gd name="T52" fmla="*/ 5622 w 5935"/>
                <a:gd name="T53" fmla="*/ 54 h 6387"/>
                <a:gd name="T54" fmla="*/ 4682 w 5935"/>
                <a:gd name="T55" fmla="*/ 313 h 6387"/>
                <a:gd name="T56" fmla="*/ 3712 w 5935"/>
                <a:gd name="T57" fmla="*/ 367 h 6387"/>
                <a:gd name="T58" fmla="*/ 3101 w 5935"/>
                <a:gd name="T59" fmla="*/ 451 h 6387"/>
                <a:gd name="T60" fmla="*/ 2704 w 5935"/>
                <a:gd name="T61" fmla="*/ 619 h 6387"/>
                <a:gd name="T62" fmla="*/ 2696 w 5935"/>
                <a:gd name="T63" fmla="*/ 1253 h 6387"/>
                <a:gd name="T64" fmla="*/ 2368 w 5935"/>
                <a:gd name="T65" fmla="*/ 1650 h 6387"/>
                <a:gd name="T66" fmla="*/ 2475 w 5935"/>
                <a:gd name="T67" fmla="*/ 2246 h 6387"/>
                <a:gd name="T68" fmla="*/ 2436 w 5935"/>
                <a:gd name="T69" fmla="*/ 2468 h 6387"/>
                <a:gd name="T70" fmla="*/ 1871 w 5935"/>
                <a:gd name="T71" fmla="*/ 2674 h 6387"/>
                <a:gd name="T72" fmla="*/ 1535 w 5935"/>
                <a:gd name="T73" fmla="*/ 3025 h 6387"/>
                <a:gd name="T74" fmla="*/ 1772 w 5935"/>
                <a:gd name="T75" fmla="*/ 3384 h 6387"/>
                <a:gd name="T76" fmla="*/ 1467 w 5935"/>
                <a:gd name="T77" fmla="*/ 3667 h 6387"/>
                <a:gd name="T78" fmla="*/ 1978 w 5935"/>
                <a:gd name="T79" fmla="*/ 3911 h 6387"/>
                <a:gd name="T80" fmla="*/ 1803 w 5935"/>
                <a:gd name="T81" fmla="*/ 4232 h 6387"/>
                <a:gd name="T82" fmla="*/ 1688 w 5935"/>
                <a:gd name="T83" fmla="*/ 4835 h 6387"/>
                <a:gd name="T84" fmla="*/ 1421 w 5935"/>
                <a:gd name="T85" fmla="*/ 5301 h 6387"/>
                <a:gd name="T86" fmla="*/ 1062 w 5935"/>
                <a:gd name="T87" fmla="*/ 5630 h 6387"/>
                <a:gd name="T88" fmla="*/ 1444 w 5935"/>
                <a:gd name="T89" fmla="*/ 5912 h 6387"/>
                <a:gd name="T90" fmla="*/ 2253 w 5935"/>
                <a:gd name="T91" fmla="*/ 5889 h 6387"/>
                <a:gd name="T92" fmla="*/ 2482 w 5935"/>
                <a:gd name="T93" fmla="*/ 5805 h 6387"/>
                <a:gd name="T94" fmla="*/ 2482 w 5935"/>
                <a:gd name="T95" fmla="*/ 6111 h 6387"/>
                <a:gd name="T96" fmla="*/ 2673 w 5935"/>
                <a:gd name="T97" fmla="*/ 6218 h 6387"/>
                <a:gd name="T98" fmla="*/ 3124 w 5935"/>
                <a:gd name="T99" fmla="*/ 6187 h 6387"/>
                <a:gd name="T100" fmla="*/ 3261 w 5935"/>
                <a:gd name="T101" fmla="*/ 5989 h 6387"/>
                <a:gd name="T102" fmla="*/ 3544 w 5935"/>
                <a:gd name="T103" fmla="*/ 5637 h 6387"/>
                <a:gd name="T104" fmla="*/ 4041 w 5935"/>
                <a:gd name="T105" fmla="*/ 5408 h 6387"/>
                <a:gd name="T106" fmla="*/ 4407 w 5935"/>
                <a:gd name="T107" fmla="*/ 5294 h 6387"/>
                <a:gd name="T108" fmla="*/ 4659 w 5935"/>
                <a:gd name="T109" fmla="*/ 5187 h 6387"/>
                <a:gd name="T110" fmla="*/ 4858 w 5935"/>
                <a:gd name="T111" fmla="*/ 4774 h 6387"/>
                <a:gd name="T112" fmla="*/ 5347 w 5935"/>
                <a:gd name="T113" fmla="*/ 4377 h 6387"/>
                <a:gd name="T114" fmla="*/ 5301 w 5935"/>
                <a:gd name="T115" fmla="*/ 3697 h 6387"/>
                <a:gd name="T116" fmla="*/ 4904 w 5935"/>
                <a:gd name="T117" fmla="*/ 3399 h 6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935" h="6387">
                  <a:moveTo>
                    <a:pt x="955" y="5294"/>
                  </a:moveTo>
                  <a:lnTo>
                    <a:pt x="955" y="5294"/>
                  </a:lnTo>
                  <a:cubicBezTo>
                    <a:pt x="932" y="5294"/>
                    <a:pt x="901" y="5248"/>
                    <a:pt x="909" y="5225"/>
                  </a:cubicBezTo>
                  <a:cubicBezTo>
                    <a:pt x="917" y="5210"/>
                    <a:pt x="939" y="5202"/>
                    <a:pt x="955" y="5202"/>
                  </a:cubicBezTo>
                  <a:cubicBezTo>
                    <a:pt x="993" y="5202"/>
                    <a:pt x="985" y="5171"/>
                    <a:pt x="993" y="5141"/>
                  </a:cubicBezTo>
                  <a:cubicBezTo>
                    <a:pt x="993" y="5133"/>
                    <a:pt x="993" y="5110"/>
                    <a:pt x="1008" y="5110"/>
                  </a:cubicBezTo>
                  <a:cubicBezTo>
                    <a:pt x="1023" y="5110"/>
                    <a:pt x="1039" y="5103"/>
                    <a:pt x="1046" y="5103"/>
                  </a:cubicBezTo>
                  <a:cubicBezTo>
                    <a:pt x="1054" y="5141"/>
                    <a:pt x="1054" y="5210"/>
                    <a:pt x="1039" y="5240"/>
                  </a:cubicBezTo>
                  <a:cubicBezTo>
                    <a:pt x="1039" y="5248"/>
                    <a:pt x="1031" y="5255"/>
                    <a:pt x="1031" y="5271"/>
                  </a:cubicBezTo>
                  <a:cubicBezTo>
                    <a:pt x="1031" y="5286"/>
                    <a:pt x="1046" y="5294"/>
                    <a:pt x="1031" y="5301"/>
                  </a:cubicBezTo>
                  <a:cubicBezTo>
                    <a:pt x="1016" y="5317"/>
                    <a:pt x="993" y="5317"/>
                    <a:pt x="970" y="5309"/>
                  </a:cubicBezTo>
                  <a:cubicBezTo>
                    <a:pt x="955" y="5294"/>
                    <a:pt x="955" y="5294"/>
                    <a:pt x="955" y="5294"/>
                  </a:cubicBezTo>
                  <a:close/>
                  <a:moveTo>
                    <a:pt x="886" y="5393"/>
                  </a:moveTo>
                  <a:lnTo>
                    <a:pt x="886" y="5393"/>
                  </a:lnTo>
                  <a:cubicBezTo>
                    <a:pt x="878" y="5401"/>
                    <a:pt x="871" y="5393"/>
                    <a:pt x="863" y="5393"/>
                  </a:cubicBezTo>
                  <a:cubicBezTo>
                    <a:pt x="856" y="5393"/>
                    <a:pt x="848" y="5401"/>
                    <a:pt x="840" y="5401"/>
                  </a:cubicBezTo>
                  <a:cubicBezTo>
                    <a:pt x="833" y="5408"/>
                    <a:pt x="840" y="5431"/>
                    <a:pt x="848" y="5439"/>
                  </a:cubicBezTo>
                  <a:cubicBezTo>
                    <a:pt x="863" y="5439"/>
                    <a:pt x="863" y="5439"/>
                    <a:pt x="878" y="5439"/>
                  </a:cubicBezTo>
                  <a:cubicBezTo>
                    <a:pt x="894" y="5439"/>
                    <a:pt x="901" y="5416"/>
                    <a:pt x="909" y="5408"/>
                  </a:cubicBezTo>
                  <a:cubicBezTo>
                    <a:pt x="886" y="5393"/>
                    <a:pt x="886" y="5393"/>
                    <a:pt x="886" y="5393"/>
                  </a:cubicBezTo>
                  <a:close/>
                  <a:moveTo>
                    <a:pt x="550" y="4904"/>
                  </a:moveTo>
                  <a:lnTo>
                    <a:pt x="550" y="4904"/>
                  </a:lnTo>
                  <a:cubicBezTo>
                    <a:pt x="603" y="4889"/>
                    <a:pt x="672" y="4751"/>
                    <a:pt x="733" y="4782"/>
                  </a:cubicBezTo>
                  <a:cubicBezTo>
                    <a:pt x="764" y="4790"/>
                    <a:pt x="802" y="4813"/>
                    <a:pt x="817" y="4835"/>
                  </a:cubicBezTo>
                  <a:cubicBezTo>
                    <a:pt x="871" y="4889"/>
                    <a:pt x="817" y="4858"/>
                    <a:pt x="817" y="4904"/>
                  </a:cubicBezTo>
                  <a:cubicBezTo>
                    <a:pt x="886" y="4919"/>
                    <a:pt x="878" y="4942"/>
                    <a:pt x="863" y="5003"/>
                  </a:cubicBezTo>
                  <a:cubicBezTo>
                    <a:pt x="848" y="5049"/>
                    <a:pt x="825" y="5057"/>
                    <a:pt x="802" y="5095"/>
                  </a:cubicBezTo>
                  <a:cubicBezTo>
                    <a:pt x="779" y="5126"/>
                    <a:pt x="779" y="5156"/>
                    <a:pt x="725" y="5133"/>
                  </a:cubicBezTo>
                  <a:cubicBezTo>
                    <a:pt x="680" y="5110"/>
                    <a:pt x="672" y="5034"/>
                    <a:pt x="634" y="5011"/>
                  </a:cubicBezTo>
                  <a:cubicBezTo>
                    <a:pt x="611" y="4988"/>
                    <a:pt x="558" y="4950"/>
                    <a:pt x="535" y="4927"/>
                  </a:cubicBezTo>
                  <a:cubicBezTo>
                    <a:pt x="550" y="4904"/>
                    <a:pt x="550" y="4904"/>
                    <a:pt x="550" y="4904"/>
                  </a:cubicBezTo>
                  <a:close/>
                  <a:moveTo>
                    <a:pt x="321" y="4767"/>
                  </a:moveTo>
                  <a:lnTo>
                    <a:pt x="321" y="4767"/>
                  </a:lnTo>
                  <a:cubicBezTo>
                    <a:pt x="351" y="4767"/>
                    <a:pt x="389" y="4744"/>
                    <a:pt x="420" y="4744"/>
                  </a:cubicBezTo>
                  <a:cubicBezTo>
                    <a:pt x="435" y="4744"/>
                    <a:pt x="451" y="4744"/>
                    <a:pt x="458" y="4744"/>
                  </a:cubicBezTo>
                  <a:cubicBezTo>
                    <a:pt x="473" y="4751"/>
                    <a:pt x="512" y="4774"/>
                    <a:pt x="466" y="4774"/>
                  </a:cubicBezTo>
                  <a:cubicBezTo>
                    <a:pt x="451" y="4774"/>
                    <a:pt x="428" y="4774"/>
                    <a:pt x="412" y="4774"/>
                  </a:cubicBezTo>
                  <a:cubicBezTo>
                    <a:pt x="389" y="4782"/>
                    <a:pt x="374" y="4805"/>
                    <a:pt x="359" y="4813"/>
                  </a:cubicBezTo>
                  <a:cubicBezTo>
                    <a:pt x="351" y="4813"/>
                    <a:pt x="336" y="4820"/>
                    <a:pt x="321" y="4820"/>
                  </a:cubicBezTo>
                  <a:cubicBezTo>
                    <a:pt x="306" y="4820"/>
                    <a:pt x="306" y="4797"/>
                    <a:pt x="306" y="4782"/>
                  </a:cubicBezTo>
                  <a:cubicBezTo>
                    <a:pt x="321" y="4767"/>
                    <a:pt x="321" y="4767"/>
                    <a:pt x="321" y="4767"/>
                  </a:cubicBezTo>
                  <a:close/>
                  <a:moveTo>
                    <a:pt x="1291" y="4163"/>
                  </a:moveTo>
                  <a:lnTo>
                    <a:pt x="1291" y="4163"/>
                  </a:lnTo>
                  <a:cubicBezTo>
                    <a:pt x="1268" y="4148"/>
                    <a:pt x="1268" y="4148"/>
                    <a:pt x="1268" y="4148"/>
                  </a:cubicBezTo>
                  <a:cubicBezTo>
                    <a:pt x="1237" y="4140"/>
                    <a:pt x="1230" y="4125"/>
                    <a:pt x="1207" y="4125"/>
                  </a:cubicBezTo>
                  <a:cubicBezTo>
                    <a:pt x="1184" y="4125"/>
                    <a:pt x="1169" y="4148"/>
                    <a:pt x="1153" y="4148"/>
                  </a:cubicBezTo>
                  <a:cubicBezTo>
                    <a:pt x="1153" y="4110"/>
                    <a:pt x="1184" y="4010"/>
                    <a:pt x="1108" y="4026"/>
                  </a:cubicBezTo>
                  <a:cubicBezTo>
                    <a:pt x="1023" y="4041"/>
                    <a:pt x="1100" y="3965"/>
                    <a:pt x="1046" y="3919"/>
                  </a:cubicBezTo>
                  <a:cubicBezTo>
                    <a:pt x="1008" y="3873"/>
                    <a:pt x="1039" y="3850"/>
                    <a:pt x="1039" y="3804"/>
                  </a:cubicBezTo>
                  <a:cubicBezTo>
                    <a:pt x="1039" y="3758"/>
                    <a:pt x="939" y="3751"/>
                    <a:pt x="978" y="3728"/>
                  </a:cubicBezTo>
                  <a:cubicBezTo>
                    <a:pt x="1008" y="3713"/>
                    <a:pt x="1008" y="3705"/>
                    <a:pt x="1008" y="3674"/>
                  </a:cubicBezTo>
                  <a:cubicBezTo>
                    <a:pt x="1008" y="3514"/>
                    <a:pt x="1054" y="3254"/>
                    <a:pt x="955" y="3117"/>
                  </a:cubicBezTo>
                  <a:cubicBezTo>
                    <a:pt x="932" y="3079"/>
                    <a:pt x="878" y="3124"/>
                    <a:pt x="878" y="3071"/>
                  </a:cubicBezTo>
                  <a:cubicBezTo>
                    <a:pt x="878" y="2987"/>
                    <a:pt x="794" y="2964"/>
                    <a:pt x="787" y="2895"/>
                  </a:cubicBezTo>
                  <a:cubicBezTo>
                    <a:pt x="787" y="2865"/>
                    <a:pt x="733" y="2910"/>
                    <a:pt x="710" y="2910"/>
                  </a:cubicBezTo>
                  <a:lnTo>
                    <a:pt x="710" y="2910"/>
                  </a:lnTo>
                  <a:cubicBezTo>
                    <a:pt x="710" y="3002"/>
                    <a:pt x="672" y="3033"/>
                    <a:pt x="581" y="3056"/>
                  </a:cubicBezTo>
                  <a:cubicBezTo>
                    <a:pt x="581" y="3079"/>
                    <a:pt x="596" y="3102"/>
                    <a:pt x="603" y="3117"/>
                  </a:cubicBezTo>
                  <a:cubicBezTo>
                    <a:pt x="611" y="3147"/>
                    <a:pt x="611" y="3216"/>
                    <a:pt x="619" y="3231"/>
                  </a:cubicBezTo>
                  <a:cubicBezTo>
                    <a:pt x="642" y="3262"/>
                    <a:pt x="703" y="3246"/>
                    <a:pt x="649" y="3292"/>
                  </a:cubicBezTo>
                  <a:cubicBezTo>
                    <a:pt x="565" y="3361"/>
                    <a:pt x="703" y="3438"/>
                    <a:pt x="718" y="3521"/>
                  </a:cubicBezTo>
                  <a:cubicBezTo>
                    <a:pt x="695" y="3521"/>
                    <a:pt x="603" y="3453"/>
                    <a:pt x="603" y="3422"/>
                  </a:cubicBezTo>
                  <a:cubicBezTo>
                    <a:pt x="596" y="3430"/>
                    <a:pt x="603" y="3483"/>
                    <a:pt x="581" y="3491"/>
                  </a:cubicBezTo>
                  <a:cubicBezTo>
                    <a:pt x="565" y="3499"/>
                    <a:pt x="535" y="3521"/>
                    <a:pt x="535" y="3506"/>
                  </a:cubicBezTo>
                  <a:cubicBezTo>
                    <a:pt x="512" y="3453"/>
                    <a:pt x="473" y="3407"/>
                    <a:pt x="428" y="3377"/>
                  </a:cubicBezTo>
                  <a:cubicBezTo>
                    <a:pt x="351" y="3338"/>
                    <a:pt x="389" y="3331"/>
                    <a:pt x="344" y="3269"/>
                  </a:cubicBezTo>
                  <a:cubicBezTo>
                    <a:pt x="313" y="3224"/>
                    <a:pt x="267" y="3124"/>
                    <a:pt x="244" y="3216"/>
                  </a:cubicBezTo>
                  <a:cubicBezTo>
                    <a:pt x="237" y="3262"/>
                    <a:pt x="199" y="3354"/>
                    <a:pt x="260" y="3354"/>
                  </a:cubicBezTo>
                  <a:cubicBezTo>
                    <a:pt x="290" y="3354"/>
                    <a:pt x="298" y="3407"/>
                    <a:pt x="321" y="3422"/>
                  </a:cubicBezTo>
                  <a:cubicBezTo>
                    <a:pt x="374" y="3468"/>
                    <a:pt x="351" y="3460"/>
                    <a:pt x="351" y="3521"/>
                  </a:cubicBezTo>
                  <a:cubicBezTo>
                    <a:pt x="344" y="3521"/>
                    <a:pt x="313" y="3491"/>
                    <a:pt x="306" y="3483"/>
                  </a:cubicBezTo>
                  <a:cubicBezTo>
                    <a:pt x="283" y="3460"/>
                    <a:pt x="275" y="3483"/>
                    <a:pt x="244" y="3483"/>
                  </a:cubicBezTo>
                  <a:cubicBezTo>
                    <a:pt x="244" y="3567"/>
                    <a:pt x="321" y="3590"/>
                    <a:pt x="260" y="3682"/>
                  </a:cubicBezTo>
                  <a:cubicBezTo>
                    <a:pt x="229" y="3652"/>
                    <a:pt x="69" y="3308"/>
                    <a:pt x="69" y="3537"/>
                  </a:cubicBezTo>
                  <a:cubicBezTo>
                    <a:pt x="69" y="3575"/>
                    <a:pt x="99" y="3613"/>
                    <a:pt x="107" y="3644"/>
                  </a:cubicBezTo>
                  <a:cubicBezTo>
                    <a:pt x="76" y="3644"/>
                    <a:pt x="38" y="3613"/>
                    <a:pt x="8" y="3613"/>
                  </a:cubicBezTo>
                  <a:cubicBezTo>
                    <a:pt x="0" y="3613"/>
                    <a:pt x="0" y="3697"/>
                    <a:pt x="0" y="3720"/>
                  </a:cubicBezTo>
                  <a:cubicBezTo>
                    <a:pt x="61" y="3720"/>
                    <a:pt x="99" y="3667"/>
                    <a:pt x="99" y="3781"/>
                  </a:cubicBezTo>
                  <a:cubicBezTo>
                    <a:pt x="99" y="3850"/>
                    <a:pt x="145" y="3926"/>
                    <a:pt x="229" y="3911"/>
                  </a:cubicBezTo>
                  <a:cubicBezTo>
                    <a:pt x="298" y="3957"/>
                    <a:pt x="367" y="4033"/>
                    <a:pt x="374" y="3926"/>
                  </a:cubicBezTo>
                  <a:cubicBezTo>
                    <a:pt x="374" y="3881"/>
                    <a:pt x="351" y="3781"/>
                    <a:pt x="397" y="3781"/>
                  </a:cubicBezTo>
                  <a:cubicBezTo>
                    <a:pt x="428" y="3781"/>
                    <a:pt x="412" y="3873"/>
                    <a:pt x="451" y="3850"/>
                  </a:cubicBezTo>
                  <a:cubicBezTo>
                    <a:pt x="481" y="3835"/>
                    <a:pt x="489" y="3789"/>
                    <a:pt x="496" y="3865"/>
                  </a:cubicBezTo>
                  <a:cubicBezTo>
                    <a:pt x="504" y="3919"/>
                    <a:pt x="519" y="3965"/>
                    <a:pt x="558" y="3934"/>
                  </a:cubicBezTo>
                  <a:cubicBezTo>
                    <a:pt x="588" y="3919"/>
                    <a:pt x="779" y="4117"/>
                    <a:pt x="657" y="4026"/>
                  </a:cubicBezTo>
                  <a:cubicBezTo>
                    <a:pt x="542" y="3942"/>
                    <a:pt x="443" y="4041"/>
                    <a:pt x="535" y="4163"/>
                  </a:cubicBezTo>
                  <a:cubicBezTo>
                    <a:pt x="642" y="4324"/>
                    <a:pt x="642" y="4324"/>
                    <a:pt x="642" y="4324"/>
                  </a:cubicBezTo>
                  <a:cubicBezTo>
                    <a:pt x="710" y="4415"/>
                    <a:pt x="802" y="4362"/>
                    <a:pt x="794" y="4392"/>
                  </a:cubicBezTo>
                  <a:cubicBezTo>
                    <a:pt x="794" y="4408"/>
                    <a:pt x="733" y="4515"/>
                    <a:pt x="771" y="4484"/>
                  </a:cubicBezTo>
                  <a:cubicBezTo>
                    <a:pt x="802" y="4461"/>
                    <a:pt x="848" y="4453"/>
                    <a:pt x="878" y="4438"/>
                  </a:cubicBezTo>
                  <a:cubicBezTo>
                    <a:pt x="932" y="4408"/>
                    <a:pt x="962" y="4446"/>
                    <a:pt x="1008" y="4423"/>
                  </a:cubicBezTo>
                  <a:cubicBezTo>
                    <a:pt x="1023" y="4415"/>
                    <a:pt x="1039" y="4346"/>
                    <a:pt x="1069" y="4423"/>
                  </a:cubicBezTo>
                  <a:cubicBezTo>
                    <a:pt x="1077" y="4461"/>
                    <a:pt x="1062" y="4599"/>
                    <a:pt x="1115" y="4583"/>
                  </a:cubicBezTo>
                  <a:cubicBezTo>
                    <a:pt x="1138" y="4568"/>
                    <a:pt x="1214" y="4308"/>
                    <a:pt x="1214" y="4316"/>
                  </a:cubicBezTo>
                  <a:cubicBezTo>
                    <a:pt x="1245" y="4362"/>
                    <a:pt x="1237" y="4453"/>
                    <a:pt x="1291" y="4453"/>
                  </a:cubicBezTo>
                  <a:cubicBezTo>
                    <a:pt x="1352" y="4453"/>
                    <a:pt x="1428" y="4430"/>
                    <a:pt x="1482" y="4430"/>
                  </a:cubicBezTo>
                  <a:cubicBezTo>
                    <a:pt x="1321" y="4515"/>
                    <a:pt x="1321" y="4515"/>
                    <a:pt x="1321" y="4515"/>
                  </a:cubicBezTo>
                  <a:cubicBezTo>
                    <a:pt x="1222" y="4560"/>
                    <a:pt x="1275" y="4652"/>
                    <a:pt x="1230" y="4728"/>
                  </a:cubicBezTo>
                  <a:cubicBezTo>
                    <a:pt x="1123" y="4896"/>
                    <a:pt x="1275" y="4919"/>
                    <a:pt x="1367" y="4805"/>
                  </a:cubicBezTo>
                  <a:cubicBezTo>
                    <a:pt x="1398" y="4767"/>
                    <a:pt x="1474" y="4621"/>
                    <a:pt x="1505" y="4621"/>
                  </a:cubicBezTo>
                  <a:cubicBezTo>
                    <a:pt x="1535" y="4621"/>
                    <a:pt x="1596" y="4538"/>
                    <a:pt x="1581" y="4507"/>
                  </a:cubicBezTo>
                  <a:cubicBezTo>
                    <a:pt x="1528" y="4408"/>
                    <a:pt x="1581" y="4469"/>
                    <a:pt x="1642" y="4438"/>
                  </a:cubicBezTo>
                  <a:cubicBezTo>
                    <a:pt x="1665" y="4430"/>
                    <a:pt x="1696" y="4392"/>
                    <a:pt x="1719" y="4377"/>
                  </a:cubicBezTo>
                  <a:cubicBezTo>
                    <a:pt x="1787" y="4331"/>
                    <a:pt x="1772" y="4270"/>
                    <a:pt x="1772" y="4194"/>
                  </a:cubicBezTo>
                  <a:cubicBezTo>
                    <a:pt x="1780" y="4171"/>
                    <a:pt x="1619" y="4140"/>
                    <a:pt x="1581" y="4156"/>
                  </a:cubicBezTo>
                  <a:cubicBezTo>
                    <a:pt x="1444" y="4232"/>
                    <a:pt x="1421" y="4263"/>
                    <a:pt x="1291" y="4163"/>
                  </a:cubicBezTo>
                  <a:close/>
                  <a:moveTo>
                    <a:pt x="1329" y="4026"/>
                  </a:moveTo>
                  <a:lnTo>
                    <a:pt x="1329" y="4026"/>
                  </a:lnTo>
                  <a:cubicBezTo>
                    <a:pt x="1360" y="4056"/>
                    <a:pt x="1360" y="4056"/>
                    <a:pt x="1360" y="4056"/>
                  </a:cubicBezTo>
                  <a:cubicBezTo>
                    <a:pt x="1360" y="4079"/>
                    <a:pt x="1367" y="4110"/>
                    <a:pt x="1360" y="4133"/>
                  </a:cubicBezTo>
                  <a:cubicBezTo>
                    <a:pt x="1344" y="4148"/>
                    <a:pt x="1321" y="4140"/>
                    <a:pt x="1306" y="4140"/>
                  </a:cubicBezTo>
                  <a:cubicBezTo>
                    <a:pt x="1306" y="4125"/>
                    <a:pt x="1268" y="4102"/>
                    <a:pt x="1260" y="4094"/>
                  </a:cubicBezTo>
                  <a:cubicBezTo>
                    <a:pt x="1245" y="4079"/>
                    <a:pt x="1207" y="4056"/>
                    <a:pt x="1214" y="4041"/>
                  </a:cubicBezTo>
                  <a:cubicBezTo>
                    <a:pt x="1214" y="4026"/>
                    <a:pt x="1222" y="4018"/>
                    <a:pt x="1237" y="4010"/>
                  </a:cubicBezTo>
                  <a:cubicBezTo>
                    <a:pt x="1253" y="4010"/>
                    <a:pt x="1283" y="4003"/>
                    <a:pt x="1298" y="4010"/>
                  </a:cubicBezTo>
                  <a:cubicBezTo>
                    <a:pt x="1306" y="4010"/>
                    <a:pt x="1321" y="4026"/>
                    <a:pt x="1329" y="4026"/>
                  </a:cubicBezTo>
                  <a:close/>
                  <a:moveTo>
                    <a:pt x="1253" y="3499"/>
                  </a:moveTo>
                  <a:lnTo>
                    <a:pt x="1253" y="3499"/>
                  </a:lnTo>
                  <a:cubicBezTo>
                    <a:pt x="1260" y="3468"/>
                    <a:pt x="1260" y="3468"/>
                    <a:pt x="1260" y="3468"/>
                  </a:cubicBezTo>
                  <a:cubicBezTo>
                    <a:pt x="1314" y="3476"/>
                    <a:pt x="1268" y="3514"/>
                    <a:pt x="1268" y="3552"/>
                  </a:cubicBezTo>
                  <a:cubicBezTo>
                    <a:pt x="1268" y="3613"/>
                    <a:pt x="1222" y="3636"/>
                    <a:pt x="1199" y="3690"/>
                  </a:cubicBezTo>
                  <a:cubicBezTo>
                    <a:pt x="1184" y="3735"/>
                    <a:pt x="1199" y="3774"/>
                    <a:pt x="1214" y="3812"/>
                  </a:cubicBezTo>
                  <a:cubicBezTo>
                    <a:pt x="1214" y="3835"/>
                    <a:pt x="1298" y="3934"/>
                    <a:pt x="1245" y="3957"/>
                  </a:cubicBezTo>
                  <a:cubicBezTo>
                    <a:pt x="1230" y="3957"/>
                    <a:pt x="1184" y="3995"/>
                    <a:pt x="1176" y="3995"/>
                  </a:cubicBezTo>
                  <a:cubicBezTo>
                    <a:pt x="1146" y="3995"/>
                    <a:pt x="1146" y="3957"/>
                    <a:pt x="1138" y="3942"/>
                  </a:cubicBezTo>
                  <a:cubicBezTo>
                    <a:pt x="1130" y="3926"/>
                    <a:pt x="1123" y="3919"/>
                    <a:pt x="1115" y="3911"/>
                  </a:cubicBezTo>
                  <a:cubicBezTo>
                    <a:pt x="1115" y="3896"/>
                    <a:pt x="1123" y="3888"/>
                    <a:pt x="1123" y="3873"/>
                  </a:cubicBezTo>
                  <a:cubicBezTo>
                    <a:pt x="1123" y="3827"/>
                    <a:pt x="1130" y="3781"/>
                    <a:pt x="1115" y="3743"/>
                  </a:cubicBezTo>
                  <a:cubicBezTo>
                    <a:pt x="1108" y="3690"/>
                    <a:pt x="1130" y="3652"/>
                    <a:pt x="1130" y="3613"/>
                  </a:cubicBezTo>
                  <a:cubicBezTo>
                    <a:pt x="1169" y="3606"/>
                    <a:pt x="1161" y="3636"/>
                    <a:pt x="1192" y="3636"/>
                  </a:cubicBezTo>
                  <a:cubicBezTo>
                    <a:pt x="1214" y="3636"/>
                    <a:pt x="1222" y="3583"/>
                    <a:pt x="1222" y="3560"/>
                  </a:cubicBezTo>
                  <a:cubicBezTo>
                    <a:pt x="1222" y="3529"/>
                    <a:pt x="1230" y="3537"/>
                    <a:pt x="1245" y="3521"/>
                  </a:cubicBezTo>
                  <a:cubicBezTo>
                    <a:pt x="1253" y="3514"/>
                    <a:pt x="1245" y="3506"/>
                    <a:pt x="1253" y="3499"/>
                  </a:cubicBezTo>
                  <a:close/>
                  <a:moveTo>
                    <a:pt x="1253" y="3399"/>
                  </a:moveTo>
                  <a:lnTo>
                    <a:pt x="1253" y="3399"/>
                  </a:lnTo>
                  <a:cubicBezTo>
                    <a:pt x="1260" y="3369"/>
                    <a:pt x="1268" y="3338"/>
                    <a:pt x="1268" y="3308"/>
                  </a:cubicBezTo>
                  <a:cubicBezTo>
                    <a:pt x="1275" y="3285"/>
                    <a:pt x="1268" y="3246"/>
                    <a:pt x="1298" y="3246"/>
                  </a:cubicBezTo>
                  <a:cubicBezTo>
                    <a:pt x="1306" y="3254"/>
                    <a:pt x="1306" y="3254"/>
                    <a:pt x="1306" y="3262"/>
                  </a:cubicBezTo>
                  <a:cubicBezTo>
                    <a:pt x="1306" y="3285"/>
                    <a:pt x="1306" y="3308"/>
                    <a:pt x="1306" y="3331"/>
                  </a:cubicBezTo>
                  <a:cubicBezTo>
                    <a:pt x="1298" y="3346"/>
                    <a:pt x="1298" y="3369"/>
                    <a:pt x="1298" y="3392"/>
                  </a:cubicBezTo>
                  <a:cubicBezTo>
                    <a:pt x="1291" y="3407"/>
                    <a:pt x="1291" y="3422"/>
                    <a:pt x="1291" y="3438"/>
                  </a:cubicBezTo>
                  <a:lnTo>
                    <a:pt x="1291" y="3438"/>
                  </a:lnTo>
                  <a:cubicBezTo>
                    <a:pt x="1275" y="3438"/>
                    <a:pt x="1260" y="3445"/>
                    <a:pt x="1253" y="3430"/>
                  </a:cubicBezTo>
                  <a:cubicBezTo>
                    <a:pt x="1253" y="3399"/>
                    <a:pt x="1253" y="3399"/>
                    <a:pt x="1253" y="3399"/>
                  </a:cubicBezTo>
                  <a:close/>
                  <a:moveTo>
                    <a:pt x="871" y="4553"/>
                  </a:moveTo>
                  <a:lnTo>
                    <a:pt x="871" y="4553"/>
                  </a:lnTo>
                  <a:cubicBezTo>
                    <a:pt x="863" y="4538"/>
                    <a:pt x="856" y="4522"/>
                    <a:pt x="863" y="4507"/>
                  </a:cubicBezTo>
                  <a:cubicBezTo>
                    <a:pt x="863" y="4499"/>
                    <a:pt x="871" y="4507"/>
                    <a:pt x="878" y="4507"/>
                  </a:cubicBezTo>
                  <a:cubicBezTo>
                    <a:pt x="894" y="4499"/>
                    <a:pt x="894" y="4492"/>
                    <a:pt x="901" y="4484"/>
                  </a:cubicBezTo>
                  <a:cubicBezTo>
                    <a:pt x="917" y="4469"/>
                    <a:pt x="939" y="4461"/>
                    <a:pt x="955" y="4476"/>
                  </a:cubicBezTo>
                  <a:cubicBezTo>
                    <a:pt x="970" y="4492"/>
                    <a:pt x="962" y="4492"/>
                    <a:pt x="947" y="4492"/>
                  </a:cubicBezTo>
                  <a:cubicBezTo>
                    <a:pt x="917" y="4499"/>
                    <a:pt x="932" y="4522"/>
                    <a:pt x="932" y="4538"/>
                  </a:cubicBezTo>
                  <a:cubicBezTo>
                    <a:pt x="932" y="4545"/>
                    <a:pt x="924" y="4560"/>
                    <a:pt x="917" y="4560"/>
                  </a:cubicBezTo>
                  <a:cubicBezTo>
                    <a:pt x="909" y="4568"/>
                    <a:pt x="894" y="4568"/>
                    <a:pt x="878" y="4560"/>
                  </a:cubicBezTo>
                  <a:cubicBezTo>
                    <a:pt x="871" y="4553"/>
                    <a:pt x="871" y="4553"/>
                    <a:pt x="871" y="4553"/>
                  </a:cubicBezTo>
                  <a:close/>
                  <a:moveTo>
                    <a:pt x="4812" y="3056"/>
                  </a:moveTo>
                  <a:lnTo>
                    <a:pt x="4812" y="3056"/>
                  </a:lnTo>
                  <a:cubicBezTo>
                    <a:pt x="4766" y="3094"/>
                    <a:pt x="4728" y="3147"/>
                    <a:pt x="4682" y="3178"/>
                  </a:cubicBezTo>
                  <a:cubicBezTo>
                    <a:pt x="4552" y="3254"/>
                    <a:pt x="4529" y="3216"/>
                    <a:pt x="4407" y="3193"/>
                  </a:cubicBezTo>
                  <a:cubicBezTo>
                    <a:pt x="4361" y="3185"/>
                    <a:pt x="4331" y="3231"/>
                    <a:pt x="4270" y="3231"/>
                  </a:cubicBezTo>
                  <a:cubicBezTo>
                    <a:pt x="4270" y="3269"/>
                    <a:pt x="4361" y="3277"/>
                    <a:pt x="4323" y="3323"/>
                  </a:cubicBezTo>
                  <a:cubicBezTo>
                    <a:pt x="4208" y="3438"/>
                    <a:pt x="4208" y="3438"/>
                    <a:pt x="4208" y="3438"/>
                  </a:cubicBezTo>
                  <a:cubicBezTo>
                    <a:pt x="4178" y="3468"/>
                    <a:pt x="4147" y="3422"/>
                    <a:pt x="4147" y="3483"/>
                  </a:cubicBezTo>
                  <a:cubicBezTo>
                    <a:pt x="4140" y="3560"/>
                    <a:pt x="4079" y="3506"/>
                    <a:pt x="4048" y="3506"/>
                  </a:cubicBezTo>
                  <a:cubicBezTo>
                    <a:pt x="3979" y="3506"/>
                    <a:pt x="3911" y="3537"/>
                    <a:pt x="3834" y="3537"/>
                  </a:cubicBezTo>
                  <a:cubicBezTo>
                    <a:pt x="3789" y="3537"/>
                    <a:pt x="3781" y="3491"/>
                    <a:pt x="3743" y="3483"/>
                  </a:cubicBezTo>
                  <a:cubicBezTo>
                    <a:pt x="3758" y="3422"/>
                    <a:pt x="3979" y="3514"/>
                    <a:pt x="4041" y="3468"/>
                  </a:cubicBezTo>
                  <a:cubicBezTo>
                    <a:pt x="4125" y="3392"/>
                    <a:pt x="4056" y="3269"/>
                    <a:pt x="4231" y="3269"/>
                  </a:cubicBezTo>
                  <a:cubicBezTo>
                    <a:pt x="4201" y="3178"/>
                    <a:pt x="4293" y="3102"/>
                    <a:pt x="4354" y="3025"/>
                  </a:cubicBezTo>
                  <a:cubicBezTo>
                    <a:pt x="4377" y="3017"/>
                    <a:pt x="4430" y="2979"/>
                    <a:pt x="4392" y="2964"/>
                  </a:cubicBezTo>
                  <a:cubicBezTo>
                    <a:pt x="4346" y="2949"/>
                    <a:pt x="4346" y="2941"/>
                    <a:pt x="4300" y="2964"/>
                  </a:cubicBezTo>
                  <a:cubicBezTo>
                    <a:pt x="4254" y="2994"/>
                    <a:pt x="4186" y="3048"/>
                    <a:pt x="4125" y="2994"/>
                  </a:cubicBezTo>
                  <a:cubicBezTo>
                    <a:pt x="4079" y="2941"/>
                    <a:pt x="3911" y="3102"/>
                    <a:pt x="3872" y="3140"/>
                  </a:cubicBezTo>
                  <a:cubicBezTo>
                    <a:pt x="3827" y="3185"/>
                    <a:pt x="3773" y="3224"/>
                    <a:pt x="3727" y="3269"/>
                  </a:cubicBezTo>
                  <a:cubicBezTo>
                    <a:pt x="3735" y="3231"/>
                    <a:pt x="3743" y="3193"/>
                    <a:pt x="3766" y="3162"/>
                  </a:cubicBezTo>
                  <a:cubicBezTo>
                    <a:pt x="3789" y="3132"/>
                    <a:pt x="3827" y="3117"/>
                    <a:pt x="3842" y="3079"/>
                  </a:cubicBezTo>
                  <a:cubicBezTo>
                    <a:pt x="3857" y="3048"/>
                    <a:pt x="3872" y="3048"/>
                    <a:pt x="3903" y="3025"/>
                  </a:cubicBezTo>
                  <a:cubicBezTo>
                    <a:pt x="3941" y="3002"/>
                    <a:pt x="3926" y="2972"/>
                    <a:pt x="3987" y="2956"/>
                  </a:cubicBezTo>
                  <a:cubicBezTo>
                    <a:pt x="4155" y="2926"/>
                    <a:pt x="4155" y="2926"/>
                    <a:pt x="4155" y="2926"/>
                  </a:cubicBezTo>
                  <a:cubicBezTo>
                    <a:pt x="4224" y="2918"/>
                    <a:pt x="4224" y="2857"/>
                    <a:pt x="4270" y="2827"/>
                  </a:cubicBezTo>
                  <a:cubicBezTo>
                    <a:pt x="4293" y="2811"/>
                    <a:pt x="4323" y="2819"/>
                    <a:pt x="4354" y="2819"/>
                  </a:cubicBezTo>
                  <a:cubicBezTo>
                    <a:pt x="4354" y="2811"/>
                    <a:pt x="4384" y="2788"/>
                    <a:pt x="4384" y="2796"/>
                  </a:cubicBezTo>
                  <a:cubicBezTo>
                    <a:pt x="4384" y="2834"/>
                    <a:pt x="4354" y="2872"/>
                    <a:pt x="4354" y="2903"/>
                  </a:cubicBezTo>
                  <a:cubicBezTo>
                    <a:pt x="4354" y="2918"/>
                    <a:pt x="4438" y="2979"/>
                    <a:pt x="4438" y="2941"/>
                  </a:cubicBezTo>
                  <a:cubicBezTo>
                    <a:pt x="4438" y="2918"/>
                    <a:pt x="4468" y="2888"/>
                    <a:pt x="4476" y="2865"/>
                  </a:cubicBezTo>
                  <a:cubicBezTo>
                    <a:pt x="4514" y="2781"/>
                    <a:pt x="4583" y="2689"/>
                    <a:pt x="4636" y="2613"/>
                  </a:cubicBezTo>
                  <a:cubicBezTo>
                    <a:pt x="4667" y="2567"/>
                    <a:pt x="4843" y="2360"/>
                    <a:pt x="4690" y="2437"/>
                  </a:cubicBezTo>
                  <a:cubicBezTo>
                    <a:pt x="4629" y="2460"/>
                    <a:pt x="4675" y="2529"/>
                    <a:pt x="4568" y="2529"/>
                  </a:cubicBezTo>
                  <a:cubicBezTo>
                    <a:pt x="4476" y="2529"/>
                    <a:pt x="4499" y="2437"/>
                    <a:pt x="4392" y="2513"/>
                  </a:cubicBezTo>
                  <a:cubicBezTo>
                    <a:pt x="4331" y="2559"/>
                    <a:pt x="4331" y="2529"/>
                    <a:pt x="4270" y="2506"/>
                  </a:cubicBezTo>
                  <a:cubicBezTo>
                    <a:pt x="4224" y="2490"/>
                    <a:pt x="4147" y="2506"/>
                    <a:pt x="4117" y="2468"/>
                  </a:cubicBezTo>
                  <a:cubicBezTo>
                    <a:pt x="4071" y="2429"/>
                    <a:pt x="4048" y="2437"/>
                    <a:pt x="3995" y="2429"/>
                  </a:cubicBezTo>
                  <a:cubicBezTo>
                    <a:pt x="3956" y="2422"/>
                    <a:pt x="3842" y="2383"/>
                    <a:pt x="3842" y="2337"/>
                  </a:cubicBezTo>
                  <a:cubicBezTo>
                    <a:pt x="3857" y="2376"/>
                    <a:pt x="4132" y="2422"/>
                    <a:pt x="4186" y="2429"/>
                  </a:cubicBezTo>
                  <a:cubicBezTo>
                    <a:pt x="4231" y="2445"/>
                    <a:pt x="4254" y="2422"/>
                    <a:pt x="4293" y="2406"/>
                  </a:cubicBezTo>
                  <a:cubicBezTo>
                    <a:pt x="4369" y="2383"/>
                    <a:pt x="4377" y="2460"/>
                    <a:pt x="4377" y="2337"/>
                  </a:cubicBezTo>
                  <a:cubicBezTo>
                    <a:pt x="4377" y="2223"/>
                    <a:pt x="4445" y="2261"/>
                    <a:pt x="4331" y="2193"/>
                  </a:cubicBezTo>
                  <a:cubicBezTo>
                    <a:pt x="4262" y="2147"/>
                    <a:pt x="4369" y="2177"/>
                    <a:pt x="4377" y="2185"/>
                  </a:cubicBezTo>
                  <a:cubicBezTo>
                    <a:pt x="4407" y="2215"/>
                    <a:pt x="4415" y="2139"/>
                    <a:pt x="4430" y="2108"/>
                  </a:cubicBezTo>
                  <a:cubicBezTo>
                    <a:pt x="4537" y="2040"/>
                    <a:pt x="4606" y="2070"/>
                    <a:pt x="4644" y="1933"/>
                  </a:cubicBezTo>
                  <a:cubicBezTo>
                    <a:pt x="4659" y="1879"/>
                    <a:pt x="4888" y="1719"/>
                    <a:pt x="4942" y="1696"/>
                  </a:cubicBezTo>
                  <a:cubicBezTo>
                    <a:pt x="4995" y="1666"/>
                    <a:pt x="5072" y="1551"/>
                    <a:pt x="5117" y="1543"/>
                  </a:cubicBezTo>
                  <a:cubicBezTo>
                    <a:pt x="5125" y="1528"/>
                    <a:pt x="5194" y="1490"/>
                    <a:pt x="5209" y="1452"/>
                  </a:cubicBezTo>
                  <a:cubicBezTo>
                    <a:pt x="5263" y="1345"/>
                    <a:pt x="5263" y="1345"/>
                    <a:pt x="5263" y="1345"/>
                  </a:cubicBezTo>
                  <a:cubicBezTo>
                    <a:pt x="5278" y="1306"/>
                    <a:pt x="5415" y="1199"/>
                    <a:pt x="5415" y="1192"/>
                  </a:cubicBezTo>
                  <a:cubicBezTo>
                    <a:pt x="5431" y="1192"/>
                    <a:pt x="5461" y="1177"/>
                    <a:pt x="5477" y="1169"/>
                  </a:cubicBezTo>
                  <a:cubicBezTo>
                    <a:pt x="5515" y="1161"/>
                    <a:pt x="5568" y="1108"/>
                    <a:pt x="5614" y="1100"/>
                  </a:cubicBezTo>
                  <a:cubicBezTo>
                    <a:pt x="5643" y="1100"/>
                    <a:pt x="5659" y="1047"/>
                    <a:pt x="5674" y="1024"/>
                  </a:cubicBezTo>
                  <a:cubicBezTo>
                    <a:pt x="5712" y="993"/>
                    <a:pt x="5804" y="924"/>
                    <a:pt x="5819" y="879"/>
                  </a:cubicBezTo>
                  <a:cubicBezTo>
                    <a:pt x="5827" y="833"/>
                    <a:pt x="5842" y="779"/>
                    <a:pt x="5857" y="734"/>
                  </a:cubicBezTo>
                  <a:cubicBezTo>
                    <a:pt x="5880" y="665"/>
                    <a:pt x="5850" y="657"/>
                    <a:pt x="5827" y="611"/>
                  </a:cubicBezTo>
                  <a:cubicBezTo>
                    <a:pt x="5781" y="543"/>
                    <a:pt x="5743" y="512"/>
                    <a:pt x="5758" y="413"/>
                  </a:cubicBezTo>
                  <a:cubicBezTo>
                    <a:pt x="5857" y="359"/>
                    <a:pt x="5934" y="184"/>
                    <a:pt x="5934" y="69"/>
                  </a:cubicBezTo>
                  <a:cubicBezTo>
                    <a:pt x="5804" y="54"/>
                    <a:pt x="5804" y="54"/>
                    <a:pt x="5804" y="54"/>
                  </a:cubicBezTo>
                  <a:cubicBezTo>
                    <a:pt x="5781" y="46"/>
                    <a:pt x="5758" y="69"/>
                    <a:pt x="5743" y="115"/>
                  </a:cubicBezTo>
                  <a:cubicBezTo>
                    <a:pt x="5697" y="115"/>
                    <a:pt x="5697" y="38"/>
                    <a:pt x="5622" y="54"/>
                  </a:cubicBezTo>
                  <a:cubicBezTo>
                    <a:pt x="5561" y="61"/>
                    <a:pt x="5492" y="84"/>
                    <a:pt x="5431" y="69"/>
                  </a:cubicBezTo>
                  <a:cubicBezTo>
                    <a:pt x="5408" y="61"/>
                    <a:pt x="5362" y="0"/>
                    <a:pt x="5354" y="16"/>
                  </a:cubicBezTo>
                  <a:cubicBezTo>
                    <a:pt x="5331" y="46"/>
                    <a:pt x="5301" y="107"/>
                    <a:pt x="5347" y="122"/>
                  </a:cubicBezTo>
                  <a:cubicBezTo>
                    <a:pt x="5415" y="153"/>
                    <a:pt x="5400" y="199"/>
                    <a:pt x="5385" y="252"/>
                  </a:cubicBezTo>
                  <a:cubicBezTo>
                    <a:pt x="5339" y="245"/>
                    <a:pt x="5270" y="153"/>
                    <a:pt x="5186" y="176"/>
                  </a:cubicBezTo>
                  <a:cubicBezTo>
                    <a:pt x="5049" y="230"/>
                    <a:pt x="5186" y="122"/>
                    <a:pt x="5049" y="153"/>
                  </a:cubicBezTo>
                  <a:cubicBezTo>
                    <a:pt x="5003" y="168"/>
                    <a:pt x="4934" y="161"/>
                    <a:pt x="4896" y="191"/>
                  </a:cubicBezTo>
                  <a:cubicBezTo>
                    <a:pt x="4843" y="245"/>
                    <a:pt x="4758" y="306"/>
                    <a:pt x="4682" y="313"/>
                  </a:cubicBezTo>
                  <a:cubicBezTo>
                    <a:pt x="4636" y="313"/>
                    <a:pt x="4377" y="329"/>
                    <a:pt x="4361" y="260"/>
                  </a:cubicBezTo>
                  <a:cubicBezTo>
                    <a:pt x="4346" y="138"/>
                    <a:pt x="4293" y="374"/>
                    <a:pt x="4231" y="344"/>
                  </a:cubicBezTo>
                  <a:cubicBezTo>
                    <a:pt x="4163" y="306"/>
                    <a:pt x="4155" y="382"/>
                    <a:pt x="4086" y="382"/>
                  </a:cubicBezTo>
                  <a:cubicBezTo>
                    <a:pt x="4033" y="382"/>
                    <a:pt x="4056" y="405"/>
                    <a:pt x="4025" y="436"/>
                  </a:cubicBezTo>
                  <a:cubicBezTo>
                    <a:pt x="3995" y="459"/>
                    <a:pt x="3934" y="413"/>
                    <a:pt x="3911" y="405"/>
                  </a:cubicBezTo>
                  <a:cubicBezTo>
                    <a:pt x="3834" y="359"/>
                    <a:pt x="3674" y="611"/>
                    <a:pt x="3659" y="672"/>
                  </a:cubicBezTo>
                  <a:cubicBezTo>
                    <a:pt x="3659" y="649"/>
                    <a:pt x="3674" y="520"/>
                    <a:pt x="3682" y="505"/>
                  </a:cubicBezTo>
                  <a:cubicBezTo>
                    <a:pt x="3727" y="451"/>
                    <a:pt x="3735" y="436"/>
                    <a:pt x="3712" y="367"/>
                  </a:cubicBezTo>
                  <a:cubicBezTo>
                    <a:pt x="3689" y="306"/>
                    <a:pt x="3628" y="298"/>
                    <a:pt x="3567" y="291"/>
                  </a:cubicBezTo>
                  <a:cubicBezTo>
                    <a:pt x="3338" y="252"/>
                    <a:pt x="3529" y="428"/>
                    <a:pt x="3399" y="474"/>
                  </a:cubicBezTo>
                  <a:cubicBezTo>
                    <a:pt x="3322" y="497"/>
                    <a:pt x="3300" y="634"/>
                    <a:pt x="3216" y="665"/>
                  </a:cubicBezTo>
                  <a:cubicBezTo>
                    <a:pt x="3193" y="672"/>
                    <a:pt x="3216" y="619"/>
                    <a:pt x="3223" y="611"/>
                  </a:cubicBezTo>
                  <a:cubicBezTo>
                    <a:pt x="3254" y="566"/>
                    <a:pt x="3322" y="482"/>
                    <a:pt x="3338" y="428"/>
                  </a:cubicBezTo>
                  <a:cubicBezTo>
                    <a:pt x="3376" y="329"/>
                    <a:pt x="3200" y="313"/>
                    <a:pt x="3170" y="222"/>
                  </a:cubicBezTo>
                  <a:cubicBezTo>
                    <a:pt x="3162" y="222"/>
                    <a:pt x="3162" y="291"/>
                    <a:pt x="3155" y="306"/>
                  </a:cubicBezTo>
                  <a:cubicBezTo>
                    <a:pt x="3101" y="451"/>
                    <a:pt x="3101" y="451"/>
                    <a:pt x="3101" y="451"/>
                  </a:cubicBezTo>
                  <a:cubicBezTo>
                    <a:pt x="3109" y="420"/>
                    <a:pt x="3116" y="382"/>
                    <a:pt x="3116" y="352"/>
                  </a:cubicBezTo>
                  <a:cubicBezTo>
                    <a:pt x="3116" y="336"/>
                    <a:pt x="3086" y="313"/>
                    <a:pt x="3078" y="283"/>
                  </a:cubicBezTo>
                  <a:cubicBezTo>
                    <a:pt x="3070" y="191"/>
                    <a:pt x="3017" y="161"/>
                    <a:pt x="2925" y="161"/>
                  </a:cubicBezTo>
                  <a:cubicBezTo>
                    <a:pt x="2880" y="161"/>
                    <a:pt x="2811" y="107"/>
                    <a:pt x="2811" y="168"/>
                  </a:cubicBezTo>
                  <a:cubicBezTo>
                    <a:pt x="2811" y="230"/>
                    <a:pt x="2803" y="321"/>
                    <a:pt x="2765" y="367"/>
                  </a:cubicBezTo>
                  <a:cubicBezTo>
                    <a:pt x="2742" y="405"/>
                    <a:pt x="2696" y="390"/>
                    <a:pt x="2673" y="420"/>
                  </a:cubicBezTo>
                  <a:cubicBezTo>
                    <a:pt x="2643" y="459"/>
                    <a:pt x="2650" y="505"/>
                    <a:pt x="2628" y="550"/>
                  </a:cubicBezTo>
                  <a:cubicBezTo>
                    <a:pt x="2612" y="573"/>
                    <a:pt x="2681" y="604"/>
                    <a:pt x="2704" y="619"/>
                  </a:cubicBezTo>
                  <a:cubicBezTo>
                    <a:pt x="2788" y="665"/>
                    <a:pt x="2689" y="672"/>
                    <a:pt x="2650" y="703"/>
                  </a:cubicBezTo>
                  <a:cubicBezTo>
                    <a:pt x="2582" y="787"/>
                    <a:pt x="2704" y="795"/>
                    <a:pt x="2719" y="833"/>
                  </a:cubicBezTo>
                  <a:cubicBezTo>
                    <a:pt x="2650" y="833"/>
                    <a:pt x="2643" y="787"/>
                    <a:pt x="2605" y="787"/>
                  </a:cubicBezTo>
                  <a:cubicBezTo>
                    <a:pt x="2566" y="779"/>
                    <a:pt x="2612" y="871"/>
                    <a:pt x="2528" y="863"/>
                  </a:cubicBezTo>
                  <a:cubicBezTo>
                    <a:pt x="2482" y="863"/>
                    <a:pt x="2490" y="902"/>
                    <a:pt x="2528" y="902"/>
                  </a:cubicBezTo>
                  <a:cubicBezTo>
                    <a:pt x="2574" y="902"/>
                    <a:pt x="2543" y="932"/>
                    <a:pt x="2543" y="963"/>
                  </a:cubicBezTo>
                  <a:cubicBezTo>
                    <a:pt x="2543" y="1024"/>
                    <a:pt x="2582" y="1039"/>
                    <a:pt x="2582" y="1093"/>
                  </a:cubicBezTo>
                  <a:cubicBezTo>
                    <a:pt x="2582" y="1192"/>
                    <a:pt x="2673" y="1199"/>
                    <a:pt x="2696" y="1253"/>
                  </a:cubicBezTo>
                  <a:cubicBezTo>
                    <a:pt x="2643" y="1253"/>
                    <a:pt x="2635" y="1207"/>
                    <a:pt x="2582" y="1230"/>
                  </a:cubicBezTo>
                  <a:cubicBezTo>
                    <a:pt x="2543" y="1253"/>
                    <a:pt x="2490" y="1268"/>
                    <a:pt x="2444" y="1245"/>
                  </a:cubicBezTo>
                  <a:cubicBezTo>
                    <a:pt x="2406" y="1230"/>
                    <a:pt x="2375" y="1207"/>
                    <a:pt x="2414" y="1261"/>
                  </a:cubicBezTo>
                  <a:cubicBezTo>
                    <a:pt x="2429" y="1283"/>
                    <a:pt x="2345" y="1314"/>
                    <a:pt x="2322" y="1306"/>
                  </a:cubicBezTo>
                  <a:cubicBezTo>
                    <a:pt x="2253" y="1276"/>
                    <a:pt x="2253" y="1207"/>
                    <a:pt x="2200" y="1276"/>
                  </a:cubicBezTo>
                  <a:cubicBezTo>
                    <a:pt x="2169" y="1322"/>
                    <a:pt x="2192" y="1306"/>
                    <a:pt x="2223" y="1329"/>
                  </a:cubicBezTo>
                  <a:cubicBezTo>
                    <a:pt x="2299" y="1368"/>
                    <a:pt x="2284" y="1536"/>
                    <a:pt x="2345" y="1566"/>
                  </a:cubicBezTo>
                  <a:cubicBezTo>
                    <a:pt x="2436" y="1604"/>
                    <a:pt x="2330" y="1574"/>
                    <a:pt x="2368" y="1650"/>
                  </a:cubicBezTo>
                  <a:cubicBezTo>
                    <a:pt x="2383" y="1673"/>
                    <a:pt x="2398" y="1795"/>
                    <a:pt x="2360" y="1810"/>
                  </a:cubicBezTo>
                  <a:cubicBezTo>
                    <a:pt x="2345" y="1818"/>
                    <a:pt x="2238" y="1795"/>
                    <a:pt x="2223" y="1780"/>
                  </a:cubicBezTo>
                  <a:cubicBezTo>
                    <a:pt x="2200" y="1765"/>
                    <a:pt x="2161" y="1704"/>
                    <a:pt x="2139" y="1696"/>
                  </a:cubicBezTo>
                  <a:cubicBezTo>
                    <a:pt x="2139" y="1734"/>
                    <a:pt x="2078" y="1780"/>
                    <a:pt x="2116" y="1803"/>
                  </a:cubicBezTo>
                  <a:cubicBezTo>
                    <a:pt x="2169" y="1841"/>
                    <a:pt x="2139" y="1856"/>
                    <a:pt x="2139" y="1902"/>
                  </a:cubicBezTo>
                  <a:cubicBezTo>
                    <a:pt x="2223" y="1902"/>
                    <a:pt x="2276" y="1948"/>
                    <a:pt x="2307" y="2017"/>
                  </a:cubicBezTo>
                  <a:cubicBezTo>
                    <a:pt x="2353" y="2124"/>
                    <a:pt x="2421" y="2085"/>
                    <a:pt x="2505" y="2139"/>
                  </a:cubicBezTo>
                  <a:cubicBezTo>
                    <a:pt x="2566" y="2170"/>
                    <a:pt x="2467" y="2238"/>
                    <a:pt x="2475" y="2246"/>
                  </a:cubicBezTo>
                  <a:cubicBezTo>
                    <a:pt x="2543" y="2299"/>
                    <a:pt x="2543" y="2299"/>
                    <a:pt x="2543" y="2299"/>
                  </a:cubicBezTo>
                  <a:cubicBezTo>
                    <a:pt x="2589" y="2345"/>
                    <a:pt x="2696" y="2475"/>
                    <a:pt x="2696" y="2544"/>
                  </a:cubicBezTo>
                  <a:cubicBezTo>
                    <a:pt x="2666" y="2544"/>
                    <a:pt x="2628" y="2399"/>
                    <a:pt x="2589" y="2376"/>
                  </a:cubicBezTo>
                  <a:cubicBezTo>
                    <a:pt x="2414" y="2269"/>
                    <a:pt x="2414" y="2269"/>
                    <a:pt x="2414" y="2269"/>
                  </a:cubicBezTo>
                  <a:cubicBezTo>
                    <a:pt x="2360" y="2238"/>
                    <a:pt x="2307" y="2292"/>
                    <a:pt x="2261" y="2231"/>
                  </a:cubicBezTo>
                  <a:cubicBezTo>
                    <a:pt x="2238" y="2200"/>
                    <a:pt x="2230" y="2215"/>
                    <a:pt x="2192" y="2215"/>
                  </a:cubicBezTo>
                  <a:cubicBezTo>
                    <a:pt x="2192" y="2292"/>
                    <a:pt x="2269" y="2284"/>
                    <a:pt x="2307" y="2337"/>
                  </a:cubicBezTo>
                  <a:cubicBezTo>
                    <a:pt x="2322" y="2360"/>
                    <a:pt x="2490" y="2483"/>
                    <a:pt x="2436" y="2468"/>
                  </a:cubicBezTo>
                  <a:cubicBezTo>
                    <a:pt x="2391" y="2460"/>
                    <a:pt x="2368" y="2422"/>
                    <a:pt x="2322" y="2422"/>
                  </a:cubicBezTo>
                  <a:cubicBezTo>
                    <a:pt x="2291" y="2414"/>
                    <a:pt x="2253" y="2345"/>
                    <a:pt x="2207" y="2322"/>
                  </a:cubicBezTo>
                  <a:cubicBezTo>
                    <a:pt x="2078" y="2269"/>
                    <a:pt x="2177" y="2391"/>
                    <a:pt x="2078" y="2437"/>
                  </a:cubicBezTo>
                  <a:cubicBezTo>
                    <a:pt x="1955" y="2452"/>
                    <a:pt x="1932" y="2360"/>
                    <a:pt x="1932" y="2261"/>
                  </a:cubicBezTo>
                  <a:cubicBezTo>
                    <a:pt x="1894" y="2254"/>
                    <a:pt x="1825" y="2208"/>
                    <a:pt x="1818" y="2269"/>
                  </a:cubicBezTo>
                  <a:cubicBezTo>
                    <a:pt x="1818" y="2307"/>
                    <a:pt x="1780" y="2368"/>
                    <a:pt x="1810" y="2399"/>
                  </a:cubicBezTo>
                  <a:cubicBezTo>
                    <a:pt x="1894" y="2468"/>
                    <a:pt x="1894" y="2513"/>
                    <a:pt x="1864" y="2605"/>
                  </a:cubicBezTo>
                  <a:cubicBezTo>
                    <a:pt x="1856" y="2628"/>
                    <a:pt x="1864" y="2658"/>
                    <a:pt x="1871" y="2674"/>
                  </a:cubicBezTo>
                  <a:cubicBezTo>
                    <a:pt x="1894" y="2727"/>
                    <a:pt x="1787" y="2689"/>
                    <a:pt x="1772" y="2628"/>
                  </a:cubicBezTo>
                  <a:cubicBezTo>
                    <a:pt x="1764" y="2582"/>
                    <a:pt x="1764" y="2559"/>
                    <a:pt x="1749" y="2521"/>
                  </a:cubicBezTo>
                  <a:cubicBezTo>
                    <a:pt x="1734" y="2483"/>
                    <a:pt x="1749" y="2391"/>
                    <a:pt x="1696" y="2406"/>
                  </a:cubicBezTo>
                  <a:cubicBezTo>
                    <a:pt x="1634" y="2422"/>
                    <a:pt x="1604" y="2437"/>
                    <a:pt x="1543" y="2437"/>
                  </a:cubicBezTo>
                  <a:cubicBezTo>
                    <a:pt x="1543" y="2475"/>
                    <a:pt x="1550" y="2742"/>
                    <a:pt x="1566" y="2750"/>
                  </a:cubicBezTo>
                  <a:cubicBezTo>
                    <a:pt x="1642" y="2819"/>
                    <a:pt x="1742" y="2788"/>
                    <a:pt x="1742" y="2910"/>
                  </a:cubicBezTo>
                  <a:cubicBezTo>
                    <a:pt x="1726" y="2910"/>
                    <a:pt x="1703" y="2880"/>
                    <a:pt x="1673" y="2880"/>
                  </a:cubicBezTo>
                  <a:cubicBezTo>
                    <a:pt x="1558" y="2880"/>
                    <a:pt x="1589" y="2949"/>
                    <a:pt x="1535" y="3025"/>
                  </a:cubicBezTo>
                  <a:cubicBezTo>
                    <a:pt x="1489" y="3109"/>
                    <a:pt x="1604" y="3071"/>
                    <a:pt x="1627" y="3140"/>
                  </a:cubicBezTo>
                  <a:cubicBezTo>
                    <a:pt x="1634" y="3162"/>
                    <a:pt x="1657" y="3224"/>
                    <a:pt x="1680" y="3239"/>
                  </a:cubicBezTo>
                  <a:cubicBezTo>
                    <a:pt x="1742" y="3292"/>
                    <a:pt x="1711" y="3338"/>
                    <a:pt x="1803" y="3338"/>
                  </a:cubicBezTo>
                  <a:cubicBezTo>
                    <a:pt x="1894" y="3338"/>
                    <a:pt x="1902" y="3331"/>
                    <a:pt x="1978" y="3369"/>
                  </a:cubicBezTo>
                  <a:cubicBezTo>
                    <a:pt x="1978" y="3384"/>
                    <a:pt x="1978" y="3384"/>
                    <a:pt x="1978" y="3384"/>
                  </a:cubicBezTo>
                  <a:cubicBezTo>
                    <a:pt x="1940" y="3392"/>
                    <a:pt x="1909" y="3377"/>
                    <a:pt x="1864" y="3384"/>
                  </a:cubicBezTo>
                  <a:cubicBezTo>
                    <a:pt x="1848" y="3384"/>
                    <a:pt x="1848" y="3407"/>
                    <a:pt x="1825" y="3392"/>
                  </a:cubicBezTo>
                  <a:cubicBezTo>
                    <a:pt x="1810" y="3377"/>
                    <a:pt x="1787" y="3377"/>
                    <a:pt x="1772" y="3384"/>
                  </a:cubicBezTo>
                  <a:cubicBezTo>
                    <a:pt x="1772" y="3407"/>
                    <a:pt x="1787" y="3415"/>
                    <a:pt x="1787" y="3438"/>
                  </a:cubicBezTo>
                  <a:cubicBezTo>
                    <a:pt x="1787" y="3476"/>
                    <a:pt x="1726" y="3407"/>
                    <a:pt x="1726" y="3399"/>
                  </a:cubicBezTo>
                  <a:cubicBezTo>
                    <a:pt x="1696" y="3377"/>
                    <a:pt x="1719" y="3361"/>
                    <a:pt x="1696" y="3338"/>
                  </a:cubicBezTo>
                  <a:lnTo>
                    <a:pt x="1696" y="3338"/>
                  </a:lnTo>
                  <a:cubicBezTo>
                    <a:pt x="1680" y="3407"/>
                    <a:pt x="1543" y="3254"/>
                    <a:pt x="1512" y="3246"/>
                  </a:cubicBezTo>
                  <a:lnTo>
                    <a:pt x="1497" y="3246"/>
                  </a:lnTo>
                  <a:cubicBezTo>
                    <a:pt x="1497" y="3246"/>
                    <a:pt x="1497" y="3246"/>
                    <a:pt x="1489" y="3246"/>
                  </a:cubicBezTo>
                  <a:cubicBezTo>
                    <a:pt x="1459" y="3369"/>
                    <a:pt x="1444" y="3544"/>
                    <a:pt x="1467" y="3667"/>
                  </a:cubicBezTo>
                  <a:cubicBezTo>
                    <a:pt x="1482" y="3674"/>
                    <a:pt x="1512" y="3667"/>
                    <a:pt x="1520" y="3674"/>
                  </a:cubicBezTo>
                  <a:cubicBezTo>
                    <a:pt x="1528" y="3697"/>
                    <a:pt x="1512" y="3743"/>
                    <a:pt x="1520" y="3774"/>
                  </a:cubicBezTo>
                  <a:cubicBezTo>
                    <a:pt x="1520" y="3781"/>
                    <a:pt x="1558" y="3911"/>
                    <a:pt x="1566" y="3919"/>
                  </a:cubicBezTo>
                  <a:cubicBezTo>
                    <a:pt x="1596" y="3965"/>
                    <a:pt x="1665" y="3904"/>
                    <a:pt x="1696" y="3881"/>
                  </a:cubicBezTo>
                  <a:cubicBezTo>
                    <a:pt x="1726" y="3865"/>
                    <a:pt x="1795" y="3796"/>
                    <a:pt x="1825" y="3796"/>
                  </a:cubicBezTo>
                  <a:cubicBezTo>
                    <a:pt x="1833" y="3796"/>
                    <a:pt x="1818" y="3842"/>
                    <a:pt x="1848" y="3865"/>
                  </a:cubicBezTo>
                  <a:cubicBezTo>
                    <a:pt x="1971" y="3972"/>
                    <a:pt x="1994" y="3789"/>
                    <a:pt x="2078" y="3758"/>
                  </a:cubicBezTo>
                  <a:cubicBezTo>
                    <a:pt x="2039" y="3812"/>
                    <a:pt x="2039" y="3873"/>
                    <a:pt x="1978" y="3911"/>
                  </a:cubicBezTo>
                  <a:cubicBezTo>
                    <a:pt x="1948" y="3934"/>
                    <a:pt x="1856" y="3995"/>
                    <a:pt x="1818" y="3965"/>
                  </a:cubicBezTo>
                  <a:cubicBezTo>
                    <a:pt x="1757" y="3919"/>
                    <a:pt x="1734" y="4003"/>
                    <a:pt x="1703" y="4049"/>
                  </a:cubicBezTo>
                  <a:cubicBezTo>
                    <a:pt x="1642" y="4125"/>
                    <a:pt x="1719" y="4133"/>
                    <a:pt x="1780" y="4125"/>
                  </a:cubicBezTo>
                  <a:cubicBezTo>
                    <a:pt x="1886" y="4110"/>
                    <a:pt x="1978" y="4148"/>
                    <a:pt x="2055" y="4201"/>
                  </a:cubicBezTo>
                  <a:cubicBezTo>
                    <a:pt x="2085" y="4224"/>
                    <a:pt x="2108" y="4255"/>
                    <a:pt x="2139" y="4278"/>
                  </a:cubicBezTo>
                  <a:cubicBezTo>
                    <a:pt x="2184" y="4308"/>
                    <a:pt x="2108" y="4285"/>
                    <a:pt x="2085" y="4270"/>
                  </a:cubicBezTo>
                  <a:cubicBezTo>
                    <a:pt x="2039" y="4247"/>
                    <a:pt x="1994" y="4148"/>
                    <a:pt x="1940" y="4171"/>
                  </a:cubicBezTo>
                  <a:cubicBezTo>
                    <a:pt x="1894" y="4186"/>
                    <a:pt x="1825" y="4194"/>
                    <a:pt x="1803" y="4232"/>
                  </a:cubicBezTo>
                  <a:cubicBezTo>
                    <a:pt x="1772" y="4301"/>
                    <a:pt x="1864" y="4270"/>
                    <a:pt x="1825" y="4339"/>
                  </a:cubicBezTo>
                  <a:cubicBezTo>
                    <a:pt x="1764" y="4446"/>
                    <a:pt x="1657" y="4507"/>
                    <a:pt x="1864" y="4522"/>
                  </a:cubicBezTo>
                  <a:cubicBezTo>
                    <a:pt x="1932" y="4530"/>
                    <a:pt x="1902" y="4637"/>
                    <a:pt x="2024" y="4637"/>
                  </a:cubicBezTo>
                  <a:cubicBezTo>
                    <a:pt x="2093" y="4637"/>
                    <a:pt x="2009" y="4675"/>
                    <a:pt x="1971" y="4667"/>
                  </a:cubicBezTo>
                  <a:cubicBezTo>
                    <a:pt x="1917" y="4660"/>
                    <a:pt x="1902" y="4599"/>
                    <a:pt x="1841" y="4606"/>
                  </a:cubicBezTo>
                  <a:cubicBezTo>
                    <a:pt x="1833" y="4606"/>
                    <a:pt x="1688" y="4568"/>
                    <a:pt x="1680" y="4606"/>
                  </a:cubicBezTo>
                  <a:cubicBezTo>
                    <a:pt x="1680" y="4644"/>
                    <a:pt x="1596" y="4728"/>
                    <a:pt x="1573" y="4751"/>
                  </a:cubicBezTo>
                  <a:cubicBezTo>
                    <a:pt x="1573" y="4805"/>
                    <a:pt x="1642" y="4858"/>
                    <a:pt x="1688" y="4835"/>
                  </a:cubicBezTo>
                  <a:cubicBezTo>
                    <a:pt x="1749" y="4813"/>
                    <a:pt x="1734" y="4866"/>
                    <a:pt x="1749" y="4904"/>
                  </a:cubicBezTo>
                  <a:cubicBezTo>
                    <a:pt x="1757" y="4927"/>
                    <a:pt x="1871" y="5011"/>
                    <a:pt x="1841" y="5011"/>
                  </a:cubicBezTo>
                  <a:cubicBezTo>
                    <a:pt x="1764" y="5019"/>
                    <a:pt x="1696" y="4996"/>
                    <a:pt x="1673" y="4912"/>
                  </a:cubicBezTo>
                  <a:cubicBezTo>
                    <a:pt x="1642" y="4912"/>
                    <a:pt x="1581" y="4919"/>
                    <a:pt x="1550" y="4912"/>
                  </a:cubicBezTo>
                  <a:cubicBezTo>
                    <a:pt x="1497" y="4896"/>
                    <a:pt x="1505" y="5042"/>
                    <a:pt x="1482" y="5088"/>
                  </a:cubicBezTo>
                  <a:cubicBezTo>
                    <a:pt x="1467" y="5110"/>
                    <a:pt x="1451" y="5126"/>
                    <a:pt x="1436" y="5149"/>
                  </a:cubicBezTo>
                  <a:cubicBezTo>
                    <a:pt x="1413" y="5187"/>
                    <a:pt x="1512" y="5202"/>
                    <a:pt x="1428" y="5225"/>
                  </a:cubicBezTo>
                  <a:cubicBezTo>
                    <a:pt x="1390" y="5240"/>
                    <a:pt x="1337" y="5317"/>
                    <a:pt x="1421" y="5301"/>
                  </a:cubicBezTo>
                  <a:cubicBezTo>
                    <a:pt x="1505" y="5286"/>
                    <a:pt x="1566" y="5255"/>
                    <a:pt x="1650" y="5255"/>
                  </a:cubicBezTo>
                  <a:cubicBezTo>
                    <a:pt x="1650" y="5278"/>
                    <a:pt x="1558" y="5317"/>
                    <a:pt x="1581" y="5340"/>
                  </a:cubicBezTo>
                  <a:cubicBezTo>
                    <a:pt x="1589" y="5347"/>
                    <a:pt x="1696" y="5362"/>
                    <a:pt x="1657" y="5378"/>
                  </a:cubicBezTo>
                  <a:cubicBezTo>
                    <a:pt x="1619" y="5393"/>
                    <a:pt x="1474" y="5424"/>
                    <a:pt x="1467" y="5454"/>
                  </a:cubicBezTo>
                  <a:cubicBezTo>
                    <a:pt x="1459" y="5492"/>
                    <a:pt x="1413" y="5546"/>
                    <a:pt x="1421" y="5584"/>
                  </a:cubicBezTo>
                  <a:cubicBezTo>
                    <a:pt x="1421" y="5599"/>
                    <a:pt x="1421" y="5676"/>
                    <a:pt x="1405" y="5676"/>
                  </a:cubicBezTo>
                  <a:cubicBezTo>
                    <a:pt x="1352" y="5676"/>
                    <a:pt x="1352" y="5553"/>
                    <a:pt x="1291" y="5599"/>
                  </a:cubicBezTo>
                  <a:cubicBezTo>
                    <a:pt x="1230" y="5645"/>
                    <a:pt x="1138" y="5630"/>
                    <a:pt x="1062" y="5630"/>
                  </a:cubicBezTo>
                  <a:cubicBezTo>
                    <a:pt x="962" y="5660"/>
                    <a:pt x="840" y="5683"/>
                    <a:pt x="932" y="5821"/>
                  </a:cubicBezTo>
                  <a:cubicBezTo>
                    <a:pt x="970" y="5897"/>
                    <a:pt x="1130" y="5828"/>
                    <a:pt x="1214" y="5859"/>
                  </a:cubicBezTo>
                  <a:cubicBezTo>
                    <a:pt x="1283" y="5882"/>
                    <a:pt x="1344" y="5859"/>
                    <a:pt x="1413" y="5874"/>
                  </a:cubicBezTo>
                  <a:cubicBezTo>
                    <a:pt x="1512" y="5897"/>
                    <a:pt x="1558" y="5782"/>
                    <a:pt x="1673" y="5782"/>
                  </a:cubicBezTo>
                  <a:cubicBezTo>
                    <a:pt x="1742" y="5782"/>
                    <a:pt x="1818" y="5851"/>
                    <a:pt x="1909" y="5851"/>
                  </a:cubicBezTo>
                  <a:lnTo>
                    <a:pt x="1909" y="5851"/>
                  </a:lnTo>
                  <a:cubicBezTo>
                    <a:pt x="1825" y="5874"/>
                    <a:pt x="1787" y="5874"/>
                    <a:pt x="1703" y="5836"/>
                  </a:cubicBezTo>
                  <a:cubicBezTo>
                    <a:pt x="1596" y="5782"/>
                    <a:pt x="1535" y="5966"/>
                    <a:pt x="1444" y="5912"/>
                  </a:cubicBezTo>
                  <a:cubicBezTo>
                    <a:pt x="1382" y="5874"/>
                    <a:pt x="1291" y="5958"/>
                    <a:pt x="1230" y="5958"/>
                  </a:cubicBezTo>
                  <a:lnTo>
                    <a:pt x="1230" y="5958"/>
                  </a:lnTo>
                  <a:cubicBezTo>
                    <a:pt x="1230" y="5966"/>
                    <a:pt x="1230" y="5966"/>
                    <a:pt x="1230" y="5966"/>
                  </a:cubicBezTo>
                  <a:cubicBezTo>
                    <a:pt x="1283" y="5989"/>
                    <a:pt x="1352" y="6180"/>
                    <a:pt x="1421" y="6226"/>
                  </a:cubicBezTo>
                  <a:cubicBezTo>
                    <a:pt x="1482" y="6271"/>
                    <a:pt x="1566" y="6287"/>
                    <a:pt x="1642" y="6310"/>
                  </a:cubicBezTo>
                  <a:cubicBezTo>
                    <a:pt x="1673" y="6317"/>
                    <a:pt x="1726" y="6378"/>
                    <a:pt x="1734" y="6378"/>
                  </a:cubicBezTo>
                  <a:cubicBezTo>
                    <a:pt x="1886" y="6386"/>
                    <a:pt x="2017" y="6126"/>
                    <a:pt x="2093" y="6027"/>
                  </a:cubicBezTo>
                  <a:cubicBezTo>
                    <a:pt x="2146" y="6012"/>
                    <a:pt x="2207" y="5928"/>
                    <a:pt x="2253" y="5889"/>
                  </a:cubicBezTo>
                  <a:cubicBezTo>
                    <a:pt x="2284" y="5859"/>
                    <a:pt x="2291" y="5821"/>
                    <a:pt x="2322" y="5798"/>
                  </a:cubicBezTo>
                  <a:cubicBezTo>
                    <a:pt x="2337" y="5775"/>
                    <a:pt x="2353" y="5821"/>
                    <a:pt x="2391" y="5790"/>
                  </a:cubicBezTo>
                  <a:cubicBezTo>
                    <a:pt x="2406" y="5775"/>
                    <a:pt x="2414" y="5729"/>
                    <a:pt x="2429" y="5706"/>
                  </a:cubicBezTo>
                  <a:cubicBezTo>
                    <a:pt x="2452" y="5660"/>
                    <a:pt x="2658" y="5446"/>
                    <a:pt x="2597" y="5416"/>
                  </a:cubicBezTo>
                  <a:cubicBezTo>
                    <a:pt x="2513" y="5385"/>
                    <a:pt x="2398" y="5401"/>
                    <a:pt x="2299" y="5378"/>
                  </a:cubicBezTo>
                  <a:cubicBezTo>
                    <a:pt x="2345" y="5347"/>
                    <a:pt x="2673" y="5385"/>
                    <a:pt x="2650" y="5431"/>
                  </a:cubicBezTo>
                  <a:cubicBezTo>
                    <a:pt x="2612" y="5523"/>
                    <a:pt x="2551" y="5614"/>
                    <a:pt x="2498" y="5699"/>
                  </a:cubicBezTo>
                  <a:cubicBezTo>
                    <a:pt x="2459" y="5752"/>
                    <a:pt x="2391" y="5798"/>
                    <a:pt x="2482" y="5805"/>
                  </a:cubicBezTo>
                  <a:cubicBezTo>
                    <a:pt x="2521" y="5813"/>
                    <a:pt x="2421" y="5889"/>
                    <a:pt x="2414" y="5897"/>
                  </a:cubicBezTo>
                  <a:cubicBezTo>
                    <a:pt x="2322" y="5951"/>
                    <a:pt x="2322" y="5951"/>
                    <a:pt x="2322" y="5951"/>
                  </a:cubicBezTo>
                  <a:cubicBezTo>
                    <a:pt x="2276" y="5974"/>
                    <a:pt x="2337" y="5958"/>
                    <a:pt x="2345" y="5981"/>
                  </a:cubicBezTo>
                  <a:cubicBezTo>
                    <a:pt x="2345" y="5996"/>
                    <a:pt x="2330" y="6012"/>
                    <a:pt x="2322" y="6027"/>
                  </a:cubicBezTo>
                  <a:lnTo>
                    <a:pt x="2322" y="6027"/>
                  </a:lnTo>
                  <a:cubicBezTo>
                    <a:pt x="2337" y="6050"/>
                    <a:pt x="2345" y="6080"/>
                    <a:pt x="2368" y="6103"/>
                  </a:cubicBezTo>
                  <a:cubicBezTo>
                    <a:pt x="2383" y="6111"/>
                    <a:pt x="2398" y="6096"/>
                    <a:pt x="2406" y="6096"/>
                  </a:cubicBezTo>
                  <a:cubicBezTo>
                    <a:pt x="2436" y="6096"/>
                    <a:pt x="2459" y="6111"/>
                    <a:pt x="2482" y="6111"/>
                  </a:cubicBezTo>
                  <a:cubicBezTo>
                    <a:pt x="2498" y="6111"/>
                    <a:pt x="2498" y="6088"/>
                    <a:pt x="2498" y="6080"/>
                  </a:cubicBezTo>
                  <a:cubicBezTo>
                    <a:pt x="2505" y="6057"/>
                    <a:pt x="2482" y="6027"/>
                    <a:pt x="2498" y="6012"/>
                  </a:cubicBezTo>
                  <a:cubicBezTo>
                    <a:pt x="2528" y="5996"/>
                    <a:pt x="2566" y="6012"/>
                    <a:pt x="2589" y="6027"/>
                  </a:cubicBezTo>
                  <a:cubicBezTo>
                    <a:pt x="2605" y="6027"/>
                    <a:pt x="2582" y="6050"/>
                    <a:pt x="2589" y="6057"/>
                  </a:cubicBezTo>
                  <a:cubicBezTo>
                    <a:pt x="2612" y="6073"/>
                    <a:pt x="2635" y="6057"/>
                    <a:pt x="2658" y="6065"/>
                  </a:cubicBezTo>
                  <a:cubicBezTo>
                    <a:pt x="2673" y="6065"/>
                    <a:pt x="2696" y="6065"/>
                    <a:pt x="2696" y="6080"/>
                  </a:cubicBezTo>
                  <a:cubicBezTo>
                    <a:pt x="2696" y="6111"/>
                    <a:pt x="2658" y="6126"/>
                    <a:pt x="2650" y="6157"/>
                  </a:cubicBezTo>
                  <a:cubicBezTo>
                    <a:pt x="2650" y="6180"/>
                    <a:pt x="2681" y="6195"/>
                    <a:pt x="2673" y="6218"/>
                  </a:cubicBezTo>
                  <a:cubicBezTo>
                    <a:pt x="2673" y="6233"/>
                    <a:pt x="2650" y="6233"/>
                    <a:pt x="2650" y="6249"/>
                  </a:cubicBezTo>
                  <a:cubicBezTo>
                    <a:pt x="2650" y="6264"/>
                    <a:pt x="2658" y="6287"/>
                    <a:pt x="2673" y="6294"/>
                  </a:cubicBezTo>
                  <a:cubicBezTo>
                    <a:pt x="2689" y="6302"/>
                    <a:pt x="2704" y="6302"/>
                    <a:pt x="2719" y="6302"/>
                  </a:cubicBezTo>
                  <a:cubicBezTo>
                    <a:pt x="2750" y="6302"/>
                    <a:pt x="2780" y="6294"/>
                    <a:pt x="2811" y="6279"/>
                  </a:cubicBezTo>
                  <a:cubicBezTo>
                    <a:pt x="2834" y="6271"/>
                    <a:pt x="2857" y="6241"/>
                    <a:pt x="2880" y="6218"/>
                  </a:cubicBezTo>
                  <a:cubicBezTo>
                    <a:pt x="2895" y="6203"/>
                    <a:pt x="2895" y="6180"/>
                    <a:pt x="2918" y="6172"/>
                  </a:cubicBezTo>
                  <a:cubicBezTo>
                    <a:pt x="2956" y="6164"/>
                    <a:pt x="2994" y="6195"/>
                    <a:pt x="3025" y="6195"/>
                  </a:cubicBezTo>
                  <a:cubicBezTo>
                    <a:pt x="3055" y="6203"/>
                    <a:pt x="3093" y="6203"/>
                    <a:pt x="3124" y="6187"/>
                  </a:cubicBezTo>
                  <a:cubicBezTo>
                    <a:pt x="3147" y="6180"/>
                    <a:pt x="3155" y="6157"/>
                    <a:pt x="3178" y="6149"/>
                  </a:cubicBezTo>
                  <a:cubicBezTo>
                    <a:pt x="3200" y="6141"/>
                    <a:pt x="3231" y="6157"/>
                    <a:pt x="3246" y="6149"/>
                  </a:cubicBezTo>
                  <a:cubicBezTo>
                    <a:pt x="3269" y="6141"/>
                    <a:pt x="3277" y="6103"/>
                    <a:pt x="3300" y="6096"/>
                  </a:cubicBezTo>
                  <a:cubicBezTo>
                    <a:pt x="3330" y="6080"/>
                    <a:pt x="3376" y="6080"/>
                    <a:pt x="3414" y="6073"/>
                  </a:cubicBezTo>
                  <a:lnTo>
                    <a:pt x="3414" y="6073"/>
                  </a:lnTo>
                  <a:cubicBezTo>
                    <a:pt x="3414" y="6042"/>
                    <a:pt x="3437" y="5996"/>
                    <a:pt x="3414" y="5966"/>
                  </a:cubicBezTo>
                  <a:cubicBezTo>
                    <a:pt x="3399" y="5951"/>
                    <a:pt x="3368" y="5996"/>
                    <a:pt x="3345" y="6004"/>
                  </a:cubicBezTo>
                  <a:cubicBezTo>
                    <a:pt x="3322" y="6004"/>
                    <a:pt x="3284" y="6012"/>
                    <a:pt x="3261" y="5989"/>
                  </a:cubicBezTo>
                  <a:cubicBezTo>
                    <a:pt x="3246" y="5966"/>
                    <a:pt x="3239" y="5920"/>
                    <a:pt x="3261" y="5905"/>
                  </a:cubicBezTo>
                  <a:cubicBezTo>
                    <a:pt x="3292" y="5882"/>
                    <a:pt x="3338" y="5905"/>
                    <a:pt x="3376" y="5897"/>
                  </a:cubicBezTo>
                  <a:cubicBezTo>
                    <a:pt x="3414" y="5889"/>
                    <a:pt x="3445" y="5882"/>
                    <a:pt x="3475" y="5866"/>
                  </a:cubicBezTo>
                  <a:cubicBezTo>
                    <a:pt x="3483" y="5859"/>
                    <a:pt x="3475" y="5844"/>
                    <a:pt x="3475" y="5828"/>
                  </a:cubicBezTo>
                  <a:cubicBezTo>
                    <a:pt x="3468" y="5821"/>
                    <a:pt x="3445" y="5821"/>
                    <a:pt x="3452" y="5813"/>
                  </a:cubicBezTo>
                  <a:cubicBezTo>
                    <a:pt x="3452" y="5782"/>
                    <a:pt x="3475" y="5767"/>
                    <a:pt x="3483" y="5737"/>
                  </a:cubicBezTo>
                  <a:cubicBezTo>
                    <a:pt x="3491" y="5714"/>
                    <a:pt x="3475" y="5691"/>
                    <a:pt x="3483" y="5668"/>
                  </a:cubicBezTo>
                  <a:cubicBezTo>
                    <a:pt x="3498" y="5645"/>
                    <a:pt x="3529" y="5653"/>
                    <a:pt x="3544" y="5637"/>
                  </a:cubicBezTo>
                  <a:cubicBezTo>
                    <a:pt x="3567" y="5614"/>
                    <a:pt x="3559" y="5561"/>
                    <a:pt x="3590" y="5546"/>
                  </a:cubicBezTo>
                  <a:cubicBezTo>
                    <a:pt x="3613" y="5538"/>
                    <a:pt x="3628" y="5576"/>
                    <a:pt x="3643" y="5592"/>
                  </a:cubicBezTo>
                  <a:cubicBezTo>
                    <a:pt x="3666" y="5607"/>
                    <a:pt x="3682" y="5653"/>
                    <a:pt x="3704" y="5637"/>
                  </a:cubicBezTo>
                  <a:cubicBezTo>
                    <a:pt x="3766" y="5599"/>
                    <a:pt x="3773" y="5515"/>
                    <a:pt x="3827" y="5477"/>
                  </a:cubicBezTo>
                  <a:cubicBezTo>
                    <a:pt x="3842" y="5462"/>
                    <a:pt x="3865" y="5507"/>
                    <a:pt x="3880" y="5500"/>
                  </a:cubicBezTo>
                  <a:cubicBezTo>
                    <a:pt x="3903" y="5485"/>
                    <a:pt x="3903" y="5446"/>
                    <a:pt x="3926" y="5424"/>
                  </a:cubicBezTo>
                  <a:cubicBezTo>
                    <a:pt x="3941" y="5408"/>
                    <a:pt x="3972" y="5408"/>
                    <a:pt x="3987" y="5408"/>
                  </a:cubicBezTo>
                  <a:cubicBezTo>
                    <a:pt x="4010" y="5408"/>
                    <a:pt x="4025" y="5416"/>
                    <a:pt x="4041" y="5408"/>
                  </a:cubicBezTo>
                  <a:cubicBezTo>
                    <a:pt x="4056" y="5401"/>
                    <a:pt x="4064" y="5385"/>
                    <a:pt x="4079" y="5370"/>
                  </a:cubicBezTo>
                  <a:cubicBezTo>
                    <a:pt x="4086" y="5362"/>
                    <a:pt x="4102" y="5362"/>
                    <a:pt x="4109" y="5347"/>
                  </a:cubicBezTo>
                  <a:cubicBezTo>
                    <a:pt x="4109" y="5332"/>
                    <a:pt x="4086" y="5324"/>
                    <a:pt x="4086" y="5309"/>
                  </a:cubicBezTo>
                  <a:cubicBezTo>
                    <a:pt x="4094" y="5294"/>
                    <a:pt x="4102" y="5271"/>
                    <a:pt x="4117" y="5271"/>
                  </a:cubicBezTo>
                  <a:cubicBezTo>
                    <a:pt x="4170" y="5271"/>
                    <a:pt x="4208" y="5309"/>
                    <a:pt x="4254" y="5309"/>
                  </a:cubicBezTo>
                  <a:cubicBezTo>
                    <a:pt x="4285" y="5317"/>
                    <a:pt x="4316" y="5294"/>
                    <a:pt x="4346" y="5294"/>
                  </a:cubicBezTo>
                  <a:cubicBezTo>
                    <a:pt x="4361" y="5294"/>
                    <a:pt x="4361" y="5324"/>
                    <a:pt x="4369" y="5324"/>
                  </a:cubicBezTo>
                  <a:cubicBezTo>
                    <a:pt x="4384" y="5324"/>
                    <a:pt x="4392" y="5301"/>
                    <a:pt x="4407" y="5294"/>
                  </a:cubicBezTo>
                  <a:cubicBezTo>
                    <a:pt x="4415" y="5294"/>
                    <a:pt x="4422" y="5317"/>
                    <a:pt x="4438" y="5309"/>
                  </a:cubicBezTo>
                  <a:cubicBezTo>
                    <a:pt x="4453" y="5301"/>
                    <a:pt x="4453" y="5278"/>
                    <a:pt x="4461" y="5255"/>
                  </a:cubicBezTo>
                  <a:cubicBezTo>
                    <a:pt x="4461" y="5232"/>
                    <a:pt x="4445" y="5210"/>
                    <a:pt x="4453" y="5187"/>
                  </a:cubicBezTo>
                  <a:cubicBezTo>
                    <a:pt x="4461" y="5171"/>
                    <a:pt x="4476" y="5156"/>
                    <a:pt x="4491" y="5156"/>
                  </a:cubicBezTo>
                  <a:cubicBezTo>
                    <a:pt x="4514" y="5164"/>
                    <a:pt x="4529" y="5187"/>
                    <a:pt x="4545" y="5202"/>
                  </a:cubicBezTo>
                  <a:cubicBezTo>
                    <a:pt x="4560" y="5210"/>
                    <a:pt x="4568" y="5225"/>
                    <a:pt x="4583" y="5232"/>
                  </a:cubicBezTo>
                  <a:cubicBezTo>
                    <a:pt x="4598" y="5232"/>
                    <a:pt x="4613" y="5232"/>
                    <a:pt x="4629" y="5225"/>
                  </a:cubicBezTo>
                  <a:cubicBezTo>
                    <a:pt x="4644" y="5217"/>
                    <a:pt x="4644" y="5187"/>
                    <a:pt x="4659" y="5187"/>
                  </a:cubicBezTo>
                  <a:cubicBezTo>
                    <a:pt x="4675" y="5179"/>
                    <a:pt x="4690" y="5194"/>
                    <a:pt x="4705" y="5202"/>
                  </a:cubicBezTo>
                  <a:lnTo>
                    <a:pt x="4705" y="5202"/>
                  </a:lnTo>
                  <a:cubicBezTo>
                    <a:pt x="4728" y="5156"/>
                    <a:pt x="4758" y="5126"/>
                    <a:pt x="4774" y="5080"/>
                  </a:cubicBezTo>
                  <a:cubicBezTo>
                    <a:pt x="4789" y="5042"/>
                    <a:pt x="4789" y="4996"/>
                    <a:pt x="4797" y="4957"/>
                  </a:cubicBezTo>
                  <a:cubicBezTo>
                    <a:pt x="4797" y="4942"/>
                    <a:pt x="4789" y="4927"/>
                    <a:pt x="4789" y="4912"/>
                  </a:cubicBezTo>
                  <a:cubicBezTo>
                    <a:pt x="4797" y="4896"/>
                    <a:pt x="4812" y="4881"/>
                    <a:pt x="4804" y="4874"/>
                  </a:cubicBezTo>
                  <a:cubicBezTo>
                    <a:pt x="4804" y="4851"/>
                    <a:pt x="4774" y="4828"/>
                    <a:pt x="4789" y="4805"/>
                  </a:cubicBezTo>
                  <a:cubicBezTo>
                    <a:pt x="4797" y="4782"/>
                    <a:pt x="4835" y="4782"/>
                    <a:pt x="4858" y="4774"/>
                  </a:cubicBezTo>
                  <a:cubicBezTo>
                    <a:pt x="4865" y="4767"/>
                    <a:pt x="4873" y="4759"/>
                    <a:pt x="4881" y="4751"/>
                  </a:cubicBezTo>
                  <a:lnTo>
                    <a:pt x="4881" y="4751"/>
                  </a:lnTo>
                  <a:cubicBezTo>
                    <a:pt x="4919" y="4705"/>
                    <a:pt x="4957" y="4652"/>
                    <a:pt x="5003" y="4621"/>
                  </a:cubicBezTo>
                  <a:cubicBezTo>
                    <a:pt x="5026" y="4606"/>
                    <a:pt x="5056" y="4629"/>
                    <a:pt x="5087" y="4614"/>
                  </a:cubicBezTo>
                  <a:cubicBezTo>
                    <a:pt x="5117" y="4606"/>
                    <a:pt x="5148" y="4583"/>
                    <a:pt x="5179" y="4553"/>
                  </a:cubicBezTo>
                  <a:cubicBezTo>
                    <a:pt x="5194" y="4530"/>
                    <a:pt x="5179" y="4492"/>
                    <a:pt x="5202" y="4476"/>
                  </a:cubicBezTo>
                  <a:cubicBezTo>
                    <a:pt x="5240" y="4446"/>
                    <a:pt x="5293" y="4476"/>
                    <a:pt x="5324" y="4453"/>
                  </a:cubicBezTo>
                  <a:cubicBezTo>
                    <a:pt x="5347" y="4438"/>
                    <a:pt x="5339" y="4400"/>
                    <a:pt x="5347" y="4377"/>
                  </a:cubicBezTo>
                  <a:cubicBezTo>
                    <a:pt x="5354" y="4346"/>
                    <a:pt x="5369" y="4316"/>
                    <a:pt x="5362" y="4285"/>
                  </a:cubicBezTo>
                  <a:cubicBezTo>
                    <a:pt x="5362" y="4270"/>
                    <a:pt x="5324" y="4285"/>
                    <a:pt x="5316" y="4263"/>
                  </a:cubicBezTo>
                  <a:cubicBezTo>
                    <a:pt x="5308" y="4224"/>
                    <a:pt x="5347" y="4171"/>
                    <a:pt x="5331" y="4125"/>
                  </a:cubicBezTo>
                  <a:cubicBezTo>
                    <a:pt x="5324" y="4102"/>
                    <a:pt x="5263" y="4117"/>
                    <a:pt x="5263" y="4087"/>
                  </a:cubicBezTo>
                  <a:cubicBezTo>
                    <a:pt x="5263" y="4049"/>
                    <a:pt x="5308" y="4026"/>
                    <a:pt x="5331" y="3988"/>
                  </a:cubicBezTo>
                  <a:cubicBezTo>
                    <a:pt x="5362" y="3942"/>
                    <a:pt x="5415" y="3904"/>
                    <a:pt x="5423" y="3850"/>
                  </a:cubicBezTo>
                  <a:cubicBezTo>
                    <a:pt x="5431" y="3804"/>
                    <a:pt x="5408" y="3766"/>
                    <a:pt x="5377" y="3728"/>
                  </a:cubicBezTo>
                  <a:cubicBezTo>
                    <a:pt x="5362" y="3705"/>
                    <a:pt x="5324" y="3713"/>
                    <a:pt x="5301" y="3697"/>
                  </a:cubicBezTo>
                  <a:cubicBezTo>
                    <a:pt x="5278" y="3674"/>
                    <a:pt x="5270" y="3629"/>
                    <a:pt x="5247" y="3621"/>
                  </a:cubicBezTo>
                  <a:cubicBezTo>
                    <a:pt x="5225" y="3613"/>
                    <a:pt x="5217" y="3644"/>
                    <a:pt x="5194" y="3652"/>
                  </a:cubicBezTo>
                  <a:cubicBezTo>
                    <a:pt x="5156" y="3659"/>
                    <a:pt x="5110" y="3644"/>
                    <a:pt x="5072" y="3659"/>
                  </a:cubicBezTo>
                  <a:cubicBezTo>
                    <a:pt x="5049" y="3667"/>
                    <a:pt x="5056" y="3713"/>
                    <a:pt x="5033" y="3713"/>
                  </a:cubicBezTo>
                  <a:cubicBezTo>
                    <a:pt x="5003" y="3720"/>
                    <a:pt x="4957" y="3713"/>
                    <a:pt x="4942" y="3690"/>
                  </a:cubicBezTo>
                  <a:cubicBezTo>
                    <a:pt x="4919" y="3667"/>
                    <a:pt x="4942" y="3636"/>
                    <a:pt x="4942" y="3613"/>
                  </a:cubicBezTo>
                  <a:cubicBezTo>
                    <a:pt x="4942" y="3552"/>
                    <a:pt x="4942" y="3491"/>
                    <a:pt x="4927" y="3438"/>
                  </a:cubicBezTo>
                  <a:cubicBezTo>
                    <a:pt x="4927" y="3422"/>
                    <a:pt x="4904" y="3415"/>
                    <a:pt x="4904" y="3399"/>
                  </a:cubicBezTo>
                  <a:cubicBezTo>
                    <a:pt x="4904" y="3369"/>
                    <a:pt x="4919" y="3331"/>
                    <a:pt x="4911" y="3300"/>
                  </a:cubicBezTo>
                  <a:cubicBezTo>
                    <a:pt x="4904" y="3269"/>
                    <a:pt x="4865" y="3254"/>
                    <a:pt x="4858" y="3231"/>
                  </a:cubicBezTo>
                  <a:cubicBezTo>
                    <a:pt x="4835" y="3178"/>
                    <a:pt x="4827" y="3117"/>
                    <a:pt x="4812" y="3056"/>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68" name="Freeform 195"/>
            <p:cNvSpPr>
              <a:spLocks noChangeArrowheads="1"/>
            </p:cNvSpPr>
            <p:nvPr/>
          </p:nvSpPr>
          <p:spPr bwMode="auto">
            <a:xfrm>
              <a:off x="3624027" y="2027238"/>
              <a:ext cx="866719" cy="1846262"/>
            </a:xfrm>
            <a:custGeom>
              <a:avLst/>
              <a:gdLst>
                <a:gd name="T0" fmla="*/ 764 w 2407"/>
                <a:gd name="T1" fmla="*/ 2368 h 5127"/>
                <a:gd name="T2" fmla="*/ 772 w 2407"/>
                <a:gd name="T3" fmla="*/ 2429 h 5127"/>
                <a:gd name="T4" fmla="*/ 710 w 2407"/>
                <a:gd name="T5" fmla="*/ 2414 h 5127"/>
                <a:gd name="T6" fmla="*/ 191 w 2407"/>
                <a:gd name="T7" fmla="*/ 4645 h 5127"/>
                <a:gd name="T8" fmla="*/ 390 w 2407"/>
                <a:gd name="T9" fmla="*/ 4354 h 5127"/>
                <a:gd name="T10" fmla="*/ 275 w 2407"/>
                <a:gd name="T11" fmla="*/ 4698 h 5127"/>
                <a:gd name="T12" fmla="*/ 61 w 2407"/>
                <a:gd name="T13" fmla="*/ 5072 h 5127"/>
                <a:gd name="T14" fmla="*/ 46 w 2407"/>
                <a:gd name="T15" fmla="*/ 5019 h 5127"/>
                <a:gd name="T16" fmla="*/ 0 w 2407"/>
                <a:gd name="T17" fmla="*/ 5065 h 5127"/>
                <a:gd name="T18" fmla="*/ 53 w 2407"/>
                <a:gd name="T19" fmla="*/ 5110 h 5127"/>
                <a:gd name="T20" fmla="*/ 611 w 2407"/>
                <a:gd name="T21" fmla="*/ 4262 h 5127"/>
                <a:gd name="T22" fmla="*/ 558 w 2407"/>
                <a:gd name="T23" fmla="*/ 4285 h 5127"/>
                <a:gd name="T24" fmla="*/ 581 w 2407"/>
                <a:gd name="T25" fmla="*/ 4370 h 5127"/>
                <a:gd name="T26" fmla="*/ 611 w 2407"/>
                <a:gd name="T27" fmla="*/ 4262 h 5127"/>
                <a:gd name="T28" fmla="*/ 947 w 2407"/>
                <a:gd name="T29" fmla="*/ 2651 h 5127"/>
                <a:gd name="T30" fmla="*/ 833 w 2407"/>
                <a:gd name="T31" fmla="*/ 2926 h 5127"/>
                <a:gd name="T32" fmla="*/ 710 w 2407"/>
                <a:gd name="T33" fmla="*/ 3262 h 5127"/>
                <a:gd name="T34" fmla="*/ 710 w 2407"/>
                <a:gd name="T35" fmla="*/ 3568 h 5127"/>
                <a:gd name="T36" fmla="*/ 619 w 2407"/>
                <a:gd name="T37" fmla="*/ 3850 h 5127"/>
                <a:gd name="T38" fmla="*/ 703 w 2407"/>
                <a:gd name="T39" fmla="*/ 4194 h 5127"/>
                <a:gd name="T40" fmla="*/ 382 w 2407"/>
                <a:gd name="T41" fmla="*/ 3942 h 5127"/>
                <a:gd name="T42" fmla="*/ 390 w 2407"/>
                <a:gd name="T43" fmla="*/ 3476 h 5127"/>
                <a:gd name="T44" fmla="*/ 413 w 2407"/>
                <a:gd name="T45" fmla="*/ 3170 h 5127"/>
                <a:gd name="T46" fmla="*/ 298 w 2407"/>
                <a:gd name="T47" fmla="*/ 2597 h 5127"/>
                <a:gd name="T48" fmla="*/ 611 w 2407"/>
                <a:gd name="T49" fmla="*/ 2559 h 5127"/>
                <a:gd name="T50" fmla="*/ 657 w 2407"/>
                <a:gd name="T51" fmla="*/ 2300 h 5127"/>
                <a:gd name="T52" fmla="*/ 665 w 2407"/>
                <a:gd name="T53" fmla="*/ 2238 h 5127"/>
                <a:gd name="T54" fmla="*/ 718 w 2407"/>
                <a:gd name="T55" fmla="*/ 2300 h 5127"/>
                <a:gd name="T56" fmla="*/ 1031 w 2407"/>
                <a:gd name="T57" fmla="*/ 1834 h 5127"/>
                <a:gd name="T58" fmla="*/ 947 w 2407"/>
                <a:gd name="T59" fmla="*/ 1895 h 5127"/>
                <a:gd name="T60" fmla="*/ 978 w 2407"/>
                <a:gd name="T61" fmla="*/ 1917 h 5127"/>
                <a:gd name="T62" fmla="*/ 1054 w 2407"/>
                <a:gd name="T63" fmla="*/ 1849 h 5127"/>
                <a:gd name="T64" fmla="*/ 2047 w 2407"/>
                <a:gd name="T65" fmla="*/ 1543 h 5127"/>
                <a:gd name="T66" fmla="*/ 2039 w 2407"/>
                <a:gd name="T67" fmla="*/ 1177 h 5127"/>
                <a:gd name="T68" fmla="*/ 2169 w 2407"/>
                <a:gd name="T69" fmla="*/ 986 h 5127"/>
                <a:gd name="T70" fmla="*/ 2406 w 2407"/>
                <a:gd name="T71" fmla="*/ 810 h 5127"/>
                <a:gd name="T72" fmla="*/ 2208 w 2407"/>
                <a:gd name="T73" fmla="*/ 955 h 5127"/>
                <a:gd name="T74" fmla="*/ 2231 w 2407"/>
                <a:gd name="T75" fmla="*/ 718 h 5127"/>
                <a:gd name="T76" fmla="*/ 2337 w 2407"/>
                <a:gd name="T77" fmla="*/ 291 h 5127"/>
                <a:gd name="T78" fmla="*/ 2162 w 2407"/>
                <a:gd name="T79" fmla="*/ 130 h 5127"/>
                <a:gd name="T80" fmla="*/ 1619 w 2407"/>
                <a:gd name="T81" fmla="*/ 566 h 5127"/>
                <a:gd name="T82" fmla="*/ 1444 w 2407"/>
                <a:gd name="T83" fmla="*/ 963 h 5127"/>
                <a:gd name="T84" fmla="*/ 1314 w 2407"/>
                <a:gd name="T85" fmla="*/ 871 h 5127"/>
                <a:gd name="T86" fmla="*/ 1260 w 2407"/>
                <a:gd name="T87" fmla="*/ 963 h 5127"/>
                <a:gd name="T88" fmla="*/ 978 w 2407"/>
                <a:gd name="T89" fmla="*/ 909 h 5127"/>
                <a:gd name="T90" fmla="*/ 886 w 2407"/>
                <a:gd name="T91" fmla="*/ 1138 h 5127"/>
                <a:gd name="T92" fmla="*/ 939 w 2407"/>
                <a:gd name="T93" fmla="*/ 1429 h 5127"/>
                <a:gd name="T94" fmla="*/ 840 w 2407"/>
                <a:gd name="T95" fmla="*/ 1574 h 5127"/>
                <a:gd name="T96" fmla="*/ 1283 w 2407"/>
                <a:gd name="T97" fmla="*/ 1849 h 5127"/>
                <a:gd name="T98" fmla="*/ 886 w 2407"/>
                <a:gd name="T99" fmla="*/ 2093 h 5127"/>
                <a:gd name="T100" fmla="*/ 1085 w 2407"/>
                <a:gd name="T101" fmla="*/ 2391 h 5127"/>
                <a:gd name="T102" fmla="*/ 1360 w 2407"/>
                <a:gd name="T103" fmla="*/ 2162 h 5127"/>
                <a:gd name="T104" fmla="*/ 1398 w 2407"/>
                <a:gd name="T105" fmla="*/ 1979 h 5127"/>
                <a:gd name="T106" fmla="*/ 1551 w 2407"/>
                <a:gd name="T107" fmla="*/ 2017 h 5127"/>
                <a:gd name="T108" fmla="*/ 1658 w 2407"/>
                <a:gd name="T109" fmla="*/ 1811 h 5127"/>
                <a:gd name="T110" fmla="*/ 1902 w 2407"/>
                <a:gd name="T111" fmla="*/ 1612 h 5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07" h="5127">
                  <a:moveTo>
                    <a:pt x="710" y="2414"/>
                  </a:moveTo>
                  <a:lnTo>
                    <a:pt x="710" y="2414"/>
                  </a:lnTo>
                  <a:cubicBezTo>
                    <a:pt x="718" y="2407"/>
                    <a:pt x="749" y="2368"/>
                    <a:pt x="764" y="2368"/>
                  </a:cubicBezTo>
                  <a:cubicBezTo>
                    <a:pt x="779" y="2368"/>
                    <a:pt x="810" y="2368"/>
                    <a:pt x="810" y="2384"/>
                  </a:cubicBezTo>
                  <a:cubicBezTo>
                    <a:pt x="810" y="2399"/>
                    <a:pt x="817" y="2407"/>
                    <a:pt x="802" y="2414"/>
                  </a:cubicBezTo>
                  <a:cubicBezTo>
                    <a:pt x="795" y="2414"/>
                    <a:pt x="779" y="2422"/>
                    <a:pt x="772" y="2429"/>
                  </a:cubicBezTo>
                  <a:cubicBezTo>
                    <a:pt x="764" y="2437"/>
                    <a:pt x="764" y="2445"/>
                    <a:pt x="749" y="2452"/>
                  </a:cubicBezTo>
                  <a:cubicBezTo>
                    <a:pt x="733" y="2460"/>
                    <a:pt x="710" y="2475"/>
                    <a:pt x="695" y="2452"/>
                  </a:cubicBezTo>
                  <a:cubicBezTo>
                    <a:pt x="710" y="2414"/>
                    <a:pt x="710" y="2414"/>
                    <a:pt x="710" y="2414"/>
                  </a:cubicBezTo>
                  <a:close/>
                  <a:moveTo>
                    <a:pt x="191" y="4759"/>
                  </a:moveTo>
                  <a:lnTo>
                    <a:pt x="191" y="4759"/>
                  </a:lnTo>
                  <a:cubicBezTo>
                    <a:pt x="184" y="4721"/>
                    <a:pt x="153" y="4668"/>
                    <a:pt x="191" y="4645"/>
                  </a:cubicBezTo>
                  <a:cubicBezTo>
                    <a:pt x="245" y="4606"/>
                    <a:pt x="267" y="4522"/>
                    <a:pt x="313" y="4476"/>
                  </a:cubicBezTo>
                  <a:cubicBezTo>
                    <a:pt x="328" y="4461"/>
                    <a:pt x="336" y="4423"/>
                    <a:pt x="336" y="4393"/>
                  </a:cubicBezTo>
                  <a:cubicBezTo>
                    <a:pt x="336" y="4362"/>
                    <a:pt x="351" y="4362"/>
                    <a:pt x="390" y="4354"/>
                  </a:cubicBezTo>
                  <a:cubicBezTo>
                    <a:pt x="390" y="4400"/>
                    <a:pt x="336" y="4446"/>
                    <a:pt x="382" y="4484"/>
                  </a:cubicBezTo>
                  <a:cubicBezTo>
                    <a:pt x="481" y="4560"/>
                    <a:pt x="359" y="4583"/>
                    <a:pt x="328" y="4652"/>
                  </a:cubicBezTo>
                  <a:cubicBezTo>
                    <a:pt x="321" y="4683"/>
                    <a:pt x="290" y="4675"/>
                    <a:pt x="275" y="4698"/>
                  </a:cubicBezTo>
                  <a:cubicBezTo>
                    <a:pt x="267" y="4721"/>
                    <a:pt x="260" y="4744"/>
                    <a:pt x="237" y="4767"/>
                  </a:cubicBezTo>
                  <a:cubicBezTo>
                    <a:pt x="191" y="4759"/>
                    <a:pt x="191" y="4759"/>
                    <a:pt x="191" y="4759"/>
                  </a:cubicBezTo>
                  <a:close/>
                  <a:moveTo>
                    <a:pt x="61" y="5072"/>
                  </a:moveTo>
                  <a:lnTo>
                    <a:pt x="61" y="5072"/>
                  </a:lnTo>
                  <a:cubicBezTo>
                    <a:pt x="69" y="5057"/>
                    <a:pt x="69" y="5034"/>
                    <a:pt x="61" y="5011"/>
                  </a:cubicBezTo>
                  <a:cubicBezTo>
                    <a:pt x="61" y="5011"/>
                    <a:pt x="53" y="5019"/>
                    <a:pt x="46" y="5019"/>
                  </a:cubicBezTo>
                  <a:cubicBezTo>
                    <a:pt x="38" y="5019"/>
                    <a:pt x="38" y="5019"/>
                    <a:pt x="31" y="5026"/>
                  </a:cubicBezTo>
                  <a:cubicBezTo>
                    <a:pt x="15" y="5026"/>
                    <a:pt x="0" y="5034"/>
                    <a:pt x="0" y="5042"/>
                  </a:cubicBezTo>
                  <a:cubicBezTo>
                    <a:pt x="0" y="5049"/>
                    <a:pt x="0" y="5057"/>
                    <a:pt x="0" y="5065"/>
                  </a:cubicBezTo>
                  <a:cubicBezTo>
                    <a:pt x="0" y="5072"/>
                    <a:pt x="0" y="5072"/>
                    <a:pt x="8" y="5080"/>
                  </a:cubicBezTo>
                  <a:cubicBezTo>
                    <a:pt x="8" y="5087"/>
                    <a:pt x="8" y="5103"/>
                    <a:pt x="8" y="5110"/>
                  </a:cubicBezTo>
                  <a:cubicBezTo>
                    <a:pt x="15" y="5126"/>
                    <a:pt x="38" y="5110"/>
                    <a:pt x="53" y="5110"/>
                  </a:cubicBezTo>
                  <a:cubicBezTo>
                    <a:pt x="61" y="5072"/>
                    <a:pt x="61" y="5072"/>
                    <a:pt x="61" y="5072"/>
                  </a:cubicBezTo>
                  <a:close/>
                  <a:moveTo>
                    <a:pt x="611" y="4262"/>
                  </a:moveTo>
                  <a:lnTo>
                    <a:pt x="611" y="4262"/>
                  </a:lnTo>
                  <a:cubicBezTo>
                    <a:pt x="603" y="4262"/>
                    <a:pt x="596" y="4262"/>
                    <a:pt x="588" y="4262"/>
                  </a:cubicBezTo>
                  <a:cubicBezTo>
                    <a:pt x="581" y="4262"/>
                    <a:pt x="565" y="4262"/>
                    <a:pt x="558" y="4262"/>
                  </a:cubicBezTo>
                  <a:cubicBezTo>
                    <a:pt x="558" y="4270"/>
                    <a:pt x="558" y="4270"/>
                    <a:pt x="558" y="4285"/>
                  </a:cubicBezTo>
                  <a:cubicBezTo>
                    <a:pt x="558" y="4293"/>
                    <a:pt x="550" y="4293"/>
                    <a:pt x="558" y="4301"/>
                  </a:cubicBezTo>
                  <a:cubicBezTo>
                    <a:pt x="558" y="4316"/>
                    <a:pt x="565" y="4324"/>
                    <a:pt x="565" y="4339"/>
                  </a:cubicBezTo>
                  <a:cubicBezTo>
                    <a:pt x="565" y="4347"/>
                    <a:pt x="565" y="4377"/>
                    <a:pt x="581" y="4370"/>
                  </a:cubicBezTo>
                  <a:cubicBezTo>
                    <a:pt x="596" y="4370"/>
                    <a:pt x="596" y="4354"/>
                    <a:pt x="596" y="4347"/>
                  </a:cubicBezTo>
                  <a:cubicBezTo>
                    <a:pt x="603" y="4331"/>
                    <a:pt x="603" y="4316"/>
                    <a:pt x="611" y="4293"/>
                  </a:cubicBezTo>
                  <a:cubicBezTo>
                    <a:pt x="611" y="4262"/>
                    <a:pt x="611" y="4262"/>
                    <a:pt x="611" y="4262"/>
                  </a:cubicBezTo>
                  <a:close/>
                  <a:moveTo>
                    <a:pt x="833" y="2536"/>
                  </a:moveTo>
                  <a:lnTo>
                    <a:pt x="833" y="2536"/>
                  </a:lnTo>
                  <a:cubicBezTo>
                    <a:pt x="924" y="2582"/>
                    <a:pt x="1008" y="2529"/>
                    <a:pt x="947" y="2651"/>
                  </a:cubicBezTo>
                  <a:cubicBezTo>
                    <a:pt x="894" y="2742"/>
                    <a:pt x="924" y="2727"/>
                    <a:pt x="825" y="2758"/>
                  </a:cubicBezTo>
                  <a:cubicBezTo>
                    <a:pt x="833" y="2788"/>
                    <a:pt x="878" y="2788"/>
                    <a:pt x="871" y="2826"/>
                  </a:cubicBezTo>
                  <a:cubicBezTo>
                    <a:pt x="863" y="2857"/>
                    <a:pt x="856" y="2895"/>
                    <a:pt x="833" y="2926"/>
                  </a:cubicBezTo>
                  <a:cubicBezTo>
                    <a:pt x="810" y="2964"/>
                    <a:pt x="795" y="3094"/>
                    <a:pt x="787" y="3147"/>
                  </a:cubicBezTo>
                  <a:cubicBezTo>
                    <a:pt x="772" y="3216"/>
                    <a:pt x="710" y="3140"/>
                    <a:pt x="726" y="3209"/>
                  </a:cubicBezTo>
                  <a:cubicBezTo>
                    <a:pt x="733" y="3232"/>
                    <a:pt x="703" y="3254"/>
                    <a:pt x="710" y="3262"/>
                  </a:cubicBezTo>
                  <a:cubicBezTo>
                    <a:pt x="733" y="3315"/>
                    <a:pt x="779" y="3384"/>
                    <a:pt x="710" y="3430"/>
                  </a:cubicBezTo>
                  <a:cubicBezTo>
                    <a:pt x="695" y="3445"/>
                    <a:pt x="619" y="3430"/>
                    <a:pt x="634" y="3461"/>
                  </a:cubicBezTo>
                  <a:cubicBezTo>
                    <a:pt x="657" y="3491"/>
                    <a:pt x="703" y="3529"/>
                    <a:pt x="710" y="3568"/>
                  </a:cubicBezTo>
                  <a:cubicBezTo>
                    <a:pt x="687" y="3613"/>
                    <a:pt x="749" y="3636"/>
                    <a:pt x="741" y="3667"/>
                  </a:cubicBezTo>
                  <a:cubicBezTo>
                    <a:pt x="741" y="3690"/>
                    <a:pt x="680" y="3713"/>
                    <a:pt x="665" y="3743"/>
                  </a:cubicBezTo>
                  <a:cubicBezTo>
                    <a:pt x="649" y="3781"/>
                    <a:pt x="642" y="3820"/>
                    <a:pt x="619" y="3850"/>
                  </a:cubicBezTo>
                  <a:cubicBezTo>
                    <a:pt x="588" y="3896"/>
                    <a:pt x="581" y="3873"/>
                    <a:pt x="619" y="3911"/>
                  </a:cubicBezTo>
                  <a:cubicBezTo>
                    <a:pt x="657" y="3942"/>
                    <a:pt x="665" y="4049"/>
                    <a:pt x="642" y="4095"/>
                  </a:cubicBezTo>
                  <a:cubicBezTo>
                    <a:pt x="626" y="4110"/>
                    <a:pt x="695" y="4171"/>
                    <a:pt x="703" y="4194"/>
                  </a:cubicBezTo>
                  <a:cubicBezTo>
                    <a:pt x="726" y="4285"/>
                    <a:pt x="642" y="4217"/>
                    <a:pt x="611" y="4209"/>
                  </a:cubicBezTo>
                  <a:cubicBezTo>
                    <a:pt x="550" y="4194"/>
                    <a:pt x="443" y="4270"/>
                    <a:pt x="420" y="4163"/>
                  </a:cubicBezTo>
                  <a:cubicBezTo>
                    <a:pt x="405" y="4095"/>
                    <a:pt x="405" y="4010"/>
                    <a:pt x="382" y="3942"/>
                  </a:cubicBezTo>
                  <a:cubicBezTo>
                    <a:pt x="374" y="3919"/>
                    <a:pt x="367" y="3888"/>
                    <a:pt x="351" y="3873"/>
                  </a:cubicBezTo>
                  <a:cubicBezTo>
                    <a:pt x="344" y="3865"/>
                    <a:pt x="420" y="3629"/>
                    <a:pt x="428" y="3590"/>
                  </a:cubicBezTo>
                  <a:cubicBezTo>
                    <a:pt x="428" y="3552"/>
                    <a:pt x="413" y="3506"/>
                    <a:pt x="390" y="3476"/>
                  </a:cubicBezTo>
                  <a:cubicBezTo>
                    <a:pt x="336" y="3407"/>
                    <a:pt x="405" y="3438"/>
                    <a:pt x="428" y="3369"/>
                  </a:cubicBezTo>
                  <a:cubicBezTo>
                    <a:pt x="451" y="3346"/>
                    <a:pt x="458" y="3323"/>
                    <a:pt x="451" y="3300"/>
                  </a:cubicBezTo>
                  <a:cubicBezTo>
                    <a:pt x="420" y="3300"/>
                    <a:pt x="390" y="3193"/>
                    <a:pt x="413" y="3170"/>
                  </a:cubicBezTo>
                  <a:cubicBezTo>
                    <a:pt x="504" y="3094"/>
                    <a:pt x="451" y="2964"/>
                    <a:pt x="359" y="2911"/>
                  </a:cubicBezTo>
                  <a:cubicBezTo>
                    <a:pt x="336" y="2895"/>
                    <a:pt x="206" y="2804"/>
                    <a:pt x="214" y="2796"/>
                  </a:cubicBezTo>
                  <a:cubicBezTo>
                    <a:pt x="252" y="2750"/>
                    <a:pt x="260" y="2659"/>
                    <a:pt x="298" y="2597"/>
                  </a:cubicBezTo>
                  <a:cubicBezTo>
                    <a:pt x="344" y="2536"/>
                    <a:pt x="359" y="2590"/>
                    <a:pt x="413" y="2597"/>
                  </a:cubicBezTo>
                  <a:cubicBezTo>
                    <a:pt x="451" y="2605"/>
                    <a:pt x="474" y="2559"/>
                    <a:pt x="497" y="2536"/>
                  </a:cubicBezTo>
                  <a:cubicBezTo>
                    <a:pt x="542" y="2498"/>
                    <a:pt x="565" y="2613"/>
                    <a:pt x="611" y="2559"/>
                  </a:cubicBezTo>
                  <a:cubicBezTo>
                    <a:pt x="642" y="2536"/>
                    <a:pt x="726" y="2483"/>
                    <a:pt x="772" y="2521"/>
                  </a:cubicBezTo>
                  <a:cubicBezTo>
                    <a:pt x="833" y="2536"/>
                    <a:pt x="833" y="2536"/>
                    <a:pt x="833" y="2536"/>
                  </a:cubicBezTo>
                  <a:close/>
                  <a:moveTo>
                    <a:pt x="657" y="2300"/>
                  </a:moveTo>
                  <a:lnTo>
                    <a:pt x="657" y="2300"/>
                  </a:lnTo>
                  <a:cubicBezTo>
                    <a:pt x="649" y="2300"/>
                    <a:pt x="634" y="2277"/>
                    <a:pt x="634" y="2269"/>
                  </a:cubicBezTo>
                  <a:cubicBezTo>
                    <a:pt x="634" y="2246"/>
                    <a:pt x="642" y="2246"/>
                    <a:pt x="665" y="2238"/>
                  </a:cubicBezTo>
                  <a:cubicBezTo>
                    <a:pt x="672" y="2231"/>
                    <a:pt x="695" y="2223"/>
                    <a:pt x="703" y="2223"/>
                  </a:cubicBezTo>
                  <a:cubicBezTo>
                    <a:pt x="726" y="2231"/>
                    <a:pt x="733" y="2261"/>
                    <a:pt x="733" y="2277"/>
                  </a:cubicBezTo>
                  <a:cubicBezTo>
                    <a:pt x="733" y="2292"/>
                    <a:pt x="733" y="2292"/>
                    <a:pt x="718" y="2300"/>
                  </a:cubicBezTo>
                  <a:cubicBezTo>
                    <a:pt x="710" y="2300"/>
                    <a:pt x="687" y="2300"/>
                    <a:pt x="672" y="2300"/>
                  </a:cubicBezTo>
                  <a:cubicBezTo>
                    <a:pt x="657" y="2300"/>
                    <a:pt x="657" y="2300"/>
                    <a:pt x="657" y="2300"/>
                  </a:cubicBezTo>
                  <a:close/>
                  <a:moveTo>
                    <a:pt x="1031" y="1834"/>
                  </a:moveTo>
                  <a:lnTo>
                    <a:pt x="1031" y="1834"/>
                  </a:lnTo>
                  <a:cubicBezTo>
                    <a:pt x="1016" y="1841"/>
                    <a:pt x="993" y="1841"/>
                    <a:pt x="985" y="1864"/>
                  </a:cubicBezTo>
                  <a:cubicBezTo>
                    <a:pt x="978" y="1879"/>
                    <a:pt x="962" y="1887"/>
                    <a:pt x="947" y="1895"/>
                  </a:cubicBezTo>
                  <a:cubicBezTo>
                    <a:pt x="939" y="1902"/>
                    <a:pt x="924" y="1887"/>
                    <a:pt x="924" y="1910"/>
                  </a:cubicBezTo>
                  <a:cubicBezTo>
                    <a:pt x="917" y="1917"/>
                    <a:pt x="909" y="1979"/>
                    <a:pt x="932" y="1956"/>
                  </a:cubicBezTo>
                  <a:cubicBezTo>
                    <a:pt x="939" y="1940"/>
                    <a:pt x="955" y="1917"/>
                    <a:pt x="978" y="1917"/>
                  </a:cubicBezTo>
                  <a:cubicBezTo>
                    <a:pt x="993" y="1917"/>
                    <a:pt x="993" y="1917"/>
                    <a:pt x="1008" y="1933"/>
                  </a:cubicBezTo>
                  <a:cubicBezTo>
                    <a:pt x="1024" y="1956"/>
                    <a:pt x="1047" y="1940"/>
                    <a:pt x="1047" y="1917"/>
                  </a:cubicBezTo>
                  <a:cubicBezTo>
                    <a:pt x="1054" y="1895"/>
                    <a:pt x="1054" y="1879"/>
                    <a:pt x="1054" y="1849"/>
                  </a:cubicBezTo>
                  <a:cubicBezTo>
                    <a:pt x="1031" y="1834"/>
                    <a:pt x="1031" y="1834"/>
                    <a:pt x="1031" y="1834"/>
                  </a:cubicBezTo>
                  <a:close/>
                  <a:moveTo>
                    <a:pt x="2047" y="1543"/>
                  </a:moveTo>
                  <a:lnTo>
                    <a:pt x="2047" y="1543"/>
                  </a:lnTo>
                  <a:cubicBezTo>
                    <a:pt x="2047" y="1505"/>
                    <a:pt x="2047" y="1505"/>
                    <a:pt x="2047" y="1505"/>
                  </a:cubicBezTo>
                  <a:cubicBezTo>
                    <a:pt x="2070" y="1467"/>
                    <a:pt x="2024" y="1253"/>
                    <a:pt x="1986" y="1230"/>
                  </a:cubicBezTo>
                  <a:cubicBezTo>
                    <a:pt x="1978" y="1223"/>
                    <a:pt x="2032" y="1184"/>
                    <a:pt x="2039" y="1177"/>
                  </a:cubicBezTo>
                  <a:cubicBezTo>
                    <a:pt x="2062" y="1146"/>
                    <a:pt x="2039" y="1062"/>
                    <a:pt x="2032" y="1032"/>
                  </a:cubicBezTo>
                  <a:cubicBezTo>
                    <a:pt x="2017" y="963"/>
                    <a:pt x="2123" y="1100"/>
                    <a:pt x="2123" y="1009"/>
                  </a:cubicBezTo>
                  <a:cubicBezTo>
                    <a:pt x="2123" y="971"/>
                    <a:pt x="2139" y="986"/>
                    <a:pt x="2169" y="986"/>
                  </a:cubicBezTo>
                  <a:lnTo>
                    <a:pt x="2169" y="986"/>
                  </a:lnTo>
                  <a:cubicBezTo>
                    <a:pt x="2208" y="1138"/>
                    <a:pt x="2345" y="993"/>
                    <a:pt x="2368" y="909"/>
                  </a:cubicBezTo>
                  <a:cubicBezTo>
                    <a:pt x="2375" y="886"/>
                    <a:pt x="2406" y="825"/>
                    <a:pt x="2406" y="810"/>
                  </a:cubicBezTo>
                  <a:cubicBezTo>
                    <a:pt x="2406" y="802"/>
                    <a:pt x="2375" y="818"/>
                    <a:pt x="2368" y="810"/>
                  </a:cubicBezTo>
                  <a:cubicBezTo>
                    <a:pt x="2353" y="841"/>
                    <a:pt x="2307" y="841"/>
                    <a:pt x="2292" y="879"/>
                  </a:cubicBezTo>
                  <a:cubicBezTo>
                    <a:pt x="2276" y="917"/>
                    <a:pt x="2246" y="948"/>
                    <a:pt x="2208" y="955"/>
                  </a:cubicBezTo>
                  <a:cubicBezTo>
                    <a:pt x="2116" y="993"/>
                    <a:pt x="2085" y="909"/>
                    <a:pt x="2108" y="841"/>
                  </a:cubicBezTo>
                  <a:cubicBezTo>
                    <a:pt x="2108" y="779"/>
                    <a:pt x="2162" y="825"/>
                    <a:pt x="2169" y="779"/>
                  </a:cubicBezTo>
                  <a:cubicBezTo>
                    <a:pt x="2185" y="734"/>
                    <a:pt x="2177" y="734"/>
                    <a:pt x="2231" y="718"/>
                  </a:cubicBezTo>
                  <a:cubicBezTo>
                    <a:pt x="2253" y="718"/>
                    <a:pt x="2299" y="581"/>
                    <a:pt x="2353" y="566"/>
                  </a:cubicBezTo>
                  <a:cubicBezTo>
                    <a:pt x="2353" y="558"/>
                    <a:pt x="2353" y="558"/>
                    <a:pt x="2353" y="558"/>
                  </a:cubicBezTo>
                  <a:cubicBezTo>
                    <a:pt x="2185" y="520"/>
                    <a:pt x="2360" y="367"/>
                    <a:pt x="2337" y="291"/>
                  </a:cubicBezTo>
                  <a:cubicBezTo>
                    <a:pt x="2314" y="245"/>
                    <a:pt x="2337" y="252"/>
                    <a:pt x="2337" y="207"/>
                  </a:cubicBezTo>
                  <a:cubicBezTo>
                    <a:pt x="2330" y="176"/>
                    <a:pt x="2261" y="130"/>
                    <a:pt x="2246" y="92"/>
                  </a:cubicBezTo>
                  <a:cubicBezTo>
                    <a:pt x="2200" y="0"/>
                    <a:pt x="2192" y="92"/>
                    <a:pt x="2162" y="130"/>
                  </a:cubicBezTo>
                  <a:cubicBezTo>
                    <a:pt x="2100" y="207"/>
                    <a:pt x="1978" y="237"/>
                    <a:pt x="1910" y="306"/>
                  </a:cubicBezTo>
                  <a:cubicBezTo>
                    <a:pt x="1871" y="344"/>
                    <a:pt x="1803" y="459"/>
                    <a:pt x="1764" y="482"/>
                  </a:cubicBezTo>
                  <a:cubicBezTo>
                    <a:pt x="1742" y="512"/>
                    <a:pt x="1665" y="573"/>
                    <a:pt x="1619" y="566"/>
                  </a:cubicBezTo>
                  <a:cubicBezTo>
                    <a:pt x="1543" y="566"/>
                    <a:pt x="1566" y="573"/>
                    <a:pt x="1497" y="611"/>
                  </a:cubicBezTo>
                  <a:cubicBezTo>
                    <a:pt x="1398" y="665"/>
                    <a:pt x="1299" y="680"/>
                    <a:pt x="1345" y="818"/>
                  </a:cubicBezTo>
                  <a:cubicBezTo>
                    <a:pt x="1360" y="848"/>
                    <a:pt x="1444" y="955"/>
                    <a:pt x="1444" y="963"/>
                  </a:cubicBezTo>
                  <a:cubicBezTo>
                    <a:pt x="1428" y="963"/>
                    <a:pt x="1406" y="963"/>
                    <a:pt x="1390" y="963"/>
                  </a:cubicBezTo>
                  <a:cubicBezTo>
                    <a:pt x="1390" y="963"/>
                    <a:pt x="1390" y="963"/>
                    <a:pt x="1383" y="963"/>
                  </a:cubicBezTo>
                  <a:cubicBezTo>
                    <a:pt x="1383" y="940"/>
                    <a:pt x="1329" y="886"/>
                    <a:pt x="1314" y="871"/>
                  </a:cubicBezTo>
                  <a:cubicBezTo>
                    <a:pt x="1299" y="856"/>
                    <a:pt x="1245" y="764"/>
                    <a:pt x="1230" y="779"/>
                  </a:cubicBezTo>
                  <a:cubicBezTo>
                    <a:pt x="1222" y="787"/>
                    <a:pt x="1207" y="833"/>
                    <a:pt x="1214" y="848"/>
                  </a:cubicBezTo>
                  <a:cubicBezTo>
                    <a:pt x="1237" y="879"/>
                    <a:pt x="1260" y="925"/>
                    <a:pt x="1260" y="963"/>
                  </a:cubicBezTo>
                  <a:cubicBezTo>
                    <a:pt x="1237" y="963"/>
                    <a:pt x="1199" y="986"/>
                    <a:pt x="1192" y="986"/>
                  </a:cubicBezTo>
                  <a:cubicBezTo>
                    <a:pt x="1176" y="940"/>
                    <a:pt x="1153" y="902"/>
                    <a:pt x="1100" y="909"/>
                  </a:cubicBezTo>
                  <a:cubicBezTo>
                    <a:pt x="1024" y="925"/>
                    <a:pt x="1008" y="833"/>
                    <a:pt x="978" y="909"/>
                  </a:cubicBezTo>
                  <a:cubicBezTo>
                    <a:pt x="970" y="932"/>
                    <a:pt x="939" y="971"/>
                    <a:pt x="955" y="1001"/>
                  </a:cubicBezTo>
                  <a:cubicBezTo>
                    <a:pt x="993" y="1070"/>
                    <a:pt x="909" y="1024"/>
                    <a:pt x="894" y="1047"/>
                  </a:cubicBezTo>
                  <a:cubicBezTo>
                    <a:pt x="886" y="1070"/>
                    <a:pt x="894" y="1116"/>
                    <a:pt x="886" y="1138"/>
                  </a:cubicBezTo>
                  <a:cubicBezTo>
                    <a:pt x="878" y="1161"/>
                    <a:pt x="848" y="1192"/>
                    <a:pt x="848" y="1215"/>
                  </a:cubicBezTo>
                  <a:cubicBezTo>
                    <a:pt x="848" y="1246"/>
                    <a:pt x="886" y="1268"/>
                    <a:pt x="863" y="1307"/>
                  </a:cubicBezTo>
                  <a:cubicBezTo>
                    <a:pt x="833" y="1375"/>
                    <a:pt x="924" y="1398"/>
                    <a:pt x="939" y="1429"/>
                  </a:cubicBezTo>
                  <a:cubicBezTo>
                    <a:pt x="939" y="1429"/>
                    <a:pt x="978" y="1513"/>
                    <a:pt x="978" y="1536"/>
                  </a:cubicBezTo>
                  <a:cubicBezTo>
                    <a:pt x="978" y="1566"/>
                    <a:pt x="917" y="1528"/>
                    <a:pt x="901" y="1528"/>
                  </a:cubicBezTo>
                  <a:cubicBezTo>
                    <a:pt x="817" y="1490"/>
                    <a:pt x="733" y="1528"/>
                    <a:pt x="840" y="1574"/>
                  </a:cubicBezTo>
                  <a:cubicBezTo>
                    <a:pt x="901" y="1597"/>
                    <a:pt x="886" y="1589"/>
                    <a:pt x="917" y="1643"/>
                  </a:cubicBezTo>
                  <a:cubicBezTo>
                    <a:pt x="947" y="1711"/>
                    <a:pt x="1008" y="1734"/>
                    <a:pt x="1077" y="1750"/>
                  </a:cubicBezTo>
                  <a:cubicBezTo>
                    <a:pt x="1138" y="1757"/>
                    <a:pt x="1283" y="1765"/>
                    <a:pt x="1283" y="1849"/>
                  </a:cubicBezTo>
                  <a:cubicBezTo>
                    <a:pt x="1276" y="1917"/>
                    <a:pt x="1146" y="1788"/>
                    <a:pt x="1115" y="1948"/>
                  </a:cubicBezTo>
                  <a:cubicBezTo>
                    <a:pt x="1108" y="1986"/>
                    <a:pt x="1054" y="2025"/>
                    <a:pt x="1031" y="2055"/>
                  </a:cubicBezTo>
                  <a:cubicBezTo>
                    <a:pt x="993" y="2109"/>
                    <a:pt x="939" y="2147"/>
                    <a:pt x="886" y="2093"/>
                  </a:cubicBezTo>
                  <a:cubicBezTo>
                    <a:pt x="825" y="2032"/>
                    <a:pt x="863" y="2131"/>
                    <a:pt x="894" y="2170"/>
                  </a:cubicBezTo>
                  <a:cubicBezTo>
                    <a:pt x="1031" y="2330"/>
                    <a:pt x="1031" y="2330"/>
                    <a:pt x="1031" y="2330"/>
                  </a:cubicBezTo>
                  <a:cubicBezTo>
                    <a:pt x="1047" y="2345"/>
                    <a:pt x="1077" y="2376"/>
                    <a:pt x="1085" y="2391"/>
                  </a:cubicBezTo>
                  <a:cubicBezTo>
                    <a:pt x="1085" y="2391"/>
                    <a:pt x="1085" y="2399"/>
                    <a:pt x="1092" y="2399"/>
                  </a:cubicBezTo>
                  <a:cubicBezTo>
                    <a:pt x="1161" y="2399"/>
                    <a:pt x="1253" y="2185"/>
                    <a:pt x="1299" y="2147"/>
                  </a:cubicBezTo>
                  <a:cubicBezTo>
                    <a:pt x="1322" y="2131"/>
                    <a:pt x="1345" y="2170"/>
                    <a:pt x="1360" y="2162"/>
                  </a:cubicBezTo>
                  <a:cubicBezTo>
                    <a:pt x="1367" y="2147"/>
                    <a:pt x="1375" y="2131"/>
                    <a:pt x="1398" y="2116"/>
                  </a:cubicBezTo>
                  <a:cubicBezTo>
                    <a:pt x="1421" y="2101"/>
                    <a:pt x="1482" y="2124"/>
                    <a:pt x="1444" y="2078"/>
                  </a:cubicBezTo>
                  <a:cubicBezTo>
                    <a:pt x="1428" y="2063"/>
                    <a:pt x="1398" y="2002"/>
                    <a:pt x="1398" y="1979"/>
                  </a:cubicBezTo>
                  <a:cubicBezTo>
                    <a:pt x="1337" y="1971"/>
                    <a:pt x="1390" y="1925"/>
                    <a:pt x="1398" y="1902"/>
                  </a:cubicBezTo>
                  <a:cubicBezTo>
                    <a:pt x="1436" y="1902"/>
                    <a:pt x="1482" y="1940"/>
                    <a:pt x="1520" y="1940"/>
                  </a:cubicBezTo>
                  <a:cubicBezTo>
                    <a:pt x="1528" y="1971"/>
                    <a:pt x="1512" y="2002"/>
                    <a:pt x="1551" y="2017"/>
                  </a:cubicBezTo>
                  <a:cubicBezTo>
                    <a:pt x="1635" y="2055"/>
                    <a:pt x="1596" y="1956"/>
                    <a:pt x="1574" y="1902"/>
                  </a:cubicBezTo>
                  <a:cubicBezTo>
                    <a:pt x="1535" y="1795"/>
                    <a:pt x="1635" y="1887"/>
                    <a:pt x="1658" y="1811"/>
                  </a:cubicBezTo>
                  <a:lnTo>
                    <a:pt x="1658" y="1811"/>
                  </a:lnTo>
                  <a:cubicBezTo>
                    <a:pt x="1665" y="1818"/>
                    <a:pt x="1688" y="1834"/>
                    <a:pt x="1688" y="1849"/>
                  </a:cubicBezTo>
                  <a:cubicBezTo>
                    <a:pt x="1742" y="1849"/>
                    <a:pt x="1772" y="1895"/>
                    <a:pt x="1795" y="1811"/>
                  </a:cubicBezTo>
                  <a:cubicBezTo>
                    <a:pt x="1933" y="1788"/>
                    <a:pt x="1887" y="1696"/>
                    <a:pt x="1902" y="1612"/>
                  </a:cubicBezTo>
                  <a:cubicBezTo>
                    <a:pt x="1994" y="1589"/>
                    <a:pt x="1956" y="1658"/>
                    <a:pt x="2047" y="1543"/>
                  </a:cubicBez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69" name="Freeform 196"/>
            <p:cNvSpPr>
              <a:spLocks noChangeArrowheads="1"/>
            </p:cNvSpPr>
            <p:nvPr/>
          </p:nvSpPr>
          <p:spPr bwMode="auto">
            <a:xfrm>
              <a:off x="6024171" y="1084264"/>
              <a:ext cx="593686" cy="727075"/>
            </a:xfrm>
            <a:custGeom>
              <a:avLst/>
              <a:gdLst>
                <a:gd name="T0" fmla="*/ 207 w 1650"/>
                <a:gd name="T1" fmla="*/ 1482 h 2018"/>
                <a:gd name="T2" fmla="*/ 84 w 1650"/>
                <a:gd name="T3" fmla="*/ 1612 h 2018"/>
                <a:gd name="T4" fmla="*/ 321 w 1650"/>
                <a:gd name="T5" fmla="*/ 1887 h 2018"/>
                <a:gd name="T6" fmla="*/ 358 w 1650"/>
                <a:gd name="T7" fmla="*/ 1627 h 2018"/>
                <a:gd name="T8" fmla="*/ 442 w 1650"/>
                <a:gd name="T9" fmla="*/ 1857 h 2018"/>
                <a:gd name="T10" fmla="*/ 344 w 1650"/>
                <a:gd name="T11" fmla="*/ 1818 h 2018"/>
                <a:gd name="T12" fmla="*/ 534 w 1650"/>
                <a:gd name="T13" fmla="*/ 1666 h 2018"/>
                <a:gd name="T14" fmla="*/ 473 w 1650"/>
                <a:gd name="T15" fmla="*/ 1765 h 2018"/>
                <a:gd name="T16" fmla="*/ 534 w 1650"/>
                <a:gd name="T17" fmla="*/ 1734 h 2018"/>
                <a:gd name="T18" fmla="*/ 534 w 1650"/>
                <a:gd name="T19" fmla="*/ 1666 h 2018"/>
                <a:gd name="T20" fmla="*/ 763 w 1650"/>
                <a:gd name="T21" fmla="*/ 1742 h 2018"/>
                <a:gd name="T22" fmla="*/ 702 w 1650"/>
                <a:gd name="T23" fmla="*/ 1887 h 2018"/>
                <a:gd name="T24" fmla="*/ 809 w 1650"/>
                <a:gd name="T25" fmla="*/ 1941 h 2018"/>
                <a:gd name="T26" fmla="*/ 855 w 1650"/>
                <a:gd name="T27" fmla="*/ 1711 h 2018"/>
                <a:gd name="T28" fmla="*/ 801 w 1650"/>
                <a:gd name="T29" fmla="*/ 1612 h 2018"/>
                <a:gd name="T30" fmla="*/ 824 w 1650"/>
                <a:gd name="T31" fmla="*/ 1666 h 2018"/>
                <a:gd name="T32" fmla="*/ 855 w 1650"/>
                <a:gd name="T33" fmla="*/ 1589 h 2018"/>
                <a:gd name="T34" fmla="*/ 595 w 1650"/>
                <a:gd name="T35" fmla="*/ 1085 h 2018"/>
                <a:gd name="T36" fmla="*/ 824 w 1650"/>
                <a:gd name="T37" fmla="*/ 1291 h 2018"/>
                <a:gd name="T38" fmla="*/ 984 w 1650"/>
                <a:gd name="T39" fmla="*/ 1429 h 2018"/>
                <a:gd name="T40" fmla="*/ 641 w 1650"/>
                <a:gd name="T41" fmla="*/ 1406 h 2018"/>
                <a:gd name="T42" fmla="*/ 329 w 1650"/>
                <a:gd name="T43" fmla="*/ 1253 h 2018"/>
                <a:gd name="T44" fmla="*/ 229 w 1650"/>
                <a:gd name="T45" fmla="*/ 1146 h 2018"/>
                <a:gd name="T46" fmla="*/ 130 w 1650"/>
                <a:gd name="T47" fmla="*/ 1116 h 2018"/>
                <a:gd name="T48" fmla="*/ 321 w 1650"/>
                <a:gd name="T49" fmla="*/ 749 h 2018"/>
                <a:gd name="T50" fmla="*/ 618 w 1650"/>
                <a:gd name="T51" fmla="*/ 894 h 2018"/>
                <a:gd name="T52" fmla="*/ 1000 w 1650"/>
                <a:gd name="T53" fmla="*/ 1368 h 2018"/>
                <a:gd name="T54" fmla="*/ 1137 w 1650"/>
                <a:gd name="T55" fmla="*/ 1444 h 2018"/>
                <a:gd name="T56" fmla="*/ 1137 w 1650"/>
                <a:gd name="T57" fmla="*/ 1299 h 2018"/>
                <a:gd name="T58" fmla="*/ 954 w 1650"/>
                <a:gd name="T59" fmla="*/ 978 h 2018"/>
                <a:gd name="T60" fmla="*/ 817 w 1650"/>
                <a:gd name="T61" fmla="*/ 1032 h 2018"/>
                <a:gd name="T62" fmla="*/ 977 w 1650"/>
                <a:gd name="T63" fmla="*/ 1116 h 2018"/>
                <a:gd name="T64" fmla="*/ 992 w 1650"/>
                <a:gd name="T65" fmla="*/ 940 h 2018"/>
                <a:gd name="T66" fmla="*/ 1328 w 1650"/>
                <a:gd name="T67" fmla="*/ 787 h 2018"/>
                <a:gd name="T68" fmla="*/ 1259 w 1650"/>
                <a:gd name="T69" fmla="*/ 818 h 2018"/>
                <a:gd name="T70" fmla="*/ 1275 w 1650"/>
                <a:gd name="T71" fmla="*/ 894 h 2018"/>
                <a:gd name="T72" fmla="*/ 1389 w 1650"/>
                <a:gd name="T73" fmla="*/ 863 h 2018"/>
                <a:gd name="T74" fmla="*/ 610 w 1650"/>
                <a:gd name="T75" fmla="*/ 642 h 2018"/>
                <a:gd name="T76" fmla="*/ 580 w 1650"/>
                <a:gd name="T77" fmla="*/ 795 h 2018"/>
                <a:gd name="T78" fmla="*/ 740 w 1650"/>
                <a:gd name="T79" fmla="*/ 634 h 2018"/>
                <a:gd name="T80" fmla="*/ 824 w 1650"/>
                <a:gd name="T81" fmla="*/ 711 h 2018"/>
                <a:gd name="T82" fmla="*/ 786 w 1650"/>
                <a:gd name="T83" fmla="*/ 749 h 2018"/>
                <a:gd name="T84" fmla="*/ 832 w 1650"/>
                <a:gd name="T85" fmla="*/ 741 h 2018"/>
                <a:gd name="T86" fmla="*/ 1084 w 1650"/>
                <a:gd name="T87" fmla="*/ 505 h 2018"/>
                <a:gd name="T88" fmla="*/ 969 w 1650"/>
                <a:gd name="T89" fmla="*/ 619 h 2018"/>
                <a:gd name="T90" fmla="*/ 1069 w 1650"/>
                <a:gd name="T91" fmla="*/ 764 h 2018"/>
                <a:gd name="T92" fmla="*/ 809 w 1650"/>
                <a:gd name="T93" fmla="*/ 275 h 2018"/>
                <a:gd name="T94" fmla="*/ 679 w 1650"/>
                <a:gd name="T95" fmla="*/ 191 h 2018"/>
                <a:gd name="T96" fmla="*/ 717 w 1650"/>
                <a:gd name="T97" fmla="*/ 375 h 2018"/>
                <a:gd name="T98" fmla="*/ 900 w 1650"/>
                <a:gd name="T99" fmla="*/ 367 h 2018"/>
                <a:gd name="T100" fmla="*/ 878 w 1650"/>
                <a:gd name="T101" fmla="*/ 153 h 2018"/>
                <a:gd name="T102" fmla="*/ 839 w 1650"/>
                <a:gd name="T103" fmla="*/ 77 h 2018"/>
                <a:gd name="T104" fmla="*/ 878 w 1650"/>
                <a:gd name="T105" fmla="*/ 153 h 2018"/>
                <a:gd name="T106" fmla="*/ 1397 w 1650"/>
                <a:gd name="T107" fmla="*/ 283 h 2018"/>
                <a:gd name="T108" fmla="*/ 1214 w 1650"/>
                <a:gd name="T109" fmla="*/ 482 h 2018"/>
                <a:gd name="T110" fmla="*/ 1344 w 1650"/>
                <a:gd name="T111" fmla="*/ 466 h 2018"/>
                <a:gd name="T112" fmla="*/ 1588 w 1650"/>
                <a:gd name="T113" fmla="*/ 291 h 2018"/>
                <a:gd name="T114" fmla="*/ 1565 w 1650"/>
                <a:gd name="T115" fmla="*/ 62 h 2018"/>
                <a:gd name="T116" fmla="*/ 1634 w 1650"/>
                <a:gd name="T117" fmla="*/ 23 h 2018"/>
                <a:gd name="T118" fmla="*/ 1557 w 1650"/>
                <a:gd name="T119" fmla="*/ 77 h 2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50" h="2018">
                  <a:moveTo>
                    <a:pt x="358" y="1627"/>
                  </a:moveTo>
                  <a:lnTo>
                    <a:pt x="358" y="1627"/>
                  </a:lnTo>
                  <a:cubicBezTo>
                    <a:pt x="306" y="1597"/>
                    <a:pt x="344" y="1521"/>
                    <a:pt x="268" y="1498"/>
                  </a:cubicBezTo>
                  <a:cubicBezTo>
                    <a:pt x="252" y="1498"/>
                    <a:pt x="214" y="1498"/>
                    <a:pt x="207" y="1482"/>
                  </a:cubicBezTo>
                  <a:cubicBezTo>
                    <a:pt x="176" y="1467"/>
                    <a:pt x="168" y="1398"/>
                    <a:pt x="130" y="1413"/>
                  </a:cubicBezTo>
                  <a:cubicBezTo>
                    <a:pt x="99" y="1429"/>
                    <a:pt x="46" y="1444"/>
                    <a:pt x="31" y="1467"/>
                  </a:cubicBezTo>
                  <a:cubicBezTo>
                    <a:pt x="15" y="1490"/>
                    <a:pt x="0" y="1543"/>
                    <a:pt x="0" y="1574"/>
                  </a:cubicBezTo>
                  <a:cubicBezTo>
                    <a:pt x="0" y="1597"/>
                    <a:pt x="61" y="1589"/>
                    <a:pt x="84" y="1612"/>
                  </a:cubicBezTo>
                  <a:cubicBezTo>
                    <a:pt x="92" y="1627"/>
                    <a:pt x="92" y="1673"/>
                    <a:pt x="99" y="1696"/>
                  </a:cubicBezTo>
                  <a:cubicBezTo>
                    <a:pt x="107" y="1734"/>
                    <a:pt x="168" y="1765"/>
                    <a:pt x="191" y="1803"/>
                  </a:cubicBezTo>
                  <a:cubicBezTo>
                    <a:pt x="207" y="1826"/>
                    <a:pt x="214" y="1872"/>
                    <a:pt x="245" y="1872"/>
                  </a:cubicBezTo>
                  <a:cubicBezTo>
                    <a:pt x="260" y="1864"/>
                    <a:pt x="313" y="1895"/>
                    <a:pt x="321" y="1887"/>
                  </a:cubicBezTo>
                  <a:cubicBezTo>
                    <a:pt x="321" y="1857"/>
                    <a:pt x="290" y="1849"/>
                    <a:pt x="313" y="1811"/>
                  </a:cubicBezTo>
                  <a:cubicBezTo>
                    <a:pt x="329" y="1795"/>
                    <a:pt x="366" y="1788"/>
                    <a:pt x="381" y="1765"/>
                  </a:cubicBezTo>
                  <a:cubicBezTo>
                    <a:pt x="389" y="1734"/>
                    <a:pt x="366" y="1696"/>
                    <a:pt x="366" y="1666"/>
                  </a:cubicBezTo>
                  <a:cubicBezTo>
                    <a:pt x="358" y="1627"/>
                    <a:pt x="358" y="1627"/>
                    <a:pt x="358" y="1627"/>
                  </a:cubicBezTo>
                  <a:close/>
                  <a:moveTo>
                    <a:pt x="458" y="1795"/>
                  </a:moveTo>
                  <a:lnTo>
                    <a:pt x="458" y="1795"/>
                  </a:lnTo>
                  <a:cubicBezTo>
                    <a:pt x="465" y="1818"/>
                    <a:pt x="465" y="1818"/>
                    <a:pt x="465" y="1818"/>
                  </a:cubicBezTo>
                  <a:cubicBezTo>
                    <a:pt x="465" y="1834"/>
                    <a:pt x="458" y="1849"/>
                    <a:pt x="442" y="1857"/>
                  </a:cubicBezTo>
                  <a:cubicBezTo>
                    <a:pt x="427" y="1864"/>
                    <a:pt x="404" y="1857"/>
                    <a:pt x="396" y="1864"/>
                  </a:cubicBezTo>
                  <a:cubicBezTo>
                    <a:pt x="381" y="1872"/>
                    <a:pt x="373" y="1887"/>
                    <a:pt x="366" y="1872"/>
                  </a:cubicBezTo>
                  <a:cubicBezTo>
                    <a:pt x="358" y="1872"/>
                    <a:pt x="336" y="1849"/>
                    <a:pt x="336" y="1841"/>
                  </a:cubicBezTo>
                  <a:cubicBezTo>
                    <a:pt x="336" y="1834"/>
                    <a:pt x="344" y="1818"/>
                    <a:pt x="344" y="1818"/>
                  </a:cubicBezTo>
                  <a:cubicBezTo>
                    <a:pt x="358" y="1803"/>
                    <a:pt x="381" y="1811"/>
                    <a:pt x="404" y="1811"/>
                  </a:cubicBezTo>
                  <a:cubicBezTo>
                    <a:pt x="419" y="1811"/>
                    <a:pt x="427" y="1803"/>
                    <a:pt x="442" y="1803"/>
                  </a:cubicBezTo>
                  <a:cubicBezTo>
                    <a:pt x="450" y="1803"/>
                    <a:pt x="450" y="1803"/>
                    <a:pt x="458" y="1795"/>
                  </a:cubicBezTo>
                  <a:close/>
                  <a:moveTo>
                    <a:pt x="534" y="1666"/>
                  </a:moveTo>
                  <a:lnTo>
                    <a:pt x="534" y="1666"/>
                  </a:lnTo>
                  <a:cubicBezTo>
                    <a:pt x="519" y="1666"/>
                    <a:pt x="511" y="1673"/>
                    <a:pt x="503" y="1673"/>
                  </a:cubicBezTo>
                  <a:cubicBezTo>
                    <a:pt x="480" y="1681"/>
                    <a:pt x="465" y="1696"/>
                    <a:pt x="458" y="1719"/>
                  </a:cubicBezTo>
                  <a:cubicBezTo>
                    <a:pt x="450" y="1734"/>
                    <a:pt x="465" y="1750"/>
                    <a:pt x="473" y="1765"/>
                  </a:cubicBezTo>
                  <a:cubicBezTo>
                    <a:pt x="480" y="1773"/>
                    <a:pt x="503" y="1765"/>
                    <a:pt x="511" y="1773"/>
                  </a:cubicBezTo>
                  <a:cubicBezTo>
                    <a:pt x="519" y="1773"/>
                    <a:pt x="534" y="1773"/>
                    <a:pt x="542" y="1765"/>
                  </a:cubicBezTo>
                  <a:cubicBezTo>
                    <a:pt x="549" y="1765"/>
                    <a:pt x="549" y="1757"/>
                    <a:pt x="549" y="1750"/>
                  </a:cubicBezTo>
                  <a:cubicBezTo>
                    <a:pt x="557" y="1742"/>
                    <a:pt x="542" y="1734"/>
                    <a:pt x="534" y="1734"/>
                  </a:cubicBezTo>
                  <a:cubicBezTo>
                    <a:pt x="526" y="1734"/>
                    <a:pt x="519" y="1719"/>
                    <a:pt x="511" y="1719"/>
                  </a:cubicBezTo>
                  <a:cubicBezTo>
                    <a:pt x="511" y="1711"/>
                    <a:pt x="503" y="1711"/>
                    <a:pt x="511" y="1704"/>
                  </a:cubicBezTo>
                  <a:cubicBezTo>
                    <a:pt x="519" y="1696"/>
                    <a:pt x="526" y="1688"/>
                    <a:pt x="534" y="1681"/>
                  </a:cubicBezTo>
                  <a:cubicBezTo>
                    <a:pt x="534" y="1666"/>
                    <a:pt x="534" y="1666"/>
                    <a:pt x="534" y="1666"/>
                  </a:cubicBezTo>
                  <a:close/>
                  <a:moveTo>
                    <a:pt x="855" y="1711"/>
                  </a:moveTo>
                  <a:lnTo>
                    <a:pt x="855" y="1711"/>
                  </a:lnTo>
                  <a:cubicBezTo>
                    <a:pt x="839" y="1719"/>
                    <a:pt x="839" y="1704"/>
                    <a:pt x="824" y="1704"/>
                  </a:cubicBezTo>
                  <a:cubicBezTo>
                    <a:pt x="801" y="1711"/>
                    <a:pt x="794" y="1742"/>
                    <a:pt x="763" y="1742"/>
                  </a:cubicBezTo>
                  <a:cubicBezTo>
                    <a:pt x="755" y="1742"/>
                    <a:pt x="740" y="1727"/>
                    <a:pt x="732" y="1719"/>
                  </a:cubicBezTo>
                  <a:cubicBezTo>
                    <a:pt x="725" y="1719"/>
                    <a:pt x="679" y="1727"/>
                    <a:pt x="664" y="1727"/>
                  </a:cubicBezTo>
                  <a:cubicBezTo>
                    <a:pt x="648" y="1727"/>
                    <a:pt x="694" y="1765"/>
                    <a:pt x="694" y="1780"/>
                  </a:cubicBezTo>
                  <a:cubicBezTo>
                    <a:pt x="618" y="1803"/>
                    <a:pt x="702" y="1834"/>
                    <a:pt x="702" y="1887"/>
                  </a:cubicBezTo>
                  <a:cubicBezTo>
                    <a:pt x="702" y="1902"/>
                    <a:pt x="694" y="1910"/>
                    <a:pt x="702" y="1933"/>
                  </a:cubicBezTo>
                  <a:cubicBezTo>
                    <a:pt x="702" y="1948"/>
                    <a:pt x="717" y="1956"/>
                    <a:pt x="732" y="1963"/>
                  </a:cubicBezTo>
                  <a:cubicBezTo>
                    <a:pt x="755" y="1986"/>
                    <a:pt x="740" y="2017"/>
                    <a:pt x="786" y="2009"/>
                  </a:cubicBezTo>
                  <a:cubicBezTo>
                    <a:pt x="817" y="2009"/>
                    <a:pt x="809" y="1956"/>
                    <a:pt x="809" y="1941"/>
                  </a:cubicBezTo>
                  <a:cubicBezTo>
                    <a:pt x="809" y="1910"/>
                    <a:pt x="801" y="1902"/>
                    <a:pt x="794" y="1880"/>
                  </a:cubicBezTo>
                  <a:cubicBezTo>
                    <a:pt x="786" y="1857"/>
                    <a:pt x="809" y="1834"/>
                    <a:pt x="824" y="1811"/>
                  </a:cubicBezTo>
                  <a:cubicBezTo>
                    <a:pt x="839" y="1795"/>
                    <a:pt x="847" y="1773"/>
                    <a:pt x="855" y="1742"/>
                  </a:cubicBezTo>
                  <a:cubicBezTo>
                    <a:pt x="855" y="1711"/>
                    <a:pt x="855" y="1711"/>
                    <a:pt x="855" y="1711"/>
                  </a:cubicBezTo>
                  <a:close/>
                  <a:moveTo>
                    <a:pt x="855" y="1589"/>
                  </a:moveTo>
                  <a:lnTo>
                    <a:pt x="855" y="1589"/>
                  </a:lnTo>
                  <a:cubicBezTo>
                    <a:pt x="847" y="1597"/>
                    <a:pt x="839" y="1597"/>
                    <a:pt x="824" y="1605"/>
                  </a:cubicBezTo>
                  <a:cubicBezTo>
                    <a:pt x="817" y="1605"/>
                    <a:pt x="809" y="1605"/>
                    <a:pt x="801" y="1612"/>
                  </a:cubicBezTo>
                  <a:cubicBezTo>
                    <a:pt x="786" y="1627"/>
                    <a:pt x="763" y="1627"/>
                    <a:pt x="748" y="1643"/>
                  </a:cubicBezTo>
                  <a:cubicBezTo>
                    <a:pt x="748" y="1643"/>
                    <a:pt x="748" y="1650"/>
                    <a:pt x="748" y="1658"/>
                  </a:cubicBezTo>
                  <a:cubicBezTo>
                    <a:pt x="763" y="1666"/>
                    <a:pt x="778" y="1673"/>
                    <a:pt x="794" y="1673"/>
                  </a:cubicBezTo>
                  <a:cubicBezTo>
                    <a:pt x="801" y="1666"/>
                    <a:pt x="817" y="1666"/>
                    <a:pt x="824" y="1666"/>
                  </a:cubicBezTo>
                  <a:cubicBezTo>
                    <a:pt x="839" y="1666"/>
                    <a:pt x="847" y="1681"/>
                    <a:pt x="862" y="1673"/>
                  </a:cubicBezTo>
                  <a:cubicBezTo>
                    <a:pt x="870" y="1666"/>
                    <a:pt x="862" y="1658"/>
                    <a:pt x="862" y="1650"/>
                  </a:cubicBezTo>
                  <a:cubicBezTo>
                    <a:pt x="862" y="1635"/>
                    <a:pt x="862" y="1627"/>
                    <a:pt x="870" y="1627"/>
                  </a:cubicBezTo>
                  <a:cubicBezTo>
                    <a:pt x="855" y="1589"/>
                    <a:pt x="855" y="1589"/>
                    <a:pt x="855" y="1589"/>
                  </a:cubicBezTo>
                  <a:close/>
                  <a:moveTo>
                    <a:pt x="618" y="894"/>
                  </a:moveTo>
                  <a:lnTo>
                    <a:pt x="618" y="894"/>
                  </a:lnTo>
                  <a:cubicBezTo>
                    <a:pt x="641" y="948"/>
                    <a:pt x="679" y="971"/>
                    <a:pt x="664" y="1039"/>
                  </a:cubicBezTo>
                  <a:cubicBezTo>
                    <a:pt x="648" y="1131"/>
                    <a:pt x="587" y="1001"/>
                    <a:pt x="595" y="1085"/>
                  </a:cubicBezTo>
                  <a:cubicBezTo>
                    <a:pt x="595" y="1123"/>
                    <a:pt x="549" y="1138"/>
                    <a:pt x="519" y="1146"/>
                  </a:cubicBezTo>
                  <a:cubicBezTo>
                    <a:pt x="519" y="1184"/>
                    <a:pt x="641" y="1200"/>
                    <a:pt x="671" y="1192"/>
                  </a:cubicBezTo>
                  <a:cubicBezTo>
                    <a:pt x="732" y="1169"/>
                    <a:pt x="771" y="1161"/>
                    <a:pt x="832" y="1215"/>
                  </a:cubicBezTo>
                  <a:cubicBezTo>
                    <a:pt x="855" y="1238"/>
                    <a:pt x="817" y="1253"/>
                    <a:pt x="824" y="1291"/>
                  </a:cubicBezTo>
                  <a:cubicBezTo>
                    <a:pt x="824" y="1383"/>
                    <a:pt x="923" y="1261"/>
                    <a:pt x="939" y="1261"/>
                  </a:cubicBezTo>
                  <a:cubicBezTo>
                    <a:pt x="962" y="1261"/>
                    <a:pt x="1000" y="1238"/>
                    <a:pt x="992" y="1276"/>
                  </a:cubicBezTo>
                  <a:cubicBezTo>
                    <a:pt x="984" y="1314"/>
                    <a:pt x="946" y="1299"/>
                    <a:pt x="946" y="1345"/>
                  </a:cubicBezTo>
                  <a:cubicBezTo>
                    <a:pt x="946" y="1391"/>
                    <a:pt x="939" y="1413"/>
                    <a:pt x="984" y="1429"/>
                  </a:cubicBezTo>
                  <a:cubicBezTo>
                    <a:pt x="1030" y="1444"/>
                    <a:pt x="984" y="1658"/>
                    <a:pt x="916" y="1543"/>
                  </a:cubicBezTo>
                  <a:cubicBezTo>
                    <a:pt x="878" y="1475"/>
                    <a:pt x="817" y="1521"/>
                    <a:pt x="786" y="1490"/>
                  </a:cubicBezTo>
                  <a:cubicBezTo>
                    <a:pt x="732" y="1429"/>
                    <a:pt x="740" y="1375"/>
                    <a:pt x="725" y="1307"/>
                  </a:cubicBezTo>
                  <a:cubicBezTo>
                    <a:pt x="710" y="1314"/>
                    <a:pt x="671" y="1391"/>
                    <a:pt x="641" y="1406"/>
                  </a:cubicBezTo>
                  <a:cubicBezTo>
                    <a:pt x="595" y="1421"/>
                    <a:pt x="564" y="1406"/>
                    <a:pt x="519" y="1436"/>
                  </a:cubicBezTo>
                  <a:cubicBezTo>
                    <a:pt x="488" y="1459"/>
                    <a:pt x="458" y="1444"/>
                    <a:pt x="419" y="1444"/>
                  </a:cubicBezTo>
                  <a:cubicBezTo>
                    <a:pt x="343" y="1452"/>
                    <a:pt x="373" y="1452"/>
                    <a:pt x="336" y="1391"/>
                  </a:cubicBezTo>
                  <a:cubicBezTo>
                    <a:pt x="306" y="1352"/>
                    <a:pt x="298" y="1299"/>
                    <a:pt x="329" y="1253"/>
                  </a:cubicBezTo>
                  <a:cubicBezTo>
                    <a:pt x="350" y="1223"/>
                    <a:pt x="344" y="1200"/>
                    <a:pt x="358" y="1161"/>
                  </a:cubicBezTo>
                  <a:cubicBezTo>
                    <a:pt x="358" y="1146"/>
                    <a:pt x="321" y="1039"/>
                    <a:pt x="298" y="1055"/>
                  </a:cubicBezTo>
                  <a:cubicBezTo>
                    <a:pt x="275" y="1062"/>
                    <a:pt x="313" y="1169"/>
                    <a:pt x="313" y="1184"/>
                  </a:cubicBezTo>
                  <a:cubicBezTo>
                    <a:pt x="290" y="1184"/>
                    <a:pt x="245" y="1123"/>
                    <a:pt x="229" y="1146"/>
                  </a:cubicBezTo>
                  <a:cubicBezTo>
                    <a:pt x="222" y="1169"/>
                    <a:pt x="290" y="1261"/>
                    <a:pt x="268" y="1291"/>
                  </a:cubicBezTo>
                  <a:cubicBezTo>
                    <a:pt x="252" y="1322"/>
                    <a:pt x="207" y="1337"/>
                    <a:pt x="176" y="1337"/>
                  </a:cubicBezTo>
                  <a:cubicBezTo>
                    <a:pt x="115" y="1337"/>
                    <a:pt x="130" y="1314"/>
                    <a:pt x="122" y="1269"/>
                  </a:cubicBezTo>
                  <a:cubicBezTo>
                    <a:pt x="107" y="1207"/>
                    <a:pt x="122" y="1177"/>
                    <a:pt x="130" y="1116"/>
                  </a:cubicBezTo>
                  <a:cubicBezTo>
                    <a:pt x="138" y="1093"/>
                    <a:pt x="145" y="1070"/>
                    <a:pt x="145" y="1039"/>
                  </a:cubicBezTo>
                  <a:cubicBezTo>
                    <a:pt x="153" y="994"/>
                    <a:pt x="138" y="948"/>
                    <a:pt x="138" y="902"/>
                  </a:cubicBezTo>
                  <a:cubicBezTo>
                    <a:pt x="161" y="848"/>
                    <a:pt x="145" y="825"/>
                    <a:pt x="214" y="787"/>
                  </a:cubicBezTo>
                  <a:cubicBezTo>
                    <a:pt x="245" y="772"/>
                    <a:pt x="290" y="757"/>
                    <a:pt x="321" y="749"/>
                  </a:cubicBezTo>
                  <a:cubicBezTo>
                    <a:pt x="389" y="726"/>
                    <a:pt x="404" y="772"/>
                    <a:pt x="458" y="795"/>
                  </a:cubicBezTo>
                  <a:cubicBezTo>
                    <a:pt x="480" y="810"/>
                    <a:pt x="503" y="810"/>
                    <a:pt x="526" y="818"/>
                  </a:cubicBezTo>
                  <a:cubicBezTo>
                    <a:pt x="549" y="833"/>
                    <a:pt x="572" y="848"/>
                    <a:pt x="595" y="863"/>
                  </a:cubicBezTo>
                  <a:cubicBezTo>
                    <a:pt x="618" y="894"/>
                    <a:pt x="618" y="894"/>
                    <a:pt x="618" y="894"/>
                  </a:cubicBezTo>
                  <a:close/>
                  <a:moveTo>
                    <a:pt x="1122" y="1299"/>
                  </a:moveTo>
                  <a:lnTo>
                    <a:pt x="1122" y="1299"/>
                  </a:lnTo>
                  <a:cubicBezTo>
                    <a:pt x="1107" y="1314"/>
                    <a:pt x="1084" y="1322"/>
                    <a:pt x="1069" y="1337"/>
                  </a:cubicBezTo>
                  <a:cubicBezTo>
                    <a:pt x="1053" y="1345"/>
                    <a:pt x="984" y="1337"/>
                    <a:pt x="1000" y="1368"/>
                  </a:cubicBezTo>
                  <a:cubicBezTo>
                    <a:pt x="1023" y="1391"/>
                    <a:pt x="1030" y="1421"/>
                    <a:pt x="1038" y="1459"/>
                  </a:cubicBezTo>
                  <a:lnTo>
                    <a:pt x="1038" y="1459"/>
                  </a:lnTo>
                  <a:cubicBezTo>
                    <a:pt x="1046" y="1459"/>
                    <a:pt x="1053" y="1452"/>
                    <a:pt x="1061" y="1444"/>
                  </a:cubicBezTo>
                  <a:cubicBezTo>
                    <a:pt x="1084" y="1436"/>
                    <a:pt x="1114" y="1444"/>
                    <a:pt x="1137" y="1444"/>
                  </a:cubicBezTo>
                  <a:cubicBezTo>
                    <a:pt x="1137" y="1436"/>
                    <a:pt x="1137" y="1429"/>
                    <a:pt x="1137" y="1429"/>
                  </a:cubicBezTo>
                  <a:cubicBezTo>
                    <a:pt x="1145" y="1406"/>
                    <a:pt x="1130" y="1383"/>
                    <a:pt x="1130" y="1360"/>
                  </a:cubicBezTo>
                  <a:cubicBezTo>
                    <a:pt x="1130" y="1352"/>
                    <a:pt x="1137" y="1337"/>
                    <a:pt x="1137" y="1330"/>
                  </a:cubicBezTo>
                  <a:cubicBezTo>
                    <a:pt x="1145" y="1314"/>
                    <a:pt x="1137" y="1314"/>
                    <a:pt x="1137" y="1299"/>
                  </a:cubicBezTo>
                  <a:cubicBezTo>
                    <a:pt x="1122" y="1299"/>
                    <a:pt x="1122" y="1299"/>
                    <a:pt x="1122" y="1299"/>
                  </a:cubicBezTo>
                  <a:close/>
                  <a:moveTo>
                    <a:pt x="992" y="940"/>
                  </a:moveTo>
                  <a:lnTo>
                    <a:pt x="992" y="940"/>
                  </a:lnTo>
                  <a:cubicBezTo>
                    <a:pt x="969" y="940"/>
                    <a:pt x="969" y="963"/>
                    <a:pt x="954" y="978"/>
                  </a:cubicBezTo>
                  <a:cubicBezTo>
                    <a:pt x="946" y="1001"/>
                    <a:pt x="931" y="1024"/>
                    <a:pt x="900" y="1024"/>
                  </a:cubicBezTo>
                  <a:cubicBezTo>
                    <a:pt x="878" y="1024"/>
                    <a:pt x="839" y="1001"/>
                    <a:pt x="832" y="978"/>
                  </a:cubicBezTo>
                  <a:lnTo>
                    <a:pt x="832" y="978"/>
                  </a:lnTo>
                  <a:cubicBezTo>
                    <a:pt x="832" y="1001"/>
                    <a:pt x="824" y="1009"/>
                    <a:pt x="817" y="1032"/>
                  </a:cubicBezTo>
                  <a:cubicBezTo>
                    <a:pt x="809" y="1039"/>
                    <a:pt x="794" y="1062"/>
                    <a:pt x="809" y="1077"/>
                  </a:cubicBezTo>
                  <a:cubicBezTo>
                    <a:pt x="824" y="1085"/>
                    <a:pt x="839" y="1085"/>
                    <a:pt x="855" y="1093"/>
                  </a:cubicBezTo>
                  <a:cubicBezTo>
                    <a:pt x="885" y="1100"/>
                    <a:pt x="900" y="1108"/>
                    <a:pt x="923" y="1131"/>
                  </a:cubicBezTo>
                  <a:cubicBezTo>
                    <a:pt x="946" y="1146"/>
                    <a:pt x="962" y="1138"/>
                    <a:pt x="977" y="1116"/>
                  </a:cubicBezTo>
                  <a:cubicBezTo>
                    <a:pt x="992" y="1093"/>
                    <a:pt x="969" y="1062"/>
                    <a:pt x="969" y="1039"/>
                  </a:cubicBezTo>
                  <a:cubicBezTo>
                    <a:pt x="969" y="1024"/>
                    <a:pt x="977" y="1016"/>
                    <a:pt x="977" y="1009"/>
                  </a:cubicBezTo>
                  <a:cubicBezTo>
                    <a:pt x="984" y="1001"/>
                    <a:pt x="992" y="986"/>
                    <a:pt x="1000" y="971"/>
                  </a:cubicBezTo>
                  <a:cubicBezTo>
                    <a:pt x="992" y="940"/>
                    <a:pt x="992" y="940"/>
                    <a:pt x="992" y="940"/>
                  </a:cubicBezTo>
                  <a:close/>
                  <a:moveTo>
                    <a:pt x="1389" y="841"/>
                  </a:moveTo>
                  <a:lnTo>
                    <a:pt x="1389" y="841"/>
                  </a:lnTo>
                  <a:cubicBezTo>
                    <a:pt x="1367" y="856"/>
                    <a:pt x="1282" y="856"/>
                    <a:pt x="1298" y="818"/>
                  </a:cubicBezTo>
                  <a:cubicBezTo>
                    <a:pt x="1305" y="795"/>
                    <a:pt x="1305" y="802"/>
                    <a:pt x="1328" y="787"/>
                  </a:cubicBezTo>
                  <a:cubicBezTo>
                    <a:pt x="1336" y="780"/>
                    <a:pt x="1328" y="764"/>
                    <a:pt x="1321" y="764"/>
                  </a:cubicBezTo>
                  <a:cubicBezTo>
                    <a:pt x="1305" y="764"/>
                    <a:pt x="1282" y="772"/>
                    <a:pt x="1282" y="757"/>
                  </a:cubicBezTo>
                  <a:cubicBezTo>
                    <a:pt x="1282" y="734"/>
                    <a:pt x="1252" y="688"/>
                    <a:pt x="1244" y="734"/>
                  </a:cubicBezTo>
                  <a:cubicBezTo>
                    <a:pt x="1244" y="757"/>
                    <a:pt x="1252" y="795"/>
                    <a:pt x="1259" y="818"/>
                  </a:cubicBezTo>
                  <a:cubicBezTo>
                    <a:pt x="1275" y="879"/>
                    <a:pt x="1236" y="833"/>
                    <a:pt x="1206" y="871"/>
                  </a:cubicBezTo>
                  <a:cubicBezTo>
                    <a:pt x="1198" y="879"/>
                    <a:pt x="1175" y="932"/>
                    <a:pt x="1168" y="948"/>
                  </a:cubicBezTo>
                  <a:cubicBezTo>
                    <a:pt x="1168" y="971"/>
                    <a:pt x="1198" y="971"/>
                    <a:pt x="1206" y="948"/>
                  </a:cubicBezTo>
                  <a:cubicBezTo>
                    <a:pt x="1214" y="917"/>
                    <a:pt x="1236" y="886"/>
                    <a:pt x="1275" y="894"/>
                  </a:cubicBezTo>
                  <a:cubicBezTo>
                    <a:pt x="1321" y="894"/>
                    <a:pt x="1321" y="940"/>
                    <a:pt x="1313" y="971"/>
                  </a:cubicBezTo>
                  <a:cubicBezTo>
                    <a:pt x="1328" y="971"/>
                    <a:pt x="1336" y="955"/>
                    <a:pt x="1359" y="948"/>
                  </a:cubicBezTo>
                  <a:cubicBezTo>
                    <a:pt x="1367" y="948"/>
                    <a:pt x="1428" y="948"/>
                    <a:pt x="1405" y="932"/>
                  </a:cubicBezTo>
                  <a:cubicBezTo>
                    <a:pt x="1397" y="917"/>
                    <a:pt x="1367" y="879"/>
                    <a:pt x="1389" y="863"/>
                  </a:cubicBezTo>
                  <a:cubicBezTo>
                    <a:pt x="1389" y="841"/>
                    <a:pt x="1389" y="841"/>
                    <a:pt x="1389" y="841"/>
                  </a:cubicBezTo>
                  <a:close/>
                  <a:moveTo>
                    <a:pt x="710" y="642"/>
                  </a:moveTo>
                  <a:lnTo>
                    <a:pt x="710" y="642"/>
                  </a:lnTo>
                  <a:cubicBezTo>
                    <a:pt x="679" y="665"/>
                    <a:pt x="641" y="673"/>
                    <a:pt x="610" y="642"/>
                  </a:cubicBezTo>
                  <a:cubicBezTo>
                    <a:pt x="587" y="611"/>
                    <a:pt x="618" y="596"/>
                    <a:pt x="572" y="581"/>
                  </a:cubicBezTo>
                  <a:cubicBezTo>
                    <a:pt x="534" y="573"/>
                    <a:pt x="542" y="589"/>
                    <a:pt x="534" y="619"/>
                  </a:cubicBezTo>
                  <a:cubicBezTo>
                    <a:pt x="519" y="642"/>
                    <a:pt x="496" y="650"/>
                    <a:pt x="496" y="688"/>
                  </a:cubicBezTo>
                  <a:cubicBezTo>
                    <a:pt x="503" y="719"/>
                    <a:pt x="557" y="772"/>
                    <a:pt x="580" y="795"/>
                  </a:cubicBezTo>
                  <a:cubicBezTo>
                    <a:pt x="610" y="818"/>
                    <a:pt x="633" y="818"/>
                    <a:pt x="664" y="810"/>
                  </a:cubicBezTo>
                  <a:cubicBezTo>
                    <a:pt x="687" y="810"/>
                    <a:pt x="717" y="810"/>
                    <a:pt x="717" y="795"/>
                  </a:cubicBezTo>
                  <a:cubicBezTo>
                    <a:pt x="732" y="764"/>
                    <a:pt x="710" y="726"/>
                    <a:pt x="725" y="703"/>
                  </a:cubicBezTo>
                  <a:cubicBezTo>
                    <a:pt x="732" y="688"/>
                    <a:pt x="763" y="657"/>
                    <a:pt x="740" y="634"/>
                  </a:cubicBezTo>
                  <a:cubicBezTo>
                    <a:pt x="710" y="642"/>
                    <a:pt x="710" y="642"/>
                    <a:pt x="710" y="642"/>
                  </a:cubicBezTo>
                  <a:close/>
                  <a:moveTo>
                    <a:pt x="832" y="741"/>
                  </a:moveTo>
                  <a:lnTo>
                    <a:pt x="832" y="741"/>
                  </a:lnTo>
                  <a:cubicBezTo>
                    <a:pt x="832" y="734"/>
                    <a:pt x="824" y="719"/>
                    <a:pt x="824" y="711"/>
                  </a:cubicBezTo>
                  <a:cubicBezTo>
                    <a:pt x="817" y="703"/>
                    <a:pt x="824" y="696"/>
                    <a:pt x="817" y="688"/>
                  </a:cubicBezTo>
                  <a:cubicBezTo>
                    <a:pt x="809" y="680"/>
                    <a:pt x="794" y="673"/>
                    <a:pt x="778" y="680"/>
                  </a:cubicBezTo>
                  <a:cubicBezTo>
                    <a:pt x="771" y="688"/>
                    <a:pt x="763" y="711"/>
                    <a:pt x="771" y="719"/>
                  </a:cubicBezTo>
                  <a:cubicBezTo>
                    <a:pt x="771" y="734"/>
                    <a:pt x="778" y="741"/>
                    <a:pt x="786" y="749"/>
                  </a:cubicBezTo>
                  <a:cubicBezTo>
                    <a:pt x="786" y="764"/>
                    <a:pt x="794" y="780"/>
                    <a:pt x="794" y="787"/>
                  </a:cubicBezTo>
                  <a:cubicBezTo>
                    <a:pt x="794" y="795"/>
                    <a:pt x="794" y="802"/>
                    <a:pt x="801" y="802"/>
                  </a:cubicBezTo>
                  <a:cubicBezTo>
                    <a:pt x="809" y="802"/>
                    <a:pt x="824" y="787"/>
                    <a:pt x="824" y="780"/>
                  </a:cubicBezTo>
                  <a:cubicBezTo>
                    <a:pt x="832" y="741"/>
                    <a:pt x="832" y="741"/>
                    <a:pt x="832" y="741"/>
                  </a:cubicBezTo>
                  <a:close/>
                  <a:moveTo>
                    <a:pt x="1069" y="657"/>
                  </a:moveTo>
                  <a:lnTo>
                    <a:pt x="1069" y="657"/>
                  </a:lnTo>
                  <a:cubicBezTo>
                    <a:pt x="1053" y="611"/>
                    <a:pt x="1076" y="581"/>
                    <a:pt x="1084" y="543"/>
                  </a:cubicBezTo>
                  <a:cubicBezTo>
                    <a:pt x="1092" y="520"/>
                    <a:pt x="1107" y="520"/>
                    <a:pt x="1084" y="505"/>
                  </a:cubicBezTo>
                  <a:cubicBezTo>
                    <a:pt x="1076" y="489"/>
                    <a:pt x="1061" y="466"/>
                    <a:pt x="1061" y="451"/>
                  </a:cubicBezTo>
                  <a:cubicBezTo>
                    <a:pt x="1023" y="451"/>
                    <a:pt x="1038" y="535"/>
                    <a:pt x="1038" y="558"/>
                  </a:cubicBezTo>
                  <a:cubicBezTo>
                    <a:pt x="1030" y="573"/>
                    <a:pt x="1023" y="627"/>
                    <a:pt x="1023" y="634"/>
                  </a:cubicBezTo>
                  <a:cubicBezTo>
                    <a:pt x="1007" y="650"/>
                    <a:pt x="977" y="634"/>
                    <a:pt x="969" y="619"/>
                  </a:cubicBezTo>
                  <a:cubicBezTo>
                    <a:pt x="954" y="596"/>
                    <a:pt x="962" y="634"/>
                    <a:pt x="962" y="642"/>
                  </a:cubicBezTo>
                  <a:cubicBezTo>
                    <a:pt x="969" y="665"/>
                    <a:pt x="984" y="680"/>
                    <a:pt x="992" y="696"/>
                  </a:cubicBezTo>
                  <a:cubicBezTo>
                    <a:pt x="1000" y="711"/>
                    <a:pt x="1000" y="741"/>
                    <a:pt x="1000" y="757"/>
                  </a:cubicBezTo>
                  <a:cubicBezTo>
                    <a:pt x="1023" y="757"/>
                    <a:pt x="1046" y="764"/>
                    <a:pt x="1069" y="764"/>
                  </a:cubicBezTo>
                  <a:cubicBezTo>
                    <a:pt x="1069" y="734"/>
                    <a:pt x="1061" y="711"/>
                    <a:pt x="1061" y="680"/>
                  </a:cubicBezTo>
                  <a:cubicBezTo>
                    <a:pt x="1069" y="657"/>
                    <a:pt x="1069" y="657"/>
                    <a:pt x="1069" y="657"/>
                  </a:cubicBezTo>
                  <a:close/>
                  <a:moveTo>
                    <a:pt x="809" y="275"/>
                  </a:moveTo>
                  <a:lnTo>
                    <a:pt x="809" y="275"/>
                  </a:lnTo>
                  <a:cubicBezTo>
                    <a:pt x="786" y="260"/>
                    <a:pt x="732" y="237"/>
                    <a:pt x="717" y="214"/>
                  </a:cubicBezTo>
                  <a:cubicBezTo>
                    <a:pt x="710" y="207"/>
                    <a:pt x="732" y="199"/>
                    <a:pt x="740" y="184"/>
                  </a:cubicBezTo>
                  <a:cubicBezTo>
                    <a:pt x="740" y="169"/>
                    <a:pt x="740" y="146"/>
                    <a:pt x="740" y="130"/>
                  </a:cubicBezTo>
                  <a:cubicBezTo>
                    <a:pt x="725" y="130"/>
                    <a:pt x="694" y="184"/>
                    <a:pt x="679" y="191"/>
                  </a:cubicBezTo>
                  <a:cubicBezTo>
                    <a:pt x="641" y="207"/>
                    <a:pt x="618" y="184"/>
                    <a:pt x="580" y="184"/>
                  </a:cubicBezTo>
                  <a:cubicBezTo>
                    <a:pt x="580" y="199"/>
                    <a:pt x="625" y="230"/>
                    <a:pt x="625" y="252"/>
                  </a:cubicBezTo>
                  <a:cubicBezTo>
                    <a:pt x="641" y="298"/>
                    <a:pt x="610" y="321"/>
                    <a:pt x="656" y="352"/>
                  </a:cubicBezTo>
                  <a:cubicBezTo>
                    <a:pt x="687" y="367"/>
                    <a:pt x="710" y="428"/>
                    <a:pt x="717" y="375"/>
                  </a:cubicBezTo>
                  <a:cubicBezTo>
                    <a:pt x="732" y="306"/>
                    <a:pt x="786" y="329"/>
                    <a:pt x="824" y="359"/>
                  </a:cubicBezTo>
                  <a:cubicBezTo>
                    <a:pt x="862" y="390"/>
                    <a:pt x="855" y="428"/>
                    <a:pt x="870" y="474"/>
                  </a:cubicBezTo>
                  <a:cubicBezTo>
                    <a:pt x="878" y="474"/>
                    <a:pt x="885" y="436"/>
                    <a:pt x="893" y="428"/>
                  </a:cubicBezTo>
                  <a:cubicBezTo>
                    <a:pt x="908" y="413"/>
                    <a:pt x="939" y="390"/>
                    <a:pt x="900" y="367"/>
                  </a:cubicBezTo>
                  <a:cubicBezTo>
                    <a:pt x="878" y="352"/>
                    <a:pt x="855" y="321"/>
                    <a:pt x="847" y="291"/>
                  </a:cubicBezTo>
                  <a:cubicBezTo>
                    <a:pt x="809" y="275"/>
                    <a:pt x="809" y="275"/>
                    <a:pt x="809" y="275"/>
                  </a:cubicBezTo>
                  <a:close/>
                  <a:moveTo>
                    <a:pt x="878" y="153"/>
                  </a:moveTo>
                  <a:lnTo>
                    <a:pt x="878" y="153"/>
                  </a:lnTo>
                  <a:cubicBezTo>
                    <a:pt x="870" y="184"/>
                    <a:pt x="870" y="184"/>
                    <a:pt x="870" y="184"/>
                  </a:cubicBezTo>
                  <a:cubicBezTo>
                    <a:pt x="839" y="230"/>
                    <a:pt x="847" y="138"/>
                    <a:pt x="817" y="130"/>
                  </a:cubicBezTo>
                  <a:cubicBezTo>
                    <a:pt x="817" y="123"/>
                    <a:pt x="809" y="115"/>
                    <a:pt x="817" y="107"/>
                  </a:cubicBezTo>
                  <a:cubicBezTo>
                    <a:pt x="824" y="92"/>
                    <a:pt x="832" y="85"/>
                    <a:pt x="839" y="77"/>
                  </a:cubicBezTo>
                  <a:cubicBezTo>
                    <a:pt x="847" y="62"/>
                    <a:pt x="855" y="31"/>
                    <a:pt x="878" y="31"/>
                  </a:cubicBezTo>
                  <a:lnTo>
                    <a:pt x="878" y="31"/>
                  </a:lnTo>
                  <a:cubicBezTo>
                    <a:pt x="885" y="54"/>
                    <a:pt x="885" y="69"/>
                    <a:pt x="870" y="85"/>
                  </a:cubicBezTo>
                  <a:cubicBezTo>
                    <a:pt x="862" y="100"/>
                    <a:pt x="862" y="138"/>
                    <a:pt x="878" y="153"/>
                  </a:cubicBezTo>
                  <a:close/>
                  <a:moveTo>
                    <a:pt x="1580" y="260"/>
                  </a:moveTo>
                  <a:lnTo>
                    <a:pt x="1580" y="260"/>
                  </a:lnTo>
                  <a:cubicBezTo>
                    <a:pt x="1527" y="275"/>
                    <a:pt x="1450" y="405"/>
                    <a:pt x="1397" y="405"/>
                  </a:cubicBezTo>
                  <a:cubicBezTo>
                    <a:pt x="1290" y="405"/>
                    <a:pt x="1397" y="344"/>
                    <a:pt x="1397" y="283"/>
                  </a:cubicBezTo>
                  <a:cubicBezTo>
                    <a:pt x="1374" y="291"/>
                    <a:pt x="1367" y="314"/>
                    <a:pt x="1328" y="314"/>
                  </a:cubicBezTo>
                  <a:cubicBezTo>
                    <a:pt x="1313" y="314"/>
                    <a:pt x="1328" y="344"/>
                    <a:pt x="1328" y="359"/>
                  </a:cubicBezTo>
                  <a:cubicBezTo>
                    <a:pt x="1321" y="390"/>
                    <a:pt x="1305" y="390"/>
                    <a:pt x="1282" y="398"/>
                  </a:cubicBezTo>
                  <a:cubicBezTo>
                    <a:pt x="1236" y="421"/>
                    <a:pt x="1229" y="451"/>
                    <a:pt x="1214" y="482"/>
                  </a:cubicBezTo>
                  <a:cubicBezTo>
                    <a:pt x="1206" y="512"/>
                    <a:pt x="1160" y="520"/>
                    <a:pt x="1160" y="535"/>
                  </a:cubicBezTo>
                  <a:cubicBezTo>
                    <a:pt x="1160" y="550"/>
                    <a:pt x="1160" y="627"/>
                    <a:pt x="1175" y="604"/>
                  </a:cubicBezTo>
                  <a:cubicBezTo>
                    <a:pt x="1191" y="566"/>
                    <a:pt x="1244" y="466"/>
                    <a:pt x="1298" y="482"/>
                  </a:cubicBezTo>
                  <a:cubicBezTo>
                    <a:pt x="1321" y="489"/>
                    <a:pt x="1328" y="474"/>
                    <a:pt x="1344" y="466"/>
                  </a:cubicBezTo>
                  <a:cubicBezTo>
                    <a:pt x="1382" y="444"/>
                    <a:pt x="1389" y="497"/>
                    <a:pt x="1420" y="444"/>
                  </a:cubicBezTo>
                  <a:cubicBezTo>
                    <a:pt x="1443" y="413"/>
                    <a:pt x="1450" y="413"/>
                    <a:pt x="1481" y="398"/>
                  </a:cubicBezTo>
                  <a:cubicBezTo>
                    <a:pt x="1519" y="375"/>
                    <a:pt x="1519" y="344"/>
                    <a:pt x="1565" y="344"/>
                  </a:cubicBezTo>
                  <a:cubicBezTo>
                    <a:pt x="1641" y="344"/>
                    <a:pt x="1603" y="337"/>
                    <a:pt x="1588" y="291"/>
                  </a:cubicBezTo>
                  <a:cubicBezTo>
                    <a:pt x="1580" y="260"/>
                    <a:pt x="1580" y="260"/>
                    <a:pt x="1580" y="260"/>
                  </a:cubicBezTo>
                  <a:close/>
                  <a:moveTo>
                    <a:pt x="1557" y="77"/>
                  </a:moveTo>
                  <a:lnTo>
                    <a:pt x="1557" y="77"/>
                  </a:lnTo>
                  <a:cubicBezTo>
                    <a:pt x="1565" y="77"/>
                    <a:pt x="1565" y="69"/>
                    <a:pt x="1565" y="62"/>
                  </a:cubicBezTo>
                  <a:cubicBezTo>
                    <a:pt x="1573" y="54"/>
                    <a:pt x="1573" y="16"/>
                    <a:pt x="1588" y="16"/>
                  </a:cubicBezTo>
                  <a:cubicBezTo>
                    <a:pt x="1603" y="16"/>
                    <a:pt x="1611" y="16"/>
                    <a:pt x="1626" y="8"/>
                  </a:cubicBezTo>
                  <a:cubicBezTo>
                    <a:pt x="1626" y="8"/>
                    <a:pt x="1649" y="0"/>
                    <a:pt x="1649" y="8"/>
                  </a:cubicBezTo>
                  <a:cubicBezTo>
                    <a:pt x="1649" y="8"/>
                    <a:pt x="1641" y="16"/>
                    <a:pt x="1634" y="23"/>
                  </a:cubicBezTo>
                  <a:cubicBezTo>
                    <a:pt x="1626" y="31"/>
                    <a:pt x="1611" y="39"/>
                    <a:pt x="1611" y="46"/>
                  </a:cubicBezTo>
                  <a:cubicBezTo>
                    <a:pt x="1611" y="62"/>
                    <a:pt x="1634" y="85"/>
                    <a:pt x="1619" y="100"/>
                  </a:cubicBezTo>
                  <a:cubicBezTo>
                    <a:pt x="1603" y="123"/>
                    <a:pt x="1588" y="92"/>
                    <a:pt x="1565" y="100"/>
                  </a:cubicBezTo>
                  <a:lnTo>
                    <a:pt x="1557" y="77"/>
                  </a:ln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70" name="Freeform 197"/>
            <p:cNvSpPr>
              <a:spLocks noChangeArrowheads="1"/>
            </p:cNvSpPr>
            <p:nvPr/>
          </p:nvSpPr>
          <p:spPr bwMode="auto">
            <a:xfrm>
              <a:off x="8000479" y="1116013"/>
              <a:ext cx="773063" cy="1122362"/>
            </a:xfrm>
            <a:custGeom>
              <a:avLst/>
              <a:gdLst>
                <a:gd name="T0" fmla="*/ 8 w 2147"/>
                <a:gd name="T1" fmla="*/ 2260 h 3117"/>
                <a:gd name="T2" fmla="*/ 107 w 2147"/>
                <a:gd name="T3" fmla="*/ 2306 h 3117"/>
                <a:gd name="T4" fmla="*/ 1971 w 2147"/>
                <a:gd name="T5" fmla="*/ 442 h 3117"/>
                <a:gd name="T6" fmla="*/ 2055 w 2147"/>
                <a:gd name="T7" fmla="*/ 259 h 3117"/>
                <a:gd name="T8" fmla="*/ 2100 w 2147"/>
                <a:gd name="T9" fmla="*/ 61 h 3117"/>
                <a:gd name="T10" fmla="*/ 1948 w 2147"/>
                <a:gd name="T11" fmla="*/ 7 h 3117"/>
                <a:gd name="T12" fmla="*/ 1856 w 2147"/>
                <a:gd name="T13" fmla="*/ 267 h 3117"/>
                <a:gd name="T14" fmla="*/ 1803 w 2147"/>
                <a:gd name="T15" fmla="*/ 504 h 3117"/>
                <a:gd name="T16" fmla="*/ 2017 w 2147"/>
                <a:gd name="T17" fmla="*/ 511 h 3117"/>
                <a:gd name="T18" fmla="*/ 1742 w 2147"/>
                <a:gd name="T19" fmla="*/ 909 h 3117"/>
                <a:gd name="T20" fmla="*/ 1665 w 2147"/>
                <a:gd name="T21" fmla="*/ 1138 h 3117"/>
                <a:gd name="T22" fmla="*/ 1489 w 2147"/>
                <a:gd name="T23" fmla="*/ 1031 h 3117"/>
                <a:gd name="T24" fmla="*/ 1497 w 2147"/>
                <a:gd name="T25" fmla="*/ 626 h 3117"/>
                <a:gd name="T26" fmla="*/ 1688 w 2147"/>
                <a:gd name="T27" fmla="*/ 366 h 3117"/>
                <a:gd name="T28" fmla="*/ 1719 w 2147"/>
                <a:gd name="T29" fmla="*/ 649 h 3117"/>
                <a:gd name="T30" fmla="*/ 1726 w 2147"/>
                <a:gd name="T31" fmla="*/ 748 h 3117"/>
                <a:gd name="T32" fmla="*/ 1902 w 2147"/>
                <a:gd name="T33" fmla="*/ 870 h 3117"/>
                <a:gd name="T34" fmla="*/ 1887 w 2147"/>
                <a:gd name="T35" fmla="*/ 702 h 3117"/>
                <a:gd name="T36" fmla="*/ 2062 w 2147"/>
                <a:gd name="T37" fmla="*/ 786 h 3117"/>
                <a:gd name="T38" fmla="*/ 2093 w 2147"/>
                <a:gd name="T39" fmla="*/ 855 h 3117"/>
                <a:gd name="T40" fmla="*/ 1978 w 2147"/>
                <a:gd name="T41" fmla="*/ 878 h 3117"/>
                <a:gd name="T42" fmla="*/ 932 w 2147"/>
                <a:gd name="T43" fmla="*/ 1168 h 3117"/>
                <a:gd name="T44" fmla="*/ 1054 w 2147"/>
                <a:gd name="T45" fmla="*/ 1260 h 3117"/>
                <a:gd name="T46" fmla="*/ 1100 w 2147"/>
                <a:gd name="T47" fmla="*/ 1474 h 3117"/>
                <a:gd name="T48" fmla="*/ 1153 w 2147"/>
                <a:gd name="T49" fmla="*/ 1405 h 3117"/>
                <a:gd name="T50" fmla="*/ 1230 w 2147"/>
                <a:gd name="T51" fmla="*/ 1145 h 3117"/>
                <a:gd name="T52" fmla="*/ 1253 w 2147"/>
                <a:gd name="T53" fmla="*/ 824 h 3117"/>
                <a:gd name="T54" fmla="*/ 1123 w 2147"/>
                <a:gd name="T55" fmla="*/ 748 h 3117"/>
                <a:gd name="T56" fmla="*/ 1046 w 2147"/>
                <a:gd name="T57" fmla="*/ 1084 h 3117"/>
                <a:gd name="T58" fmla="*/ 856 w 2147"/>
                <a:gd name="T59" fmla="*/ 1092 h 3117"/>
                <a:gd name="T60" fmla="*/ 856 w 2147"/>
                <a:gd name="T61" fmla="*/ 1153 h 3117"/>
                <a:gd name="T62" fmla="*/ 1436 w 2147"/>
                <a:gd name="T63" fmla="*/ 2719 h 3117"/>
                <a:gd name="T64" fmla="*/ 1436 w 2147"/>
                <a:gd name="T65" fmla="*/ 2482 h 3117"/>
                <a:gd name="T66" fmla="*/ 1505 w 2147"/>
                <a:gd name="T67" fmla="*/ 2222 h 3117"/>
                <a:gd name="T68" fmla="*/ 1428 w 2147"/>
                <a:gd name="T69" fmla="*/ 1985 h 3117"/>
                <a:gd name="T70" fmla="*/ 1535 w 2147"/>
                <a:gd name="T71" fmla="*/ 1901 h 3117"/>
                <a:gd name="T72" fmla="*/ 1619 w 2147"/>
                <a:gd name="T73" fmla="*/ 1680 h 3117"/>
                <a:gd name="T74" fmla="*/ 1627 w 2147"/>
                <a:gd name="T75" fmla="*/ 1565 h 3117"/>
                <a:gd name="T76" fmla="*/ 1680 w 2147"/>
                <a:gd name="T77" fmla="*/ 1275 h 3117"/>
                <a:gd name="T78" fmla="*/ 1428 w 2147"/>
                <a:gd name="T79" fmla="*/ 1328 h 3117"/>
                <a:gd name="T80" fmla="*/ 1329 w 2147"/>
                <a:gd name="T81" fmla="*/ 1168 h 3117"/>
                <a:gd name="T82" fmla="*/ 1245 w 2147"/>
                <a:gd name="T83" fmla="*/ 1527 h 3117"/>
                <a:gd name="T84" fmla="*/ 1023 w 2147"/>
                <a:gd name="T85" fmla="*/ 1703 h 3117"/>
                <a:gd name="T86" fmla="*/ 672 w 2147"/>
                <a:gd name="T87" fmla="*/ 1787 h 3117"/>
                <a:gd name="T88" fmla="*/ 856 w 2147"/>
                <a:gd name="T89" fmla="*/ 2039 h 3117"/>
                <a:gd name="T90" fmla="*/ 901 w 2147"/>
                <a:gd name="T91" fmla="*/ 2054 h 3117"/>
                <a:gd name="T92" fmla="*/ 1046 w 2147"/>
                <a:gd name="T93" fmla="*/ 2222 h 3117"/>
                <a:gd name="T94" fmla="*/ 1138 w 2147"/>
                <a:gd name="T95" fmla="*/ 2085 h 3117"/>
                <a:gd name="T96" fmla="*/ 1306 w 2147"/>
                <a:gd name="T97" fmla="*/ 2123 h 3117"/>
                <a:gd name="T98" fmla="*/ 1298 w 2147"/>
                <a:gd name="T99" fmla="*/ 2482 h 3117"/>
                <a:gd name="T100" fmla="*/ 1199 w 2147"/>
                <a:gd name="T101" fmla="*/ 2864 h 3117"/>
                <a:gd name="T102" fmla="*/ 1291 w 2147"/>
                <a:gd name="T103" fmla="*/ 3085 h 3117"/>
                <a:gd name="T104" fmla="*/ 1329 w 2147"/>
                <a:gd name="T105" fmla="*/ 2910 h 3117"/>
                <a:gd name="T106" fmla="*/ 1581 w 2147"/>
                <a:gd name="T107" fmla="*/ 2245 h 3117"/>
                <a:gd name="T108" fmla="*/ 1612 w 2147"/>
                <a:gd name="T109" fmla="*/ 2146 h 3117"/>
                <a:gd name="T110" fmla="*/ 1749 w 2147"/>
                <a:gd name="T111" fmla="*/ 2237 h 3117"/>
                <a:gd name="T112" fmla="*/ 1612 w 2147"/>
                <a:gd name="T113" fmla="*/ 2345 h 3117"/>
                <a:gd name="T114" fmla="*/ 1787 w 2147"/>
                <a:gd name="T115" fmla="*/ 1649 h 3117"/>
                <a:gd name="T116" fmla="*/ 1764 w 2147"/>
                <a:gd name="T117" fmla="*/ 1542 h 3117"/>
                <a:gd name="T118" fmla="*/ 1879 w 2147"/>
                <a:gd name="T119" fmla="*/ 1481 h 3117"/>
                <a:gd name="T120" fmla="*/ 1787 w 2147"/>
                <a:gd name="T121" fmla="*/ 1649 h 3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47" h="3117">
                  <a:moveTo>
                    <a:pt x="53" y="2329"/>
                  </a:moveTo>
                  <a:lnTo>
                    <a:pt x="53" y="2329"/>
                  </a:lnTo>
                  <a:cubicBezTo>
                    <a:pt x="53" y="2314"/>
                    <a:pt x="38" y="2299"/>
                    <a:pt x="31" y="2291"/>
                  </a:cubicBezTo>
                  <a:cubicBezTo>
                    <a:pt x="23" y="2283"/>
                    <a:pt x="0" y="2276"/>
                    <a:pt x="8" y="2260"/>
                  </a:cubicBezTo>
                  <a:cubicBezTo>
                    <a:pt x="15" y="2253"/>
                    <a:pt x="23" y="2245"/>
                    <a:pt x="31" y="2237"/>
                  </a:cubicBezTo>
                  <a:cubicBezTo>
                    <a:pt x="38" y="2222"/>
                    <a:pt x="38" y="2222"/>
                    <a:pt x="46" y="2214"/>
                  </a:cubicBezTo>
                  <a:cubicBezTo>
                    <a:pt x="61" y="2199"/>
                    <a:pt x="84" y="2207"/>
                    <a:pt x="92" y="2222"/>
                  </a:cubicBezTo>
                  <a:cubicBezTo>
                    <a:pt x="114" y="2253"/>
                    <a:pt x="107" y="2276"/>
                    <a:pt x="107" y="2306"/>
                  </a:cubicBezTo>
                  <a:cubicBezTo>
                    <a:pt x="107" y="2322"/>
                    <a:pt x="107" y="2329"/>
                    <a:pt x="107" y="2337"/>
                  </a:cubicBezTo>
                  <a:cubicBezTo>
                    <a:pt x="107" y="2360"/>
                    <a:pt x="76" y="2345"/>
                    <a:pt x="69" y="2345"/>
                  </a:cubicBezTo>
                  <a:cubicBezTo>
                    <a:pt x="53" y="2329"/>
                    <a:pt x="53" y="2329"/>
                    <a:pt x="53" y="2329"/>
                  </a:cubicBezTo>
                  <a:close/>
                  <a:moveTo>
                    <a:pt x="1971" y="442"/>
                  </a:moveTo>
                  <a:lnTo>
                    <a:pt x="1971" y="442"/>
                  </a:lnTo>
                  <a:cubicBezTo>
                    <a:pt x="1986" y="397"/>
                    <a:pt x="2032" y="374"/>
                    <a:pt x="2055" y="336"/>
                  </a:cubicBezTo>
                  <a:cubicBezTo>
                    <a:pt x="2078" y="282"/>
                    <a:pt x="1986" y="290"/>
                    <a:pt x="1994" y="282"/>
                  </a:cubicBezTo>
                  <a:cubicBezTo>
                    <a:pt x="2001" y="274"/>
                    <a:pt x="2039" y="267"/>
                    <a:pt x="2055" y="259"/>
                  </a:cubicBezTo>
                  <a:cubicBezTo>
                    <a:pt x="2085" y="252"/>
                    <a:pt x="2047" y="206"/>
                    <a:pt x="2032" y="198"/>
                  </a:cubicBezTo>
                  <a:cubicBezTo>
                    <a:pt x="2032" y="190"/>
                    <a:pt x="2146" y="221"/>
                    <a:pt x="2100" y="145"/>
                  </a:cubicBezTo>
                  <a:cubicBezTo>
                    <a:pt x="2093" y="122"/>
                    <a:pt x="2039" y="106"/>
                    <a:pt x="2100" y="91"/>
                  </a:cubicBezTo>
                  <a:cubicBezTo>
                    <a:pt x="2139" y="91"/>
                    <a:pt x="2131" y="76"/>
                    <a:pt x="2100" y="61"/>
                  </a:cubicBezTo>
                  <a:cubicBezTo>
                    <a:pt x="2024" y="22"/>
                    <a:pt x="2024" y="22"/>
                    <a:pt x="2024" y="22"/>
                  </a:cubicBezTo>
                  <a:cubicBezTo>
                    <a:pt x="1986" y="7"/>
                    <a:pt x="1986" y="114"/>
                    <a:pt x="1963" y="122"/>
                  </a:cubicBezTo>
                  <a:cubicBezTo>
                    <a:pt x="1963" y="99"/>
                    <a:pt x="1963" y="76"/>
                    <a:pt x="1963" y="61"/>
                  </a:cubicBezTo>
                  <a:cubicBezTo>
                    <a:pt x="1963" y="53"/>
                    <a:pt x="1963" y="0"/>
                    <a:pt x="1948" y="7"/>
                  </a:cubicBezTo>
                  <a:cubicBezTo>
                    <a:pt x="1925" y="15"/>
                    <a:pt x="1902" y="68"/>
                    <a:pt x="1894" y="91"/>
                  </a:cubicBezTo>
                  <a:cubicBezTo>
                    <a:pt x="1879" y="114"/>
                    <a:pt x="1841" y="152"/>
                    <a:pt x="1841" y="167"/>
                  </a:cubicBezTo>
                  <a:cubicBezTo>
                    <a:pt x="1841" y="175"/>
                    <a:pt x="1856" y="198"/>
                    <a:pt x="1856" y="213"/>
                  </a:cubicBezTo>
                  <a:cubicBezTo>
                    <a:pt x="1864" y="229"/>
                    <a:pt x="1864" y="252"/>
                    <a:pt x="1856" y="267"/>
                  </a:cubicBezTo>
                  <a:cubicBezTo>
                    <a:pt x="1856" y="320"/>
                    <a:pt x="1810" y="351"/>
                    <a:pt x="1825" y="404"/>
                  </a:cubicBezTo>
                  <a:cubicBezTo>
                    <a:pt x="1833" y="427"/>
                    <a:pt x="1803" y="404"/>
                    <a:pt x="1810" y="427"/>
                  </a:cubicBezTo>
                  <a:cubicBezTo>
                    <a:pt x="1810" y="442"/>
                    <a:pt x="1818" y="458"/>
                    <a:pt x="1810" y="473"/>
                  </a:cubicBezTo>
                  <a:cubicBezTo>
                    <a:pt x="1803" y="488"/>
                    <a:pt x="1795" y="488"/>
                    <a:pt x="1803" y="504"/>
                  </a:cubicBezTo>
                  <a:cubicBezTo>
                    <a:pt x="1818" y="542"/>
                    <a:pt x="1825" y="542"/>
                    <a:pt x="1864" y="519"/>
                  </a:cubicBezTo>
                  <a:cubicBezTo>
                    <a:pt x="1879" y="511"/>
                    <a:pt x="1902" y="511"/>
                    <a:pt x="1925" y="519"/>
                  </a:cubicBezTo>
                  <a:cubicBezTo>
                    <a:pt x="1932" y="526"/>
                    <a:pt x="1948" y="534"/>
                    <a:pt x="1955" y="534"/>
                  </a:cubicBezTo>
                  <a:cubicBezTo>
                    <a:pt x="1971" y="534"/>
                    <a:pt x="2009" y="526"/>
                    <a:pt x="2017" y="511"/>
                  </a:cubicBezTo>
                  <a:cubicBezTo>
                    <a:pt x="2024" y="504"/>
                    <a:pt x="1971" y="481"/>
                    <a:pt x="1971" y="465"/>
                  </a:cubicBezTo>
                  <a:cubicBezTo>
                    <a:pt x="1971" y="442"/>
                    <a:pt x="1971" y="442"/>
                    <a:pt x="1971" y="442"/>
                  </a:cubicBezTo>
                  <a:close/>
                  <a:moveTo>
                    <a:pt x="1742" y="909"/>
                  </a:moveTo>
                  <a:lnTo>
                    <a:pt x="1742" y="909"/>
                  </a:lnTo>
                  <a:cubicBezTo>
                    <a:pt x="1742" y="924"/>
                    <a:pt x="1742" y="924"/>
                    <a:pt x="1742" y="924"/>
                  </a:cubicBezTo>
                  <a:cubicBezTo>
                    <a:pt x="1742" y="947"/>
                    <a:pt x="1719" y="962"/>
                    <a:pt x="1696" y="970"/>
                  </a:cubicBezTo>
                  <a:cubicBezTo>
                    <a:pt x="1680" y="985"/>
                    <a:pt x="1711" y="1023"/>
                    <a:pt x="1719" y="1038"/>
                  </a:cubicBezTo>
                  <a:cubicBezTo>
                    <a:pt x="1734" y="1069"/>
                    <a:pt x="1711" y="1138"/>
                    <a:pt x="1665" y="1138"/>
                  </a:cubicBezTo>
                  <a:cubicBezTo>
                    <a:pt x="1650" y="1138"/>
                    <a:pt x="1604" y="1115"/>
                    <a:pt x="1596" y="1122"/>
                  </a:cubicBezTo>
                  <a:cubicBezTo>
                    <a:pt x="1581" y="1130"/>
                    <a:pt x="1604" y="1145"/>
                    <a:pt x="1596" y="1161"/>
                  </a:cubicBezTo>
                  <a:lnTo>
                    <a:pt x="1596" y="1161"/>
                  </a:lnTo>
                  <a:cubicBezTo>
                    <a:pt x="1535" y="1122"/>
                    <a:pt x="1497" y="1115"/>
                    <a:pt x="1489" y="1031"/>
                  </a:cubicBezTo>
                  <a:cubicBezTo>
                    <a:pt x="1489" y="1015"/>
                    <a:pt x="1474" y="1000"/>
                    <a:pt x="1474" y="977"/>
                  </a:cubicBezTo>
                  <a:cubicBezTo>
                    <a:pt x="1467" y="954"/>
                    <a:pt x="1467" y="924"/>
                    <a:pt x="1467" y="893"/>
                  </a:cubicBezTo>
                  <a:cubicBezTo>
                    <a:pt x="1467" y="832"/>
                    <a:pt x="1428" y="817"/>
                    <a:pt x="1444" y="748"/>
                  </a:cubicBezTo>
                  <a:cubicBezTo>
                    <a:pt x="1459" y="710"/>
                    <a:pt x="1489" y="664"/>
                    <a:pt x="1497" y="626"/>
                  </a:cubicBezTo>
                  <a:cubicBezTo>
                    <a:pt x="1505" y="588"/>
                    <a:pt x="1535" y="618"/>
                    <a:pt x="1543" y="595"/>
                  </a:cubicBezTo>
                  <a:cubicBezTo>
                    <a:pt x="1558" y="557"/>
                    <a:pt x="1550" y="504"/>
                    <a:pt x="1558" y="465"/>
                  </a:cubicBezTo>
                  <a:cubicBezTo>
                    <a:pt x="1581" y="404"/>
                    <a:pt x="1558" y="366"/>
                    <a:pt x="1635" y="381"/>
                  </a:cubicBezTo>
                  <a:cubicBezTo>
                    <a:pt x="1658" y="381"/>
                    <a:pt x="1673" y="366"/>
                    <a:pt x="1688" y="366"/>
                  </a:cubicBezTo>
                  <a:cubicBezTo>
                    <a:pt x="1787" y="389"/>
                    <a:pt x="1734" y="465"/>
                    <a:pt x="1764" y="526"/>
                  </a:cubicBezTo>
                  <a:cubicBezTo>
                    <a:pt x="1772" y="549"/>
                    <a:pt x="1772" y="572"/>
                    <a:pt x="1772" y="595"/>
                  </a:cubicBezTo>
                  <a:cubicBezTo>
                    <a:pt x="1772" y="618"/>
                    <a:pt x="1772" y="641"/>
                    <a:pt x="1780" y="656"/>
                  </a:cubicBezTo>
                  <a:cubicBezTo>
                    <a:pt x="1795" y="695"/>
                    <a:pt x="1734" y="664"/>
                    <a:pt x="1719" y="649"/>
                  </a:cubicBezTo>
                  <a:cubicBezTo>
                    <a:pt x="1703" y="641"/>
                    <a:pt x="1688" y="595"/>
                    <a:pt x="1673" y="595"/>
                  </a:cubicBezTo>
                  <a:cubicBezTo>
                    <a:pt x="1665" y="595"/>
                    <a:pt x="1665" y="595"/>
                    <a:pt x="1665" y="595"/>
                  </a:cubicBezTo>
                  <a:cubicBezTo>
                    <a:pt x="1665" y="611"/>
                    <a:pt x="1703" y="687"/>
                    <a:pt x="1711" y="695"/>
                  </a:cubicBezTo>
                  <a:cubicBezTo>
                    <a:pt x="1726" y="710"/>
                    <a:pt x="1749" y="725"/>
                    <a:pt x="1726" y="748"/>
                  </a:cubicBezTo>
                  <a:cubicBezTo>
                    <a:pt x="1719" y="763"/>
                    <a:pt x="1688" y="763"/>
                    <a:pt x="1680" y="771"/>
                  </a:cubicBezTo>
                  <a:cubicBezTo>
                    <a:pt x="1665" y="786"/>
                    <a:pt x="1719" y="817"/>
                    <a:pt x="1734" y="824"/>
                  </a:cubicBezTo>
                  <a:cubicBezTo>
                    <a:pt x="1757" y="855"/>
                    <a:pt x="1757" y="878"/>
                    <a:pt x="1742" y="909"/>
                  </a:cubicBezTo>
                  <a:close/>
                  <a:moveTo>
                    <a:pt x="1902" y="870"/>
                  </a:moveTo>
                  <a:lnTo>
                    <a:pt x="1902" y="870"/>
                  </a:lnTo>
                  <a:cubicBezTo>
                    <a:pt x="1894" y="840"/>
                    <a:pt x="1879" y="817"/>
                    <a:pt x="1871" y="786"/>
                  </a:cubicBezTo>
                  <a:cubicBezTo>
                    <a:pt x="1871" y="771"/>
                    <a:pt x="1848" y="740"/>
                    <a:pt x="1848" y="733"/>
                  </a:cubicBezTo>
                  <a:cubicBezTo>
                    <a:pt x="1856" y="725"/>
                    <a:pt x="1879" y="702"/>
                    <a:pt x="1887" y="702"/>
                  </a:cubicBezTo>
                  <a:cubicBezTo>
                    <a:pt x="1917" y="702"/>
                    <a:pt x="1925" y="740"/>
                    <a:pt x="1955" y="695"/>
                  </a:cubicBezTo>
                  <a:cubicBezTo>
                    <a:pt x="1971" y="679"/>
                    <a:pt x="2017" y="695"/>
                    <a:pt x="2032" y="702"/>
                  </a:cubicBezTo>
                  <a:cubicBezTo>
                    <a:pt x="2032" y="717"/>
                    <a:pt x="2039" y="733"/>
                    <a:pt x="2039" y="748"/>
                  </a:cubicBezTo>
                  <a:cubicBezTo>
                    <a:pt x="2047" y="763"/>
                    <a:pt x="2062" y="771"/>
                    <a:pt x="2062" y="786"/>
                  </a:cubicBezTo>
                  <a:cubicBezTo>
                    <a:pt x="2070" y="786"/>
                    <a:pt x="2078" y="763"/>
                    <a:pt x="2093" y="756"/>
                  </a:cubicBezTo>
                  <a:cubicBezTo>
                    <a:pt x="2100" y="748"/>
                    <a:pt x="2116" y="740"/>
                    <a:pt x="2123" y="740"/>
                  </a:cubicBezTo>
                  <a:lnTo>
                    <a:pt x="2123" y="740"/>
                  </a:lnTo>
                  <a:cubicBezTo>
                    <a:pt x="2123" y="786"/>
                    <a:pt x="2093" y="817"/>
                    <a:pt x="2093" y="855"/>
                  </a:cubicBezTo>
                  <a:cubicBezTo>
                    <a:pt x="2093" y="916"/>
                    <a:pt x="2039" y="863"/>
                    <a:pt x="2024" y="840"/>
                  </a:cubicBezTo>
                  <a:cubicBezTo>
                    <a:pt x="2001" y="824"/>
                    <a:pt x="1994" y="832"/>
                    <a:pt x="1971" y="824"/>
                  </a:cubicBezTo>
                  <a:cubicBezTo>
                    <a:pt x="1948" y="809"/>
                    <a:pt x="1948" y="809"/>
                    <a:pt x="1948" y="809"/>
                  </a:cubicBezTo>
                  <a:cubicBezTo>
                    <a:pt x="1910" y="801"/>
                    <a:pt x="1978" y="870"/>
                    <a:pt x="1978" y="878"/>
                  </a:cubicBezTo>
                  <a:cubicBezTo>
                    <a:pt x="1986" y="893"/>
                    <a:pt x="1925" y="924"/>
                    <a:pt x="1910" y="886"/>
                  </a:cubicBezTo>
                  <a:cubicBezTo>
                    <a:pt x="1902" y="870"/>
                    <a:pt x="1902" y="870"/>
                    <a:pt x="1902" y="870"/>
                  </a:cubicBezTo>
                  <a:close/>
                  <a:moveTo>
                    <a:pt x="932" y="1168"/>
                  </a:moveTo>
                  <a:lnTo>
                    <a:pt x="932" y="1168"/>
                  </a:lnTo>
                  <a:cubicBezTo>
                    <a:pt x="1001" y="1168"/>
                    <a:pt x="970" y="1184"/>
                    <a:pt x="970" y="1229"/>
                  </a:cubicBezTo>
                  <a:cubicBezTo>
                    <a:pt x="970" y="1283"/>
                    <a:pt x="1008" y="1222"/>
                    <a:pt x="1016" y="1206"/>
                  </a:cubicBezTo>
                  <a:cubicBezTo>
                    <a:pt x="1016" y="1199"/>
                    <a:pt x="1023" y="1145"/>
                    <a:pt x="1031" y="1153"/>
                  </a:cubicBezTo>
                  <a:cubicBezTo>
                    <a:pt x="1031" y="1168"/>
                    <a:pt x="1046" y="1252"/>
                    <a:pt x="1054" y="1260"/>
                  </a:cubicBezTo>
                  <a:cubicBezTo>
                    <a:pt x="1077" y="1290"/>
                    <a:pt x="1031" y="1328"/>
                    <a:pt x="1062" y="1367"/>
                  </a:cubicBezTo>
                  <a:cubicBezTo>
                    <a:pt x="1085" y="1397"/>
                    <a:pt x="1092" y="1382"/>
                    <a:pt x="1123" y="1390"/>
                  </a:cubicBezTo>
                  <a:cubicBezTo>
                    <a:pt x="1123" y="1405"/>
                    <a:pt x="1108" y="1420"/>
                    <a:pt x="1108" y="1443"/>
                  </a:cubicBezTo>
                  <a:cubicBezTo>
                    <a:pt x="1115" y="1458"/>
                    <a:pt x="1123" y="1481"/>
                    <a:pt x="1100" y="1474"/>
                  </a:cubicBezTo>
                  <a:cubicBezTo>
                    <a:pt x="1054" y="1466"/>
                    <a:pt x="1031" y="1497"/>
                    <a:pt x="1039" y="1542"/>
                  </a:cubicBezTo>
                  <a:cubicBezTo>
                    <a:pt x="1039" y="1611"/>
                    <a:pt x="1161" y="1619"/>
                    <a:pt x="1161" y="1550"/>
                  </a:cubicBezTo>
                  <a:cubicBezTo>
                    <a:pt x="1161" y="1520"/>
                    <a:pt x="1184" y="1458"/>
                    <a:pt x="1161" y="1443"/>
                  </a:cubicBezTo>
                  <a:cubicBezTo>
                    <a:pt x="1161" y="1436"/>
                    <a:pt x="1146" y="1413"/>
                    <a:pt x="1153" y="1405"/>
                  </a:cubicBezTo>
                  <a:cubicBezTo>
                    <a:pt x="1169" y="1397"/>
                    <a:pt x="1184" y="1390"/>
                    <a:pt x="1192" y="1374"/>
                  </a:cubicBezTo>
                  <a:cubicBezTo>
                    <a:pt x="1214" y="1344"/>
                    <a:pt x="1207" y="1290"/>
                    <a:pt x="1230" y="1252"/>
                  </a:cubicBezTo>
                  <a:cubicBezTo>
                    <a:pt x="1245" y="1222"/>
                    <a:pt x="1268" y="1222"/>
                    <a:pt x="1245" y="1184"/>
                  </a:cubicBezTo>
                  <a:cubicBezTo>
                    <a:pt x="1222" y="1168"/>
                    <a:pt x="1230" y="1168"/>
                    <a:pt x="1230" y="1145"/>
                  </a:cubicBezTo>
                  <a:cubicBezTo>
                    <a:pt x="1230" y="1122"/>
                    <a:pt x="1253" y="1061"/>
                    <a:pt x="1237" y="1046"/>
                  </a:cubicBezTo>
                  <a:cubicBezTo>
                    <a:pt x="1230" y="1031"/>
                    <a:pt x="1192" y="1008"/>
                    <a:pt x="1222" y="992"/>
                  </a:cubicBezTo>
                  <a:cubicBezTo>
                    <a:pt x="1268" y="962"/>
                    <a:pt x="1268" y="977"/>
                    <a:pt x="1268" y="924"/>
                  </a:cubicBezTo>
                  <a:cubicBezTo>
                    <a:pt x="1268" y="870"/>
                    <a:pt x="1199" y="847"/>
                    <a:pt x="1253" y="824"/>
                  </a:cubicBezTo>
                  <a:cubicBezTo>
                    <a:pt x="1283" y="817"/>
                    <a:pt x="1275" y="786"/>
                    <a:pt x="1283" y="763"/>
                  </a:cubicBezTo>
                  <a:cubicBezTo>
                    <a:pt x="1283" y="740"/>
                    <a:pt x="1291" y="679"/>
                    <a:pt x="1268" y="695"/>
                  </a:cubicBezTo>
                  <a:cubicBezTo>
                    <a:pt x="1199" y="725"/>
                    <a:pt x="1237" y="717"/>
                    <a:pt x="1230" y="771"/>
                  </a:cubicBezTo>
                  <a:cubicBezTo>
                    <a:pt x="1199" y="771"/>
                    <a:pt x="1153" y="748"/>
                    <a:pt x="1123" y="748"/>
                  </a:cubicBezTo>
                  <a:cubicBezTo>
                    <a:pt x="1108" y="740"/>
                    <a:pt x="1062" y="801"/>
                    <a:pt x="1069" y="817"/>
                  </a:cubicBezTo>
                  <a:cubicBezTo>
                    <a:pt x="1069" y="855"/>
                    <a:pt x="1077" y="855"/>
                    <a:pt x="1054" y="893"/>
                  </a:cubicBezTo>
                  <a:cubicBezTo>
                    <a:pt x="1031" y="909"/>
                    <a:pt x="993" y="947"/>
                    <a:pt x="993" y="970"/>
                  </a:cubicBezTo>
                  <a:cubicBezTo>
                    <a:pt x="993" y="1008"/>
                    <a:pt x="1046" y="1061"/>
                    <a:pt x="1046" y="1084"/>
                  </a:cubicBezTo>
                  <a:cubicBezTo>
                    <a:pt x="1031" y="1084"/>
                    <a:pt x="947" y="992"/>
                    <a:pt x="939" y="985"/>
                  </a:cubicBezTo>
                  <a:cubicBezTo>
                    <a:pt x="939" y="970"/>
                    <a:pt x="939" y="931"/>
                    <a:pt x="924" y="931"/>
                  </a:cubicBezTo>
                  <a:cubicBezTo>
                    <a:pt x="909" y="931"/>
                    <a:pt x="878" y="977"/>
                    <a:pt x="871" y="992"/>
                  </a:cubicBezTo>
                  <a:cubicBezTo>
                    <a:pt x="863" y="1015"/>
                    <a:pt x="856" y="1061"/>
                    <a:pt x="856" y="1092"/>
                  </a:cubicBezTo>
                  <a:cubicBezTo>
                    <a:pt x="833" y="1099"/>
                    <a:pt x="825" y="1061"/>
                    <a:pt x="802" y="1084"/>
                  </a:cubicBezTo>
                  <a:cubicBezTo>
                    <a:pt x="787" y="1099"/>
                    <a:pt x="787" y="1107"/>
                    <a:pt x="787" y="1130"/>
                  </a:cubicBezTo>
                  <a:cubicBezTo>
                    <a:pt x="779" y="1153"/>
                    <a:pt x="771" y="1161"/>
                    <a:pt x="794" y="1176"/>
                  </a:cubicBezTo>
                  <a:cubicBezTo>
                    <a:pt x="817" y="1191"/>
                    <a:pt x="840" y="1161"/>
                    <a:pt x="856" y="1153"/>
                  </a:cubicBezTo>
                  <a:cubicBezTo>
                    <a:pt x="878" y="1145"/>
                    <a:pt x="901" y="1153"/>
                    <a:pt x="917" y="1161"/>
                  </a:cubicBezTo>
                  <a:cubicBezTo>
                    <a:pt x="932" y="1168"/>
                    <a:pt x="932" y="1168"/>
                    <a:pt x="932" y="1168"/>
                  </a:cubicBezTo>
                  <a:close/>
                  <a:moveTo>
                    <a:pt x="1436" y="2719"/>
                  </a:moveTo>
                  <a:lnTo>
                    <a:pt x="1436" y="2719"/>
                  </a:lnTo>
                  <a:cubicBezTo>
                    <a:pt x="1459" y="2681"/>
                    <a:pt x="1352" y="2627"/>
                    <a:pt x="1413" y="2574"/>
                  </a:cubicBezTo>
                  <a:cubicBezTo>
                    <a:pt x="1428" y="2566"/>
                    <a:pt x="1451" y="2566"/>
                    <a:pt x="1467" y="2558"/>
                  </a:cubicBezTo>
                  <a:cubicBezTo>
                    <a:pt x="1467" y="2551"/>
                    <a:pt x="1451" y="2528"/>
                    <a:pt x="1444" y="2520"/>
                  </a:cubicBezTo>
                  <a:cubicBezTo>
                    <a:pt x="1436" y="2512"/>
                    <a:pt x="1436" y="2489"/>
                    <a:pt x="1436" y="2482"/>
                  </a:cubicBezTo>
                  <a:cubicBezTo>
                    <a:pt x="1436" y="2444"/>
                    <a:pt x="1421" y="2413"/>
                    <a:pt x="1421" y="2367"/>
                  </a:cubicBezTo>
                  <a:cubicBezTo>
                    <a:pt x="1428" y="2360"/>
                    <a:pt x="1444" y="2337"/>
                    <a:pt x="1444" y="2329"/>
                  </a:cubicBezTo>
                  <a:cubicBezTo>
                    <a:pt x="1451" y="2314"/>
                    <a:pt x="1436" y="2306"/>
                    <a:pt x="1444" y="2291"/>
                  </a:cubicBezTo>
                  <a:cubicBezTo>
                    <a:pt x="1467" y="2260"/>
                    <a:pt x="1505" y="2268"/>
                    <a:pt x="1505" y="2222"/>
                  </a:cubicBezTo>
                  <a:cubicBezTo>
                    <a:pt x="1505" y="2199"/>
                    <a:pt x="1512" y="2176"/>
                    <a:pt x="1505" y="2153"/>
                  </a:cubicBezTo>
                  <a:cubicBezTo>
                    <a:pt x="1505" y="2131"/>
                    <a:pt x="1467" y="2123"/>
                    <a:pt x="1474" y="2100"/>
                  </a:cubicBezTo>
                  <a:cubicBezTo>
                    <a:pt x="1489" y="2062"/>
                    <a:pt x="1505" y="2054"/>
                    <a:pt x="1467" y="2024"/>
                  </a:cubicBezTo>
                  <a:cubicBezTo>
                    <a:pt x="1451" y="2008"/>
                    <a:pt x="1444" y="2008"/>
                    <a:pt x="1428" y="1985"/>
                  </a:cubicBezTo>
                  <a:cubicBezTo>
                    <a:pt x="1428" y="1970"/>
                    <a:pt x="1406" y="1955"/>
                    <a:pt x="1421" y="1940"/>
                  </a:cubicBezTo>
                  <a:cubicBezTo>
                    <a:pt x="1428" y="1924"/>
                    <a:pt x="1444" y="1917"/>
                    <a:pt x="1451" y="1901"/>
                  </a:cubicBezTo>
                  <a:cubicBezTo>
                    <a:pt x="1474" y="1863"/>
                    <a:pt x="1467" y="1917"/>
                    <a:pt x="1497" y="1932"/>
                  </a:cubicBezTo>
                  <a:cubicBezTo>
                    <a:pt x="1512" y="1932"/>
                    <a:pt x="1528" y="1909"/>
                    <a:pt x="1535" y="1901"/>
                  </a:cubicBezTo>
                  <a:cubicBezTo>
                    <a:pt x="1535" y="1863"/>
                    <a:pt x="1581" y="1871"/>
                    <a:pt x="1581" y="1856"/>
                  </a:cubicBezTo>
                  <a:cubicBezTo>
                    <a:pt x="1596" y="1817"/>
                    <a:pt x="1550" y="1833"/>
                    <a:pt x="1528" y="1810"/>
                  </a:cubicBezTo>
                  <a:cubicBezTo>
                    <a:pt x="1505" y="1787"/>
                    <a:pt x="1589" y="1733"/>
                    <a:pt x="1612" y="1733"/>
                  </a:cubicBezTo>
                  <a:cubicBezTo>
                    <a:pt x="1635" y="1733"/>
                    <a:pt x="1619" y="1695"/>
                    <a:pt x="1619" y="1680"/>
                  </a:cubicBezTo>
                  <a:cubicBezTo>
                    <a:pt x="1627" y="1649"/>
                    <a:pt x="1581" y="1672"/>
                    <a:pt x="1558" y="1665"/>
                  </a:cubicBezTo>
                  <a:cubicBezTo>
                    <a:pt x="1520" y="1649"/>
                    <a:pt x="1528" y="1642"/>
                    <a:pt x="1482" y="1642"/>
                  </a:cubicBezTo>
                  <a:cubicBezTo>
                    <a:pt x="1482" y="1626"/>
                    <a:pt x="1489" y="1596"/>
                    <a:pt x="1505" y="1588"/>
                  </a:cubicBezTo>
                  <a:cubicBezTo>
                    <a:pt x="1535" y="1581"/>
                    <a:pt x="1612" y="1611"/>
                    <a:pt x="1627" y="1565"/>
                  </a:cubicBezTo>
                  <a:cubicBezTo>
                    <a:pt x="1635" y="1542"/>
                    <a:pt x="1635" y="1489"/>
                    <a:pt x="1635" y="1466"/>
                  </a:cubicBezTo>
                  <a:cubicBezTo>
                    <a:pt x="1604" y="1466"/>
                    <a:pt x="1589" y="1474"/>
                    <a:pt x="1566" y="1497"/>
                  </a:cubicBezTo>
                  <a:cubicBezTo>
                    <a:pt x="1535" y="1535"/>
                    <a:pt x="1573" y="1458"/>
                    <a:pt x="1573" y="1451"/>
                  </a:cubicBezTo>
                  <a:cubicBezTo>
                    <a:pt x="1596" y="1420"/>
                    <a:pt x="1680" y="1298"/>
                    <a:pt x="1680" y="1275"/>
                  </a:cubicBezTo>
                  <a:cubicBezTo>
                    <a:pt x="1642" y="1275"/>
                    <a:pt x="1589" y="1351"/>
                    <a:pt x="1581" y="1382"/>
                  </a:cubicBezTo>
                  <a:cubicBezTo>
                    <a:pt x="1573" y="1413"/>
                    <a:pt x="1489" y="1512"/>
                    <a:pt x="1489" y="1420"/>
                  </a:cubicBezTo>
                  <a:cubicBezTo>
                    <a:pt x="1489" y="1367"/>
                    <a:pt x="1451" y="1390"/>
                    <a:pt x="1413" y="1374"/>
                  </a:cubicBezTo>
                  <a:cubicBezTo>
                    <a:pt x="1406" y="1374"/>
                    <a:pt x="1428" y="1336"/>
                    <a:pt x="1428" y="1328"/>
                  </a:cubicBezTo>
                  <a:cubicBezTo>
                    <a:pt x="1451" y="1306"/>
                    <a:pt x="1489" y="1245"/>
                    <a:pt x="1459" y="1222"/>
                  </a:cubicBezTo>
                  <a:cubicBezTo>
                    <a:pt x="1421" y="1199"/>
                    <a:pt x="1436" y="1184"/>
                    <a:pt x="1428" y="1153"/>
                  </a:cubicBezTo>
                  <a:cubicBezTo>
                    <a:pt x="1413" y="1092"/>
                    <a:pt x="1383" y="1145"/>
                    <a:pt x="1360" y="1168"/>
                  </a:cubicBezTo>
                  <a:cubicBezTo>
                    <a:pt x="1352" y="1184"/>
                    <a:pt x="1344" y="1168"/>
                    <a:pt x="1329" y="1168"/>
                  </a:cubicBezTo>
                  <a:cubicBezTo>
                    <a:pt x="1314" y="1168"/>
                    <a:pt x="1314" y="1199"/>
                    <a:pt x="1306" y="1206"/>
                  </a:cubicBezTo>
                  <a:cubicBezTo>
                    <a:pt x="1268" y="1252"/>
                    <a:pt x="1360" y="1260"/>
                    <a:pt x="1337" y="1283"/>
                  </a:cubicBezTo>
                  <a:cubicBezTo>
                    <a:pt x="1291" y="1321"/>
                    <a:pt x="1245" y="1275"/>
                    <a:pt x="1237" y="1367"/>
                  </a:cubicBezTo>
                  <a:cubicBezTo>
                    <a:pt x="1222" y="1420"/>
                    <a:pt x="1184" y="1489"/>
                    <a:pt x="1245" y="1527"/>
                  </a:cubicBezTo>
                  <a:cubicBezTo>
                    <a:pt x="1291" y="1558"/>
                    <a:pt x="1268" y="1542"/>
                    <a:pt x="1245" y="1565"/>
                  </a:cubicBezTo>
                  <a:cubicBezTo>
                    <a:pt x="1214" y="1596"/>
                    <a:pt x="1214" y="1642"/>
                    <a:pt x="1169" y="1672"/>
                  </a:cubicBezTo>
                  <a:cubicBezTo>
                    <a:pt x="1115" y="1703"/>
                    <a:pt x="1077" y="1634"/>
                    <a:pt x="1039" y="1634"/>
                  </a:cubicBezTo>
                  <a:cubicBezTo>
                    <a:pt x="1039" y="1649"/>
                    <a:pt x="1054" y="1695"/>
                    <a:pt x="1023" y="1703"/>
                  </a:cubicBezTo>
                  <a:cubicBezTo>
                    <a:pt x="1008" y="1703"/>
                    <a:pt x="985" y="1688"/>
                    <a:pt x="962" y="1688"/>
                  </a:cubicBezTo>
                  <a:cubicBezTo>
                    <a:pt x="947" y="1688"/>
                    <a:pt x="924" y="1733"/>
                    <a:pt x="901" y="1741"/>
                  </a:cubicBezTo>
                  <a:cubicBezTo>
                    <a:pt x="856" y="1779"/>
                    <a:pt x="833" y="1726"/>
                    <a:pt x="787" y="1718"/>
                  </a:cubicBezTo>
                  <a:cubicBezTo>
                    <a:pt x="764" y="1726"/>
                    <a:pt x="611" y="1733"/>
                    <a:pt x="672" y="1787"/>
                  </a:cubicBezTo>
                  <a:cubicBezTo>
                    <a:pt x="695" y="1810"/>
                    <a:pt x="687" y="1817"/>
                    <a:pt x="672" y="1848"/>
                  </a:cubicBezTo>
                  <a:cubicBezTo>
                    <a:pt x="664" y="1886"/>
                    <a:pt x="672" y="1947"/>
                    <a:pt x="710" y="1962"/>
                  </a:cubicBezTo>
                  <a:cubicBezTo>
                    <a:pt x="726" y="1970"/>
                    <a:pt x="749" y="1970"/>
                    <a:pt x="756" y="1985"/>
                  </a:cubicBezTo>
                  <a:cubicBezTo>
                    <a:pt x="794" y="2077"/>
                    <a:pt x="833" y="1962"/>
                    <a:pt x="856" y="2039"/>
                  </a:cubicBezTo>
                  <a:cubicBezTo>
                    <a:pt x="863" y="2070"/>
                    <a:pt x="886" y="2054"/>
                    <a:pt x="901" y="2031"/>
                  </a:cubicBezTo>
                  <a:cubicBezTo>
                    <a:pt x="917" y="2016"/>
                    <a:pt x="939" y="2001"/>
                    <a:pt x="955" y="1978"/>
                  </a:cubicBezTo>
                  <a:cubicBezTo>
                    <a:pt x="955" y="1978"/>
                    <a:pt x="955" y="1978"/>
                    <a:pt x="962" y="1978"/>
                  </a:cubicBezTo>
                  <a:cubicBezTo>
                    <a:pt x="962" y="2024"/>
                    <a:pt x="932" y="2031"/>
                    <a:pt x="901" y="2054"/>
                  </a:cubicBezTo>
                  <a:cubicBezTo>
                    <a:pt x="894" y="2070"/>
                    <a:pt x="886" y="2092"/>
                    <a:pt x="894" y="2100"/>
                  </a:cubicBezTo>
                  <a:cubicBezTo>
                    <a:pt x="901" y="2131"/>
                    <a:pt x="924" y="2115"/>
                    <a:pt x="947" y="2123"/>
                  </a:cubicBezTo>
                  <a:cubicBezTo>
                    <a:pt x="978" y="2153"/>
                    <a:pt x="955" y="2161"/>
                    <a:pt x="1001" y="2176"/>
                  </a:cubicBezTo>
                  <a:cubicBezTo>
                    <a:pt x="1008" y="2176"/>
                    <a:pt x="1046" y="2214"/>
                    <a:pt x="1046" y="2222"/>
                  </a:cubicBezTo>
                  <a:lnTo>
                    <a:pt x="1046" y="2222"/>
                  </a:lnTo>
                  <a:cubicBezTo>
                    <a:pt x="1046" y="2214"/>
                    <a:pt x="1039" y="2138"/>
                    <a:pt x="1062" y="2138"/>
                  </a:cubicBezTo>
                  <a:cubicBezTo>
                    <a:pt x="1077" y="2146"/>
                    <a:pt x="1108" y="2192"/>
                    <a:pt x="1115" y="2161"/>
                  </a:cubicBezTo>
                  <a:cubicBezTo>
                    <a:pt x="1123" y="2131"/>
                    <a:pt x="1115" y="2100"/>
                    <a:pt x="1138" y="2085"/>
                  </a:cubicBezTo>
                  <a:cubicBezTo>
                    <a:pt x="1153" y="2062"/>
                    <a:pt x="1169" y="2085"/>
                    <a:pt x="1192" y="2077"/>
                  </a:cubicBezTo>
                  <a:cubicBezTo>
                    <a:pt x="1222" y="2062"/>
                    <a:pt x="1253" y="2008"/>
                    <a:pt x="1275" y="1978"/>
                  </a:cubicBezTo>
                  <a:cubicBezTo>
                    <a:pt x="1298" y="1940"/>
                    <a:pt x="1291" y="1993"/>
                    <a:pt x="1291" y="2008"/>
                  </a:cubicBezTo>
                  <a:cubicBezTo>
                    <a:pt x="1291" y="2054"/>
                    <a:pt x="1306" y="2085"/>
                    <a:pt x="1306" y="2123"/>
                  </a:cubicBezTo>
                  <a:cubicBezTo>
                    <a:pt x="1306" y="2169"/>
                    <a:pt x="1291" y="2222"/>
                    <a:pt x="1298" y="2268"/>
                  </a:cubicBezTo>
                  <a:cubicBezTo>
                    <a:pt x="1298" y="2283"/>
                    <a:pt x="1283" y="2322"/>
                    <a:pt x="1283" y="2337"/>
                  </a:cubicBezTo>
                  <a:cubicBezTo>
                    <a:pt x="1329" y="2306"/>
                    <a:pt x="1329" y="2306"/>
                    <a:pt x="1329" y="2306"/>
                  </a:cubicBezTo>
                  <a:cubicBezTo>
                    <a:pt x="1344" y="2329"/>
                    <a:pt x="1314" y="2451"/>
                    <a:pt x="1298" y="2482"/>
                  </a:cubicBezTo>
                  <a:cubicBezTo>
                    <a:pt x="1275" y="2589"/>
                    <a:pt x="1275" y="2589"/>
                    <a:pt x="1275" y="2589"/>
                  </a:cubicBezTo>
                  <a:cubicBezTo>
                    <a:pt x="1260" y="2627"/>
                    <a:pt x="1237" y="2658"/>
                    <a:pt x="1230" y="2696"/>
                  </a:cubicBezTo>
                  <a:cubicBezTo>
                    <a:pt x="1222" y="2749"/>
                    <a:pt x="1245" y="2787"/>
                    <a:pt x="1245" y="2841"/>
                  </a:cubicBezTo>
                  <a:cubicBezTo>
                    <a:pt x="1245" y="2864"/>
                    <a:pt x="1214" y="2856"/>
                    <a:pt x="1199" y="2864"/>
                  </a:cubicBezTo>
                  <a:cubicBezTo>
                    <a:pt x="1176" y="2872"/>
                    <a:pt x="1207" y="2933"/>
                    <a:pt x="1169" y="2948"/>
                  </a:cubicBezTo>
                  <a:cubicBezTo>
                    <a:pt x="1153" y="2956"/>
                    <a:pt x="1138" y="2948"/>
                    <a:pt x="1153" y="2971"/>
                  </a:cubicBezTo>
                  <a:cubicBezTo>
                    <a:pt x="1169" y="2994"/>
                    <a:pt x="1169" y="3062"/>
                    <a:pt x="1199" y="3039"/>
                  </a:cubicBezTo>
                  <a:cubicBezTo>
                    <a:pt x="1253" y="2994"/>
                    <a:pt x="1268" y="3039"/>
                    <a:pt x="1291" y="3085"/>
                  </a:cubicBezTo>
                  <a:cubicBezTo>
                    <a:pt x="1291" y="3093"/>
                    <a:pt x="1306" y="3116"/>
                    <a:pt x="1321" y="3116"/>
                  </a:cubicBezTo>
                  <a:cubicBezTo>
                    <a:pt x="1321" y="3116"/>
                    <a:pt x="1314" y="3078"/>
                    <a:pt x="1314" y="3070"/>
                  </a:cubicBezTo>
                  <a:cubicBezTo>
                    <a:pt x="1314" y="3062"/>
                    <a:pt x="1329" y="3039"/>
                    <a:pt x="1337" y="3024"/>
                  </a:cubicBezTo>
                  <a:cubicBezTo>
                    <a:pt x="1344" y="2986"/>
                    <a:pt x="1321" y="2940"/>
                    <a:pt x="1329" y="2910"/>
                  </a:cubicBezTo>
                  <a:cubicBezTo>
                    <a:pt x="1352" y="2841"/>
                    <a:pt x="1344" y="2818"/>
                    <a:pt x="1344" y="2757"/>
                  </a:cubicBezTo>
                  <a:cubicBezTo>
                    <a:pt x="1344" y="2688"/>
                    <a:pt x="1398" y="2742"/>
                    <a:pt x="1428" y="2734"/>
                  </a:cubicBezTo>
                  <a:cubicBezTo>
                    <a:pt x="1436" y="2719"/>
                    <a:pt x="1436" y="2719"/>
                    <a:pt x="1436" y="2719"/>
                  </a:cubicBezTo>
                  <a:close/>
                  <a:moveTo>
                    <a:pt x="1581" y="2245"/>
                  </a:moveTo>
                  <a:lnTo>
                    <a:pt x="1581" y="2245"/>
                  </a:lnTo>
                  <a:cubicBezTo>
                    <a:pt x="1596" y="2222"/>
                    <a:pt x="1550" y="2176"/>
                    <a:pt x="1550" y="2146"/>
                  </a:cubicBezTo>
                  <a:cubicBezTo>
                    <a:pt x="1550" y="2138"/>
                    <a:pt x="1550" y="2108"/>
                    <a:pt x="1566" y="2115"/>
                  </a:cubicBezTo>
                  <a:cubicBezTo>
                    <a:pt x="1581" y="2131"/>
                    <a:pt x="1596" y="2146"/>
                    <a:pt x="1612" y="2146"/>
                  </a:cubicBezTo>
                  <a:cubicBezTo>
                    <a:pt x="1627" y="2146"/>
                    <a:pt x="1665" y="2100"/>
                    <a:pt x="1658" y="2146"/>
                  </a:cubicBezTo>
                  <a:cubicBezTo>
                    <a:pt x="1658" y="2184"/>
                    <a:pt x="1650" y="2184"/>
                    <a:pt x="1688" y="2192"/>
                  </a:cubicBezTo>
                  <a:cubicBezTo>
                    <a:pt x="1703" y="2199"/>
                    <a:pt x="1703" y="2214"/>
                    <a:pt x="1726" y="2214"/>
                  </a:cubicBezTo>
                  <a:cubicBezTo>
                    <a:pt x="1749" y="2214"/>
                    <a:pt x="1749" y="2214"/>
                    <a:pt x="1749" y="2237"/>
                  </a:cubicBezTo>
                  <a:cubicBezTo>
                    <a:pt x="1749" y="2253"/>
                    <a:pt x="1749" y="2283"/>
                    <a:pt x="1726" y="2268"/>
                  </a:cubicBezTo>
                  <a:cubicBezTo>
                    <a:pt x="1703" y="2245"/>
                    <a:pt x="1696" y="2199"/>
                    <a:pt x="1673" y="2245"/>
                  </a:cubicBezTo>
                  <a:cubicBezTo>
                    <a:pt x="1665" y="2268"/>
                    <a:pt x="1650" y="2283"/>
                    <a:pt x="1658" y="2306"/>
                  </a:cubicBezTo>
                  <a:cubicBezTo>
                    <a:pt x="1658" y="2337"/>
                    <a:pt x="1642" y="2390"/>
                    <a:pt x="1612" y="2345"/>
                  </a:cubicBezTo>
                  <a:cubicBezTo>
                    <a:pt x="1604" y="2329"/>
                    <a:pt x="1604" y="2314"/>
                    <a:pt x="1589" y="2306"/>
                  </a:cubicBezTo>
                  <a:cubicBezTo>
                    <a:pt x="1573" y="2299"/>
                    <a:pt x="1558" y="2283"/>
                    <a:pt x="1573" y="2260"/>
                  </a:cubicBezTo>
                  <a:cubicBezTo>
                    <a:pt x="1581" y="2245"/>
                    <a:pt x="1581" y="2245"/>
                    <a:pt x="1581" y="2245"/>
                  </a:cubicBezTo>
                  <a:close/>
                  <a:moveTo>
                    <a:pt x="1787" y="1649"/>
                  </a:moveTo>
                  <a:lnTo>
                    <a:pt x="1787" y="1649"/>
                  </a:lnTo>
                  <a:cubicBezTo>
                    <a:pt x="1772" y="1665"/>
                    <a:pt x="1742" y="1657"/>
                    <a:pt x="1726" y="1642"/>
                  </a:cubicBezTo>
                  <a:cubicBezTo>
                    <a:pt x="1711" y="1619"/>
                    <a:pt x="1742" y="1611"/>
                    <a:pt x="1742" y="1596"/>
                  </a:cubicBezTo>
                  <a:cubicBezTo>
                    <a:pt x="1749" y="1581"/>
                    <a:pt x="1757" y="1558"/>
                    <a:pt x="1764" y="1542"/>
                  </a:cubicBezTo>
                  <a:cubicBezTo>
                    <a:pt x="1780" y="1535"/>
                    <a:pt x="1787" y="1535"/>
                    <a:pt x="1803" y="1520"/>
                  </a:cubicBezTo>
                  <a:cubicBezTo>
                    <a:pt x="1810" y="1512"/>
                    <a:pt x="1818" y="1497"/>
                    <a:pt x="1825" y="1489"/>
                  </a:cubicBezTo>
                  <a:cubicBezTo>
                    <a:pt x="1833" y="1481"/>
                    <a:pt x="1841" y="1489"/>
                    <a:pt x="1848" y="1489"/>
                  </a:cubicBezTo>
                  <a:cubicBezTo>
                    <a:pt x="1864" y="1489"/>
                    <a:pt x="1871" y="1481"/>
                    <a:pt x="1879" y="1481"/>
                  </a:cubicBezTo>
                  <a:cubicBezTo>
                    <a:pt x="1910" y="1474"/>
                    <a:pt x="1917" y="1474"/>
                    <a:pt x="1894" y="1497"/>
                  </a:cubicBezTo>
                  <a:cubicBezTo>
                    <a:pt x="1879" y="1520"/>
                    <a:pt x="1856" y="1542"/>
                    <a:pt x="1841" y="1565"/>
                  </a:cubicBezTo>
                  <a:cubicBezTo>
                    <a:pt x="1825" y="1588"/>
                    <a:pt x="1810" y="1611"/>
                    <a:pt x="1795" y="1634"/>
                  </a:cubicBezTo>
                  <a:lnTo>
                    <a:pt x="1787" y="1649"/>
                  </a:lnTo>
                  <a:close/>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671" name="Freeform 198"/>
            <p:cNvSpPr>
              <a:spLocks noChangeArrowheads="1"/>
            </p:cNvSpPr>
            <p:nvPr/>
          </p:nvSpPr>
          <p:spPr bwMode="auto">
            <a:xfrm>
              <a:off x="5851144" y="2886076"/>
              <a:ext cx="631784" cy="701675"/>
            </a:xfrm>
            <a:custGeom>
              <a:avLst/>
              <a:gdLst>
                <a:gd name="T0" fmla="*/ 69 w 1757"/>
                <a:gd name="T1" fmla="*/ 1947 h 1948"/>
                <a:gd name="T2" fmla="*/ 199 w 1757"/>
                <a:gd name="T3" fmla="*/ 1932 h 1948"/>
                <a:gd name="T4" fmla="*/ 367 w 1757"/>
                <a:gd name="T5" fmla="*/ 1909 h 1948"/>
                <a:gd name="T6" fmla="*/ 580 w 1757"/>
                <a:gd name="T7" fmla="*/ 1856 h 1948"/>
                <a:gd name="T8" fmla="*/ 718 w 1757"/>
                <a:gd name="T9" fmla="*/ 1810 h 1948"/>
                <a:gd name="T10" fmla="*/ 688 w 1757"/>
                <a:gd name="T11" fmla="*/ 1626 h 1948"/>
                <a:gd name="T12" fmla="*/ 900 w 1757"/>
                <a:gd name="T13" fmla="*/ 1390 h 1948"/>
                <a:gd name="T14" fmla="*/ 1191 w 1757"/>
                <a:gd name="T15" fmla="*/ 1374 h 1948"/>
                <a:gd name="T16" fmla="*/ 1267 w 1757"/>
                <a:gd name="T17" fmla="*/ 1206 h 1948"/>
                <a:gd name="T18" fmla="*/ 1298 w 1757"/>
                <a:gd name="T19" fmla="*/ 1038 h 1948"/>
                <a:gd name="T20" fmla="*/ 1290 w 1757"/>
                <a:gd name="T21" fmla="*/ 855 h 1948"/>
                <a:gd name="T22" fmla="*/ 1259 w 1757"/>
                <a:gd name="T23" fmla="*/ 710 h 1948"/>
                <a:gd name="T24" fmla="*/ 1404 w 1757"/>
                <a:gd name="T25" fmla="*/ 603 h 1948"/>
                <a:gd name="T26" fmla="*/ 1542 w 1757"/>
                <a:gd name="T27" fmla="*/ 656 h 1948"/>
                <a:gd name="T28" fmla="*/ 1656 w 1757"/>
                <a:gd name="T29" fmla="*/ 672 h 1948"/>
                <a:gd name="T30" fmla="*/ 1756 w 1757"/>
                <a:gd name="T31" fmla="*/ 588 h 1948"/>
                <a:gd name="T32" fmla="*/ 1664 w 1757"/>
                <a:gd name="T33" fmla="*/ 573 h 1948"/>
                <a:gd name="T34" fmla="*/ 1603 w 1757"/>
                <a:gd name="T35" fmla="*/ 442 h 1948"/>
                <a:gd name="T36" fmla="*/ 1550 w 1757"/>
                <a:gd name="T37" fmla="*/ 221 h 1948"/>
                <a:gd name="T38" fmla="*/ 1534 w 1757"/>
                <a:gd name="T39" fmla="*/ 137 h 1948"/>
                <a:gd name="T40" fmla="*/ 1175 w 1757"/>
                <a:gd name="T41" fmla="*/ 183 h 1948"/>
                <a:gd name="T42" fmla="*/ 611 w 1757"/>
                <a:gd name="T43" fmla="*/ 23 h 1948"/>
                <a:gd name="T44" fmla="*/ 290 w 1757"/>
                <a:gd name="T45" fmla="*/ 213 h 1948"/>
                <a:gd name="T46" fmla="*/ 145 w 1757"/>
                <a:gd name="T47" fmla="*/ 213 h 1948"/>
                <a:gd name="T48" fmla="*/ 0 w 1757"/>
                <a:gd name="T49" fmla="*/ 252 h 1948"/>
                <a:gd name="T50" fmla="*/ 46 w 1757"/>
                <a:gd name="T51" fmla="*/ 427 h 1948"/>
                <a:gd name="T52" fmla="*/ 92 w 1757"/>
                <a:gd name="T53" fmla="*/ 595 h 1948"/>
                <a:gd name="T54" fmla="*/ 130 w 1757"/>
                <a:gd name="T55" fmla="*/ 809 h 1948"/>
                <a:gd name="T56" fmla="*/ 221 w 1757"/>
                <a:gd name="T57" fmla="*/ 909 h 1948"/>
                <a:gd name="T58" fmla="*/ 382 w 1757"/>
                <a:gd name="T59" fmla="*/ 848 h 1948"/>
                <a:gd name="T60" fmla="*/ 489 w 1757"/>
                <a:gd name="T61" fmla="*/ 893 h 1948"/>
                <a:gd name="T62" fmla="*/ 611 w 1757"/>
                <a:gd name="T63" fmla="*/ 1046 h 1948"/>
                <a:gd name="T64" fmla="*/ 451 w 1757"/>
                <a:gd name="T65" fmla="*/ 1283 h 1948"/>
                <a:gd name="T66" fmla="*/ 504 w 1757"/>
                <a:gd name="T67" fmla="*/ 1459 h 1948"/>
                <a:gd name="T68" fmla="*/ 535 w 1757"/>
                <a:gd name="T69" fmla="*/ 1573 h 1948"/>
                <a:gd name="T70" fmla="*/ 390 w 1757"/>
                <a:gd name="T71" fmla="*/ 1672 h 1948"/>
                <a:gd name="T72" fmla="*/ 275 w 1757"/>
                <a:gd name="T73" fmla="*/ 1810 h 1948"/>
                <a:gd name="T74" fmla="*/ 69 w 1757"/>
                <a:gd name="T75" fmla="*/ 1947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57" h="1948">
                  <a:moveTo>
                    <a:pt x="69" y="1947"/>
                  </a:moveTo>
                  <a:lnTo>
                    <a:pt x="69" y="1947"/>
                  </a:lnTo>
                  <a:cubicBezTo>
                    <a:pt x="107" y="1940"/>
                    <a:pt x="138" y="1917"/>
                    <a:pt x="176" y="1917"/>
                  </a:cubicBezTo>
                  <a:cubicBezTo>
                    <a:pt x="183" y="1917"/>
                    <a:pt x="191" y="1932"/>
                    <a:pt x="199" y="1932"/>
                  </a:cubicBezTo>
                  <a:cubicBezTo>
                    <a:pt x="252" y="1924"/>
                    <a:pt x="290" y="1894"/>
                    <a:pt x="336" y="1886"/>
                  </a:cubicBezTo>
                  <a:cubicBezTo>
                    <a:pt x="351" y="1886"/>
                    <a:pt x="351" y="1909"/>
                    <a:pt x="367" y="1909"/>
                  </a:cubicBezTo>
                  <a:cubicBezTo>
                    <a:pt x="405" y="1917"/>
                    <a:pt x="443" y="1909"/>
                    <a:pt x="481" y="1901"/>
                  </a:cubicBezTo>
                  <a:cubicBezTo>
                    <a:pt x="512" y="1894"/>
                    <a:pt x="542" y="1863"/>
                    <a:pt x="580" y="1856"/>
                  </a:cubicBezTo>
                  <a:cubicBezTo>
                    <a:pt x="603" y="1848"/>
                    <a:pt x="634" y="1863"/>
                    <a:pt x="657" y="1856"/>
                  </a:cubicBezTo>
                  <a:cubicBezTo>
                    <a:pt x="680" y="1848"/>
                    <a:pt x="710" y="1833"/>
                    <a:pt x="718" y="1810"/>
                  </a:cubicBezTo>
                  <a:cubicBezTo>
                    <a:pt x="733" y="1772"/>
                    <a:pt x="703" y="1734"/>
                    <a:pt x="695" y="1695"/>
                  </a:cubicBezTo>
                  <a:cubicBezTo>
                    <a:pt x="695" y="1672"/>
                    <a:pt x="672" y="1642"/>
                    <a:pt x="688" y="1626"/>
                  </a:cubicBezTo>
                  <a:cubicBezTo>
                    <a:pt x="733" y="1596"/>
                    <a:pt x="802" y="1611"/>
                    <a:pt x="839" y="1565"/>
                  </a:cubicBezTo>
                  <a:cubicBezTo>
                    <a:pt x="885" y="1520"/>
                    <a:pt x="854" y="1436"/>
                    <a:pt x="900" y="1390"/>
                  </a:cubicBezTo>
                  <a:cubicBezTo>
                    <a:pt x="946" y="1344"/>
                    <a:pt x="1023" y="1336"/>
                    <a:pt x="1084" y="1336"/>
                  </a:cubicBezTo>
                  <a:cubicBezTo>
                    <a:pt x="1122" y="1329"/>
                    <a:pt x="1160" y="1382"/>
                    <a:pt x="1191" y="1374"/>
                  </a:cubicBezTo>
                  <a:cubicBezTo>
                    <a:pt x="1229" y="1367"/>
                    <a:pt x="1244" y="1321"/>
                    <a:pt x="1267" y="1290"/>
                  </a:cubicBezTo>
                  <a:cubicBezTo>
                    <a:pt x="1267" y="1290"/>
                    <a:pt x="1267" y="1222"/>
                    <a:pt x="1267" y="1206"/>
                  </a:cubicBezTo>
                  <a:cubicBezTo>
                    <a:pt x="1267" y="1191"/>
                    <a:pt x="1267" y="1092"/>
                    <a:pt x="1267" y="1092"/>
                  </a:cubicBezTo>
                  <a:cubicBezTo>
                    <a:pt x="1275" y="1069"/>
                    <a:pt x="1305" y="1054"/>
                    <a:pt x="1298" y="1038"/>
                  </a:cubicBezTo>
                  <a:cubicBezTo>
                    <a:pt x="1275" y="1000"/>
                    <a:pt x="1191" y="1000"/>
                    <a:pt x="1191" y="954"/>
                  </a:cubicBezTo>
                  <a:cubicBezTo>
                    <a:pt x="1183" y="909"/>
                    <a:pt x="1282" y="901"/>
                    <a:pt x="1290" y="855"/>
                  </a:cubicBezTo>
                  <a:cubicBezTo>
                    <a:pt x="1290" y="825"/>
                    <a:pt x="1206" y="848"/>
                    <a:pt x="1198" y="817"/>
                  </a:cubicBezTo>
                  <a:cubicBezTo>
                    <a:pt x="1191" y="779"/>
                    <a:pt x="1229" y="740"/>
                    <a:pt x="1259" y="710"/>
                  </a:cubicBezTo>
                  <a:cubicBezTo>
                    <a:pt x="1282" y="695"/>
                    <a:pt x="1320" y="717"/>
                    <a:pt x="1343" y="702"/>
                  </a:cubicBezTo>
                  <a:cubicBezTo>
                    <a:pt x="1374" y="679"/>
                    <a:pt x="1374" y="626"/>
                    <a:pt x="1404" y="603"/>
                  </a:cubicBezTo>
                  <a:cubicBezTo>
                    <a:pt x="1427" y="588"/>
                    <a:pt x="1458" y="573"/>
                    <a:pt x="1481" y="580"/>
                  </a:cubicBezTo>
                  <a:cubicBezTo>
                    <a:pt x="1511" y="595"/>
                    <a:pt x="1511" y="641"/>
                    <a:pt x="1542" y="656"/>
                  </a:cubicBezTo>
                  <a:cubicBezTo>
                    <a:pt x="1557" y="664"/>
                    <a:pt x="1557" y="626"/>
                    <a:pt x="1565" y="626"/>
                  </a:cubicBezTo>
                  <a:cubicBezTo>
                    <a:pt x="1603" y="626"/>
                    <a:pt x="1626" y="672"/>
                    <a:pt x="1656" y="672"/>
                  </a:cubicBezTo>
                  <a:cubicBezTo>
                    <a:pt x="1687" y="672"/>
                    <a:pt x="1702" y="634"/>
                    <a:pt x="1725" y="618"/>
                  </a:cubicBezTo>
                  <a:cubicBezTo>
                    <a:pt x="1733" y="611"/>
                    <a:pt x="1756" y="603"/>
                    <a:pt x="1756" y="588"/>
                  </a:cubicBezTo>
                  <a:cubicBezTo>
                    <a:pt x="1756" y="573"/>
                    <a:pt x="1733" y="565"/>
                    <a:pt x="1717" y="565"/>
                  </a:cubicBezTo>
                  <a:cubicBezTo>
                    <a:pt x="1702" y="557"/>
                    <a:pt x="1679" y="580"/>
                    <a:pt x="1664" y="573"/>
                  </a:cubicBezTo>
                  <a:cubicBezTo>
                    <a:pt x="1641" y="565"/>
                    <a:pt x="1611" y="557"/>
                    <a:pt x="1595" y="534"/>
                  </a:cubicBezTo>
                  <a:cubicBezTo>
                    <a:pt x="1580" y="504"/>
                    <a:pt x="1618" y="473"/>
                    <a:pt x="1603" y="442"/>
                  </a:cubicBezTo>
                  <a:cubicBezTo>
                    <a:pt x="1580" y="404"/>
                    <a:pt x="1519" y="404"/>
                    <a:pt x="1511" y="366"/>
                  </a:cubicBezTo>
                  <a:cubicBezTo>
                    <a:pt x="1496" y="313"/>
                    <a:pt x="1542" y="267"/>
                    <a:pt x="1550" y="221"/>
                  </a:cubicBezTo>
                  <a:cubicBezTo>
                    <a:pt x="1550" y="175"/>
                    <a:pt x="1542" y="183"/>
                    <a:pt x="1534" y="137"/>
                  </a:cubicBezTo>
                  <a:lnTo>
                    <a:pt x="1534" y="137"/>
                  </a:lnTo>
                  <a:cubicBezTo>
                    <a:pt x="1481" y="122"/>
                    <a:pt x="1420" y="91"/>
                    <a:pt x="1374" y="91"/>
                  </a:cubicBezTo>
                  <a:cubicBezTo>
                    <a:pt x="1290" y="122"/>
                    <a:pt x="1252" y="122"/>
                    <a:pt x="1175" y="183"/>
                  </a:cubicBezTo>
                  <a:cubicBezTo>
                    <a:pt x="1114" y="229"/>
                    <a:pt x="1015" y="175"/>
                    <a:pt x="954" y="152"/>
                  </a:cubicBezTo>
                  <a:cubicBezTo>
                    <a:pt x="877" y="129"/>
                    <a:pt x="672" y="0"/>
                    <a:pt x="611" y="23"/>
                  </a:cubicBezTo>
                  <a:cubicBezTo>
                    <a:pt x="535" y="61"/>
                    <a:pt x="443" y="91"/>
                    <a:pt x="367" y="91"/>
                  </a:cubicBezTo>
                  <a:cubicBezTo>
                    <a:pt x="382" y="145"/>
                    <a:pt x="367" y="213"/>
                    <a:pt x="290" y="213"/>
                  </a:cubicBezTo>
                  <a:cubicBezTo>
                    <a:pt x="206" y="213"/>
                    <a:pt x="183" y="183"/>
                    <a:pt x="183" y="275"/>
                  </a:cubicBezTo>
                  <a:cubicBezTo>
                    <a:pt x="168" y="275"/>
                    <a:pt x="168" y="213"/>
                    <a:pt x="145" y="213"/>
                  </a:cubicBezTo>
                  <a:cubicBezTo>
                    <a:pt x="99" y="213"/>
                    <a:pt x="61" y="221"/>
                    <a:pt x="15" y="244"/>
                  </a:cubicBezTo>
                  <a:cubicBezTo>
                    <a:pt x="15" y="244"/>
                    <a:pt x="8" y="252"/>
                    <a:pt x="0" y="252"/>
                  </a:cubicBezTo>
                  <a:lnTo>
                    <a:pt x="0" y="252"/>
                  </a:lnTo>
                  <a:cubicBezTo>
                    <a:pt x="15" y="313"/>
                    <a:pt x="23" y="374"/>
                    <a:pt x="46" y="427"/>
                  </a:cubicBezTo>
                  <a:cubicBezTo>
                    <a:pt x="53" y="450"/>
                    <a:pt x="92" y="465"/>
                    <a:pt x="99" y="496"/>
                  </a:cubicBezTo>
                  <a:cubicBezTo>
                    <a:pt x="107" y="527"/>
                    <a:pt x="92" y="565"/>
                    <a:pt x="92" y="595"/>
                  </a:cubicBezTo>
                  <a:cubicBezTo>
                    <a:pt x="92" y="611"/>
                    <a:pt x="115" y="618"/>
                    <a:pt x="115" y="634"/>
                  </a:cubicBezTo>
                  <a:cubicBezTo>
                    <a:pt x="130" y="687"/>
                    <a:pt x="130" y="748"/>
                    <a:pt x="130" y="809"/>
                  </a:cubicBezTo>
                  <a:cubicBezTo>
                    <a:pt x="130" y="832"/>
                    <a:pt x="107" y="863"/>
                    <a:pt x="130" y="886"/>
                  </a:cubicBezTo>
                  <a:cubicBezTo>
                    <a:pt x="145" y="909"/>
                    <a:pt x="191" y="916"/>
                    <a:pt x="221" y="909"/>
                  </a:cubicBezTo>
                  <a:cubicBezTo>
                    <a:pt x="244" y="909"/>
                    <a:pt x="237" y="863"/>
                    <a:pt x="260" y="855"/>
                  </a:cubicBezTo>
                  <a:cubicBezTo>
                    <a:pt x="298" y="840"/>
                    <a:pt x="344" y="855"/>
                    <a:pt x="382" y="848"/>
                  </a:cubicBezTo>
                  <a:cubicBezTo>
                    <a:pt x="405" y="840"/>
                    <a:pt x="413" y="809"/>
                    <a:pt x="435" y="817"/>
                  </a:cubicBezTo>
                  <a:cubicBezTo>
                    <a:pt x="458" y="825"/>
                    <a:pt x="466" y="870"/>
                    <a:pt x="489" y="893"/>
                  </a:cubicBezTo>
                  <a:cubicBezTo>
                    <a:pt x="512" y="909"/>
                    <a:pt x="550" y="901"/>
                    <a:pt x="565" y="924"/>
                  </a:cubicBezTo>
                  <a:cubicBezTo>
                    <a:pt x="596" y="962"/>
                    <a:pt x="619" y="1000"/>
                    <a:pt x="611" y="1046"/>
                  </a:cubicBezTo>
                  <a:cubicBezTo>
                    <a:pt x="603" y="1100"/>
                    <a:pt x="550" y="1138"/>
                    <a:pt x="519" y="1184"/>
                  </a:cubicBezTo>
                  <a:cubicBezTo>
                    <a:pt x="496" y="1222"/>
                    <a:pt x="451" y="1245"/>
                    <a:pt x="451" y="1283"/>
                  </a:cubicBezTo>
                  <a:cubicBezTo>
                    <a:pt x="451" y="1313"/>
                    <a:pt x="512" y="1298"/>
                    <a:pt x="519" y="1321"/>
                  </a:cubicBezTo>
                  <a:cubicBezTo>
                    <a:pt x="535" y="1367"/>
                    <a:pt x="496" y="1420"/>
                    <a:pt x="504" y="1459"/>
                  </a:cubicBezTo>
                  <a:cubicBezTo>
                    <a:pt x="512" y="1481"/>
                    <a:pt x="550" y="1466"/>
                    <a:pt x="550" y="1481"/>
                  </a:cubicBezTo>
                  <a:cubicBezTo>
                    <a:pt x="557" y="1512"/>
                    <a:pt x="542" y="1542"/>
                    <a:pt x="535" y="1573"/>
                  </a:cubicBezTo>
                  <a:cubicBezTo>
                    <a:pt x="527" y="1596"/>
                    <a:pt x="535" y="1634"/>
                    <a:pt x="512" y="1649"/>
                  </a:cubicBezTo>
                  <a:cubicBezTo>
                    <a:pt x="481" y="1672"/>
                    <a:pt x="428" y="1642"/>
                    <a:pt x="390" y="1672"/>
                  </a:cubicBezTo>
                  <a:cubicBezTo>
                    <a:pt x="367" y="1688"/>
                    <a:pt x="382" y="1726"/>
                    <a:pt x="367" y="1749"/>
                  </a:cubicBezTo>
                  <a:cubicBezTo>
                    <a:pt x="336" y="1779"/>
                    <a:pt x="305" y="1802"/>
                    <a:pt x="275" y="1810"/>
                  </a:cubicBezTo>
                  <a:cubicBezTo>
                    <a:pt x="244" y="1825"/>
                    <a:pt x="214" y="1802"/>
                    <a:pt x="191" y="1817"/>
                  </a:cubicBezTo>
                  <a:cubicBezTo>
                    <a:pt x="145" y="1848"/>
                    <a:pt x="107" y="1901"/>
                    <a:pt x="69" y="1947"/>
                  </a:cubicBezTo>
                </a:path>
              </a:pathLst>
            </a:custGeom>
            <a:grpFill/>
            <a:ln w="28575" cap="flat" cmpd="sng">
              <a:solidFill>
                <a:schemeClr val="bg1"/>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grpSp>
    </p:spTree>
    <p:extLst>
      <p:ext uri="{BB962C8B-B14F-4D97-AF65-F5344CB8AC3E}">
        <p14:creationId xmlns:p14="http://schemas.microsoft.com/office/powerpoint/2010/main" val="4342486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p:cNvGrpSpPr/>
          <p:nvPr/>
        </p:nvGrpSpPr>
        <p:grpSpPr>
          <a:xfrm>
            <a:off x="11098924" y="2739729"/>
            <a:ext cx="12191567" cy="8236541"/>
            <a:chOff x="13017546" y="3273350"/>
            <a:chExt cx="10283367" cy="6947373"/>
          </a:xfrm>
          <a:solidFill>
            <a:schemeClr val="bg1">
              <a:lumMod val="85000"/>
            </a:schemeClr>
          </a:solidFill>
        </p:grpSpPr>
        <p:sp>
          <p:nvSpPr>
            <p:cNvPr id="78" name="Freeform 6"/>
            <p:cNvSpPr>
              <a:spLocks/>
            </p:cNvSpPr>
            <p:nvPr/>
          </p:nvSpPr>
          <p:spPr bwMode="auto">
            <a:xfrm>
              <a:off x="17272874" y="3991979"/>
              <a:ext cx="426764" cy="559971"/>
            </a:xfrm>
            <a:custGeom>
              <a:avLst/>
              <a:gdLst>
                <a:gd name="T0" fmla="*/ 72 w 78"/>
                <a:gd name="T1" fmla="*/ 39 h 113"/>
                <a:gd name="T2" fmla="*/ 66 w 78"/>
                <a:gd name="T3" fmla="*/ 44 h 113"/>
                <a:gd name="T4" fmla="*/ 61 w 78"/>
                <a:gd name="T5" fmla="*/ 44 h 113"/>
                <a:gd name="T6" fmla="*/ 65 w 78"/>
                <a:gd name="T7" fmla="*/ 38 h 113"/>
                <a:gd name="T8" fmla="*/ 72 w 78"/>
                <a:gd name="T9" fmla="*/ 14 h 113"/>
                <a:gd name="T10" fmla="*/ 66 w 78"/>
                <a:gd name="T11" fmla="*/ 12 h 113"/>
                <a:gd name="T12" fmla="*/ 65 w 78"/>
                <a:gd name="T13" fmla="*/ 1 h 113"/>
                <a:gd name="T14" fmla="*/ 51 w 78"/>
                <a:gd name="T15" fmla="*/ 4 h 113"/>
                <a:gd name="T16" fmla="*/ 46 w 78"/>
                <a:gd name="T17" fmla="*/ 9 h 113"/>
                <a:gd name="T18" fmla="*/ 40 w 78"/>
                <a:gd name="T19" fmla="*/ 6 h 113"/>
                <a:gd name="T20" fmla="*/ 36 w 78"/>
                <a:gd name="T21" fmla="*/ 7 h 113"/>
                <a:gd name="T22" fmla="*/ 25 w 78"/>
                <a:gd name="T23" fmla="*/ 16 h 113"/>
                <a:gd name="T24" fmla="*/ 24 w 78"/>
                <a:gd name="T25" fmla="*/ 17 h 113"/>
                <a:gd name="T26" fmla="*/ 19 w 78"/>
                <a:gd name="T27" fmla="*/ 26 h 113"/>
                <a:gd name="T28" fmla="*/ 31 w 78"/>
                <a:gd name="T29" fmla="*/ 33 h 113"/>
                <a:gd name="T30" fmla="*/ 30 w 78"/>
                <a:gd name="T31" fmla="*/ 35 h 113"/>
                <a:gd name="T32" fmla="*/ 30 w 78"/>
                <a:gd name="T33" fmla="*/ 49 h 113"/>
                <a:gd name="T34" fmla="*/ 27 w 78"/>
                <a:gd name="T35" fmla="*/ 51 h 113"/>
                <a:gd name="T36" fmla="*/ 20 w 78"/>
                <a:gd name="T37" fmla="*/ 44 h 113"/>
                <a:gd name="T38" fmla="*/ 11 w 78"/>
                <a:gd name="T39" fmla="*/ 33 h 113"/>
                <a:gd name="T40" fmla="*/ 0 w 78"/>
                <a:gd name="T41" fmla="*/ 47 h 113"/>
                <a:gd name="T42" fmla="*/ 6 w 78"/>
                <a:gd name="T43" fmla="*/ 63 h 113"/>
                <a:gd name="T44" fmla="*/ 15 w 78"/>
                <a:gd name="T45" fmla="*/ 71 h 113"/>
                <a:gd name="T46" fmla="*/ 22 w 78"/>
                <a:gd name="T47" fmla="*/ 82 h 113"/>
                <a:gd name="T48" fmla="*/ 33 w 78"/>
                <a:gd name="T49" fmla="*/ 107 h 113"/>
                <a:gd name="T50" fmla="*/ 48 w 78"/>
                <a:gd name="T51" fmla="*/ 111 h 113"/>
                <a:gd name="T52" fmla="*/ 56 w 78"/>
                <a:gd name="T53" fmla="*/ 103 h 113"/>
                <a:gd name="T54" fmla="*/ 70 w 78"/>
                <a:gd name="T55" fmla="*/ 89 h 113"/>
                <a:gd name="T56" fmla="*/ 72 w 78"/>
                <a:gd name="T57" fmla="*/ 79 h 113"/>
                <a:gd name="T58" fmla="*/ 71 w 78"/>
                <a:gd name="T59" fmla="*/ 58 h 113"/>
                <a:gd name="T60" fmla="*/ 69 w 78"/>
                <a:gd name="T61" fmla="*/ 54 h 113"/>
                <a:gd name="T62" fmla="*/ 77 w 78"/>
                <a:gd name="T63" fmla="*/ 5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113">
                  <a:moveTo>
                    <a:pt x="77" y="42"/>
                  </a:moveTo>
                  <a:cubicBezTo>
                    <a:pt x="76" y="40"/>
                    <a:pt x="74" y="39"/>
                    <a:pt x="72" y="39"/>
                  </a:cubicBezTo>
                  <a:cubicBezTo>
                    <a:pt x="71" y="39"/>
                    <a:pt x="71" y="39"/>
                    <a:pt x="71" y="39"/>
                  </a:cubicBezTo>
                  <a:cubicBezTo>
                    <a:pt x="69" y="39"/>
                    <a:pt x="67" y="41"/>
                    <a:pt x="66" y="44"/>
                  </a:cubicBezTo>
                  <a:cubicBezTo>
                    <a:pt x="65" y="44"/>
                    <a:pt x="65" y="45"/>
                    <a:pt x="65" y="45"/>
                  </a:cubicBezTo>
                  <a:cubicBezTo>
                    <a:pt x="64" y="44"/>
                    <a:pt x="62" y="44"/>
                    <a:pt x="61" y="44"/>
                  </a:cubicBezTo>
                  <a:cubicBezTo>
                    <a:pt x="60" y="44"/>
                    <a:pt x="59" y="44"/>
                    <a:pt x="59" y="43"/>
                  </a:cubicBezTo>
                  <a:cubicBezTo>
                    <a:pt x="60" y="42"/>
                    <a:pt x="63" y="39"/>
                    <a:pt x="65" y="38"/>
                  </a:cubicBezTo>
                  <a:cubicBezTo>
                    <a:pt x="69" y="36"/>
                    <a:pt x="71" y="34"/>
                    <a:pt x="72" y="33"/>
                  </a:cubicBezTo>
                  <a:cubicBezTo>
                    <a:pt x="74" y="28"/>
                    <a:pt x="78" y="18"/>
                    <a:pt x="72" y="14"/>
                  </a:cubicBezTo>
                  <a:cubicBezTo>
                    <a:pt x="71" y="13"/>
                    <a:pt x="69" y="13"/>
                    <a:pt x="68" y="12"/>
                  </a:cubicBezTo>
                  <a:cubicBezTo>
                    <a:pt x="67" y="12"/>
                    <a:pt x="67" y="12"/>
                    <a:pt x="66" y="12"/>
                  </a:cubicBezTo>
                  <a:cubicBezTo>
                    <a:pt x="66" y="11"/>
                    <a:pt x="67" y="10"/>
                    <a:pt x="67" y="9"/>
                  </a:cubicBezTo>
                  <a:cubicBezTo>
                    <a:pt x="68" y="8"/>
                    <a:pt x="69" y="4"/>
                    <a:pt x="65" y="1"/>
                  </a:cubicBezTo>
                  <a:cubicBezTo>
                    <a:pt x="65" y="0"/>
                    <a:pt x="63" y="0"/>
                    <a:pt x="62" y="0"/>
                  </a:cubicBezTo>
                  <a:cubicBezTo>
                    <a:pt x="58" y="0"/>
                    <a:pt x="53" y="3"/>
                    <a:pt x="51" y="4"/>
                  </a:cubicBezTo>
                  <a:cubicBezTo>
                    <a:pt x="51" y="5"/>
                    <a:pt x="50" y="6"/>
                    <a:pt x="49" y="6"/>
                  </a:cubicBezTo>
                  <a:cubicBezTo>
                    <a:pt x="48" y="7"/>
                    <a:pt x="47" y="9"/>
                    <a:pt x="46" y="9"/>
                  </a:cubicBezTo>
                  <a:cubicBezTo>
                    <a:pt x="45" y="9"/>
                    <a:pt x="45" y="8"/>
                    <a:pt x="44" y="8"/>
                  </a:cubicBezTo>
                  <a:cubicBezTo>
                    <a:pt x="43" y="7"/>
                    <a:pt x="42" y="6"/>
                    <a:pt x="40" y="6"/>
                  </a:cubicBezTo>
                  <a:cubicBezTo>
                    <a:pt x="39" y="6"/>
                    <a:pt x="39" y="7"/>
                    <a:pt x="38" y="7"/>
                  </a:cubicBezTo>
                  <a:cubicBezTo>
                    <a:pt x="37" y="7"/>
                    <a:pt x="36" y="7"/>
                    <a:pt x="36" y="7"/>
                  </a:cubicBezTo>
                  <a:cubicBezTo>
                    <a:pt x="29" y="9"/>
                    <a:pt x="27" y="9"/>
                    <a:pt x="26" y="11"/>
                  </a:cubicBezTo>
                  <a:cubicBezTo>
                    <a:pt x="24" y="13"/>
                    <a:pt x="25" y="15"/>
                    <a:pt x="25" y="16"/>
                  </a:cubicBezTo>
                  <a:cubicBezTo>
                    <a:pt x="25" y="16"/>
                    <a:pt x="25" y="16"/>
                    <a:pt x="25" y="16"/>
                  </a:cubicBezTo>
                  <a:cubicBezTo>
                    <a:pt x="25" y="16"/>
                    <a:pt x="25" y="16"/>
                    <a:pt x="24" y="17"/>
                  </a:cubicBezTo>
                  <a:cubicBezTo>
                    <a:pt x="23" y="17"/>
                    <a:pt x="22" y="18"/>
                    <a:pt x="21" y="19"/>
                  </a:cubicBezTo>
                  <a:cubicBezTo>
                    <a:pt x="20" y="20"/>
                    <a:pt x="17" y="23"/>
                    <a:pt x="19" y="26"/>
                  </a:cubicBezTo>
                  <a:cubicBezTo>
                    <a:pt x="20" y="30"/>
                    <a:pt x="24" y="31"/>
                    <a:pt x="28" y="32"/>
                  </a:cubicBezTo>
                  <a:cubicBezTo>
                    <a:pt x="29" y="32"/>
                    <a:pt x="30" y="32"/>
                    <a:pt x="31" y="33"/>
                  </a:cubicBezTo>
                  <a:cubicBezTo>
                    <a:pt x="31" y="33"/>
                    <a:pt x="31" y="33"/>
                    <a:pt x="31" y="33"/>
                  </a:cubicBezTo>
                  <a:cubicBezTo>
                    <a:pt x="31" y="33"/>
                    <a:pt x="30" y="34"/>
                    <a:pt x="30" y="35"/>
                  </a:cubicBezTo>
                  <a:cubicBezTo>
                    <a:pt x="29" y="37"/>
                    <a:pt x="27" y="40"/>
                    <a:pt x="29" y="43"/>
                  </a:cubicBezTo>
                  <a:cubicBezTo>
                    <a:pt x="30" y="45"/>
                    <a:pt x="30" y="47"/>
                    <a:pt x="30" y="49"/>
                  </a:cubicBezTo>
                  <a:cubicBezTo>
                    <a:pt x="30" y="49"/>
                    <a:pt x="30" y="50"/>
                    <a:pt x="29" y="50"/>
                  </a:cubicBezTo>
                  <a:cubicBezTo>
                    <a:pt x="28" y="51"/>
                    <a:pt x="28" y="51"/>
                    <a:pt x="27" y="51"/>
                  </a:cubicBezTo>
                  <a:cubicBezTo>
                    <a:pt x="25" y="51"/>
                    <a:pt x="22" y="49"/>
                    <a:pt x="21" y="47"/>
                  </a:cubicBezTo>
                  <a:cubicBezTo>
                    <a:pt x="21" y="46"/>
                    <a:pt x="20" y="45"/>
                    <a:pt x="20" y="44"/>
                  </a:cubicBezTo>
                  <a:cubicBezTo>
                    <a:pt x="19" y="40"/>
                    <a:pt x="17" y="35"/>
                    <a:pt x="13" y="33"/>
                  </a:cubicBezTo>
                  <a:cubicBezTo>
                    <a:pt x="12" y="33"/>
                    <a:pt x="11" y="33"/>
                    <a:pt x="11" y="33"/>
                  </a:cubicBezTo>
                  <a:cubicBezTo>
                    <a:pt x="9" y="33"/>
                    <a:pt x="7" y="34"/>
                    <a:pt x="5" y="36"/>
                  </a:cubicBezTo>
                  <a:cubicBezTo>
                    <a:pt x="2" y="39"/>
                    <a:pt x="0" y="44"/>
                    <a:pt x="0" y="47"/>
                  </a:cubicBezTo>
                  <a:cubicBezTo>
                    <a:pt x="1" y="51"/>
                    <a:pt x="2" y="54"/>
                    <a:pt x="4" y="57"/>
                  </a:cubicBezTo>
                  <a:cubicBezTo>
                    <a:pt x="5" y="59"/>
                    <a:pt x="6" y="61"/>
                    <a:pt x="6" y="63"/>
                  </a:cubicBezTo>
                  <a:cubicBezTo>
                    <a:pt x="8" y="67"/>
                    <a:pt x="10" y="69"/>
                    <a:pt x="12" y="70"/>
                  </a:cubicBezTo>
                  <a:cubicBezTo>
                    <a:pt x="13" y="70"/>
                    <a:pt x="14" y="71"/>
                    <a:pt x="15" y="71"/>
                  </a:cubicBezTo>
                  <a:cubicBezTo>
                    <a:pt x="16" y="73"/>
                    <a:pt x="17" y="75"/>
                    <a:pt x="19" y="77"/>
                  </a:cubicBezTo>
                  <a:cubicBezTo>
                    <a:pt x="20" y="79"/>
                    <a:pt x="21" y="80"/>
                    <a:pt x="22" y="82"/>
                  </a:cubicBezTo>
                  <a:cubicBezTo>
                    <a:pt x="25" y="86"/>
                    <a:pt x="26" y="90"/>
                    <a:pt x="28" y="94"/>
                  </a:cubicBezTo>
                  <a:cubicBezTo>
                    <a:pt x="29" y="99"/>
                    <a:pt x="30" y="103"/>
                    <a:pt x="33" y="107"/>
                  </a:cubicBezTo>
                  <a:cubicBezTo>
                    <a:pt x="35" y="109"/>
                    <a:pt x="38" y="113"/>
                    <a:pt x="42" y="113"/>
                  </a:cubicBezTo>
                  <a:cubicBezTo>
                    <a:pt x="45" y="113"/>
                    <a:pt x="47" y="112"/>
                    <a:pt x="48" y="111"/>
                  </a:cubicBezTo>
                  <a:cubicBezTo>
                    <a:pt x="51" y="108"/>
                    <a:pt x="51" y="105"/>
                    <a:pt x="51" y="102"/>
                  </a:cubicBezTo>
                  <a:cubicBezTo>
                    <a:pt x="53" y="102"/>
                    <a:pt x="54" y="103"/>
                    <a:pt x="56" y="103"/>
                  </a:cubicBezTo>
                  <a:cubicBezTo>
                    <a:pt x="59" y="103"/>
                    <a:pt x="61" y="102"/>
                    <a:pt x="63" y="101"/>
                  </a:cubicBezTo>
                  <a:cubicBezTo>
                    <a:pt x="68" y="97"/>
                    <a:pt x="69" y="93"/>
                    <a:pt x="70" y="89"/>
                  </a:cubicBezTo>
                  <a:cubicBezTo>
                    <a:pt x="70" y="87"/>
                    <a:pt x="70" y="86"/>
                    <a:pt x="70" y="85"/>
                  </a:cubicBezTo>
                  <a:cubicBezTo>
                    <a:pt x="71" y="83"/>
                    <a:pt x="72" y="81"/>
                    <a:pt x="72" y="79"/>
                  </a:cubicBezTo>
                  <a:cubicBezTo>
                    <a:pt x="74" y="76"/>
                    <a:pt x="75" y="73"/>
                    <a:pt x="75" y="69"/>
                  </a:cubicBezTo>
                  <a:cubicBezTo>
                    <a:pt x="76" y="64"/>
                    <a:pt x="74" y="61"/>
                    <a:pt x="71" y="58"/>
                  </a:cubicBezTo>
                  <a:cubicBezTo>
                    <a:pt x="71" y="58"/>
                    <a:pt x="70" y="57"/>
                    <a:pt x="69" y="56"/>
                  </a:cubicBezTo>
                  <a:cubicBezTo>
                    <a:pt x="69" y="55"/>
                    <a:pt x="69" y="55"/>
                    <a:pt x="69" y="54"/>
                  </a:cubicBezTo>
                  <a:cubicBezTo>
                    <a:pt x="69" y="54"/>
                    <a:pt x="70" y="54"/>
                    <a:pt x="70" y="54"/>
                  </a:cubicBezTo>
                  <a:cubicBezTo>
                    <a:pt x="73" y="54"/>
                    <a:pt x="76" y="52"/>
                    <a:pt x="77" y="50"/>
                  </a:cubicBezTo>
                  <a:cubicBezTo>
                    <a:pt x="78" y="48"/>
                    <a:pt x="78" y="45"/>
                    <a:pt x="77" y="4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79" name="Freeform 7"/>
            <p:cNvSpPr>
              <a:spLocks/>
            </p:cNvSpPr>
            <p:nvPr/>
          </p:nvSpPr>
          <p:spPr bwMode="auto">
            <a:xfrm>
              <a:off x="17344685" y="4809537"/>
              <a:ext cx="342642" cy="304251"/>
            </a:xfrm>
            <a:custGeom>
              <a:avLst/>
              <a:gdLst>
                <a:gd name="T0" fmla="*/ 63 w 63"/>
                <a:gd name="T1" fmla="*/ 46 h 61"/>
                <a:gd name="T2" fmla="*/ 58 w 63"/>
                <a:gd name="T3" fmla="*/ 40 h 61"/>
                <a:gd name="T4" fmla="*/ 55 w 63"/>
                <a:gd name="T5" fmla="*/ 37 h 61"/>
                <a:gd name="T6" fmla="*/ 53 w 63"/>
                <a:gd name="T7" fmla="*/ 30 h 61"/>
                <a:gd name="T8" fmla="*/ 50 w 63"/>
                <a:gd name="T9" fmla="*/ 19 h 61"/>
                <a:gd name="T10" fmla="*/ 44 w 63"/>
                <a:gd name="T11" fmla="*/ 13 h 61"/>
                <a:gd name="T12" fmla="*/ 37 w 63"/>
                <a:gd name="T13" fmla="*/ 6 h 61"/>
                <a:gd name="T14" fmla="*/ 29 w 63"/>
                <a:gd name="T15" fmla="*/ 0 h 61"/>
                <a:gd name="T16" fmla="*/ 20 w 63"/>
                <a:gd name="T17" fmla="*/ 6 h 61"/>
                <a:gd name="T18" fmla="*/ 17 w 63"/>
                <a:gd name="T19" fmla="*/ 16 h 61"/>
                <a:gd name="T20" fmla="*/ 14 w 63"/>
                <a:gd name="T21" fmla="*/ 24 h 61"/>
                <a:gd name="T22" fmla="*/ 10 w 63"/>
                <a:gd name="T23" fmla="*/ 25 h 61"/>
                <a:gd name="T24" fmla="*/ 1 w 63"/>
                <a:gd name="T25" fmla="*/ 31 h 61"/>
                <a:gd name="T26" fmla="*/ 1 w 63"/>
                <a:gd name="T27" fmla="*/ 37 h 61"/>
                <a:gd name="T28" fmla="*/ 12 w 63"/>
                <a:gd name="T29" fmla="*/ 42 h 61"/>
                <a:gd name="T30" fmla="*/ 15 w 63"/>
                <a:gd name="T31" fmla="*/ 43 h 61"/>
                <a:gd name="T32" fmla="*/ 21 w 63"/>
                <a:gd name="T33" fmla="*/ 48 h 61"/>
                <a:gd name="T34" fmla="*/ 26 w 63"/>
                <a:gd name="T35" fmla="*/ 54 h 61"/>
                <a:gd name="T36" fmla="*/ 43 w 63"/>
                <a:gd name="T37" fmla="*/ 61 h 61"/>
                <a:gd name="T38" fmla="*/ 43 w 63"/>
                <a:gd name="T39" fmla="*/ 61 h 61"/>
                <a:gd name="T40" fmla="*/ 61 w 63"/>
                <a:gd name="T41" fmla="*/ 51 h 61"/>
                <a:gd name="T42" fmla="*/ 63 w 63"/>
                <a:gd name="T43"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3" h="61">
                  <a:moveTo>
                    <a:pt x="63" y="46"/>
                  </a:moveTo>
                  <a:cubicBezTo>
                    <a:pt x="63" y="43"/>
                    <a:pt x="60" y="41"/>
                    <a:pt x="58" y="40"/>
                  </a:cubicBezTo>
                  <a:cubicBezTo>
                    <a:pt x="57" y="39"/>
                    <a:pt x="56" y="38"/>
                    <a:pt x="55" y="37"/>
                  </a:cubicBezTo>
                  <a:cubicBezTo>
                    <a:pt x="54" y="35"/>
                    <a:pt x="53" y="33"/>
                    <a:pt x="53" y="30"/>
                  </a:cubicBezTo>
                  <a:cubicBezTo>
                    <a:pt x="53" y="26"/>
                    <a:pt x="53" y="22"/>
                    <a:pt x="50" y="19"/>
                  </a:cubicBezTo>
                  <a:cubicBezTo>
                    <a:pt x="48" y="16"/>
                    <a:pt x="46" y="14"/>
                    <a:pt x="44" y="13"/>
                  </a:cubicBezTo>
                  <a:cubicBezTo>
                    <a:pt x="41" y="11"/>
                    <a:pt x="39" y="9"/>
                    <a:pt x="37" y="6"/>
                  </a:cubicBezTo>
                  <a:cubicBezTo>
                    <a:pt x="35" y="2"/>
                    <a:pt x="32" y="0"/>
                    <a:pt x="29" y="0"/>
                  </a:cubicBezTo>
                  <a:cubicBezTo>
                    <a:pt x="26" y="0"/>
                    <a:pt x="23" y="2"/>
                    <a:pt x="20" y="6"/>
                  </a:cubicBezTo>
                  <a:cubicBezTo>
                    <a:pt x="18" y="9"/>
                    <a:pt x="18" y="13"/>
                    <a:pt x="17" y="16"/>
                  </a:cubicBezTo>
                  <a:cubicBezTo>
                    <a:pt x="17" y="19"/>
                    <a:pt x="16" y="23"/>
                    <a:pt x="14" y="24"/>
                  </a:cubicBezTo>
                  <a:cubicBezTo>
                    <a:pt x="13" y="25"/>
                    <a:pt x="12" y="25"/>
                    <a:pt x="10" y="25"/>
                  </a:cubicBezTo>
                  <a:cubicBezTo>
                    <a:pt x="7" y="26"/>
                    <a:pt x="3" y="27"/>
                    <a:pt x="1" y="31"/>
                  </a:cubicBezTo>
                  <a:cubicBezTo>
                    <a:pt x="0" y="34"/>
                    <a:pt x="1" y="36"/>
                    <a:pt x="1" y="37"/>
                  </a:cubicBezTo>
                  <a:cubicBezTo>
                    <a:pt x="3" y="41"/>
                    <a:pt x="8" y="41"/>
                    <a:pt x="12" y="42"/>
                  </a:cubicBezTo>
                  <a:cubicBezTo>
                    <a:pt x="13" y="42"/>
                    <a:pt x="14" y="42"/>
                    <a:pt x="15" y="43"/>
                  </a:cubicBezTo>
                  <a:cubicBezTo>
                    <a:pt x="18" y="43"/>
                    <a:pt x="19" y="46"/>
                    <a:pt x="21" y="48"/>
                  </a:cubicBezTo>
                  <a:cubicBezTo>
                    <a:pt x="22" y="50"/>
                    <a:pt x="24" y="52"/>
                    <a:pt x="26" y="54"/>
                  </a:cubicBezTo>
                  <a:cubicBezTo>
                    <a:pt x="27" y="54"/>
                    <a:pt x="37" y="61"/>
                    <a:pt x="43" y="61"/>
                  </a:cubicBezTo>
                  <a:cubicBezTo>
                    <a:pt x="43" y="61"/>
                    <a:pt x="43" y="61"/>
                    <a:pt x="43" y="61"/>
                  </a:cubicBezTo>
                  <a:cubicBezTo>
                    <a:pt x="48" y="61"/>
                    <a:pt x="59" y="53"/>
                    <a:pt x="61" y="51"/>
                  </a:cubicBezTo>
                  <a:cubicBezTo>
                    <a:pt x="63" y="49"/>
                    <a:pt x="63" y="47"/>
                    <a:pt x="63" y="4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0" name="Freeform 9"/>
            <p:cNvSpPr>
              <a:spLocks/>
            </p:cNvSpPr>
            <p:nvPr/>
          </p:nvSpPr>
          <p:spPr bwMode="auto">
            <a:xfrm>
              <a:off x="16162878" y="3907984"/>
              <a:ext cx="681181" cy="713030"/>
            </a:xfrm>
            <a:custGeom>
              <a:avLst/>
              <a:gdLst>
                <a:gd name="T0" fmla="*/ 110 w 125"/>
                <a:gd name="T1" fmla="*/ 51 h 144"/>
                <a:gd name="T2" fmla="*/ 108 w 125"/>
                <a:gd name="T3" fmla="*/ 50 h 144"/>
                <a:gd name="T4" fmla="*/ 111 w 125"/>
                <a:gd name="T5" fmla="*/ 35 h 144"/>
                <a:gd name="T6" fmla="*/ 96 w 125"/>
                <a:gd name="T7" fmla="*/ 19 h 144"/>
                <a:gd name="T8" fmla="*/ 85 w 125"/>
                <a:gd name="T9" fmla="*/ 26 h 144"/>
                <a:gd name="T10" fmla="*/ 80 w 125"/>
                <a:gd name="T11" fmla="*/ 30 h 144"/>
                <a:gd name="T12" fmla="*/ 81 w 125"/>
                <a:gd name="T13" fmla="*/ 27 h 144"/>
                <a:gd name="T14" fmla="*/ 89 w 125"/>
                <a:gd name="T15" fmla="*/ 18 h 144"/>
                <a:gd name="T16" fmla="*/ 92 w 125"/>
                <a:gd name="T17" fmla="*/ 4 h 144"/>
                <a:gd name="T18" fmla="*/ 85 w 125"/>
                <a:gd name="T19" fmla="*/ 0 h 144"/>
                <a:gd name="T20" fmla="*/ 75 w 125"/>
                <a:gd name="T21" fmla="*/ 1 h 144"/>
                <a:gd name="T22" fmla="*/ 61 w 125"/>
                <a:gd name="T23" fmla="*/ 2 h 144"/>
                <a:gd name="T24" fmla="*/ 54 w 125"/>
                <a:gd name="T25" fmla="*/ 3 h 144"/>
                <a:gd name="T26" fmla="*/ 36 w 125"/>
                <a:gd name="T27" fmla="*/ 9 h 144"/>
                <a:gd name="T28" fmla="*/ 26 w 125"/>
                <a:gd name="T29" fmla="*/ 18 h 144"/>
                <a:gd name="T30" fmla="*/ 27 w 125"/>
                <a:gd name="T31" fmla="*/ 23 h 144"/>
                <a:gd name="T32" fmla="*/ 14 w 125"/>
                <a:gd name="T33" fmla="*/ 29 h 144"/>
                <a:gd name="T34" fmla="*/ 8 w 125"/>
                <a:gd name="T35" fmla="*/ 38 h 144"/>
                <a:gd name="T36" fmla="*/ 19 w 125"/>
                <a:gd name="T37" fmla="*/ 47 h 144"/>
                <a:gd name="T38" fmla="*/ 21 w 125"/>
                <a:gd name="T39" fmla="*/ 48 h 144"/>
                <a:gd name="T40" fmla="*/ 12 w 125"/>
                <a:gd name="T41" fmla="*/ 52 h 144"/>
                <a:gd name="T42" fmla="*/ 17 w 125"/>
                <a:gd name="T43" fmla="*/ 61 h 144"/>
                <a:gd name="T44" fmla="*/ 24 w 125"/>
                <a:gd name="T45" fmla="*/ 61 h 144"/>
                <a:gd name="T46" fmla="*/ 28 w 125"/>
                <a:gd name="T47" fmla="*/ 61 h 144"/>
                <a:gd name="T48" fmla="*/ 37 w 125"/>
                <a:gd name="T49" fmla="*/ 63 h 144"/>
                <a:gd name="T50" fmla="*/ 39 w 125"/>
                <a:gd name="T51" fmla="*/ 63 h 144"/>
                <a:gd name="T52" fmla="*/ 43 w 125"/>
                <a:gd name="T53" fmla="*/ 63 h 144"/>
                <a:gd name="T54" fmla="*/ 34 w 125"/>
                <a:gd name="T55" fmla="*/ 64 h 144"/>
                <a:gd name="T56" fmla="*/ 17 w 125"/>
                <a:gd name="T57" fmla="*/ 63 h 144"/>
                <a:gd name="T58" fmla="*/ 3 w 125"/>
                <a:gd name="T59" fmla="*/ 72 h 144"/>
                <a:gd name="T60" fmla="*/ 18 w 125"/>
                <a:gd name="T61" fmla="*/ 93 h 144"/>
                <a:gd name="T62" fmla="*/ 38 w 125"/>
                <a:gd name="T63" fmla="*/ 102 h 144"/>
                <a:gd name="T64" fmla="*/ 50 w 125"/>
                <a:gd name="T65" fmla="*/ 105 h 144"/>
                <a:gd name="T66" fmla="*/ 60 w 125"/>
                <a:gd name="T67" fmla="*/ 110 h 144"/>
                <a:gd name="T68" fmla="*/ 66 w 125"/>
                <a:gd name="T69" fmla="*/ 115 h 144"/>
                <a:gd name="T70" fmla="*/ 67 w 125"/>
                <a:gd name="T71" fmla="*/ 123 h 144"/>
                <a:gd name="T72" fmla="*/ 54 w 125"/>
                <a:gd name="T73" fmla="*/ 116 h 144"/>
                <a:gd name="T74" fmla="*/ 19 w 125"/>
                <a:gd name="T75" fmla="*/ 105 h 144"/>
                <a:gd name="T76" fmla="*/ 14 w 125"/>
                <a:gd name="T77" fmla="*/ 104 h 144"/>
                <a:gd name="T78" fmla="*/ 0 w 125"/>
                <a:gd name="T79" fmla="*/ 107 h 144"/>
                <a:gd name="T80" fmla="*/ 125 w 125"/>
                <a:gd name="T81" fmla="*/ 4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5" h="144">
                  <a:moveTo>
                    <a:pt x="117" y="48"/>
                  </a:moveTo>
                  <a:cubicBezTo>
                    <a:pt x="115" y="50"/>
                    <a:pt x="112" y="51"/>
                    <a:pt x="110" y="51"/>
                  </a:cubicBezTo>
                  <a:cubicBezTo>
                    <a:pt x="109" y="51"/>
                    <a:pt x="109" y="51"/>
                    <a:pt x="108" y="51"/>
                  </a:cubicBezTo>
                  <a:cubicBezTo>
                    <a:pt x="108" y="50"/>
                    <a:pt x="108" y="50"/>
                    <a:pt x="108" y="50"/>
                  </a:cubicBezTo>
                  <a:cubicBezTo>
                    <a:pt x="108" y="50"/>
                    <a:pt x="109" y="48"/>
                    <a:pt x="109" y="47"/>
                  </a:cubicBezTo>
                  <a:cubicBezTo>
                    <a:pt x="111" y="44"/>
                    <a:pt x="114" y="40"/>
                    <a:pt x="111" y="35"/>
                  </a:cubicBezTo>
                  <a:cubicBezTo>
                    <a:pt x="110" y="34"/>
                    <a:pt x="110" y="33"/>
                    <a:pt x="109" y="31"/>
                  </a:cubicBezTo>
                  <a:cubicBezTo>
                    <a:pt x="106" y="26"/>
                    <a:pt x="103" y="19"/>
                    <a:pt x="96" y="19"/>
                  </a:cubicBezTo>
                  <a:cubicBezTo>
                    <a:pt x="95" y="19"/>
                    <a:pt x="95" y="19"/>
                    <a:pt x="95" y="19"/>
                  </a:cubicBezTo>
                  <a:cubicBezTo>
                    <a:pt x="90" y="20"/>
                    <a:pt x="87" y="23"/>
                    <a:pt x="85" y="26"/>
                  </a:cubicBezTo>
                  <a:cubicBezTo>
                    <a:pt x="83" y="30"/>
                    <a:pt x="83" y="30"/>
                    <a:pt x="80" y="30"/>
                  </a:cubicBezTo>
                  <a:cubicBezTo>
                    <a:pt x="80" y="30"/>
                    <a:pt x="80" y="30"/>
                    <a:pt x="80" y="30"/>
                  </a:cubicBezTo>
                  <a:cubicBezTo>
                    <a:pt x="79" y="30"/>
                    <a:pt x="79" y="30"/>
                    <a:pt x="78" y="30"/>
                  </a:cubicBezTo>
                  <a:cubicBezTo>
                    <a:pt x="79" y="29"/>
                    <a:pt x="80" y="28"/>
                    <a:pt x="81" y="27"/>
                  </a:cubicBezTo>
                  <a:cubicBezTo>
                    <a:pt x="82" y="27"/>
                    <a:pt x="82" y="27"/>
                    <a:pt x="83" y="26"/>
                  </a:cubicBezTo>
                  <a:cubicBezTo>
                    <a:pt x="86" y="24"/>
                    <a:pt x="88" y="21"/>
                    <a:pt x="89" y="18"/>
                  </a:cubicBezTo>
                  <a:cubicBezTo>
                    <a:pt x="90" y="17"/>
                    <a:pt x="91" y="16"/>
                    <a:pt x="92" y="14"/>
                  </a:cubicBezTo>
                  <a:cubicBezTo>
                    <a:pt x="94" y="12"/>
                    <a:pt x="94" y="8"/>
                    <a:pt x="92" y="4"/>
                  </a:cubicBezTo>
                  <a:cubicBezTo>
                    <a:pt x="91" y="2"/>
                    <a:pt x="89" y="0"/>
                    <a:pt x="87" y="0"/>
                  </a:cubicBezTo>
                  <a:cubicBezTo>
                    <a:pt x="86" y="0"/>
                    <a:pt x="85" y="0"/>
                    <a:pt x="85" y="0"/>
                  </a:cubicBezTo>
                  <a:cubicBezTo>
                    <a:pt x="83" y="0"/>
                    <a:pt x="81" y="0"/>
                    <a:pt x="79" y="0"/>
                  </a:cubicBezTo>
                  <a:cubicBezTo>
                    <a:pt x="77" y="1"/>
                    <a:pt x="76" y="1"/>
                    <a:pt x="75" y="1"/>
                  </a:cubicBezTo>
                  <a:cubicBezTo>
                    <a:pt x="71" y="1"/>
                    <a:pt x="67" y="2"/>
                    <a:pt x="63" y="2"/>
                  </a:cubicBezTo>
                  <a:cubicBezTo>
                    <a:pt x="61" y="2"/>
                    <a:pt x="61" y="2"/>
                    <a:pt x="61" y="2"/>
                  </a:cubicBezTo>
                  <a:cubicBezTo>
                    <a:pt x="60" y="2"/>
                    <a:pt x="60" y="2"/>
                    <a:pt x="59" y="2"/>
                  </a:cubicBezTo>
                  <a:cubicBezTo>
                    <a:pt x="57" y="3"/>
                    <a:pt x="56" y="3"/>
                    <a:pt x="54" y="3"/>
                  </a:cubicBezTo>
                  <a:cubicBezTo>
                    <a:pt x="49" y="4"/>
                    <a:pt x="44" y="6"/>
                    <a:pt x="40" y="8"/>
                  </a:cubicBezTo>
                  <a:cubicBezTo>
                    <a:pt x="39" y="8"/>
                    <a:pt x="37" y="9"/>
                    <a:pt x="36" y="9"/>
                  </a:cubicBezTo>
                  <a:cubicBezTo>
                    <a:pt x="35" y="9"/>
                    <a:pt x="35" y="9"/>
                    <a:pt x="35" y="9"/>
                  </a:cubicBezTo>
                  <a:cubicBezTo>
                    <a:pt x="32" y="11"/>
                    <a:pt x="26" y="13"/>
                    <a:pt x="26" y="18"/>
                  </a:cubicBezTo>
                  <a:cubicBezTo>
                    <a:pt x="26" y="20"/>
                    <a:pt x="26" y="21"/>
                    <a:pt x="27" y="22"/>
                  </a:cubicBezTo>
                  <a:cubicBezTo>
                    <a:pt x="27" y="22"/>
                    <a:pt x="27" y="22"/>
                    <a:pt x="27" y="23"/>
                  </a:cubicBezTo>
                  <a:cubicBezTo>
                    <a:pt x="26" y="24"/>
                    <a:pt x="26" y="24"/>
                    <a:pt x="24" y="24"/>
                  </a:cubicBezTo>
                  <a:cubicBezTo>
                    <a:pt x="19" y="25"/>
                    <a:pt x="17" y="27"/>
                    <a:pt x="14" y="29"/>
                  </a:cubicBezTo>
                  <a:cubicBezTo>
                    <a:pt x="14" y="29"/>
                    <a:pt x="14" y="29"/>
                    <a:pt x="14" y="29"/>
                  </a:cubicBezTo>
                  <a:cubicBezTo>
                    <a:pt x="11" y="31"/>
                    <a:pt x="9" y="34"/>
                    <a:pt x="8" y="38"/>
                  </a:cubicBezTo>
                  <a:cubicBezTo>
                    <a:pt x="7" y="45"/>
                    <a:pt x="14" y="46"/>
                    <a:pt x="17" y="47"/>
                  </a:cubicBezTo>
                  <a:cubicBezTo>
                    <a:pt x="18" y="47"/>
                    <a:pt x="18" y="47"/>
                    <a:pt x="19" y="47"/>
                  </a:cubicBezTo>
                  <a:cubicBezTo>
                    <a:pt x="20" y="47"/>
                    <a:pt x="21" y="48"/>
                    <a:pt x="21" y="48"/>
                  </a:cubicBezTo>
                  <a:cubicBezTo>
                    <a:pt x="21" y="48"/>
                    <a:pt x="21" y="48"/>
                    <a:pt x="21" y="48"/>
                  </a:cubicBezTo>
                  <a:cubicBezTo>
                    <a:pt x="20" y="48"/>
                    <a:pt x="19" y="48"/>
                    <a:pt x="18" y="48"/>
                  </a:cubicBezTo>
                  <a:cubicBezTo>
                    <a:pt x="17" y="48"/>
                    <a:pt x="13" y="48"/>
                    <a:pt x="12" y="52"/>
                  </a:cubicBezTo>
                  <a:cubicBezTo>
                    <a:pt x="11" y="53"/>
                    <a:pt x="11" y="55"/>
                    <a:pt x="12" y="57"/>
                  </a:cubicBezTo>
                  <a:cubicBezTo>
                    <a:pt x="13" y="59"/>
                    <a:pt x="15" y="61"/>
                    <a:pt x="17" y="61"/>
                  </a:cubicBezTo>
                  <a:cubicBezTo>
                    <a:pt x="18" y="61"/>
                    <a:pt x="19" y="62"/>
                    <a:pt x="21" y="62"/>
                  </a:cubicBezTo>
                  <a:cubicBezTo>
                    <a:pt x="22" y="62"/>
                    <a:pt x="23" y="61"/>
                    <a:pt x="24" y="61"/>
                  </a:cubicBezTo>
                  <a:cubicBezTo>
                    <a:pt x="26" y="61"/>
                    <a:pt x="27" y="61"/>
                    <a:pt x="28" y="61"/>
                  </a:cubicBezTo>
                  <a:cubicBezTo>
                    <a:pt x="28" y="61"/>
                    <a:pt x="28" y="61"/>
                    <a:pt x="28" y="61"/>
                  </a:cubicBezTo>
                  <a:cubicBezTo>
                    <a:pt x="29" y="61"/>
                    <a:pt x="30" y="61"/>
                    <a:pt x="31" y="62"/>
                  </a:cubicBezTo>
                  <a:cubicBezTo>
                    <a:pt x="33" y="62"/>
                    <a:pt x="35" y="63"/>
                    <a:pt x="37" y="63"/>
                  </a:cubicBezTo>
                  <a:cubicBezTo>
                    <a:pt x="37" y="63"/>
                    <a:pt x="37" y="63"/>
                    <a:pt x="37" y="63"/>
                  </a:cubicBezTo>
                  <a:cubicBezTo>
                    <a:pt x="38" y="63"/>
                    <a:pt x="38" y="63"/>
                    <a:pt x="39" y="63"/>
                  </a:cubicBezTo>
                  <a:cubicBezTo>
                    <a:pt x="40" y="63"/>
                    <a:pt x="40" y="63"/>
                    <a:pt x="41" y="63"/>
                  </a:cubicBezTo>
                  <a:cubicBezTo>
                    <a:pt x="42" y="63"/>
                    <a:pt x="42" y="63"/>
                    <a:pt x="43" y="63"/>
                  </a:cubicBezTo>
                  <a:cubicBezTo>
                    <a:pt x="41" y="63"/>
                    <a:pt x="38" y="64"/>
                    <a:pt x="35" y="64"/>
                  </a:cubicBezTo>
                  <a:cubicBezTo>
                    <a:pt x="34" y="64"/>
                    <a:pt x="34" y="64"/>
                    <a:pt x="34" y="64"/>
                  </a:cubicBezTo>
                  <a:cubicBezTo>
                    <a:pt x="32" y="64"/>
                    <a:pt x="29" y="64"/>
                    <a:pt x="26" y="63"/>
                  </a:cubicBezTo>
                  <a:cubicBezTo>
                    <a:pt x="23" y="63"/>
                    <a:pt x="20" y="63"/>
                    <a:pt x="17" y="63"/>
                  </a:cubicBezTo>
                  <a:cubicBezTo>
                    <a:pt x="15" y="63"/>
                    <a:pt x="13" y="63"/>
                    <a:pt x="11" y="63"/>
                  </a:cubicBezTo>
                  <a:cubicBezTo>
                    <a:pt x="7" y="64"/>
                    <a:pt x="4" y="68"/>
                    <a:pt x="3" y="72"/>
                  </a:cubicBezTo>
                  <a:cubicBezTo>
                    <a:pt x="1" y="77"/>
                    <a:pt x="4" y="81"/>
                    <a:pt x="6" y="84"/>
                  </a:cubicBezTo>
                  <a:cubicBezTo>
                    <a:pt x="10" y="89"/>
                    <a:pt x="12" y="91"/>
                    <a:pt x="18" y="93"/>
                  </a:cubicBezTo>
                  <a:cubicBezTo>
                    <a:pt x="22" y="94"/>
                    <a:pt x="25" y="96"/>
                    <a:pt x="30" y="99"/>
                  </a:cubicBezTo>
                  <a:cubicBezTo>
                    <a:pt x="32" y="101"/>
                    <a:pt x="35" y="101"/>
                    <a:pt x="38" y="102"/>
                  </a:cubicBezTo>
                  <a:cubicBezTo>
                    <a:pt x="40" y="102"/>
                    <a:pt x="41" y="103"/>
                    <a:pt x="43" y="103"/>
                  </a:cubicBezTo>
                  <a:cubicBezTo>
                    <a:pt x="45" y="104"/>
                    <a:pt x="48" y="104"/>
                    <a:pt x="50" y="105"/>
                  </a:cubicBezTo>
                  <a:cubicBezTo>
                    <a:pt x="52" y="105"/>
                    <a:pt x="54" y="105"/>
                    <a:pt x="56" y="106"/>
                  </a:cubicBezTo>
                  <a:cubicBezTo>
                    <a:pt x="57" y="106"/>
                    <a:pt x="59" y="108"/>
                    <a:pt x="60" y="110"/>
                  </a:cubicBezTo>
                  <a:cubicBezTo>
                    <a:pt x="61" y="111"/>
                    <a:pt x="62" y="112"/>
                    <a:pt x="63" y="112"/>
                  </a:cubicBezTo>
                  <a:cubicBezTo>
                    <a:pt x="64" y="113"/>
                    <a:pt x="65" y="114"/>
                    <a:pt x="66" y="115"/>
                  </a:cubicBezTo>
                  <a:cubicBezTo>
                    <a:pt x="69" y="117"/>
                    <a:pt x="71" y="119"/>
                    <a:pt x="71" y="120"/>
                  </a:cubicBezTo>
                  <a:cubicBezTo>
                    <a:pt x="70" y="122"/>
                    <a:pt x="70" y="123"/>
                    <a:pt x="67" y="123"/>
                  </a:cubicBezTo>
                  <a:cubicBezTo>
                    <a:pt x="66" y="123"/>
                    <a:pt x="66" y="123"/>
                    <a:pt x="65" y="123"/>
                  </a:cubicBezTo>
                  <a:cubicBezTo>
                    <a:pt x="61" y="122"/>
                    <a:pt x="57" y="119"/>
                    <a:pt x="54" y="116"/>
                  </a:cubicBezTo>
                  <a:cubicBezTo>
                    <a:pt x="51" y="115"/>
                    <a:pt x="49" y="113"/>
                    <a:pt x="46" y="111"/>
                  </a:cubicBezTo>
                  <a:cubicBezTo>
                    <a:pt x="38" y="107"/>
                    <a:pt x="28" y="106"/>
                    <a:pt x="19" y="105"/>
                  </a:cubicBezTo>
                  <a:cubicBezTo>
                    <a:pt x="16" y="104"/>
                    <a:pt x="16" y="104"/>
                    <a:pt x="16" y="104"/>
                  </a:cubicBezTo>
                  <a:cubicBezTo>
                    <a:pt x="15" y="104"/>
                    <a:pt x="15" y="104"/>
                    <a:pt x="14" y="104"/>
                  </a:cubicBezTo>
                  <a:cubicBezTo>
                    <a:pt x="12" y="104"/>
                    <a:pt x="11" y="104"/>
                    <a:pt x="9" y="105"/>
                  </a:cubicBezTo>
                  <a:cubicBezTo>
                    <a:pt x="0" y="107"/>
                    <a:pt x="0" y="107"/>
                    <a:pt x="0" y="107"/>
                  </a:cubicBezTo>
                  <a:cubicBezTo>
                    <a:pt x="91" y="144"/>
                    <a:pt x="91" y="144"/>
                    <a:pt x="91" y="144"/>
                  </a:cubicBezTo>
                  <a:cubicBezTo>
                    <a:pt x="125" y="42"/>
                    <a:pt x="125" y="42"/>
                    <a:pt x="125" y="42"/>
                  </a:cubicBezTo>
                  <a:lnTo>
                    <a:pt x="117" y="48"/>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1" name="Freeform 10"/>
            <p:cNvSpPr>
              <a:spLocks/>
            </p:cNvSpPr>
            <p:nvPr/>
          </p:nvSpPr>
          <p:spPr bwMode="auto">
            <a:xfrm>
              <a:off x="16979474" y="3372278"/>
              <a:ext cx="322125" cy="395713"/>
            </a:xfrm>
            <a:custGeom>
              <a:avLst/>
              <a:gdLst>
                <a:gd name="T0" fmla="*/ 57 w 59"/>
                <a:gd name="T1" fmla="*/ 41 h 80"/>
                <a:gd name="T2" fmla="*/ 46 w 59"/>
                <a:gd name="T3" fmla="*/ 34 h 80"/>
                <a:gd name="T4" fmla="*/ 40 w 59"/>
                <a:gd name="T5" fmla="*/ 38 h 80"/>
                <a:gd name="T6" fmla="*/ 40 w 59"/>
                <a:gd name="T7" fmla="*/ 39 h 80"/>
                <a:gd name="T8" fmla="*/ 40 w 59"/>
                <a:gd name="T9" fmla="*/ 38 h 80"/>
                <a:gd name="T10" fmla="*/ 39 w 59"/>
                <a:gd name="T11" fmla="*/ 37 h 80"/>
                <a:gd name="T12" fmla="*/ 39 w 59"/>
                <a:gd name="T13" fmla="*/ 34 h 80"/>
                <a:gd name="T14" fmla="*/ 38 w 59"/>
                <a:gd name="T15" fmla="*/ 32 h 80"/>
                <a:gd name="T16" fmla="*/ 36 w 59"/>
                <a:gd name="T17" fmla="*/ 32 h 80"/>
                <a:gd name="T18" fmla="*/ 35 w 59"/>
                <a:gd name="T19" fmla="*/ 32 h 80"/>
                <a:gd name="T20" fmla="*/ 36 w 59"/>
                <a:gd name="T21" fmla="*/ 31 h 80"/>
                <a:gd name="T22" fmla="*/ 38 w 59"/>
                <a:gd name="T23" fmla="*/ 26 h 80"/>
                <a:gd name="T24" fmla="*/ 36 w 59"/>
                <a:gd name="T25" fmla="*/ 20 h 80"/>
                <a:gd name="T26" fmla="*/ 36 w 59"/>
                <a:gd name="T27" fmla="*/ 19 h 80"/>
                <a:gd name="T28" fmla="*/ 35 w 59"/>
                <a:gd name="T29" fmla="*/ 13 h 80"/>
                <a:gd name="T30" fmla="*/ 37 w 59"/>
                <a:gd name="T31" fmla="*/ 12 h 80"/>
                <a:gd name="T32" fmla="*/ 40 w 59"/>
                <a:gd name="T33" fmla="*/ 8 h 80"/>
                <a:gd name="T34" fmla="*/ 39 w 59"/>
                <a:gd name="T35" fmla="*/ 2 h 80"/>
                <a:gd name="T36" fmla="*/ 34 w 59"/>
                <a:gd name="T37" fmla="*/ 0 h 80"/>
                <a:gd name="T38" fmla="*/ 27 w 59"/>
                <a:gd name="T39" fmla="*/ 2 h 80"/>
                <a:gd name="T40" fmla="*/ 22 w 59"/>
                <a:gd name="T41" fmla="*/ 6 h 80"/>
                <a:gd name="T42" fmla="*/ 18 w 59"/>
                <a:gd name="T43" fmla="*/ 10 h 80"/>
                <a:gd name="T44" fmla="*/ 13 w 59"/>
                <a:gd name="T45" fmla="*/ 17 h 80"/>
                <a:gd name="T46" fmla="*/ 17 w 59"/>
                <a:gd name="T47" fmla="*/ 26 h 80"/>
                <a:gd name="T48" fmla="*/ 18 w 59"/>
                <a:gd name="T49" fmla="*/ 27 h 80"/>
                <a:gd name="T50" fmla="*/ 17 w 59"/>
                <a:gd name="T51" fmla="*/ 28 h 80"/>
                <a:gd name="T52" fmla="*/ 15 w 59"/>
                <a:gd name="T53" fmla="*/ 33 h 80"/>
                <a:gd name="T54" fmla="*/ 18 w 59"/>
                <a:gd name="T55" fmla="*/ 42 h 80"/>
                <a:gd name="T56" fmla="*/ 20 w 59"/>
                <a:gd name="T57" fmla="*/ 46 h 80"/>
                <a:gd name="T58" fmla="*/ 16 w 59"/>
                <a:gd name="T59" fmla="*/ 48 h 80"/>
                <a:gd name="T60" fmla="*/ 12 w 59"/>
                <a:gd name="T61" fmla="*/ 47 h 80"/>
                <a:gd name="T62" fmla="*/ 9 w 59"/>
                <a:gd name="T63" fmla="*/ 46 h 80"/>
                <a:gd name="T64" fmla="*/ 0 w 59"/>
                <a:gd name="T65" fmla="*/ 76 h 80"/>
                <a:gd name="T66" fmla="*/ 5 w 59"/>
                <a:gd name="T67" fmla="*/ 75 h 80"/>
                <a:gd name="T68" fmla="*/ 10 w 59"/>
                <a:gd name="T69" fmla="*/ 74 h 80"/>
                <a:gd name="T70" fmla="*/ 14 w 59"/>
                <a:gd name="T71" fmla="*/ 74 h 80"/>
                <a:gd name="T72" fmla="*/ 15 w 59"/>
                <a:gd name="T73" fmla="*/ 74 h 80"/>
                <a:gd name="T74" fmla="*/ 17 w 59"/>
                <a:gd name="T75" fmla="*/ 75 h 80"/>
                <a:gd name="T76" fmla="*/ 20 w 59"/>
                <a:gd name="T77" fmla="*/ 77 h 80"/>
                <a:gd name="T78" fmla="*/ 26 w 59"/>
                <a:gd name="T79" fmla="*/ 78 h 80"/>
                <a:gd name="T80" fmla="*/ 28 w 59"/>
                <a:gd name="T81" fmla="*/ 78 h 80"/>
                <a:gd name="T82" fmla="*/ 36 w 59"/>
                <a:gd name="T83" fmla="*/ 80 h 80"/>
                <a:gd name="T84" fmla="*/ 36 w 59"/>
                <a:gd name="T85" fmla="*/ 80 h 80"/>
                <a:gd name="T86" fmla="*/ 48 w 59"/>
                <a:gd name="T87" fmla="*/ 74 h 80"/>
                <a:gd name="T88" fmla="*/ 56 w 59"/>
                <a:gd name="T89" fmla="*/ 57 h 80"/>
                <a:gd name="T90" fmla="*/ 57 w 59"/>
                <a:gd name="T91" fmla="*/ 4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80">
                  <a:moveTo>
                    <a:pt x="57" y="41"/>
                  </a:moveTo>
                  <a:cubicBezTo>
                    <a:pt x="55" y="37"/>
                    <a:pt x="50" y="34"/>
                    <a:pt x="46" y="34"/>
                  </a:cubicBezTo>
                  <a:cubicBezTo>
                    <a:pt x="43" y="34"/>
                    <a:pt x="41" y="36"/>
                    <a:pt x="40" y="38"/>
                  </a:cubicBezTo>
                  <a:cubicBezTo>
                    <a:pt x="40" y="38"/>
                    <a:pt x="40" y="39"/>
                    <a:pt x="40" y="39"/>
                  </a:cubicBezTo>
                  <a:cubicBezTo>
                    <a:pt x="40" y="38"/>
                    <a:pt x="40" y="38"/>
                    <a:pt x="40" y="38"/>
                  </a:cubicBezTo>
                  <a:cubicBezTo>
                    <a:pt x="39" y="37"/>
                    <a:pt x="39" y="37"/>
                    <a:pt x="39" y="37"/>
                  </a:cubicBezTo>
                  <a:cubicBezTo>
                    <a:pt x="39" y="36"/>
                    <a:pt x="39" y="35"/>
                    <a:pt x="39" y="34"/>
                  </a:cubicBezTo>
                  <a:cubicBezTo>
                    <a:pt x="38" y="32"/>
                    <a:pt x="38" y="32"/>
                    <a:pt x="38" y="32"/>
                  </a:cubicBezTo>
                  <a:cubicBezTo>
                    <a:pt x="36" y="32"/>
                    <a:pt x="36" y="32"/>
                    <a:pt x="36" y="32"/>
                  </a:cubicBezTo>
                  <a:cubicBezTo>
                    <a:pt x="36" y="32"/>
                    <a:pt x="35" y="32"/>
                    <a:pt x="35" y="32"/>
                  </a:cubicBezTo>
                  <a:cubicBezTo>
                    <a:pt x="35" y="31"/>
                    <a:pt x="35" y="31"/>
                    <a:pt x="36" y="31"/>
                  </a:cubicBezTo>
                  <a:cubicBezTo>
                    <a:pt x="36" y="30"/>
                    <a:pt x="37" y="28"/>
                    <a:pt x="38" y="26"/>
                  </a:cubicBezTo>
                  <a:cubicBezTo>
                    <a:pt x="38" y="24"/>
                    <a:pt x="37" y="22"/>
                    <a:pt x="36" y="20"/>
                  </a:cubicBezTo>
                  <a:cubicBezTo>
                    <a:pt x="36" y="20"/>
                    <a:pt x="36" y="19"/>
                    <a:pt x="36" y="19"/>
                  </a:cubicBezTo>
                  <a:cubicBezTo>
                    <a:pt x="35" y="15"/>
                    <a:pt x="35" y="14"/>
                    <a:pt x="35" y="13"/>
                  </a:cubicBezTo>
                  <a:cubicBezTo>
                    <a:pt x="36" y="13"/>
                    <a:pt x="36" y="12"/>
                    <a:pt x="37" y="12"/>
                  </a:cubicBezTo>
                  <a:cubicBezTo>
                    <a:pt x="38" y="11"/>
                    <a:pt x="39" y="10"/>
                    <a:pt x="40" y="8"/>
                  </a:cubicBezTo>
                  <a:cubicBezTo>
                    <a:pt x="40" y="5"/>
                    <a:pt x="40" y="3"/>
                    <a:pt x="39" y="2"/>
                  </a:cubicBezTo>
                  <a:cubicBezTo>
                    <a:pt x="38" y="0"/>
                    <a:pt x="36" y="0"/>
                    <a:pt x="34" y="0"/>
                  </a:cubicBezTo>
                  <a:cubicBezTo>
                    <a:pt x="32" y="0"/>
                    <a:pt x="29" y="0"/>
                    <a:pt x="27" y="2"/>
                  </a:cubicBezTo>
                  <a:cubicBezTo>
                    <a:pt x="25" y="3"/>
                    <a:pt x="24" y="5"/>
                    <a:pt x="22" y="6"/>
                  </a:cubicBezTo>
                  <a:cubicBezTo>
                    <a:pt x="21" y="7"/>
                    <a:pt x="20" y="9"/>
                    <a:pt x="18" y="10"/>
                  </a:cubicBezTo>
                  <a:cubicBezTo>
                    <a:pt x="15" y="12"/>
                    <a:pt x="14" y="14"/>
                    <a:pt x="13" y="17"/>
                  </a:cubicBezTo>
                  <a:cubicBezTo>
                    <a:pt x="13" y="20"/>
                    <a:pt x="14" y="23"/>
                    <a:pt x="17" y="26"/>
                  </a:cubicBezTo>
                  <a:cubicBezTo>
                    <a:pt x="18" y="27"/>
                    <a:pt x="18" y="27"/>
                    <a:pt x="18" y="27"/>
                  </a:cubicBezTo>
                  <a:cubicBezTo>
                    <a:pt x="18" y="27"/>
                    <a:pt x="18" y="28"/>
                    <a:pt x="17" y="28"/>
                  </a:cubicBezTo>
                  <a:cubicBezTo>
                    <a:pt x="17" y="29"/>
                    <a:pt x="15" y="30"/>
                    <a:pt x="15" y="33"/>
                  </a:cubicBezTo>
                  <a:cubicBezTo>
                    <a:pt x="14" y="37"/>
                    <a:pt x="16" y="40"/>
                    <a:pt x="18" y="42"/>
                  </a:cubicBezTo>
                  <a:cubicBezTo>
                    <a:pt x="19" y="44"/>
                    <a:pt x="20" y="45"/>
                    <a:pt x="20" y="46"/>
                  </a:cubicBezTo>
                  <a:cubicBezTo>
                    <a:pt x="20" y="48"/>
                    <a:pt x="17" y="48"/>
                    <a:pt x="16" y="48"/>
                  </a:cubicBezTo>
                  <a:cubicBezTo>
                    <a:pt x="15" y="48"/>
                    <a:pt x="13" y="48"/>
                    <a:pt x="12" y="47"/>
                  </a:cubicBezTo>
                  <a:cubicBezTo>
                    <a:pt x="9" y="46"/>
                    <a:pt x="9" y="46"/>
                    <a:pt x="9" y="46"/>
                  </a:cubicBezTo>
                  <a:cubicBezTo>
                    <a:pt x="0" y="76"/>
                    <a:pt x="0" y="76"/>
                    <a:pt x="0" y="76"/>
                  </a:cubicBezTo>
                  <a:cubicBezTo>
                    <a:pt x="5" y="75"/>
                    <a:pt x="5" y="75"/>
                    <a:pt x="5" y="75"/>
                  </a:cubicBezTo>
                  <a:cubicBezTo>
                    <a:pt x="6" y="75"/>
                    <a:pt x="8" y="75"/>
                    <a:pt x="10" y="74"/>
                  </a:cubicBezTo>
                  <a:cubicBezTo>
                    <a:pt x="11" y="74"/>
                    <a:pt x="13" y="74"/>
                    <a:pt x="14" y="74"/>
                  </a:cubicBezTo>
                  <a:cubicBezTo>
                    <a:pt x="15" y="74"/>
                    <a:pt x="15" y="74"/>
                    <a:pt x="15" y="74"/>
                  </a:cubicBezTo>
                  <a:cubicBezTo>
                    <a:pt x="16" y="74"/>
                    <a:pt x="16" y="74"/>
                    <a:pt x="17" y="75"/>
                  </a:cubicBezTo>
                  <a:cubicBezTo>
                    <a:pt x="18" y="76"/>
                    <a:pt x="19" y="76"/>
                    <a:pt x="20" y="77"/>
                  </a:cubicBezTo>
                  <a:cubicBezTo>
                    <a:pt x="22" y="78"/>
                    <a:pt x="24" y="78"/>
                    <a:pt x="26" y="78"/>
                  </a:cubicBezTo>
                  <a:cubicBezTo>
                    <a:pt x="27" y="78"/>
                    <a:pt x="28" y="78"/>
                    <a:pt x="28" y="78"/>
                  </a:cubicBezTo>
                  <a:cubicBezTo>
                    <a:pt x="31" y="79"/>
                    <a:pt x="34" y="80"/>
                    <a:pt x="36" y="80"/>
                  </a:cubicBezTo>
                  <a:cubicBezTo>
                    <a:pt x="36" y="80"/>
                    <a:pt x="36" y="80"/>
                    <a:pt x="36" y="80"/>
                  </a:cubicBezTo>
                  <a:cubicBezTo>
                    <a:pt x="40" y="80"/>
                    <a:pt x="44" y="78"/>
                    <a:pt x="48" y="74"/>
                  </a:cubicBezTo>
                  <a:cubicBezTo>
                    <a:pt x="52" y="69"/>
                    <a:pt x="55" y="63"/>
                    <a:pt x="56" y="57"/>
                  </a:cubicBezTo>
                  <a:cubicBezTo>
                    <a:pt x="57" y="52"/>
                    <a:pt x="59" y="47"/>
                    <a:pt x="57" y="4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2" name="Freeform 11"/>
            <p:cNvSpPr>
              <a:spLocks/>
            </p:cNvSpPr>
            <p:nvPr/>
          </p:nvSpPr>
          <p:spPr bwMode="auto">
            <a:xfrm>
              <a:off x="16558865" y="3351746"/>
              <a:ext cx="170295" cy="119460"/>
            </a:xfrm>
            <a:custGeom>
              <a:avLst/>
              <a:gdLst>
                <a:gd name="T0" fmla="*/ 26 w 31"/>
                <a:gd name="T1" fmla="*/ 0 h 24"/>
                <a:gd name="T2" fmla="*/ 9 w 31"/>
                <a:gd name="T3" fmla="*/ 6 h 24"/>
                <a:gd name="T4" fmla="*/ 9 w 31"/>
                <a:gd name="T5" fmla="*/ 6 h 24"/>
                <a:gd name="T6" fmla="*/ 1 w 31"/>
                <a:gd name="T7" fmla="*/ 12 h 24"/>
                <a:gd name="T8" fmla="*/ 2 w 31"/>
                <a:gd name="T9" fmla="*/ 18 h 24"/>
                <a:gd name="T10" fmla="*/ 7 w 31"/>
                <a:gd name="T11" fmla="*/ 24 h 24"/>
                <a:gd name="T12" fmla="*/ 9 w 31"/>
                <a:gd name="T13" fmla="*/ 24 h 24"/>
                <a:gd name="T14" fmla="*/ 9 w 31"/>
                <a:gd name="T15" fmla="*/ 24 h 24"/>
                <a:gd name="T16" fmla="*/ 17 w 31"/>
                <a:gd name="T17" fmla="*/ 20 h 24"/>
                <a:gd name="T18" fmla="*/ 18 w 31"/>
                <a:gd name="T19" fmla="*/ 19 h 24"/>
                <a:gd name="T20" fmla="*/ 29 w 31"/>
                <a:gd name="T21" fmla="*/ 4 h 24"/>
                <a:gd name="T22" fmla="*/ 31 w 31"/>
                <a:gd name="T23" fmla="*/ 0 h 24"/>
                <a:gd name="T24" fmla="*/ 26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26" y="0"/>
                  </a:moveTo>
                  <a:cubicBezTo>
                    <a:pt x="20" y="1"/>
                    <a:pt x="13" y="4"/>
                    <a:pt x="9" y="6"/>
                  </a:cubicBezTo>
                  <a:cubicBezTo>
                    <a:pt x="9" y="6"/>
                    <a:pt x="9" y="6"/>
                    <a:pt x="9" y="6"/>
                  </a:cubicBezTo>
                  <a:cubicBezTo>
                    <a:pt x="6" y="7"/>
                    <a:pt x="3" y="9"/>
                    <a:pt x="1" y="12"/>
                  </a:cubicBezTo>
                  <a:cubicBezTo>
                    <a:pt x="0" y="13"/>
                    <a:pt x="0" y="16"/>
                    <a:pt x="2" y="18"/>
                  </a:cubicBezTo>
                  <a:cubicBezTo>
                    <a:pt x="3" y="20"/>
                    <a:pt x="5" y="23"/>
                    <a:pt x="7" y="24"/>
                  </a:cubicBezTo>
                  <a:cubicBezTo>
                    <a:pt x="8" y="24"/>
                    <a:pt x="8" y="24"/>
                    <a:pt x="9" y="24"/>
                  </a:cubicBezTo>
                  <a:cubicBezTo>
                    <a:pt x="9" y="24"/>
                    <a:pt x="9" y="24"/>
                    <a:pt x="9" y="24"/>
                  </a:cubicBezTo>
                  <a:cubicBezTo>
                    <a:pt x="12" y="24"/>
                    <a:pt x="15" y="21"/>
                    <a:pt x="17" y="20"/>
                  </a:cubicBezTo>
                  <a:cubicBezTo>
                    <a:pt x="18" y="19"/>
                    <a:pt x="18" y="19"/>
                    <a:pt x="18" y="19"/>
                  </a:cubicBezTo>
                  <a:cubicBezTo>
                    <a:pt x="24" y="14"/>
                    <a:pt x="28" y="9"/>
                    <a:pt x="29" y="4"/>
                  </a:cubicBezTo>
                  <a:cubicBezTo>
                    <a:pt x="31" y="0"/>
                    <a:pt x="31" y="0"/>
                    <a:pt x="31" y="0"/>
                  </a:cubicBezTo>
                  <a:lnTo>
                    <a:pt x="26" y="0"/>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3" name="Freeform 12"/>
            <p:cNvSpPr>
              <a:spLocks/>
            </p:cNvSpPr>
            <p:nvPr/>
          </p:nvSpPr>
          <p:spPr bwMode="auto">
            <a:xfrm>
              <a:off x="17769397" y="3282683"/>
              <a:ext cx="190813" cy="110128"/>
            </a:xfrm>
            <a:custGeom>
              <a:avLst/>
              <a:gdLst>
                <a:gd name="T0" fmla="*/ 33 w 35"/>
                <a:gd name="T1" fmla="*/ 7 h 22"/>
                <a:gd name="T2" fmla="*/ 26 w 35"/>
                <a:gd name="T3" fmla="*/ 3 h 22"/>
                <a:gd name="T4" fmla="*/ 25 w 35"/>
                <a:gd name="T5" fmla="*/ 3 h 22"/>
                <a:gd name="T6" fmla="*/ 21 w 35"/>
                <a:gd name="T7" fmla="*/ 2 h 22"/>
                <a:gd name="T8" fmla="*/ 14 w 35"/>
                <a:gd name="T9" fmla="*/ 0 h 22"/>
                <a:gd name="T10" fmla="*/ 10 w 35"/>
                <a:gd name="T11" fmla="*/ 1 h 22"/>
                <a:gd name="T12" fmla="*/ 2 w 35"/>
                <a:gd name="T13" fmla="*/ 14 h 22"/>
                <a:gd name="T14" fmla="*/ 14 w 35"/>
                <a:gd name="T15" fmla="*/ 19 h 22"/>
                <a:gd name="T16" fmla="*/ 17 w 35"/>
                <a:gd name="T17" fmla="*/ 20 h 22"/>
                <a:gd name="T18" fmla="*/ 20 w 35"/>
                <a:gd name="T19" fmla="*/ 21 h 22"/>
                <a:gd name="T20" fmla="*/ 25 w 35"/>
                <a:gd name="T21" fmla="*/ 22 h 22"/>
                <a:gd name="T22" fmla="*/ 32 w 35"/>
                <a:gd name="T23" fmla="*/ 17 h 22"/>
                <a:gd name="T24" fmla="*/ 32 w 35"/>
                <a:gd name="T25" fmla="*/ 16 h 22"/>
                <a:gd name="T26" fmla="*/ 33 w 35"/>
                <a:gd name="T27"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22">
                  <a:moveTo>
                    <a:pt x="33" y="7"/>
                  </a:moveTo>
                  <a:cubicBezTo>
                    <a:pt x="32" y="4"/>
                    <a:pt x="28" y="3"/>
                    <a:pt x="26" y="3"/>
                  </a:cubicBezTo>
                  <a:cubicBezTo>
                    <a:pt x="26" y="3"/>
                    <a:pt x="25" y="3"/>
                    <a:pt x="25" y="3"/>
                  </a:cubicBezTo>
                  <a:cubicBezTo>
                    <a:pt x="24" y="3"/>
                    <a:pt x="22" y="2"/>
                    <a:pt x="21" y="2"/>
                  </a:cubicBezTo>
                  <a:cubicBezTo>
                    <a:pt x="19" y="1"/>
                    <a:pt x="17" y="0"/>
                    <a:pt x="14" y="0"/>
                  </a:cubicBezTo>
                  <a:cubicBezTo>
                    <a:pt x="13" y="0"/>
                    <a:pt x="11" y="1"/>
                    <a:pt x="10" y="1"/>
                  </a:cubicBezTo>
                  <a:cubicBezTo>
                    <a:pt x="6" y="3"/>
                    <a:pt x="0" y="8"/>
                    <a:pt x="2" y="14"/>
                  </a:cubicBezTo>
                  <a:cubicBezTo>
                    <a:pt x="3" y="19"/>
                    <a:pt x="10" y="19"/>
                    <a:pt x="14" y="19"/>
                  </a:cubicBezTo>
                  <a:cubicBezTo>
                    <a:pt x="15" y="20"/>
                    <a:pt x="17" y="20"/>
                    <a:pt x="17" y="20"/>
                  </a:cubicBezTo>
                  <a:cubicBezTo>
                    <a:pt x="18" y="20"/>
                    <a:pt x="19" y="20"/>
                    <a:pt x="20" y="21"/>
                  </a:cubicBezTo>
                  <a:cubicBezTo>
                    <a:pt x="22" y="21"/>
                    <a:pt x="24" y="22"/>
                    <a:pt x="25" y="22"/>
                  </a:cubicBezTo>
                  <a:cubicBezTo>
                    <a:pt x="28" y="22"/>
                    <a:pt x="30" y="20"/>
                    <a:pt x="32" y="17"/>
                  </a:cubicBezTo>
                  <a:cubicBezTo>
                    <a:pt x="32" y="16"/>
                    <a:pt x="32" y="16"/>
                    <a:pt x="32" y="16"/>
                  </a:cubicBezTo>
                  <a:cubicBezTo>
                    <a:pt x="33" y="13"/>
                    <a:pt x="35" y="10"/>
                    <a:pt x="33" y="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4" name="Freeform 13"/>
            <p:cNvSpPr>
              <a:spLocks/>
            </p:cNvSpPr>
            <p:nvPr/>
          </p:nvSpPr>
          <p:spPr bwMode="auto">
            <a:xfrm>
              <a:off x="18608563" y="4051710"/>
              <a:ext cx="354953" cy="212789"/>
            </a:xfrm>
            <a:custGeom>
              <a:avLst/>
              <a:gdLst>
                <a:gd name="T0" fmla="*/ 25 w 65"/>
                <a:gd name="T1" fmla="*/ 43 h 43"/>
                <a:gd name="T2" fmla="*/ 22 w 65"/>
                <a:gd name="T3" fmla="*/ 43 h 43"/>
                <a:gd name="T4" fmla="*/ 15 w 65"/>
                <a:gd name="T5" fmla="*/ 36 h 43"/>
                <a:gd name="T6" fmla="*/ 14 w 65"/>
                <a:gd name="T7" fmla="*/ 30 h 43"/>
                <a:gd name="T8" fmla="*/ 13 w 65"/>
                <a:gd name="T9" fmla="*/ 27 h 43"/>
                <a:gd name="T10" fmla="*/ 10 w 65"/>
                <a:gd name="T11" fmla="*/ 26 h 43"/>
                <a:gd name="T12" fmla="*/ 2 w 65"/>
                <a:gd name="T13" fmla="*/ 17 h 43"/>
                <a:gd name="T14" fmla="*/ 3 w 65"/>
                <a:gd name="T15" fmla="*/ 2 h 43"/>
                <a:gd name="T16" fmla="*/ 8 w 65"/>
                <a:gd name="T17" fmla="*/ 0 h 43"/>
                <a:gd name="T18" fmla="*/ 16 w 65"/>
                <a:gd name="T19" fmla="*/ 2 h 43"/>
                <a:gd name="T20" fmla="*/ 20 w 65"/>
                <a:gd name="T21" fmla="*/ 3 h 43"/>
                <a:gd name="T22" fmla="*/ 21 w 65"/>
                <a:gd name="T23" fmla="*/ 3 h 43"/>
                <a:gd name="T24" fmla="*/ 27 w 65"/>
                <a:gd name="T25" fmla="*/ 2 h 43"/>
                <a:gd name="T26" fmla="*/ 36 w 65"/>
                <a:gd name="T27" fmla="*/ 0 h 43"/>
                <a:gd name="T28" fmla="*/ 51 w 65"/>
                <a:gd name="T29" fmla="*/ 10 h 43"/>
                <a:gd name="T30" fmla="*/ 51 w 65"/>
                <a:gd name="T31" fmla="*/ 11 h 43"/>
                <a:gd name="T32" fmla="*/ 56 w 65"/>
                <a:gd name="T33" fmla="*/ 15 h 43"/>
                <a:gd name="T34" fmla="*/ 63 w 65"/>
                <a:gd name="T35" fmla="*/ 24 h 43"/>
                <a:gd name="T36" fmla="*/ 64 w 65"/>
                <a:gd name="T37" fmla="*/ 31 h 43"/>
                <a:gd name="T38" fmla="*/ 54 w 65"/>
                <a:gd name="T39" fmla="*/ 35 h 43"/>
                <a:gd name="T40" fmla="*/ 49 w 65"/>
                <a:gd name="T41" fmla="*/ 35 h 43"/>
                <a:gd name="T42" fmla="*/ 45 w 65"/>
                <a:gd name="T43" fmla="*/ 35 h 43"/>
                <a:gd name="T44" fmla="*/ 39 w 65"/>
                <a:gd name="T45" fmla="*/ 36 h 43"/>
                <a:gd name="T46" fmla="*/ 36 w 65"/>
                <a:gd name="T47" fmla="*/ 38 h 43"/>
                <a:gd name="T48" fmla="*/ 25 w 65"/>
                <a:gd name="T49"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5" h="43">
                  <a:moveTo>
                    <a:pt x="25" y="43"/>
                  </a:moveTo>
                  <a:cubicBezTo>
                    <a:pt x="24" y="43"/>
                    <a:pt x="23" y="43"/>
                    <a:pt x="22" y="43"/>
                  </a:cubicBezTo>
                  <a:cubicBezTo>
                    <a:pt x="18" y="42"/>
                    <a:pt x="16" y="39"/>
                    <a:pt x="15" y="36"/>
                  </a:cubicBezTo>
                  <a:cubicBezTo>
                    <a:pt x="14" y="34"/>
                    <a:pt x="14" y="32"/>
                    <a:pt x="14" y="30"/>
                  </a:cubicBezTo>
                  <a:cubicBezTo>
                    <a:pt x="14" y="29"/>
                    <a:pt x="14" y="28"/>
                    <a:pt x="13" y="27"/>
                  </a:cubicBezTo>
                  <a:cubicBezTo>
                    <a:pt x="13" y="26"/>
                    <a:pt x="12" y="26"/>
                    <a:pt x="10" y="26"/>
                  </a:cubicBezTo>
                  <a:cubicBezTo>
                    <a:pt x="4" y="25"/>
                    <a:pt x="3" y="20"/>
                    <a:pt x="2" y="17"/>
                  </a:cubicBezTo>
                  <a:cubicBezTo>
                    <a:pt x="1" y="12"/>
                    <a:pt x="0" y="6"/>
                    <a:pt x="3" y="2"/>
                  </a:cubicBezTo>
                  <a:cubicBezTo>
                    <a:pt x="4" y="1"/>
                    <a:pt x="6" y="0"/>
                    <a:pt x="8" y="0"/>
                  </a:cubicBezTo>
                  <a:cubicBezTo>
                    <a:pt x="11" y="0"/>
                    <a:pt x="14" y="1"/>
                    <a:pt x="16" y="2"/>
                  </a:cubicBezTo>
                  <a:cubicBezTo>
                    <a:pt x="18" y="2"/>
                    <a:pt x="19" y="3"/>
                    <a:pt x="20" y="3"/>
                  </a:cubicBezTo>
                  <a:cubicBezTo>
                    <a:pt x="20" y="3"/>
                    <a:pt x="21" y="3"/>
                    <a:pt x="21" y="3"/>
                  </a:cubicBezTo>
                  <a:cubicBezTo>
                    <a:pt x="23" y="3"/>
                    <a:pt x="25" y="2"/>
                    <a:pt x="27" y="2"/>
                  </a:cubicBezTo>
                  <a:cubicBezTo>
                    <a:pt x="30" y="1"/>
                    <a:pt x="33" y="0"/>
                    <a:pt x="36" y="0"/>
                  </a:cubicBezTo>
                  <a:cubicBezTo>
                    <a:pt x="43" y="1"/>
                    <a:pt x="47" y="5"/>
                    <a:pt x="51" y="10"/>
                  </a:cubicBezTo>
                  <a:cubicBezTo>
                    <a:pt x="51" y="11"/>
                    <a:pt x="51" y="11"/>
                    <a:pt x="51" y="11"/>
                  </a:cubicBezTo>
                  <a:cubicBezTo>
                    <a:pt x="52" y="12"/>
                    <a:pt x="54" y="14"/>
                    <a:pt x="56" y="15"/>
                  </a:cubicBezTo>
                  <a:cubicBezTo>
                    <a:pt x="58" y="18"/>
                    <a:pt x="61" y="21"/>
                    <a:pt x="63" y="24"/>
                  </a:cubicBezTo>
                  <a:cubicBezTo>
                    <a:pt x="65" y="27"/>
                    <a:pt x="65" y="30"/>
                    <a:pt x="64" y="31"/>
                  </a:cubicBezTo>
                  <a:cubicBezTo>
                    <a:pt x="62" y="34"/>
                    <a:pt x="59" y="35"/>
                    <a:pt x="54" y="35"/>
                  </a:cubicBezTo>
                  <a:cubicBezTo>
                    <a:pt x="52" y="35"/>
                    <a:pt x="51" y="35"/>
                    <a:pt x="49" y="35"/>
                  </a:cubicBezTo>
                  <a:cubicBezTo>
                    <a:pt x="48" y="35"/>
                    <a:pt x="46" y="35"/>
                    <a:pt x="45" y="35"/>
                  </a:cubicBezTo>
                  <a:cubicBezTo>
                    <a:pt x="42" y="35"/>
                    <a:pt x="40" y="35"/>
                    <a:pt x="39" y="36"/>
                  </a:cubicBezTo>
                  <a:cubicBezTo>
                    <a:pt x="38" y="37"/>
                    <a:pt x="37" y="37"/>
                    <a:pt x="36" y="38"/>
                  </a:cubicBezTo>
                  <a:cubicBezTo>
                    <a:pt x="33" y="41"/>
                    <a:pt x="29" y="43"/>
                    <a:pt x="25" y="43"/>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5" name="Freeform 84"/>
            <p:cNvSpPr>
              <a:spLocks/>
            </p:cNvSpPr>
            <p:nvPr/>
          </p:nvSpPr>
          <p:spPr bwMode="auto">
            <a:xfrm>
              <a:off x="18009452" y="3336813"/>
              <a:ext cx="114898" cy="113861"/>
            </a:xfrm>
            <a:custGeom>
              <a:avLst/>
              <a:gdLst>
                <a:gd name="T0" fmla="*/ 16 w 21"/>
                <a:gd name="T1" fmla="*/ 2 h 23"/>
                <a:gd name="T2" fmla="*/ 10 w 21"/>
                <a:gd name="T3" fmla="*/ 0 h 23"/>
                <a:gd name="T4" fmla="*/ 2 w 21"/>
                <a:gd name="T5" fmla="*/ 4 h 23"/>
                <a:gd name="T6" fmla="*/ 1 w 21"/>
                <a:gd name="T7" fmla="*/ 14 h 23"/>
                <a:gd name="T8" fmla="*/ 12 w 21"/>
                <a:gd name="T9" fmla="*/ 23 h 23"/>
                <a:gd name="T10" fmla="*/ 13 w 21"/>
                <a:gd name="T11" fmla="*/ 23 h 23"/>
                <a:gd name="T12" fmla="*/ 20 w 21"/>
                <a:gd name="T13" fmla="*/ 18 h 23"/>
                <a:gd name="T14" fmla="*/ 16 w 21"/>
                <a:gd name="T15" fmla="*/ 2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3">
                  <a:moveTo>
                    <a:pt x="16" y="2"/>
                  </a:moveTo>
                  <a:cubicBezTo>
                    <a:pt x="14" y="1"/>
                    <a:pt x="12" y="0"/>
                    <a:pt x="10" y="0"/>
                  </a:cubicBezTo>
                  <a:cubicBezTo>
                    <a:pt x="7" y="0"/>
                    <a:pt x="4" y="1"/>
                    <a:pt x="2" y="4"/>
                  </a:cubicBezTo>
                  <a:cubicBezTo>
                    <a:pt x="0" y="7"/>
                    <a:pt x="0" y="10"/>
                    <a:pt x="1" y="14"/>
                  </a:cubicBezTo>
                  <a:cubicBezTo>
                    <a:pt x="3" y="17"/>
                    <a:pt x="7" y="23"/>
                    <a:pt x="12" y="23"/>
                  </a:cubicBezTo>
                  <a:cubicBezTo>
                    <a:pt x="13" y="23"/>
                    <a:pt x="13" y="23"/>
                    <a:pt x="13" y="23"/>
                  </a:cubicBezTo>
                  <a:cubicBezTo>
                    <a:pt x="16" y="23"/>
                    <a:pt x="18" y="21"/>
                    <a:pt x="20" y="18"/>
                  </a:cubicBezTo>
                  <a:cubicBezTo>
                    <a:pt x="21" y="12"/>
                    <a:pt x="19" y="5"/>
                    <a:pt x="16"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6" name="Freeform 85"/>
            <p:cNvSpPr>
              <a:spLocks/>
            </p:cNvSpPr>
            <p:nvPr/>
          </p:nvSpPr>
          <p:spPr bwMode="auto">
            <a:xfrm>
              <a:off x="17732466" y="3432008"/>
              <a:ext cx="974581" cy="550638"/>
            </a:xfrm>
            <a:custGeom>
              <a:avLst/>
              <a:gdLst>
                <a:gd name="T0" fmla="*/ 173 w 179"/>
                <a:gd name="T1" fmla="*/ 74 h 111"/>
                <a:gd name="T2" fmla="*/ 171 w 179"/>
                <a:gd name="T3" fmla="*/ 67 h 111"/>
                <a:gd name="T4" fmla="*/ 163 w 179"/>
                <a:gd name="T5" fmla="*/ 54 h 111"/>
                <a:gd name="T6" fmla="*/ 150 w 179"/>
                <a:gd name="T7" fmla="*/ 50 h 111"/>
                <a:gd name="T8" fmla="*/ 134 w 179"/>
                <a:gd name="T9" fmla="*/ 50 h 111"/>
                <a:gd name="T10" fmla="*/ 130 w 179"/>
                <a:gd name="T11" fmla="*/ 51 h 111"/>
                <a:gd name="T12" fmla="*/ 124 w 179"/>
                <a:gd name="T13" fmla="*/ 50 h 111"/>
                <a:gd name="T14" fmla="*/ 104 w 179"/>
                <a:gd name="T15" fmla="*/ 64 h 111"/>
                <a:gd name="T16" fmla="*/ 99 w 179"/>
                <a:gd name="T17" fmla="*/ 67 h 111"/>
                <a:gd name="T18" fmla="*/ 94 w 179"/>
                <a:gd name="T19" fmla="*/ 63 h 111"/>
                <a:gd name="T20" fmla="*/ 87 w 179"/>
                <a:gd name="T21" fmla="*/ 65 h 111"/>
                <a:gd name="T22" fmla="*/ 83 w 179"/>
                <a:gd name="T23" fmla="*/ 64 h 111"/>
                <a:gd name="T24" fmla="*/ 77 w 179"/>
                <a:gd name="T25" fmla="*/ 62 h 111"/>
                <a:gd name="T26" fmla="*/ 75 w 179"/>
                <a:gd name="T27" fmla="*/ 56 h 111"/>
                <a:gd name="T28" fmla="*/ 65 w 179"/>
                <a:gd name="T29" fmla="*/ 31 h 111"/>
                <a:gd name="T30" fmla="*/ 62 w 179"/>
                <a:gd name="T31" fmla="*/ 31 h 111"/>
                <a:gd name="T32" fmla="*/ 60 w 179"/>
                <a:gd name="T33" fmla="*/ 27 h 111"/>
                <a:gd name="T34" fmla="*/ 51 w 179"/>
                <a:gd name="T35" fmla="*/ 17 h 111"/>
                <a:gd name="T36" fmla="*/ 44 w 179"/>
                <a:gd name="T37" fmla="*/ 20 h 111"/>
                <a:gd name="T38" fmla="*/ 41 w 179"/>
                <a:gd name="T39" fmla="*/ 22 h 111"/>
                <a:gd name="T40" fmla="*/ 38 w 179"/>
                <a:gd name="T41" fmla="*/ 21 h 111"/>
                <a:gd name="T42" fmla="*/ 38 w 179"/>
                <a:gd name="T43" fmla="*/ 17 h 111"/>
                <a:gd name="T44" fmla="*/ 27 w 179"/>
                <a:gd name="T45" fmla="*/ 9 h 111"/>
                <a:gd name="T46" fmla="*/ 22 w 179"/>
                <a:gd name="T47" fmla="*/ 5 h 111"/>
                <a:gd name="T48" fmla="*/ 13 w 179"/>
                <a:gd name="T49" fmla="*/ 0 h 111"/>
                <a:gd name="T50" fmla="*/ 3 w 179"/>
                <a:gd name="T51" fmla="*/ 16 h 111"/>
                <a:gd name="T52" fmla="*/ 7 w 179"/>
                <a:gd name="T53" fmla="*/ 24 h 111"/>
                <a:gd name="T54" fmla="*/ 11 w 179"/>
                <a:gd name="T55" fmla="*/ 33 h 111"/>
                <a:gd name="T56" fmla="*/ 22 w 179"/>
                <a:gd name="T57" fmla="*/ 39 h 111"/>
                <a:gd name="T58" fmla="*/ 32 w 179"/>
                <a:gd name="T59" fmla="*/ 37 h 111"/>
                <a:gd name="T60" fmla="*/ 36 w 179"/>
                <a:gd name="T61" fmla="*/ 43 h 111"/>
                <a:gd name="T62" fmla="*/ 39 w 179"/>
                <a:gd name="T63" fmla="*/ 50 h 111"/>
                <a:gd name="T64" fmla="*/ 41 w 179"/>
                <a:gd name="T65" fmla="*/ 65 h 111"/>
                <a:gd name="T66" fmla="*/ 40 w 179"/>
                <a:gd name="T67" fmla="*/ 76 h 111"/>
                <a:gd name="T68" fmla="*/ 41 w 179"/>
                <a:gd name="T69" fmla="*/ 87 h 111"/>
                <a:gd name="T70" fmla="*/ 49 w 179"/>
                <a:gd name="T71" fmla="*/ 104 h 111"/>
                <a:gd name="T72" fmla="*/ 53 w 179"/>
                <a:gd name="T73" fmla="*/ 103 h 111"/>
                <a:gd name="T74" fmla="*/ 55 w 179"/>
                <a:gd name="T75" fmla="*/ 102 h 111"/>
                <a:gd name="T76" fmla="*/ 57 w 179"/>
                <a:gd name="T77" fmla="*/ 103 h 111"/>
                <a:gd name="T78" fmla="*/ 61 w 179"/>
                <a:gd name="T79" fmla="*/ 105 h 111"/>
                <a:gd name="T80" fmla="*/ 67 w 179"/>
                <a:gd name="T81" fmla="*/ 109 h 111"/>
                <a:gd name="T82" fmla="*/ 76 w 179"/>
                <a:gd name="T83" fmla="*/ 103 h 111"/>
                <a:gd name="T84" fmla="*/ 84 w 179"/>
                <a:gd name="T85" fmla="*/ 111 h 111"/>
                <a:gd name="T86" fmla="*/ 87 w 179"/>
                <a:gd name="T87" fmla="*/ 110 h 111"/>
                <a:gd name="T88" fmla="*/ 103 w 179"/>
                <a:gd name="T89" fmla="*/ 107 h 111"/>
                <a:gd name="T90" fmla="*/ 107 w 179"/>
                <a:gd name="T91" fmla="*/ 107 h 111"/>
                <a:gd name="T92" fmla="*/ 114 w 179"/>
                <a:gd name="T93" fmla="*/ 105 h 111"/>
                <a:gd name="T94" fmla="*/ 119 w 179"/>
                <a:gd name="T95" fmla="*/ 106 h 111"/>
                <a:gd name="T96" fmla="*/ 129 w 179"/>
                <a:gd name="T97" fmla="*/ 106 h 111"/>
                <a:gd name="T98" fmla="*/ 135 w 179"/>
                <a:gd name="T99" fmla="*/ 99 h 111"/>
                <a:gd name="T100" fmla="*/ 139 w 179"/>
                <a:gd name="T101" fmla="*/ 102 h 111"/>
                <a:gd name="T102" fmla="*/ 155 w 179"/>
                <a:gd name="T103" fmla="*/ 104 h 111"/>
                <a:gd name="T104" fmla="*/ 161 w 179"/>
                <a:gd name="T105" fmla="*/ 102 h 111"/>
                <a:gd name="T106" fmla="*/ 168 w 179"/>
                <a:gd name="T107" fmla="*/ 98 h 111"/>
                <a:gd name="T108" fmla="*/ 170 w 179"/>
                <a:gd name="T109" fmla="*/ 90 h 111"/>
                <a:gd name="T110" fmla="*/ 176 w 179"/>
                <a:gd name="T111" fmla="*/ 86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9" h="111">
                  <a:moveTo>
                    <a:pt x="178" y="80"/>
                  </a:moveTo>
                  <a:cubicBezTo>
                    <a:pt x="178" y="78"/>
                    <a:pt x="176" y="75"/>
                    <a:pt x="173" y="74"/>
                  </a:cubicBezTo>
                  <a:cubicBezTo>
                    <a:pt x="172" y="73"/>
                    <a:pt x="171" y="72"/>
                    <a:pt x="171" y="70"/>
                  </a:cubicBezTo>
                  <a:cubicBezTo>
                    <a:pt x="171" y="69"/>
                    <a:pt x="171" y="68"/>
                    <a:pt x="171" y="67"/>
                  </a:cubicBezTo>
                  <a:cubicBezTo>
                    <a:pt x="171" y="66"/>
                    <a:pt x="171" y="65"/>
                    <a:pt x="170" y="64"/>
                  </a:cubicBezTo>
                  <a:cubicBezTo>
                    <a:pt x="170" y="61"/>
                    <a:pt x="169" y="56"/>
                    <a:pt x="163" y="54"/>
                  </a:cubicBezTo>
                  <a:cubicBezTo>
                    <a:pt x="162" y="54"/>
                    <a:pt x="161" y="54"/>
                    <a:pt x="160" y="53"/>
                  </a:cubicBezTo>
                  <a:cubicBezTo>
                    <a:pt x="156" y="52"/>
                    <a:pt x="153" y="52"/>
                    <a:pt x="150" y="50"/>
                  </a:cubicBezTo>
                  <a:cubicBezTo>
                    <a:pt x="147" y="49"/>
                    <a:pt x="145" y="48"/>
                    <a:pt x="143" y="48"/>
                  </a:cubicBezTo>
                  <a:cubicBezTo>
                    <a:pt x="140" y="48"/>
                    <a:pt x="137" y="49"/>
                    <a:pt x="134" y="50"/>
                  </a:cubicBezTo>
                  <a:cubicBezTo>
                    <a:pt x="134" y="51"/>
                    <a:pt x="133" y="51"/>
                    <a:pt x="133" y="51"/>
                  </a:cubicBezTo>
                  <a:cubicBezTo>
                    <a:pt x="132" y="51"/>
                    <a:pt x="131" y="51"/>
                    <a:pt x="130" y="51"/>
                  </a:cubicBezTo>
                  <a:cubicBezTo>
                    <a:pt x="129" y="50"/>
                    <a:pt x="127" y="50"/>
                    <a:pt x="126" y="50"/>
                  </a:cubicBezTo>
                  <a:cubicBezTo>
                    <a:pt x="125" y="50"/>
                    <a:pt x="125" y="50"/>
                    <a:pt x="124" y="50"/>
                  </a:cubicBezTo>
                  <a:cubicBezTo>
                    <a:pt x="118" y="51"/>
                    <a:pt x="112" y="56"/>
                    <a:pt x="107" y="60"/>
                  </a:cubicBezTo>
                  <a:cubicBezTo>
                    <a:pt x="106" y="62"/>
                    <a:pt x="105" y="63"/>
                    <a:pt x="104" y="64"/>
                  </a:cubicBezTo>
                  <a:cubicBezTo>
                    <a:pt x="103" y="64"/>
                    <a:pt x="103" y="64"/>
                    <a:pt x="103" y="64"/>
                  </a:cubicBezTo>
                  <a:cubicBezTo>
                    <a:pt x="102" y="65"/>
                    <a:pt x="100" y="67"/>
                    <a:pt x="99" y="67"/>
                  </a:cubicBezTo>
                  <a:cubicBezTo>
                    <a:pt x="98" y="67"/>
                    <a:pt x="98" y="67"/>
                    <a:pt x="98" y="66"/>
                  </a:cubicBezTo>
                  <a:cubicBezTo>
                    <a:pt x="97" y="65"/>
                    <a:pt x="96" y="63"/>
                    <a:pt x="94" y="63"/>
                  </a:cubicBezTo>
                  <a:cubicBezTo>
                    <a:pt x="93" y="63"/>
                    <a:pt x="93" y="63"/>
                    <a:pt x="92" y="63"/>
                  </a:cubicBezTo>
                  <a:cubicBezTo>
                    <a:pt x="90" y="63"/>
                    <a:pt x="89" y="64"/>
                    <a:pt x="87" y="65"/>
                  </a:cubicBezTo>
                  <a:cubicBezTo>
                    <a:pt x="87" y="65"/>
                    <a:pt x="86" y="65"/>
                    <a:pt x="85" y="65"/>
                  </a:cubicBezTo>
                  <a:cubicBezTo>
                    <a:pt x="85" y="65"/>
                    <a:pt x="84" y="65"/>
                    <a:pt x="83" y="64"/>
                  </a:cubicBezTo>
                  <a:cubicBezTo>
                    <a:pt x="82" y="63"/>
                    <a:pt x="81" y="62"/>
                    <a:pt x="78" y="62"/>
                  </a:cubicBezTo>
                  <a:cubicBezTo>
                    <a:pt x="78" y="62"/>
                    <a:pt x="78" y="62"/>
                    <a:pt x="77" y="62"/>
                  </a:cubicBezTo>
                  <a:cubicBezTo>
                    <a:pt x="76" y="62"/>
                    <a:pt x="75" y="62"/>
                    <a:pt x="74" y="62"/>
                  </a:cubicBezTo>
                  <a:cubicBezTo>
                    <a:pt x="74" y="60"/>
                    <a:pt x="75" y="58"/>
                    <a:pt x="75" y="56"/>
                  </a:cubicBezTo>
                  <a:cubicBezTo>
                    <a:pt x="77" y="49"/>
                    <a:pt x="79" y="42"/>
                    <a:pt x="72" y="34"/>
                  </a:cubicBezTo>
                  <a:cubicBezTo>
                    <a:pt x="70" y="31"/>
                    <a:pt x="67" y="31"/>
                    <a:pt x="65" y="31"/>
                  </a:cubicBezTo>
                  <a:cubicBezTo>
                    <a:pt x="64" y="31"/>
                    <a:pt x="64" y="31"/>
                    <a:pt x="63" y="31"/>
                  </a:cubicBezTo>
                  <a:cubicBezTo>
                    <a:pt x="63" y="31"/>
                    <a:pt x="62" y="31"/>
                    <a:pt x="62" y="31"/>
                  </a:cubicBezTo>
                  <a:cubicBezTo>
                    <a:pt x="61" y="31"/>
                    <a:pt x="61" y="31"/>
                    <a:pt x="60" y="31"/>
                  </a:cubicBezTo>
                  <a:cubicBezTo>
                    <a:pt x="60" y="30"/>
                    <a:pt x="60" y="30"/>
                    <a:pt x="60" y="27"/>
                  </a:cubicBezTo>
                  <a:cubicBezTo>
                    <a:pt x="60" y="26"/>
                    <a:pt x="60" y="24"/>
                    <a:pt x="59" y="23"/>
                  </a:cubicBezTo>
                  <a:cubicBezTo>
                    <a:pt x="58" y="19"/>
                    <a:pt x="55" y="17"/>
                    <a:pt x="51" y="17"/>
                  </a:cubicBezTo>
                  <a:cubicBezTo>
                    <a:pt x="51" y="17"/>
                    <a:pt x="50" y="17"/>
                    <a:pt x="50" y="17"/>
                  </a:cubicBezTo>
                  <a:cubicBezTo>
                    <a:pt x="47" y="18"/>
                    <a:pt x="46" y="19"/>
                    <a:pt x="44" y="20"/>
                  </a:cubicBezTo>
                  <a:cubicBezTo>
                    <a:pt x="44" y="21"/>
                    <a:pt x="43" y="21"/>
                    <a:pt x="43" y="22"/>
                  </a:cubicBezTo>
                  <a:cubicBezTo>
                    <a:pt x="42" y="22"/>
                    <a:pt x="42" y="22"/>
                    <a:pt x="41" y="22"/>
                  </a:cubicBezTo>
                  <a:cubicBezTo>
                    <a:pt x="40" y="22"/>
                    <a:pt x="39" y="22"/>
                    <a:pt x="39" y="22"/>
                  </a:cubicBezTo>
                  <a:cubicBezTo>
                    <a:pt x="38" y="21"/>
                    <a:pt x="38" y="21"/>
                    <a:pt x="38" y="21"/>
                  </a:cubicBezTo>
                  <a:cubicBezTo>
                    <a:pt x="38" y="21"/>
                    <a:pt x="38" y="21"/>
                    <a:pt x="38" y="20"/>
                  </a:cubicBezTo>
                  <a:cubicBezTo>
                    <a:pt x="38" y="19"/>
                    <a:pt x="38" y="18"/>
                    <a:pt x="38" y="17"/>
                  </a:cubicBezTo>
                  <a:cubicBezTo>
                    <a:pt x="37" y="14"/>
                    <a:pt x="35" y="12"/>
                    <a:pt x="31" y="10"/>
                  </a:cubicBezTo>
                  <a:cubicBezTo>
                    <a:pt x="30" y="9"/>
                    <a:pt x="29" y="9"/>
                    <a:pt x="27" y="9"/>
                  </a:cubicBezTo>
                  <a:cubicBezTo>
                    <a:pt x="26" y="8"/>
                    <a:pt x="25" y="8"/>
                    <a:pt x="25" y="8"/>
                  </a:cubicBezTo>
                  <a:cubicBezTo>
                    <a:pt x="23" y="7"/>
                    <a:pt x="23" y="6"/>
                    <a:pt x="22" y="5"/>
                  </a:cubicBezTo>
                  <a:cubicBezTo>
                    <a:pt x="22" y="5"/>
                    <a:pt x="21" y="4"/>
                    <a:pt x="21" y="3"/>
                  </a:cubicBezTo>
                  <a:cubicBezTo>
                    <a:pt x="19" y="1"/>
                    <a:pt x="16" y="0"/>
                    <a:pt x="13" y="0"/>
                  </a:cubicBezTo>
                  <a:cubicBezTo>
                    <a:pt x="9" y="0"/>
                    <a:pt x="4" y="3"/>
                    <a:pt x="2" y="7"/>
                  </a:cubicBezTo>
                  <a:cubicBezTo>
                    <a:pt x="0" y="10"/>
                    <a:pt x="1" y="13"/>
                    <a:pt x="3" y="16"/>
                  </a:cubicBezTo>
                  <a:cubicBezTo>
                    <a:pt x="4" y="18"/>
                    <a:pt x="5" y="20"/>
                    <a:pt x="6" y="22"/>
                  </a:cubicBezTo>
                  <a:cubicBezTo>
                    <a:pt x="7" y="24"/>
                    <a:pt x="7" y="24"/>
                    <a:pt x="7" y="24"/>
                  </a:cubicBezTo>
                  <a:cubicBezTo>
                    <a:pt x="8" y="25"/>
                    <a:pt x="8" y="26"/>
                    <a:pt x="8" y="27"/>
                  </a:cubicBezTo>
                  <a:cubicBezTo>
                    <a:pt x="8" y="29"/>
                    <a:pt x="9" y="31"/>
                    <a:pt x="11" y="33"/>
                  </a:cubicBezTo>
                  <a:cubicBezTo>
                    <a:pt x="13" y="35"/>
                    <a:pt x="16" y="39"/>
                    <a:pt x="21" y="39"/>
                  </a:cubicBezTo>
                  <a:cubicBezTo>
                    <a:pt x="22" y="39"/>
                    <a:pt x="22" y="39"/>
                    <a:pt x="22" y="39"/>
                  </a:cubicBezTo>
                  <a:cubicBezTo>
                    <a:pt x="23" y="39"/>
                    <a:pt x="25" y="38"/>
                    <a:pt x="27" y="38"/>
                  </a:cubicBezTo>
                  <a:cubicBezTo>
                    <a:pt x="28" y="37"/>
                    <a:pt x="31" y="37"/>
                    <a:pt x="32" y="37"/>
                  </a:cubicBezTo>
                  <a:cubicBezTo>
                    <a:pt x="33" y="37"/>
                    <a:pt x="34" y="37"/>
                    <a:pt x="35" y="38"/>
                  </a:cubicBezTo>
                  <a:cubicBezTo>
                    <a:pt x="35" y="38"/>
                    <a:pt x="36" y="41"/>
                    <a:pt x="36" y="43"/>
                  </a:cubicBezTo>
                  <a:cubicBezTo>
                    <a:pt x="37" y="44"/>
                    <a:pt x="37" y="46"/>
                    <a:pt x="37" y="47"/>
                  </a:cubicBezTo>
                  <a:cubicBezTo>
                    <a:pt x="38" y="48"/>
                    <a:pt x="38" y="49"/>
                    <a:pt x="39" y="50"/>
                  </a:cubicBezTo>
                  <a:cubicBezTo>
                    <a:pt x="41" y="54"/>
                    <a:pt x="43" y="58"/>
                    <a:pt x="42" y="62"/>
                  </a:cubicBezTo>
                  <a:cubicBezTo>
                    <a:pt x="42" y="63"/>
                    <a:pt x="42" y="64"/>
                    <a:pt x="41" y="65"/>
                  </a:cubicBezTo>
                  <a:cubicBezTo>
                    <a:pt x="41" y="67"/>
                    <a:pt x="40" y="68"/>
                    <a:pt x="40" y="69"/>
                  </a:cubicBezTo>
                  <a:cubicBezTo>
                    <a:pt x="40" y="72"/>
                    <a:pt x="40" y="74"/>
                    <a:pt x="40" y="76"/>
                  </a:cubicBezTo>
                  <a:cubicBezTo>
                    <a:pt x="40" y="77"/>
                    <a:pt x="40" y="78"/>
                    <a:pt x="40" y="78"/>
                  </a:cubicBezTo>
                  <a:cubicBezTo>
                    <a:pt x="40" y="81"/>
                    <a:pt x="41" y="84"/>
                    <a:pt x="41" y="87"/>
                  </a:cubicBezTo>
                  <a:cubicBezTo>
                    <a:pt x="42" y="89"/>
                    <a:pt x="42" y="92"/>
                    <a:pt x="42" y="94"/>
                  </a:cubicBezTo>
                  <a:cubicBezTo>
                    <a:pt x="42" y="97"/>
                    <a:pt x="42" y="103"/>
                    <a:pt x="49" y="104"/>
                  </a:cubicBezTo>
                  <a:cubicBezTo>
                    <a:pt x="49" y="104"/>
                    <a:pt x="49" y="104"/>
                    <a:pt x="49" y="104"/>
                  </a:cubicBezTo>
                  <a:cubicBezTo>
                    <a:pt x="51" y="104"/>
                    <a:pt x="53" y="103"/>
                    <a:pt x="53" y="103"/>
                  </a:cubicBezTo>
                  <a:cubicBezTo>
                    <a:pt x="54" y="103"/>
                    <a:pt x="54" y="102"/>
                    <a:pt x="54" y="102"/>
                  </a:cubicBezTo>
                  <a:cubicBezTo>
                    <a:pt x="54" y="102"/>
                    <a:pt x="54" y="102"/>
                    <a:pt x="55" y="102"/>
                  </a:cubicBezTo>
                  <a:cubicBezTo>
                    <a:pt x="55" y="102"/>
                    <a:pt x="55" y="102"/>
                    <a:pt x="56" y="103"/>
                  </a:cubicBezTo>
                  <a:cubicBezTo>
                    <a:pt x="57" y="103"/>
                    <a:pt x="57" y="103"/>
                    <a:pt x="57" y="103"/>
                  </a:cubicBezTo>
                  <a:cubicBezTo>
                    <a:pt x="58" y="103"/>
                    <a:pt x="59" y="104"/>
                    <a:pt x="60" y="104"/>
                  </a:cubicBezTo>
                  <a:cubicBezTo>
                    <a:pt x="60" y="104"/>
                    <a:pt x="60" y="105"/>
                    <a:pt x="61" y="105"/>
                  </a:cubicBezTo>
                  <a:cubicBezTo>
                    <a:pt x="61" y="106"/>
                    <a:pt x="62" y="107"/>
                    <a:pt x="63" y="107"/>
                  </a:cubicBezTo>
                  <a:cubicBezTo>
                    <a:pt x="64" y="108"/>
                    <a:pt x="66" y="109"/>
                    <a:pt x="67" y="109"/>
                  </a:cubicBezTo>
                  <a:cubicBezTo>
                    <a:pt x="70" y="109"/>
                    <a:pt x="73" y="107"/>
                    <a:pt x="75" y="105"/>
                  </a:cubicBezTo>
                  <a:cubicBezTo>
                    <a:pt x="76" y="104"/>
                    <a:pt x="76" y="104"/>
                    <a:pt x="76" y="103"/>
                  </a:cubicBezTo>
                  <a:cubicBezTo>
                    <a:pt x="76" y="104"/>
                    <a:pt x="76" y="105"/>
                    <a:pt x="77" y="106"/>
                  </a:cubicBezTo>
                  <a:cubicBezTo>
                    <a:pt x="77" y="108"/>
                    <a:pt x="79" y="111"/>
                    <a:pt x="84" y="111"/>
                  </a:cubicBezTo>
                  <a:cubicBezTo>
                    <a:pt x="85" y="111"/>
                    <a:pt x="86" y="110"/>
                    <a:pt x="87" y="110"/>
                  </a:cubicBezTo>
                  <a:cubicBezTo>
                    <a:pt x="87" y="110"/>
                    <a:pt x="87" y="110"/>
                    <a:pt x="87" y="110"/>
                  </a:cubicBezTo>
                  <a:cubicBezTo>
                    <a:pt x="90" y="110"/>
                    <a:pt x="92" y="109"/>
                    <a:pt x="95" y="108"/>
                  </a:cubicBezTo>
                  <a:cubicBezTo>
                    <a:pt x="98" y="108"/>
                    <a:pt x="100" y="107"/>
                    <a:pt x="103" y="107"/>
                  </a:cubicBezTo>
                  <a:cubicBezTo>
                    <a:pt x="103" y="107"/>
                    <a:pt x="103" y="107"/>
                    <a:pt x="104" y="107"/>
                  </a:cubicBezTo>
                  <a:cubicBezTo>
                    <a:pt x="105" y="107"/>
                    <a:pt x="106" y="107"/>
                    <a:pt x="107" y="107"/>
                  </a:cubicBezTo>
                  <a:cubicBezTo>
                    <a:pt x="109" y="107"/>
                    <a:pt x="111" y="107"/>
                    <a:pt x="113" y="106"/>
                  </a:cubicBezTo>
                  <a:cubicBezTo>
                    <a:pt x="114" y="105"/>
                    <a:pt x="114" y="105"/>
                    <a:pt x="114" y="105"/>
                  </a:cubicBezTo>
                  <a:cubicBezTo>
                    <a:pt x="115" y="105"/>
                    <a:pt x="115" y="105"/>
                    <a:pt x="115" y="106"/>
                  </a:cubicBezTo>
                  <a:cubicBezTo>
                    <a:pt x="116" y="106"/>
                    <a:pt x="117" y="106"/>
                    <a:pt x="119" y="106"/>
                  </a:cubicBezTo>
                  <a:cubicBezTo>
                    <a:pt x="119" y="107"/>
                    <a:pt x="120" y="107"/>
                    <a:pt x="121" y="107"/>
                  </a:cubicBezTo>
                  <a:cubicBezTo>
                    <a:pt x="124" y="107"/>
                    <a:pt x="127" y="106"/>
                    <a:pt x="129" y="106"/>
                  </a:cubicBezTo>
                  <a:cubicBezTo>
                    <a:pt x="132" y="105"/>
                    <a:pt x="133" y="103"/>
                    <a:pt x="134" y="101"/>
                  </a:cubicBezTo>
                  <a:cubicBezTo>
                    <a:pt x="134" y="100"/>
                    <a:pt x="135" y="100"/>
                    <a:pt x="135" y="99"/>
                  </a:cubicBezTo>
                  <a:cubicBezTo>
                    <a:pt x="135" y="100"/>
                    <a:pt x="136" y="100"/>
                    <a:pt x="136" y="100"/>
                  </a:cubicBezTo>
                  <a:cubicBezTo>
                    <a:pt x="137" y="101"/>
                    <a:pt x="138" y="102"/>
                    <a:pt x="139" y="102"/>
                  </a:cubicBezTo>
                  <a:cubicBezTo>
                    <a:pt x="143" y="104"/>
                    <a:pt x="147" y="105"/>
                    <a:pt x="151" y="105"/>
                  </a:cubicBezTo>
                  <a:cubicBezTo>
                    <a:pt x="152" y="105"/>
                    <a:pt x="154" y="104"/>
                    <a:pt x="155" y="104"/>
                  </a:cubicBezTo>
                  <a:cubicBezTo>
                    <a:pt x="157" y="104"/>
                    <a:pt x="159" y="103"/>
                    <a:pt x="160" y="102"/>
                  </a:cubicBezTo>
                  <a:cubicBezTo>
                    <a:pt x="160" y="102"/>
                    <a:pt x="161" y="102"/>
                    <a:pt x="161" y="102"/>
                  </a:cubicBezTo>
                  <a:cubicBezTo>
                    <a:pt x="161" y="101"/>
                    <a:pt x="162" y="101"/>
                    <a:pt x="163" y="101"/>
                  </a:cubicBezTo>
                  <a:cubicBezTo>
                    <a:pt x="164" y="101"/>
                    <a:pt x="166" y="100"/>
                    <a:pt x="168" y="98"/>
                  </a:cubicBezTo>
                  <a:cubicBezTo>
                    <a:pt x="169" y="96"/>
                    <a:pt x="170" y="94"/>
                    <a:pt x="170" y="93"/>
                  </a:cubicBezTo>
                  <a:cubicBezTo>
                    <a:pt x="170" y="92"/>
                    <a:pt x="170" y="91"/>
                    <a:pt x="170" y="90"/>
                  </a:cubicBezTo>
                  <a:cubicBezTo>
                    <a:pt x="170" y="90"/>
                    <a:pt x="171" y="89"/>
                    <a:pt x="172" y="89"/>
                  </a:cubicBezTo>
                  <a:cubicBezTo>
                    <a:pt x="174" y="88"/>
                    <a:pt x="175" y="87"/>
                    <a:pt x="176" y="86"/>
                  </a:cubicBezTo>
                  <a:cubicBezTo>
                    <a:pt x="178" y="84"/>
                    <a:pt x="179" y="82"/>
                    <a:pt x="178" y="8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7" name="Freeform 86"/>
            <p:cNvSpPr>
              <a:spLocks/>
            </p:cNvSpPr>
            <p:nvPr/>
          </p:nvSpPr>
          <p:spPr bwMode="auto">
            <a:xfrm>
              <a:off x="17703741" y="3725060"/>
              <a:ext cx="213382" cy="216522"/>
            </a:xfrm>
            <a:custGeom>
              <a:avLst/>
              <a:gdLst>
                <a:gd name="T0" fmla="*/ 38 w 39"/>
                <a:gd name="T1" fmla="*/ 22 h 44"/>
                <a:gd name="T2" fmla="*/ 37 w 39"/>
                <a:gd name="T3" fmla="*/ 19 h 44"/>
                <a:gd name="T4" fmla="*/ 37 w 39"/>
                <a:gd name="T5" fmla="*/ 18 h 44"/>
                <a:gd name="T6" fmla="*/ 34 w 39"/>
                <a:gd name="T7" fmla="*/ 8 h 44"/>
                <a:gd name="T8" fmla="*/ 27 w 39"/>
                <a:gd name="T9" fmla="*/ 1 h 44"/>
                <a:gd name="T10" fmla="*/ 22 w 39"/>
                <a:gd name="T11" fmla="*/ 0 h 44"/>
                <a:gd name="T12" fmla="*/ 12 w 39"/>
                <a:gd name="T13" fmla="*/ 3 h 44"/>
                <a:gd name="T14" fmla="*/ 8 w 39"/>
                <a:gd name="T15" fmla="*/ 10 h 44"/>
                <a:gd name="T16" fmla="*/ 6 w 39"/>
                <a:gd name="T17" fmla="*/ 14 h 44"/>
                <a:gd name="T18" fmla="*/ 5 w 39"/>
                <a:gd name="T19" fmla="*/ 15 h 44"/>
                <a:gd name="T20" fmla="*/ 2 w 39"/>
                <a:gd name="T21" fmla="*/ 26 h 44"/>
                <a:gd name="T22" fmla="*/ 6 w 39"/>
                <a:gd name="T23" fmla="*/ 31 h 44"/>
                <a:gd name="T24" fmla="*/ 8 w 39"/>
                <a:gd name="T25" fmla="*/ 33 h 44"/>
                <a:gd name="T26" fmla="*/ 14 w 39"/>
                <a:gd name="T27" fmla="*/ 38 h 44"/>
                <a:gd name="T28" fmla="*/ 19 w 39"/>
                <a:gd name="T29" fmla="*/ 41 h 44"/>
                <a:gd name="T30" fmla="*/ 22 w 39"/>
                <a:gd name="T31" fmla="*/ 43 h 44"/>
                <a:gd name="T32" fmla="*/ 27 w 39"/>
                <a:gd name="T33" fmla="*/ 44 h 44"/>
                <a:gd name="T34" fmla="*/ 33 w 39"/>
                <a:gd name="T35" fmla="*/ 43 h 44"/>
                <a:gd name="T36" fmla="*/ 38 w 39"/>
                <a:gd name="T37" fmla="*/ 36 h 44"/>
                <a:gd name="T38" fmla="*/ 38 w 39"/>
                <a:gd name="T39" fmla="*/ 2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 h="44">
                  <a:moveTo>
                    <a:pt x="38" y="22"/>
                  </a:moveTo>
                  <a:cubicBezTo>
                    <a:pt x="38" y="21"/>
                    <a:pt x="37" y="20"/>
                    <a:pt x="37" y="19"/>
                  </a:cubicBezTo>
                  <a:cubicBezTo>
                    <a:pt x="37" y="18"/>
                    <a:pt x="37" y="18"/>
                    <a:pt x="37" y="18"/>
                  </a:cubicBezTo>
                  <a:cubicBezTo>
                    <a:pt x="36" y="15"/>
                    <a:pt x="36" y="11"/>
                    <a:pt x="34" y="8"/>
                  </a:cubicBezTo>
                  <a:cubicBezTo>
                    <a:pt x="33" y="5"/>
                    <a:pt x="30" y="2"/>
                    <a:pt x="27" y="1"/>
                  </a:cubicBezTo>
                  <a:cubicBezTo>
                    <a:pt x="26" y="0"/>
                    <a:pt x="24" y="0"/>
                    <a:pt x="22" y="0"/>
                  </a:cubicBezTo>
                  <a:cubicBezTo>
                    <a:pt x="19" y="0"/>
                    <a:pt x="14" y="1"/>
                    <a:pt x="12" y="3"/>
                  </a:cubicBezTo>
                  <a:cubicBezTo>
                    <a:pt x="10" y="5"/>
                    <a:pt x="9" y="8"/>
                    <a:pt x="8" y="10"/>
                  </a:cubicBezTo>
                  <a:cubicBezTo>
                    <a:pt x="8" y="11"/>
                    <a:pt x="7" y="13"/>
                    <a:pt x="6" y="14"/>
                  </a:cubicBezTo>
                  <a:cubicBezTo>
                    <a:pt x="5" y="15"/>
                    <a:pt x="5" y="15"/>
                    <a:pt x="5" y="15"/>
                  </a:cubicBezTo>
                  <a:cubicBezTo>
                    <a:pt x="3" y="17"/>
                    <a:pt x="0" y="21"/>
                    <a:pt x="2" y="26"/>
                  </a:cubicBezTo>
                  <a:cubicBezTo>
                    <a:pt x="3" y="29"/>
                    <a:pt x="5" y="30"/>
                    <a:pt x="6" y="31"/>
                  </a:cubicBezTo>
                  <a:cubicBezTo>
                    <a:pt x="7" y="32"/>
                    <a:pt x="8" y="32"/>
                    <a:pt x="8" y="33"/>
                  </a:cubicBezTo>
                  <a:cubicBezTo>
                    <a:pt x="10" y="35"/>
                    <a:pt x="12" y="37"/>
                    <a:pt x="14" y="38"/>
                  </a:cubicBezTo>
                  <a:cubicBezTo>
                    <a:pt x="16" y="40"/>
                    <a:pt x="18" y="41"/>
                    <a:pt x="19" y="41"/>
                  </a:cubicBezTo>
                  <a:cubicBezTo>
                    <a:pt x="20" y="42"/>
                    <a:pt x="21" y="42"/>
                    <a:pt x="22" y="43"/>
                  </a:cubicBezTo>
                  <a:cubicBezTo>
                    <a:pt x="24" y="44"/>
                    <a:pt x="26" y="44"/>
                    <a:pt x="27" y="44"/>
                  </a:cubicBezTo>
                  <a:cubicBezTo>
                    <a:pt x="29" y="44"/>
                    <a:pt x="31" y="44"/>
                    <a:pt x="33" y="43"/>
                  </a:cubicBezTo>
                  <a:cubicBezTo>
                    <a:pt x="35" y="41"/>
                    <a:pt x="37" y="39"/>
                    <a:pt x="38" y="36"/>
                  </a:cubicBezTo>
                  <a:cubicBezTo>
                    <a:pt x="39" y="31"/>
                    <a:pt x="38" y="26"/>
                    <a:pt x="38" y="2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8" name="Freeform 87"/>
            <p:cNvSpPr>
              <a:spLocks/>
            </p:cNvSpPr>
            <p:nvPr/>
          </p:nvSpPr>
          <p:spPr bwMode="auto">
            <a:xfrm>
              <a:off x="17621671" y="4874867"/>
              <a:ext cx="82070" cy="78396"/>
            </a:xfrm>
            <a:custGeom>
              <a:avLst/>
              <a:gdLst>
                <a:gd name="T0" fmla="*/ 10 w 15"/>
                <a:gd name="T1" fmla="*/ 1 h 16"/>
                <a:gd name="T2" fmla="*/ 6 w 15"/>
                <a:gd name="T3" fmla="*/ 0 h 16"/>
                <a:gd name="T4" fmla="*/ 1 w 15"/>
                <a:gd name="T5" fmla="*/ 2 h 16"/>
                <a:gd name="T6" fmla="*/ 0 w 15"/>
                <a:gd name="T7" fmla="*/ 7 h 16"/>
                <a:gd name="T8" fmla="*/ 10 w 15"/>
                <a:gd name="T9" fmla="*/ 16 h 16"/>
                <a:gd name="T10" fmla="*/ 10 w 15"/>
                <a:gd name="T11" fmla="*/ 16 h 16"/>
                <a:gd name="T12" fmla="*/ 12 w 15"/>
                <a:gd name="T13" fmla="*/ 16 h 16"/>
                <a:gd name="T14" fmla="*/ 15 w 15"/>
                <a:gd name="T15" fmla="*/ 10 h 16"/>
                <a:gd name="T16" fmla="*/ 10 w 15"/>
                <a:gd name="T1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10" y="1"/>
                  </a:moveTo>
                  <a:cubicBezTo>
                    <a:pt x="9" y="1"/>
                    <a:pt x="7" y="0"/>
                    <a:pt x="6" y="0"/>
                  </a:cubicBezTo>
                  <a:cubicBezTo>
                    <a:pt x="4" y="0"/>
                    <a:pt x="3" y="1"/>
                    <a:pt x="1" y="2"/>
                  </a:cubicBezTo>
                  <a:cubicBezTo>
                    <a:pt x="0" y="4"/>
                    <a:pt x="0" y="5"/>
                    <a:pt x="0" y="7"/>
                  </a:cubicBezTo>
                  <a:cubicBezTo>
                    <a:pt x="1" y="11"/>
                    <a:pt x="6" y="16"/>
                    <a:pt x="10" y="16"/>
                  </a:cubicBezTo>
                  <a:cubicBezTo>
                    <a:pt x="10" y="16"/>
                    <a:pt x="10" y="16"/>
                    <a:pt x="10" y="16"/>
                  </a:cubicBezTo>
                  <a:cubicBezTo>
                    <a:pt x="11" y="16"/>
                    <a:pt x="11" y="16"/>
                    <a:pt x="12" y="16"/>
                  </a:cubicBezTo>
                  <a:cubicBezTo>
                    <a:pt x="14" y="15"/>
                    <a:pt x="15" y="13"/>
                    <a:pt x="15" y="10"/>
                  </a:cubicBezTo>
                  <a:cubicBezTo>
                    <a:pt x="15" y="7"/>
                    <a:pt x="12" y="3"/>
                    <a:pt x="10" y="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89" name="Freeform 88"/>
            <p:cNvSpPr>
              <a:spLocks/>
            </p:cNvSpPr>
            <p:nvPr/>
          </p:nvSpPr>
          <p:spPr bwMode="auto">
            <a:xfrm>
              <a:off x="17933537" y="4835669"/>
              <a:ext cx="65656" cy="54131"/>
            </a:xfrm>
            <a:custGeom>
              <a:avLst/>
              <a:gdLst>
                <a:gd name="T0" fmla="*/ 11 w 12"/>
                <a:gd name="T1" fmla="*/ 4 h 11"/>
                <a:gd name="T2" fmla="*/ 7 w 12"/>
                <a:gd name="T3" fmla="*/ 0 h 11"/>
                <a:gd name="T4" fmla="*/ 1 w 12"/>
                <a:gd name="T5" fmla="*/ 6 h 11"/>
                <a:gd name="T6" fmla="*/ 3 w 12"/>
                <a:gd name="T7" fmla="*/ 10 h 11"/>
                <a:gd name="T8" fmla="*/ 5 w 12"/>
                <a:gd name="T9" fmla="*/ 11 h 11"/>
                <a:gd name="T10" fmla="*/ 5 w 12"/>
                <a:gd name="T11" fmla="*/ 11 h 11"/>
                <a:gd name="T12" fmla="*/ 10 w 12"/>
                <a:gd name="T13" fmla="*/ 8 h 11"/>
                <a:gd name="T14" fmla="*/ 11 w 12"/>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11" y="4"/>
                  </a:moveTo>
                  <a:cubicBezTo>
                    <a:pt x="11" y="0"/>
                    <a:pt x="8" y="0"/>
                    <a:pt x="7" y="0"/>
                  </a:cubicBezTo>
                  <a:cubicBezTo>
                    <a:pt x="3" y="0"/>
                    <a:pt x="1" y="4"/>
                    <a:pt x="1" y="6"/>
                  </a:cubicBezTo>
                  <a:cubicBezTo>
                    <a:pt x="0" y="8"/>
                    <a:pt x="2" y="10"/>
                    <a:pt x="3" y="10"/>
                  </a:cubicBezTo>
                  <a:cubicBezTo>
                    <a:pt x="4" y="10"/>
                    <a:pt x="4" y="11"/>
                    <a:pt x="5" y="11"/>
                  </a:cubicBezTo>
                  <a:cubicBezTo>
                    <a:pt x="5" y="11"/>
                    <a:pt x="5" y="11"/>
                    <a:pt x="5" y="11"/>
                  </a:cubicBezTo>
                  <a:cubicBezTo>
                    <a:pt x="7" y="11"/>
                    <a:pt x="9" y="10"/>
                    <a:pt x="10" y="8"/>
                  </a:cubicBezTo>
                  <a:cubicBezTo>
                    <a:pt x="11" y="7"/>
                    <a:pt x="12" y="6"/>
                    <a:pt x="11" y="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0" name="Freeform 89"/>
            <p:cNvSpPr>
              <a:spLocks/>
            </p:cNvSpPr>
            <p:nvPr/>
          </p:nvSpPr>
          <p:spPr bwMode="auto">
            <a:xfrm>
              <a:off x="16146464" y="4036777"/>
              <a:ext cx="1171549" cy="946351"/>
            </a:xfrm>
            <a:custGeom>
              <a:avLst/>
              <a:gdLst>
                <a:gd name="T0" fmla="*/ 209 w 215"/>
                <a:gd name="T1" fmla="*/ 139 h 191"/>
                <a:gd name="T2" fmla="*/ 205 w 215"/>
                <a:gd name="T3" fmla="*/ 135 h 191"/>
                <a:gd name="T4" fmla="*/ 197 w 215"/>
                <a:gd name="T5" fmla="*/ 125 h 191"/>
                <a:gd name="T6" fmla="*/ 189 w 215"/>
                <a:gd name="T7" fmla="*/ 119 h 191"/>
                <a:gd name="T8" fmla="*/ 181 w 215"/>
                <a:gd name="T9" fmla="*/ 110 h 191"/>
                <a:gd name="T10" fmla="*/ 178 w 215"/>
                <a:gd name="T11" fmla="*/ 104 h 191"/>
                <a:gd name="T12" fmla="*/ 179 w 215"/>
                <a:gd name="T13" fmla="*/ 90 h 191"/>
                <a:gd name="T14" fmla="*/ 181 w 215"/>
                <a:gd name="T15" fmla="*/ 69 h 191"/>
                <a:gd name="T16" fmla="*/ 180 w 215"/>
                <a:gd name="T17" fmla="*/ 57 h 191"/>
                <a:gd name="T18" fmla="*/ 182 w 215"/>
                <a:gd name="T19" fmla="*/ 50 h 191"/>
                <a:gd name="T20" fmla="*/ 184 w 215"/>
                <a:gd name="T21" fmla="*/ 44 h 191"/>
                <a:gd name="T22" fmla="*/ 185 w 215"/>
                <a:gd name="T23" fmla="*/ 35 h 191"/>
                <a:gd name="T24" fmla="*/ 181 w 215"/>
                <a:gd name="T25" fmla="*/ 21 h 191"/>
                <a:gd name="T26" fmla="*/ 177 w 215"/>
                <a:gd name="T27" fmla="*/ 16 h 191"/>
                <a:gd name="T28" fmla="*/ 165 w 215"/>
                <a:gd name="T29" fmla="*/ 3 h 191"/>
                <a:gd name="T30" fmla="*/ 149 w 215"/>
                <a:gd name="T31" fmla="*/ 9 h 191"/>
                <a:gd name="T32" fmla="*/ 148 w 215"/>
                <a:gd name="T33" fmla="*/ 15 h 191"/>
                <a:gd name="T34" fmla="*/ 146 w 215"/>
                <a:gd name="T35" fmla="*/ 30 h 191"/>
                <a:gd name="T36" fmla="*/ 145 w 215"/>
                <a:gd name="T37" fmla="*/ 38 h 191"/>
                <a:gd name="T38" fmla="*/ 146 w 215"/>
                <a:gd name="T39" fmla="*/ 50 h 191"/>
                <a:gd name="T40" fmla="*/ 143 w 215"/>
                <a:gd name="T41" fmla="*/ 62 h 191"/>
                <a:gd name="T42" fmla="*/ 141 w 215"/>
                <a:gd name="T43" fmla="*/ 44 h 191"/>
                <a:gd name="T44" fmla="*/ 138 w 215"/>
                <a:gd name="T45" fmla="*/ 16 h 191"/>
                <a:gd name="T46" fmla="*/ 131 w 215"/>
                <a:gd name="T47" fmla="*/ 10 h 191"/>
                <a:gd name="T48" fmla="*/ 5 w 215"/>
                <a:gd name="T49" fmla="*/ 82 h 191"/>
                <a:gd name="T50" fmla="*/ 2 w 215"/>
                <a:gd name="T51" fmla="*/ 98 h 191"/>
                <a:gd name="T52" fmla="*/ 3 w 215"/>
                <a:gd name="T53" fmla="*/ 104 h 191"/>
                <a:gd name="T54" fmla="*/ 15 w 215"/>
                <a:gd name="T55" fmla="*/ 121 h 191"/>
                <a:gd name="T56" fmla="*/ 30 w 215"/>
                <a:gd name="T57" fmla="*/ 128 h 191"/>
                <a:gd name="T58" fmla="*/ 32 w 215"/>
                <a:gd name="T59" fmla="*/ 127 h 191"/>
                <a:gd name="T60" fmla="*/ 35 w 215"/>
                <a:gd name="T61" fmla="*/ 128 h 191"/>
                <a:gd name="T62" fmla="*/ 34 w 215"/>
                <a:gd name="T63" fmla="*/ 140 h 191"/>
                <a:gd name="T64" fmla="*/ 36 w 215"/>
                <a:gd name="T65" fmla="*/ 163 h 191"/>
                <a:gd name="T66" fmla="*/ 49 w 215"/>
                <a:gd name="T67" fmla="*/ 165 h 191"/>
                <a:gd name="T68" fmla="*/ 59 w 215"/>
                <a:gd name="T69" fmla="*/ 167 h 191"/>
                <a:gd name="T70" fmla="*/ 74 w 215"/>
                <a:gd name="T71" fmla="*/ 170 h 191"/>
                <a:gd name="T72" fmla="*/ 82 w 215"/>
                <a:gd name="T73" fmla="*/ 172 h 191"/>
                <a:gd name="T74" fmla="*/ 101 w 215"/>
                <a:gd name="T75" fmla="*/ 167 h 191"/>
                <a:gd name="T76" fmla="*/ 108 w 215"/>
                <a:gd name="T77" fmla="*/ 168 h 191"/>
                <a:gd name="T78" fmla="*/ 120 w 215"/>
                <a:gd name="T79" fmla="*/ 169 h 191"/>
                <a:gd name="T80" fmla="*/ 131 w 215"/>
                <a:gd name="T81" fmla="*/ 158 h 191"/>
                <a:gd name="T82" fmla="*/ 134 w 215"/>
                <a:gd name="T83" fmla="*/ 153 h 191"/>
                <a:gd name="T84" fmla="*/ 134 w 215"/>
                <a:gd name="T85" fmla="*/ 158 h 191"/>
                <a:gd name="T86" fmla="*/ 133 w 215"/>
                <a:gd name="T87" fmla="*/ 167 h 191"/>
                <a:gd name="T88" fmla="*/ 144 w 215"/>
                <a:gd name="T89" fmla="*/ 169 h 191"/>
                <a:gd name="T90" fmla="*/ 145 w 215"/>
                <a:gd name="T91" fmla="*/ 174 h 191"/>
                <a:gd name="T92" fmla="*/ 157 w 215"/>
                <a:gd name="T93" fmla="*/ 184 h 191"/>
                <a:gd name="T94" fmla="*/ 167 w 215"/>
                <a:gd name="T95" fmla="*/ 188 h 191"/>
                <a:gd name="T96" fmla="*/ 184 w 215"/>
                <a:gd name="T97" fmla="*/ 189 h 191"/>
                <a:gd name="T98" fmla="*/ 195 w 215"/>
                <a:gd name="T99" fmla="*/ 179 h 191"/>
                <a:gd name="T100" fmla="*/ 195 w 215"/>
                <a:gd name="T101" fmla="*/ 173 h 191"/>
                <a:gd name="T102" fmla="*/ 195 w 215"/>
                <a:gd name="T103" fmla="*/ 165 h 191"/>
                <a:gd name="T104" fmla="*/ 191 w 215"/>
                <a:gd name="T105" fmla="*/ 156 h 191"/>
                <a:gd name="T106" fmla="*/ 192 w 215"/>
                <a:gd name="T107" fmla="*/ 155 h 191"/>
                <a:gd name="T108" fmla="*/ 198 w 215"/>
                <a:gd name="T109" fmla="*/ 158 h 191"/>
                <a:gd name="T110" fmla="*/ 202 w 215"/>
                <a:gd name="T111" fmla="*/ 157 h 191"/>
                <a:gd name="T112" fmla="*/ 207 w 215"/>
                <a:gd name="T113" fmla="*/ 161 h 191"/>
                <a:gd name="T114" fmla="*/ 214 w 215"/>
                <a:gd name="T115" fmla="*/ 1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5" h="191">
                  <a:moveTo>
                    <a:pt x="212" y="142"/>
                  </a:moveTo>
                  <a:cubicBezTo>
                    <a:pt x="211" y="141"/>
                    <a:pt x="210" y="140"/>
                    <a:pt x="209" y="139"/>
                  </a:cubicBezTo>
                  <a:cubicBezTo>
                    <a:pt x="209" y="139"/>
                    <a:pt x="208" y="138"/>
                    <a:pt x="207" y="138"/>
                  </a:cubicBezTo>
                  <a:cubicBezTo>
                    <a:pt x="207" y="137"/>
                    <a:pt x="206" y="136"/>
                    <a:pt x="205" y="135"/>
                  </a:cubicBezTo>
                  <a:cubicBezTo>
                    <a:pt x="205" y="134"/>
                    <a:pt x="205" y="134"/>
                    <a:pt x="204" y="133"/>
                  </a:cubicBezTo>
                  <a:cubicBezTo>
                    <a:pt x="202" y="130"/>
                    <a:pt x="199" y="127"/>
                    <a:pt x="197" y="125"/>
                  </a:cubicBezTo>
                  <a:cubicBezTo>
                    <a:pt x="196" y="124"/>
                    <a:pt x="195" y="124"/>
                    <a:pt x="194" y="123"/>
                  </a:cubicBezTo>
                  <a:cubicBezTo>
                    <a:pt x="193" y="121"/>
                    <a:pt x="191" y="120"/>
                    <a:pt x="189" y="119"/>
                  </a:cubicBezTo>
                  <a:cubicBezTo>
                    <a:pt x="187" y="118"/>
                    <a:pt x="185" y="117"/>
                    <a:pt x="184" y="115"/>
                  </a:cubicBezTo>
                  <a:cubicBezTo>
                    <a:pt x="183" y="114"/>
                    <a:pt x="182" y="112"/>
                    <a:pt x="181" y="110"/>
                  </a:cubicBezTo>
                  <a:cubicBezTo>
                    <a:pt x="181" y="109"/>
                    <a:pt x="181" y="109"/>
                    <a:pt x="181" y="108"/>
                  </a:cubicBezTo>
                  <a:cubicBezTo>
                    <a:pt x="180" y="107"/>
                    <a:pt x="179" y="105"/>
                    <a:pt x="178" y="104"/>
                  </a:cubicBezTo>
                  <a:cubicBezTo>
                    <a:pt x="178" y="103"/>
                    <a:pt x="177" y="102"/>
                    <a:pt x="177" y="101"/>
                  </a:cubicBezTo>
                  <a:cubicBezTo>
                    <a:pt x="175" y="98"/>
                    <a:pt x="177" y="95"/>
                    <a:pt x="179" y="90"/>
                  </a:cubicBezTo>
                  <a:cubicBezTo>
                    <a:pt x="182" y="86"/>
                    <a:pt x="184" y="80"/>
                    <a:pt x="183" y="75"/>
                  </a:cubicBezTo>
                  <a:cubicBezTo>
                    <a:pt x="183" y="73"/>
                    <a:pt x="182" y="71"/>
                    <a:pt x="181" y="69"/>
                  </a:cubicBezTo>
                  <a:cubicBezTo>
                    <a:pt x="180" y="66"/>
                    <a:pt x="179" y="64"/>
                    <a:pt x="179" y="61"/>
                  </a:cubicBezTo>
                  <a:cubicBezTo>
                    <a:pt x="179" y="60"/>
                    <a:pt x="179" y="59"/>
                    <a:pt x="180" y="57"/>
                  </a:cubicBezTo>
                  <a:cubicBezTo>
                    <a:pt x="181" y="56"/>
                    <a:pt x="181" y="56"/>
                    <a:pt x="181" y="56"/>
                  </a:cubicBezTo>
                  <a:cubicBezTo>
                    <a:pt x="181" y="54"/>
                    <a:pt x="182" y="52"/>
                    <a:pt x="182" y="50"/>
                  </a:cubicBezTo>
                  <a:cubicBezTo>
                    <a:pt x="182" y="49"/>
                    <a:pt x="182" y="49"/>
                    <a:pt x="182" y="49"/>
                  </a:cubicBezTo>
                  <a:cubicBezTo>
                    <a:pt x="183" y="47"/>
                    <a:pt x="183" y="46"/>
                    <a:pt x="184" y="44"/>
                  </a:cubicBezTo>
                  <a:cubicBezTo>
                    <a:pt x="185" y="42"/>
                    <a:pt x="185" y="39"/>
                    <a:pt x="185" y="35"/>
                  </a:cubicBezTo>
                  <a:cubicBezTo>
                    <a:pt x="185" y="35"/>
                    <a:pt x="185" y="35"/>
                    <a:pt x="185" y="35"/>
                  </a:cubicBezTo>
                  <a:cubicBezTo>
                    <a:pt x="185" y="32"/>
                    <a:pt x="185" y="29"/>
                    <a:pt x="184" y="25"/>
                  </a:cubicBezTo>
                  <a:cubicBezTo>
                    <a:pt x="183" y="23"/>
                    <a:pt x="182" y="22"/>
                    <a:pt x="181" y="21"/>
                  </a:cubicBezTo>
                  <a:cubicBezTo>
                    <a:pt x="180" y="20"/>
                    <a:pt x="180" y="19"/>
                    <a:pt x="179" y="19"/>
                  </a:cubicBezTo>
                  <a:cubicBezTo>
                    <a:pt x="179" y="18"/>
                    <a:pt x="178" y="17"/>
                    <a:pt x="177" y="16"/>
                  </a:cubicBezTo>
                  <a:cubicBezTo>
                    <a:pt x="175" y="12"/>
                    <a:pt x="173" y="7"/>
                    <a:pt x="168" y="5"/>
                  </a:cubicBezTo>
                  <a:cubicBezTo>
                    <a:pt x="167" y="4"/>
                    <a:pt x="166" y="4"/>
                    <a:pt x="165" y="3"/>
                  </a:cubicBezTo>
                  <a:cubicBezTo>
                    <a:pt x="163" y="2"/>
                    <a:pt x="160" y="0"/>
                    <a:pt x="157" y="0"/>
                  </a:cubicBezTo>
                  <a:cubicBezTo>
                    <a:pt x="151" y="0"/>
                    <a:pt x="149" y="6"/>
                    <a:pt x="149" y="9"/>
                  </a:cubicBezTo>
                  <a:cubicBezTo>
                    <a:pt x="149" y="10"/>
                    <a:pt x="149" y="10"/>
                    <a:pt x="149" y="10"/>
                  </a:cubicBezTo>
                  <a:cubicBezTo>
                    <a:pt x="148" y="12"/>
                    <a:pt x="148" y="14"/>
                    <a:pt x="148" y="15"/>
                  </a:cubicBezTo>
                  <a:cubicBezTo>
                    <a:pt x="147" y="17"/>
                    <a:pt x="147" y="20"/>
                    <a:pt x="146" y="22"/>
                  </a:cubicBezTo>
                  <a:cubicBezTo>
                    <a:pt x="146" y="24"/>
                    <a:pt x="146" y="27"/>
                    <a:pt x="146" y="30"/>
                  </a:cubicBezTo>
                  <a:cubicBezTo>
                    <a:pt x="146" y="31"/>
                    <a:pt x="146" y="33"/>
                    <a:pt x="146" y="34"/>
                  </a:cubicBezTo>
                  <a:cubicBezTo>
                    <a:pt x="146" y="36"/>
                    <a:pt x="145" y="37"/>
                    <a:pt x="145" y="38"/>
                  </a:cubicBezTo>
                  <a:cubicBezTo>
                    <a:pt x="145" y="40"/>
                    <a:pt x="145" y="43"/>
                    <a:pt x="145" y="46"/>
                  </a:cubicBezTo>
                  <a:cubicBezTo>
                    <a:pt x="145" y="47"/>
                    <a:pt x="146" y="49"/>
                    <a:pt x="146" y="50"/>
                  </a:cubicBezTo>
                  <a:cubicBezTo>
                    <a:pt x="146" y="52"/>
                    <a:pt x="147" y="54"/>
                    <a:pt x="147" y="55"/>
                  </a:cubicBezTo>
                  <a:cubicBezTo>
                    <a:pt x="146" y="58"/>
                    <a:pt x="144" y="62"/>
                    <a:pt x="143" y="62"/>
                  </a:cubicBezTo>
                  <a:cubicBezTo>
                    <a:pt x="143" y="62"/>
                    <a:pt x="142" y="62"/>
                    <a:pt x="141" y="59"/>
                  </a:cubicBezTo>
                  <a:cubicBezTo>
                    <a:pt x="140" y="54"/>
                    <a:pt x="140" y="49"/>
                    <a:pt x="141" y="44"/>
                  </a:cubicBezTo>
                  <a:cubicBezTo>
                    <a:pt x="142" y="41"/>
                    <a:pt x="142" y="39"/>
                    <a:pt x="142" y="37"/>
                  </a:cubicBezTo>
                  <a:cubicBezTo>
                    <a:pt x="143" y="29"/>
                    <a:pt x="140" y="22"/>
                    <a:pt x="138" y="16"/>
                  </a:cubicBezTo>
                  <a:cubicBezTo>
                    <a:pt x="136" y="14"/>
                    <a:pt x="135" y="13"/>
                    <a:pt x="134" y="12"/>
                  </a:cubicBezTo>
                  <a:cubicBezTo>
                    <a:pt x="131" y="10"/>
                    <a:pt x="131" y="10"/>
                    <a:pt x="131" y="10"/>
                  </a:cubicBezTo>
                  <a:cubicBezTo>
                    <a:pt x="94" y="118"/>
                    <a:pt x="94" y="118"/>
                    <a:pt x="94" y="118"/>
                  </a:cubicBezTo>
                  <a:cubicBezTo>
                    <a:pt x="5" y="82"/>
                    <a:pt x="5" y="82"/>
                    <a:pt x="5" y="82"/>
                  </a:cubicBezTo>
                  <a:cubicBezTo>
                    <a:pt x="4" y="84"/>
                    <a:pt x="4" y="84"/>
                    <a:pt x="4" y="84"/>
                  </a:cubicBezTo>
                  <a:cubicBezTo>
                    <a:pt x="0" y="88"/>
                    <a:pt x="1" y="93"/>
                    <a:pt x="2" y="98"/>
                  </a:cubicBezTo>
                  <a:cubicBezTo>
                    <a:pt x="2" y="98"/>
                    <a:pt x="2" y="99"/>
                    <a:pt x="2" y="100"/>
                  </a:cubicBezTo>
                  <a:cubicBezTo>
                    <a:pt x="3" y="101"/>
                    <a:pt x="3" y="102"/>
                    <a:pt x="3" y="104"/>
                  </a:cubicBezTo>
                  <a:cubicBezTo>
                    <a:pt x="3" y="105"/>
                    <a:pt x="3" y="107"/>
                    <a:pt x="4" y="109"/>
                  </a:cubicBezTo>
                  <a:cubicBezTo>
                    <a:pt x="5" y="116"/>
                    <a:pt x="11" y="118"/>
                    <a:pt x="15" y="121"/>
                  </a:cubicBezTo>
                  <a:cubicBezTo>
                    <a:pt x="18" y="122"/>
                    <a:pt x="20" y="123"/>
                    <a:pt x="21" y="124"/>
                  </a:cubicBezTo>
                  <a:cubicBezTo>
                    <a:pt x="24" y="126"/>
                    <a:pt x="26" y="127"/>
                    <a:pt x="30" y="128"/>
                  </a:cubicBezTo>
                  <a:cubicBezTo>
                    <a:pt x="30" y="128"/>
                    <a:pt x="30" y="128"/>
                    <a:pt x="30" y="128"/>
                  </a:cubicBezTo>
                  <a:cubicBezTo>
                    <a:pt x="31" y="128"/>
                    <a:pt x="32" y="127"/>
                    <a:pt x="32" y="127"/>
                  </a:cubicBezTo>
                  <a:cubicBezTo>
                    <a:pt x="33" y="127"/>
                    <a:pt x="33" y="127"/>
                    <a:pt x="34" y="127"/>
                  </a:cubicBezTo>
                  <a:cubicBezTo>
                    <a:pt x="35" y="127"/>
                    <a:pt x="35" y="128"/>
                    <a:pt x="35" y="128"/>
                  </a:cubicBezTo>
                  <a:cubicBezTo>
                    <a:pt x="36" y="130"/>
                    <a:pt x="37" y="134"/>
                    <a:pt x="35" y="137"/>
                  </a:cubicBezTo>
                  <a:cubicBezTo>
                    <a:pt x="35" y="138"/>
                    <a:pt x="34" y="139"/>
                    <a:pt x="34" y="140"/>
                  </a:cubicBezTo>
                  <a:cubicBezTo>
                    <a:pt x="33" y="141"/>
                    <a:pt x="31" y="143"/>
                    <a:pt x="31" y="146"/>
                  </a:cubicBezTo>
                  <a:cubicBezTo>
                    <a:pt x="29" y="152"/>
                    <a:pt x="32" y="159"/>
                    <a:pt x="36" y="163"/>
                  </a:cubicBezTo>
                  <a:cubicBezTo>
                    <a:pt x="39" y="165"/>
                    <a:pt x="43" y="165"/>
                    <a:pt x="46" y="165"/>
                  </a:cubicBezTo>
                  <a:cubicBezTo>
                    <a:pt x="46" y="165"/>
                    <a:pt x="49" y="165"/>
                    <a:pt x="49" y="165"/>
                  </a:cubicBezTo>
                  <a:cubicBezTo>
                    <a:pt x="51" y="165"/>
                    <a:pt x="52" y="166"/>
                    <a:pt x="54" y="166"/>
                  </a:cubicBezTo>
                  <a:cubicBezTo>
                    <a:pt x="55" y="166"/>
                    <a:pt x="57" y="167"/>
                    <a:pt x="59" y="167"/>
                  </a:cubicBezTo>
                  <a:cubicBezTo>
                    <a:pt x="63" y="167"/>
                    <a:pt x="68" y="168"/>
                    <a:pt x="72" y="169"/>
                  </a:cubicBezTo>
                  <a:cubicBezTo>
                    <a:pt x="73" y="169"/>
                    <a:pt x="74" y="170"/>
                    <a:pt x="74" y="170"/>
                  </a:cubicBezTo>
                  <a:cubicBezTo>
                    <a:pt x="76" y="171"/>
                    <a:pt x="78" y="172"/>
                    <a:pt x="81" y="172"/>
                  </a:cubicBezTo>
                  <a:cubicBezTo>
                    <a:pt x="81" y="172"/>
                    <a:pt x="82" y="172"/>
                    <a:pt x="82" y="172"/>
                  </a:cubicBezTo>
                  <a:cubicBezTo>
                    <a:pt x="86" y="172"/>
                    <a:pt x="90" y="171"/>
                    <a:pt x="93" y="170"/>
                  </a:cubicBezTo>
                  <a:cubicBezTo>
                    <a:pt x="96" y="169"/>
                    <a:pt x="98" y="168"/>
                    <a:pt x="101" y="167"/>
                  </a:cubicBezTo>
                  <a:cubicBezTo>
                    <a:pt x="101" y="167"/>
                    <a:pt x="102" y="167"/>
                    <a:pt x="102" y="167"/>
                  </a:cubicBezTo>
                  <a:cubicBezTo>
                    <a:pt x="104" y="167"/>
                    <a:pt x="106" y="168"/>
                    <a:pt x="108" y="168"/>
                  </a:cubicBezTo>
                  <a:cubicBezTo>
                    <a:pt x="110" y="169"/>
                    <a:pt x="113" y="169"/>
                    <a:pt x="115" y="169"/>
                  </a:cubicBezTo>
                  <a:cubicBezTo>
                    <a:pt x="117" y="169"/>
                    <a:pt x="118" y="169"/>
                    <a:pt x="120" y="169"/>
                  </a:cubicBezTo>
                  <a:cubicBezTo>
                    <a:pt x="123" y="168"/>
                    <a:pt x="126" y="165"/>
                    <a:pt x="129" y="161"/>
                  </a:cubicBezTo>
                  <a:cubicBezTo>
                    <a:pt x="130" y="160"/>
                    <a:pt x="131" y="159"/>
                    <a:pt x="131" y="158"/>
                  </a:cubicBezTo>
                  <a:cubicBezTo>
                    <a:pt x="132" y="156"/>
                    <a:pt x="133" y="154"/>
                    <a:pt x="134" y="154"/>
                  </a:cubicBezTo>
                  <a:cubicBezTo>
                    <a:pt x="134" y="153"/>
                    <a:pt x="134" y="153"/>
                    <a:pt x="134" y="153"/>
                  </a:cubicBezTo>
                  <a:cubicBezTo>
                    <a:pt x="134" y="153"/>
                    <a:pt x="135" y="154"/>
                    <a:pt x="135" y="154"/>
                  </a:cubicBezTo>
                  <a:cubicBezTo>
                    <a:pt x="135" y="155"/>
                    <a:pt x="135" y="156"/>
                    <a:pt x="134" y="158"/>
                  </a:cubicBezTo>
                  <a:cubicBezTo>
                    <a:pt x="133" y="159"/>
                    <a:pt x="133" y="160"/>
                    <a:pt x="132" y="162"/>
                  </a:cubicBezTo>
                  <a:cubicBezTo>
                    <a:pt x="132" y="164"/>
                    <a:pt x="132" y="165"/>
                    <a:pt x="133" y="167"/>
                  </a:cubicBezTo>
                  <a:cubicBezTo>
                    <a:pt x="135" y="169"/>
                    <a:pt x="138" y="169"/>
                    <a:pt x="140" y="169"/>
                  </a:cubicBezTo>
                  <a:cubicBezTo>
                    <a:pt x="141" y="169"/>
                    <a:pt x="143" y="169"/>
                    <a:pt x="144" y="169"/>
                  </a:cubicBezTo>
                  <a:cubicBezTo>
                    <a:pt x="144" y="170"/>
                    <a:pt x="145" y="171"/>
                    <a:pt x="145" y="173"/>
                  </a:cubicBezTo>
                  <a:cubicBezTo>
                    <a:pt x="145" y="173"/>
                    <a:pt x="145" y="174"/>
                    <a:pt x="145" y="174"/>
                  </a:cubicBezTo>
                  <a:cubicBezTo>
                    <a:pt x="146" y="177"/>
                    <a:pt x="146" y="180"/>
                    <a:pt x="148" y="182"/>
                  </a:cubicBezTo>
                  <a:cubicBezTo>
                    <a:pt x="151" y="184"/>
                    <a:pt x="154" y="184"/>
                    <a:pt x="157" y="184"/>
                  </a:cubicBezTo>
                  <a:cubicBezTo>
                    <a:pt x="157" y="184"/>
                    <a:pt x="158" y="184"/>
                    <a:pt x="159" y="184"/>
                  </a:cubicBezTo>
                  <a:cubicBezTo>
                    <a:pt x="162" y="185"/>
                    <a:pt x="164" y="186"/>
                    <a:pt x="167" y="188"/>
                  </a:cubicBezTo>
                  <a:cubicBezTo>
                    <a:pt x="171" y="190"/>
                    <a:pt x="174" y="191"/>
                    <a:pt x="177" y="191"/>
                  </a:cubicBezTo>
                  <a:cubicBezTo>
                    <a:pt x="179" y="191"/>
                    <a:pt x="182" y="191"/>
                    <a:pt x="184" y="189"/>
                  </a:cubicBezTo>
                  <a:cubicBezTo>
                    <a:pt x="185" y="189"/>
                    <a:pt x="185" y="189"/>
                    <a:pt x="185" y="189"/>
                  </a:cubicBezTo>
                  <a:cubicBezTo>
                    <a:pt x="189" y="187"/>
                    <a:pt x="194" y="185"/>
                    <a:pt x="195" y="179"/>
                  </a:cubicBezTo>
                  <a:cubicBezTo>
                    <a:pt x="195" y="178"/>
                    <a:pt x="195" y="177"/>
                    <a:pt x="195" y="176"/>
                  </a:cubicBezTo>
                  <a:cubicBezTo>
                    <a:pt x="195" y="175"/>
                    <a:pt x="195" y="174"/>
                    <a:pt x="195" y="173"/>
                  </a:cubicBezTo>
                  <a:cubicBezTo>
                    <a:pt x="195" y="173"/>
                    <a:pt x="195" y="172"/>
                    <a:pt x="195" y="172"/>
                  </a:cubicBezTo>
                  <a:cubicBezTo>
                    <a:pt x="196" y="170"/>
                    <a:pt x="196" y="167"/>
                    <a:pt x="195" y="165"/>
                  </a:cubicBezTo>
                  <a:cubicBezTo>
                    <a:pt x="194" y="163"/>
                    <a:pt x="192" y="162"/>
                    <a:pt x="189" y="161"/>
                  </a:cubicBezTo>
                  <a:cubicBezTo>
                    <a:pt x="190" y="160"/>
                    <a:pt x="191" y="158"/>
                    <a:pt x="191" y="156"/>
                  </a:cubicBezTo>
                  <a:cubicBezTo>
                    <a:pt x="191" y="156"/>
                    <a:pt x="191" y="155"/>
                    <a:pt x="191" y="154"/>
                  </a:cubicBezTo>
                  <a:cubicBezTo>
                    <a:pt x="192" y="154"/>
                    <a:pt x="192" y="155"/>
                    <a:pt x="192" y="155"/>
                  </a:cubicBezTo>
                  <a:cubicBezTo>
                    <a:pt x="193" y="156"/>
                    <a:pt x="194" y="157"/>
                    <a:pt x="196" y="158"/>
                  </a:cubicBezTo>
                  <a:cubicBezTo>
                    <a:pt x="197" y="158"/>
                    <a:pt x="197" y="158"/>
                    <a:pt x="198" y="158"/>
                  </a:cubicBezTo>
                  <a:cubicBezTo>
                    <a:pt x="200" y="158"/>
                    <a:pt x="201" y="158"/>
                    <a:pt x="201" y="157"/>
                  </a:cubicBezTo>
                  <a:cubicBezTo>
                    <a:pt x="201" y="157"/>
                    <a:pt x="202" y="157"/>
                    <a:pt x="202" y="157"/>
                  </a:cubicBezTo>
                  <a:cubicBezTo>
                    <a:pt x="202" y="157"/>
                    <a:pt x="202" y="158"/>
                    <a:pt x="202" y="158"/>
                  </a:cubicBezTo>
                  <a:cubicBezTo>
                    <a:pt x="203" y="159"/>
                    <a:pt x="204" y="161"/>
                    <a:pt x="207" y="161"/>
                  </a:cubicBezTo>
                  <a:cubicBezTo>
                    <a:pt x="207" y="161"/>
                    <a:pt x="208" y="161"/>
                    <a:pt x="208" y="161"/>
                  </a:cubicBezTo>
                  <a:cubicBezTo>
                    <a:pt x="211" y="160"/>
                    <a:pt x="213" y="158"/>
                    <a:pt x="214" y="154"/>
                  </a:cubicBezTo>
                  <a:cubicBezTo>
                    <a:pt x="215" y="150"/>
                    <a:pt x="215" y="145"/>
                    <a:pt x="212" y="14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1" name="Freeform 90"/>
            <p:cNvSpPr>
              <a:spLocks/>
            </p:cNvSpPr>
            <p:nvPr/>
          </p:nvSpPr>
          <p:spPr bwMode="auto">
            <a:xfrm>
              <a:off x="17055388" y="3977047"/>
              <a:ext cx="180554" cy="188524"/>
            </a:xfrm>
            <a:custGeom>
              <a:avLst/>
              <a:gdLst>
                <a:gd name="T0" fmla="*/ 18 w 33"/>
                <a:gd name="T1" fmla="*/ 1 h 38"/>
                <a:gd name="T2" fmla="*/ 11 w 33"/>
                <a:gd name="T3" fmla="*/ 0 h 38"/>
                <a:gd name="T4" fmla="*/ 5 w 33"/>
                <a:gd name="T5" fmla="*/ 1 h 38"/>
                <a:gd name="T6" fmla="*/ 1 w 33"/>
                <a:gd name="T7" fmla="*/ 12 h 38"/>
                <a:gd name="T8" fmla="*/ 3 w 33"/>
                <a:gd name="T9" fmla="*/ 16 h 38"/>
                <a:gd name="T10" fmla="*/ 4 w 33"/>
                <a:gd name="T11" fmla="*/ 17 h 38"/>
                <a:gd name="T12" fmla="*/ 5 w 33"/>
                <a:gd name="T13" fmla="*/ 18 h 38"/>
                <a:gd name="T14" fmla="*/ 9 w 33"/>
                <a:gd name="T15" fmla="*/ 26 h 38"/>
                <a:gd name="T16" fmla="*/ 18 w 33"/>
                <a:gd name="T17" fmla="*/ 38 h 38"/>
                <a:gd name="T18" fmla="*/ 24 w 33"/>
                <a:gd name="T19" fmla="*/ 35 h 38"/>
                <a:gd name="T20" fmla="*/ 32 w 33"/>
                <a:gd name="T21" fmla="*/ 15 h 38"/>
                <a:gd name="T22" fmla="*/ 18 w 33"/>
                <a:gd name="T23"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38">
                  <a:moveTo>
                    <a:pt x="18" y="1"/>
                  </a:moveTo>
                  <a:cubicBezTo>
                    <a:pt x="15" y="1"/>
                    <a:pt x="13" y="0"/>
                    <a:pt x="11" y="0"/>
                  </a:cubicBezTo>
                  <a:cubicBezTo>
                    <a:pt x="9" y="0"/>
                    <a:pt x="7" y="1"/>
                    <a:pt x="5" y="1"/>
                  </a:cubicBezTo>
                  <a:cubicBezTo>
                    <a:pt x="2" y="3"/>
                    <a:pt x="0" y="7"/>
                    <a:pt x="1" y="12"/>
                  </a:cubicBezTo>
                  <a:cubicBezTo>
                    <a:pt x="2" y="13"/>
                    <a:pt x="3" y="15"/>
                    <a:pt x="3" y="16"/>
                  </a:cubicBezTo>
                  <a:cubicBezTo>
                    <a:pt x="3" y="16"/>
                    <a:pt x="4" y="16"/>
                    <a:pt x="4" y="17"/>
                  </a:cubicBezTo>
                  <a:cubicBezTo>
                    <a:pt x="5" y="18"/>
                    <a:pt x="5" y="18"/>
                    <a:pt x="5" y="18"/>
                  </a:cubicBezTo>
                  <a:cubicBezTo>
                    <a:pt x="6" y="21"/>
                    <a:pt x="8" y="23"/>
                    <a:pt x="9" y="26"/>
                  </a:cubicBezTo>
                  <a:cubicBezTo>
                    <a:pt x="10" y="30"/>
                    <a:pt x="12" y="38"/>
                    <a:pt x="18" y="38"/>
                  </a:cubicBezTo>
                  <a:cubicBezTo>
                    <a:pt x="20" y="38"/>
                    <a:pt x="22" y="37"/>
                    <a:pt x="24" y="35"/>
                  </a:cubicBezTo>
                  <a:cubicBezTo>
                    <a:pt x="27" y="31"/>
                    <a:pt x="33" y="22"/>
                    <a:pt x="32" y="15"/>
                  </a:cubicBezTo>
                  <a:cubicBezTo>
                    <a:pt x="31" y="8"/>
                    <a:pt x="24" y="3"/>
                    <a:pt x="18" y="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2" name="Freeform 91"/>
            <p:cNvSpPr>
              <a:spLocks/>
            </p:cNvSpPr>
            <p:nvPr/>
          </p:nvSpPr>
          <p:spPr bwMode="auto">
            <a:xfrm>
              <a:off x="16995888" y="3967714"/>
              <a:ext cx="43087" cy="59730"/>
            </a:xfrm>
            <a:custGeom>
              <a:avLst/>
              <a:gdLst>
                <a:gd name="T0" fmla="*/ 5 w 8"/>
                <a:gd name="T1" fmla="*/ 3 h 12"/>
                <a:gd name="T2" fmla="*/ 5 w 8"/>
                <a:gd name="T3" fmla="*/ 3 h 12"/>
                <a:gd name="T4" fmla="*/ 5 w 8"/>
                <a:gd name="T5" fmla="*/ 0 h 12"/>
                <a:gd name="T6" fmla="*/ 0 w 8"/>
                <a:gd name="T7" fmla="*/ 6 h 12"/>
                <a:gd name="T8" fmla="*/ 3 w 8"/>
                <a:gd name="T9" fmla="*/ 6 h 12"/>
                <a:gd name="T10" fmla="*/ 3 w 8"/>
                <a:gd name="T11" fmla="*/ 6 h 12"/>
                <a:gd name="T12" fmla="*/ 0 w 8"/>
                <a:gd name="T13" fmla="*/ 6 h 12"/>
                <a:gd name="T14" fmla="*/ 1 w 8"/>
                <a:gd name="T15" fmla="*/ 10 h 12"/>
                <a:gd name="T16" fmla="*/ 5 w 8"/>
                <a:gd name="T17" fmla="*/ 12 h 12"/>
                <a:gd name="T18" fmla="*/ 5 w 8"/>
                <a:gd name="T19" fmla="*/ 9 h 12"/>
                <a:gd name="T20" fmla="*/ 7 w 8"/>
                <a:gd name="T21" fmla="*/ 8 h 12"/>
                <a:gd name="T22" fmla="*/ 5 w 8"/>
                <a:gd name="T23" fmla="*/ 3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2">
                  <a:moveTo>
                    <a:pt x="5" y="3"/>
                  </a:moveTo>
                  <a:cubicBezTo>
                    <a:pt x="5" y="3"/>
                    <a:pt x="5" y="3"/>
                    <a:pt x="5" y="3"/>
                  </a:cubicBezTo>
                  <a:cubicBezTo>
                    <a:pt x="5" y="0"/>
                    <a:pt x="5" y="0"/>
                    <a:pt x="5" y="0"/>
                  </a:cubicBezTo>
                  <a:cubicBezTo>
                    <a:pt x="2" y="0"/>
                    <a:pt x="0" y="3"/>
                    <a:pt x="0" y="6"/>
                  </a:cubicBezTo>
                  <a:cubicBezTo>
                    <a:pt x="3" y="6"/>
                    <a:pt x="3" y="6"/>
                    <a:pt x="3" y="6"/>
                  </a:cubicBezTo>
                  <a:cubicBezTo>
                    <a:pt x="3" y="6"/>
                    <a:pt x="3" y="6"/>
                    <a:pt x="3" y="6"/>
                  </a:cubicBezTo>
                  <a:cubicBezTo>
                    <a:pt x="0" y="6"/>
                    <a:pt x="0" y="6"/>
                    <a:pt x="0" y="6"/>
                  </a:cubicBezTo>
                  <a:cubicBezTo>
                    <a:pt x="0" y="7"/>
                    <a:pt x="0" y="8"/>
                    <a:pt x="1" y="10"/>
                  </a:cubicBezTo>
                  <a:cubicBezTo>
                    <a:pt x="2" y="11"/>
                    <a:pt x="3" y="12"/>
                    <a:pt x="5" y="12"/>
                  </a:cubicBezTo>
                  <a:cubicBezTo>
                    <a:pt x="5" y="9"/>
                    <a:pt x="5" y="9"/>
                    <a:pt x="5" y="9"/>
                  </a:cubicBezTo>
                  <a:cubicBezTo>
                    <a:pt x="6" y="9"/>
                    <a:pt x="6" y="9"/>
                    <a:pt x="7" y="8"/>
                  </a:cubicBezTo>
                  <a:cubicBezTo>
                    <a:pt x="8" y="6"/>
                    <a:pt x="8" y="4"/>
                    <a:pt x="5" y="3"/>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3" name="Freeform 92"/>
            <p:cNvSpPr>
              <a:spLocks/>
            </p:cNvSpPr>
            <p:nvPr/>
          </p:nvSpPr>
          <p:spPr bwMode="auto">
            <a:xfrm>
              <a:off x="17256460" y="4940197"/>
              <a:ext cx="82070" cy="87729"/>
            </a:xfrm>
            <a:custGeom>
              <a:avLst/>
              <a:gdLst>
                <a:gd name="T0" fmla="*/ 9 w 15"/>
                <a:gd name="T1" fmla="*/ 0 h 18"/>
                <a:gd name="T2" fmla="*/ 5 w 15"/>
                <a:gd name="T3" fmla="*/ 1 h 18"/>
                <a:gd name="T4" fmla="*/ 0 w 15"/>
                <a:gd name="T5" fmla="*/ 11 h 18"/>
                <a:gd name="T6" fmla="*/ 3 w 15"/>
                <a:gd name="T7" fmla="*/ 17 h 18"/>
                <a:gd name="T8" fmla="*/ 6 w 15"/>
                <a:gd name="T9" fmla="*/ 18 h 18"/>
                <a:gd name="T10" fmla="*/ 12 w 15"/>
                <a:gd name="T11" fmla="*/ 13 h 18"/>
                <a:gd name="T12" fmla="*/ 12 w 15"/>
                <a:gd name="T13" fmla="*/ 12 h 18"/>
                <a:gd name="T14" fmla="*/ 13 w 15"/>
                <a:gd name="T15" fmla="*/ 3 h 18"/>
                <a:gd name="T16" fmla="*/ 9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9" y="0"/>
                  </a:moveTo>
                  <a:cubicBezTo>
                    <a:pt x="8" y="0"/>
                    <a:pt x="7" y="1"/>
                    <a:pt x="5" y="1"/>
                  </a:cubicBezTo>
                  <a:cubicBezTo>
                    <a:pt x="2" y="3"/>
                    <a:pt x="0" y="8"/>
                    <a:pt x="0" y="11"/>
                  </a:cubicBezTo>
                  <a:cubicBezTo>
                    <a:pt x="0" y="15"/>
                    <a:pt x="2" y="16"/>
                    <a:pt x="3" y="17"/>
                  </a:cubicBezTo>
                  <a:cubicBezTo>
                    <a:pt x="4" y="17"/>
                    <a:pt x="5" y="18"/>
                    <a:pt x="6" y="18"/>
                  </a:cubicBezTo>
                  <a:cubicBezTo>
                    <a:pt x="9" y="18"/>
                    <a:pt x="11" y="14"/>
                    <a:pt x="12" y="13"/>
                  </a:cubicBezTo>
                  <a:cubicBezTo>
                    <a:pt x="12" y="12"/>
                    <a:pt x="12" y="12"/>
                    <a:pt x="12" y="12"/>
                  </a:cubicBezTo>
                  <a:cubicBezTo>
                    <a:pt x="14" y="9"/>
                    <a:pt x="15" y="6"/>
                    <a:pt x="13" y="3"/>
                  </a:cubicBezTo>
                  <a:cubicBezTo>
                    <a:pt x="12" y="1"/>
                    <a:pt x="11" y="0"/>
                    <a:pt x="9"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4" name="Freeform 93"/>
            <p:cNvSpPr>
              <a:spLocks/>
            </p:cNvSpPr>
            <p:nvPr/>
          </p:nvSpPr>
          <p:spPr bwMode="auto">
            <a:xfrm>
              <a:off x="17301598" y="4617280"/>
              <a:ext cx="98484" cy="83996"/>
            </a:xfrm>
            <a:custGeom>
              <a:avLst/>
              <a:gdLst>
                <a:gd name="T0" fmla="*/ 10 w 18"/>
                <a:gd name="T1" fmla="*/ 1 h 17"/>
                <a:gd name="T2" fmla="*/ 7 w 18"/>
                <a:gd name="T3" fmla="*/ 0 h 17"/>
                <a:gd name="T4" fmla="*/ 3 w 18"/>
                <a:gd name="T5" fmla="*/ 2 h 17"/>
                <a:gd name="T6" fmla="*/ 5 w 18"/>
                <a:gd name="T7" fmla="*/ 12 h 17"/>
                <a:gd name="T8" fmla="*/ 5 w 18"/>
                <a:gd name="T9" fmla="*/ 13 h 17"/>
                <a:gd name="T10" fmla="*/ 11 w 18"/>
                <a:gd name="T11" fmla="*/ 17 h 17"/>
                <a:gd name="T12" fmla="*/ 11 w 18"/>
                <a:gd name="T13" fmla="*/ 17 h 17"/>
                <a:gd name="T14" fmla="*/ 16 w 18"/>
                <a:gd name="T15" fmla="*/ 13 h 17"/>
                <a:gd name="T16" fmla="*/ 10 w 18"/>
                <a:gd name="T17"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10" y="1"/>
                  </a:moveTo>
                  <a:cubicBezTo>
                    <a:pt x="9" y="0"/>
                    <a:pt x="8" y="0"/>
                    <a:pt x="7" y="0"/>
                  </a:cubicBezTo>
                  <a:cubicBezTo>
                    <a:pt x="5" y="0"/>
                    <a:pt x="4" y="1"/>
                    <a:pt x="3" y="2"/>
                  </a:cubicBezTo>
                  <a:cubicBezTo>
                    <a:pt x="0" y="6"/>
                    <a:pt x="3" y="10"/>
                    <a:pt x="5" y="12"/>
                  </a:cubicBezTo>
                  <a:cubicBezTo>
                    <a:pt x="5" y="13"/>
                    <a:pt x="5" y="13"/>
                    <a:pt x="5" y="13"/>
                  </a:cubicBezTo>
                  <a:cubicBezTo>
                    <a:pt x="6" y="14"/>
                    <a:pt x="8" y="17"/>
                    <a:pt x="11" y="17"/>
                  </a:cubicBezTo>
                  <a:cubicBezTo>
                    <a:pt x="11" y="17"/>
                    <a:pt x="11" y="17"/>
                    <a:pt x="11" y="17"/>
                  </a:cubicBezTo>
                  <a:cubicBezTo>
                    <a:pt x="12" y="17"/>
                    <a:pt x="15" y="16"/>
                    <a:pt x="16" y="13"/>
                  </a:cubicBezTo>
                  <a:cubicBezTo>
                    <a:pt x="18" y="8"/>
                    <a:pt x="15" y="2"/>
                    <a:pt x="10" y="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5" name="Freeform 94"/>
            <p:cNvSpPr>
              <a:spLocks/>
            </p:cNvSpPr>
            <p:nvPr/>
          </p:nvSpPr>
          <p:spPr bwMode="auto">
            <a:xfrm>
              <a:off x="16919973" y="4958863"/>
              <a:ext cx="75915" cy="74663"/>
            </a:xfrm>
            <a:custGeom>
              <a:avLst/>
              <a:gdLst>
                <a:gd name="T0" fmla="*/ 6 w 14"/>
                <a:gd name="T1" fmla="*/ 0 h 15"/>
                <a:gd name="T2" fmla="*/ 0 w 14"/>
                <a:gd name="T3" fmla="*/ 5 h 15"/>
                <a:gd name="T4" fmla="*/ 3 w 14"/>
                <a:gd name="T5" fmla="*/ 11 h 15"/>
                <a:gd name="T6" fmla="*/ 3 w 14"/>
                <a:gd name="T7" fmla="*/ 11 h 15"/>
                <a:gd name="T8" fmla="*/ 8 w 14"/>
                <a:gd name="T9" fmla="*/ 15 h 15"/>
                <a:gd name="T10" fmla="*/ 8 w 14"/>
                <a:gd name="T11" fmla="*/ 15 h 15"/>
                <a:gd name="T12" fmla="*/ 13 w 14"/>
                <a:gd name="T13" fmla="*/ 13 h 15"/>
                <a:gd name="T14" fmla="*/ 13 w 14"/>
                <a:gd name="T15" fmla="*/ 5 h 15"/>
                <a:gd name="T16" fmla="*/ 6 w 14"/>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6" y="0"/>
                  </a:moveTo>
                  <a:cubicBezTo>
                    <a:pt x="3" y="0"/>
                    <a:pt x="1" y="2"/>
                    <a:pt x="0" y="5"/>
                  </a:cubicBezTo>
                  <a:cubicBezTo>
                    <a:pt x="0" y="7"/>
                    <a:pt x="0" y="9"/>
                    <a:pt x="3" y="11"/>
                  </a:cubicBezTo>
                  <a:cubicBezTo>
                    <a:pt x="3" y="11"/>
                    <a:pt x="3" y="11"/>
                    <a:pt x="3" y="11"/>
                  </a:cubicBezTo>
                  <a:cubicBezTo>
                    <a:pt x="4" y="15"/>
                    <a:pt x="7" y="15"/>
                    <a:pt x="8" y="15"/>
                  </a:cubicBezTo>
                  <a:cubicBezTo>
                    <a:pt x="8" y="15"/>
                    <a:pt x="8" y="15"/>
                    <a:pt x="8" y="15"/>
                  </a:cubicBezTo>
                  <a:cubicBezTo>
                    <a:pt x="10" y="15"/>
                    <a:pt x="11" y="14"/>
                    <a:pt x="13" y="13"/>
                  </a:cubicBezTo>
                  <a:cubicBezTo>
                    <a:pt x="14" y="10"/>
                    <a:pt x="14" y="7"/>
                    <a:pt x="13" y="5"/>
                  </a:cubicBezTo>
                  <a:cubicBezTo>
                    <a:pt x="12" y="2"/>
                    <a:pt x="9" y="0"/>
                    <a:pt x="6"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6" name="Freeform 95"/>
            <p:cNvSpPr>
              <a:spLocks/>
            </p:cNvSpPr>
            <p:nvPr/>
          </p:nvSpPr>
          <p:spPr bwMode="auto">
            <a:xfrm>
              <a:off x="17131303" y="4973795"/>
              <a:ext cx="77966" cy="65330"/>
            </a:xfrm>
            <a:custGeom>
              <a:avLst/>
              <a:gdLst>
                <a:gd name="T0" fmla="*/ 8 w 14"/>
                <a:gd name="T1" fmla="*/ 0 h 13"/>
                <a:gd name="T2" fmla="*/ 1 w 14"/>
                <a:gd name="T3" fmla="*/ 4 h 13"/>
                <a:gd name="T4" fmla="*/ 0 w 14"/>
                <a:gd name="T5" fmla="*/ 9 h 13"/>
                <a:gd name="T6" fmla="*/ 3 w 14"/>
                <a:gd name="T7" fmla="*/ 13 h 13"/>
                <a:gd name="T8" fmla="*/ 6 w 14"/>
                <a:gd name="T9" fmla="*/ 13 h 13"/>
                <a:gd name="T10" fmla="*/ 13 w 14"/>
                <a:gd name="T11" fmla="*/ 10 h 13"/>
                <a:gd name="T12" fmla="*/ 13 w 14"/>
                <a:gd name="T13" fmla="*/ 3 h 13"/>
                <a:gd name="T14" fmla="*/ 8 w 14"/>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3">
                  <a:moveTo>
                    <a:pt x="8" y="0"/>
                  </a:moveTo>
                  <a:cubicBezTo>
                    <a:pt x="5" y="0"/>
                    <a:pt x="2" y="1"/>
                    <a:pt x="1" y="4"/>
                  </a:cubicBezTo>
                  <a:cubicBezTo>
                    <a:pt x="0" y="6"/>
                    <a:pt x="0" y="8"/>
                    <a:pt x="0" y="9"/>
                  </a:cubicBezTo>
                  <a:cubicBezTo>
                    <a:pt x="1" y="10"/>
                    <a:pt x="1" y="12"/>
                    <a:pt x="3" y="13"/>
                  </a:cubicBezTo>
                  <a:cubicBezTo>
                    <a:pt x="4" y="13"/>
                    <a:pt x="5" y="13"/>
                    <a:pt x="6" y="13"/>
                  </a:cubicBezTo>
                  <a:cubicBezTo>
                    <a:pt x="8" y="13"/>
                    <a:pt x="11" y="12"/>
                    <a:pt x="13" y="10"/>
                  </a:cubicBezTo>
                  <a:cubicBezTo>
                    <a:pt x="14" y="8"/>
                    <a:pt x="14" y="5"/>
                    <a:pt x="13" y="3"/>
                  </a:cubicBezTo>
                  <a:cubicBezTo>
                    <a:pt x="13" y="1"/>
                    <a:pt x="10" y="0"/>
                    <a:pt x="8"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7" name="Freeform 96"/>
            <p:cNvSpPr>
              <a:spLocks noEditPoints="1"/>
            </p:cNvSpPr>
            <p:nvPr/>
          </p:nvSpPr>
          <p:spPr bwMode="auto">
            <a:xfrm>
              <a:off x="15736114" y="4001312"/>
              <a:ext cx="4704661" cy="2713993"/>
            </a:xfrm>
            <a:custGeom>
              <a:avLst/>
              <a:gdLst>
                <a:gd name="T0" fmla="*/ 834 w 863"/>
                <a:gd name="T1" fmla="*/ 311 h 547"/>
                <a:gd name="T2" fmla="*/ 792 w 863"/>
                <a:gd name="T3" fmla="*/ 284 h 547"/>
                <a:gd name="T4" fmla="*/ 774 w 863"/>
                <a:gd name="T5" fmla="*/ 241 h 547"/>
                <a:gd name="T6" fmla="*/ 848 w 863"/>
                <a:gd name="T7" fmla="*/ 263 h 547"/>
                <a:gd name="T8" fmla="*/ 847 w 863"/>
                <a:gd name="T9" fmla="*/ 195 h 547"/>
                <a:gd name="T10" fmla="*/ 790 w 863"/>
                <a:gd name="T11" fmla="*/ 178 h 547"/>
                <a:gd name="T12" fmla="*/ 735 w 863"/>
                <a:gd name="T13" fmla="*/ 169 h 547"/>
                <a:gd name="T14" fmla="*/ 725 w 863"/>
                <a:gd name="T15" fmla="*/ 129 h 547"/>
                <a:gd name="T16" fmla="*/ 689 w 863"/>
                <a:gd name="T17" fmla="*/ 93 h 547"/>
                <a:gd name="T18" fmla="*/ 665 w 863"/>
                <a:gd name="T19" fmla="*/ 87 h 547"/>
                <a:gd name="T20" fmla="*/ 614 w 863"/>
                <a:gd name="T21" fmla="*/ 63 h 547"/>
                <a:gd name="T22" fmla="*/ 550 w 863"/>
                <a:gd name="T23" fmla="*/ 63 h 547"/>
                <a:gd name="T24" fmla="*/ 523 w 863"/>
                <a:gd name="T25" fmla="*/ 14 h 547"/>
                <a:gd name="T26" fmla="*/ 480 w 863"/>
                <a:gd name="T27" fmla="*/ 95 h 547"/>
                <a:gd name="T28" fmla="*/ 467 w 863"/>
                <a:gd name="T29" fmla="*/ 13 h 547"/>
                <a:gd name="T30" fmla="*/ 446 w 863"/>
                <a:gd name="T31" fmla="*/ 151 h 547"/>
                <a:gd name="T32" fmla="*/ 494 w 863"/>
                <a:gd name="T33" fmla="*/ 169 h 547"/>
                <a:gd name="T34" fmla="*/ 483 w 863"/>
                <a:gd name="T35" fmla="*/ 244 h 547"/>
                <a:gd name="T36" fmla="*/ 462 w 863"/>
                <a:gd name="T37" fmla="*/ 226 h 547"/>
                <a:gd name="T38" fmla="*/ 428 w 863"/>
                <a:gd name="T39" fmla="*/ 227 h 547"/>
                <a:gd name="T40" fmla="*/ 397 w 863"/>
                <a:gd name="T41" fmla="*/ 176 h 547"/>
                <a:gd name="T42" fmla="*/ 394 w 863"/>
                <a:gd name="T43" fmla="*/ 112 h 547"/>
                <a:gd name="T44" fmla="*/ 424 w 863"/>
                <a:gd name="T45" fmla="*/ 35 h 547"/>
                <a:gd name="T46" fmla="*/ 364 w 863"/>
                <a:gd name="T47" fmla="*/ 58 h 547"/>
                <a:gd name="T48" fmla="*/ 346 w 863"/>
                <a:gd name="T49" fmla="*/ 121 h 547"/>
                <a:gd name="T50" fmla="*/ 368 w 863"/>
                <a:gd name="T51" fmla="*/ 186 h 547"/>
                <a:gd name="T52" fmla="*/ 376 w 863"/>
                <a:gd name="T53" fmla="*/ 219 h 547"/>
                <a:gd name="T54" fmla="*/ 348 w 863"/>
                <a:gd name="T55" fmla="*/ 269 h 547"/>
                <a:gd name="T56" fmla="*/ 338 w 863"/>
                <a:gd name="T57" fmla="*/ 226 h 547"/>
                <a:gd name="T58" fmla="*/ 315 w 863"/>
                <a:gd name="T59" fmla="*/ 242 h 547"/>
                <a:gd name="T60" fmla="*/ 293 w 863"/>
                <a:gd name="T61" fmla="*/ 239 h 547"/>
                <a:gd name="T62" fmla="*/ 246 w 863"/>
                <a:gd name="T63" fmla="*/ 229 h 547"/>
                <a:gd name="T64" fmla="*/ 205 w 863"/>
                <a:gd name="T65" fmla="*/ 179 h 547"/>
                <a:gd name="T66" fmla="*/ 188 w 863"/>
                <a:gd name="T67" fmla="*/ 204 h 547"/>
                <a:gd name="T68" fmla="*/ 162 w 863"/>
                <a:gd name="T69" fmla="*/ 247 h 547"/>
                <a:gd name="T70" fmla="*/ 132 w 863"/>
                <a:gd name="T71" fmla="*/ 198 h 547"/>
                <a:gd name="T72" fmla="*/ 81 w 863"/>
                <a:gd name="T73" fmla="*/ 180 h 547"/>
                <a:gd name="T74" fmla="*/ 71 w 863"/>
                <a:gd name="T75" fmla="*/ 129 h 547"/>
                <a:gd name="T76" fmla="*/ 339 w 863"/>
                <a:gd name="T77" fmla="*/ 547 h 547"/>
                <a:gd name="T78" fmla="*/ 370 w 863"/>
                <a:gd name="T79" fmla="*/ 480 h 547"/>
                <a:gd name="T80" fmla="*/ 403 w 863"/>
                <a:gd name="T81" fmla="*/ 448 h 547"/>
                <a:gd name="T82" fmla="*/ 466 w 863"/>
                <a:gd name="T83" fmla="*/ 385 h 547"/>
                <a:gd name="T84" fmla="*/ 489 w 863"/>
                <a:gd name="T85" fmla="*/ 308 h 547"/>
                <a:gd name="T86" fmla="*/ 526 w 863"/>
                <a:gd name="T87" fmla="*/ 303 h 547"/>
                <a:gd name="T88" fmla="*/ 552 w 863"/>
                <a:gd name="T89" fmla="*/ 244 h 547"/>
                <a:gd name="T90" fmla="*/ 538 w 863"/>
                <a:gd name="T91" fmla="*/ 185 h 547"/>
                <a:gd name="T92" fmla="*/ 531 w 863"/>
                <a:gd name="T93" fmla="*/ 170 h 547"/>
                <a:gd name="T94" fmla="*/ 595 w 863"/>
                <a:gd name="T95" fmla="*/ 161 h 547"/>
                <a:gd name="T96" fmla="*/ 613 w 863"/>
                <a:gd name="T97" fmla="*/ 200 h 547"/>
                <a:gd name="T98" fmla="*/ 671 w 863"/>
                <a:gd name="T99" fmla="*/ 215 h 547"/>
                <a:gd name="T100" fmla="*/ 675 w 863"/>
                <a:gd name="T101" fmla="*/ 310 h 547"/>
                <a:gd name="T102" fmla="*/ 621 w 863"/>
                <a:gd name="T103" fmla="*/ 342 h 547"/>
                <a:gd name="T104" fmla="*/ 685 w 863"/>
                <a:gd name="T105" fmla="*/ 353 h 547"/>
                <a:gd name="T106" fmla="*/ 728 w 863"/>
                <a:gd name="T107" fmla="*/ 369 h 547"/>
                <a:gd name="T108" fmla="*/ 776 w 863"/>
                <a:gd name="T109" fmla="*/ 396 h 547"/>
                <a:gd name="T110" fmla="*/ 837 w 863"/>
                <a:gd name="T111" fmla="*/ 378 h 547"/>
                <a:gd name="T112" fmla="*/ 825 w 863"/>
                <a:gd name="T113" fmla="*/ 361 h 547"/>
                <a:gd name="T114" fmla="*/ 493 w 863"/>
                <a:gd name="T115" fmla="*/ 121 h 547"/>
                <a:gd name="T116" fmla="*/ 457 w 863"/>
                <a:gd name="T117" fmla="*/ 345 h 547"/>
                <a:gd name="T118" fmla="*/ 573 w 863"/>
                <a:gd name="T119" fmla="*/ 14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3" h="547">
                  <a:moveTo>
                    <a:pt x="862" y="359"/>
                  </a:moveTo>
                  <a:cubicBezTo>
                    <a:pt x="863" y="356"/>
                    <a:pt x="863" y="352"/>
                    <a:pt x="862" y="349"/>
                  </a:cubicBezTo>
                  <a:cubicBezTo>
                    <a:pt x="860" y="347"/>
                    <a:pt x="859" y="344"/>
                    <a:pt x="856" y="342"/>
                  </a:cubicBezTo>
                  <a:cubicBezTo>
                    <a:pt x="856" y="342"/>
                    <a:pt x="855" y="342"/>
                    <a:pt x="855" y="341"/>
                  </a:cubicBezTo>
                  <a:cubicBezTo>
                    <a:pt x="855" y="341"/>
                    <a:pt x="854" y="341"/>
                    <a:pt x="854" y="340"/>
                  </a:cubicBezTo>
                  <a:cubicBezTo>
                    <a:pt x="854" y="340"/>
                    <a:pt x="855" y="339"/>
                    <a:pt x="856" y="339"/>
                  </a:cubicBezTo>
                  <a:cubicBezTo>
                    <a:pt x="858" y="335"/>
                    <a:pt x="858" y="330"/>
                    <a:pt x="854" y="326"/>
                  </a:cubicBezTo>
                  <a:cubicBezTo>
                    <a:pt x="853" y="324"/>
                    <a:pt x="851" y="324"/>
                    <a:pt x="849" y="323"/>
                  </a:cubicBezTo>
                  <a:cubicBezTo>
                    <a:pt x="848" y="323"/>
                    <a:pt x="847" y="323"/>
                    <a:pt x="847" y="323"/>
                  </a:cubicBezTo>
                  <a:cubicBezTo>
                    <a:pt x="847" y="322"/>
                    <a:pt x="847" y="322"/>
                    <a:pt x="847" y="321"/>
                  </a:cubicBezTo>
                  <a:cubicBezTo>
                    <a:pt x="847" y="320"/>
                    <a:pt x="847" y="318"/>
                    <a:pt x="846" y="316"/>
                  </a:cubicBezTo>
                  <a:cubicBezTo>
                    <a:pt x="845" y="315"/>
                    <a:pt x="842" y="315"/>
                    <a:pt x="841" y="315"/>
                  </a:cubicBezTo>
                  <a:cubicBezTo>
                    <a:pt x="841" y="315"/>
                    <a:pt x="841" y="315"/>
                    <a:pt x="841" y="315"/>
                  </a:cubicBezTo>
                  <a:cubicBezTo>
                    <a:pt x="840" y="315"/>
                    <a:pt x="839" y="315"/>
                    <a:pt x="839" y="315"/>
                  </a:cubicBezTo>
                  <a:cubicBezTo>
                    <a:pt x="838" y="315"/>
                    <a:pt x="838" y="315"/>
                    <a:pt x="838" y="315"/>
                  </a:cubicBezTo>
                  <a:cubicBezTo>
                    <a:pt x="838" y="315"/>
                    <a:pt x="838" y="315"/>
                    <a:pt x="838" y="315"/>
                  </a:cubicBezTo>
                  <a:cubicBezTo>
                    <a:pt x="837" y="315"/>
                    <a:pt x="837" y="314"/>
                    <a:pt x="837" y="313"/>
                  </a:cubicBezTo>
                  <a:cubicBezTo>
                    <a:pt x="836" y="313"/>
                    <a:pt x="835" y="312"/>
                    <a:pt x="834" y="311"/>
                  </a:cubicBezTo>
                  <a:cubicBezTo>
                    <a:pt x="834" y="310"/>
                    <a:pt x="833" y="310"/>
                    <a:pt x="833" y="310"/>
                  </a:cubicBezTo>
                  <a:cubicBezTo>
                    <a:pt x="833" y="310"/>
                    <a:pt x="833" y="310"/>
                    <a:pt x="833" y="310"/>
                  </a:cubicBezTo>
                  <a:cubicBezTo>
                    <a:pt x="833" y="309"/>
                    <a:pt x="834" y="307"/>
                    <a:pt x="834" y="306"/>
                  </a:cubicBezTo>
                  <a:cubicBezTo>
                    <a:pt x="836" y="303"/>
                    <a:pt x="836" y="303"/>
                    <a:pt x="836" y="303"/>
                  </a:cubicBezTo>
                  <a:cubicBezTo>
                    <a:pt x="833" y="302"/>
                    <a:pt x="833" y="302"/>
                    <a:pt x="833" y="302"/>
                  </a:cubicBezTo>
                  <a:cubicBezTo>
                    <a:pt x="831" y="301"/>
                    <a:pt x="830" y="301"/>
                    <a:pt x="829" y="301"/>
                  </a:cubicBezTo>
                  <a:cubicBezTo>
                    <a:pt x="828" y="301"/>
                    <a:pt x="826" y="301"/>
                    <a:pt x="826" y="301"/>
                  </a:cubicBezTo>
                  <a:cubicBezTo>
                    <a:pt x="825" y="301"/>
                    <a:pt x="824" y="301"/>
                    <a:pt x="824" y="301"/>
                  </a:cubicBezTo>
                  <a:cubicBezTo>
                    <a:pt x="824" y="300"/>
                    <a:pt x="824" y="299"/>
                    <a:pt x="824" y="299"/>
                  </a:cubicBezTo>
                  <a:cubicBezTo>
                    <a:pt x="824" y="297"/>
                    <a:pt x="823" y="292"/>
                    <a:pt x="817" y="292"/>
                  </a:cubicBezTo>
                  <a:cubicBezTo>
                    <a:pt x="815" y="292"/>
                    <a:pt x="813" y="293"/>
                    <a:pt x="812" y="294"/>
                  </a:cubicBezTo>
                  <a:cubicBezTo>
                    <a:pt x="811" y="294"/>
                    <a:pt x="810" y="295"/>
                    <a:pt x="810" y="295"/>
                  </a:cubicBezTo>
                  <a:cubicBezTo>
                    <a:pt x="810" y="295"/>
                    <a:pt x="809" y="294"/>
                    <a:pt x="808" y="293"/>
                  </a:cubicBezTo>
                  <a:cubicBezTo>
                    <a:pt x="807" y="292"/>
                    <a:pt x="807" y="291"/>
                    <a:pt x="806" y="290"/>
                  </a:cubicBezTo>
                  <a:cubicBezTo>
                    <a:pt x="804" y="289"/>
                    <a:pt x="801" y="289"/>
                    <a:pt x="800" y="289"/>
                  </a:cubicBezTo>
                  <a:cubicBezTo>
                    <a:pt x="798" y="289"/>
                    <a:pt x="798" y="289"/>
                    <a:pt x="798" y="289"/>
                  </a:cubicBezTo>
                  <a:cubicBezTo>
                    <a:pt x="797" y="289"/>
                    <a:pt x="796" y="289"/>
                    <a:pt x="796" y="289"/>
                  </a:cubicBezTo>
                  <a:cubicBezTo>
                    <a:pt x="794" y="288"/>
                    <a:pt x="793" y="287"/>
                    <a:pt x="792" y="284"/>
                  </a:cubicBezTo>
                  <a:cubicBezTo>
                    <a:pt x="791" y="281"/>
                    <a:pt x="790" y="278"/>
                    <a:pt x="787" y="276"/>
                  </a:cubicBezTo>
                  <a:cubicBezTo>
                    <a:pt x="786" y="276"/>
                    <a:pt x="786" y="276"/>
                    <a:pt x="785" y="276"/>
                  </a:cubicBezTo>
                  <a:cubicBezTo>
                    <a:pt x="785" y="275"/>
                    <a:pt x="785" y="274"/>
                    <a:pt x="785" y="274"/>
                  </a:cubicBezTo>
                  <a:cubicBezTo>
                    <a:pt x="784" y="273"/>
                    <a:pt x="783" y="270"/>
                    <a:pt x="779" y="270"/>
                  </a:cubicBezTo>
                  <a:cubicBezTo>
                    <a:pt x="779" y="270"/>
                    <a:pt x="778" y="270"/>
                    <a:pt x="777" y="270"/>
                  </a:cubicBezTo>
                  <a:cubicBezTo>
                    <a:pt x="776" y="271"/>
                    <a:pt x="775" y="271"/>
                    <a:pt x="775" y="272"/>
                  </a:cubicBezTo>
                  <a:cubicBezTo>
                    <a:pt x="775" y="272"/>
                    <a:pt x="775" y="272"/>
                    <a:pt x="775" y="271"/>
                  </a:cubicBezTo>
                  <a:cubicBezTo>
                    <a:pt x="774" y="270"/>
                    <a:pt x="772" y="270"/>
                    <a:pt x="771" y="268"/>
                  </a:cubicBezTo>
                  <a:cubicBezTo>
                    <a:pt x="771" y="268"/>
                    <a:pt x="771" y="268"/>
                    <a:pt x="770" y="268"/>
                  </a:cubicBezTo>
                  <a:cubicBezTo>
                    <a:pt x="771" y="268"/>
                    <a:pt x="772" y="268"/>
                    <a:pt x="772" y="268"/>
                  </a:cubicBezTo>
                  <a:cubicBezTo>
                    <a:pt x="773" y="268"/>
                    <a:pt x="774" y="268"/>
                    <a:pt x="775" y="268"/>
                  </a:cubicBezTo>
                  <a:cubicBezTo>
                    <a:pt x="777" y="267"/>
                    <a:pt x="779" y="266"/>
                    <a:pt x="780" y="263"/>
                  </a:cubicBezTo>
                  <a:cubicBezTo>
                    <a:pt x="781" y="261"/>
                    <a:pt x="780" y="258"/>
                    <a:pt x="779" y="256"/>
                  </a:cubicBezTo>
                  <a:cubicBezTo>
                    <a:pt x="777" y="253"/>
                    <a:pt x="774" y="252"/>
                    <a:pt x="771" y="251"/>
                  </a:cubicBezTo>
                  <a:cubicBezTo>
                    <a:pt x="768" y="250"/>
                    <a:pt x="766" y="249"/>
                    <a:pt x="765" y="247"/>
                  </a:cubicBezTo>
                  <a:cubicBezTo>
                    <a:pt x="765" y="246"/>
                    <a:pt x="765" y="246"/>
                    <a:pt x="765" y="246"/>
                  </a:cubicBezTo>
                  <a:cubicBezTo>
                    <a:pt x="765" y="244"/>
                    <a:pt x="768" y="243"/>
                    <a:pt x="770" y="243"/>
                  </a:cubicBezTo>
                  <a:cubicBezTo>
                    <a:pt x="772" y="242"/>
                    <a:pt x="773" y="242"/>
                    <a:pt x="774" y="241"/>
                  </a:cubicBezTo>
                  <a:cubicBezTo>
                    <a:pt x="776" y="240"/>
                    <a:pt x="776" y="240"/>
                    <a:pt x="776" y="240"/>
                  </a:cubicBezTo>
                  <a:cubicBezTo>
                    <a:pt x="776" y="240"/>
                    <a:pt x="777" y="240"/>
                    <a:pt x="777" y="239"/>
                  </a:cubicBezTo>
                  <a:cubicBezTo>
                    <a:pt x="777" y="239"/>
                    <a:pt x="777" y="240"/>
                    <a:pt x="779" y="240"/>
                  </a:cubicBezTo>
                  <a:cubicBezTo>
                    <a:pt x="779" y="241"/>
                    <a:pt x="779" y="241"/>
                    <a:pt x="779" y="241"/>
                  </a:cubicBezTo>
                  <a:cubicBezTo>
                    <a:pt x="782" y="243"/>
                    <a:pt x="784" y="245"/>
                    <a:pt x="788" y="247"/>
                  </a:cubicBezTo>
                  <a:cubicBezTo>
                    <a:pt x="789" y="248"/>
                    <a:pt x="789" y="248"/>
                    <a:pt x="790" y="248"/>
                  </a:cubicBezTo>
                  <a:cubicBezTo>
                    <a:pt x="792" y="249"/>
                    <a:pt x="793" y="249"/>
                    <a:pt x="794" y="251"/>
                  </a:cubicBezTo>
                  <a:cubicBezTo>
                    <a:pt x="795" y="251"/>
                    <a:pt x="795" y="251"/>
                    <a:pt x="795" y="251"/>
                  </a:cubicBezTo>
                  <a:cubicBezTo>
                    <a:pt x="797" y="253"/>
                    <a:pt x="799" y="256"/>
                    <a:pt x="802" y="256"/>
                  </a:cubicBezTo>
                  <a:cubicBezTo>
                    <a:pt x="803" y="256"/>
                    <a:pt x="804" y="256"/>
                    <a:pt x="805" y="255"/>
                  </a:cubicBezTo>
                  <a:cubicBezTo>
                    <a:pt x="805" y="258"/>
                    <a:pt x="805" y="261"/>
                    <a:pt x="807" y="262"/>
                  </a:cubicBezTo>
                  <a:cubicBezTo>
                    <a:pt x="809" y="264"/>
                    <a:pt x="812" y="265"/>
                    <a:pt x="814" y="266"/>
                  </a:cubicBezTo>
                  <a:cubicBezTo>
                    <a:pt x="815" y="266"/>
                    <a:pt x="816" y="266"/>
                    <a:pt x="816" y="266"/>
                  </a:cubicBezTo>
                  <a:cubicBezTo>
                    <a:pt x="818" y="267"/>
                    <a:pt x="820" y="268"/>
                    <a:pt x="822" y="270"/>
                  </a:cubicBezTo>
                  <a:cubicBezTo>
                    <a:pt x="826" y="275"/>
                    <a:pt x="830" y="278"/>
                    <a:pt x="838" y="278"/>
                  </a:cubicBezTo>
                  <a:cubicBezTo>
                    <a:pt x="843" y="278"/>
                    <a:pt x="847" y="277"/>
                    <a:pt x="849" y="274"/>
                  </a:cubicBezTo>
                  <a:cubicBezTo>
                    <a:pt x="850" y="272"/>
                    <a:pt x="851" y="270"/>
                    <a:pt x="849" y="266"/>
                  </a:cubicBezTo>
                  <a:cubicBezTo>
                    <a:pt x="848" y="263"/>
                    <a:pt x="848" y="263"/>
                    <a:pt x="848" y="263"/>
                  </a:cubicBezTo>
                  <a:cubicBezTo>
                    <a:pt x="847" y="260"/>
                    <a:pt x="845" y="255"/>
                    <a:pt x="843" y="252"/>
                  </a:cubicBezTo>
                  <a:cubicBezTo>
                    <a:pt x="844" y="252"/>
                    <a:pt x="844" y="252"/>
                    <a:pt x="845" y="252"/>
                  </a:cubicBezTo>
                  <a:cubicBezTo>
                    <a:pt x="846" y="252"/>
                    <a:pt x="846" y="252"/>
                    <a:pt x="847" y="251"/>
                  </a:cubicBezTo>
                  <a:cubicBezTo>
                    <a:pt x="850" y="250"/>
                    <a:pt x="851" y="247"/>
                    <a:pt x="852" y="245"/>
                  </a:cubicBezTo>
                  <a:cubicBezTo>
                    <a:pt x="852" y="244"/>
                    <a:pt x="852" y="243"/>
                    <a:pt x="853" y="242"/>
                  </a:cubicBezTo>
                  <a:cubicBezTo>
                    <a:pt x="855" y="239"/>
                    <a:pt x="855" y="237"/>
                    <a:pt x="853" y="234"/>
                  </a:cubicBezTo>
                  <a:cubicBezTo>
                    <a:pt x="853" y="234"/>
                    <a:pt x="852" y="234"/>
                    <a:pt x="852" y="233"/>
                  </a:cubicBezTo>
                  <a:cubicBezTo>
                    <a:pt x="852" y="233"/>
                    <a:pt x="853" y="232"/>
                    <a:pt x="853" y="231"/>
                  </a:cubicBezTo>
                  <a:cubicBezTo>
                    <a:pt x="854" y="230"/>
                    <a:pt x="855" y="229"/>
                    <a:pt x="854" y="227"/>
                  </a:cubicBezTo>
                  <a:cubicBezTo>
                    <a:pt x="853" y="225"/>
                    <a:pt x="851" y="224"/>
                    <a:pt x="850" y="223"/>
                  </a:cubicBezTo>
                  <a:cubicBezTo>
                    <a:pt x="849" y="223"/>
                    <a:pt x="849" y="223"/>
                    <a:pt x="849" y="223"/>
                  </a:cubicBezTo>
                  <a:cubicBezTo>
                    <a:pt x="848" y="222"/>
                    <a:pt x="848" y="222"/>
                    <a:pt x="847" y="221"/>
                  </a:cubicBezTo>
                  <a:cubicBezTo>
                    <a:pt x="851" y="221"/>
                    <a:pt x="853" y="219"/>
                    <a:pt x="854" y="218"/>
                  </a:cubicBezTo>
                  <a:cubicBezTo>
                    <a:pt x="855" y="215"/>
                    <a:pt x="855" y="213"/>
                    <a:pt x="854" y="211"/>
                  </a:cubicBezTo>
                  <a:cubicBezTo>
                    <a:pt x="854" y="210"/>
                    <a:pt x="854" y="209"/>
                    <a:pt x="854" y="209"/>
                  </a:cubicBezTo>
                  <a:cubicBezTo>
                    <a:pt x="854" y="208"/>
                    <a:pt x="855" y="208"/>
                    <a:pt x="855" y="207"/>
                  </a:cubicBezTo>
                  <a:cubicBezTo>
                    <a:pt x="856" y="205"/>
                    <a:pt x="858" y="200"/>
                    <a:pt x="852" y="197"/>
                  </a:cubicBezTo>
                  <a:cubicBezTo>
                    <a:pt x="850" y="196"/>
                    <a:pt x="848" y="196"/>
                    <a:pt x="847" y="195"/>
                  </a:cubicBezTo>
                  <a:cubicBezTo>
                    <a:pt x="845" y="195"/>
                    <a:pt x="844" y="195"/>
                    <a:pt x="843" y="194"/>
                  </a:cubicBezTo>
                  <a:cubicBezTo>
                    <a:pt x="842" y="194"/>
                    <a:pt x="842" y="194"/>
                    <a:pt x="842" y="194"/>
                  </a:cubicBezTo>
                  <a:cubicBezTo>
                    <a:pt x="840" y="193"/>
                    <a:pt x="839" y="192"/>
                    <a:pt x="837" y="192"/>
                  </a:cubicBezTo>
                  <a:cubicBezTo>
                    <a:pt x="835" y="192"/>
                    <a:pt x="833" y="193"/>
                    <a:pt x="831" y="195"/>
                  </a:cubicBezTo>
                  <a:cubicBezTo>
                    <a:pt x="830" y="196"/>
                    <a:pt x="829" y="197"/>
                    <a:pt x="829" y="198"/>
                  </a:cubicBezTo>
                  <a:cubicBezTo>
                    <a:pt x="827" y="199"/>
                    <a:pt x="826" y="201"/>
                    <a:pt x="825" y="201"/>
                  </a:cubicBezTo>
                  <a:cubicBezTo>
                    <a:pt x="825" y="200"/>
                    <a:pt x="825" y="200"/>
                    <a:pt x="825" y="199"/>
                  </a:cubicBezTo>
                  <a:cubicBezTo>
                    <a:pt x="825" y="196"/>
                    <a:pt x="825" y="193"/>
                    <a:pt x="823" y="191"/>
                  </a:cubicBezTo>
                  <a:cubicBezTo>
                    <a:pt x="822" y="190"/>
                    <a:pt x="821" y="189"/>
                    <a:pt x="819" y="189"/>
                  </a:cubicBezTo>
                  <a:cubicBezTo>
                    <a:pt x="819" y="189"/>
                    <a:pt x="818" y="189"/>
                    <a:pt x="818" y="190"/>
                  </a:cubicBezTo>
                  <a:cubicBezTo>
                    <a:pt x="816" y="190"/>
                    <a:pt x="814" y="191"/>
                    <a:pt x="812" y="193"/>
                  </a:cubicBezTo>
                  <a:cubicBezTo>
                    <a:pt x="811" y="193"/>
                    <a:pt x="810" y="194"/>
                    <a:pt x="810" y="194"/>
                  </a:cubicBezTo>
                  <a:cubicBezTo>
                    <a:pt x="810" y="194"/>
                    <a:pt x="810" y="194"/>
                    <a:pt x="810" y="194"/>
                  </a:cubicBezTo>
                  <a:cubicBezTo>
                    <a:pt x="809" y="194"/>
                    <a:pt x="808" y="193"/>
                    <a:pt x="807" y="191"/>
                  </a:cubicBezTo>
                  <a:cubicBezTo>
                    <a:pt x="806" y="191"/>
                    <a:pt x="806" y="190"/>
                    <a:pt x="805" y="189"/>
                  </a:cubicBezTo>
                  <a:cubicBezTo>
                    <a:pt x="802" y="186"/>
                    <a:pt x="799" y="183"/>
                    <a:pt x="796" y="181"/>
                  </a:cubicBezTo>
                  <a:cubicBezTo>
                    <a:pt x="796" y="181"/>
                    <a:pt x="796" y="181"/>
                    <a:pt x="796" y="181"/>
                  </a:cubicBezTo>
                  <a:cubicBezTo>
                    <a:pt x="795" y="180"/>
                    <a:pt x="793" y="178"/>
                    <a:pt x="790" y="178"/>
                  </a:cubicBezTo>
                  <a:cubicBezTo>
                    <a:pt x="790" y="178"/>
                    <a:pt x="789" y="178"/>
                    <a:pt x="789" y="178"/>
                  </a:cubicBezTo>
                  <a:cubicBezTo>
                    <a:pt x="788" y="179"/>
                    <a:pt x="787" y="179"/>
                    <a:pt x="786" y="180"/>
                  </a:cubicBezTo>
                  <a:cubicBezTo>
                    <a:pt x="785" y="177"/>
                    <a:pt x="785" y="175"/>
                    <a:pt x="783" y="174"/>
                  </a:cubicBezTo>
                  <a:cubicBezTo>
                    <a:pt x="782" y="174"/>
                    <a:pt x="782" y="174"/>
                    <a:pt x="782" y="174"/>
                  </a:cubicBezTo>
                  <a:cubicBezTo>
                    <a:pt x="782" y="174"/>
                    <a:pt x="782" y="174"/>
                    <a:pt x="782" y="174"/>
                  </a:cubicBezTo>
                  <a:cubicBezTo>
                    <a:pt x="780" y="174"/>
                    <a:pt x="778" y="176"/>
                    <a:pt x="776" y="177"/>
                  </a:cubicBezTo>
                  <a:cubicBezTo>
                    <a:pt x="776" y="178"/>
                    <a:pt x="775" y="179"/>
                    <a:pt x="774" y="179"/>
                  </a:cubicBezTo>
                  <a:cubicBezTo>
                    <a:pt x="774" y="179"/>
                    <a:pt x="774" y="179"/>
                    <a:pt x="774" y="179"/>
                  </a:cubicBezTo>
                  <a:cubicBezTo>
                    <a:pt x="773" y="179"/>
                    <a:pt x="773" y="179"/>
                    <a:pt x="772" y="179"/>
                  </a:cubicBezTo>
                  <a:cubicBezTo>
                    <a:pt x="772" y="179"/>
                    <a:pt x="771" y="179"/>
                    <a:pt x="771" y="179"/>
                  </a:cubicBezTo>
                  <a:cubicBezTo>
                    <a:pt x="770" y="179"/>
                    <a:pt x="769" y="180"/>
                    <a:pt x="768" y="180"/>
                  </a:cubicBezTo>
                  <a:cubicBezTo>
                    <a:pt x="767" y="180"/>
                    <a:pt x="767" y="180"/>
                    <a:pt x="766" y="181"/>
                  </a:cubicBezTo>
                  <a:cubicBezTo>
                    <a:pt x="766" y="181"/>
                    <a:pt x="765" y="181"/>
                    <a:pt x="765" y="181"/>
                  </a:cubicBezTo>
                  <a:cubicBezTo>
                    <a:pt x="764" y="181"/>
                    <a:pt x="763" y="181"/>
                    <a:pt x="762" y="180"/>
                  </a:cubicBezTo>
                  <a:cubicBezTo>
                    <a:pt x="762" y="180"/>
                    <a:pt x="761" y="180"/>
                    <a:pt x="760" y="179"/>
                  </a:cubicBezTo>
                  <a:cubicBezTo>
                    <a:pt x="755" y="178"/>
                    <a:pt x="751" y="176"/>
                    <a:pt x="747" y="173"/>
                  </a:cubicBezTo>
                  <a:cubicBezTo>
                    <a:pt x="746" y="173"/>
                    <a:pt x="746" y="173"/>
                    <a:pt x="746" y="173"/>
                  </a:cubicBezTo>
                  <a:cubicBezTo>
                    <a:pt x="742" y="171"/>
                    <a:pt x="738" y="170"/>
                    <a:pt x="735" y="169"/>
                  </a:cubicBezTo>
                  <a:cubicBezTo>
                    <a:pt x="733" y="169"/>
                    <a:pt x="731" y="168"/>
                    <a:pt x="729" y="168"/>
                  </a:cubicBezTo>
                  <a:cubicBezTo>
                    <a:pt x="727" y="167"/>
                    <a:pt x="726" y="165"/>
                    <a:pt x="727" y="163"/>
                  </a:cubicBezTo>
                  <a:cubicBezTo>
                    <a:pt x="727" y="163"/>
                    <a:pt x="728" y="161"/>
                    <a:pt x="728" y="161"/>
                  </a:cubicBezTo>
                  <a:cubicBezTo>
                    <a:pt x="730" y="159"/>
                    <a:pt x="733" y="156"/>
                    <a:pt x="731" y="152"/>
                  </a:cubicBezTo>
                  <a:cubicBezTo>
                    <a:pt x="731" y="151"/>
                    <a:pt x="730" y="151"/>
                    <a:pt x="730" y="150"/>
                  </a:cubicBezTo>
                  <a:cubicBezTo>
                    <a:pt x="731" y="150"/>
                    <a:pt x="733" y="149"/>
                    <a:pt x="734" y="149"/>
                  </a:cubicBezTo>
                  <a:cubicBezTo>
                    <a:pt x="736" y="149"/>
                    <a:pt x="737" y="149"/>
                    <a:pt x="738" y="148"/>
                  </a:cubicBezTo>
                  <a:cubicBezTo>
                    <a:pt x="742" y="147"/>
                    <a:pt x="745" y="143"/>
                    <a:pt x="745" y="140"/>
                  </a:cubicBezTo>
                  <a:cubicBezTo>
                    <a:pt x="745" y="137"/>
                    <a:pt x="743" y="134"/>
                    <a:pt x="740" y="132"/>
                  </a:cubicBezTo>
                  <a:cubicBezTo>
                    <a:pt x="738" y="131"/>
                    <a:pt x="737" y="131"/>
                    <a:pt x="735" y="131"/>
                  </a:cubicBezTo>
                  <a:cubicBezTo>
                    <a:pt x="732" y="131"/>
                    <a:pt x="730" y="132"/>
                    <a:pt x="727" y="133"/>
                  </a:cubicBezTo>
                  <a:cubicBezTo>
                    <a:pt x="725" y="134"/>
                    <a:pt x="724" y="135"/>
                    <a:pt x="722" y="135"/>
                  </a:cubicBezTo>
                  <a:cubicBezTo>
                    <a:pt x="721" y="135"/>
                    <a:pt x="720" y="135"/>
                    <a:pt x="719" y="135"/>
                  </a:cubicBezTo>
                  <a:cubicBezTo>
                    <a:pt x="718" y="135"/>
                    <a:pt x="718" y="135"/>
                    <a:pt x="717" y="135"/>
                  </a:cubicBezTo>
                  <a:cubicBezTo>
                    <a:pt x="717" y="135"/>
                    <a:pt x="717" y="135"/>
                    <a:pt x="717" y="135"/>
                  </a:cubicBezTo>
                  <a:cubicBezTo>
                    <a:pt x="717" y="135"/>
                    <a:pt x="717" y="135"/>
                    <a:pt x="718" y="134"/>
                  </a:cubicBezTo>
                  <a:cubicBezTo>
                    <a:pt x="718" y="132"/>
                    <a:pt x="721" y="129"/>
                    <a:pt x="724" y="129"/>
                  </a:cubicBezTo>
                  <a:cubicBezTo>
                    <a:pt x="724" y="129"/>
                    <a:pt x="725" y="129"/>
                    <a:pt x="725" y="129"/>
                  </a:cubicBezTo>
                  <a:cubicBezTo>
                    <a:pt x="727" y="129"/>
                    <a:pt x="732" y="129"/>
                    <a:pt x="733" y="125"/>
                  </a:cubicBezTo>
                  <a:cubicBezTo>
                    <a:pt x="734" y="121"/>
                    <a:pt x="732" y="117"/>
                    <a:pt x="727" y="112"/>
                  </a:cubicBezTo>
                  <a:cubicBezTo>
                    <a:pt x="725" y="111"/>
                    <a:pt x="717" y="106"/>
                    <a:pt x="712" y="106"/>
                  </a:cubicBezTo>
                  <a:cubicBezTo>
                    <a:pt x="708" y="106"/>
                    <a:pt x="706" y="108"/>
                    <a:pt x="706" y="113"/>
                  </a:cubicBezTo>
                  <a:cubicBezTo>
                    <a:pt x="706" y="113"/>
                    <a:pt x="706" y="114"/>
                    <a:pt x="706" y="115"/>
                  </a:cubicBezTo>
                  <a:cubicBezTo>
                    <a:pt x="706" y="115"/>
                    <a:pt x="705" y="114"/>
                    <a:pt x="705" y="114"/>
                  </a:cubicBezTo>
                  <a:cubicBezTo>
                    <a:pt x="704" y="113"/>
                    <a:pt x="704" y="112"/>
                    <a:pt x="703" y="112"/>
                  </a:cubicBezTo>
                  <a:cubicBezTo>
                    <a:pt x="703" y="111"/>
                    <a:pt x="704" y="109"/>
                    <a:pt x="705" y="109"/>
                  </a:cubicBezTo>
                  <a:cubicBezTo>
                    <a:pt x="705" y="108"/>
                    <a:pt x="706" y="108"/>
                    <a:pt x="706" y="107"/>
                  </a:cubicBezTo>
                  <a:cubicBezTo>
                    <a:pt x="706" y="107"/>
                    <a:pt x="706" y="107"/>
                    <a:pt x="706" y="107"/>
                  </a:cubicBezTo>
                  <a:cubicBezTo>
                    <a:pt x="707" y="105"/>
                    <a:pt x="710" y="101"/>
                    <a:pt x="707" y="97"/>
                  </a:cubicBezTo>
                  <a:cubicBezTo>
                    <a:pt x="705" y="95"/>
                    <a:pt x="702" y="95"/>
                    <a:pt x="701" y="95"/>
                  </a:cubicBezTo>
                  <a:cubicBezTo>
                    <a:pt x="701" y="95"/>
                    <a:pt x="700" y="95"/>
                    <a:pt x="699" y="95"/>
                  </a:cubicBezTo>
                  <a:cubicBezTo>
                    <a:pt x="699" y="95"/>
                    <a:pt x="698" y="95"/>
                    <a:pt x="698" y="95"/>
                  </a:cubicBezTo>
                  <a:cubicBezTo>
                    <a:pt x="697" y="95"/>
                    <a:pt x="697" y="95"/>
                    <a:pt x="697" y="95"/>
                  </a:cubicBezTo>
                  <a:cubicBezTo>
                    <a:pt x="697" y="95"/>
                    <a:pt x="696" y="94"/>
                    <a:pt x="695" y="94"/>
                  </a:cubicBezTo>
                  <a:cubicBezTo>
                    <a:pt x="694" y="93"/>
                    <a:pt x="693" y="92"/>
                    <a:pt x="691" y="92"/>
                  </a:cubicBezTo>
                  <a:cubicBezTo>
                    <a:pt x="690" y="92"/>
                    <a:pt x="690" y="92"/>
                    <a:pt x="689" y="93"/>
                  </a:cubicBezTo>
                  <a:cubicBezTo>
                    <a:pt x="689" y="93"/>
                    <a:pt x="688" y="93"/>
                    <a:pt x="687" y="94"/>
                  </a:cubicBezTo>
                  <a:cubicBezTo>
                    <a:pt x="687" y="93"/>
                    <a:pt x="687" y="93"/>
                    <a:pt x="687" y="93"/>
                  </a:cubicBezTo>
                  <a:cubicBezTo>
                    <a:pt x="685" y="93"/>
                    <a:pt x="685" y="93"/>
                    <a:pt x="685" y="93"/>
                  </a:cubicBezTo>
                  <a:cubicBezTo>
                    <a:pt x="683" y="93"/>
                    <a:pt x="681" y="94"/>
                    <a:pt x="679" y="95"/>
                  </a:cubicBezTo>
                  <a:cubicBezTo>
                    <a:pt x="679" y="95"/>
                    <a:pt x="679" y="95"/>
                    <a:pt x="679" y="95"/>
                  </a:cubicBezTo>
                  <a:cubicBezTo>
                    <a:pt x="678" y="96"/>
                    <a:pt x="677" y="97"/>
                    <a:pt x="676" y="97"/>
                  </a:cubicBezTo>
                  <a:cubicBezTo>
                    <a:pt x="676" y="98"/>
                    <a:pt x="675" y="98"/>
                    <a:pt x="675" y="99"/>
                  </a:cubicBezTo>
                  <a:cubicBezTo>
                    <a:pt x="675" y="99"/>
                    <a:pt x="675" y="98"/>
                    <a:pt x="675" y="98"/>
                  </a:cubicBezTo>
                  <a:cubicBezTo>
                    <a:pt x="675" y="96"/>
                    <a:pt x="675" y="90"/>
                    <a:pt x="670" y="88"/>
                  </a:cubicBezTo>
                  <a:cubicBezTo>
                    <a:pt x="670" y="88"/>
                    <a:pt x="669" y="88"/>
                    <a:pt x="668" y="88"/>
                  </a:cubicBezTo>
                  <a:cubicBezTo>
                    <a:pt x="664" y="88"/>
                    <a:pt x="663" y="92"/>
                    <a:pt x="661" y="95"/>
                  </a:cubicBezTo>
                  <a:cubicBezTo>
                    <a:pt x="661" y="96"/>
                    <a:pt x="661" y="97"/>
                    <a:pt x="661" y="97"/>
                  </a:cubicBezTo>
                  <a:cubicBezTo>
                    <a:pt x="660" y="98"/>
                    <a:pt x="660" y="99"/>
                    <a:pt x="659" y="99"/>
                  </a:cubicBezTo>
                  <a:cubicBezTo>
                    <a:pt x="658" y="101"/>
                    <a:pt x="656" y="104"/>
                    <a:pt x="655" y="104"/>
                  </a:cubicBezTo>
                  <a:cubicBezTo>
                    <a:pt x="654" y="104"/>
                    <a:pt x="654" y="104"/>
                    <a:pt x="654" y="104"/>
                  </a:cubicBezTo>
                  <a:cubicBezTo>
                    <a:pt x="654" y="104"/>
                    <a:pt x="653" y="103"/>
                    <a:pt x="654" y="101"/>
                  </a:cubicBezTo>
                  <a:cubicBezTo>
                    <a:pt x="655" y="98"/>
                    <a:pt x="656" y="97"/>
                    <a:pt x="656" y="96"/>
                  </a:cubicBezTo>
                  <a:cubicBezTo>
                    <a:pt x="659" y="95"/>
                    <a:pt x="663" y="92"/>
                    <a:pt x="665" y="87"/>
                  </a:cubicBezTo>
                  <a:cubicBezTo>
                    <a:pt x="666" y="85"/>
                    <a:pt x="665" y="83"/>
                    <a:pt x="664" y="82"/>
                  </a:cubicBezTo>
                  <a:cubicBezTo>
                    <a:pt x="663" y="80"/>
                    <a:pt x="661" y="79"/>
                    <a:pt x="659" y="78"/>
                  </a:cubicBezTo>
                  <a:cubicBezTo>
                    <a:pt x="659" y="78"/>
                    <a:pt x="658" y="78"/>
                    <a:pt x="658" y="78"/>
                  </a:cubicBezTo>
                  <a:cubicBezTo>
                    <a:pt x="657" y="78"/>
                    <a:pt x="657" y="77"/>
                    <a:pt x="656" y="77"/>
                  </a:cubicBezTo>
                  <a:cubicBezTo>
                    <a:pt x="654" y="76"/>
                    <a:pt x="651" y="74"/>
                    <a:pt x="648" y="74"/>
                  </a:cubicBezTo>
                  <a:cubicBezTo>
                    <a:pt x="647" y="73"/>
                    <a:pt x="646" y="73"/>
                    <a:pt x="645" y="73"/>
                  </a:cubicBezTo>
                  <a:cubicBezTo>
                    <a:pt x="642" y="73"/>
                    <a:pt x="640" y="74"/>
                    <a:pt x="638" y="76"/>
                  </a:cubicBezTo>
                  <a:cubicBezTo>
                    <a:pt x="637" y="78"/>
                    <a:pt x="637" y="80"/>
                    <a:pt x="637" y="82"/>
                  </a:cubicBezTo>
                  <a:cubicBezTo>
                    <a:pt x="637" y="83"/>
                    <a:pt x="637" y="84"/>
                    <a:pt x="637" y="85"/>
                  </a:cubicBezTo>
                  <a:cubicBezTo>
                    <a:pt x="637" y="86"/>
                    <a:pt x="636" y="87"/>
                    <a:pt x="636" y="87"/>
                  </a:cubicBezTo>
                  <a:cubicBezTo>
                    <a:pt x="636" y="87"/>
                    <a:pt x="636" y="86"/>
                    <a:pt x="635" y="86"/>
                  </a:cubicBezTo>
                  <a:cubicBezTo>
                    <a:pt x="634" y="82"/>
                    <a:pt x="632" y="77"/>
                    <a:pt x="627" y="76"/>
                  </a:cubicBezTo>
                  <a:cubicBezTo>
                    <a:pt x="626" y="76"/>
                    <a:pt x="626" y="76"/>
                    <a:pt x="625" y="76"/>
                  </a:cubicBezTo>
                  <a:cubicBezTo>
                    <a:pt x="623" y="76"/>
                    <a:pt x="621" y="77"/>
                    <a:pt x="619" y="78"/>
                  </a:cubicBezTo>
                  <a:cubicBezTo>
                    <a:pt x="619" y="78"/>
                    <a:pt x="618" y="79"/>
                    <a:pt x="617" y="79"/>
                  </a:cubicBezTo>
                  <a:cubicBezTo>
                    <a:pt x="618" y="79"/>
                    <a:pt x="618" y="78"/>
                    <a:pt x="618" y="77"/>
                  </a:cubicBezTo>
                  <a:cubicBezTo>
                    <a:pt x="620" y="75"/>
                    <a:pt x="622" y="72"/>
                    <a:pt x="621" y="70"/>
                  </a:cubicBezTo>
                  <a:cubicBezTo>
                    <a:pt x="621" y="64"/>
                    <a:pt x="616" y="63"/>
                    <a:pt x="614" y="63"/>
                  </a:cubicBezTo>
                  <a:cubicBezTo>
                    <a:pt x="611" y="63"/>
                    <a:pt x="610" y="62"/>
                    <a:pt x="609" y="61"/>
                  </a:cubicBezTo>
                  <a:cubicBezTo>
                    <a:pt x="609" y="60"/>
                    <a:pt x="608" y="59"/>
                    <a:pt x="608" y="58"/>
                  </a:cubicBezTo>
                  <a:cubicBezTo>
                    <a:pt x="608" y="56"/>
                    <a:pt x="607" y="55"/>
                    <a:pt x="607" y="54"/>
                  </a:cubicBezTo>
                  <a:cubicBezTo>
                    <a:pt x="605" y="50"/>
                    <a:pt x="600" y="47"/>
                    <a:pt x="596" y="46"/>
                  </a:cubicBezTo>
                  <a:cubicBezTo>
                    <a:pt x="596" y="46"/>
                    <a:pt x="595" y="46"/>
                    <a:pt x="595" y="46"/>
                  </a:cubicBezTo>
                  <a:cubicBezTo>
                    <a:pt x="594" y="46"/>
                    <a:pt x="593" y="46"/>
                    <a:pt x="593" y="47"/>
                  </a:cubicBezTo>
                  <a:cubicBezTo>
                    <a:pt x="592" y="47"/>
                    <a:pt x="591" y="47"/>
                    <a:pt x="591" y="47"/>
                  </a:cubicBezTo>
                  <a:cubicBezTo>
                    <a:pt x="590" y="47"/>
                    <a:pt x="590" y="47"/>
                    <a:pt x="589" y="47"/>
                  </a:cubicBezTo>
                  <a:cubicBezTo>
                    <a:pt x="588" y="46"/>
                    <a:pt x="587" y="46"/>
                    <a:pt x="586" y="45"/>
                  </a:cubicBezTo>
                  <a:cubicBezTo>
                    <a:pt x="584" y="44"/>
                    <a:pt x="581" y="43"/>
                    <a:pt x="578" y="43"/>
                  </a:cubicBezTo>
                  <a:cubicBezTo>
                    <a:pt x="578" y="43"/>
                    <a:pt x="577" y="43"/>
                    <a:pt x="576" y="44"/>
                  </a:cubicBezTo>
                  <a:cubicBezTo>
                    <a:pt x="572" y="44"/>
                    <a:pt x="568" y="47"/>
                    <a:pt x="564" y="52"/>
                  </a:cubicBezTo>
                  <a:cubicBezTo>
                    <a:pt x="561" y="57"/>
                    <a:pt x="560" y="60"/>
                    <a:pt x="564" y="65"/>
                  </a:cubicBezTo>
                  <a:cubicBezTo>
                    <a:pt x="564" y="65"/>
                    <a:pt x="564" y="65"/>
                    <a:pt x="564" y="65"/>
                  </a:cubicBezTo>
                  <a:cubicBezTo>
                    <a:pt x="563" y="66"/>
                    <a:pt x="562" y="66"/>
                    <a:pt x="561" y="67"/>
                  </a:cubicBezTo>
                  <a:cubicBezTo>
                    <a:pt x="560" y="65"/>
                    <a:pt x="557" y="64"/>
                    <a:pt x="555" y="64"/>
                  </a:cubicBezTo>
                  <a:cubicBezTo>
                    <a:pt x="555" y="64"/>
                    <a:pt x="554" y="64"/>
                    <a:pt x="554" y="63"/>
                  </a:cubicBezTo>
                  <a:cubicBezTo>
                    <a:pt x="553" y="63"/>
                    <a:pt x="551" y="63"/>
                    <a:pt x="550" y="63"/>
                  </a:cubicBezTo>
                  <a:cubicBezTo>
                    <a:pt x="549" y="63"/>
                    <a:pt x="549" y="63"/>
                    <a:pt x="549" y="63"/>
                  </a:cubicBezTo>
                  <a:cubicBezTo>
                    <a:pt x="549" y="63"/>
                    <a:pt x="549" y="63"/>
                    <a:pt x="549" y="63"/>
                  </a:cubicBezTo>
                  <a:cubicBezTo>
                    <a:pt x="545" y="63"/>
                    <a:pt x="544" y="67"/>
                    <a:pt x="544" y="70"/>
                  </a:cubicBezTo>
                  <a:cubicBezTo>
                    <a:pt x="543" y="70"/>
                    <a:pt x="543" y="71"/>
                    <a:pt x="543" y="71"/>
                  </a:cubicBezTo>
                  <a:cubicBezTo>
                    <a:pt x="542" y="74"/>
                    <a:pt x="541" y="76"/>
                    <a:pt x="541" y="77"/>
                  </a:cubicBezTo>
                  <a:cubicBezTo>
                    <a:pt x="540" y="76"/>
                    <a:pt x="540" y="74"/>
                    <a:pt x="540" y="72"/>
                  </a:cubicBezTo>
                  <a:cubicBezTo>
                    <a:pt x="540" y="72"/>
                    <a:pt x="540" y="71"/>
                    <a:pt x="540" y="71"/>
                  </a:cubicBezTo>
                  <a:cubicBezTo>
                    <a:pt x="540" y="70"/>
                    <a:pt x="540" y="69"/>
                    <a:pt x="540" y="69"/>
                  </a:cubicBezTo>
                  <a:cubicBezTo>
                    <a:pt x="540" y="66"/>
                    <a:pt x="539" y="64"/>
                    <a:pt x="540" y="62"/>
                  </a:cubicBezTo>
                  <a:cubicBezTo>
                    <a:pt x="540" y="62"/>
                    <a:pt x="540" y="62"/>
                    <a:pt x="541" y="61"/>
                  </a:cubicBezTo>
                  <a:cubicBezTo>
                    <a:pt x="542" y="60"/>
                    <a:pt x="543" y="60"/>
                    <a:pt x="543" y="58"/>
                  </a:cubicBezTo>
                  <a:cubicBezTo>
                    <a:pt x="547" y="52"/>
                    <a:pt x="543" y="47"/>
                    <a:pt x="541" y="43"/>
                  </a:cubicBezTo>
                  <a:cubicBezTo>
                    <a:pt x="540" y="42"/>
                    <a:pt x="539" y="41"/>
                    <a:pt x="539" y="40"/>
                  </a:cubicBezTo>
                  <a:cubicBezTo>
                    <a:pt x="538" y="38"/>
                    <a:pt x="537" y="37"/>
                    <a:pt x="536" y="36"/>
                  </a:cubicBezTo>
                  <a:cubicBezTo>
                    <a:pt x="535" y="34"/>
                    <a:pt x="534" y="33"/>
                    <a:pt x="533" y="32"/>
                  </a:cubicBezTo>
                  <a:cubicBezTo>
                    <a:pt x="533" y="31"/>
                    <a:pt x="533" y="30"/>
                    <a:pt x="533" y="29"/>
                  </a:cubicBezTo>
                  <a:cubicBezTo>
                    <a:pt x="532" y="28"/>
                    <a:pt x="532" y="27"/>
                    <a:pt x="532" y="26"/>
                  </a:cubicBezTo>
                  <a:cubicBezTo>
                    <a:pt x="531" y="21"/>
                    <a:pt x="527" y="16"/>
                    <a:pt x="523" y="14"/>
                  </a:cubicBezTo>
                  <a:cubicBezTo>
                    <a:pt x="522" y="13"/>
                    <a:pt x="521" y="13"/>
                    <a:pt x="519" y="13"/>
                  </a:cubicBezTo>
                  <a:cubicBezTo>
                    <a:pt x="517" y="13"/>
                    <a:pt x="515" y="14"/>
                    <a:pt x="513" y="15"/>
                  </a:cubicBezTo>
                  <a:cubicBezTo>
                    <a:pt x="512" y="16"/>
                    <a:pt x="511" y="16"/>
                    <a:pt x="510" y="17"/>
                  </a:cubicBezTo>
                  <a:cubicBezTo>
                    <a:pt x="509" y="17"/>
                    <a:pt x="509" y="17"/>
                    <a:pt x="508" y="17"/>
                  </a:cubicBezTo>
                  <a:cubicBezTo>
                    <a:pt x="506" y="18"/>
                    <a:pt x="504" y="18"/>
                    <a:pt x="501" y="20"/>
                  </a:cubicBezTo>
                  <a:cubicBezTo>
                    <a:pt x="496" y="23"/>
                    <a:pt x="491" y="28"/>
                    <a:pt x="487" y="33"/>
                  </a:cubicBezTo>
                  <a:cubicBezTo>
                    <a:pt x="479" y="43"/>
                    <a:pt x="473" y="57"/>
                    <a:pt x="479" y="67"/>
                  </a:cubicBezTo>
                  <a:cubicBezTo>
                    <a:pt x="480" y="68"/>
                    <a:pt x="482" y="70"/>
                    <a:pt x="484" y="71"/>
                  </a:cubicBezTo>
                  <a:cubicBezTo>
                    <a:pt x="485" y="72"/>
                    <a:pt x="488" y="74"/>
                    <a:pt x="489" y="75"/>
                  </a:cubicBezTo>
                  <a:cubicBezTo>
                    <a:pt x="488" y="76"/>
                    <a:pt x="488" y="76"/>
                    <a:pt x="487" y="76"/>
                  </a:cubicBezTo>
                  <a:cubicBezTo>
                    <a:pt x="487" y="76"/>
                    <a:pt x="486" y="77"/>
                    <a:pt x="486" y="77"/>
                  </a:cubicBezTo>
                  <a:cubicBezTo>
                    <a:pt x="484" y="79"/>
                    <a:pt x="481" y="81"/>
                    <a:pt x="479" y="85"/>
                  </a:cubicBezTo>
                  <a:cubicBezTo>
                    <a:pt x="476" y="94"/>
                    <a:pt x="485" y="100"/>
                    <a:pt x="489" y="102"/>
                  </a:cubicBezTo>
                  <a:cubicBezTo>
                    <a:pt x="493" y="105"/>
                    <a:pt x="495" y="106"/>
                    <a:pt x="494" y="110"/>
                  </a:cubicBezTo>
                  <a:cubicBezTo>
                    <a:pt x="494" y="111"/>
                    <a:pt x="494" y="111"/>
                    <a:pt x="494" y="112"/>
                  </a:cubicBezTo>
                  <a:cubicBezTo>
                    <a:pt x="494" y="108"/>
                    <a:pt x="490" y="106"/>
                    <a:pt x="487" y="104"/>
                  </a:cubicBezTo>
                  <a:cubicBezTo>
                    <a:pt x="486" y="103"/>
                    <a:pt x="484" y="102"/>
                    <a:pt x="483" y="101"/>
                  </a:cubicBezTo>
                  <a:cubicBezTo>
                    <a:pt x="482" y="100"/>
                    <a:pt x="481" y="97"/>
                    <a:pt x="480" y="95"/>
                  </a:cubicBezTo>
                  <a:cubicBezTo>
                    <a:pt x="480" y="94"/>
                    <a:pt x="479" y="93"/>
                    <a:pt x="478" y="91"/>
                  </a:cubicBezTo>
                  <a:cubicBezTo>
                    <a:pt x="478" y="90"/>
                    <a:pt x="478" y="90"/>
                    <a:pt x="478" y="90"/>
                  </a:cubicBezTo>
                  <a:cubicBezTo>
                    <a:pt x="476" y="87"/>
                    <a:pt x="475" y="86"/>
                    <a:pt x="475" y="83"/>
                  </a:cubicBezTo>
                  <a:cubicBezTo>
                    <a:pt x="475" y="81"/>
                    <a:pt x="475" y="80"/>
                    <a:pt x="476" y="78"/>
                  </a:cubicBezTo>
                  <a:cubicBezTo>
                    <a:pt x="476" y="73"/>
                    <a:pt x="477" y="68"/>
                    <a:pt x="473" y="62"/>
                  </a:cubicBezTo>
                  <a:cubicBezTo>
                    <a:pt x="473" y="62"/>
                    <a:pt x="472" y="61"/>
                    <a:pt x="472" y="61"/>
                  </a:cubicBezTo>
                  <a:cubicBezTo>
                    <a:pt x="471" y="60"/>
                    <a:pt x="471" y="59"/>
                    <a:pt x="471" y="58"/>
                  </a:cubicBezTo>
                  <a:cubicBezTo>
                    <a:pt x="471" y="55"/>
                    <a:pt x="472" y="51"/>
                    <a:pt x="473" y="49"/>
                  </a:cubicBezTo>
                  <a:cubicBezTo>
                    <a:pt x="474" y="46"/>
                    <a:pt x="475" y="43"/>
                    <a:pt x="477" y="41"/>
                  </a:cubicBezTo>
                  <a:cubicBezTo>
                    <a:pt x="477" y="40"/>
                    <a:pt x="478" y="39"/>
                    <a:pt x="478" y="38"/>
                  </a:cubicBezTo>
                  <a:cubicBezTo>
                    <a:pt x="479" y="36"/>
                    <a:pt x="481" y="33"/>
                    <a:pt x="483" y="31"/>
                  </a:cubicBezTo>
                  <a:cubicBezTo>
                    <a:pt x="483" y="30"/>
                    <a:pt x="484" y="30"/>
                    <a:pt x="485" y="29"/>
                  </a:cubicBezTo>
                  <a:cubicBezTo>
                    <a:pt x="487" y="25"/>
                    <a:pt x="489" y="22"/>
                    <a:pt x="489" y="17"/>
                  </a:cubicBezTo>
                  <a:cubicBezTo>
                    <a:pt x="488" y="14"/>
                    <a:pt x="488" y="14"/>
                    <a:pt x="488" y="14"/>
                  </a:cubicBezTo>
                  <a:cubicBezTo>
                    <a:pt x="486" y="14"/>
                    <a:pt x="486" y="14"/>
                    <a:pt x="486" y="14"/>
                  </a:cubicBezTo>
                  <a:cubicBezTo>
                    <a:pt x="481" y="14"/>
                    <a:pt x="477" y="14"/>
                    <a:pt x="473" y="13"/>
                  </a:cubicBezTo>
                  <a:cubicBezTo>
                    <a:pt x="470" y="13"/>
                    <a:pt x="470" y="13"/>
                    <a:pt x="470" y="13"/>
                  </a:cubicBezTo>
                  <a:cubicBezTo>
                    <a:pt x="469" y="13"/>
                    <a:pt x="468" y="13"/>
                    <a:pt x="467" y="13"/>
                  </a:cubicBezTo>
                  <a:cubicBezTo>
                    <a:pt x="464" y="13"/>
                    <a:pt x="462" y="13"/>
                    <a:pt x="460" y="15"/>
                  </a:cubicBezTo>
                  <a:cubicBezTo>
                    <a:pt x="459" y="16"/>
                    <a:pt x="459" y="16"/>
                    <a:pt x="458" y="17"/>
                  </a:cubicBezTo>
                  <a:cubicBezTo>
                    <a:pt x="455" y="19"/>
                    <a:pt x="451" y="22"/>
                    <a:pt x="449" y="25"/>
                  </a:cubicBezTo>
                  <a:cubicBezTo>
                    <a:pt x="448" y="27"/>
                    <a:pt x="448" y="27"/>
                    <a:pt x="448" y="27"/>
                  </a:cubicBezTo>
                  <a:cubicBezTo>
                    <a:pt x="443" y="36"/>
                    <a:pt x="437" y="44"/>
                    <a:pt x="434" y="54"/>
                  </a:cubicBezTo>
                  <a:cubicBezTo>
                    <a:pt x="430" y="68"/>
                    <a:pt x="426" y="89"/>
                    <a:pt x="428" y="108"/>
                  </a:cubicBezTo>
                  <a:cubicBezTo>
                    <a:pt x="430" y="115"/>
                    <a:pt x="434" y="119"/>
                    <a:pt x="441" y="121"/>
                  </a:cubicBezTo>
                  <a:cubicBezTo>
                    <a:pt x="444" y="122"/>
                    <a:pt x="446" y="122"/>
                    <a:pt x="449" y="122"/>
                  </a:cubicBezTo>
                  <a:cubicBezTo>
                    <a:pt x="450" y="122"/>
                    <a:pt x="450" y="122"/>
                    <a:pt x="450" y="122"/>
                  </a:cubicBezTo>
                  <a:cubicBezTo>
                    <a:pt x="454" y="122"/>
                    <a:pt x="461" y="126"/>
                    <a:pt x="461" y="129"/>
                  </a:cubicBezTo>
                  <a:cubicBezTo>
                    <a:pt x="461" y="129"/>
                    <a:pt x="461" y="129"/>
                    <a:pt x="460" y="129"/>
                  </a:cubicBezTo>
                  <a:cubicBezTo>
                    <a:pt x="458" y="129"/>
                    <a:pt x="453" y="127"/>
                    <a:pt x="452" y="126"/>
                  </a:cubicBezTo>
                  <a:cubicBezTo>
                    <a:pt x="452" y="126"/>
                    <a:pt x="450" y="126"/>
                    <a:pt x="449" y="125"/>
                  </a:cubicBezTo>
                  <a:cubicBezTo>
                    <a:pt x="447" y="124"/>
                    <a:pt x="443" y="123"/>
                    <a:pt x="440" y="123"/>
                  </a:cubicBezTo>
                  <a:cubicBezTo>
                    <a:pt x="438" y="123"/>
                    <a:pt x="437" y="124"/>
                    <a:pt x="436" y="125"/>
                  </a:cubicBezTo>
                  <a:cubicBezTo>
                    <a:pt x="431" y="129"/>
                    <a:pt x="434" y="134"/>
                    <a:pt x="436" y="137"/>
                  </a:cubicBezTo>
                  <a:cubicBezTo>
                    <a:pt x="437" y="138"/>
                    <a:pt x="437" y="139"/>
                    <a:pt x="437" y="139"/>
                  </a:cubicBezTo>
                  <a:cubicBezTo>
                    <a:pt x="439" y="145"/>
                    <a:pt x="442" y="147"/>
                    <a:pt x="446" y="151"/>
                  </a:cubicBezTo>
                  <a:cubicBezTo>
                    <a:pt x="452" y="156"/>
                    <a:pt x="460" y="157"/>
                    <a:pt x="463" y="157"/>
                  </a:cubicBezTo>
                  <a:cubicBezTo>
                    <a:pt x="463" y="157"/>
                    <a:pt x="464" y="157"/>
                    <a:pt x="464" y="157"/>
                  </a:cubicBezTo>
                  <a:cubicBezTo>
                    <a:pt x="466" y="157"/>
                    <a:pt x="468" y="157"/>
                    <a:pt x="469" y="156"/>
                  </a:cubicBezTo>
                  <a:cubicBezTo>
                    <a:pt x="470" y="156"/>
                    <a:pt x="471" y="156"/>
                    <a:pt x="472" y="156"/>
                  </a:cubicBezTo>
                  <a:cubicBezTo>
                    <a:pt x="472" y="156"/>
                    <a:pt x="473" y="156"/>
                    <a:pt x="474" y="158"/>
                  </a:cubicBezTo>
                  <a:cubicBezTo>
                    <a:pt x="475" y="159"/>
                    <a:pt x="475" y="159"/>
                    <a:pt x="475" y="159"/>
                  </a:cubicBezTo>
                  <a:cubicBezTo>
                    <a:pt x="477" y="162"/>
                    <a:pt x="480" y="166"/>
                    <a:pt x="484" y="167"/>
                  </a:cubicBezTo>
                  <a:cubicBezTo>
                    <a:pt x="485" y="167"/>
                    <a:pt x="485" y="167"/>
                    <a:pt x="486" y="167"/>
                  </a:cubicBezTo>
                  <a:cubicBezTo>
                    <a:pt x="488" y="167"/>
                    <a:pt x="489" y="166"/>
                    <a:pt x="491" y="166"/>
                  </a:cubicBezTo>
                  <a:cubicBezTo>
                    <a:pt x="492" y="165"/>
                    <a:pt x="493" y="165"/>
                    <a:pt x="494" y="165"/>
                  </a:cubicBezTo>
                  <a:cubicBezTo>
                    <a:pt x="494" y="165"/>
                    <a:pt x="495" y="165"/>
                    <a:pt x="495" y="165"/>
                  </a:cubicBezTo>
                  <a:cubicBezTo>
                    <a:pt x="498" y="166"/>
                    <a:pt x="498" y="166"/>
                    <a:pt x="498" y="166"/>
                  </a:cubicBezTo>
                  <a:cubicBezTo>
                    <a:pt x="500" y="166"/>
                    <a:pt x="502" y="167"/>
                    <a:pt x="505" y="167"/>
                  </a:cubicBezTo>
                  <a:cubicBezTo>
                    <a:pt x="503" y="167"/>
                    <a:pt x="501" y="168"/>
                    <a:pt x="500" y="168"/>
                  </a:cubicBezTo>
                  <a:cubicBezTo>
                    <a:pt x="499" y="169"/>
                    <a:pt x="499" y="169"/>
                    <a:pt x="498" y="169"/>
                  </a:cubicBezTo>
                  <a:cubicBezTo>
                    <a:pt x="497" y="169"/>
                    <a:pt x="496" y="169"/>
                    <a:pt x="495" y="169"/>
                  </a:cubicBezTo>
                  <a:cubicBezTo>
                    <a:pt x="495" y="169"/>
                    <a:pt x="495" y="169"/>
                    <a:pt x="495" y="169"/>
                  </a:cubicBezTo>
                  <a:cubicBezTo>
                    <a:pt x="495" y="169"/>
                    <a:pt x="494" y="169"/>
                    <a:pt x="494" y="169"/>
                  </a:cubicBezTo>
                  <a:cubicBezTo>
                    <a:pt x="494" y="169"/>
                    <a:pt x="493" y="169"/>
                    <a:pt x="492" y="169"/>
                  </a:cubicBezTo>
                  <a:cubicBezTo>
                    <a:pt x="492" y="169"/>
                    <a:pt x="491" y="169"/>
                    <a:pt x="491" y="169"/>
                  </a:cubicBezTo>
                  <a:cubicBezTo>
                    <a:pt x="487" y="171"/>
                    <a:pt x="487" y="176"/>
                    <a:pt x="488" y="181"/>
                  </a:cubicBezTo>
                  <a:cubicBezTo>
                    <a:pt x="488" y="181"/>
                    <a:pt x="488" y="182"/>
                    <a:pt x="488" y="182"/>
                  </a:cubicBezTo>
                  <a:cubicBezTo>
                    <a:pt x="488" y="186"/>
                    <a:pt x="488" y="190"/>
                    <a:pt x="489" y="193"/>
                  </a:cubicBezTo>
                  <a:cubicBezTo>
                    <a:pt x="490" y="198"/>
                    <a:pt x="494" y="199"/>
                    <a:pt x="497" y="199"/>
                  </a:cubicBezTo>
                  <a:cubicBezTo>
                    <a:pt x="497" y="200"/>
                    <a:pt x="497" y="200"/>
                    <a:pt x="497" y="201"/>
                  </a:cubicBezTo>
                  <a:cubicBezTo>
                    <a:pt x="497" y="201"/>
                    <a:pt x="497" y="202"/>
                    <a:pt x="497" y="203"/>
                  </a:cubicBezTo>
                  <a:cubicBezTo>
                    <a:pt x="497" y="203"/>
                    <a:pt x="497" y="204"/>
                    <a:pt x="497" y="204"/>
                  </a:cubicBezTo>
                  <a:cubicBezTo>
                    <a:pt x="497" y="206"/>
                    <a:pt x="497" y="209"/>
                    <a:pt x="496" y="210"/>
                  </a:cubicBezTo>
                  <a:cubicBezTo>
                    <a:pt x="495" y="210"/>
                    <a:pt x="494" y="211"/>
                    <a:pt x="494" y="211"/>
                  </a:cubicBezTo>
                  <a:cubicBezTo>
                    <a:pt x="492" y="212"/>
                    <a:pt x="489" y="213"/>
                    <a:pt x="488" y="215"/>
                  </a:cubicBezTo>
                  <a:cubicBezTo>
                    <a:pt x="487" y="217"/>
                    <a:pt x="487" y="220"/>
                    <a:pt x="487" y="223"/>
                  </a:cubicBezTo>
                  <a:cubicBezTo>
                    <a:pt x="487" y="224"/>
                    <a:pt x="487" y="225"/>
                    <a:pt x="486" y="226"/>
                  </a:cubicBezTo>
                  <a:cubicBezTo>
                    <a:pt x="486" y="229"/>
                    <a:pt x="486" y="231"/>
                    <a:pt x="486" y="234"/>
                  </a:cubicBezTo>
                  <a:cubicBezTo>
                    <a:pt x="486" y="237"/>
                    <a:pt x="486" y="240"/>
                    <a:pt x="485" y="243"/>
                  </a:cubicBezTo>
                  <a:cubicBezTo>
                    <a:pt x="485" y="243"/>
                    <a:pt x="485" y="243"/>
                    <a:pt x="484" y="243"/>
                  </a:cubicBezTo>
                  <a:cubicBezTo>
                    <a:pt x="484" y="244"/>
                    <a:pt x="484" y="244"/>
                    <a:pt x="483" y="244"/>
                  </a:cubicBezTo>
                  <a:cubicBezTo>
                    <a:pt x="481" y="246"/>
                    <a:pt x="479" y="250"/>
                    <a:pt x="478" y="254"/>
                  </a:cubicBezTo>
                  <a:cubicBezTo>
                    <a:pt x="478" y="255"/>
                    <a:pt x="478" y="257"/>
                    <a:pt x="478" y="258"/>
                  </a:cubicBezTo>
                  <a:cubicBezTo>
                    <a:pt x="478" y="260"/>
                    <a:pt x="478" y="262"/>
                    <a:pt x="478" y="263"/>
                  </a:cubicBezTo>
                  <a:cubicBezTo>
                    <a:pt x="477" y="263"/>
                    <a:pt x="477" y="264"/>
                    <a:pt x="476" y="264"/>
                  </a:cubicBezTo>
                  <a:cubicBezTo>
                    <a:pt x="475" y="264"/>
                    <a:pt x="474" y="265"/>
                    <a:pt x="473" y="266"/>
                  </a:cubicBezTo>
                  <a:cubicBezTo>
                    <a:pt x="472" y="267"/>
                    <a:pt x="471" y="268"/>
                    <a:pt x="471" y="269"/>
                  </a:cubicBezTo>
                  <a:cubicBezTo>
                    <a:pt x="470" y="268"/>
                    <a:pt x="469" y="266"/>
                    <a:pt x="468" y="264"/>
                  </a:cubicBezTo>
                  <a:cubicBezTo>
                    <a:pt x="467" y="262"/>
                    <a:pt x="465" y="260"/>
                    <a:pt x="463" y="258"/>
                  </a:cubicBezTo>
                  <a:cubicBezTo>
                    <a:pt x="463" y="258"/>
                    <a:pt x="463" y="258"/>
                    <a:pt x="463" y="258"/>
                  </a:cubicBezTo>
                  <a:cubicBezTo>
                    <a:pt x="461" y="257"/>
                    <a:pt x="460" y="255"/>
                    <a:pt x="459" y="253"/>
                  </a:cubicBezTo>
                  <a:cubicBezTo>
                    <a:pt x="458" y="251"/>
                    <a:pt x="457" y="251"/>
                    <a:pt x="457" y="250"/>
                  </a:cubicBezTo>
                  <a:cubicBezTo>
                    <a:pt x="457" y="248"/>
                    <a:pt x="457" y="248"/>
                    <a:pt x="457" y="248"/>
                  </a:cubicBezTo>
                  <a:cubicBezTo>
                    <a:pt x="458" y="246"/>
                    <a:pt x="458" y="243"/>
                    <a:pt x="457" y="241"/>
                  </a:cubicBezTo>
                  <a:cubicBezTo>
                    <a:pt x="457" y="240"/>
                    <a:pt x="457" y="240"/>
                    <a:pt x="457" y="240"/>
                  </a:cubicBezTo>
                  <a:cubicBezTo>
                    <a:pt x="457" y="239"/>
                    <a:pt x="456" y="237"/>
                    <a:pt x="456" y="237"/>
                  </a:cubicBezTo>
                  <a:cubicBezTo>
                    <a:pt x="457" y="236"/>
                    <a:pt x="458" y="235"/>
                    <a:pt x="458" y="234"/>
                  </a:cubicBezTo>
                  <a:cubicBezTo>
                    <a:pt x="459" y="233"/>
                    <a:pt x="459" y="233"/>
                    <a:pt x="459" y="233"/>
                  </a:cubicBezTo>
                  <a:cubicBezTo>
                    <a:pt x="461" y="231"/>
                    <a:pt x="462" y="228"/>
                    <a:pt x="462" y="226"/>
                  </a:cubicBezTo>
                  <a:cubicBezTo>
                    <a:pt x="462" y="225"/>
                    <a:pt x="462" y="224"/>
                    <a:pt x="462" y="223"/>
                  </a:cubicBezTo>
                  <a:cubicBezTo>
                    <a:pt x="462" y="220"/>
                    <a:pt x="463" y="216"/>
                    <a:pt x="461" y="212"/>
                  </a:cubicBezTo>
                  <a:cubicBezTo>
                    <a:pt x="460" y="211"/>
                    <a:pt x="459" y="210"/>
                    <a:pt x="459" y="209"/>
                  </a:cubicBezTo>
                  <a:cubicBezTo>
                    <a:pt x="458" y="208"/>
                    <a:pt x="458" y="208"/>
                    <a:pt x="457" y="207"/>
                  </a:cubicBezTo>
                  <a:cubicBezTo>
                    <a:pt x="456" y="205"/>
                    <a:pt x="454" y="204"/>
                    <a:pt x="452" y="202"/>
                  </a:cubicBezTo>
                  <a:cubicBezTo>
                    <a:pt x="452" y="201"/>
                    <a:pt x="451" y="201"/>
                    <a:pt x="450" y="200"/>
                  </a:cubicBezTo>
                  <a:cubicBezTo>
                    <a:pt x="449" y="200"/>
                    <a:pt x="448" y="199"/>
                    <a:pt x="448" y="199"/>
                  </a:cubicBezTo>
                  <a:cubicBezTo>
                    <a:pt x="448" y="198"/>
                    <a:pt x="448" y="198"/>
                    <a:pt x="447" y="197"/>
                  </a:cubicBezTo>
                  <a:cubicBezTo>
                    <a:pt x="446" y="196"/>
                    <a:pt x="444" y="192"/>
                    <a:pt x="441" y="192"/>
                  </a:cubicBezTo>
                  <a:cubicBezTo>
                    <a:pt x="440" y="192"/>
                    <a:pt x="440" y="192"/>
                    <a:pt x="440" y="192"/>
                  </a:cubicBezTo>
                  <a:cubicBezTo>
                    <a:pt x="435" y="193"/>
                    <a:pt x="435" y="197"/>
                    <a:pt x="435" y="199"/>
                  </a:cubicBezTo>
                  <a:cubicBezTo>
                    <a:pt x="435" y="199"/>
                    <a:pt x="434" y="200"/>
                    <a:pt x="434" y="201"/>
                  </a:cubicBezTo>
                  <a:cubicBezTo>
                    <a:pt x="433" y="202"/>
                    <a:pt x="433" y="203"/>
                    <a:pt x="432" y="205"/>
                  </a:cubicBezTo>
                  <a:cubicBezTo>
                    <a:pt x="432" y="206"/>
                    <a:pt x="432" y="206"/>
                    <a:pt x="432" y="206"/>
                  </a:cubicBezTo>
                  <a:cubicBezTo>
                    <a:pt x="432" y="208"/>
                    <a:pt x="432" y="210"/>
                    <a:pt x="432" y="212"/>
                  </a:cubicBezTo>
                  <a:cubicBezTo>
                    <a:pt x="432" y="215"/>
                    <a:pt x="431" y="217"/>
                    <a:pt x="429" y="220"/>
                  </a:cubicBezTo>
                  <a:cubicBezTo>
                    <a:pt x="429" y="221"/>
                    <a:pt x="429" y="222"/>
                    <a:pt x="428" y="223"/>
                  </a:cubicBezTo>
                  <a:cubicBezTo>
                    <a:pt x="428" y="224"/>
                    <a:pt x="428" y="226"/>
                    <a:pt x="428" y="227"/>
                  </a:cubicBezTo>
                  <a:cubicBezTo>
                    <a:pt x="428" y="230"/>
                    <a:pt x="427" y="230"/>
                    <a:pt x="427" y="231"/>
                  </a:cubicBezTo>
                  <a:cubicBezTo>
                    <a:pt x="427" y="231"/>
                    <a:pt x="426" y="230"/>
                    <a:pt x="425" y="222"/>
                  </a:cubicBezTo>
                  <a:cubicBezTo>
                    <a:pt x="425" y="221"/>
                    <a:pt x="425" y="219"/>
                    <a:pt x="426" y="217"/>
                  </a:cubicBezTo>
                  <a:cubicBezTo>
                    <a:pt x="426" y="213"/>
                    <a:pt x="426" y="208"/>
                    <a:pt x="424" y="203"/>
                  </a:cubicBezTo>
                  <a:cubicBezTo>
                    <a:pt x="423" y="202"/>
                    <a:pt x="422" y="201"/>
                    <a:pt x="422" y="200"/>
                  </a:cubicBezTo>
                  <a:cubicBezTo>
                    <a:pt x="421" y="199"/>
                    <a:pt x="420" y="198"/>
                    <a:pt x="419" y="197"/>
                  </a:cubicBezTo>
                  <a:cubicBezTo>
                    <a:pt x="419" y="196"/>
                    <a:pt x="420" y="196"/>
                    <a:pt x="421" y="194"/>
                  </a:cubicBezTo>
                  <a:cubicBezTo>
                    <a:pt x="423" y="193"/>
                    <a:pt x="425" y="191"/>
                    <a:pt x="425" y="188"/>
                  </a:cubicBezTo>
                  <a:cubicBezTo>
                    <a:pt x="425" y="184"/>
                    <a:pt x="421" y="183"/>
                    <a:pt x="418" y="182"/>
                  </a:cubicBezTo>
                  <a:cubicBezTo>
                    <a:pt x="418" y="182"/>
                    <a:pt x="417" y="182"/>
                    <a:pt x="417" y="182"/>
                  </a:cubicBezTo>
                  <a:cubicBezTo>
                    <a:pt x="416" y="181"/>
                    <a:pt x="415" y="181"/>
                    <a:pt x="415" y="181"/>
                  </a:cubicBezTo>
                  <a:cubicBezTo>
                    <a:pt x="414" y="180"/>
                    <a:pt x="412" y="179"/>
                    <a:pt x="411" y="179"/>
                  </a:cubicBezTo>
                  <a:cubicBezTo>
                    <a:pt x="409" y="179"/>
                    <a:pt x="407" y="181"/>
                    <a:pt x="405" y="182"/>
                  </a:cubicBezTo>
                  <a:cubicBezTo>
                    <a:pt x="405" y="183"/>
                    <a:pt x="404" y="183"/>
                    <a:pt x="404" y="183"/>
                  </a:cubicBezTo>
                  <a:cubicBezTo>
                    <a:pt x="404" y="183"/>
                    <a:pt x="403" y="182"/>
                    <a:pt x="403" y="181"/>
                  </a:cubicBezTo>
                  <a:cubicBezTo>
                    <a:pt x="402" y="180"/>
                    <a:pt x="402" y="180"/>
                    <a:pt x="402" y="180"/>
                  </a:cubicBezTo>
                  <a:cubicBezTo>
                    <a:pt x="401" y="179"/>
                    <a:pt x="399" y="178"/>
                    <a:pt x="398" y="177"/>
                  </a:cubicBezTo>
                  <a:cubicBezTo>
                    <a:pt x="398" y="177"/>
                    <a:pt x="397" y="176"/>
                    <a:pt x="397" y="176"/>
                  </a:cubicBezTo>
                  <a:cubicBezTo>
                    <a:pt x="397" y="176"/>
                    <a:pt x="397" y="176"/>
                    <a:pt x="397" y="176"/>
                  </a:cubicBezTo>
                  <a:cubicBezTo>
                    <a:pt x="397" y="176"/>
                    <a:pt x="397" y="176"/>
                    <a:pt x="400" y="175"/>
                  </a:cubicBezTo>
                  <a:cubicBezTo>
                    <a:pt x="401" y="174"/>
                    <a:pt x="403" y="173"/>
                    <a:pt x="405" y="172"/>
                  </a:cubicBezTo>
                  <a:cubicBezTo>
                    <a:pt x="406" y="170"/>
                    <a:pt x="406" y="168"/>
                    <a:pt x="406" y="167"/>
                  </a:cubicBezTo>
                  <a:cubicBezTo>
                    <a:pt x="406" y="166"/>
                    <a:pt x="406" y="165"/>
                    <a:pt x="406" y="165"/>
                  </a:cubicBezTo>
                  <a:cubicBezTo>
                    <a:pt x="406" y="165"/>
                    <a:pt x="407" y="165"/>
                    <a:pt x="408" y="165"/>
                  </a:cubicBezTo>
                  <a:cubicBezTo>
                    <a:pt x="409" y="165"/>
                    <a:pt x="411" y="165"/>
                    <a:pt x="412" y="161"/>
                  </a:cubicBezTo>
                  <a:cubicBezTo>
                    <a:pt x="414" y="157"/>
                    <a:pt x="410" y="154"/>
                    <a:pt x="409" y="153"/>
                  </a:cubicBezTo>
                  <a:cubicBezTo>
                    <a:pt x="407" y="152"/>
                    <a:pt x="407" y="152"/>
                    <a:pt x="406" y="151"/>
                  </a:cubicBezTo>
                  <a:cubicBezTo>
                    <a:pt x="406" y="150"/>
                    <a:pt x="405" y="149"/>
                    <a:pt x="405" y="148"/>
                  </a:cubicBezTo>
                  <a:cubicBezTo>
                    <a:pt x="404" y="147"/>
                    <a:pt x="404" y="146"/>
                    <a:pt x="403" y="145"/>
                  </a:cubicBezTo>
                  <a:cubicBezTo>
                    <a:pt x="403" y="144"/>
                    <a:pt x="403" y="143"/>
                    <a:pt x="403" y="143"/>
                  </a:cubicBezTo>
                  <a:cubicBezTo>
                    <a:pt x="402" y="141"/>
                    <a:pt x="402" y="140"/>
                    <a:pt x="401" y="138"/>
                  </a:cubicBezTo>
                  <a:cubicBezTo>
                    <a:pt x="400" y="137"/>
                    <a:pt x="399" y="137"/>
                    <a:pt x="399" y="136"/>
                  </a:cubicBezTo>
                  <a:cubicBezTo>
                    <a:pt x="398" y="135"/>
                    <a:pt x="397" y="135"/>
                    <a:pt x="397" y="134"/>
                  </a:cubicBezTo>
                  <a:cubicBezTo>
                    <a:pt x="396" y="132"/>
                    <a:pt x="396" y="130"/>
                    <a:pt x="397" y="127"/>
                  </a:cubicBezTo>
                  <a:cubicBezTo>
                    <a:pt x="397" y="125"/>
                    <a:pt x="397" y="124"/>
                    <a:pt x="397" y="123"/>
                  </a:cubicBezTo>
                  <a:cubicBezTo>
                    <a:pt x="397" y="119"/>
                    <a:pt x="396" y="115"/>
                    <a:pt x="394" y="112"/>
                  </a:cubicBezTo>
                  <a:cubicBezTo>
                    <a:pt x="394" y="110"/>
                    <a:pt x="392" y="108"/>
                    <a:pt x="391" y="107"/>
                  </a:cubicBezTo>
                  <a:cubicBezTo>
                    <a:pt x="391" y="106"/>
                    <a:pt x="390" y="105"/>
                    <a:pt x="389" y="104"/>
                  </a:cubicBezTo>
                  <a:cubicBezTo>
                    <a:pt x="389" y="104"/>
                    <a:pt x="389" y="103"/>
                    <a:pt x="388" y="102"/>
                  </a:cubicBezTo>
                  <a:cubicBezTo>
                    <a:pt x="388" y="100"/>
                    <a:pt x="387" y="97"/>
                    <a:pt x="385" y="96"/>
                  </a:cubicBezTo>
                  <a:cubicBezTo>
                    <a:pt x="383" y="94"/>
                    <a:pt x="381" y="94"/>
                    <a:pt x="379" y="93"/>
                  </a:cubicBezTo>
                  <a:cubicBezTo>
                    <a:pt x="379" y="93"/>
                    <a:pt x="379" y="93"/>
                    <a:pt x="378" y="93"/>
                  </a:cubicBezTo>
                  <a:cubicBezTo>
                    <a:pt x="380" y="92"/>
                    <a:pt x="381" y="91"/>
                    <a:pt x="382" y="90"/>
                  </a:cubicBezTo>
                  <a:cubicBezTo>
                    <a:pt x="383" y="89"/>
                    <a:pt x="384" y="88"/>
                    <a:pt x="385" y="87"/>
                  </a:cubicBezTo>
                  <a:cubicBezTo>
                    <a:pt x="386" y="86"/>
                    <a:pt x="387" y="86"/>
                    <a:pt x="388" y="85"/>
                  </a:cubicBezTo>
                  <a:cubicBezTo>
                    <a:pt x="393" y="80"/>
                    <a:pt x="392" y="71"/>
                    <a:pt x="391" y="65"/>
                  </a:cubicBezTo>
                  <a:cubicBezTo>
                    <a:pt x="391" y="64"/>
                    <a:pt x="391" y="64"/>
                    <a:pt x="391" y="64"/>
                  </a:cubicBezTo>
                  <a:cubicBezTo>
                    <a:pt x="391" y="63"/>
                    <a:pt x="391" y="62"/>
                    <a:pt x="391" y="62"/>
                  </a:cubicBezTo>
                  <a:cubicBezTo>
                    <a:pt x="391" y="62"/>
                    <a:pt x="392" y="62"/>
                    <a:pt x="393" y="63"/>
                  </a:cubicBezTo>
                  <a:cubicBezTo>
                    <a:pt x="396" y="63"/>
                    <a:pt x="398" y="64"/>
                    <a:pt x="400" y="64"/>
                  </a:cubicBezTo>
                  <a:cubicBezTo>
                    <a:pt x="405" y="64"/>
                    <a:pt x="409" y="62"/>
                    <a:pt x="412" y="58"/>
                  </a:cubicBezTo>
                  <a:cubicBezTo>
                    <a:pt x="414" y="55"/>
                    <a:pt x="416" y="51"/>
                    <a:pt x="417" y="48"/>
                  </a:cubicBezTo>
                  <a:cubicBezTo>
                    <a:pt x="418" y="45"/>
                    <a:pt x="418" y="43"/>
                    <a:pt x="420" y="41"/>
                  </a:cubicBezTo>
                  <a:cubicBezTo>
                    <a:pt x="421" y="39"/>
                    <a:pt x="422" y="37"/>
                    <a:pt x="424" y="35"/>
                  </a:cubicBezTo>
                  <a:cubicBezTo>
                    <a:pt x="426" y="32"/>
                    <a:pt x="429" y="28"/>
                    <a:pt x="430" y="24"/>
                  </a:cubicBezTo>
                  <a:cubicBezTo>
                    <a:pt x="431" y="20"/>
                    <a:pt x="431" y="17"/>
                    <a:pt x="429" y="15"/>
                  </a:cubicBezTo>
                  <a:cubicBezTo>
                    <a:pt x="426" y="10"/>
                    <a:pt x="418" y="8"/>
                    <a:pt x="411" y="6"/>
                  </a:cubicBezTo>
                  <a:cubicBezTo>
                    <a:pt x="408" y="6"/>
                    <a:pt x="405" y="5"/>
                    <a:pt x="403" y="4"/>
                  </a:cubicBezTo>
                  <a:cubicBezTo>
                    <a:pt x="398" y="1"/>
                    <a:pt x="393" y="0"/>
                    <a:pt x="389" y="0"/>
                  </a:cubicBezTo>
                  <a:cubicBezTo>
                    <a:pt x="386" y="0"/>
                    <a:pt x="384" y="1"/>
                    <a:pt x="382" y="1"/>
                  </a:cubicBezTo>
                  <a:cubicBezTo>
                    <a:pt x="379" y="2"/>
                    <a:pt x="372" y="4"/>
                    <a:pt x="370" y="9"/>
                  </a:cubicBezTo>
                  <a:cubicBezTo>
                    <a:pt x="369" y="10"/>
                    <a:pt x="369" y="13"/>
                    <a:pt x="370" y="16"/>
                  </a:cubicBezTo>
                  <a:cubicBezTo>
                    <a:pt x="369" y="16"/>
                    <a:pt x="368" y="17"/>
                    <a:pt x="368" y="17"/>
                  </a:cubicBezTo>
                  <a:cubicBezTo>
                    <a:pt x="365" y="19"/>
                    <a:pt x="365" y="22"/>
                    <a:pt x="365" y="24"/>
                  </a:cubicBezTo>
                  <a:cubicBezTo>
                    <a:pt x="365" y="25"/>
                    <a:pt x="365" y="25"/>
                    <a:pt x="365" y="25"/>
                  </a:cubicBezTo>
                  <a:cubicBezTo>
                    <a:pt x="365" y="26"/>
                    <a:pt x="365" y="27"/>
                    <a:pt x="365" y="28"/>
                  </a:cubicBezTo>
                  <a:cubicBezTo>
                    <a:pt x="364" y="30"/>
                    <a:pt x="364" y="32"/>
                    <a:pt x="364" y="34"/>
                  </a:cubicBezTo>
                  <a:cubicBezTo>
                    <a:pt x="364" y="36"/>
                    <a:pt x="364" y="37"/>
                    <a:pt x="364" y="39"/>
                  </a:cubicBezTo>
                  <a:cubicBezTo>
                    <a:pt x="364" y="42"/>
                    <a:pt x="365" y="45"/>
                    <a:pt x="364" y="47"/>
                  </a:cubicBezTo>
                  <a:cubicBezTo>
                    <a:pt x="364" y="47"/>
                    <a:pt x="364" y="48"/>
                    <a:pt x="363" y="48"/>
                  </a:cubicBezTo>
                  <a:cubicBezTo>
                    <a:pt x="363" y="50"/>
                    <a:pt x="362" y="52"/>
                    <a:pt x="363" y="55"/>
                  </a:cubicBezTo>
                  <a:cubicBezTo>
                    <a:pt x="363" y="56"/>
                    <a:pt x="363" y="57"/>
                    <a:pt x="364" y="58"/>
                  </a:cubicBezTo>
                  <a:cubicBezTo>
                    <a:pt x="364" y="59"/>
                    <a:pt x="365" y="59"/>
                    <a:pt x="365" y="60"/>
                  </a:cubicBezTo>
                  <a:cubicBezTo>
                    <a:pt x="366" y="64"/>
                    <a:pt x="366" y="68"/>
                    <a:pt x="366" y="73"/>
                  </a:cubicBezTo>
                  <a:cubicBezTo>
                    <a:pt x="366" y="74"/>
                    <a:pt x="366" y="76"/>
                    <a:pt x="366" y="77"/>
                  </a:cubicBezTo>
                  <a:cubicBezTo>
                    <a:pt x="366" y="79"/>
                    <a:pt x="366" y="81"/>
                    <a:pt x="366" y="82"/>
                  </a:cubicBezTo>
                  <a:cubicBezTo>
                    <a:pt x="366" y="83"/>
                    <a:pt x="365" y="83"/>
                    <a:pt x="365" y="84"/>
                  </a:cubicBezTo>
                  <a:cubicBezTo>
                    <a:pt x="364" y="86"/>
                    <a:pt x="363" y="88"/>
                    <a:pt x="365" y="91"/>
                  </a:cubicBezTo>
                  <a:cubicBezTo>
                    <a:pt x="365" y="91"/>
                    <a:pt x="365" y="91"/>
                    <a:pt x="365" y="91"/>
                  </a:cubicBezTo>
                  <a:cubicBezTo>
                    <a:pt x="363" y="92"/>
                    <a:pt x="363" y="94"/>
                    <a:pt x="362" y="95"/>
                  </a:cubicBezTo>
                  <a:cubicBezTo>
                    <a:pt x="362" y="96"/>
                    <a:pt x="362" y="96"/>
                    <a:pt x="362" y="96"/>
                  </a:cubicBezTo>
                  <a:cubicBezTo>
                    <a:pt x="362" y="96"/>
                    <a:pt x="362" y="96"/>
                    <a:pt x="361" y="97"/>
                  </a:cubicBezTo>
                  <a:cubicBezTo>
                    <a:pt x="359" y="97"/>
                    <a:pt x="357" y="98"/>
                    <a:pt x="356" y="100"/>
                  </a:cubicBezTo>
                  <a:cubicBezTo>
                    <a:pt x="355" y="102"/>
                    <a:pt x="355" y="105"/>
                    <a:pt x="356" y="106"/>
                  </a:cubicBezTo>
                  <a:cubicBezTo>
                    <a:pt x="357" y="107"/>
                    <a:pt x="358" y="108"/>
                    <a:pt x="360" y="108"/>
                  </a:cubicBezTo>
                  <a:cubicBezTo>
                    <a:pt x="360" y="108"/>
                    <a:pt x="360" y="108"/>
                    <a:pt x="359" y="108"/>
                  </a:cubicBezTo>
                  <a:cubicBezTo>
                    <a:pt x="359" y="108"/>
                    <a:pt x="359" y="108"/>
                    <a:pt x="358" y="108"/>
                  </a:cubicBezTo>
                  <a:cubicBezTo>
                    <a:pt x="358" y="108"/>
                    <a:pt x="357" y="108"/>
                    <a:pt x="356" y="108"/>
                  </a:cubicBezTo>
                  <a:cubicBezTo>
                    <a:pt x="355" y="108"/>
                    <a:pt x="352" y="108"/>
                    <a:pt x="350" y="110"/>
                  </a:cubicBezTo>
                  <a:cubicBezTo>
                    <a:pt x="348" y="113"/>
                    <a:pt x="347" y="118"/>
                    <a:pt x="346" y="121"/>
                  </a:cubicBezTo>
                  <a:cubicBezTo>
                    <a:pt x="345" y="122"/>
                    <a:pt x="345" y="123"/>
                    <a:pt x="345" y="124"/>
                  </a:cubicBezTo>
                  <a:cubicBezTo>
                    <a:pt x="345" y="124"/>
                    <a:pt x="345" y="125"/>
                    <a:pt x="345" y="125"/>
                  </a:cubicBezTo>
                  <a:cubicBezTo>
                    <a:pt x="343" y="128"/>
                    <a:pt x="341" y="136"/>
                    <a:pt x="347" y="139"/>
                  </a:cubicBezTo>
                  <a:cubicBezTo>
                    <a:pt x="348" y="139"/>
                    <a:pt x="348" y="139"/>
                    <a:pt x="349" y="139"/>
                  </a:cubicBezTo>
                  <a:cubicBezTo>
                    <a:pt x="349" y="139"/>
                    <a:pt x="348" y="140"/>
                    <a:pt x="348" y="140"/>
                  </a:cubicBezTo>
                  <a:cubicBezTo>
                    <a:pt x="346" y="141"/>
                    <a:pt x="345" y="143"/>
                    <a:pt x="344" y="144"/>
                  </a:cubicBezTo>
                  <a:cubicBezTo>
                    <a:pt x="344" y="144"/>
                    <a:pt x="344" y="145"/>
                    <a:pt x="343" y="145"/>
                  </a:cubicBezTo>
                  <a:cubicBezTo>
                    <a:pt x="343" y="146"/>
                    <a:pt x="342" y="146"/>
                    <a:pt x="341" y="148"/>
                  </a:cubicBezTo>
                  <a:cubicBezTo>
                    <a:pt x="340" y="151"/>
                    <a:pt x="340" y="156"/>
                    <a:pt x="340" y="158"/>
                  </a:cubicBezTo>
                  <a:cubicBezTo>
                    <a:pt x="341" y="161"/>
                    <a:pt x="342" y="162"/>
                    <a:pt x="344" y="163"/>
                  </a:cubicBezTo>
                  <a:cubicBezTo>
                    <a:pt x="344" y="164"/>
                    <a:pt x="345" y="164"/>
                    <a:pt x="345" y="165"/>
                  </a:cubicBezTo>
                  <a:cubicBezTo>
                    <a:pt x="345" y="165"/>
                    <a:pt x="345" y="166"/>
                    <a:pt x="345" y="166"/>
                  </a:cubicBezTo>
                  <a:cubicBezTo>
                    <a:pt x="345" y="167"/>
                    <a:pt x="345" y="168"/>
                    <a:pt x="345" y="170"/>
                  </a:cubicBezTo>
                  <a:cubicBezTo>
                    <a:pt x="346" y="172"/>
                    <a:pt x="347" y="173"/>
                    <a:pt x="349" y="174"/>
                  </a:cubicBezTo>
                  <a:cubicBezTo>
                    <a:pt x="351" y="175"/>
                    <a:pt x="353" y="176"/>
                    <a:pt x="355" y="177"/>
                  </a:cubicBezTo>
                  <a:cubicBezTo>
                    <a:pt x="356" y="177"/>
                    <a:pt x="356" y="177"/>
                    <a:pt x="357" y="178"/>
                  </a:cubicBezTo>
                  <a:cubicBezTo>
                    <a:pt x="360" y="179"/>
                    <a:pt x="362" y="181"/>
                    <a:pt x="364" y="182"/>
                  </a:cubicBezTo>
                  <a:cubicBezTo>
                    <a:pt x="365" y="184"/>
                    <a:pt x="367" y="185"/>
                    <a:pt x="368" y="186"/>
                  </a:cubicBezTo>
                  <a:cubicBezTo>
                    <a:pt x="370" y="187"/>
                    <a:pt x="372" y="188"/>
                    <a:pt x="374" y="188"/>
                  </a:cubicBezTo>
                  <a:cubicBezTo>
                    <a:pt x="374" y="188"/>
                    <a:pt x="375" y="188"/>
                    <a:pt x="375" y="188"/>
                  </a:cubicBezTo>
                  <a:cubicBezTo>
                    <a:pt x="376" y="188"/>
                    <a:pt x="377" y="188"/>
                    <a:pt x="378" y="188"/>
                  </a:cubicBezTo>
                  <a:cubicBezTo>
                    <a:pt x="378" y="188"/>
                    <a:pt x="379" y="188"/>
                    <a:pt x="379" y="188"/>
                  </a:cubicBezTo>
                  <a:cubicBezTo>
                    <a:pt x="380" y="188"/>
                    <a:pt x="380" y="188"/>
                    <a:pt x="381" y="188"/>
                  </a:cubicBezTo>
                  <a:cubicBezTo>
                    <a:pt x="381" y="189"/>
                    <a:pt x="380" y="189"/>
                    <a:pt x="379" y="190"/>
                  </a:cubicBezTo>
                  <a:cubicBezTo>
                    <a:pt x="379" y="190"/>
                    <a:pt x="379" y="190"/>
                    <a:pt x="379" y="190"/>
                  </a:cubicBezTo>
                  <a:cubicBezTo>
                    <a:pt x="378" y="190"/>
                    <a:pt x="377" y="189"/>
                    <a:pt x="377" y="189"/>
                  </a:cubicBezTo>
                  <a:cubicBezTo>
                    <a:pt x="376" y="189"/>
                    <a:pt x="375" y="189"/>
                    <a:pt x="374" y="189"/>
                  </a:cubicBezTo>
                  <a:cubicBezTo>
                    <a:pt x="368" y="189"/>
                    <a:pt x="367" y="193"/>
                    <a:pt x="367" y="195"/>
                  </a:cubicBezTo>
                  <a:cubicBezTo>
                    <a:pt x="367" y="196"/>
                    <a:pt x="368" y="197"/>
                    <a:pt x="368" y="198"/>
                  </a:cubicBezTo>
                  <a:cubicBezTo>
                    <a:pt x="368" y="199"/>
                    <a:pt x="368" y="201"/>
                    <a:pt x="368" y="201"/>
                  </a:cubicBezTo>
                  <a:cubicBezTo>
                    <a:pt x="367" y="202"/>
                    <a:pt x="363" y="203"/>
                    <a:pt x="362" y="208"/>
                  </a:cubicBezTo>
                  <a:cubicBezTo>
                    <a:pt x="362" y="211"/>
                    <a:pt x="363" y="214"/>
                    <a:pt x="365" y="216"/>
                  </a:cubicBezTo>
                  <a:cubicBezTo>
                    <a:pt x="367" y="217"/>
                    <a:pt x="368" y="218"/>
                    <a:pt x="369" y="218"/>
                  </a:cubicBezTo>
                  <a:cubicBezTo>
                    <a:pt x="373" y="218"/>
                    <a:pt x="374" y="215"/>
                    <a:pt x="376" y="212"/>
                  </a:cubicBezTo>
                  <a:cubicBezTo>
                    <a:pt x="376" y="213"/>
                    <a:pt x="376" y="214"/>
                    <a:pt x="376" y="214"/>
                  </a:cubicBezTo>
                  <a:cubicBezTo>
                    <a:pt x="376" y="216"/>
                    <a:pt x="376" y="217"/>
                    <a:pt x="376" y="219"/>
                  </a:cubicBezTo>
                  <a:cubicBezTo>
                    <a:pt x="376" y="219"/>
                    <a:pt x="375" y="219"/>
                    <a:pt x="374" y="220"/>
                  </a:cubicBezTo>
                  <a:cubicBezTo>
                    <a:pt x="373" y="221"/>
                    <a:pt x="371" y="223"/>
                    <a:pt x="369" y="225"/>
                  </a:cubicBezTo>
                  <a:cubicBezTo>
                    <a:pt x="367" y="226"/>
                    <a:pt x="366" y="228"/>
                    <a:pt x="365" y="230"/>
                  </a:cubicBezTo>
                  <a:cubicBezTo>
                    <a:pt x="364" y="232"/>
                    <a:pt x="364" y="232"/>
                    <a:pt x="364" y="232"/>
                  </a:cubicBezTo>
                  <a:cubicBezTo>
                    <a:pt x="364" y="232"/>
                    <a:pt x="364" y="232"/>
                    <a:pt x="364" y="233"/>
                  </a:cubicBezTo>
                  <a:cubicBezTo>
                    <a:pt x="363" y="233"/>
                    <a:pt x="363" y="234"/>
                    <a:pt x="363" y="234"/>
                  </a:cubicBezTo>
                  <a:cubicBezTo>
                    <a:pt x="363" y="234"/>
                    <a:pt x="362" y="234"/>
                    <a:pt x="362" y="234"/>
                  </a:cubicBezTo>
                  <a:cubicBezTo>
                    <a:pt x="362" y="234"/>
                    <a:pt x="361" y="234"/>
                    <a:pt x="361" y="234"/>
                  </a:cubicBezTo>
                  <a:cubicBezTo>
                    <a:pt x="360" y="234"/>
                    <a:pt x="360" y="234"/>
                    <a:pt x="359" y="234"/>
                  </a:cubicBezTo>
                  <a:cubicBezTo>
                    <a:pt x="357" y="234"/>
                    <a:pt x="356" y="234"/>
                    <a:pt x="354" y="235"/>
                  </a:cubicBezTo>
                  <a:cubicBezTo>
                    <a:pt x="351" y="237"/>
                    <a:pt x="349" y="239"/>
                    <a:pt x="347" y="242"/>
                  </a:cubicBezTo>
                  <a:cubicBezTo>
                    <a:pt x="347" y="242"/>
                    <a:pt x="347" y="242"/>
                    <a:pt x="347" y="242"/>
                  </a:cubicBezTo>
                  <a:cubicBezTo>
                    <a:pt x="344" y="247"/>
                    <a:pt x="345" y="251"/>
                    <a:pt x="346" y="254"/>
                  </a:cubicBezTo>
                  <a:cubicBezTo>
                    <a:pt x="346" y="255"/>
                    <a:pt x="346" y="255"/>
                    <a:pt x="346" y="255"/>
                  </a:cubicBezTo>
                  <a:cubicBezTo>
                    <a:pt x="347" y="256"/>
                    <a:pt x="347" y="257"/>
                    <a:pt x="347" y="259"/>
                  </a:cubicBezTo>
                  <a:cubicBezTo>
                    <a:pt x="347" y="259"/>
                    <a:pt x="348" y="260"/>
                    <a:pt x="348" y="260"/>
                  </a:cubicBezTo>
                  <a:cubicBezTo>
                    <a:pt x="348" y="262"/>
                    <a:pt x="348" y="263"/>
                    <a:pt x="349" y="265"/>
                  </a:cubicBezTo>
                  <a:cubicBezTo>
                    <a:pt x="349" y="267"/>
                    <a:pt x="349" y="268"/>
                    <a:pt x="348" y="269"/>
                  </a:cubicBezTo>
                  <a:cubicBezTo>
                    <a:pt x="348" y="270"/>
                    <a:pt x="348" y="270"/>
                    <a:pt x="348" y="270"/>
                  </a:cubicBezTo>
                  <a:cubicBezTo>
                    <a:pt x="348" y="270"/>
                    <a:pt x="348" y="270"/>
                    <a:pt x="347" y="270"/>
                  </a:cubicBezTo>
                  <a:cubicBezTo>
                    <a:pt x="347" y="270"/>
                    <a:pt x="346" y="269"/>
                    <a:pt x="345" y="269"/>
                  </a:cubicBezTo>
                  <a:cubicBezTo>
                    <a:pt x="345" y="268"/>
                    <a:pt x="344" y="268"/>
                    <a:pt x="344" y="268"/>
                  </a:cubicBezTo>
                  <a:cubicBezTo>
                    <a:pt x="343" y="268"/>
                    <a:pt x="342" y="268"/>
                    <a:pt x="342" y="267"/>
                  </a:cubicBezTo>
                  <a:cubicBezTo>
                    <a:pt x="342" y="267"/>
                    <a:pt x="342" y="266"/>
                    <a:pt x="342" y="265"/>
                  </a:cubicBezTo>
                  <a:cubicBezTo>
                    <a:pt x="342" y="264"/>
                    <a:pt x="342" y="264"/>
                    <a:pt x="342" y="263"/>
                  </a:cubicBezTo>
                  <a:cubicBezTo>
                    <a:pt x="342" y="262"/>
                    <a:pt x="341" y="260"/>
                    <a:pt x="340" y="259"/>
                  </a:cubicBezTo>
                  <a:cubicBezTo>
                    <a:pt x="340" y="258"/>
                    <a:pt x="340" y="257"/>
                    <a:pt x="340" y="257"/>
                  </a:cubicBezTo>
                  <a:cubicBezTo>
                    <a:pt x="340" y="255"/>
                    <a:pt x="340" y="254"/>
                    <a:pt x="341" y="252"/>
                  </a:cubicBezTo>
                  <a:cubicBezTo>
                    <a:pt x="341" y="251"/>
                    <a:pt x="341" y="250"/>
                    <a:pt x="341" y="249"/>
                  </a:cubicBezTo>
                  <a:cubicBezTo>
                    <a:pt x="341" y="249"/>
                    <a:pt x="341" y="248"/>
                    <a:pt x="342" y="247"/>
                  </a:cubicBezTo>
                  <a:cubicBezTo>
                    <a:pt x="342" y="246"/>
                    <a:pt x="343" y="245"/>
                    <a:pt x="344" y="244"/>
                  </a:cubicBezTo>
                  <a:cubicBezTo>
                    <a:pt x="346" y="242"/>
                    <a:pt x="348" y="240"/>
                    <a:pt x="348" y="236"/>
                  </a:cubicBezTo>
                  <a:cubicBezTo>
                    <a:pt x="348" y="234"/>
                    <a:pt x="347" y="233"/>
                    <a:pt x="346" y="231"/>
                  </a:cubicBezTo>
                  <a:cubicBezTo>
                    <a:pt x="345" y="230"/>
                    <a:pt x="343" y="229"/>
                    <a:pt x="341" y="229"/>
                  </a:cubicBezTo>
                  <a:cubicBezTo>
                    <a:pt x="340" y="229"/>
                    <a:pt x="340" y="229"/>
                    <a:pt x="340" y="229"/>
                  </a:cubicBezTo>
                  <a:cubicBezTo>
                    <a:pt x="339" y="228"/>
                    <a:pt x="339" y="227"/>
                    <a:pt x="338" y="226"/>
                  </a:cubicBezTo>
                  <a:cubicBezTo>
                    <a:pt x="337" y="226"/>
                    <a:pt x="336" y="226"/>
                    <a:pt x="335" y="226"/>
                  </a:cubicBezTo>
                  <a:cubicBezTo>
                    <a:pt x="335" y="226"/>
                    <a:pt x="334" y="226"/>
                    <a:pt x="334" y="226"/>
                  </a:cubicBezTo>
                  <a:cubicBezTo>
                    <a:pt x="334" y="225"/>
                    <a:pt x="334" y="224"/>
                    <a:pt x="334" y="224"/>
                  </a:cubicBezTo>
                  <a:cubicBezTo>
                    <a:pt x="332" y="222"/>
                    <a:pt x="331" y="221"/>
                    <a:pt x="330" y="220"/>
                  </a:cubicBezTo>
                  <a:cubicBezTo>
                    <a:pt x="329" y="220"/>
                    <a:pt x="329" y="220"/>
                    <a:pt x="329" y="220"/>
                  </a:cubicBezTo>
                  <a:cubicBezTo>
                    <a:pt x="329" y="220"/>
                    <a:pt x="328" y="219"/>
                    <a:pt x="328" y="219"/>
                  </a:cubicBezTo>
                  <a:cubicBezTo>
                    <a:pt x="327" y="219"/>
                    <a:pt x="327" y="218"/>
                    <a:pt x="326" y="217"/>
                  </a:cubicBezTo>
                  <a:cubicBezTo>
                    <a:pt x="325" y="217"/>
                    <a:pt x="323" y="217"/>
                    <a:pt x="322" y="217"/>
                  </a:cubicBezTo>
                  <a:cubicBezTo>
                    <a:pt x="320" y="217"/>
                    <a:pt x="318" y="218"/>
                    <a:pt x="316" y="219"/>
                  </a:cubicBezTo>
                  <a:cubicBezTo>
                    <a:pt x="316" y="219"/>
                    <a:pt x="315" y="219"/>
                    <a:pt x="315" y="220"/>
                  </a:cubicBezTo>
                  <a:cubicBezTo>
                    <a:pt x="315" y="220"/>
                    <a:pt x="315" y="220"/>
                    <a:pt x="314" y="220"/>
                  </a:cubicBezTo>
                  <a:cubicBezTo>
                    <a:pt x="314" y="220"/>
                    <a:pt x="314" y="220"/>
                    <a:pt x="313" y="220"/>
                  </a:cubicBezTo>
                  <a:cubicBezTo>
                    <a:pt x="313" y="220"/>
                    <a:pt x="312" y="220"/>
                    <a:pt x="312" y="220"/>
                  </a:cubicBezTo>
                  <a:cubicBezTo>
                    <a:pt x="310" y="220"/>
                    <a:pt x="308" y="220"/>
                    <a:pt x="307" y="221"/>
                  </a:cubicBezTo>
                  <a:cubicBezTo>
                    <a:pt x="304" y="224"/>
                    <a:pt x="305" y="228"/>
                    <a:pt x="305" y="230"/>
                  </a:cubicBezTo>
                  <a:cubicBezTo>
                    <a:pt x="305" y="231"/>
                    <a:pt x="305" y="231"/>
                    <a:pt x="305" y="231"/>
                  </a:cubicBezTo>
                  <a:cubicBezTo>
                    <a:pt x="306" y="233"/>
                    <a:pt x="306" y="238"/>
                    <a:pt x="310" y="240"/>
                  </a:cubicBezTo>
                  <a:cubicBezTo>
                    <a:pt x="312" y="241"/>
                    <a:pt x="313" y="242"/>
                    <a:pt x="315" y="242"/>
                  </a:cubicBezTo>
                  <a:cubicBezTo>
                    <a:pt x="317" y="242"/>
                    <a:pt x="319" y="241"/>
                    <a:pt x="320" y="241"/>
                  </a:cubicBezTo>
                  <a:cubicBezTo>
                    <a:pt x="321" y="241"/>
                    <a:pt x="321" y="241"/>
                    <a:pt x="321" y="241"/>
                  </a:cubicBezTo>
                  <a:cubicBezTo>
                    <a:pt x="322" y="241"/>
                    <a:pt x="322" y="241"/>
                    <a:pt x="322" y="241"/>
                  </a:cubicBezTo>
                  <a:cubicBezTo>
                    <a:pt x="322" y="241"/>
                    <a:pt x="322" y="241"/>
                    <a:pt x="322" y="241"/>
                  </a:cubicBezTo>
                  <a:cubicBezTo>
                    <a:pt x="322" y="241"/>
                    <a:pt x="322" y="242"/>
                    <a:pt x="322" y="242"/>
                  </a:cubicBezTo>
                  <a:cubicBezTo>
                    <a:pt x="323" y="243"/>
                    <a:pt x="323" y="244"/>
                    <a:pt x="324" y="246"/>
                  </a:cubicBezTo>
                  <a:cubicBezTo>
                    <a:pt x="324" y="247"/>
                    <a:pt x="324" y="247"/>
                    <a:pt x="324" y="248"/>
                  </a:cubicBezTo>
                  <a:cubicBezTo>
                    <a:pt x="324" y="249"/>
                    <a:pt x="322" y="250"/>
                    <a:pt x="321" y="250"/>
                  </a:cubicBezTo>
                  <a:cubicBezTo>
                    <a:pt x="320" y="250"/>
                    <a:pt x="320" y="250"/>
                    <a:pt x="320" y="250"/>
                  </a:cubicBezTo>
                  <a:cubicBezTo>
                    <a:pt x="319" y="249"/>
                    <a:pt x="318" y="248"/>
                    <a:pt x="317" y="247"/>
                  </a:cubicBezTo>
                  <a:cubicBezTo>
                    <a:pt x="317" y="246"/>
                    <a:pt x="316" y="244"/>
                    <a:pt x="314" y="243"/>
                  </a:cubicBezTo>
                  <a:cubicBezTo>
                    <a:pt x="313" y="242"/>
                    <a:pt x="310" y="241"/>
                    <a:pt x="308" y="241"/>
                  </a:cubicBezTo>
                  <a:cubicBezTo>
                    <a:pt x="305" y="241"/>
                    <a:pt x="303" y="242"/>
                    <a:pt x="301" y="243"/>
                  </a:cubicBezTo>
                  <a:cubicBezTo>
                    <a:pt x="300" y="243"/>
                    <a:pt x="300" y="243"/>
                    <a:pt x="300" y="243"/>
                  </a:cubicBezTo>
                  <a:cubicBezTo>
                    <a:pt x="299" y="243"/>
                    <a:pt x="299" y="244"/>
                    <a:pt x="298" y="244"/>
                  </a:cubicBezTo>
                  <a:cubicBezTo>
                    <a:pt x="298" y="244"/>
                    <a:pt x="298" y="244"/>
                    <a:pt x="298" y="244"/>
                  </a:cubicBezTo>
                  <a:cubicBezTo>
                    <a:pt x="297" y="243"/>
                    <a:pt x="297" y="242"/>
                    <a:pt x="296" y="242"/>
                  </a:cubicBezTo>
                  <a:cubicBezTo>
                    <a:pt x="295" y="241"/>
                    <a:pt x="294" y="240"/>
                    <a:pt x="293" y="239"/>
                  </a:cubicBezTo>
                  <a:cubicBezTo>
                    <a:pt x="291" y="238"/>
                    <a:pt x="290" y="238"/>
                    <a:pt x="289" y="238"/>
                  </a:cubicBezTo>
                  <a:cubicBezTo>
                    <a:pt x="288" y="238"/>
                    <a:pt x="288" y="238"/>
                    <a:pt x="288" y="238"/>
                  </a:cubicBezTo>
                  <a:cubicBezTo>
                    <a:pt x="287" y="238"/>
                    <a:pt x="287" y="238"/>
                    <a:pt x="287" y="238"/>
                  </a:cubicBezTo>
                  <a:cubicBezTo>
                    <a:pt x="286" y="238"/>
                    <a:pt x="285" y="237"/>
                    <a:pt x="284" y="237"/>
                  </a:cubicBezTo>
                  <a:cubicBezTo>
                    <a:pt x="282" y="236"/>
                    <a:pt x="281" y="236"/>
                    <a:pt x="279" y="236"/>
                  </a:cubicBezTo>
                  <a:cubicBezTo>
                    <a:pt x="278" y="236"/>
                    <a:pt x="278" y="236"/>
                    <a:pt x="277" y="236"/>
                  </a:cubicBezTo>
                  <a:cubicBezTo>
                    <a:pt x="274" y="236"/>
                    <a:pt x="271" y="236"/>
                    <a:pt x="269" y="237"/>
                  </a:cubicBezTo>
                  <a:cubicBezTo>
                    <a:pt x="268" y="237"/>
                    <a:pt x="267" y="237"/>
                    <a:pt x="267" y="237"/>
                  </a:cubicBezTo>
                  <a:cubicBezTo>
                    <a:pt x="265" y="238"/>
                    <a:pt x="264" y="238"/>
                    <a:pt x="262" y="238"/>
                  </a:cubicBezTo>
                  <a:cubicBezTo>
                    <a:pt x="262" y="238"/>
                    <a:pt x="261" y="238"/>
                    <a:pt x="261" y="237"/>
                  </a:cubicBezTo>
                  <a:cubicBezTo>
                    <a:pt x="260" y="236"/>
                    <a:pt x="260" y="236"/>
                    <a:pt x="258" y="235"/>
                  </a:cubicBezTo>
                  <a:cubicBezTo>
                    <a:pt x="257" y="234"/>
                    <a:pt x="256" y="234"/>
                    <a:pt x="255" y="234"/>
                  </a:cubicBezTo>
                  <a:cubicBezTo>
                    <a:pt x="254" y="234"/>
                    <a:pt x="254" y="234"/>
                    <a:pt x="254" y="234"/>
                  </a:cubicBezTo>
                  <a:cubicBezTo>
                    <a:pt x="254" y="237"/>
                    <a:pt x="254" y="237"/>
                    <a:pt x="254" y="237"/>
                  </a:cubicBezTo>
                  <a:cubicBezTo>
                    <a:pt x="254" y="234"/>
                    <a:pt x="254" y="234"/>
                    <a:pt x="254" y="234"/>
                  </a:cubicBezTo>
                  <a:cubicBezTo>
                    <a:pt x="252" y="234"/>
                    <a:pt x="251" y="234"/>
                    <a:pt x="250" y="232"/>
                  </a:cubicBezTo>
                  <a:cubicBezTo>
                    <a:pt x="249" y="231"/>
                    <a:pt x="249" y="231"/>
                    <a:pt x="248" y="230"/>
                  </a:cubicBezTo>
                  <a:cubicBezTo>
                    <a:pt x="247" y="230"/>
                    <a:pt x="247" y="229"/>
                    <a:pt x="246" y="229"/>
                  </a:cubicBezTo>
                  <a:cubicBezTo>
                    <a:pt x="246" y="229"/>
                    <a:pt x="246" y="229"/>
                    <a:pt x="246" y="229"/>
                  </a:cubicBezTo>
                  <a:cubicBezTo>
                    <a:pt x="246" y="228"/>
                    <a:pt x="245" y="227"/>
                    <a:pt x="245" y="227"/>
                  </a:cubicBezTo>
                  <a:cubicBezTo>
                    <a:pt x="244" y="226"/>
                    <a:pt x="244" y="226"/>
                    <a:pt x="244" y="226"/>
                  </a:cubicBezTo>
                  <a:cubicBezTo>
                    <a:pt x="243" y="222"/>
                    <a:pt x="241" y="218"/>
                    <a:pt x="236" y="218"/>
                  </a:cubicBezTo>
                  <a:cubicBezTo>
                    <a:pt x="235" y="218"/>
                    <a:pt x="235" y="218"/>
                    <a:pt x="234" y="218"/>
                  </a:cubicBezTo>
                  <a:cubicBezTo>
                    <a:pt x="233" y="218"/>
                    <a:pt x="231" y="219"/>
                    <a:pt x="229" y="219"/>
                  </a:cubicBezTo>
                  <a:cubicBezTo>
                    <a:pt x="228" y="219"/>
                    <a:pt x="227" y="218"/>
                    <a:pt x="227" y="218"/>
                  </a:cubicBezTo>
                  <a:cubicBezTo>
                    <a:pt x="226" y="218"/>
                    <a:pt x="225" y="215"/>
                    <a:pt x="225" y="214"/>
                  </a:cubicBezTo>
                  <a:cubicBezTo>
                    <a:pt x="225" y="213"/>
                    <a:pt x="225" y="213"/>
                    <a:pt x="225" y="213"/>
                  </a:cubicBezTo>
                  <a:cubicBezTo>
                    <a:pt x="224" y="211"/>
                    <a:pt x="223" y="209"/>
                    <a:pt x="222" y="207"/>
                  </a:cubicBezTo>
                  <a:cubicBezTo>
                    <a:pt x="220" y="205"/>
                    <a:pt x="218" y="205"/>
                    <a:pt x="217" y="205"/>
                  </a:cubicBezTo>
                  <a:cubicBezTo>
                    <a:pt x="217" y="205"/>
                    <a:pt x="217" y="204"/>
                    <a:pt x="217" y="204"/>
                  </a:cubicBezTo>
                  <a:cubicBezTo>
                    <a:pt x="217" y="204"/>
                    <a:pt x="217" y="202"/>
                    <a:pt x="217" y="201"/>
                  </a:cubicBezTo>
                  <a:cubicBezTo>
                    <a:pt x="217" y="201"/>
                    <a:pt x="217" y="201"/>
                    <a:pt x="217" y="201"/>
                  </a:cubicBezTo>
                  <a:cubicBezTo>
                    <a:pt x="217" y="199"/>
                    <a:pt x="217" y="198"/>
                    <a:pt x="218" y="197"/>
                  </a:cubicBezTo>
                  <a:cubicBezTo>
                    <a:pt x="218" y="194"/>
                    <a:pt x="219" y="190"/>
                    <a:pt x="217" y="185"/>
                  </a:cubicBezTo>
                  <a:cubicBezTo>
                    <a:pt x="216" y="184"/>
                    <a:pt x="214" y="179"/>
                    <a:pt x="208" y="179"/>
                  </a:cubicBezTo>
                  <a:cubicBezTo>
                    <a:pt x="207" y="179"/>
                    <a:pt x="206" y="179"/>
                    <a:pt x="205" y="179"/>
                  </a:cubicBezTo>
                  <a:cubicBezTo>
                    <a:pt x="203" y="179"/>
                    <a:pt x="200" y="179"/>
                    <a:pt x="197" y="179"/>
                  </a:cubicBezTo>
                  <a:cubicBezTo>
                    <a:pt x="194" y="180"/>
                    <a:pt x="193" y="180"/>
                    <a:pt x="191" y="182"/>
                  </a:cubicBezTo>
                  <a:cubicBezTo>
                    <a:pt x="190" y="182"/>
                    <a:pt x="189" y="182"/>
                    <a:pt x="188" y="182"/>
                  </a:cubicBezTo>
                  <a:cubicBezTo>
                    <a:pt x="187" y="182"/>
                    <a:pt x="185" y="182"/>
                    <a:pt x="184" y="182"/>
                  </a:cubicBezTo>
                  <a:cubicBezTo>
                    <a:pt x="182" y="181"/>
                    <a:pt x="180" y="181"/>
                    <a:pt x="179" y="181"/>
                  </a:cubicBezTo>
                  <a:cubicBezTo>
                    <a:pt x="178" y="181"/>
                    <a:pt x="177" y="181"/>
                    <a:pt x="176" y="181"/>
                  </a:cubicBezTo>
                  <a:cubicBezTo>
                    <a:pt x="176" y="181"/>
                    <a:pt x="174" y="182"/>
                    <a:pt x="173" y="183"/>
                  </a:cubicBezTo>
                  <a:cubicBezTo>
                    <a:pt x="172" y="184"/>
                    <a:pt x="172" y="184"/>
                    <a:pt x="171" y="185"/>
                  </a:cubicBezTo>
                  <a:cubicBezTo>
                    <a:pt x="171" y="185"/>
                    <a:pt x="171" y="185"/>
                    <a:pt x="170" y="185"/>
                  </a:cubicBezTo>
                  <a:cubicBezTo>
                    <a:pt x="168" y="186"/>
                    <a:pt x="166" y="187"/>
                    <a:pt x="165" y="190"/>
                  </a:cubicBezTo>
                  <a:cubicBezTo>
                    <a:pt x="163" y="194"/>
                    <a:pt x="166" y="199"/>
                    <a:pt x="167" y="200"/>
                  </a:cubicBezTo>
                  <a:cubicBezTo>
                    <a:pt x="167" y="201"/>
                    <a:pt x="167" y="201"/>
                    <a:pt x="167" y="201"/>
                  </a:cubicBezTo>
                  <a:cubicBezTo>
                    <a:pt x="168" y="202"/>
                    <a:pt x="170" y="204"/>
                    <a:pt x="171" y="205"/>
                  </a:cubicBezTo>
                  <a:cubicBezTo>
                    <a:pt x="172" y="205"/>
                    <a:pt x="174" y="205"/>
                    <a:pt x="175" y="205"/>
                  </a:cubicBezTo>
                  <a:cubicBezTo>
                    <a:pt x="178" y="205"/>
                    <a:pt x="180" y="204"/>
                    <a:pt x="181" y="201"/>
                  </a:cubicBezTo>
                  <a:cubicBezTo>
                    <a:pt x="181" y="201"/>
                    <a:pt x="182" y="199"/>
                    <a:pt x="183" y="199"/>
                  </a:cubicBezTo>
                  <a:cubicBezTo>
                    <a:pt x="183" y="199"/>
                    <a:pt x="183" y="199"/>
                    <a:pt x="183" y="199"/>
                  </a:cubicBezTo>
                  <a:cubicBezTo>
                    <a:pt x="183" y="200"/>
                    <a:pt x="184" y="203"/>
                    <a:pt x="188" y="204"/>
                  </a:cubicBezTo>
                  <a:cubicBezTo>
                    <a:pt x="191" y="204"/>
                    <a:pt x="194" y="202"/>
                    <a:pt x="196" y="200"/>
                  </a:cubicBezTo>
                  <a:cubicBezTo>
                    <a:pt x="197" y="200"/>
                    <a:pt x="198" y="199"/>
                    <a:pt x="199" y="199"/>
                  </a:cubicBezTo>
                  <a:cubicBezTo>
                    <a:pt x="201" y="198"/>
                    <a:pt x="203" y="197"/>
                    <a:pt x="205" y="197"/>
                  </a:cubicBezTo>
                  <a:cubicBezTo>
                    <a:pt x="205" y="196"/>
                    <a:pt x="206" y="196"/>
                    <a:pt x="207" y="196"/>
                  </a:cubicBezTo>
                  <a:cubicBezTo>
                    <a:pt x="207" y="196"/>
                    <a:pt x="207" y="196"/>
                    <a:pt x="207" y="196"/>
                  </a:cubicBezTo>
                  <a:cubicBezTo>
                    <a:pt x="207" y="198"/>
                    <a:pt x="201" y="200"/>
                    <a:pt x="198" y="202"/>
                  </a:cubicBezTo>
                  <a:cubicBezTo>
                    <a:pt x="197" y="202"/>
                    <a:pt x="196" y="203"/>
                    <a:pt x="196" y="203"/>
                  </a:cubicBezTo>
                  <a:cubicBezTo>
                    <a:pt x="193" y="204"/>
                    <a:pt x="190" y="205"/>
                    <a:pt x="187" y="205"/>
                  </a:cubicBezTo>
                  <a:cubicBezTo>
                    <a:pt x="183" y="205"/>
                    <a:pt x="179" y="206"/>
                    <a:pt x="176" y="208"/>
                  </a:cubicBezTo>
                  <a:cubicBezTo>
                    <a:pt x="166" y="213"/>
                    <a:pt x="168" y="219"/>
                    <a:pt x="169" y="224"/>
                  </a:cubicBezTo>
                  <a:cubicBezTo>
                    <a:pt x="170" y="226"/>
                    <a:pt x="170" y="228"/>
                    <a:pt x="170" y="230"/>
                  </a:cubicBezTo>
                  <a:cubicBezTo>
                    <a:pt x="171" y="231"/>
                    <a:pt x="171" y="233"/>
                    <a:pt x="170" y="235"/>
                  </a:cubicBezTo>
                  <a:cubicBezTo>
                    <a:pt x="170" y="236"/>
                    <a:pt x="170" y="238"/>
                    <a:pt x="170" y="241"/>
                  </a:cubicBezTo>
                  <a:cubicBezTo>
                    <a:pt x="170" y="242"/>
                    <a:pt x="170" y="243"/>
                    <a:pt x="171" y="244"/>
                  </a:cubicBezTo>
                  <a:cubicBezTo>
                    <a:pt x="171" y="246"/>
                    <a:pt x="172" y="248"/>
                    <a:pt x="171" y="249"/>
                  </a:cubicBezTo>
                  <a:cubicBezTo>
                    <a:pt x="171" y="250"/>
                    <a:pt x="168" y="250"/>
                    <a:pt x="166" y="250"/>
                  </a:cubicBezTo>
                  <a:cubicBezTo>
                    <a:pt x="164" y="250"/>
                    <a:pt x="163" y="250"/>
                    <a:pt x="163" y="250"/>
                  </a:cubicBezTo>
                  <a:cubicBezTo>
                    <a:pt x="163" y="250"/>
                    <a:pt x="162" y="249"/>
                    <a:pt x="162" y="247"/>
                  </a:cubicBezTo>
                  <a:cubicBezTo>
                    <a:pt x="162" y="246"/>
                    <a:pt x="162" y="245"/>
                    <a:pt x="162" y="244"/>
                  </a:cubicBezTo>
                  <a:cubicBezTo>
                    <a:pt x="163" y="244"/>
                    <a:pt x="163" y="244"/>
                    <a:pt x="164" y="243"/>
                  </a:cubicBezTo>
                  <a:cubicBezTo>
                    <a:pt x="167" y="242"/>
                    <a:pt x="169" y="237"/>
                    <a:pt x="168" y="233"/>
                  </a:cubicBezTo>
                  <a:cubicBezTo>
                    <a:pt x="168" y="230"/>
                    <a:pt x="166" y="227"/>
                    <a:pt x="164" y="226"/>
                  </a:cubicBezTo>
                  <a:cubicBezTo>
                    <a:pt x="162" y="225"/>
                    <a:pt x="160" y="225"/>
                    <a:pt x="159" y="225"/>
                  </a:cubicBezTo>
                  <a:cubicBezTo>
                    <a:pt x="158" y="224"/>
                    <a:pt x="158" y="224"/>
                    <a:pt x="158" y="224"/>
                  </a:cubicBezTo>
                  <a:cubicBezTo>
                    <a:pt x="157" y="224"/>
                    <a:pt x="158" y="221"/>
                    <a:pt x="158" y="220"/>
                  </a:cubicBezTo>
                  <a:cubicBezTo>
                    <a:pt x="158" y="218"/>
                    <a:pt x="159" y="216"/>
                    <a:pt x="158" y="214"/>
                  </a:cubicBezTo>
                  <a:cubicBezTo>
                    <a:pt x="157" y="210"/>
                    <a:pt x="154" y="209"/>
                    <a:pt x="152" y="209"/>
                  </a:cubicBezTo>
                  <a:cubicBezTo>
                    <a:pt x="151" y="209"/>
                    <a:pt x="150" y="207"/>
                    <a:pt x="149" y="207"/>
                  </a:cubicBezTo>
                  <a:cubicBezTo>
                    <a:pt x="149" y="206"/>
                    <a:pt x="149" y="205"/>
                    <a:pt x="149" y="204"/>
                  </a:cubicBezTo>
                  <a:cubicBezTo>
                    <a:pt x="149" y="202"/>
                    <a:pt x="149" y="198"/>
                    <a:pt x="146" y="196"/>
                  </a:cubicBezTo>
                  <a:cubicBezTo>
                    <a:pt x="145" y="196"/>
                    <a:pt x="144" y="196"/>
                    <a:pt x="143" y="196"/>
                  </a:cubicBezTo>
                  <a:cubicBezTo>
                    <a:pt x="143" y="196"/>
                    <a:pt x="143" y="196"/>
                    <a:pt x="142" y="196"/>
                  </a:cubicBezTo>
                  <a:cubicBezTo>
                    <a:pt x="141" y="196"/>
                    <a:pt x="141" y="196"/>
                    <a:pt x="140" y="196"/>
                  </a:cubicBezTo>
                  <a:cubicBezTo>
                    <a:pt x="138" y="196"/>
                    <a:pt x="137" y="196"/>
                    <a:pt x="136" y="196"/>
                  </a:cubicBezTo>
                  <a:cubicBezTo>
                    <a:pt x="135" y="197"/>
                    <a:pt x="135" y="197"/>
                    <a:pt x="135" y="197"/>
                  </a:cubicBezTo>
                  <a:cubicBezTo>
                    <a:pt x="134" y="198"/>
                    <a:pt x="133" y="198"/>
                    <a:pt x="132" y="198"/>
                  </a:cubicBezTo>
                  <a:cubicBezTo>
                    <a:pt x="131" y="198"/>
                    <a:pt x="131" y="198"/>
                    <a:pt x="130" y="198"/>
                  </a:cubicBezTo>
                  <a:cubicBezTo>
                    <a:pt x="127" y="198"/>
                    <a:pt x="124" y="197"/>
                    <a:pt x="121" y="197"/>
                  </a:cubicBezTo>
                  <a:cubicBezTo>
                    <a:pt x="120" y="197"/>
                    <a:pt x="120" y="196"/>
                    <a:pt x="119" y="196"/>
                  </a:cubicBezTo>
                  <a:cubicBezTo>
                    <a:pt x="118" y="196"/>
                    <a:pt x="116" y="196"/>
                    <a:pt x="115" y="195"/>
                  </a:cubicBezTo>
                  <a:cubicBezTo>
                    <a:pt x="113" y="195"/>
                    <a:pt x="113" y="195"/>
                    <a:pt x="113" y="195"/>
                  </a:cubicBezTo>
                  <a:cubicBezTo>
                    <a:pt x="112" y="195"/>
                    <a:pt x="110" y="195"/>
                    <a:pt x="109" y="194"/>
                  </a:cubicBezTo>
                  <a:cubicBezTo>
                    <a:pt x="108" y="194"/>
                    <a:pt x="106" y="194"/>
                    <a:pt x="105" y="193"/>
                  </a:cubicBezTo>
                  <a:cubicBezTo>
                    <a:pt x="103" y="193"/>
                    <a:pt x="101" y="192"/>
                    <a:pt x="99" y="191"/>
                  </a:cubicBezTo>
                  <a:cubicBezTo>
                    <a:pt x="98" y="191"/>
                    <a:pt x="98" y="191"/>
                    <a:pt x="98" y="191"/>
                  </a:cubicBezTo>
                  <a:cubicBezTo>
                    <a:pt x="97" y="191"/>
                    <a:pt x="97" y="191"/>
                    <a:pt x="96" y="191"/>
                  </a:cubicBezTo>
                  <a:cubicBezTo>
                    <a:pt x="96" y="190"/>
                    <a:pt x="96" y="190"/>
                    <a:pt x="96" y="190"/>
                  </a:cubicBezTo>
                  <a:cubicBezTo>
                    <a:pt x="95" y="189"/>
                    <a:pt x="95" y="188"/>
                    <a:pt x="93" y="187"/>
                  </a:cubicBezTo>
                  <a:cubicBezTo>
                    <a:pt x="92" y="186"/>
                    <a:pt x="92" y="186"/>
                    <a:pt x="91" y="186"/>
                  </a:cubicBezTo>
                  <a:cubicBezTo>
                    <a:pt x="91" y="186"/>
                    <a:pt x="90" y="186"/>
                    <a:pt x="90" y="185"/>
                  </a:cubicBezTo>
                  <a:cubicBezTo>
                    <a:pt x="89" y="185"/>
                    <a:pt x="89" y="185"/>
                    <a:pt x="88" y="184"/>
                  </a:cubicBezTo>
                  <a:cubicBezTo>
                    <a:pt x="88" y="184"/>
                    <a:pt x="87" y="183"/>
                    <a:pt x="86" y="182"/>
                  </a:cubicBezTo>
                  <a:cubicBezTo>
                    <a:pt x="84" y="182"/>
                    <a:pt x="83" y="181"/>
                    <a:pt x="81" y="181"/>
                  </a:cubicBezTo>
                  <a:cubicBezTo>
                    <a:pt x="81" y="180"/>
                    <a:pt x="81" y="180"/>
                    <a:pt x="81" y="180"/>
                  </a:cubicBezTo>
                  <a:cubicBezTo>
                    <a:pt x="78" y="179"/>
                    <a:pt x="76" y="178"/>
                    <a:pt x="75" y="177"/>
                  </a:cubicBezTo>
                  <a:cubicBezTo>
                    <a:pt x="78" y="176"/>
                    <a:pt x="79" y="173"/>
                    <a:pt x="79" y="172"/>
                  </a:cubicBezTo>
                  <a:cubicBezTo>
                    <a:pt x="80" y="171"/>
                    <a:pt x="80" y="171"/>
                    <a:pt x="82" y="170"/>
                  </a:cubicBezTo>
                  <a:cubicBezTo>
                    <a:pt x="84" y="170"/>
                    <a:pt x="85" y="170"/>
                    <a:pt x="87" y="170"/>
                  </a:cubicBezTo>
                  <a:cubicBezTo>
                    <a:pt x="89" y="170"/>
                    <a:pt x="91" y="170"/>
                    <a:pt x="92" y="171"/>
                  </a:cubicBezTo>
                  <a:cubicBezTo>
                    <a:pt x="93" y="171"/>
                    <a:pt x="93" y="171"/>
                    <a:pt x="94" y="171"/>
                  </a:cubicBezTo>
                  <a:cubicBezTo>
                    <a:pt x="97" y="171"/>
                    <a:pt x="100" y="169"/>
                    <a:pt x="101" y="166"/>
                  </a:cubicBezTo>
                  <a:cubicBezTo>
                    <a:pt x="103" y="164"/>
                    <a:pt x="102" y="161"/>
                    <a:pt x="101" y="159"/>
                  </a:cubicBezTo>
                  <a:cubicBezTo>
                    <a:pt x="100" y="159"/>
                    <a:pt x="100" y="158"/>
                    <a:pt x="100" y="158"/>
                  </a:cubicBezTo>
                  <a:cubicBezTo>
                    <a:pt x="100" y="154"/>
                    <a:pt x="98" y="150"/>
                    <a:pt x="96" y="148"/>
                  </a:cubicBezTo>
                  <a:cubicBezTo>
                    <a:pt x="95" y="147"/>
                    <a:pt x="95" y="145"/>
                    <a:pt x="94" y="144"/>
                  </a:cubicBezTo>
                  <a:cubicBezTo>
                    <a:pt x="94" y="143"/>
                    <a:pt x="94" y="143"/>
                    <a:pt x="94" y="143"/>
                  </a:cubicBezTo>
                  <a:cubicBezTo>
                    <a:pt x="93" y="141"/>
                    <a:pt x="90" y="134"/>
                    <a:pt x="85" y="132"/>
                  </a:cubicBezTo>
                  <a:cubicBezTo>
                    <a:pt x="84" y="131"/>
                    <a:pt x="82" y="131"/>
                    <a:pt x="81" y="131"/>
                  </a:cubicBezTo>
                  <a:cubicBezTo>
                    <a:pt x="79" y="131"/>
                    <a:pt x="77" y="131"/>
                    <a:pt x="76" y="131"/>
                  </a:cubicBezTo>
                  <a:cubicBezTo>
                    <a:pt x="75" y="132"/>
                    <a:pt x="75" y="132"/>
                    <a:pt x="75" y="132"/>
                  </a:cubicBezTo>
                  <a:cubicBezTo>
                    <a:pt x="74" y="132"/>
                    <a:pt x="73" y="131"/>
                    <a:pt x="72" y="130"/>
                  </a:cubicBezTo>
                  <a:cubicBezTo>
                    <a:pt x="71" y="129"/>
                    <a:pt x="71" y="129"/>
                    <a:pt x="71" y="129"/>
                  </a:cubicBezTo>
                  <a:cubicBezTo>
                    <a:pt x="70" y="128"/>
                    <a:pt x="68" y="127"/>
                    <a:pt x="67" y="126"/>
                  </a:cubicBezTo>
                  <a:cubicBezTo>
                    <a:pt x="65" y="124"/>
                    <a:pt x="63" y="123"/>
                    <a:pt x="61" y="121"/>
                  </a:cubicBezTo>
                  <a:cubicBezTo>
                    <a:pt x="59" y="118"/>
                    <a:pt x="57" y="116"/>
                    <a:pt x="56" y="113"/>
                  </a:cubicBezTo>
                  <a:cubicBezTo>
                    <a:pt x="55" y="110"/>
                    <a:pt x="53" y="106"/>
                    <a:pt x="49" y="102"/>
                  </a:cubicBezTo>
                  <a:cubicBezTo>
                    <a:pt x="46" y="100"/>
                    <a:pt x="44" y="99"/>
                    <a:pt x="42" y="98"/>
                  </a:cubicBezTo>
                  <a:cubicBezTo>
                    <a:pt x="41" y="97"/>
                    <a:pt x="41" y="97"/>
                    <a:pt x="41" y="97"/>
                  </a:cubicBezTo>
                  <a:cubicBezTo>
                    <a:pt x="40" y="97"/>
                    <a:pt x="40" y="96"/>
                    <a:pt x="39" y="95"/>
                  </a:cubicBezTo>
                  <a:cubicBezTo>
                    <a:pt x="39" y="94"/>
                    <a:pt x="39" y="94"/>
                    <a:pt x="39" y="94"/>
                  </a:cubicBezTo>
                  <a:cubicBezTo>
                    <a:pt x="37" y="91"/>
                    <a:pt x="35" y="89"/>
                    <a:pt x="34" y="86"/>
                  </a:cubicBezTo>
                  <a:cubicBezTo>
                    <a:pt x="32" y="80"/>
                    <a:pt x="32" y="80"/>
                    <a:pt x="32" y="80"/>
                  </a:cubicBezTo>
                  <a:cubicBezTo>
                    <a:pt x="0" y="142"/>
                    <a:pt x="0" y="142"/>
                    <a:pt x="0" y="142"/>
                  </a:cubicBezTo>
                  <a:cubicBezTo>
                    <a:pt x="63" y="257"/>
                    <a:pt x="63" y="257"/>
                    <a:pt x="63" y="257"/>
                  </a:cubicBezTo>
                  <a:cubicBezTo>
                    <a:pt x="74" y="287"/>
                    <a:pt x="101" y="288"/>
                    <a:pt x="103" y="288"/>
                  </a:cubicBezTo>
                  <a:cubicBezTo>
                    <a:pt x="115" y="319"/>
                    <a:pt x="115" y="319"/>
                    <a:pt x="115" y="319"/>
                  </a:cubicBezTo>
                  <a:cubicBezTo>
                    <a:pt x="228" y="374"/>
                    <a:pt x="228" y="374"/>
                    <a:pt x="228" y="374"/>
                  </a:cubicBezTo>
                  <a:cubicBezTo>
                    <a:pt x="224" y="384"/>
                    <a:pt x="215" y="434"/>
                    <a:pt x="200" y="526"/>
                  </a:cubicBezTo>
                  <a:cubicBezTo>
                    <a:pt x="199" y="529"/>
                    <a:pt x="199" y="529"/>
                    <a:pt x="199" y="529"/>
                  </a:cubicBezTo>
                  <a:cubicBezTo>
                    <a:pt x="339" y="547"/>
                    <a:pt x="339" y="547"/>
                    <a:pt x="339" y="547"/>
                  </a:cubicBezTo>
                  <a:cubicBezTo>
                    <a:pt x="339" y="545"/>
                    <a:pt x="339" y="545"/>
                    <a:pt x="339" y="545"/>
                  </a:cubicBezTo>
                  <a:cubicBezTo>
                    <a:pt x="340" y="543"/>
                    <a:pt x="340" y="541"/>
                    <a:pt x="341" y="540"/>
                  </a:cubicBezTo>
                  <a:cubicBezTo>
                    <a:pt x="341" y="538"/>
                    <a:pt x="342" y="537"/>
                    <a:pt x="342" y="535"/>
                  </a:cubicBezTo>
                  <a:cubicBezTo>
                    <a:pt x="342" y="535"/>
                    <a:pt x="343" y="534"/>
                    <a:pt x="343" y="534"/>
                  </a:cubicBezTo>
                  <a:cubicBezTo>
                    <a:pt x="343" y="533"/>
                    <a:pt x="343" y="533"/>
                    <a:pt x="343" y="532"/>
                  </a:cubicBezTo>
                  <a:cubicBezTo>
                    <a:pt x="343" y="531"/>
                    <a:pt x="344" y="531"/>
                    <a:pt x="344" y="530"/>
                  </a:cubicBezTo>
                  <a:cubicBezTo>
                    <a:pt x="345" y="529"/>
                    <a:pt x="346" y="528"/>
                    <a:pt x="346" y="526"/>
                  </a:cubicBezTo>
                  <a:cubicBezTo>
                    <a:pt x="347" y="525"/>
                    <a:pt x="348" y="524"/>
                    <a:pt x="348" y="522"/>
                  </a:cubicBezTo>
                  <a:cubicBezTo>
                    <a:pt x="349" y="519"/>
                    <a:pt x="351" y="516"/>
                    <a:pt x="353" y="514"/>
                  </a:cubicBezTo>
                  <a:cubicBezTo>
                    <a:pt x="353" y="514"/>
                    <a:pt x="353" y="513"/>
                    <a:pt x="354" y="513"/>
                  </a:cubicBezTo>
                  <a:cubicBezTo>
                    <a:pt x="354" y="512"/>
                    <a:pt x="355" y="512"/>
                    <a:pt x="356" y="510"/>
                  </a:cubicBezTo>
                  <a:cubicBezTo>
                    <a:pt x="357" y="509"/>
                    <a:pt x="357" y="507"/>
                    <a:pt x="357" y="506"/>
                  </a:cubicBezTo>
                  <a:cubicBezTo>
                    <a:pt x="357" y="506"/>
                    <a:pt x="357" y="505"/>
                    <a:pt x="357" y="505"/>
                  </a:cubicBezTo>
                  <a:cubicBezTo>
                    <a:pt x="357" y="504"/>
                    <a:pt x="357" y="503"/>
                    <a:pt x="357" y="502"/>
                  </a:cubicBezTo>
                  <a:cubicBezTo>
                    <a:pt x="357" y="500"/>
                    <a:pt x="357" y="497"/>
                    <a:pt x="358" y="496"/>
                  </a:cubicBezTo>
                  <a:cubicBezTo>
                    <a:pt x="360" y="494"/>
                    <a:pt x="362" y="492"/>
                    <a:pt x="364" y="490"/>
                  </a:cubicBezTo>
                  <a:cubicBezTo>
                    <a:pt x="366" y="487"/>
                    <a:pt x="366" y="487"/>
                    <a:pt x="366" y="487"/>
                  </a:cubicBezTo>
                  <a:cubicBezTo>
                    <a:pt x="368" y="485"/>
                    <a:pt x="370" y="484"/>
                    <a:pt x="370" y="480"/>
                  </a:cubicBezTo>
                  <a:cubicBezTo>
                    <a:pt x="370" y="479"/>
                    <a:pt x="370" y="478"/>
                    <a:pt x="370" y="477"/>
                  </a:cubicBezTo>
                  <a:cubicBezTo>
                    <a:pt x="370" y="477"/>
                    <a:pt x="370" y="477"/>
                    <a:pt x="370" y="476"/>
                  </a:cubicBezTo>
                  <a:cubicBezTo>
                    <a:pt x="370" y="476"/>
                    <a:pt x="370" y="476"/>
                    <a:pt x="371" y="476"/>
                  </a:cubicBezTo>
                  <a:cubicBezTo>
                    <a:pt x="372" y="476"/>
                    <a:pt x="374" y="475"/>
                    <a:pt x="375" y="473"/>
                  </a:cubicBezTo>
                  <a:cubicBezTo>
                    <a:pt x="376" y="472"/>
                    <a:pt x="376" y="471"/>
                    <a:pt x="376" y="469"/>
                  </a:cubicBezTo>
                  <a:cubicBezTo>
                    <a:pt x="376" y="469"/>
                    <a:pt x="377" y="468"/>
                    <a:pt x="377" y="468"/>
                  </a:cubicBezTo>
                  <a:cubicBezTo>
                    <a:pt x="377" y="468"/>
                    <a:pt x="378" y="467"/>
                    <a:pt x="378" y="467"/>
                  </a:cubicBezTo>
                  <a:cubicBezTo>
                    <a:pt x="379" y="466"/>
                    <a:pt x="380" y="465"/>
                    <a:pt x="381" y="463"/>
                  </a:cubicBezTo>
                  <a:cubicBezTo>
                    <a:pt x="382" y="462"/>
                    <a:pt x="382" y="462"/>
                    <a:pt x="382" y="461"/>
                  </a:cubicBezTo>
                  <a:cubicBezTo>
                    <a:pt x="383" y="460"/>
                    <a:pt x="383" y="459"/>
                    <a:pt x="385" y="457"/>
                  </a:cubicBezTo>
                  <a:cubicBezTo>
                    <a:pt x="385" y="457"/>
                    <a:pt x="385" y="457"/>
                    <a:pt x="386" y="456"/>
                  </a:cubicBezTo>
                  <a:cubicBezTo>
                    <a:pt x="387" y="456"/>
                    <a:pt x="388" y="455"/>
                    <a:pt x="388" y="453"/>
                  </a:cubicBezTo>
                  <a:cubicBezTo>
                    <a:pt x="389" y="454"/>
                    <a:pt x="391" y="454"/>
                    <a:pt x="392" y="454"/>
                  </a:cubicBezTo>
                  <a:cubicBezTo>
                    <a:pt x="394" y="454"/>
                    <a:pt x="396" y="453"/>
                    <a:pt x="396" y="449"/>
                  </a:cubicBezTo>
                  <a:cubicBezTo>
                    <a:pt x="396" y="448"/>
                    <a:pt x="396" y="448"/>
                    <a:pt x="396" y="447"/>
                  </a:cubicBezTo>
                  <a:cubicBezTo>
                    <a:pt x="397" y="447"/>
                    <a:pt x="397" y="447"/>
                    <a:pt x="398" y="447"/>
                  </a:cubicBezTo>
                  <a:cubicBezTo>
                    <a:pt x="398" y="447"/>
                    <a:pt x="399" y="447"/>
                    <a:pt x="399" y="447"/>
                  </a:cubicBezTo>
                  <a:cubicBezTo>
                    <a:pt x="401" y="448"/>
                    <a:pt x="402" y="448"/>
                    <a:pt x="403" y="448"/>
                  </a:cubicBezTo>
                  <a:cubicBezTo>
                    <a:pt x="405" y="448"/>
                    <a:pt x="407" y="447"/>
                    <a:pt x="408" y="446"/>
                  </a:cubicBezTo>
                  <a:cubicBezTo>
                    <a:pt x="409" y="445"/>
                    <a:pt x="409" y="444"/>
                    <a:pt x="410" y="443"/>
                  </a:cubicBezTo>
                  <a:cubicBezTo>
                    <a:pt x="410" y="443"/>
                    <a:pt x="410" y="443"/>
                    <a:pt x="410" y="443"/>
                  </a:cubicBezTo>
                  <a:cubicBezTo>
                    <a:pt x="411" y="442"/>
                    <a:pt x="411" y="442"/>
                    <a:pt x="412" y="442"/>
                  </a:cubicBezTo>
                  <a:cubicBezTo>
                    <a:pt x="413" y="441"/>
                    <a:pt x="413" y="441"/>
                    <a:pt x="413" y="441"/>
                  </a:cubicBezTo>
                  <a:cubicBezTo>
                    <a:pt x="415" y="440"/>
                    <a:pt x="418" y="438"/>
                    <a:pt x="418" y="434"/>
                  </a:cubicBezTo>
                  <a:cubicBezTo>
                    <a:pt x="419" y="431"/>
                    <a:pt x="419" y="428"/>
                    <a:pt x="418" y="426"/>
                  </a:cubicBezTo>
                  <a:cubicBezTo>
                    <a:pt x="417" y="423"/>
                    <a:pt x="416" y="420"/>
                    <a:pt x="414" y="418"/>
                  </a:cubicBezTo>
                  <a:cubicBezTo>
                    <a:pt x="414" y="418"/>
                    <a:pt x="414" y="418"/>
                    <a:pt x="415" y="418"/>
                  </a:cubicBezTo>
                  <a:cubicBezTo>
                    <a:pt x="415" y="418"/>
                    <a:pt x="415" y="418"/>
                    <a:pt x="415" y="418"/>
                  </a:cubicBezTo>
                  <a:cubicBezTo>
                    <a:pt x="419" y="418"/>
                    <a:pt x="424" y="416"/>
                    <a:pt x="427" y="413"/>
                  </a:cubicBezTo>
                  <a:cubicBezTo>
                    <a:pt x="428" y="411"/>
                    <a:pt x="429" y="408"/>
                    <a:pt x="430" y="405"/>
                  </a:cubicBezTo>
                  <a:cubicBezTo>
                    <a:pt x="431" y="399"/>
                    <a:pt x="432" y="397"/>
                    <a:pt x="434" y="397"/>
                  </a:cubicBezTo>
                  <a:cubicBezTo>
                    <a:pt x="435" y="397"/>
                    <a:pt x="435" y="397"/>
                    <a:pt x="435" y="397"/>
                  </a:cubicBezTo>
                  <a:cubicBezTo>
                    <a:pt x="437" y="397"/>
                    <a:pt x="438" y="398"/>
                    <a:pt x="441" y="399"/>
                  </a:cubicBezTo>
                  <a:cubicBezTo>
                    <a:pt x="443" y="400"/>
                    <a:pt x="446" y="401"/>
                    <a:pt x="449" y="401"/>
                  </a:cubicBezTo>
                  <a:cubicBezTo>
                    <a:pt x="451" y="401"/>
                    <a:pt x="452" y="401"/>
                    <a:pt x="453" y="400"/>
                  </a:cubicBezTo>
                  <a:cubicBezTo>
                    <a:pt x="461" y="398"/>
                    <a:pt x="464" y="391"/>
                    <a:pt x="466" y="385"/>
                  </a:cubicBezTo>
                  <a:cubicBezTo>
                    <a:pt x="468" y="380"/>
                    <a:pt x="471" y="375"/>
                    <a:pt x="474" y="370"/>
                  </a:cubicBezTo>
                  <a:cubicBezTo>
                    <a:pt x="474" y="369"/>
                    <a:pt x="474" y="369"/>
                    <a:pt x="474" y="369"/>
                  </a:cubicBezTo>
                  <a:cubicBezTo>
                    <a:pt x="476" y="367"/>
                    <a:pt x="478" y="364"/>
                    <a:pt x="479" y="360"/>
                  </a:cubicBezTo>
                  <a:cubicBezTo>
                    <a:pt x="479" y="359"/>
                    <a:pt x="480" y="358"/>
                    <a:pt x="480" y="357"/>
                  </a:cubicBezTo>
                  <a:cubicBezTo>
                    <a:pt x="480" y="356"/>
                    <a:pt x="480" y="356"/>
                    <a:pt x="480" y="355"/>
                  </a:cubicBezTo>
                  <a:cubicBezTo>
                    <a:pt x="480" y="355"/>
                    <a:pt x="480" y="355"/>
                    <a:pt x="480" y="355"/>
                  </a:cubicBezTo>
                  <a:cubicBezTo>
                    <a:pt x="480" y="353"/>
                    <a:pt x="481" y="351"/>
                    <a:pt x="479" y="349"/>
                  </a:cubicBezTo>
                  <a:cubicBezTo>
                    <a:pt x="478" y="348"/>
                    <a:pt x="478" y="347"/>
                    <a:pt x="477" y="347"/>
                  </a:cubicBezTo>
                  <a:cubicBezTo>
                    <a:pt x="478" y="346"/>
                    <a:pt x="478" y="345"/>
                    <a:pt x="479" y="343"/>
                  </a:cubicBezTo>
                  <a:cubicBezTo>
                    <a:pt x="479" y="343"/>
                    <a:pt x="479" y="342"/>
                    <a:pt x="479" y="342"/>
                  </a:cubicBezTo>
                  <a:cubicBezTo>
                    <a:pt x="479" y="341"/>
                    <a:pt x="479" y="341"/>
                    <a:pt x="480" y="340"/>
                  </a:cubicBezTo>
                  <a:cubicBezTo>
                    <a:pt x="482" y="339"/>
                    <a:pt x="484" y="337"/>
                    <a:pt x="486" y="335"/>
                  </a:cubicBezTo>
                  <a:cubicBezTo>
                    <a:pt x="487" y="333"/>
                    <a:pt x="488" y="331"/>
                    <a:pt x="488" y="328"/>
                  </a:cubicBezTo>
                  <a:cubicBezTo>
                    <a:pt x="488" y="327"/>
                    <a:pt x="488" y="326"/>
                    <a:pt x="489" y="325"/>
                  </a:cubicBezTo>
                  <a:cubicBezTo>
                    <a:pt x="489" y="324"/>
                    <a:pt x="490" y="324"/>
                    <a:pt x="491" y="323"/>
                  </a:cubicBezTo>
                  <a:cubicBezTo>
                    <a:pt x="493" y="322"/>
                    <a:pt x="495" y="320"/>
                    <a:pt x="496" y="316"/>
                  </a:cubicBezTo>
                  <a:cubicBezTo>
                    <a:pt x="496" y="313"/>
                    <a:pt x="495" y="310"/>
                    <a:pt x="492" y="309"/>
                  </a:cubicBezTo>
                  <a:cubicBezTo>
                    <a:pt x="491" y="308"/>
                    <a:pt x="490" y="308"/>
                    <a:pt x="489" y="308"/>
                  </a:cubicBezTo>
                  <a:cubicBezTo>
                    <a:pt x="488" y="308"/>
                    <a:pt x="488" y="308"/>
                    <a:pt x="487" y="307"/>
                  </a:cubicBezTo>
                  <a:cubicBezTo>
                    <a:pt x="486" y="307"/>
                    <a:pt x="485" y="306"/>
                    <a:pt x="484" y="305"/>
                  </a:cubicBezTo>
                  <a:cubicBezTo>
                    <a:pt x="482" y="303"/>
                    <a:pt x="482" y="302"/>
                    <a:pt x="482" y="302"/>
                  </a:cubicBezTo>
                  <a:cubicBezTo>
                    <a:pt x="483" y="302"/>
                    <a:pt x="485" y="302"/>
                    <a:pt x="486" y="302"/>
                  </a:cubicBezTo>
                  <a:cubicBezTo>
                    <a:pt x="487" y="302"/>
                    <a:pt x="487" y="302"/>
                    <a:pt x="487" y="302"/>
                  </a:cubicBezTo>
                  <a:cubicBezTo>
                    <a:pt x="488" y="302"/>
                    <a:pt x="489" y="302"/>
                    <a:pt x="490" y="302"/>
                  </a:cubicBezTo>
                  <a:cubicBezTo>
                    <a:pt x="491" y="302"/>
                    <a:pt x="492" y="301"/>
                    <a:pt x="493" y="301"/>
                  </a:cubicBezTo>
                  <a:cubicBezTo>
                    <a:pt x="495" y="301"/>
                    <a:pt x="496" y="300"/>
                    <a:pt x="498" y="300"/>
                  </a:cubicBezTo>
                  <a:cubicBezTo>
                    <a:pt x="499" y="305"/>
                    <a:pt x="502" y="312"/>
                    <a:pt x="509" y="313"/>
                  </a:cubicBezTo>
                  <a:cubicBezTo>
                    <a:pt x="510" y="313"/>
                    <a:pt x="510" y="313"/>
                    <a:pt x="510" y="313"/>
                  </a:cubicBezTo>
                  <a:cubicBezTo>
                    <a:pt x="510" y="313"/>
                    <a:pt x="511" y="313"/>
                    <a:pt x="511" y="313"/>
                  </a:cubicBezTo>
                  <a:cubicBezTo>
                    <a:pt x="513" y="313"/>
                    <a:pt x="514" y="313"/>
                    <a:pt x="516" y="311"/>
                  </a:cubicBezTo>
                  <a:cubicBezTo>
                    <a:pt x="517" y="310"/>
                    <a:pt x="517" y="309"/>
                    <a:pt x="517" y="308"/>
                  </a:cubicBezTo>
                  <a:cubicBezTo>
                    <a:pt x="517" y="308"/>
                    <a:pt x="517" y="308"/>
                    <a:pt x="517" y="308"/>
                  </a:cubicBezTo>
                  <a:cubicBezTo>
                    <a:pt x="518" y="308"/>
                    <a:pt x="519" y="309"/>
                    <a:pt x="520" y="309"/>
                  </a:cubicBezTo>
                  <a:cubicBezTo>
                    <a:pt x="521" y="309"/>
                    <a:pt x="521" y="309"/>
                    <a:pt x="522" y="309"/>
                  </a:cubicBezTo>
                  <a:cubicBezTo>
                    <a:pt x="523" y="308"/>
                    <a:pt x="525" y="307"/>
                    <a:pt x="526" y="305"/>
                  </a:cubicBezTo>
                  <a:cubicBezTo>
                    <a:pt x="526" y="304"/>
                    <a:pt x="526" y="304"/>
                    <a:pt x="526" y="303"/>
                  </a:cubicBezTo>
                  <a:cubicBezTo>
                    <a:pt x="527" y="304"/>
                    <a:pt x="528" y="304"/>
                    <a:pt x="528" y="304"/>
                  </a:cubicBezTo>
                  <a:cubicBezTo>
                    <a:pt x="529" y="305"/>
                    <a:pt x="530" y="305"/>
                    <a:pt x="531" y="305"/>
                  </a:cubicBezTo>
                  <a:cubicBezTo>
                    <a:pt x="535" y="305"/>
                    <a:pt x="537" y="301"/>
                    <a:pt x="538" y="299"/>
                  </a:cubicBezTo>
                  <a:cubicBezTo>
                    <a:pt x="539" y="298"/>
                    <a:pt x="539" y="297"/>
                    <a:pt x="540" y="297"/>
                  </a:cubicBezTo>
                  <a:cubicBezTo>
                    <a:pt x="541" y="296"/>
                    <a:pt x="541" y="295"/>
                    <a:pt x="542" y="294"/>
                  </a:cubicBezTo>
                  <a:cubicBezTo>
                    <a:pt x="542" y="293"/>
                    <a:pt x="543" y="293"/>
                    <a:pt x="543" y="292"/>
                  </a:cubicBezTo>
                  <a:cubicBezTo>
                    <a:pt x="544" y="292"/>
                    <a:pt x="545" y="291"/>
                    <a:pt x="545" y="291"/>
                  </a:cubicBezTo>
                  <a:cubicBezTo>
                    <a:pt x="547" y="290"/>
                    <a:pt x="549" y="289"/>
                    <a:pt x="550" y="286"/>
                  </a:cubicBezTo>
                  <a:cubicBezTo>
                    <a:pt x="551" y="285"/>
                    <a:pt x="551" y="284"/>
                    <a:pt x="552" y="283"/>
                  </a:cubicBezTo>
                  <a:cubicBezTo>
                    <a:pt x="552" y="281"/>
                    <a:pt x="552" y="280"/>
                    <a:pt x="553" y="280"/>
                  </a:cubicBezTo>
                  <a:cubicBezTo>
                    <a:pt x="553" y="279"/>
                    <a:pt x="554" y="279"/>
                    <a:pt x="555" y="278"/>
                  </a:cubicBezTo>
                  <a:cubicBezTo>
                    <a:pt x="556" y="278"/>
                    <a:pt x="558" y="277"/>
                    <a:pt x="559" y="276"/>
                  </a:cubicBezTo>
                  <a:cubicBezTo>
                    <a:pt x="562" y="272"/>
                    <a:pt x="562" y="268"/>
                    <a:pt x="561" y="264"/>
                  </a:cubicBezTo>
                  <a:cubicBezTo>
                    <a:pt x="561" y="263"/>
                    <a:pt x="561" y="262"/>
                    <a:pt x="561" y="261"/>
                  </a:cubicBezTo>
                  <a:cubicBezTo>
                    <a:pt x="561" y="261"/>
                    <a:pt x="561" y="260"/>
                    <a:pt x="561" y="260"/>
                  </a:cubicBezTo>
                  <a:cubicBezTo>
                    <a:pt x="562" y="259"/>
                    <a:pt x="562" y="257"/>
                    <a:pt x="561" y="255"/>
                  </a:cubicBezTo>
                  <a:cubicBezTo>
                    <a:pt x="560" y="253"/>
                    <a:pt x="558" y="251"/>
                    <a:pt x="556" y="248"/>
                  </a:cubicBezTo>
                  <a:cubicBezTo>
                    <a:pt x="555" y="247"/>
                    <a:pt x="554" y="246"/>
                    <a:pt x="552" y="244"/>
                  </a:cubicBezTo>
                  <a:cubicBezTo>
                    <a:pt x="551" y="242"/>
                    <a:pt x="550" y="241"/>
                    <a:pt x="549" y="239"/>
                  </a:cubicBezTo>
                  <a:cubicBezTo>
                    <a:pt x="548" y="238"/>
                    <a:pt x="547" y="237"/>
                    <a:pt x="547" y="235"/>
                  </a:cubicBezTo>
                  <a:cubicBezTo>
                    <a:pt x="547" y="234"/>
                    <a:pt x="546" y="232"/>
                    <a:pt x="545" y="231"/>
                  </a:cubicBezTo>
                  <a:cubicBezTo>
                    <a:pt x="545" y="230"/>
                    <a:pt x="544" y="229"/>
                    <a:pt x="543" y="228"/>
                  </a:cubicBezTo>
                  <a:cubicBezTo>
                    <a:pt x="542" y="227"/>
                    <a:pt x="540" y="224"/>
                    <a:pt x="540" y="223"/>
                  </a:cubicBezTo>
                  <a:cubicBezTo>
                    <a:pt x="540" y="223"/>
                    <a:pt x="540" y="223"/>
                    <a:pt x="540" y="223"/>
                  </a:cubicBezTo>
                  <a:cubicBezTo>
                    <a:pt x="540" y="223"/>
                    <a:pt x="541" y="223"/>
                    <a:pt x="541" y="223"/>
                  </a:cubicBezTo>
                  <a:cubicBezTo>
                    <a:pt x="542" y="223"/>
                    <a:pt x="543" y="223"/>
                    <a:pt x="544" y="223"/>
                  </a:cubicBezTo>
                  <a:cubicBezTo>
                    <a:pt x="546" y="223"/>
                    <a:pt x="547" y="222"/>
                    <a:pt x="549" y="221"/>
                  </a:cubicBezTo>
                  <a:cubicBezTo>
                    <a:pt x="550" y="220"/>
                    <a:pt x="551" y="218"/>
                    <a:pt x="553" y="217"/>
                  </a:cubicBezTo>
                  <a:cubicBezTo>
                    <a:pt x="555" y="214"/>
                    <a:pt x="556" y="212"/>
                    <a:pt x="556" y="209"/>
                  </a:cubicBezTo>
                  <a:cubicBezTo>
                    <a:pt x="556" y="203"/>
                    <a:pt x="552" y="203"/>
                    <a:pt x="550" y="203"/>
                  </a:cubicBezTo>
                  <a:cubicBezTo>
                    <a:pt x="549" y="203"/>
                    <a:pt x="549" y="203"/>
                    <a:pt x="548" y="202"/>
                  </a:cubicBezTo>
                  <a:cubicBezTo>
                    <a:pt x="548" y="202"/>
                    <a:pt x="548" y="202"/>
                    <a:pt x="548" y="202"/>
                  </a:cubicBezTo>
                  <a:cubicBezTo>
                    <a:pt x="549" y="200"/>
                    <a:pt x="552" y="197"/>
                    <a:pt x="551" y="193"/>
                  </a:cubicBezTo>
                  <a:cubicBezTo>
                    <a:pt x="551" y="192"/>
                    <a:pt x="550" y="190"/>
                    <a:pt x="548" y="189"/>
                  </a:cubicBezTo>
                  <a:cubicBezTo>
                    <a:pt x="546" y="188"/>
                    <a:pt x="544" y="187"/>
                    <a:pt x="542" y="187"/>
                  </a:cubicBezTo>
                  <a:cubicBezTo>
                    <a:pt x="540" y="187"/>
                    <a:pt x="539" y="186"/>
                    <a:pt x="538" y="185"/>
                  </a:cubicBezTo>
                  <a:cubicBezTo>
                    <a:pt x="537" y="185"/>
                    <a:pt x="536" y="184"/>
                    <a:pt x="536" y="184"/>
                  </a:cubicBezTo>
                  <a:cubicBezTo>
                    <a:pt x="535" y="183"/>
                    <a:pt x="534" y="181"/>
                    <a:pt x="533" y="180"/>
                  </a:cubicBezTo>
                  <a:cubicBezTo>
                    <a:pt x="532" y="180"/>
                    <a:pt x="532" y="180"/>
                    <a:pt x="532" y="180"/>
                  </a:cubicBezTo>
                  <a:cubicBezTo>
                    <a:pt x="532" y="180"/>
                    <a:pt x="532" y="179"/>
                    <a:pt x="532" y="179"/>
                  </a:cubicBezTo>
                  <a:cubicBezTo>
                    <a:pt x="533" y="176"/>
                    <a:pt x="533" y="174"/>
                    <a:pt x="532" y="173"/>
                  </a:cubicBezTo>
                  <a:cubicBezTo>
                    <a:pt x="531" y="172"/>
                    <a:pt x="530" y="170"/>
                    <a:pt x="526" y="170"/>
                  </a:cubicBezTo>
                  <a:cubicBezTo>
                    <a:pt x="523" y="170"/>
                    <a:pt x="520" y="171"/>
                    <a:pt x="519" y="172"/>
                  </a:cubicBezTo>
                  <a:cubicBezTo>
                    <a:pt x="518" y="173"/>
                    <a:pt x="517" y="173"/>
                    <a:pt x="516" y="173"/>
                  </a:cubicBezTo>
                  <a:cubicBezTo>
                    <a:pt x="515" y="173"/>
                    <a:pt x="515" y="173"/>
                    <a:pt x="514" y="173"/>
                  </a:cubicBezTo>
                  <a:cubicBezTo>
                    <a:pt x="513" y="172"/>
                    <a:pt x="513" y="172"/>
                    <a:pt x="512" y="171"/>
                  </a:cubicBezTo>
                  <a:cubicBezTo>
                    <a:pt x="511" y="170"/>
                    <a:pt x="510" y="169"/>
                    <a:pt x="508" y="168"/>
                  </a:cubicBezTo>
                  <a:cubicBezTo>
                    <a:pt x="508" y="168"/>
                    <a:pt x="508" y="168"/>
                    <a:pt x="507" y="168"/>
                  </a:cubicBezTo>
                  <a:cubicBezTo>
                    <a:pt x="509" y="168"/>
                    <a:pt x="510" y="168"/>
                    <a:pt x="511" y="168"/>
                  </a:cubicBezTo>
                  <a:cubicBezTo>
                    <a:pt x="513" y="168"/>
                    <a:pt x="516" y="168"/>
                    <a:pt x="518" y="167"/>
                  </a:cubicBezTo>
                  <a:cubicBezTo>
                    <a:pt x="519" y="167"/>
                    <a:pt x="520" y="167"/>
                    <a:pt x="520" y="167"/>
                  </a:cubicBezTo>
                  <a:cubicBezTo>
                    <a:pt x="521" y="167"/>
                    <a:pt x="522" y="167"/>
                    <a:pt x="524" y="168"/>
                  </a:cubicBezTo>
                  <a:cubicBezTo>
                    <a:pt x="525" y="168"/>
                    <a:pt x="526" y="169"/>
                    <a:pt x="526" y="169"/>
                  </a:cubicBezTo>
                  <a:cubicBezTo>
                    <a:pt x="528" y="170"/>
                    <a:pt x="530" y="170"/>
                    <a:pt x="531" y="170"/>
                  </a:cubicBezTo>
                  <a:cubicBezTo>
                    <a:pt x="535" y="170"/>
                    <a:pt x="538" y="168"/>
                    <a:pt x="540" y="165"/>
                  </a:cubicBezTo>
                  <a:cubicBezTo>
                    <a:pt x="543" y="162"/>
                    <a:pt x="547" y="160"/>
                    <a:pt x="551" y="160"/>
                  </a:cubicBezTo>
                  <a:cubicBezTo>
                    <a:pt x="552" y="160"/>
                    <a:pt x="554" y="161"/>
                    <a:pt x="555" y="161"/>
                  </a:cubicBezTo>
                  <a:cubicBezTo>
                    <a:pt x="557" y="161"/>
                    <a:pt x="558" y="162"/>
                    <a:pt x="560" y="162"/>
                  </a:cubicBezTo>
                  <a:cubicBezTo>
                    <a:pt x="563" y="163"/>
                    <a:pt x="567" y="165"/>
                    <a:pt x="571" y="165"/>
                  </a:cubicBezTo>
                  <a:cubicBezTo>
                    <a:pt x="573" y="165"/>
                    <a:pt x="575" y="164"/>
                    <a:pt x="577" y="164"/>
                  </a:cubicBezTo>
                  <a:cubicBezTo>
                    <a:pt x="581" y="162"/>
                    <a:pt x="582" y="159"/>
                    <a:pt x="582" y="157"/>
                  </a:cubicBezTo>
                  <a:cubicBezTo>
                    <a:pt x="583" y="152"/>
                    <a:pt x="579" y="147"/>
                    <a:pt x="578" y="146"/>
                  </a:cubicBezTo>
                  <a:cubicBezTo>
                    <a:pt x="579" y="146"/>
                    <a:pt x="579" y="147"/>
                    <a:pt x="580" y="147"/>
                  </a:cubicBezTo>
                  <a:cubicBezTo>
                    <a:pt x="582" y="147"/>
                    <a:pt x="583" y="148"/>
                    <a:pt x="585" y="148"/>
                  </a:cubicBezTo>
                  <a:cubicBezTo>
                    <a:pt x="585" y="148"/>
                    <a:pt x="586" y="148"/>
                    <a:pt x="586" y="148"/>
                  </a:cubicBezTo>
                  <a:cubicBezTo>
                    <a:pt x="587" y="147"/>
                    <a:pt x="587" y="147"/>
                    <a:pt x="588" y="147"/>
                  </a:cubicBezTo>
                  <a:cubicBezTo>
                    <a:pt x="588" y="147"/>
                    <a:pt x="589" y="148"/>
                    <a:pt x="589" y="148"/>
                  </a:cubicBezTo>
                  <a:cubicBezTo>
                    <a:pt x="589" y="148"/>
                    <a:pt x="589" y="148"/>
                    <a:pt x="589" y="148"/>
                  </a:cubicBezTo>
                  <a:cubicBezTo>
                    <a:pt x="589" y="148"/>
                    <a:pt x="589" y="148"/>
                    <a:pt x="589" y="150"/>
                  </a:cubicBezTo>
                  <a:cubicBezTo>
                    <a:pt x="589" y="150"/>
                    <a:pt x="589" y="151"/>
                    <a:pt x="589" y="151"/>
                  </a:cubicBezTo>
                  <a:cubicBezTo>
                    <a:pt x="589" y="153"/>
                    <a:pt x="588" y="157"/>
                    <a:pt x="591" y="160"/>
                  </a:cubicBezTo>
                  <a:cubicBezTo>
                    <a:pt x="592" y="160"/>
                    <a:pt x="594" y="161"/>
                    <a:pt x="595" y="161"/>
                  </a:cubicBezTo>
                  <a:cubicBezTo>
                    <a:pt x="596" y="161"/>
                    <a:pt x="597" y="161"/>
                    <a:pt x="598" y="160"/>
                  </a:cubicBezTo>
                  <a:cubicBezTo>
                    <a:pt x="599" y="160"/>
                    <a:pt x="599" y="160"/>
                    <a:pt x="600" y="160"/>
                  </a:cubicBezTo>
                  <a:cubicBezTo>
                    <a:pt x="600" y="160"/>
                    <a:pt x="600" y="160"/>
                    <a:pt x="600" y="160"/>
                  </a:cubicBezTo>
                  <a:cubicBezTo>
                    <a:pt x="600" y="160"/>
                    <a:pt x="600" y="160"/>
                    <a:pt x="600" y="160"/>
                  </a:cubicBezTo>
                  <a:cubicBezTo>
                    <a:pt x="600" y="160"/>
                    <a:pt x="600" y="160"/>
                    <a:pt x="600" y="160"/>
                  </a:cubicBezTo>
                  <a:cubicBezTo>
                    <a:pt x="600" y="160"/>
                    <a:pt x="601" y="161"/>
                    <a:pt x="601" y="162"/>
                  </a:cubicBezTo>
                  <a:cubicBezTo>
                    <a:pt x="601" y="163"/>
                    <a:pt x="601" y="163"/>
                    <a:pt x="601" y="163"/>
                  </a:cubicBezTo>
                  <a:cubicBezTo>
                    <a:pt x="601" y="167"/>
                    <a:pt x="603" y="168"/>
                    <a:pt x="606" y="168"/>
                  </a:cubicBezTo>
                  <a:cubicBezTo>
                    <a:pt x="606" y="168"/>
                    <a:pt x="607" y="169"/>
                    <a:pt x="607" y="169"/>
                  </a:cubicBezTo>
                  <a:cubicBezTo>
                    <a:pt x="608" y="169"/>
                    <a:pt x="608" y="170"/>
                    <a:pt x="609" y="170"/>
                  </a:cubicBezTo>
                  <a:cubicBezTo>
                    <a:pt x="610" y="171"/>
                    <a:pt x="611" y="173"/>
                    <a:pt x="613" y="174"/>
                  </a:cubicBezTo>
                  <a:cubicBezTo>
                    <a:pt x="615" y="174"/>
                    <a:pt x="617" y="174"/>
                    <a:pt x="618" y="174"/>
                  </a:cubicBezTo>
                  <a:cubicBezTo>
                    <a:pt x="620" y="174"/>
                    <a:pt x="621" y="174"/>
                    <a:pt x="622" y="175"/>
                  </a:cubicBezTo>
                  <a:cubicBezTo>
                    <a:pt x="623" y="177"/>
                    <a:pt x="623" y="178"/>
                    <a:pt x="623" y="179"/>
                  </a:cubicBezTo>
                  <a:cubicBezTo>
                    <a:pt x="623" y="179"/>
                    <a:pt x="622" y="180"/>
                    <a:pt x="622" y="181"/>
                  </a:cubicBezTo>
                  <a:cubicBezTo>
                    <a:pt x="621" y="181"/>
                    <a:pt x="620" y="181"/>
                    <a:pt x="619" y="182"/>
                  </a:cubicBezTo>
                  <a:cubicBezTo>
                    <a:pt x="617" y="182"/>
                    <a:pt x="614" y="183"/>
                    <a:pt x="612" y="187"/>
                  </a:cubicBezTo>
                  <a:cubicBezTo>
                    <a:pt x="611" y="190"/>
                    <a:pt x="611" y="197"/>
                    <a:pt x="613" y="200"/>
                  </a:cubicBezTo>
                  <a:cubicBezTo>
                    <a:pt x="614" y="202"/>
                    <a:pt x="616" y="203"/>
                    <a:pt x="618" y="203"/>
                  </a:cubicBezTo>
                  <a:cubicBezTo>
                    <a:pt x="619" y="203"/>
                    <a:pt x="621" y="203"/>
                    <a:pt x="622" y="202"/>
                  </a:cubicBezTo>
                  <a:cubicBezTo>
                    <a:pt x="626" y="199"/>
                    <a:pt x="628" y="195"/>
                    <a:pt x="630" y="192"/>
                  </a:cubicBezTo>
                  <a:cubicBezTo>
                    <a:pt x="631" y="189"/>
                    <a:pt x="633" y="187"/>
                    <a:pt x="635" y="185"/>
                  </a:cubicBezTo>
                  <a:cubicBezTo>
                    <a:pt x="636" y="185"/>
                    <a:pt x="638" y="184"/>
                    <a:pt x="638" y="184"/>
                  </a:cubicBezTo>
                  <a:cubicBezTo>
                    <a:pt x="638" y="184"/>
                    <a:pt x="638" y="185"/>
                    <a:pt x="638" y="185"/>
                  </a:cubicBezTo>
                  <a:cubicBezTo>
                    <a:pt x="638" y="187"/>
                    <a:pt x="638" y="188"/>
                    <a:pt x="638" y="189"/>
                  </a:cubicBezTo>
                  <a:cubicBezTo>
                    <a:pt x="638" y="192"/>
                    <a:pt x="639" y="194"/>
                    <a:pt x="641" y="197"/>
                  </a:cubicBezTo>
                  <a:cubicBezTo>
                    <a:pt x="643" y="198"/>
                    <a:pt x="646" y="201"/>
                    <a:pt x="649" y="201"/>
                  </a:cubicBezTo>
                  <a:cubicBezTo>
                    <a:pt x="650" y="201"/>
                    <a:pt x="650" y="201"/>
                    <a:pt x="650" y="201"/>
                  </a:cubicBezTo>
                  <a:cubicBezTo>
                    <a:pt x="650" y="201"/>
                    <a:pt x="650" y="201"/>
                    <a:pt x="650" y="201"/>
                  </a:cubicBezTo>
                  <a:cubicBezTo>
                    <a:pt x="652" y="201"/>
                    <a:pt x="652" y="200"/>
                    <a:pt x="653" y="200"/>
                  </a:cubicBezTo>
                  <a:cubicBezTo>
                    <a:pt x="653" y="205"/>
                    <a:pt x="656" y="207"/>
                    <a:pt x="657" y="207"/>
                  </a:cubicBezTo>
                  <a:cubicBezTo>
                    <a:pt x="658" y="208"/>
                    <a:pt x="659" y="208"/>
                    <a:pt x="660" y="208"/>
                  </a:cubicBezTo>
                  <a:cubicBezTo>
                    <a:pt x="661" y="208"/>
                    <a:pt x="662" y="208"/>
                    <a:pt x="663" y="207"/>
                  </a:cubicBezTo>
                  <a:cubicBezTo>
                    <a:pt x="664" y="207"/>
                    <a:pt x="664" y="207"/>
                    <a:pt x="665" y="207"/>
                  </a:cubicBezTo>
                  <a:cubicBezTo>
                    <a:pt x="665" y="207"/>
                    <a:pt x="665" y="207"/>
                    <a:pt x="665" y="207"/>
                  </a:cubicBezTo>
                  <a:cubicBezTo>
                    <a:pt x="667" y="208"/>
                    <a:pt x="669" y="212"/>
                    <a:pt x="671" y="215"/>
                  </a:cubicBezTo>
                  <a:cubicBezTo>
                    <a:pt x="672" y="217"/>
                    <a:pt x="673" y="219"/>
                    <a:pt x="675" y="221"/>
                  </a:cubicBezTo>
                  <a:cubicBezTo>
                    <a:pt x="677" y="223"/>
                    <a:pt x="677" y="223"/>
                    <a:pt x="677" y="223"/>
                  </a:cubicBezTo>
                  <a:cubicBezTo>
                    <a:pt x="679" y="226"/>
                    <a:pt x="682" y="229"/>
                    <a:pt x="684" y="233"/>
                  </a:cubicBezTo>
                  <a:cubicBezTo>
                    <a:pt x="685" y="236"/>
                    <a:pt x="687" y="241"/>
                    <a:pt x="686" y="244"/>
                  </a:cubicBezTo>
                  <a:cubicBezTo>
                    <a:pt x="686" y="245"/>
                    <a:pt x="685" y="246"/>
                    <a:pt x="684" y="248"/>
                  </a:cubicBezTo>
                  <a:cubicBezTo>
                    <a:pt x="682" y="250"/>
                    <a:pt x="680" y="252"/>
                    <a:pt x="680" y="256"/>
                  </a:cubicBezTo>
                  <a:cubicBezTo>
                    <a:pt x="680" y="258"/>
                    <a:pt x="680" y="260"/>
                    <a:pt x="682" y="262"/>
                  </a:cubicBezTo>
                  <a:cubicBezTo>
                    <a:pt x="680" y="262"/>
                    <a:pt x="678" y="263"/>
                    <a:pt x="677" y="265"/>
                  </a:cubicBezTo>
                  <a:cubicBezTo>
                    <a:pt x="676" y="266"/>
                    <a:pt x="675" y="268"/>
                    <a:pt x="675" y="269"/>
                  </a:cubicBezTo>
                  <a:cubicBezTo>
                    <a:pt x="675" y="270"/>
                    <a:pt x="674" y="271"/>
                    <a:pt x="674" y="271"/>
                  </a:cubicBezTo>
                  <a:cubicBezTo>
                    <a:pt x="673" y="273"/>
                    <a:pt x="672" y="275"/>
                    <a:pt x="671" y="277"/>
                  </a:cubicBezTo>
                  <a:cubicBezTo>
                    <a:pt x="669" y="281"/>
                    <a:pt x="666" y="285"/>
                    <a:pt x="667" y="290"/>
                  </a:cubicBezTo>
                  <a:cubicBezTo>
                    <a:pt x="669" y="296"/>
                    <a:pt x="674" y="298"/>
                    <a:pt x="678" y="300"/>
                  </a:cubicBezTo>
                  <a:cubicBezTo>
                    <a:pt x="681" y="302"/>
                    <a:pt x="684" y="303"/>
                    <a:pt x="686" y="305"/>
                  </a:cubicBezTo>
                  <a:cubicBezTo>
                    <a:pt x="686" y="306"/>
                    <a:pt x="686" y="306"/>
                    <a:pt x="686" y="307"/>
                  </a:cubicBezTo>
                  <a:cubicBezTo>
                    <a:pt x="686" y="307"/>
                    <a:pt x="684" y="308"/>
                    <a:pt x="681" y="309"/>
                  </a:cubicBezTo>
                  <a:cubicBezTo>
                    <a:pt x="680" y="309"/>
                    <a:pt x="680" y="309"/>
                    <a:pt x="679" y="309"/>
                  </a:cubicBezTo>
                  <a:cubicBezTo>
                    <a:pt x="678" y="310"/>
                    <a:pt x="676" y="310"/>
                    <a:pt x="675" y="310"/>
                  </a:cubicBezTo>
                  <a:cubicBezTo>
                    <a:pt x="672" y="312"/>
                    <a:pt x="671" y="314"/>
                    <a:pt x="669" y="315"/>
                  </a:cubicBezTo>
                  <a:cubicBezTo>
                    <a:pt x="669" y="316"/>
                    <a:pt x="668" y="317"/>
                    <a:pt x="668" y="317"/>
                  </a:cubicBezTo>
                  <a:cubicBezTo>
                    <a:pt x="667" y="318"/>
                    <a:pt x="666" y="319"/>
                    <a:pt x="665" y="320"/>
                  </a:cubicBezTo>
                  <a:cubicBezTo>
                    <a:pt x="664" y="321"/>
                    <a:pt x="664" y="321"/>
                    <a:pt x="664" y="321"/>
                  </a:cubicBezTo>
                  <a:cubicBezTo>
                    <a:pt x="662" y="322"/>
                    <a:pt x="659" y="323"/>
                    <a:pt x="655" y="323"/>
                  </a:cubicBezTo>
                  <a:cubicBezTo>
                    <a:pt x="655" y="323"/>
                    <a:pt x="655" y="323"/>
                    <a:pt x="655" y="323"/>
                  </a:cubicBezTo>
                  <a:cubicBezTo>
                    <a:pt x="652" y="323"/>
                    <a:pt x="649" y="322"/>
                    <a:pt x="645" y="322"/>
                  </a:cubicBezTo>
                  <a:cubicBezTo>
                    <a:pt x="642" y="321"/>
                    <a:pt x="638" y="321"/>
                    <a:pt x="634" y="321"/>
                  </a:cubicBezTo>
                  <a:cubicBezTo>
                    <a:pt x="632" y="321"/>
                    <a:pt x="630" y="321"/>
                    <a:pt x="628" y="321"/>
                  </a:cubicBezTo>
                  <a:cubicBezTo>
                    <a:pt x="626" y="322"/>
                    <a:pt x="626" y="322"/>
                    <a:pt x="626" y="322"/>
                  </a:cubicBezTo>
                  <a:cubicBezTo>
                    <a:pt x="626" y="324"/>
                    <a:pt x="626" y="324"/>
                    <a:pt x="626" y="324"/>
                  </a:cubicBezTo>
                  <a:cubicBezTo>
                    <a:pt x="625" y="325"/>
                    <a:pt x="625" y="325"/>
                    <a:pt x="625" y="325"/>
                  </a:cubicBezTo>
                  <a:cubicBezTo>
                    <a:pt x="625" y="326"/>
                    <a:pt x="625" y="328"/>
                    <a:pt x="626" y="329"/>
                  </a:cubicBezTo>
                  <a:cubicBezTo>
                    <a:pt x="626" y="331"/>
                    <a:pt x="627" y="332"/>
                    <a:pt x="628" y="332"/>
                  </a:cubicBezTo>
                  <a:cubicBezTo>
                    <a:pt x="628" y="332"/>
                    <a:pt x="628" y="332"/>
                    <a:pt x="628" y="332"/>
                  </a:cubicBezTo>
                  <a:cubicBezTo>
                    <a:pt x="629" y="334"/>
                    <a:pt x="629" y="334"/>
                    <a:pt x="628" y="335"/>
                  </a:cubicBezTo>
                  <a:cubicBezTo>
                    <a:pt x="627" y="335"/>
                    <a:pt x="627" y="336"/>
                    <a:pt x="626" y="336"/>
                  </a:cubicBezTo>
                  <a:cubicBezTo>
                    <a:pt x="625" y="337"/>
                    <a:pt x="623" y="338"/>
                    <a:pt x="621" y="342"/>
                  </a:cubicBezTo>
                  <a:cubicBezTo>
                    <a:pt x="621" y="343"/>
                    <a:pt x="621" y="343"/>
                    <a:pt x="621" y="344"/>
                  </a:cubicBezTo>
                  <a:cubicBezTo>
                    <a:pt x="621" y="345"/>
                    <a:pt x="621" y="345"/>
                    <a:pt x="620" y="346"/>
                  </a:cubicBezTo>
                  <a:cubicBezTo>
                    <a:pt x="620" y="347"/>
                    <a:pt x="620" y="347"/>
                    <a:pt x="620" y="347"/>
                  </a:cubicBezTo>
                  <a:cubicBezTo>
                    <a:pt x="619" y="349"/>
                    <a:pt x="619" y="350"/>
                    <a:pt x="619" y="352"/>
                  </a:cubicBezTo>
                  <a:cubicBezTo>
                    <a:pt x="619" y="353"/>
                    <a:pt x="620" y="354"/>
                    <a:pt x="620" y="355"/>
                  </a:cubicBezTo>
                  <a:cubicBezTo>
                    <a:pt x="620" y="358"/>
                    <a:pt x="620" y="361"/>
                    <a:pt x="624" y="365"/>
                  </a:cubicBezTo>
                  <a:cubicBezTo>
                    <a:pt x="627" y="369"/>
                    <a:pt x="632" y="371"/>
                    <a:pt x="637" y="372"/>
                  </a:cubicBezTo>
                  <a:cubicBezTo>
                    <a:pt x="638" y="373"/>
                    <a:pt x="639" y="373"/>
                    <a:pt x="640" y="373"/>
                  </a:cubicBezTo>
                  <a:cubicBezTo>
                    <a:pt x="644" y="373"/>
                    <a:pt x="647" y="371"/>
                    <a:pt x="649" y="370"/>
                  </a:cubicBezTo>
                  <a:cubicBezTo>
                    <a:pt x="650" y="369"/>
                    <a:pt x="651" y="369"/>
                    <a:pt x="652" y="368"/>
                  </a:cubicBezTo>
                  <a:cubicBezTo>
                    <a:pt x="655" y="367"/>
                    <a:pt x="658" y="365"/>
                    <a:pt x="662" y="362"/>
                  </a:cubicBezTo>
                  <a:cubicBezTo>
                    <a:pt x="664" y="360"/>
                    <a:pt x="665" y="358"/>
                    <a:pt x="665" y="357"/>
                  </a:cubicBezTo>
                  <a:cubicBezTo>
                    <a:pt x="666" y="356"/>
                    <a:pt x="666" y="355"/>
                    <a:pt x="666" y="355"/>
                  </a:cubicBezTo>
                  <a:cubicBezTo>
                    <a:pt x="667" y="355"/>
                    <a:pt x="667" y="355"/>
                    <a:pt x="667" y="355"/>
                  </a:cubicBezTo>
                  <a:cubicBezTo>
                    <a:pt x="668" y="355"/>
                    <a:pt x="669" y="355"/>
                    <a:pt x="670" y="356"/>
                  </a:cubicBezTo>
                  <a:cubicBezTo>
                    <a:pt x="671" y="356"/>
                    <a:pt x="671" y="356"/>
                    <a:pt x="671" y="356"/>
                  </a:cubicBezTo>
                  <a:cubicBezTo>
                    <a:pt x="673" y="356"/>
                    <a:pt x="675" y="357"/>
                    <a:pt x="676" y="357"/>
                  </a:cubicBezTo>
                  <a:cubicBezTo>
                    <a:pt x="680" y="357"/>
                    <a:pt x="684" y="355"/>
                    <a:pt x="685" y="353"/>
                  </a:cubicBezTo>
                  <a:cubicBezTo>
                    <a:pt x="686" y="351"/>
                    <a:pt x="686" y="350"/>
                    <a:pt x="685" y="348"/>
                  </a:cubicBezTo>
                  <a:cubicBezTo>
                    <a:pt x="686" y="347"/>
                    <a:pt x="686" y="347"/>
                    <a:pt x="686" y="347"/>
                  </a:cubicBezTo>
                  <a:cubicBezTo>
                    <a:pt x="687" y="348"/>
                    <a:pt x="688" y="350"/>
                    <a:pt x="691" y="351"/>
                  </a:cubicBezTo>
                  <a:cubicBezTo>
                    <a:pt x="691" y="351"/>
                    <a:pt x="691" y="351"/>
                    <a:pt x="691" y="351"/>
                  </a:cubicBezTo>
                  <a:cubicBezTo>
                    <a:pt x="692" y="351"/>
                    <a:pt x="692" y="351"/>
                    <a:pt x="692" y="351"/>
                  </a:cubicBezTo>
                  <a:cubicBezTo>
                    <a:pt x="695" y="351"/>
                    <a:pt x="696" y="348"/>
                    <a:pt x="697" y="347"/>
                  </a:cubicBezTo>
                  <a:cubicBezTo>
                    <a:pt x="697" y="346"/>
                    <a:pt x="697" y="346"/>
                    <a:pt x="697" y="346"/>
                  </a:cubicBezTo>
                  <a:cubicBezTo>
                    <a:pt x="698" y="346"/>
                    <a:pt x="698" y="347"/>
                    <a:pt x="698" y="348"/>
                  </a:cubicBezTo>
                  <a:cubicBezTo>
                    <a:pt x="699" y="348"/>
                    <a:pt x="699" y="348"/>
                    <a:pt x="699" y="348"/>
                  </a:cubicBezTo>
                  <a:cubicBezTo>
                    <a:pt x="700" y="350"/>
                    <a:pt x="702" y="352"/>
                    <a:pt x="703" y="353"/>
                  </a:cubicBezTo>
                  <a:cubicBezTo>
                    <a:pt x="704" y="354"/>
                    <a:pt x="704" y="354"/>
                    <a:pt x="705" y="355"/>
                  </a:cubicBezTo>
                  <a:cubicBezTo>
                    <a:pt x="707" y="357"/>
                    <a:pt x="709" y="358"/>
                    <a:pt x="711" y="359"/>
                  </a:cubicBezTo>
                  <a:cubicBezTo>
                    <a:pt x="713" y="360"/>
                    <a:pt x="713" y="360"/>
                    <a:pt x="713" y="360"/>
                  </a:cubicBezTo>
                  <a:cubicBezTo>
                    <a:pt x="715" y="361"/>
                    <a:pt x="716" y="362"/>
                    <a:pt x="717" y="364"/>
                  </a:cubicBezTo>
                  <a:cubicBezTo>
                    <a:pt x="717" y="364"/>
                    <a:pt x="717" y="364"/>
                    <a:pt x="717" y="364"/>
                  </a:cubicBezTo>
                  <a:cubicBezTo>
                    <a:pt x="719" y="367"/>
                    <a:pt x="721" y="368"/>
                    <a:pt x="724" y="368"/>
                  </a:cubicBezTo>
                  <a:cubicBezTo>
                    <a:pt x="724" y="368"/>
                    <a:pt x="725" y="368"/>
                    <a:pt x="726" y="368"/>
                  </a:cubicBezTo>
                  <a:cubicBezTo>
                    <a:pt x="727" y="368"/>
                    <a:pt x="727" y="368"/>
                    <a:pt x="728" y="369"/>
                  </a:cubicBezTo>
                  <a:cubicBezTo>
                    <a:pt x="729" y="369"/>
                    <a:pt x="731" y="370"/>
                    <a:pt x="733" y="370"/>
                  </a:cubicBezTo>
                  <a:cubicBezTo>
                    <a:pt x="733" y="370"/>
                    <a:pt x="733" y="370"/>
                    <a:pt x="733" y="370"/>
                  </a:cubicBezTo>
                  <a:cubicBezTo>
                    <a:pt x="734" y="370"/>
                    <a:pt x="735" y="370"/>
                    <a:pt x="737" y="370"/>
                  </a:cubicBezTo>
                  <a:cubicBezTo>
                    <a:pt x="739" y="370"/>
                    <a:pt x="740" y="370"/>
                    <a:pt x="742" y="370"/>
                  </a:cubicBezTo>
                  <a:cubicBezTo>
                    <a:pt x="741" y="371"/>
                    <a:pt x="741" y="371"/>
                    <a:pt x="740" y="372"/>
                  </a:cubicBezTo>
                  <a:cubicBezTo>
                    <a:pt x="738" y="374"/>
                    <a:pt x="736" y="377"/>
                    <a:pt x="736" y="380"/>
                  </a:cubicBezTo>
                  <a:cubicBezTo>
                    <a:pt x="736" y="381"/>
                    <a:pt x="737" y="383"/>
                    <a:pt x="739" y="384"/>
                  </a:cubicBezTo>
                  <a:cubicBezTo>
                    <a:pt x="741" y="386"/>
                    <a:pt x="742" y="388"/>
                    <a:pt x="744" y="390"/>
                  </a:cubicBezTo>
                  <a:cubicBezTo>
                    <a:pt x="746" y="392"/>
                    <a:pt x="748" y="392"/>
                    <a:pt x="751" y="392"/>
                  </a:cubicBezTo>
                  <a:cubicBezTo>
                    <a:pt x="752" y="392"/>
                    <a:pt x="753" y="392"/>
                    <a:pt x="754" y="392"/>
                  </a:cubicBezTo>
                  <a:cubicBezTo>
                    <a:pt x="755" y="392"/>
                    <a:pt x="756" y="392"/>
                    <a:pt x="757" y="392"/>
                  </a:cubicBezTo>
                  <a:cubicBezTo>
                    <a:pt x="757" y="392"/>
                    <a:pt x="758" y="392"/>
                    <a:pt x="758" y="392"/>
                  </a:cubicBezTo>
                  <a:cubicBezTo>
                    <a:pt x="759" y="393"/>
                    <a:pt x="759" y="394"/>
                    <a:pt x="758" y="395"/>
                  </a:cubicBezTo>
                  <a:cubicBezTo>
                    <a:pt x="758" y="396"/>
                    <a:pt x="758" y="397"/>
                    <a:pt x="759" y="398"/>
                  </a:cubicBezTo>
                  <a:cubicBezTo>
                    <a:pt x="759" y="402"/>
                    <a:pt x="763" y="407"/>
                    <a:pt x="769" y="407"/>
                  </a:cubicBezTo>
                  <a:cubicBezTo>
                    <a:pt x="770" y="407"/>
                    <a:pt x="770" y="407"/>
                    <a:pt x="771" y="407"/>
                  </a:cubicBezTo>
                  <a:cubicBezTo>
                    <a:pt x="776" y="405"/>
                    <a:pt x="776" y="401"/>
                    <a:pt x="776" y="399"/>
                  </a:cubicBezTo>
                  <a:cubicBezTo>
                    <a:pt x="775" y="397"/>
                    <a:pt x="776" y="396"/>
                    <a:pt x="776" y="396"/>
                  </a:cubicBezTo>
                  <a:cubicBezTo>
                    <a:pt x="777" y="396"/>
                    <a:pt x="779" y="395"/>
                    <a:pt x="781" y="395"/>
                  </a:cubicBezTo>
                  <a:cubicBezTo>
                    <a:pt x="783" y="395"/>
                    <a:pt x="784" y="395"/>
                    <a:pt x="785" y="395"/>
                  </a:cubicBezTo>
                  <a:cubicBezTo>
                    <a:pt x="786" y="396"/>
                    <a:pt x="788" y="398"/>
                    <a:pt x="789" y="399"/>
                  </a:cubicBezTo>
                  <a:cubicBezTo>
                    <a:pt x="792" y="401"/>
                    <a:pt x="795" y="403"/>
                    <a:pt x="798" y="404"/>
                  </a:cubicBezTo>
                  <a:cubicBezTo>
                    <a:pt x="801" y="405"/>
                    <a:pt x="803" y="405"/>
                    <a:pt x="806" y="405"/>
                  </a:cubicBezTo>
                  <a:cubicBezTo>
                    <a:pt x="808" y="405"/>
                    <a:pt x="809" y="405"/>
                    <a:pt x="811" y="405"/>
                  </a:cubicBezTo>
                  <a:cubicBezTo>
                    <a:pt x="812" y="405"/>
                    <a:pt x="813" y="405"/>
                    <a:pt x="814" y="405"/>
                  </a:cubicBezTo>
                  <a:cubicBezTo>
                    <a:pt x="814" y="405"/>
                    <a:pt x="814" y="405"/>
                    <a:pt x="815" y="405"/>
                  </a:cubicBezTo>
                  <a:cubicBezTo>
                    <a:pt x="817" y="405"/>
                    <a:pt x="819" y="405"/>
                    <a:pt x="822" y="405"/>
                  </a:cubicBezTo>
                  <a:cubicBezTo>
                    <a:pt x="823" y="405"/>
                    <a:pt x="823" y="405"/>
                    <a:pt x="823" y="405"/>
                  </a:cubicBezTo>
                  <a:cubicBezTo>
                    <a:pt x="823" y="405"/>
                    <a:pt x="824" y="405"/>
                    <a:pt x="824" y="405"/>
                  </a:cubicBezTo>
                  <a:cubicBezTo>
                    <a:pt x="826" y="405"/>
                    <a:pt x="827" y="405"/>
                    <a:pt x="828" y="405"/>
                  </a:cubicBezTo>
                  <a:cubicBezTo>
                    <a:pt x="829" y="405"/>
                    <a:pt x="830" y="404"/>
                    <a:pt x="831" y="404"/>
                  </a:cubicBezTo>
                  <a:cubicBezTo>
                    <a:pt x="832" y="404"/>
                    <a:pt x="835" y="405"/>
                    <a:pt x="836" y="405"/>
                  </a:cubicBezTo>
                  <a:cubicBezTo>
                    <a:pt x="839" y="406"/>
                    <a:pt x="842" y="407"/>
                    <a:pt x="845" y="407"/>
                  </a:cubicBezTo>
                  <a:cubicBezTo>
                    <a:pt x="848" y="407"/>
                    <a:pt x="850" y="406"/>
                    <a:pt x="851" y="404"/>
                  </a:cubicBezTo>
                  <a:cubicBezTo>
                    <a:pt x="853" y="403"/>
                    <a:pt x="853" y="400"/>
                    <a:pt x="853" y="398"/>
                  </a:cubicBezTo>
                  <a:cubicBezTo>
                    <a:pt x="853" y="389"/>
                    <a:pt x="844" y="382"/>
                    <a:pt x="837" y="378"/>
                  </a:cubicBezTo>
                  <a:cubicBezTo>
                    <a:pt x="834" y="377"/>
                    <a:pt x="832" y="376"/>
                    <a:pt x="829" y="375"/>
                  </a:cubicBezTo>
                  <a:cubicBezTo>
                    <a:pt x="824" y="373"/>
                    <a:pt x="820" y="371"/>
                    <a:pt x="816" y="368"/>
                  </a:cubicBezTo>
                  <a:cubicBezTo>
                    <a:pt x="814" y="367"/>
                    <a:pt x="812" y="367"/>
                    <a:pt x="810" y="366"/>
                  </a:cubicBezTo>
                  <a:cubicBezTo>
                    <a:pt x="809" y="366"/>
                    <a:pt x="808" y="366"/>
                    <a:pt x="807" y="365"/>
                  </a:cubicBezTo>
                  <a:cubicBezTo>
                    <a:pt x="803" y="364"/>
                    <a:pt x="798" y="361"/>
                    <a:pt x="794" y="359"/>
                  </a:cubicBezTo>
                  <a:cubicBezTo>
                    <a:pt x="793" y="358"/>
                    <a:pt x="791" y="357"/>
                    <a:pt x="790" y="357"/>
                  </a:cubicBezTo>
                  <a:cubicBezTo>
                    <a:pt x="788" y="355"/>
                    <a:pt x="786" y="354"/>
                    <a:pt x="785" y="353"/>
                  </a:cubicBezTo>
                  <a:cubicBezTo>
                    <a:pt x="785" y="352"/>
                    <a:pt x="785" y="352"/>
                    <a:pt x="785" y="352"/>
                  </a:cubicBezTo>
                  <a:cubicBezTo>
                    <a:pt x="786" y="352"/>
                    <a:pt x="788" y="353"/>
                    <a:pt x="789" y="353"/>
                  </a:cubicBezTo>
                  <a:cubicBezTo>
                    <a:pt x="791" y="354"/>
                    <a:pt x="792" y="354"/>
                    <a:pt x="793" y="354"/>
                  </a:cubicBezTo>
                  <a:cubicBezTo>
                    <a:pt x="794" y="354"/>
                    <a:pt x="795" y="354"/>
                    <a:pt x="796" y="354"/>
                  </a:cubicBezTo>
                  <a:cubicBezTo>
                    <a:pt x="797" y="354"/>
                    <a:pt x="797" y="354"/>
                    <a:pt x="798" y="354"/>
                  </a:cubicBezTo>
                  <a:cubicBezTo>
                    <a:pt x="799" y="354"/>
                    <a:pt x="799" y="354"/>
                    <a:pt x="800" y="354"/>
                  </a:cubicBezTo>
                  <a:cubicBezTo>
                    <a:pt x="801" y="354"/>
                    <a:pt x="802" y="354"/>
                    <a:pt x="802" y="355"/>
                  </a:cubicBezTo>
                  <a:cubicBezTo>
                    <a:pt x="806" y="355"/>
                    <a:pt x="809" y="357"/>
                    <a:pt x="812" y="358"/>
                  </a:cubicBezTo>
                  <a:cubicBezTo>
                    <a:pt x="815" y="359"/>
                    <a:pt x="817" y="360"/>
                    <a:pt x="819" y="361"/>
                  </a:cubicBezTo>
                  <a:cubicBezTo>
                    <a:pt x="820" y="361"/>
                    <a:pt x="821" y="362"/>
                    <a:pt x="822" y="362"/>
                  </a:cubicBezTo>
                  <a:cubicBezTo>
                    <a:pt x="823" y="362"/>
                    <a:pt x="824" y="361"/>
                    <a:pt x="825" y="361"/>
                  </a:cubicBezTo>
                  <a:cubicBezTo>
                    <a:pt x="826" y="361"/>
                    <a:pt x="827" y="361"/>
                    <a:pt x="827" y="361"/>
                  </a:cubicBezTo>
                  <a:cubicBezTo>
                    <a:pt x="827" y="361"/>
                    <a:pt x="828" y="361"/>
                    <a:pt x="828" y="361"/>
                  </a:cubicBezTo>
                  <a:cubicBezTo>
                    <a:pt x="828" y="361"/>
                    <a:pt x="829" y="362"/>
                    <a:pt x="830" y="362"/>
                  </a:cubicBezTo>
                  <a:cubicBezTo>
                    <a:pt x="831" y="363"/>
                    <a:pt x="832" y="365"/>
                    <a:pt x="834" y="365"/>
                  </a:cubicBezTo>
                  <a:cubicBezTo>
                    <a:pt x="835" y="366"/>
                    <a:pt x="836" y="366"/>
                    <a:pt x="838" y="366"/>
                  </a:cubicBezTo>
                  <a:cubicBezTo>
                    <a:pt x="838" y="366"/>
                    <a:pt x="839" y="366"/>
                    <a:pt x="840" y="366"/>
                  </a:cubicBezTo>
                  <a:cubicBezTo>
                    <a:pt x="841" y="366"/>
                    <a:pt x="842" y="366"/>
                    <a:pt x="842" y="366"/>
                  </a:cubicBezTo>
                  <a:cubicBezTo>
                    <a:pt x="843" y="366"/>
                    <a:pt x="843" y="366"/>
                    <a:pt x="843" y="366"/>
                  </a:cubicBezTo>
                  <a:cubicBezTo>
                    <a:pt x="844" y="366"/>
                    <a:pt x="845" y="366"/>
                    <a:pt x="846" y="367"/>
                  </a:cubicBezTo>
                  <a:cubicBezTo>
                    <a:pt x="847" y="367"/>
                    <a:pt x="847" y="367"/>
                    <a:pt x="847" y="367"/>
                  </a:cubicBezTo>
                  <a:cubicBezTo>
                    <a:pt x="848" y="368"/>
                    <a:pt x="848" y="368"/>
                    <a:pt x="849" y="368"/>
                  </a:cubicBezTo>
                  <a:cubicBezTo>
                    <a:pt x="850" y="369"/>
                    <a:pt x="851" y="369"/>
                    <a:pt x="852" y="370"/>
                  </a:cubicBezTo>
                  <a:cubicBezTo>
                    <a:pt x="854" y="371"/>
                    <a:pt x="855" y="371"/>
                    <a:pt x="857" y="371"/>
                  </a:cubicBezTo>
                  <a:cubicBezTo>
                    <a:pt x="859" y="371"/>
                    <a:pt x="861" y="370"/>
                    <a:pt x="862" y="367"/>
                  </a:cubicBezTo>
                  <a:cubicBezTo>
                    <a:pt x="863" y="365"/>
                    <a:pt x="862" y="362"/>
                    <a:pt x="861" y="360"/>
                  </a:cubicBezTo>
                  <a:cubicBezTo>
                    <a:pt x="861" y="360"/>
                    <a:pt x="861" y="360"/>
                    <a:pt x="862" y="359"/>
                  </a:cubicBezTo>
                  <a:close/>
                  <a:moveTo>
                    <a:pt x="493" y="120"/>
                  </a:moveTo>
                  <a:cubicBezTo>
                    <a:pt x="493" y="120"/>
                    <a:pt x="493" y="121"/>
                    <a:pt x="493" y="121"/>
                  </a:cubicBezTo>
                  <a:cubicBezTo>
                    <a:pt x="492" y="120"/>
                    <a:pt x="490" y="120"/>
                    <a:pt x="489" y="120"/>
                  </a:cubicBezTo>
                  <a:cubicBezTo>
                    <a:pt x="489" y="120"/>
                    <a:pt x="489" y="120"/>
                    <a:pt x="489" y="120"/>
                  </a:cubicBezTo>
                  <a:cubicBezTo>
                    <a:pt x="490" y="120"/>
                    <a:pt x="490" y="120"/>
                    <a:pt x="490" y="120"/>
                  </a:cubicBezTo>
                  <a:cubicBezTo>
                    <a:pt x="492" y="118"/>
                    <a:pt x="493" y="116"/>
                    <a:pt x="494" y="115"/>
                  </a:cubicBezTo>
                  <a:cubicBezTo>
                    <a:pt x="494" y="116"/>
                    <a:pt x="493" y="120"/>
                    <a:pt x="493" y="120"/>
                  </a:cubicBezTo>
                  <a:close/>
                  <a:moveTo>
                    <a:pt x="457" y="346"/>
                  </a:moveTo>
                  <a:cubicBezTo>
                    <a:pt x="452" y="346"/>
                    <a:pt x="448" y="345"/>
                    <a:pt x="445" y="342"/>
                  </a:cubicBezTo>
                  <a:cubicBezTo>
                    <a:pt x="444" y="341"/>
                    <a:pt x="444" y="341"/>
                    <a:pt x="444" y="341"/>
                  </a:cubicBezTo>
                  <a:cubicBezTo>
                    <a:pt x="443" y="340"/>
                    <a:pt x="442" y="339"/>
                    <a:pt x="441" y="338"/>
                  </a:cubicBezTo>
                  <a:cubicBezTo>
                    <a:pt x="440" y="336"/>
                    <a:pt x="439" y="335"/>
                    <a:pt x="438" y="333"/>
                  </a:cubicBezTo>
                  <a:cubicBezTo>
                    <a:pt x="437" y="331"/>
                    <a:pt x="435" y="330"/>
                    <a:pt x="433" y="329"/>
                  </a:cubicBezTo>
                  <a:cubicBezTo>
                    <a:pt x="431" y="328"/>
                    <a:pt x="430" y="327"/>
                    <a:pt x="428" y="326"/>
                  </a:cubicBezTo>
                  <a:cubicBezTo>
                    <a:pt x="430" y="326"/>
                    <a:pt x="433" y="326"/>
                    <a:pt x="435" y="327"/>
                  </a:cubicBezTo>
                  <a:cubicBezTo>
                    <a:pt x="437" y="328"/>
                    <a:pt x="439" y="329"/>
                    <a:pt x="440" y="330"/>
                  </a:cubicBezTo>
                  <a:cubicBezTo>
                    <a:pt x="443" y="332"/>
                    <a:pt x="445" y="334"/>
                    <a:pt x="447" y="336"/>
                  </a:cubicBezTo>
                  <a:cubicBezTo>
                    <a:pt x="448" y="338"/>
                    <a:pt x="450" y="340"/>
                    <a:pt x="453" y="342"/>
                  </a:cubicBezTo>
                  <a:cubicBezTo>
                    <a:pt x="453" y="342"/>
                    <a:pt x="454" y="342"/>
                    <a:pt x="454" y="343"/>
                  </a:cubicBezTo>
                  <a:cubicBezTo>
                    <a:pt x="455" y="344"/>
                    <a:pt x="456" y="345"/>
                    <a:pt x="457" y="345"/>
                  </a:cubicBezTo>
                  <a:cubicBezTo>
                    <a:pt x="458" y="346"/>
                    <a:pt x="458" y="346"/>
                    <a:pt x="458" y="346"/>
                  </a:cubicBezTo>
                  <a:cubicBezTo>
                    <a:pt x="458" y="346"/>
                    <a:pt x="458" y="346"/>
                    <a:pt x="458" y="346"/>
                  </a:cubicBezTo>
                  <a:cubicBezTo>
                    <a:pt x="458" y="346"/>
                    <a:pt x="458" y="346"/>
                    <a:pt x="457" y="346"/>
                  </a:cubicBezTo>
                  <a:close/>
                  <a:moveTo>
                    <a:pt x="567" y="79"/>
                  </a:moveTo>
                  <a:cubicBezTo>
                    <a:pt x="566" y="78"/>
                    <a:pt x="566" y="78"/>
                    <a:pt x="566" y="78"/>
                  </a:cubicBezTo>
                  <a:cubicBezTo>
                    <a:pt x="565" y="77"/>
                    <a:pt x="564" y="76"/>
                    <a:pt x="563" y="75"/>
                  </a:cubicBezTo>
                  <a:cubicBezTo>
                    <a:pt x="563" y="75"/>
                    <a:pt x="563" y="75"/>
                    <a:pt x="563" y="74"/>
                  </a:cubicBezTo>
                  <a:cubicBezTo>
                    <a:pt x="563" y="74"/>
                    <a:pt x="564" y="74"/>
                    <a:pt x="564" y="74"/>
                  </a:cubicBezTo>
                  <a:cubicBezTo>
                    <a:pt x="567" y="75"/>
                    <a:pt x="572" y="79"/>
                    <a:pt x="573" y="81"/>
                  </a:cubicBezTo>
                  <a:cubicBezTo>
                    <a:pt x="573" y="82"/>
                    <a:pt x="573" y="82"/>
                    <a:pt x="573" y="82"/>
                  </a:cubicBezTo>
                  <a:cubicBezTo>
                    <a:pt x="573" y="82"/>
                    <a:pt x="573" y="82"/>
                    <a:pt x="572" y="82"/>
                  </a:cubicBezTo>
                  <a:cubicBezTo>
                    <a:pt x="571" y="82"/>
                    <a:pt x="569" y="81"/>
                    <a:pt x="567" y="79"/>
                  </a:cubicBezTo>
                  <a:close/>
                  <a:moveTo>
                    <a:pt x="573" y="140"/>
                  </a:moveTo>
                  <a:cubicBezTo>
                    <a:pt x="573" y="140"/>
                    <a:pt x="574" y="140"/>
                    <a:pt x="574" y="140"/>
                  </a:cubicBezTo>
                  <a:cubicBezTo>
                    <a:pt x="574" y="140"/>
                    <a:pt x="574" y="140"/>
                    <a:pt x="574" y="140"/>
                  </a:cubicBezTo>
                  <a:cubicBezTo>
                    <a:pt x="575" y="140"/>
                    <a:pt x="575" y="141"/>
                    <a:pt x="575" y="142"/>
                  </a:cubicBezTo>
                  <a:cubicBezTo>
                    <a:pt x="575" y="142"/>
                    <a:pt x="576" y="143"/>
                    <a:pt x="576" y="144"/>
                  </a:cubicBezTo>
                  <a:cubicBezTo>
                    <a:pt x="575" y="143"/>
                    <a:pt x="574" y="142"/>
                    <a:pt x="573" y="140"/>
                  </a:cubicBezTo>
                  <a:close/>
                  <a:moveTo>
                    <a:pt x="739" y="259"/>
                  </a:moveTo>
                  <a:cubicBezTo>
                    <a:pt x="739" y="260"/>
                    <a:pt x="738" y="261"/>
                    <a:pt x="736" y="261"/>
                  </a:cubicBezTo>
                  <a:cubicBezTo>
                    <a:pt x="736" y="261"/>
                    <a:pt x="735" y="261"/>
                    <a:pt x="735" y="261"/>
                  </a:cubicBezTo>
                  <a:cubicBezTo>
                    <a:pt x="734" y="261"/>
                    <a:pt x="732" y="261"/>
                    <a:pt x="732" y="261"/>
                  </a:cubicBezTo>
                  <a:cubicBezTo>
                    <a:pt x="731" y="261"/>
                    <a:pt x="731" y="261"/>
                    <a:pt x="730" y="261"/>
                  </a:cubicBezTo>
                  <a:cubicBezTo>
                    <a:pt x="726" y="263"/>
                    <a:pt x="723" y="268"/>
                    <a:pt x="720" y="273"/>
                  </a:cubicBezTo>
                  <a:cubicBezTo>
                    <a:pt x="719" y="273"/>
                    <a:pt x="719" y="273"/>
                    <a:pt x="719" y="273"/>
                  </a:cubicBezTo>
                  <a:cubicBezTo>
                    <a:pt x="720" y="271"/>
                    <a:pt x="720" y="270"/>
                    <a:pt x="719" y="267"/>
                  </a:cubicBezTo>
                  <a:cubicBezTo>
                    <a:pt x="717" y="262"/>
                    <a:pt x="714" y="259"/>
                    <a:pt x="710" y="258"/>
                  </a:cubicBezTo>
                  <a:cubicBezTo>
                    <a:pt x="712" y="254"/>
                    <a:pt x="713" y="250"/>
                    <a:pt x="713" y="246"/>
                  </a:cubicBezTo>
                  <a:cubicBezTo>
                    <a:pt x="716" y="247"/>
                    <a:pt x="719" y="249"/>
                    <a:pt x="723" y="250"/>
                  </a:cubicBezTo>
                  <a:cubicBezTo>
                    <a:pt x="725" y="250"/>
                    <a:pt x="727" y="251"/>
                    <a:pt x="729" y="251"/>
                  </a:cubicBezTo>
                  <a:cubicBezTo>
                    <a:pt x="731" y="251"/>
                    <a:pt x="734" y="251"/>
                    <a:pt x="736" y="252"/>
                  </a:cubicBezTo>
                  <a:cubicBezTo>
                    <a:pt x="738" y="253"/>
                    <a:pt x="739" y="255"/>
                    <a:pt x="740" y="257"/>
                  </a:cubicBezTo>
                  <a:cubicBezTo>
                    <a:pt x="740" y="258"/>
                    <a:pt x="740" y="259"/>
                    <a:pt x="739" y="259"/>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8" name="Freeform 97"/>
            <p:cNvSpPr>
              <a:spLocks/>
            </p:cNvSpPr>
            <p:nvPr/>
          </p:nvSpPr>
          <p:spPr bwMode="auto">
            <a:xfrm>
              <a:off x="17687327" y="3713860"/>
              <a:ext cx="92329" cy="69063"/>
            </a:xfrm>
            <a:custGeom>
              <a:avLst/>
              <a:gdLst>
                <a:gd name="T0" fmla="*/ 16 w 17"/>
                <a:gd name="T1" fmla="*/ 2 h 14"/>
                <a:gd name="T2" fmla="*/ 12 w 17"/>
                <a:gd name="T3" fmla="*/ 0 h 14"/>
                <a:gd name="T4" fmla="*/ 10 w 17"/>
                <a:gd name="T5" fmla="*/ 0 h 14"/>
                <a:gd name="T6" fmla="*/ 7 w 17"/>
                <a:gd name="T7" fmla="*/ 2 h 14"/>
                <a:gd name="T8" fmla="*/ 6 w 17"/>
                <a:gd name="T9" fmla="*/ 3 h 14"/>
                <a:gd name="T10" fmla="*/ 1 w 17"/>
                <a:gd name="T11" fmla="*/ 7 h 14"/>
                <a:gd name="T12" fmla="*/ 1 w 17"/>
                <a:gd name="T13" fmla="*/ 11 h 14"/>
                <a:gd name="T14" fmla="*/ 5 w 17"/>
                <a:gd name="T15" fmla="*/ 14 h 14"/>
                <a:gd name="T16" fmla="*/ 10 w 17"/>
                <a:gd name="T17" fmla="*/ 11 h 14"/>
                <a:gd name="T18" fmla="*/ 10 w 17"/>
                <a:gd name="T19" fmla="*/ 11 h 14"/>
                <a:gd name="T20" fmla="*/ 12 w 17"/>
                <a:gd name="T21" fmla="*/ 11 h 14"/>
                <a:gd name="T22" fmla="*/ 16 w 17"/>
                <a:gd name="T23" fmla="*/ 7 h 14"/>
                <a:gd name="T24" fmla="*/ 16 w 17"/>
                <a:gd name="T25" fmla="*/ 2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4">
                  <a:moveTo>
                    <a:pt x="16" y="2"/>
                  </a:moveTo>
                  <a:cubicBezTo>
                    <a:pt x="15" y="0"/>
                    <a:pt x="14" y="0"/>
                    <a:pt x="12" y="0"/>
                  </a:cubicBezTo>
                  <a:cubicBezTo>
                    <a:pt x="12" y="0"/>
                    <a:pt x="11" y="0"/>
                    <a:pt x="10" y="0"/>
                  </a:cubicBezTo>
                  <a:cubicBezTo>
                    <a:pt x="9" y="0"/>
                    <a:pt x="8" y="1"/>
                    <a:pt x="7" y="2"/>
                  </a:cubicBezTo>
                  <a:cubicBezTo>
                    <a:pt x="7" y="2"/>
                    <a:pt x="6" y="3"/>
                    <a:pt x="6" y="3"/>
                  </a:cubicBezTo>
                  <a:cubicBezTo>
                    <a:pt x="4" y="3"/>
                    <a:pt x="2" y="4"/>
                    <a:pt x="1" y="7"/>
                  </a:cubicBezTo>
                  <a:cubicBezTo>
                    <a:pt x="0" y="7"/>
                    <a:pt x="0" y="9"/>
                    <a:pt x="1" y="11"/>
                  </a:cubicBezTo>
                  <a:cubicBezTo>
                    <a:pt x="2" y="14"/>
                    <a:pt x="4" y="14"/>
                    <a:pt x="5" y="14"/>
                  </a:cubicBezTo>
                  <a:cubicBezTo>
                    <a:pt x="7" y="14"/>
                    <a:pt x="9" y="12"/>
                    <a:pt x="10" y="11"/>
                  </a:cubicBezTo>
                  <a:cubicBezTo>
                    <a:pt x="10" y="11"/>
                    <a:pt x="10" y="11"/>
                    <a:pt x="10" y="11"/>
                  </a:cubicBezTo>
                  <a:cubicBezTo>
                    <a:pt x="11" y="11"/>
                    <a:pt x="11" y="11"/>
                    <a:pt x="12" y="11"/>
                  </a:cubicBezTo>
                  <a:cubicBezTo>
                    <a:pt x="13" y="10"/>
                    <a:pt x="15" y="9"/>
                    <a:pt x="16" y="7"/>
                  </a:cubicBezTo>
                  <a:cubicBezTo>
                    <a:pt x="17" y="6"/>
                    <a:pt x="17" y="3"/>
                    <a:pt x="16"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99" name="Freeform 98"/>
            <p:cNvSpPr>
              <a:spLocks/>
            </p:cNvSpPr>
            <p:nvPr/>
          </p:nvSpPr>
          <p:spPr bwMode="auto">
            <a:xfrm>
              <a:off x="20249962" y="6269195"/>
              <a:ext cx="108743" cy="102661"/>
            </a:xfrm>
            <a:custGeom>
              <a:avLst/>
              <a:gdLst>
                <a:gd name="T0" fmla="*/ 19 w 20"/>
                <a:gd name="T1" fmla="*/ 8 h 21"/>
                <a:gd name="T2" fmla="*/ 14 w 20"/>
                <a:gd name="T3" fmla="*/ 3 h 21"/>
                <a:gd name="T4" fmla="*/ 10 w 20"/>
                <a:gd name="T5" fmla="*/ 0 h 21"/>
                <a:gd name="T6" fmla="*/ 7 w 20"/>
                <a:gd name="T7" fmla="*/ 0 h 21"/>
                <a:gd name="T8" fmla="*/ 2 w 20"/>
                <a:gd name="T9" fmla="*/ 3 h 21"/>
                <a:gd name="T10" fmla="*/ 3 w 20"/>
                <a:gd name="T11" fmla="*/ 7 h 21"/>
                <a:gd name="T12" fmla="*/ 0 w 20"/>
                <a:gd name="T13" fmla="*/ 8 h 21"/>
                <a:gd name="T14" fmla="*/ 0 w 20"/>
                <a:gd name="T15" fmla="*/ 11 h 21"/>
                <a:gd name="T16" fmla="*/ 1 w 20"/>
                <a:gd name="T17" fmla="*/ 13 h 21"/>
                <a:gd name="T18" fmla="*/ 3 w 20"/>
                <a:gd name="T19" fmla="*/ 19 h 21"/>
                <a:gd name="T20" fmla="*/ 7 w 20"/>
                <a:gd name="T21" fmla="*/ 21 h 21"/>
                <a:gd name="T22" fmla="*/ 12 w 20"/>
                <a:gd name="T23" fmla="*/ 18 h 21"/>
                <a:gd name="T24" fmla="*/ 13 w 20"/>
                <a:gd name="T25" fmla="*/ 17 h 21"/>
                <a:gd name="T26" fmla="*/ 14 w 20"/>
                <a:gd name="T27" fmla="*/ 16 h 21"/>
                <a:gd name="T28" fmla="*/ 16 w 20"/>
                <a:gd name="T29" fmla="*/ 15 h 21"/>
                <a:gd name="T30" fmla="*/ 19 w 20"/>
                <a:gd name="T31" fmla="*/ 8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 h="21">
                  <a:moveTo>
                    <a:pt x="19" y="8"/>
                  </a:moveTo>
                  <a:cubicBezTo>
                    <a:pt x="18" y="5"/>
                    <a:pt x="16" y="3"/>
                    <a:pt x="14" y="3"/>
                  </a:cubicBezTo>
                  <a:cubicBezTo>
                    <a:pt x="13" y="2"/>
                    <a:pt x="12" y="1"/>
                    <a:pt x="10" y="0"/>
                  </a:cubicBezTo>
                  <a:cubicBezTo>
                    <a:pt x="9" y="0"/>
                    <a:pt x="8" y="0"/>
                    <a:pt x="7" y="0"/>
                  </a:cubicBezTo>
                  <a:cubicBezTo>
                    <a:pt x="5" y="0"/>
                    <a:pt x="3" y="1"/>
                    <a:pt x="2" y="3"/>
                  </a:cubicBezTo>
                  <a:cubicBezTo>
                    <a:pt x="2" y="5"/>
                    <a:pt x="2" y="6"/>
                    <a:pt x="3" y="7"/>
                  </a:cubicBezTo>
                  <a:cubicBezTo>
                    <a:pt x="3" y="7"/>
                    <a:pt x="0" y="8"/>
                    <a:pt x="0" y="8"/>
                  </a:cubicBezTo>
                  <a:cubicBezTo>
                    <a:pt x="0" y="11"/>
                    <a:pt x="0" y="11"/>
                    <a:pt x="0" y="11"/>
                  </a:cubicBezTo>
                  <a:cubicBezTo>
                    <a:pt x="1" y="11"/>
                    <a:pt x="1" y="12"/>
                    <a:pt x="1" y="13"/>
                  </a:cubicBezTo>
                  <a:cubicBezTo>
                    <a:pt x="1" y="15"/>
                    <a:pt x="1" y="17"/>
                    <a:pt x="3" y="19"/>
                  </a:cubicBezTo>
                  <a:cubicBezTo>
                    <a:pt x="4" y="20"/>
                    <a:pt x="6" y="21"/>
                    <a:pt x="7" y="21"/>
                  </a:cubicBezTo>
                  <a:cubicBezTo>
                    <a:pt x="10" y="21"/>
                    <a:pt x="11" y="19"/>
                    <a:pt x="12" y="18"/>
                  </a:cubicBezTo>
                  <a:cubicBezTo>
                    <a:pt x="12" y="17"/>
                    <a:pt x="12" y="17"/>
                    <a:pt x="13" y="17"/>
                  </a:cubicBezTo>
                  <a:cubicBezTo>
                    <a:pt x="13" y="16"/>
                    <a:pt x="13" y="16"/>
                    <a:pt x="14" y="16"/>
                  </a:cubicBezTo>
                  <a:cubicBezTo>
                    <a:pt x="14" y="16"/>
                    <a:pt x="15" y="16"/>
                    <a:pt x="16" y="15"/>
                  </a:cubicBezTo>
                  <a:cubicBezTo>
                    <a:pt x="19" y="14"/>
                    <a:pt x="20" y="11"/>
                    <a:pt x="19" y="8"/>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0" name="Freeform 99"/>
            <p:cNvSpPr>
              <a:spLocks noEditPoints="1"/>
            </p:cNvSpPr>
            <p:nvPr/>
          </p:nvSpPr>
          <p:spPr bwMode="auto">
            <a:xfrm>
              <a:off x="20619277" y="6168400"/>
              <a:ext cx="1743987" cy="1597784"/>
            </a:xfrm>
            <a:custGeom>
              <a:avLst/>
              <a:gdLst>
                <a:gd name="T0" fmla="*/ 307 w 320"/>
                <a:gd name="T1" fmla="*/ 198 h 322"/>
                <a:gd name="T2" fmla="*/ 303 w 320"/>
                <a:gd name="T3" fmla="*/ 188 h 322"/>
                <a:gd name="T4" fmla="*/ 296 w 320"/>
                <a:gd name="T5" fmla="*/ 170 h 322"/>
                <a:gd name="T6" fmla="*/ 274 w 320"/>
                <a:gd name="T7" fmla="*/ 161 h 322"/>
                <a:gd name="T8" fmla="*/ 258 w 320"/>
                <a:gd name="T9" fmla="*/ 166 h 322"/>
                <a:gd name="T10" fmla="*/ 247 w 320"/>
                <a:gd name="T11" fmla="*/ 156 h 322"/>
                <a:gd name="T12" fmla="*/ 229 w 320"/>
                <a:gd name="T13" fmla="*/ 166 h 322"/>
                <a:gd name="T14" fmla="*/ 221 w 320"/>
                <a:gd name="T15" fmla="*/ 175 h 322"/>
                <a:gd name="T16" fmla="*/ 218 w 320"/>
                <a:gd name="T17" fmla="*/ 175 h 322"/>
                <a:gd name="T18" fmla="*/ 227 w 320"/>
                <a:gd name="T19" fmla="*/ 162 h 322"/>
                <a:gd name="T20" fmla="*/ 240 w 320"/>
                <a:gd name="T21" fmla="*/ 144 h 322"/>
                <a:gd name="T22" fmla="*/ 225 w 320"/>
                <a:gd name="T23" fmla="*/ 140 h 322"/>
                <a:gd name="T24" fmla="*/ 208 w 320"/>
                <a:gd name="T25" fmla="*/ 147 h 322"/>
                <a:gd name="T26" fmla="*/ 195 w 320"/>
                <a:gd name="T27" fmla="*/ 140 h 322"/>
                <a:gd name="T28" fmla="*/ 174 w 320"/>
                <a:gd name="T29" fmla="*/ 143 h 322"/>
                <a:gd name="T30" fmla="*/ 165 w 320"/>
                <a:gd name="T31" fmla="*/ 148 h 322"/>
                <a:gd name="T32" fmla="*/ 155 w 320"/>
                <a:gd name="T33" fmla="*/ 132 h 322"/>
                <a:gd name="T34" fmla="*/ 142 w 320"/>
                <a:gd name="T35" fmla="*/ 132 h 322"/>
                <a:gd name="T36" fmla="*/ 132 w 320"/>
                <a:gd name="T37" fmla="*/ 132 h 322"/>
                <a:gd name="T38" fmla="*/ 112 w 320"/>
                <a:gd name="T39" fmla="*/ 119 h 322"/>
                <a:gd name="T40" fmla="*/ 117 w 320"/>
                <a:gd name="T41" fmla="*/ 107 h 322"/>
                <a:gd name="T42" fmla="*/ 110 w 320"/>
                <a:gd name="T43" fmla="*/ 93 h 322"/>
                <a:gd name="T44" fmla="*/ 104 w 320"/>
                <a:gd name="T45" fmla="*/ 92 h 322"/>
                <a:gd name="T46" fmla="*/ 95 w 320"/>
                <a:gd name="T47" fmla="*/ 76 h 322"/>
                <a:gd name="T48" fmla="*/ 73 w 320"/>
                <a:gd name="T49" fmla="*/ 68 h 322"/>
                <a:gd name="T50" fmla="*/ 62 w 320"/>
                <a:gd name="T51" fmla="*/ 60 h 322"/>
                <a:gd name="T52" fmla="*/ 38 w 320"/>
                <a:gd name="T53" fmla="*/ 36 h 322"/>
                <a:gd name="T54" fmla="*/ 13 w 320"/>
                <a:gd name="T55" fmla="*/ 14 h 322"/>
                <a:gd name="T56" fmla="*/ 3 w 320"/>
                <a:gd name="T57" fmla="*/ 11 h 322"/>
                <a:gd name="T58" fmla="*/ 11 w 320"/>
                <a:gd name="T59" fmla="*/ 42 h 322"/>
                <a:gd name="T60" fmla="*/ 21 w 320"/>
                <a:gd name="T61" fmla="*/ 50 h 322"/>
                <a:gd name="T62" fmla="*/ 38 w 320"/>
                <a:gd name="T63" fmla="*/ 58 h 322"/>
                <a:gd name="T64" fmla="*/ 65 w 320"/>
                <a:gd name="T65" fmla="*/ 114 h 322"/>
                <a:gd name="T66" fmla="*/ 83 w 320"/>
                <a:gd name="T67" fmla="*/ 156 h 322"/>
                <a:gd name="T68" fmla="*/ 104 w 320"/>
                <a:gd name="T69" fmla="*/ 181 h 322"/>
                <a:gd name="T70" fmla="*/ 94 w 320"/>
                <a:gd name="T71" fmla="*/ 207 h 322"/>
                <a:gd name="T72" fmla="*/ 43 w 320"/>
                <a:gd name="T73" fmla="*/ 210 h 322"/>
                <a:gd name="T74" fmla="*/ 34 w 320"/>
                <a:gd name="T75" fmla="*/ 223 h 322"/>
                <a:gd name="T76" fmla="*/ 24 w 320"/>
                <a:gd name="T77" fmla="*/ 242 h 322"/>
                <a:gd name="T78" fmla="*/ 38 w 320"/>
                <a:gd name="T79" fmla="*/ 272 h 322"/>
                <a:gd name="T80" fmla="*/ 59 w 320"/>
                <a:gd name="T81" fmla="*/ 290 h 322"/>
                <a:gd name="T82" fmla="*/ 72 w 320"/>
                <a:gd name="T83" fmla="*/ 292 h 322"/>
                <a:gd name="T84" fmla="*/ 81 w 320"/>
                <a:gd name="T85" fmla="*/ 311 h 322"/>
                <a:gd name="T86" fmla="*/ 107 w 320"/>
                <a:gd name="T87" fmla="*/ 312 h 322"/>
                <a:gd name="T88" fmla="*/ 135 w 320"/>
                <a:gd name="T89" fmla="*/ 322 h 322"/>
                <a:gd name="T90" fmla="*/ 129 w 320"/>
                <a:gd name="T91" fmla="*/ 263 h 322"/>
                <a:gd name="T92" fmla="*/ 154 w 320"/>
                <a:gd name="T93" fmla="*/ 297 h 322"/>
                <a:gd name="T94" fmla="*/ 302 w 320"/>
                <a:gd name="T95" fmla="*/ 249 h 322"/>
                <a:gd name="T96" fmla="*/ 201 w 320"/>
                <a:gd name="T97" fmla="*/ 212 h 322"/>
                <a:gd name="T98" fmla="*/ 214 w 320"/>
                <a:gd name="T99" fmla="*/ 189 h 322"/>
                <a:gd name="T100" fmla="*/ 201 w 320"/>
                <a:gd name="T101" fmla="*/ 216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 h="322">
                  <a:moveTo>
                    <a:pt x="320" y="207"/>
                  </a:moveTo>
                  <a:cubicBezTo>
                    <a:pt x="319" y="206"/>
                    <a:pt x="319" y="206"/>
                    <a:pt x="319" y="206"/>
                  </a:cubicBezTo>
                  <a:cubicBezTo>
                    <a:pt x="319" y="204"/>
                    <a:pt x="319" y="202"/>
                    <a:pt x="316" y="200"/>
                  </a:cubicBezTo>
                  <a:cubicBezTo>
                    <a:pt x="314" y="198"/>
                    <a:pt x="311" y="198"/>
                    <a:pt x="310" y="198"/>
                  </a:cubicBezTo>
                  <a:cubicBezTo>
                    <a:pt x="309" y="198"/>
                    <a:pt x="308" y="198"/>
                    <a:pt x="307" y="198"/>
                  </a:cubicBezTo>
                  <a:cubicBezTo>
                    <a:pt x="306" y="198"/>
                    <a:pt x="306" y="198"/>
                    <a:pt x="305" y="198"/>
                  </a:cubicBezTo>
                  <a:cubicBezTo>
                    <a:pt x="304" y="198"/>
                    <a:pt x="304" y="198"/>
                    <a:pt x="303" y="198"/>
                  </a:cubicBezTo>
                  <a:cubicBezTo>
                    <a:pt x="303" y="197"/>
                    <a:pt x="303" y="197"/>
                    <a:pt x="302" y="195"/>
                  </a:cubicBezTo>
                  <a:cubicBezTo>
                    <a:pt x="302" y="193"/>
                    <a:pt x="302" y="192"/>
                    <a:pt x="303" y="190"/>
                  </a:cubicBezTo>
                  <a:cubicBezTo>
                    <a:pt x="303" y="189"/>
                    <a:pt x="303" y="189"/>
                    <a:pt x="303" y="188"/>
                  </a:cubicBezTo>
                  <a:cubicBezTo>
                    <a:pt x="303" y="186"/>
                    <a:pt x="303" y="183"/>
                    <a:pt x="301" y="181"/>
                  </a:cubicBezTo>
                  <a:cubicBezTo>
                    <a:pt x="300" y="180"/>
                    <a:pt x="299" y="180"/>
                    <a:pt x="298" y="180"/>
                  </a:cubicBezTo>
                  <a:cubicBezTo>
                    <a:pt x="298" y="180"/>
                    <a:pt x="298" y="180"/>
                    <a:pt x="298" y="180"/>
                  </a:cubicBezTo>
                  <a:cubicBezTo>
                    <a:pt x="298" y="179"/>
                    <a:pt x="298" y="179"/>
                    <a:pt x="298" y="179"/>
                  </a:cubicBezTo>
                  <a:cubicBezTo>
                    <a:pt x="299" y="177"/>
                    <a:pt x="300" y="174"/>
                    <a:pt x="296" y="170"/>
                  </a:cubicBezTo>
                  <a:cubicBezTo>
                    <a:pt x="293" y="167"/>
                    <a:pt x="290" y="166"/>
                    <a:pt x="286" y="164"/>
                  </a:cubicBezTo>
                  <a:cubicBezTo>
                    <a:pt x="284" y="164"/>
                    <a:pt x="283" y="163"/>
                    <a:pt x="281" y="163"/>
                  </a:cubicBezTo>
                  <a:cubicBezTo>
                    <a:pt x="281" y="163"/>
                    <a:pt x="281" y="163"/>
                    <a:pt x="280" y="163"/>
                  </a:cubicBezTo>
                  <a:cubicBezTo>
                    <a:pt x="279" y="163"/>
                    <a:pt x="279" y="163"/>
                    <a:pt x="278" y="162"/>
                  </a:cubicBezTo>
                  <a:cubicBezTo>
                    <a:pt x="277" y="162"/>
                    <a:pt x="275" y="162"/>
                    <a:pt x="274" y="161"/>
                  </a:cubicBezTo>
                  <a:cubicBezTo>
                    <a:pt x="273" y="161"/>
                    <a:pt x="272" y="161"/>
                    <a:pt x="272" y="161"/>
                  </a:cubicBezTo>
                  <a:cubicBezTo>
                    <a:pt x="271" y="161"/>
                    <a:pt x="269" y="161"/>
                    <a:pt x="268" y="161"/>
                  </a:cubicBezTo>
                  <a:cubicBezTo>
                    <a:pt x="268" y="161"/>
                    <a:pt x="267" y="161"/>
                    <a:pt x="267" y="161"/>
                  </a:cubicBezTo>
                  <a:cubicBezTo>
                    <a:pt x="264" y="161"/>
                    <a:pt x="261" y="163"/>
                    <a:pt x="261" y="163"/>
                  </a:cubicBezTo>
                  <a:cubicBezTo>
                    <a:pt x="260" y="164"/>
                    <a:pt x="259" y="165"/>
                    <a:pt x="258" y="166"/>
                  </a:cubicBezTo>
                  <a:cubicBezTo>
                    <a:pt x="258" y="165"/>
                    <a:pt x="257" y="164"/>
                    <a:pt x="257" y="163"/>
                  </a:cubicBezTo>
                  <a:cubicBezTo>
                    <a:pt x="256" y="161"/>
                    <a:pt x="254" y="161"/>
                    <a:pt x="253" y="160"/>
                  </a:cubicBezTo>
                  <a:cubicBezTo>
                    <a:pt x="253" y="160"/>
                    <a:pt x="252" y="160"/>
                    <a:pt x="252" y="159"/>
                  </a:cubicBezTo>
                  <a:cubicBezTo>
                    <a:pt x="252" y="159"/>
                    <a:pt x="251" y="159"/>
                    <a:pt x="251" y="158"/>
                  </a:cubicBezTo>
                  <a:cubicBezTo>
                    <a:pt x="250" y="158"/>
                    <a:pt x="249" y="157"/>
                    <a:pt x="247" y="156"/>
                  </a:cubicBezTo>
                  <a:cubicBezTo>
                    <a:pt x="246" y="156"/>
                    <a:pt x="244" y="155"/>
                    <a:pt x="242" y="155"/>
                  </a:cubicBezTo>
                  <a:cubicBezTo>
                    <a:pt x="241" y="155"/>
                    <a:pt x="240" y="155"/>
                    <a:pt x="239" y="155"/>
                  </a:cubicBezTo>
                  <a:cubicBezTo>
                    <a:pt x="234" y="156"/>
                    <a:pt x="233" y="158"/>
                    <a:pt x="231" y="162"/>
                  </a:cubicBezTo>
                  <a:cubicBezTo>
                    <a:pt x="231" y="163"/>
                    <a:pt x="231" y="163"/>
                    <a:pt x="231" y="163"/>
                  </a:cubicBezTo>
                  <a:cubicBezTo>
                    <a:pt x="230" y="164"/>
                    <a:pt x="230" y="165"/>
                    <a:pt x="229" y="166"/>
                  </a:cubicBezTo>
                  <a:cubicBezTo>
                    <a:pt x="229" y="166"/>
                    <a:pt x="229" y="166"/>
                    <a:pt x="229" y="167"/>
                  </a:cubicBezTo>
                  <a:cubicBezTo>
                    <a:pt x="228" y="167"/>
                    <a:pt x="228" y="167"/>
                    <a:pt x="227" y="167"/>
                  </a:cubicBezTo>
                  <a:cubicBezTo>
                    <a:pt x="226" y="168"/>
                    <a:pt x="225" y="170"/>
                    <a:pt x="224" y="171"/>
                  </a:cubicBezTo>
                  <a:cubicBezTo>
                    <a:pt x="224" y="172"/>
                    <a:pt x="223" y="173"/>
                    <a:pt x="223" y="173"/>
                  </a:cubicBezTo>
                  <a:cubicBezTo>
                    <a:pt x="222" y="174"/>
                    <a:pt x="222" y="175"/>
                    <a:pt x="221" y="175"/>
                  </a:cubicBezTo>
                  <a:cubicBezTo>
                    <a:pt x="220" y="176"/>
                    <a:pt x="219" y="177"/>
                    <a:pt x="218" y="178"/>
                  </a:cubicBezTo>
                  <a:cubicBezTo>
                    <a:pt x="218" y="178"/>
                    <a:pt x="218" y="178"/>
                    <a:pt x="218" y="178"/>
                  </a:cubicBezTo>
                  <a:cubicBezTo>
                    <a:pt x="218" y="178"/>
                    <a:pt x="218" y="177"/>
                    <a:pt x="218" y="177"/>
                  </a:cubicBezTo>
                  <a:cubicBezTo>
                    <a:pt x="218" y="176"/>
                    <a:pt x="218" y="176"/>
                    <a:pt x="218" y="175"/>
                  </a:cubicBezTo>
                  <a:cubicBezTo>
                    <a:pt x="218" y="175"/>
                    <a:pt x="218" y="175"/>
                    <a:pt x="218" y="175"/>
                  </a:cubicBezTo>
                  <a:cubicBezTo>
                    <a:pt x="219" y="174"/>
                    <a:pt x="219" y="172"/>
                    <a:pt x="219" y="172"/>
                  </a:cubicBezTo>
                  <a:cubicBezTo>
                    <a:pt x="220" y="172"/>
                    <a:pt x="220" y="171"/>
                    <a:pt x="221" y="171"/>
                  </a:cubicBezTo>
                  <a:cubicBezTo>
                    <a:pt x="222" y="171"/>
                    <a:pt x="223" y="170"/>
                    <a:pt x="224" y="169"/>
                  </a:cubicBezTo>
                  <a:cubicBezTo>
                    <a:pt x="226" y="168"/>
                    <a:pt x="226" y="166"/>
                    <a:pt x="227" y="164"/>
                  </a:cubicBezTo>
                  <a:cubicBezTo>
                    <a:pt x="227" y="163"/>
                    <a:pt x="227" y="163"/>
                    <a:pt x="227" y="162"/>
                  </a:cubicBezTo>
                  <a:cubicBezTo>
                    <a:pt x="228" y="161"/>
                    <a:pt x="230" y="160"/>
                    <a:pt x="231" y="159"/>
                  </a:cubicBezTo>
                  <a:cubicBezTo>
                    <a:pt x="232" y="158"/>
                    <a:pt x="232" y="158"/>
                    <a:pt x="232" y="158"/>
                  </a:cubicBezTo>
                  <a:cubicBezTo>
                    <a:pt x="232" y="157"/>
                    <a:pt x="233" y="157"/>
                    <a:pt x="234" y="156"/>
                  </a:cubicBezTo>
                  <a:cubicBezTo>
                    <a:pt x="235" y="155"/>
                    <a:pt x="237" y="154"/>
                    <a:pt x="239" y="152"/>
                  </a:cubicBezTo>
                  <a:cubicBezTo>
                    <a:pt x="241" y="149"/>
                    <a:pt x="241" y="146"/>
                    <a:pt x="240" y="144"/>
                  </a:cubicBezTo>
                  <a:cubicBezTo>
                    <a:pt x="240" y="142"/>
                    <a:pt x="238" y="141"/>
                    <a:pt x="236" y="140"/>
                  </a:cubicBezTo>
                  <a:cubicBezTo>
                    <a:pt x="235" y="140"/>
                    <a:pt x="234" y="139"/>
                    <a:pt x="233" y="139"/>
                  </a:cubicBezTo>
                  <a:cubicBezTo>
                    <a:pt x="231" y="139"/>
                    <a:pt x="229" y="140"/>
                    <a:pt x="228" y="141"/>
                  </a:cubicBezTo>
                  <a:cubicBezTo>
                    <a:pt x="227" y="141"/>
                    <a:pt x="227" y="141"/>
                    <a:pt x="227" y="141"/>
                  </a:cubicBezTo>
                  <a:cubicBezTo>
                    <a:pt x="227" y="141"/>
                    <a:pt x="226" y="140"/>
                    <a:pt x="225" y="140"/>
                  </a:cubicBezTo>
                  <a:cubicBezTo>
                    <a:pt x="225" y="140"/>
                    <a:pt x="223" y="139"/>
                    <a:pt x="222" y="139"/>
                  </a:cubicBezTo>
                  <a:cubicBezTo>
                    <a:pt x="221" y="138"/>
                    <a:pt x="221" y="138"/>
                    <a:pt x="220" y="138"/>
                  </a:cubicBezTo>
                  <a:cubicBezTo>
                    <a:pt x="217" y="138"/>
                    <a:pt x="213" y="140"/>
                    <a:pt x="211" y="143"/>
                  </a:cubicBezTo>
                  <a:cubicBezTo>
                    <a:pt x="211" y="144"/>
                    <a:pt x="211" y="144"/>
                    <a:pt x="211" y="144"/>
                  </a:cubicBezTo>
                  <a:cubicBezTo>
                    <a:pt x="210" y="146"/>
                    <a:pt x="209" y="147"/>
                    <a:pt x="208" y="147"/>
                  </a:cubicBezTo>
                  <a:cubicBezTo>
                    <a:pt x="207" y="147"/>
                    <a:pt x="207" y="147"/>
                    <a:pt x="207" y="147"/>
                  </a:cubicBezTo>
                  <a:cubicBezTo>
                    <a:pt x="206" y="147"/>
                    <a:pt x="204" y="147"/>
                    <a:pt x="204" y="146"/>
                  </a:cubicBezTo>
                  <a:cubicBezTo>
                    <a:pt x="203" y="146"/>
                    <a:pt x="203" y="145"/>
                    <a:pt x="203" y="145"/>
                  </a:cubicBezTo>
                  <a:cubicBezTo>
                    <a:pt x="202" y="144"/>
                    <a:pt x="201" y="142"/>
                    <a:pt x="199" y="141"/>
                  </a:cubicBezTo>
                  <a:cubicBezTo>
                    <a:pt x="198" y="140"/>
                    <a:pt x="196" y="140"/>
                    <a:pt x="195" y="140"/>
                  </a:cubicBezTo>
                  <a:cubicBezTo>
                    <a:pt x="192" y="140"/>
                    <a:pt x="189" y="141"/>
                    <a:pt x="187" y="143"/>
                  </a:cubicBezTo>
                  <a:cubicBezTo>
                    <a:pt x="186" y="143"/>
                    <a:pt x="185" y="144"/>
                    <a:pt x="184" y="144"/>
                  </a:cubicBezTo>
                  <a:cubicBezTo>
                    <a:pt x="183" y="144"/>
                    <a:pt x="182" y="144"/>
                    <a:pt x="182" y="143"/>
                  </a:cubicBezTo>
                  <a:cubicBezTo>
                    <a:pt x="181" y="143"/>
                    <a:pt x="179" y="142"/>
                    <a:pt x="177" y="142"/>
                  </a:cubicBezTo>
                  <a:cubicBezTo>
                    <a:pt x="176" y="142"/>
                    <a:pt x="175" y="142"/>
                    <a:pt x="174" y="143"/>
                  </a:cubicBezTo>
                  <a:cubicBezTo>
                    <a:pt x="172" y="144"/>
                    <a:pt x="171" y="145"/>
                    <a:pt x="170" y="147"/>
                  </a:cubicBezTo>
                  <a:cubicBezTo>
                    <a:pt x="169" y="148"/>
                    <a:pt x="169" y="149"/>
                    <a:pt x="168" y="149"/>
                  </a:cubicBezTo>
                  <a:cubicBezTo>
                    <a:pt x="168" y="149"/>
                    <a:pt x="167" y="149"/>
                    <a:pt x="166" y="149"/>
                  </a:cubicBezTo>
                  <a:cubicBezTo>
                    <a:pt x="165" y="149"/>
                    <a:pt x="165" y="149"/>
                    <a:pt x="165" y="149"/>
                  </a:cubicBezTo>
                  <a:cubicBezTo>
                    <a:pt x="165" y="148"/>
                    <a:pt x="165" y="148"/>
                    <a:pt x="165" y="148"/>
                  </a:cubicBezTo>
                  <a:cubicBezTo>
                    <a:pt x="165" y="146"/>
                    <a:pt x="166" y="141"/>
                    <a:pt x="162" y="139"/>
                  </a:cubicBezTo>
                  <a:cubicBezTo>
                    <a:pt x="162" y="138"/>
                    <a:pt x="161" y="138"/>
                    <a:pt x="160" y="138"/>
                  </a:cubicBezTo>
                  <a:cubicBezTo>
                    <a:pt x="160" y="138"/>
                    <a:pt x="160" y="137"/>
                    <a:pt x="160" y="137"/>
                  </a:cubicBezTo>
                  <a:cubicBezTo>
                    <a:pt x="160" y="136"/>
                    <a:pt x="160" y="134"/>
                    <a:pt x="158" y="133"/>
                  </a:cubicBezTo>
                  <a:cubicBezTo>
                    <a:pt x="157" y="132"/>
                    <a:pt x="156" y="132"/>
                    <a:pt x="155" y="132"/>
                  </a:cubicBezTo>
                  <a:cubicBezTo>
                    <a:pt x="153" y="132"/>
                    <a:pt x="152" y="132"/>
                    <a:pt x="151" y="133"/>
                  </a:cubicBezTo>
                  <a:cubicBezTo>
                    <a:pt x="151" y="133"/>
                    <a:pt x="151" y="133"/>
                    <a:pt x="151" y="133"/>
                  </a:cubicBezTo>
                  <a:cubicBezTo>
                    <a:pt x="151" y="133"/>
                    <a:pt x="150" y="133"/>
                    <a:pt x="150" y="133"/>
                  </a:cubicBezTo>
                  <a:cubicBezTo>
                    <a:pt x="149" y="133"/>
                    <a:pt x="148" y="133"/>
                    <a:pt x="148" y="132"/>
                  </a:cubicBezTo>
                  <a:cubicBezTo>
                    <a:pt x="146" y="132"/>
                    <a:pt x="144" y="132"/>
                    <a:pt x="142" y="132"/>
                  </a:cubicBezTo>
                  <a:cubicBezTo>
                    <a:pt x="141" y="132"/>
                    <a:pt x="140" y="132"/>
                    <a:pt x="139" y="132"/>
                  </a:cubicBezTo>
                  <a:cubicBezTo>
                    <a:pt x="138" y="132"/>
                    <a:pt x="138" y="132"/>
                    <a:pt x="138" y="132"/>
                  </a:cubicBezTo>
                  <a:cubicBezTo>
                    <a:pt x="137" y="132"/>
                    <a:pt x="137" y="131"/>
                    <a:pt x="136" y="131"/>
                  </a:cubicBezTo>
                  <a:cubicBezTo>
                    <a:pt x="134" y="131"/>
                    <a:pt x="134" y="132"/>
                    <a:pt x="133" y="132"/>
                  </a:cubicBezTo>
                  <a:cubicBezTo>
                    <a:pt x="132" y="132"/>
                    <a:pt x="132" y="132"/>
                    <a:pt x="132" y="132"/>
                  </a:cubicBezTo>
                  <a:cubicBezTo>
                    <a:pt x="131" y="132"/>
                    <a:pt x="129" y="131"/>
                    <a:pt x="128" y="129"/>
                  </a:cubicBezTo>
                  <a:cubicBezTo>
                    <a:pt x="126" y="127"/>
                    <a:pt x="124" y="126"/>
                    <a:pt x="121" y="124"/>
                  </a:cubicBezTo>
                  <a:cubicBezTo>
                    <a:pt x="120" y="124"/>
                    <a:pt x="119" y="123"/>
                    <a:pt x="118" y="123"/>
                  </a:cubicBezTo>
                  <a:cubicBezTo>
                    <a:pt x="117" y="123"/>
                    <a:pt x="116" y="123"/>
                    <a:pt x="116" y="122"/>
                  </a:cubicBezTo>
                  <a:cubicBezTo>
                    <a:pt x="115" y="121"/>
                    <a:pt x="114" y="120"/>
                    <a:pt x="112" y="119"/>
                  </a:cubicBezTo>
                  <a:cubicBezTo>
                    <a:pt x="111" y="119"/>
                    <a:pt x="111" y="118"/>
                    <a:pt x="111" y="118"/>
                  </a:cubicBezTo>
                  <a:cubicBezTo>
                    <a:pt x="110" y="118"/>
                    <a:pt x="110" y="118"/>
                    <a:pt x="110" y="118"/>
                  </a:cubicBezTo>
                  <a:cubicBezTo>
                    <a:pt x="111" y="117"/>
                    <a:pt x="111" y="117"/>
                    <a:pt x="111" y="117"/>
                  </a:cubicBezTo>
                  <a:cubicBezTo>
                    <a:pt x="112" y="117"/>
                    <a:pt x="112" y="117"/>
                    <a:pt x="112" y="117"/>
                  </a:cubicBezTo>
                  <a:cubicBezTo>
                    <a:pt x="115" y="115"/>
                    <a:pt x="117" y="109"/>
                    <a:pt x="117" y="107"/>
                  </a:cubicBezTo>
                  <a:cubicBezTo>
                    <a:pt x="117" y="107"/>
                    <a:pt x="118" y="106"/>
                    <a:pt x="118" y="105"/>
                  </a:cubicBezTo>
                  <a:cubicBezTo>
                    <a:pt x="118" y="105"/>
                    <a:pt x="118" y="105"/>
                    <a:pt x="118" y="105"/>
                  </a:cubicBezTo>
                  <a:cubicBezTo>
                    <a:pt x="119" y="105"/>
                    <a:pt x="119" y="104"/>
                    <a:pt x="119" y="102"/>
                  </a:cubicBezTo>
                  <a:cubicBezTo>
                    <a:pt x="120" y="99"/>
                    <a:pt x="118" y="97"/>
                    <a:pt x="116" y="95"/>
                  </a:cubicBezTo>
                  <a:cubicBezTo>
                    <a:pt x="114" y="94"/>
                    <a:pt x="112" y="93"/>
                    <a:pt x="110" y="93"/>
                  </a:cubicBezTo>
                  <a:cubicBezTo>
                    <a:pt x="109" y="93"/>
                    <a:pt x="108" y="93"/>
                    <a:pt x="107" y="94"/>
                  </a:cubicBezTo>
                  <a:cubicBezTo>
                    <a:pt x="107" y="94"/>
                    <a:pt x="106" y="94"/>
                    <a:pt x="105" y="94"/>
                  </a:cubicBezTo>
                  <a:cubicBezTo>
                    <a:pt x="105" y="94"/>
                    <a:pt x="105" y="94"/>
                    <a:pt x="105" y="94"/>
                  </a:cubicBezTo>
                  <a:cubicBezTo>
                    <a:pt x="105" y="94"/>
                    <a:pt x="105" y="94"/>
                    <a:pt x="105" y="94"/>
                  </a:cubicBezTo>
                  <a:cubicBezTo>
                    <a:pt x="104" y="94"/>
                    <a:pt x="104" y="93"/>
                    <a:pt x="104" y="92"/>
                  </a:cubicBezTo>
                  <a:cubicBezTo>
                    <a:pt x="104" y="92"/>
                    <a:pt x="104" y="92"/>
                    <a:pt x="104" y="92"/>
                  </a:cubicBezTo>
                  <a:cubicBezTo>
                    <a:pt x="102" y="89"/>
                    <a:pt x="100" y="88"/>
                    <a:pt x="98" y="88"/>
                  </a:cubicBezTo>
                  <a:cubicBezTo>
                    <a:pt x="98" y="88"/>
                    <a:pt x="97" y="88"/>
                    <a:pt x="97" y="88"/>
                  </a:cubicBezTo>
                  <a:cubicBezTo>
                    <a:pt x="97" y="87"/>
                    <a:pt x="97" y="86"/>
                    <a:pt x="97" y="84"/>
                  </a:cubicBezTo>
                  <a:cubicBezTo>
                    <a:pt x="97" y="82"/>
                    <a:pt x="97" y="79"/>
                    <a:pt x="95" y="76"/>
                  </a:cubicBezTo>
                  <a:cubicBezTo>
                    <a:pt x="91" y="73"/>
                    <a:pt x="87" y="73"/>
                    <a:pt x="84" y="73"/>
                  </a:cubicBezTo>
                  <a:cubicBezTo>
                    <a:pt x="84" y="73"/>
                    <a:pt x="82" y="73"/>
                    <a:pt x="82" y="73"/>
                  </a:cubicBezTo>
                  <a:cubicBezTo>
                    <a:pt x="82" y="71"/>
                    <a:pt x="82" y="71"/>
                    <a:pt x="81" y="70"/>
                  </a:cubicBezTo>
                  <a:cubicBezTo>
                    <a:pt x="80" y="69"/>
                    <a:pt x="78" y="68"/>
                    <a:pt x="75" y="68"/>
                  </a:cubicBezTo>
                  <a:cubicBezTo>
                    <a:pt x="74" y="68"/>
                    <a:pt x="74" y="68"/>
                    <a:pt x="73" y="68"/>
                  </a:cubicBezTo>
                  <a:cubicBezTo>
                    <a:pt x="73" y="67"/>
                    <a:pt x="73" y="66"/>
                    <a:pt x="73" y="65"/>
                  </a:cubicBezTo>
                  <a:cubicBezTo>
                    <a:pt x="74" y="64"/>
                    <a:pt x="73" y="63"/>
                    <a:pt x="73" y="62"/>
                  </a:cubicBezTo>
                  <a:cubicBezTo>
                    <a:pt x="71" y="60"/>
                    <a:pt x="67" y="59"/>
                    <a:pt x="64" y="59"/>
                  </a:cubicBezTo>
                  <a:cubicBezTo>
                    <a:pt x="63" y="59"/>
                    <a:pt x="63" y="59"/>
                    <a:pt x="62" y="60"/>
                  </a:cubicBezTo>
                  <a:cubicBezTo>
                    <a:pt x="62" y="60"/>
                    <a:pt x="62" y="60"/>
                    <a:pt x="62" y="60"/>
                  </a:cubicBezTo>
                  <a:cubicBezTo>
                    <a:pt x="63" y="58"/>
                    <a:pt x="64" y="55"/>
                    <a:pt x="63" y="52"/>
                  </a:cubicBezTo>
                  <a:cubicBezTo>
                    <a:pt x="61" y="48"/>
                    <a:pt x="56" y="46"/>
                    <a:pt x="52" y="45"/>
                  </a:cubicBezTo>
                  <a:cubicBezTo>
                    <a:pt x="51" y="44"/>
                    <a:pt x="51" y="43"/>
                    <a:pt x="51" y="43"/>
                  </a:cubicBezTo>
                  <a:cubicBezTo>
                    <a:pt x="50" y="40"/>
                    <a:pt x="46" y="39"/>
                    <a:pt x="44" y="38"/>
                  </a:cubicBezTo>
                  <a:cubicBezTo>
                    <a:pt x="42" y="38"/>
                    <a:pt x="40" y="37"/>
                    <a:pt x="38" y="36"/>
                  </a:cubicBezTo>
                  <a:cubicBezTo>
                    <a:pt x="35" y="35"/>
                    <a:pt x="31" y="32"/>
                    <a:pt x="28" y="30"/>
                  </a:cubicBezTo>
                  <a:cubicBezTo>
                    <a:pt x="26" y="29"/>
                    <a:pt x="25" y="27"/>
                    <a:pt x="23" y="25"/>
                  </a:cubicBezTo>
                  <a:cubicBezTo>
                    <a:pt x="22" y="25"/>
                    <a:pt x="22" y="24"/>
                    <a:pt x="21" y="23"/>
                  </a:cubicBezTo>
                  <a:cubicBezTo>
                    <a:pt x="20" y="22"/>
                    <a:pt x="19" y="20"/>
                    <a:pt x="18" y="19"/>
                  </a:cubicBezTo>
                  <a:cubicBezTo>
                    <a:pt x="16" y="18"/>
                    <a:pt x="14" y="16"/>
                    <a:pt x="13" y="14"/>
                  </a:cubicBezTo>
                  <a:cubicBezTo>
                    <a:pt x="12" y="13"/>
                    <a:pt x="12" y="12"/>
                    <a:pt x="12" y="12"/>
                  </a:cubicBezTo>
                  <a:cubicBezTo>
                    <a:pt x="11" y="9"/>
                    <a:pt x="9" y="6"/>
                    <a:pt x="6" y="4"/>
                  </a:cubicBezTo>
                  <a:cubicBezTo>
                    <a:pt x="0" y="0"/>
                    <a:pt x="0" y="0"/>
                    <a:pt x="0" y="0"/>
                  </a:cubicBezTo>
                  <a:cubicBezTo>
                    <a:pt x="2" y="7"/>
                    <a:pt x="2" y="7"/>
                    <a:pt x="2" y="7"/>
                  </a:cubicBezTo>
                  <a:cubicBezTo>
                    <a:pt x="2" y="8"/>
                    <a:pt x="3" y="11"/>
                    <a:pt x="3" y="11"/>
                  </a:cubicBezTo>
                  <a:cubicBezTo>
                    <a:pt x="3" y="14"/>
                    <a:pt x="4" y="17"/>
                    <a:pt x="5" y="20"/>
                  </a:cubicBezTo>
                  <a:cubicBezTo>
                    <a:pt x="6" y="22"/>
                    <a:pt x="6" y="24"/>
                    <a:pt x="7" y="28"/>
                  </a:cubicBezTo>
                  <a:cubicBezTo>
                    <a:pt x="10" y="27"/>
                    <a:pt x="10" y="27"/>
                    <a:pt x="10" y="27"/>
                  </a:cubicBezTo>
                  <a:cubicBezTo>
                    <a:pt x="7" y="28"/>
                    <a:pt x="7" y="28"/>
                    <a:pt x="7" y="28"/>
                  </a:cubicBezTo>
                  <a:cubicBezTo>
                    <a:pt x="9" y="37"/>
                    <a:pt x="10" y="40"/>
                    <a:pt x="11" y="42"/>
                  </a:cubicBezTo>
                  <a:cubicBezTo>
                    <a:pt x="13" y="43"/>
                    <a:pt x="14" y="43"/>
                    <a:pt x="14" y="43"/>
                  </a:cubicBezTo>
                  <a:cubicBezTo>
                    <a:pt x="15" y="43"/>
                    <a:pt x="15" y="43"/>
                    <a:pt x="16" y="43"/>
                  </a:cubicBezTo>
                  <a:cubicBezTo>
                    <a:pt x="16" y="43"/>
                    <a:pt x="17" y="43"/>
                    <a:pt x="17" y="43"/>
                  </a:cubicBezTo>
                  <a:cubicBezTo>
                    <a:pt x="19" y="43"/>
                    <a:pt x="20" y="43"/>
                    <a:pt x="21" y="45"/>
                  </a:cubicBezTo>
                  <a:cubicBezTo>
                    <a:pt x="22" y="46"/>
                    <a:pt x="22" y="48"/>
                    <a:pt x="21" y="50"/>
                  </a:cubicBezTo>
                  <a:cubicBezTo>
                    <a:pt x="21" y="52"/>
                    <a:pt x="20" y="54"/>
                    <a:pt x="21" y="55"/>
                  </a:cubicBezTo>
                  <a:cubicBezTo>
                    <a:pt x="21" y="57"/>
                    <a:pt x="22" y="60"/>
                    <a:pt x="25" y="60"/>
                  </a:cubicBezTo>
                  <a:cubicBezTo>
                    <a:pt x="26" y="60"/>
                    <a:pt x="28" y="59"/>
                    <a:pt x="29" y="59"/>
                  </a:cubicBezTo>
                  <a:cubicBezTo>
                    <a:pt x="31" y="58"/>
                    <a:pt x="33" y="58"/>
                    <a:pt x="35" y="58"/>
                  </a:cubicBezTo>
                  <a:cubicBezTo>
                    <a:pt x="36" y="58"/>
                    <a:pt x="37" y="58"/>
                    <a:pt x="38" y="58"/>
                  </a:cubicBezTo>
                  <a:cubicBezTo>
                    <a:pt x="45" y="61"/>
                    <a:pt x="45" y="67"/>
                    <a:pt x="44" y="76"/>
                  </a:cubicBezTo>
                  <a:cubicBezTo>
                    <a:pt x="43" y="83"/>
                    <a:pt x="42" y="90"/>
                    <a:pt x="49" y="93"/>
                  </a:cubicBezTo>
                  <a:cubicBezTo>
                    <a:pt x="52" y="95"/>
                    <a:pt x="54" y="95"/>
                    <a:pt x="56" y="96"/>
                  </a:cubicBezTo>
                  <a:cubicBezTo>
                    <a:pt x="61" y="96"/>
                    <a:pt x="63" y="97"/>
                    <a:pt x="65" y="105"/>
                  </a:cubicBezTo>
                  <a:cubicBezTo>
                    <a:pt x="65" y="108"/>
                    <a:pt x="65" y="111"/>
                    <a:pt x="65" y="114"/>
                  </a:cubicBezTo>
                  <a:cubicBezTo>
                    <a:pt x="65" y="118"/>
                    <a:pt x="65" y="122"/>
                    <a:pt x="66" y="127"/>
                  </a:cubicBezTo>
                  <a:cubicBezTo>
                    <a:pt x="67" y="129"/>
                    <a:pt x="67" y="132"/>
                    <a:pt x="67" y="136"/>
                  </a:cubicBezTo>
                  <a:cubicBezTo>
                    <a:pt x="68" y="141"/>
                    <a:pt x="68" y="146"/>
                    <a:pt x="70" y="150"/>
                  </a:cubicBezTo>
                  <a:cubicBezTo>
                    <a:pt x="72" y="154"/>
                    <a:pt x="75" y="154"/>
                    <a:pt x="78" y="154"/>
                  </a:cubicBezTo>
                  <a:cubicBezTo>
                    <a:pt x="79" y="155"/>
                    <a:pt x="81" y="155"/>
                    <a:pt x="83" y="156"/>
                  </a:cubicBezTo>
                  <a:cubicBezTo>
                    <a:pt x="85" y="157"/>
                    <a:pt x="86" y="158"/>
                    <a:pt x="87" y="160"/>
                  </a:cubicBezTo>
                  <a:cubicBezTo>
                    <a:pt x="88" y="161"/>
                    <a:pt x="89" y="162"/>
                    <a:pt x="90" y="163"/>
                  </a:cubicBezTo>
                  <a:cubicBezTo>
                    <a:pt x="92" y="165"/>
                    <a:pt x="94" y="166"/>
                    <a:pt x="96" y="167"/>
                  </a:cubicBezTo>
                  <a:cubicBezTo>
                    <a:pt x="100" y="169"/>
                    <a:pt x="104" y="170"/>
                    <a:pt x="104" y="176"/>
                  </a:cubicBezTo>
                  <a:cubicBezTo>
                    <a:pt x="104" y="178"/>
                    <a:pt x="104" y="179"/>
                    <a:pt x="104" y="181"/>
                  </a:cubicBezTo>
                  <a:cubicBezTo>
                    <a:pt x="103" y="183"/>
                    <a:pt x="103" y="185"/>
                    <a:pt x="104" y="188"/>
                  </a:cubicBezTo>
                  <a:cubicBezTo>
                    <a:pt x="105" y="190"/>
                    <a:pt x="106" y="191"/>
                    <a:pt x="107" y="192"/>
                  </a:cubicBezTo>
                  <a:cubicBezTo>
                    <a:pt x="108" y="194"/>
                    <a:pt x="110" y="196"/>
                    <a:pt x="110" y="199"/>
                  </a:cubicBezTo>
                  <a:cubicBezTo>
                    <a:pt x="110" y="205"/>
                    <a:pt x="106" y="207"/>
                    <a:pt x="98" y="207"/>
                  </a:cubicBezTo>
                  <a:cubicBezTo>
                    <a:pt x="94" y="207"/>
                    <a:pt x="94" y="207"/>
                    <a:pt x="94" y="207"/>
                  </a:cubicBezTo>
                  <a:cubicBezTo>
                    <a:pt x="92" y="207"/>
                    <a:pt x="90" y="207"/>
                    <a:pt x="88" y="208"/>
                  </a:cubicBezTo>
                  <a:cubicBezTo>
                    <a:pt x="85" y="209"/>
                    <a:pt x="82" y="210"/>
                    <a:pt x="78" y="211"/>
                  </a:cubicBezTo>
                  <a:cubicBezTo>
                    <a:pt x="73" y="213"/>
                    <a:pt x="68" y="216"/>
                    <a:pt x="62" y="216"/>
                  </a:cubicBezTo>
                  <a:cubicBezTo>
                    <a:pt x="56" y="216"/>
                    <a:pt x="52" y="214"/>
                    <a:pt x="47" y="211"/>
                  </a:cubicBezTo>
                  <a:cubicBezTo>
                    <a:pt x="46" y="211"/>
                    <a:pt x="44" y="210"/>
                    <a:pt x="43" y="210"/>
                  </a:cubicBezTo>
                  <a:cubicBezTo>
                    <a:pt x="38" y="208"/>
                    <a:pt x="38" y="208"/>
                    <a:pt x="38" y="208"/>
                  </a:cubicBezTo>
                  <a:cubicBezTo>
                    <a:pt x="39" y="213"/>
                    <a:pt x="39" y="213"/>
                    <a:pt x="39" y="213"/>
                  </a:cubicBezTo>
                  <a:cubicBezTo>
                    <a:pt x="39" y="215"/>
                    <a:pt x="40" y="221"/>
                    <a:pt x="39" y="222"/>
                  </a:cubicBezTo>
                  <a:cubicBezTo>
                    <a:pt x="38" y="223"/>
                    <a:pt x="37" y="223"/>
                    <a:pt x="36" y="223"/>
                  </a:cubicBezTo>
                  <a:cubicBezTo>
                    <a:pt x="36" y="223"/>
                    <a:pt x="35" y="223"/>
                    <a:pt x="34" y="223"/>
                  </a:cubicBezTo>
                  <a:cubicBezTo>
                    <a:pt x="31" y="228"/>
                    <a:pt x="31" y="228"/>
                    <a:pt x="31" y="228"/>
                  </a:cubicBezTo>
                  <a:cubicBezTo>
                    <a:pt x="33" y="230"/>
                    <a:pt x="34" y="231"/>
                    <a:pt x="34" y="234"/>
                  </a:cubicBezTo>
                  <a:cubicBezTo>
                    <a:pt x="30" y="235"/>
                    <a:pt x="27" y="237"/>
                    <a:pt x="25" y="240"/>
                  </a:cubicBezTo>
                  <a:cubicBezTo>
                    <a:pt x="24" y="241"/>
                    <a:pt x="24" y="241"/>
                    <a:pt x="24" y="241"/>
                  </a:cubicBezTo>
                  <a:cubicBezTo>
                    <a:pt x="24" y="242"/>
                    <a:pt x="24" y="242"/>
                    <a:pt x="24" y="242"/>
                  </a:cubicBezTo>
                  <a:cubicBezTo>
                    <a:pt x="26" y="255"/>
                    <a:pt x="27" y="258"/>
                    <a:pt x="28" y="259"/>
                  </a:cubicBezTo>
                  <a:cubicBezTo>
                    <a:pt x="29" y="260"/>
                    <a:pt x="31" y="261"/>
                    <a:pt x="32" y="261"/>
                  </a:cubicBezTo>
                  <a:cubicBezTo>
                    <a:pt x="34" y="262"/>
                    <a:pt x="35" y="262"/>
                    <a:pt x="36" y="263"/>
                  </a:cubicBezTo>
                  <a:cubicBezTo>
                    <a:pt x="37" y="265"/>
                    <a:pt x="37" y="266"/>
                    <a:pt x="37" y="268"/>
                  </a:cubicBezTo>
                  <a:cubicBezTo>
                    <a:pt x="37" y="269"/>
                    <a:pt x="38" y="271"/>
                    <a:pt x="38" y="272"/>
                  </a:cubicBezTo>
                  <a:cubicBezTo>
                    <a:pt x="41" y="275"/>
                    <a:pt x="44" y="275"/>
                    <a:pt x="47" y="275"/>
                  </a:cubicBezTo>
                  <a:cubicBezTo>
                    <a:pt x="49" y="275"/>
                    <a:pt x="51" y="276"/>
                    <a:pt x="53" y="277"/>
                  </a:cubicBezTo>
                  <a:cubicBezTo>
                    <a:pt x="57" y="279"/>
                    <a:pt x="58" y="282"/>
                    <a:pt x="58" y="286"/>
                  </a:cubicBezTo>
                  <a:cubicBezTo>
                    <a:pt x="59" y="287"/>
                    <a:pt x="59" y="289"/>
                    <a:pt x="59" y="290"/>
                  </a:cubicBezTo>
                  <a:cubicBezTo>
                    <a:pt x="59" y="290"/>
                    <a:pt x="59" y="290"/>
                    <a:pt x="59" y="290"/>
                  </a:cubicBezTo>
                  <a:cubicBezTo>
                    <a:pt x="61" y="298"/>
                    <a:pt x="63" y="300"/>
                    <a:pt x="64" y="301"/>
                  </a:cubicBezTo>
                  <a:cubicBezTo>
                    <a:pt x="67" y="303"/>
                    <a:pt x="67" y="303"/>
                    <a:pt x="67" y="303"/>
                  </a:cubicBezTo>
                  <a:cubicBezTo>
                    <a:pt x="68" y="299"/>
                    <a:pt x="68" y="299"/>
                    <a:pt x="68" y="299"/>
                  </a:cubicBezTo>
                  <a:cubicBezTo>
                    <a:pt x="69" y="299"/>
                    <a:pt x="69" y="298"/>
                    <a:pt x="69" y="297"/>
                  </a:cubicBezTo>
                  <a:cubicBezTo>
                    <a:pt x="70" y="294"/>
                    <a:pt x="71" y="293"/>
                    <a:pt x="72" y="292"/>
                  </a:cubicBezTo>
                  <a:cubicBezTo>
                    <a:pt x="72" y="292"/>
                    <a:pt x="72" y="292"/>
                    <a:pt x="72" y="292"/>
                  </a:cubicBezTo>
                  <a:cubicBezTo>
                    <a:pt x="74" y="292"/>
                    <a:pt x="75" y="294"/>
                    <a:pt x="76" y="294"/>
                  </a:cubicBezTo>
                  <a:cubicBezTo>
                    <a:pt x="77" y="295"/>
                    <a:pt x="78" y="299"/>
                    <a:pt x="79" y="303"/>
                  </a:cubicBezTo>
                  <a:cubicBezTo>
                    <a:pt x="79" y="306"/>
                    <a:pt x="80" y="309"/>
                    <a:pt x="81" y="310"/>
                  </a:cubicBezTo>
                  <a:cubicBezTo>
                    <a:pt x="81" y="311"/>
                    <a:pt x="81" y="311"/>
                    <a:pt x="81" y="311"/>
                  </a:cubicBezTo>
                  <a:cubicBezTo>
                    <a:pt x="84" y="316"/>
                    <a:pt x="85" y="316"/>
                    <a:pt x="90" y="316"/>
                  </a:cubicBezTo>
                  <a:cubicBezTo>
                    <a:pt x="92" y="316"/>
                    <a:pt x="92" y="316"/>
                    <a:pt x="92" y="316"/>
                  </a:cubicBezTo>
                  <a:cubicBezTo>
                    <a:pt x="93" y="316"/>
                    <a:pt x="94" y="316"/>
                    <a:pt x="95" y="316"/>
                  </a:cubicBezTo>
                  <a:cubicBezTo>
                    <a:pt x="99" y="316"/>
                    <a:pt x="101" y="315"/>
                    <a:pt x="105" y="313"/>
                  </a:cubicBezTo>
                  <a:cubicBezTo>
                    <a:pt x="107" y="312"/>
                    <a:pt x="107" y="312"/>
                    <a:pt x="107" y="312"/>
                  </a:cubicBezTo>
                  <a:cubicBezTo>
                    <a:pt x="109" y="310"/>
                    <a:pt x="111" y="309"/>
                    <a:pt x="113" y="309"/>
                  </a:cubicBezTo>
                  <a:cubicBezTo>
                    <a:pt x="114" y="309"/>
                    <a:pt x="116" y="310"/>
                    <a:pt x="119" y="311"/>
                  </a:cubicBezTo>
                  <a:cubicBezTo>
                    <a:pt x="119" y="312"/>
                    <a:pt x="119" y="312"/>
                    <a:pt x="119" y="312"/>
                  </a:cubicBezTo>
                  <a:cubicBezTo>
                    <a:pt x="124" y="316"/>
                    <a:pt x="128" y="319"/>
                    <a:pt x="130" y="320"/>
                  </a:cubicBezTo>
                  <a:cubicBezTo>
                    <a:pt x="135" y="322"/>
                    <a:pt x="135" y="322"/>
                    <a:pt x="135" y="322"/>
                  </a:cubicBezTo>
                  <a:cubicBezTo>
                    <a:pt x="135" y="315"/>
                    <a:pt x="135" y="315"/>
                    <a:pt x="135" y="315"/>
                  </a:cubicBezTo>
                  <a:cubicBezTo>
                    <a:pt x="136" y="308"/>
                    <a:pt x="136" y="300"/>
                    <a:pt x="134" y="294"/>
                  </a:cubicBezTo>
                  <a:cubicBezTo>
                    <a:pt x="132" y="291"/>
                    <a:pt x="130" y="289"/>
                    <a:pt x="128" y="286"/>
                  </a:cubicBezTo>
                  <a:cubicBezTo>
                    <a:pt x="126" y="283"/>
                    <a:pt x="123" y="280"/>
                    <a:pt x="123" y="275"/>
                  </a:cubicBezTo>
                  <a:cubicBezTo>
                    <a:pt x="123" y="270"/>
                    <a:pt x="125" y="264"/>
                    <a:pt x="129" y="263"/>
                  </a:cubicBezTo>
                  <a:cubicBezTo>
                    <a:pt x="130" y="263"/>
                    <a:pt x="130" y="263"/>
                    <a:pt x="131" y="263"/>
                  </a:cubicBezTo>
                  <a:cubicBezTo>
                    <a:pt x="133" y="263"/>
                    <a:pt x="135" y="264"/>
                    <a:pt x="137" y="267"/>
                  </a:cubicBezTo>
                  <a:cubicBezTo>
                    <a:pt x="140" y="271"/>
                    <a:pt x="139" y="274"/>
                    <a:pt x="139" y="278"/>
                  </a:cubicBezTo>
                  <a:cubicBezTo>
                    <a:pt x="138" y="282"/>
                    <a:pt x="138" y="286"/>
                    <a:pt x="142" y="291"/>
                  </a:cubicBezTo>
                  <a:cubicBezTo>
                    <a:pt x="146" y="295"/>
                    <a:pt x="149" y="297"/>
                    <a:pt x="154" y="297"/>
                  </a:cubicBezTo>
                  <a:cubicBezTo>
                    <a:pt x="156" y="297"/>
                    <a:pt x="158" y="297"/>
                    <a:pt x="161" y="296"/>
                  </a:cubicBezTo>
                  <a:cubicBezTo>
                    <a:pt x="165" y="293"/>
                    <a:pt x="170" y="291"/>
                    <a:pt x="174" y="289"/>
                  </a:cubicBezTo>
                  <a:cubicBezTo>
                    <a:pt x="201" y="275"/>
                    <a:pt x="228" y="262"/>
                    <a:pt x="253" y="249"/>
                  </a:cubicBezTo>
                  <a:cubicBezTo>
                    <a:pt x="266" y="242"/>
                    <a:pt x="279" y="236"/>
                    <a:pt x="292" y="229"/>
                  </a:cubicBezTo>
                  <a:cubicBezTo>
                    <a:pt x="302" y="249"/>
                    <a:pt x="302" y="249"/>
                    <a:pt x="302" y="249"/>
                  </a:cubicBezTo>
                  <a:cubicBezTo>
                    <a:pt x="305" y="246"/>
                    <a:pt x="305" y="246"/>
                    <a:pt x="305" y="246"/>
                  </a:cubicBezTo>
                  <a:cubicBezTo>
                    <a:pt x="307" y="244"/>
                    <a:pt x="309" y="242"/>
                    <a:pt x="310" y="240"/>
                  </a:cubicBezTo>
                  <a:cubicBezTo>
                    <a:pt x="313" y="232"/>
                    <a:pt x="316" y="225"/>
                    <a:pt x="318" y="219"/>
                  </a:cubicBezTo>
                  <a:cubicBezTo>
                    <a:pt x="319" y="215"/>
                    <a:pt x="320" y="211"/>
                    <a:pt x="320" y="207"/>
                  </a:cubicBezTo>
                  <a:close/>
                  <a:moveTo>
                    <a:pt x="201" y="212"/>
                  </a:moveTo>
                  <a:cubicBezTo>
                    <a:pt x="201" y="206"/>
                    <a:pt x="201" y="202"/>
                    <a:pt x="204" y="198"/>
                  </a:cubicBezTo>
                  <a:cubicBezTo>
                    <a:pt x="205" y="197"/>
                    <a:pt x="207" y="196"/>
                    <a:pt x="208" y="195"/>
                  </a:cubicBezTo>
                  <a:cubicBezTo>
                    <a:pt x="208" y="194"/>
                    <a:pt x="209" y="193"/>
                    <a:pt x="210" y="192"/>
                  </a:cubicBezTo>
                  <a:cubicBezTo>
                    <a:pt x="211" y="191"/>
                    <a:pt x="213" y="189"/>
                    <a:pt x="214" y="187"/>
                  </a:cubicBezTo>
                  <a:cubicBezTo>
                    <a:pt x="214" y="188"/>
                    <a:pt x="214" y="188"/>
                    <a:pt x="214" y="189"/>
                  </a:cubicBezTo>
                  <a:cubicBezTo>
                    <a:pt x="214" y="190"/>
                    <a:pt x="214" y="191"/>
                    <a:pt x="214" y="192"/>
                  </a:cubicBezTo>
                  <a:cubicBezTo>
                    <a:pt x="213" y="195"/>
                    <a:pt x="212" y="197"/>
                    <a:pt x="209" y="199"/>
                  </a:cubicBezTo>
                  <a:cubicBezTo>
                    <a:pt x="208" y="200"/>
                    <a:pt x="207" y="200"/>
                    <a:pt x="206" y="202"/>
                  </a:cubicBezTo>
                  <a:cubicBezTo>
                    <a:pt x="203" y="205"/>
                    <a:pt x="203" y="209"/>
                    <a:pt x="202" y="212"/>
                  </a:cubicBezTo>
                  <a:cubicBezTo>
                    <a:pt x="202" y="214"/>
                    <a:pt x="202" y="215"/>
                    <a:pt x="201" y="216"/>
                  </a:cubicBezTo>
                  <a:cubicBezTo>
                    <a:pt x="201" y="216"/>
                    <a:pt x="201" y="215"/>
                    <a:pt x="201" y="214"/>
                  </a:cubicBezTo>
                  <a:cubicBezTo>
                    <a:pt x="201" y="213"/>
                    <a:pt x="201" y="213"/>
                    <a:pt x="201" y="21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1" name="Freeform 100"/>
            <p:cNvSpPr>
              <a:spLocks/>
            </p:cNvSpPr>
            <p:nvPr/>
          </p:nvSpPr>
          <p:spPr bwMode="auto">
            <a:xfrm>
              <a:off x="20434619" y="5811885"/>
              <a:ext cx="55397" cy="59730"/>
            </a:xfrm>
            <a:custGeom>
              <a:avLst/>
              <a:gdLst>
                <a:gd name="T0" fmla="*/ 9 w 10"/>
                <a:gd name="T1" fmla="*/ 4 h 12"/>
                <a:gd name="T2" fmla="*/ 7 w 10"/>
                <a:gd name="T3" fmla="*/ 3 h 12"/>
                <a:gd name="T4" fmla="*/ 7 w 10"/>
                <a:gd name="T5" fmla="*/ 0 h 12"/>
                <a:gd name="T6" fmla="*/ 0 w 10"/>
                <a:gd name="T7" fmla="*/ 7 h 12"/>
                <a:gd name="T8" fmla="*/ 1 w 10"/>
                <a:gd name="T9" fmla="*/ 11 h 12"/>
                <a:gd name="T10" fmla="*/ 5 w 10"/>
                <a:gd name="T11" fmla="*/ 12 h 12"/>
                <a:gd name="T12" fmla="*/ 5 w 10"/>
                <a:gd name="T13" fmla="*/ 9 h 12"/>
                <a:gd name="T14" fmla="*/ 5 w 10"/>
                <a:gd name="T15" fmla="*/ 9 h 12"/>
                <a:gd name="T16" fmla="*/ 9 w 10"/>
                <a:gd name="T1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9" y="4"/>
                  </a:moveTo>
                  <a:cubicBezTo>
                    <a:pt x="9" y="3"/>
                    <a:pt x="8" y="3"/>
                    <a:pt x="7" y="3"/>
                  </a:cubicBezTo>
                  <a:cubicBezTo>
                    <a:pt x="7" y="0"/>
                    <a:pt x="7" y="0"/>
                    <a:pt x="7" y="0"/>
                  </a:cubicBezTo>
                  <a:cubicBezTo>
                    <a:pt x="4" y="0"/>
                    <a:pt x="0" y="4"/>
                    <a:pt x="0" y="7"/>
                  </a:cubicBezTo>
                  <a:cubicBezTo>
                    <a:pt x="0" y="9"/>
                    <a:pt x="0" y="10"/>
                    <a:pt x="1" y="11"/>
                  </a:cubicBezTo>
                  <a:cubicBezTo>
                    <a:pt x="2" y="11"/>
                    <a:pt x="4" y="12"/>
                    <a:pt x="5" y="12"/>
                  </a:cubicBezTo>
                  <a:cubicBezTo>
                    <a:pt x="5" y="9"/>
                    <a:pt x="5" y="9"/>
                    <a:pt x="5" y="9"/>
                  </a:cubicBezTo>
                  <a:cubicBezTo>
                    <a:pt x="5" y="9"/>
                    <a:pt x="5" y="9"/>
                    <a:pt x="5" y="9"/>
                  </a:cubicBezTo>
                  <a:cubicBezTo>
                    <a:pt x="8" y="9"/>
                    <a:pt x="10" y="7"/>
                    <a:pt x="9" y="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2" name="Freeform 101"/>
            <p:cNvSpPr>
              <a:spLocks/>
            </p:cNvSpPr>
            <p:nvPr/>
          </p:nvSpPr>
          <p:spPr bwMode="auto">
            <a:xfrm>
              <a:off x="22685388" y="7532862"/>
              <a:ext cx="92329" cy="83996"/>
            </a:xfrm>
            <a:custGeom>
              <a:avLst/>
              <a:gdLst>
                <a:gd name="T0" fmla="*/ 13 w 17"/>
                <a:gd name="T1" fmla="*/ 0 h 17"/>
                <a:gd name="T2" fmla="*/ 10 w 17"/>
                <a:gd name="T3" fmla="*/ 1 h 17"/>
                <a:gd name="T4" fmla="*/ 2 w 17"/>
                <a:gd name="T5" fmla="*/ 10 h 17"/>
                <a:gd name="T6" fmla="*/ 1 w 17"/>
                <a:gd name="T7" fmla="*/ 16 h 17"/>
                <a:gd name="T8" fmla="*/ 4 w 17"/>
                <a:gd name="T9" fmla="*/ 17 h 17"/>
                <a:gd name="T10" fmla="*/ 8 w 17"/>
                <a:gd name="T11" fmla="*/ 16 h 17"/>
                <a:gd name="T12" fmla="*/ 11 w 17"/>
                <a:gd name="T13" fmla="*/ 11 h 17"/>
                <a:gd name="T14" fmla="*/ 12 w 17"/>
                <a:gd name="T15" fmla="*/ 10 h 17"/>
                <a:gd name="T16" fmla="*/ 12 w 17"/>
                <a:gd name="T17" fmla="*/ 10 h 17"/>
                <a:gd name="T18" fmla="*/ 17 w 17"/>
                <a:gd name="T19" fmla="*/ 4 h 17"/>
                <a:gd name="T20" fmla="*/ 13 w 1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13" y="0"/>
                  </a:moveTo>
                  <a:cubicBezTo>
                    <a:pt x="12" y="0"/>
                    <a:pt x="11" y="1"/>
                    <a:pt x="10" y="1"/>
                  </a:cubicBezTo>
                  <a:cubicBezTo>
                    <a:pt x="7" y="3"/>
                    <a:pt x="3" y="7"/>
                    <a:pt x="2" y="10"/>
                  </a:cubicBezTo>
                  <a:cubicBezTo>
                    <a:pt x="0" y="12"/>
                    <a:pt x="0" y="14"/>
                    <a:pt x="1" y="16"/>
                  </a:cubicBezTo>
                  <a:cubicBezTo>
                    <a:pt x="2" y="17"/>
                    <a:pt x="3" y="17"/>
                    <a:pt x="4" y="17"/>
                  </a:cubicBezTo>
                  <a:cubicBezTo>
                    <a:pt x="6" y="17"/>
                    <a:pt x="7" y="17"/>
                    <a:pt x="8" y="16"/>
                  </a:cubicBezTo>
                  <a:cubicBezTo>
                    <a:pt x="10" y="15"/>
                    <a:pt x="11" y="13"/>
                    <a:pt x="11" y="11"/>
                  </a:cubicBezTo>
                  <a:cubicBezTo>
                    <a:pt x="12" y="11"/>
                    <a:pt x="12" y="10"/>
                    <a:pt x="12" y="10"/>
                  </a:cubicBezTo>
                  <a:cubicBezTo>
                    <a:pt x="12" y="10"/>
                    <a:pt x="12" y="10"/>
                    <a:pt x="12" y="10"/>
                  </a:cubicBezTo>
                  <a:cubicBezTo>
                    <a:pt x="16" y="9"/>
                    <a:pt x="17" y="7"/>
                    <a:pt x="17" y="4"/>
                  </a:cubicBezTo>
                  <a:cubicBezTo>
                    <a:pt x="17" y="0"/>
                    <a:pt x="14" y="0"/>
                    <a:pt x="13"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3" name="Freeform 102"/>
            <p:cNvSpPr>
              <a:spLocks/>
            </p:cNvSpPr>
            <p:nvPr/>
          </p:nvSpPr>
          <p:spPr bwMode="auto">
            <a:xfrm>
              <a:off x="22767458" y="7493664"/>
              <a:ext cx="69759" cy="54131"/>
            </a:xfrm>
            <a:custGeom>
              <a:avLst/>
              <a:gdLst>
                <a:gd name="T0" fmla="*/ 12 w 13"/>
                <a:gd name="T1" fmla="*/ 2 h 11"/>
                <a:gd name="T2" fmla="*/ 7 w 13"/>
                <a:gd name="T3" fmla="*/ 0 h 11"/>
                <a:gd name="T4" fmla="*/ 0 w 13"/>
                <a:gd name="T5" fmla="*/ 4 h 11"/>
                <a:gd name="T6" fmla="*/ 1 w 13"/>
                <a:gd name="T7" fmla="*/ 9 h 11"/>
                <a:gd name="T8" fmla="*/ 6 w 13"/>
                <a:gd name="T9" fmla="*/ 11 h 11"/>
                <a:gd name="T10" fmla="*/ 6 w 13"/>
                <a:gd name="T11" fmla="*/ 11 h 11"/>
                <a:gd name="T12" fmla="*/ 13 w 13"/>
                <a:gd name="T13" fmla="*/ 5 h 11"/>
                <a:gd name="T14" fmla="*/ 12 w 13"/>
                <a:gd name="T15" fmla="*/ 2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11">
                  <a:moveTo>
                    <a:pt x="12" y="2"/>
                  </a:moveTo>
                  <a:cubicBezTo>
                    <a:pt x="11" y="1"/>
                    <a:pt x="10" y="0"/>
                    <a:pt x="7" y="0"/>
                  </a:cubicBezTo>
                  <a:cubicBezTo>
                    <a:pt x="5" y="0"/>
                    <a:pt x="1" y="1"/>
                    <a:pt x="0" y="4"/>
                  </a:cubicBezTo>
                  <a:cubicBezTo>
                    <a:pt x="0" y="5"/>
                    <a:pt x="0" y="7"/>
                    <a:pt x="1" y="9"/>
                  </a:cubicBezTo>
                  <a:cubicBezTo>
                    <a:pt x="2" y="10"/>
                    <a:pt x="4" y="11"/>
                    <a:pt x="6" y="11"/>
                  </a:cubicBezTo>
                  <a:cubicBezTo>
                    <a:pt x="6" y="11"/>
                    <a:pt x="6" y="11"/>
                    <a:pt x="6" y="11"/>
                  </a:cubicBezTo>
                  <a:cubicBezTo>
                    <a:pt x="9" y="10"/>
                    <a:pt x="12" y="8"/>
                    <a:pt x="13" y="5"/>
                  </a:cubicBezTo>
                  <a:cubicBezTo>
                    <a:pt x="13" y="4"/>
                    <a:pt x="13" y="3"/>
                    <a:pt x="12"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4" name="Freeform 103"/>
            <p:cNvSpPr>
              <a:spLocks/>
            </p:cNvSpPr>
            <p:nvPr/>
          </p:nvSpPr>
          <p:spPr bwMode="auto">
            <a:xfrm>
              <a:off x="20440775" y="5936945"/>
              <a:ext cx="125157" cy="117594"/>
            </a:xfrm>
            <a:custGeom>
              <a:avLst/>
              <a:gdLst>
                <a:gd name="T0" fmla="*/ 22 w 23"/>
                <a:gd name="T1" fmla="*/ 15 h 24"/>
                <a:gd name="T2" fmla="*/ 18 w 23"/>
                <a:gd name="T3" fmla="*/ 9 h 24"/>
                <a:gd name="T4" fmla="*/ 14 w 23"/>
                <a:gd name="T5" fmla="*/ 8 h 24"/>
                <a:gd name="T6" fmla="*/ 14 w 23"/>
                <a:gd name="T7" fmla="*/ 8 h 24"/>
                <a:gd name="T8" fmla="*/ 13 w 23"/>
                <a:gd name="T9" fmla="*/ 8 h 24"/>
                <a:gd name="T10" fmla="*/ 13 w 23"/>
                <a:gd name="T11" fmla="*/ 6 h 24"/>
                <a:gd name="T12" fmla="*/ 11 w 23"/>
                <a:gd name="T13" fmla="*/ 3 h 24"/>
                <a:gd name="T14" fmla="*/ 6 w 23"/>
                <a:gd name="T15" fmla="*/ 0 h 24"/>
                <a:gd name="T16" fmla="*/ 2 w 23"/>
                <a:gd name="T17" fmla="*/ 2 h 24"/>
                <a:gd name="T18" fmla="*/ 0 w 23"/>
                <a:gd name="T19" fmla="*/ 6 h 24"/>
                <a:gd name="T20" fmla="*/ 4 w 23"/>
                <a:gd name="T21" fmla="*/ 11 h 24"/>
                <a:gd name="T22" fmla="*/ 4 w 23"/>
                <a:gd name="T23" fmla="*/ 11 h 24"/>
                <a:gd name="T24" fmla="*/ 1 w 23"/>
                <a:gd name="T25" fmla="*/ 17 h 24"/>
                <a:gd name="T26" fmla="*/ 2 w 23"/>
                <a:gd name="T27" fmla="*/ 21 h 24"/>
                <a:gd name="T28" fmla="*/ 7 w 23"/>
                <a:gd name="T29" fmla="*/ 23 h 24"/>
                <a:gd name="T30" fmla="*/ 9 w 23"/>
                <a:gd name="T31" fmla="*/ 23 h 24"/>
                <a:gd name="T32" fmla="*/ 12 w 23"/>
                <a:gd name="T33" fmla="*/ 23 h 24"/>
                <a:gd name="T34" fmla="*/ 15 w 23"/>
                <a:gd name="T35" fmla="*/ 24 h 24"/>
                <a:gd name="T36" fmla="*/ 15 w 23"/>
                <a:gd name="T37" fmla="*/ 24 h 24"/>
                <a:gd name="T38" fmla="*/ 21 w 23"/>
                <a:gd name="T39" fmla="*/ 21 h 24"/>
                <a:gd name="T40" fmla="*/ 22 w 23"/>
                <a:gd name="T41" fmla="*/ 1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 h="24">
                  <a:moveTo>
                    <a:pt x="22" y="15"/>
                  </a:moveTo>
                  <a:cubicBezTo>
                    <a:pt x="22" y="12"/>
                    <a:pt x="20" y="10"/>
                    <a:pt x="18" y="9"/>
                  </a:cubicBezTo>
                  <a:cubicBezTo>
                    <a:pt x="17" y="8"/>
                    <a:pt x="15" y="8"/>
                    <a:pt x="14" y="8"/>
                  </a:cubicBezTo>
                  <a:cubicBezTo>
                    <a:pt x="14" y="8"/>
                    <a:pt x="14" y="8"/>
                    <a:pt x="14" y="8"/>
                  </a:cubicBezTo>
                  <a:cubicBezTo>
                    <a:pt x="14" y="8"/>
                    <a:pt x="13" y="8"/>
                    <a:pt x="13" y="8"/>
                  </a:cubicBezTo>
                  <a:cubicBezTo>
                    <a:pt x="13" y="7"/>
                    <a:pt x="13" y="7"/>
                    <a:pt x="13" y="6"/>
                  </a:cubicBezTo>
                  <a:cubicBezTo>
                    <a:pt x="13" y="5"/>
                    <a:pt x="12" y="4"/>
                    <a:pt x="11" y="3"/>
                  </a:cubicBezTo>
                  <a:cubicBezTo>
                    <a:pt x="10" y="1"/>
                    <a:pt x="8" y="0"/>
                    <a:pt x="6" y="0"/>
                  </a:cubicBezTo>
                  <a:cubicBezTo>
                    <a:pt x="5" y="0"/>
                    <a:pt x="3" y="0"/>
                    <a:pt x="2" y="2"/>
                  </a:cubicBezTo>
                  <a:cubicBezTo>
                    <a:pt x="0" y="3"/>
                    <a:pt x="0" y="5"/>
                    <a:pt x="0" y="6"/>
                  </a:cubicBezTo>
                  <a:cubicBezTo>
                    <a:pt x="0" y="8"/>
                    <a:pt x="2" y="10"/>
                    <a:pt x="4" y="11"/>
                  </a:cubicBezTo>
                  <a:cubicBezTo>
                    <a:pt x="4" y="11"/>
                    <a:pt x="4" y="11"/>
                    <a:pt x="4" y="11"/>
                  </a:cubicBezTo>
                  <a:cubicBezTo>
                    <a:pt x="2" y="12"/>
                    <a:pt x="1" y="14"/>
                    <a:pt x="1" y="17"/>
                  </a:cubicBezTo>
                  <a:cubicBezTo>
                    <a:pt x="1" y="19"/>
                    <a:pt x="1" y="20"/>
                    <a:pt x="2" y="21"/>
                  </a:cubicBezTo>
                  <a:cubicBezTo>
                    <a:pt x="4" y="23"/>
                    <a:pt x="6" y="23"/>
                    <a:pt x="7" y="23"/>
                  </a:cubicBezTo>
                  <a:cubicBezTo>
                    <a:pt x="7" y="23"/>
                    <a:pt x="9" y="23"/>
                    <a:pt x="9" y="23"/>
                  </a:cubicBezTo>
                  <a:cubicBezTo>
                    <a:pt x="10" y="23"/>
                    <a:pt x="11" y="23"/>
                    <a:pt x="12" y="23"/>
                  </a:cubicBezTo>
                  <a:cubicBezTo>
                    <a:pt x="13" y="24"/>
                    <a:pt x="14" y="24"/>
                    <a:pt x="15" y="24"/>
                  </a:cubicBezTo>
                  <a:cubicBezTo>
                    <a:pt x="15" y="24"/>
                    <a:pt x="15" y="24"/>
                    <a:pt x="15" y="24"/>
                  </a:cubicBezTo>
                  <a:cubicBezTo>
                    <a:pt x="18" y="24"/>
                    <a:pt x="20" y="23"/>
                    <a:pt x="21" y="21"/>
                  </a:cubicBezTo>
                  <a:cubicBezTo>
                    <a:pt x="22" y="19"/>
                    <a:pt x="23" y="17"/>
                    <a:pt x="22" y="15"/>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5" name="Freeform 104"/>
            <p:cNvSpPr>
              <a:spLocks/>
            </p:cNvSpPr>
            <p:nvPr/>
          </p:nvSpPr>
          <p:spPr bwMode="auto">
            <a:xfrm>
              <a:off x="22277090" y="7964040"/>
              <a:ext cx="86173" cy="89595"/>
            </a:xfrm>
            <a:custGeom>
              <a:avLst/>
              <a:gdLst>
                <a:gd name="T0" fmla="*/ 14 w 16"/>
                <a:gd name="T1" fmla="*/ 3 h 18"/>
                <a:gd name="T2" fmla="*/ 10 w 16"/>
                <a:gd name="T3" fmla="*/ 0 h 18"/>
                <a:gd name="T4" fmla="*/ 7 w 16"/>
                <a:gd name="T5" fmla="*/ 1 h 18"/>
                <a:gd name="T6" fmla="*/ 1 w 16"/>
                <a:gd name="T7" fmla="*/ 10 h 18"/>
                <a:gd name="T8" fmla="*/ 2 w 16"/>
                <a:gd name="T9" fmla="*/ 16 h 18"/>
                <a:gd name="T10" fmla="*/ 6 w 16"/>
                <a:gd name="T11" fmla="*/ 18 h 18"/>
                <a:gd name="T12" fmla="*/ 9 w 16"/>
                <a:gd name="T13" fmla="*/ 16 h 18"/>
                <a:gd name="T14" fmla="*/ 15 w 16"/>
                <a:gd name="T15" fmla="*/ 9 h 18"/>
                <a:gd name="T16" fmla="*/ 14 w 16"/>
                <a:gd name="T17"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14" y="3"/>
                  </a:moveTo>
                  <a:cubicBezTo>
                    <a:pt x="13" y="1"/>
                    <a:pt x="11" y="0"/>
                    <a:pt x="10" y="0"/>
                  </a:cubicBezTo>
                  <a:cubicBezTo>
                    <a:pt x="9" y="0"/>
                    <a:pt x="8" y="1"/>
                    <a:pt x="7" y="1"/>
                  </a:cubicBezTo>
                  <a:cubicBezTo>
                    <a:pt x="4" y="2"/>
                    <a:pt x="1" y="8"/>
                    <a:pt x="1" y="10"/>
                  </a:cubicBezTo>
                  <a:cubicBezTo>
                    <a:pt x="0" y="12"/>
                    <a:pt x="1" y="15"/>
                    <a:pt x="2" y="16"/>
                  </a:cubicBezTo>
                  <a:cubicBezTo>
                    <a:pt x="3" y="17"/>
                    <a:pt x="4" y="18"/>
                    <a:pt x="6" y="18"/>
                  </a:cubicBezTo>
                  <a:cubicBezTo>
                    <a:pt x="7" y="18"/>
                    <a:pt x="8" y="17"/>
                    <a:pt x="9" y="16"/>
                  </a:cubicBezTo>
                  <a:cubicBezTo>
                    <a:pt x="12" y="15"/>
                    <a:pt x="14" y="12"/>
                    <a:pt x="15" y="9"/>
                  </a:cubicBezTo>
                  <a:cubicBezTo>
                    <a:pt x="16" y="7"/>
                    <a:pt x="16" y="5"/>
                    <a:pt x="14" y="3"/>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6" name="Freeform 105"/>
            <p:cNvSpPr>
              <a:spLocks/>
            </p:cNvSpPr>
            <p:nvPr/>
          </p:nvSpPr>
          <p:spPr bwMode="auto">
            <a:xfrm>
              <a:off x="19519539" y="6039607"/>
              <a:ext cx="92329" cy="50397"/>
            </a:xfrm>
            <a:custGeom>
              <a:avLst/>
              <a:gdLst>
                <a:gd name="T0" fmla="*/ 16 w 17"/>
                <a:gd name="T1" fmla="*/ 2 h 10"/>
                <a:gd name="T2" fmla="*/ 13 w 17"/>
                <a:gd name="T3" fmla="*/ 1 h 10"/>
                <a:gd name="T4" fmla="*/ 10 w 17"/>
                <a:gd name="T5" fmla="*/ 1 h 10"/>
                <a:gd name="T6" fmla="*/ 10 w 17"/>
                <a:gd name="T7" fmla="*/ 2 h 10"/>
                <a:gd name="T8" fmla="*/ 9 w 17"/>
                <a:gd name="T9" fmla="*/ 1 h 10"/>
                <a:gd name="T10" fmla="*/ 5 w 17"/>
                <a:gd name="T11" fmla="*/ 0 h 10"/>
                <a:gd name="T12" fmla="*/ 4 w 17"/>
                <a:gd name="T13" fmla="*/ 0 h 10"/>
                <a:gd name="T14" fmla="*/ 0 w 17"/>
                <a:gd name="T15" fmla="*/ 3 h 10"/>
                <a:gd name="T16" fmla="*/ 1 w 17"/>
                <a:gd name="T17" fmla="*/ 8 h 10"/>
                <a:gd name="T18" fmla="*/ 6 w 17"/>
                <a:gd name="T19" fmla="*/ 10 h 10"/>
                <a:gd name="T20" fmla="*/ 6 w 17"/>
                <a:gd name="T21" fmla="*/ 10 h 10"/>
                <a:gd name="T22" fmla="*/ 7 w 17"/>
                <a:gd name="T23" fmla="*/ 10 h 10"/>
                <a:gd name="T24" fmla="*/ 10 w 17"/>
                <a:gd name="T25" fmla="*/ 10 h 10"/>
                <a:gd name="T26" fmla="*/ 17 w 17"/>
                <a:gd name="T27" fmla="*/ 6 h 10"/>
                <a:gd name="T28" fmla="*/ 16 w 17"/>
                <a:gd name="T2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0">
                  <a:moveTo>
                    <a:pt x="16" y="2"/>
                  </a:moveTo>
                  <a:cubicBezTo>
                    <a:pt x="16" y="2"/>
                    <a:pt x="15" y="1"/>
                    <a:pt x="13" y="1"/>
                  </a:cubicBezTo>
                  <a:cubicBezTo>
                    <a:pt x="12" y="1"/>
                    <a:pt x="11" y="1"/>
                    <a:pt x="10" y="1"/>
                  </a:cubicBezTo>
                  <a:cubicBezTo>
                    <a:pt x="10" y="2"/>
                    <a:pt x="10" y="2"/>
                    <a:pt x="10" y="2"/>
                  </a:cubicBezTo>
                  <a:cubicBezTo>
                    <a:pt x="9" y="2"/>
                    <a:pt x="9" y="1"/>
                    <a:pt x="9" y="1"/>
                  </a:cubicBezTo>
                  <a:cubicBezTo>
                    <a:pt x="8" y="1"/>
                    <a:pt x="7" y="0"/>
                    <a:pt x="5" y="0"/>
                  </a:cubicBezTo>
                  <a:cubicBezTo>
                    <a:pt x="5" y="0"/>
                    <a:pt x="4" y="0"/>
                    <a:pt x="4" y="0"/>
                  </a:cubicBezTo>
                  <a:cubicBezTo>
                    <a:pt x="2" y="1"/>
                    <a:pt x="1" y="2"/>
                    <a:pt x="0" y="3"/>
                  </a:cubicBezTo>
                  <a:cubicBezTo>
                    <a:pt x="0" y="5"/>
                    <a:pt x="0" y="7"/>
                    <a:pt x="1" y="8"/>
                  </a:cubicBezTo>
                  <a:cubicBezTo>
                    <a:pt x="2" y="10"/>
                    <a:pt x="5" y="10"/>
                    <a:pt x="6" y="10"/>
                  </a:cubicBezTo>
                  <a:cubicBezTo>
                    <a:pt x="6" y="10"/>
                    <a:pt x="6" y="10"/>
                    <a:pt x="6" y="10"/>
                  </a:cubicBezTo>
                  <a:cubicBezTo>
                    <a:pt x="7" y="10"/>
                    <a:pt x="7" y="10"/>
                    <a:pt x="7" y="10"/>
                  </a:cubicBezTo>
                  <a:cubicBezTo>
                    <a:pt x="8" y="10"/>
                    <a:pt x="9" y="10"/>
                    <a:pt x="10" y="10"/>
                  </a:cubicBezTo>
                  <a:cubicBezTo>
                    <a:pt x="15" y="10"/>
                    <a:pt x="17" y="8"/>
                    <a:pt x="17" y="6"/>
                  </a:cubicBezTo>
                  <a:cubicBezTo>
                    <a:pt x="17" y="4"/>
                    <a:pt x="17" y="3"/>
                    <a:pt x="16"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7" name="Freeform 106"/>
            <p:cNvSpPr>
              <a:spLocks/>
            </p:cNvSpPr>
            <p:nvPr/>
          </p:nvSpPr>
          <p:spPr bwMode="auto">
            <a:xfrm>
              <a:off x="19131759" y="5964944"/>
              <a:ext cx="131312" cy="100795"/>
            </a:xfrm>
            <a:custGeom>
              <a:avLst/>
              <a:gdLst>
                <a:gd name="T0" fmla="*/ 23 w 24"/>
                <a:gd name="T1" fmla="*/ 8 h 20"/>
                <a:gd name="T2" fmla="*/ 12 w 24"/>
                <a:gd name="T3" fmla="*/ 0 h 20"/>
                <a:gd name="T4" fmla="*/ 11 w 24"/>
                <a:gd name="T5" fmla="*/ 0 h 20"/>
                <a:gd name="T6" fmla="*/ 3 w 24"/>
                <a:gd name="T7" fmla="*/ 3 h 20"/>
                <a:gd name="T8" fmla="*/ 0 w 24"/>
                <a:gd name="T9" fmla="*/ 8 h 20"/>
                <a:gd name="T10" fmla="*/ 2 w 24"/>
                <a:gd name="T11" fmla="*/ 12 h 20"/>
                <a:gd name="T12" fmla="*/ 4 w 24"/>
                <a:gd name="T13" fmla="*/ 13 h 20"/>
                <a:gd name="T14" fmla="*/ 5 w 24"/>
                <a:gd name="T15" fmla="*/ 14 h 20"/>
                <a:gd name="T16" fmla="*/ 7 w 24"/>
                <a:gd name="T17" fmla="*/ 16 h 20"/>
                <a:gd name="T18" fmla="*/ 8 w 24"/>
                <a:gd name="T19" fmla="*/ 17 h 20"/>
                <a:gd name="T20" fmla="*/ 15 w 24"/>
                <a:gd name="T21" fmla="*/ 20 h 20"/>
                <a:gd name="T22" fmla="*/ 15 w 24"/>
                <a:gd name="T23" fmla="*/ 20 h 20"/>
                <a:gd name="T24" fmla="*/ 20 w 24"/>
                <a:gd name="T25" fmla="*/ 18 h 20"/>
                <a:gd name="T26" fmla="*/ 23 w 24"/>
                <a:gd name="T27"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20">
                  <a:moveTo>
                    <a:pt x="23" y="8"/>
                  </a:moveTo>
                  <a:cubicBezTo>
                    <a:pt x="22" y="4"/>
                    <a:pt x="17" y="0"/>
                    <a:pt x="12" y="0"/>
                  </a:cubicBezTo>
                  <a:cubicBezTo>
                    <a:pt x="12" y="0"/>
                    <a:pt x="11" y="0"/>
                    <a:pt x="11" y="0"/>
                  </a:cubicBezTo>
                  <a:cubicBezTo>
                    <a:pt x="8" y="0"/>
                    <a:pt x="6" y="1"/>
                    <a:pt x="3" y="3"/>
                  </a:cubicBezTo>
                  <a:cubicBezTo>
                    <a:pt x="2" y="4"/>
                    <a:pt x="0" y="6"/>
                    <a:pt x="0" y="8"/>
                  </a:cubicBezTo>
                  <a:cubicBezTo>
                    <a:pt x="0" y="9"/>
                    <a:pt x="0" y="11"/>
                    <a:pt x="2" y="12"/>
                  </a:cubicBezTo>
                  <a:cubicBezTo>
                    <a:pt x="2" y="12"/>
                    <a:pt x="3" y="13"/>
                    <a:pt x="4" y="13"/>
                  </a:cubicBezTo>
                  <a:cubicBezTo>
                    <a:pt x="4" y="13"/>
                    <a:pt x="5" y="14"/>
                    <a:pt x="5" y="14"/>
                  </a:cubicBezTo>
                  <a:cubicBezTo>
                    <a:pt x="5" y="14"/>
                    <a:pt x="6" y="15"/>
                    <a:pt x="7" y="16"/>
                  </a:cubicBezTo>
                  <a:cubicBezTo>
                    <a:pt x="8" y="17"/>
                    <a:pt x="8" y="17"/>
                    <a:pt x="8" y="17"/>
                  </a:cubicBezTo>
                  <a:cubicBezTo>
                    <a:pt x="10" y="18"/>
                    <a:pt x="12" y="20"/>
                    <a:pt x="15" y="20"/>
                  </a:cubicBezTo>
                  <a:cubicBezTo>
                    <a:pt x="15" y="20"/>
                    <a:pt x="15" y="20"/>
                    <a:pt x="15" y="20"/>
                  </a:cubicBezTo>
                  <a:cubicBezTo>
                    <a:pt x="17" y="20"/>
                    <a:pt x="19" y="19"/>
                    <a:pt x="20" y="18"/>
                  </a:cubicBezTo>
                  <a:cubicBezTo>
                    <a:pt x="23" y="15"/>
                    <a:pt x="24" y="11"/>
                    <a:pt x="23" y="8"/>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8" name="Freeform 107"/>
            <p:cNvSpPr>
              <a:spLocks/>
            </p:cNvSpPr>
            <p:nvPr/>
          </p:nvSpPr>
          <p:spPr bwMode="auto">
            <a:xfrm>
              <a:off x="19164587" y="5862282"/>
              <a:ext cx="59501" cy="54131"/>
            </a:xfrm>
            <a:custGeom>
              <a:avLst/>
              <a:gdLst>
                <a:gd name="T0" fmla="*/ 10 w 11"/>
                <a:gd name="T1" fmla="*/ 3 h 11"/>
                <a:gd name="T2" fmla="*/ 7 w 11"/>
                <a:gd name="T3" fmla="*/ 0 h 11"/>
                <a:gd name="T4" fmla="*/ 3 w 11"/>
                <a:gd name="T5" fmla="*/ 2 h 11"/>
                <a:gd name="T6" fmla="*/ 1 w 11"/>
                <a:gd name="T7" fmla="*/ 9 h 11"/>
                <a:gd name="T8" fmla="*/ 4 w 11"/>
                <a:gd name="T9" fmla="*/ 11 h 11"/>
                <a:gd name="T10" fmla="*/ 8 w 11"/>
                <a:gd name="T11" fmla="*/ 9 h 11"/>
                <a:gd name="T12" fmla="*/ 8 w 11"/>
                <a:gd name="T13" fmla="*/ 9 h 11"/>
                <a:gd name="T14" fmla="*/ 10 w 11"/>
                <a:gd name="T15" fmla="*/ 7 h 11"/>
                <a:gd name="T16" fmla="*/ 10 w 11"/>
                <a:gd name="T17"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1">
                  <a:moveTo>
                    <a:pt x="10" y="3"/>
                  </a:moveTo>
                  <a:cubicBezTo>
                    <a:pt x="10" y="1"/>
                    <a:pt x="8" y="0"/>
                    <a:pt x="7" y="0"/>
                  </a:cubicBezTo>
                  <a:cubicBezTo>
                    <a:pt x="5" y="0"/>
                    <a:pt x="3" y="1"/>
                    <a:pt x="3" y="2"/>
                  </a:cubicBezTo>
                  <a:cubicBezTo>
                    <a:pt x="1" y="4"/>
                    <a:pt x="0" y="6"/>
                    <a:pt x="1" y="9"/>
                  </a:cubicBezTo>
                  <a:cubicBezTo>
                    <a:pt x="1" y="10"/>
                    <a:pt x="3" y="11"/>
                    <a:pt x="4" y="11"/>
                  </a:cubicBezTo>
                  <a:cubicBezTo>
                    <a:pt x="5" y="11"/>
                    <a:pt x="7" y="10"/>
                    <a:pt x="8" y="9"/>
                  </a:cubicBezTo>
                  <a:cubicBezTo>
                    <a:pt x="8" y="9"/>
                    <a:pt x="8" y="9"/>
                    <a:pt x="8" y="9"/>
                  </a:cubicBezTo>
                  <a:cubicBezTo>
                    <a:pt x="9" y="9"/>
                    <a:pt x="10" y="8"/>
                    <a:pt x="10" y="7"/>
                  </a:cubicBezTo>
                  <a:cubicBezTo>
                    <a:pt x="11" y="6"/>
                    <a:pt x="11" y="4"/>
                    <a:pt x="10" y="3"/>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09" name="Freeform 108"/>
            <p:cNvSpPr>
              <a:spLocks/>
            </p:cNvSpPr>
            <p:nvPr/>
          </p:nvSpPr>
          <p:spPr bwMode="auto">
            <a:xfrm>
              <a:off x="19224087" y="5916413"/>
              <a:ext cx="114898" cy="78396"/>
            </a:xfrm>
            <a:custGeom>
              <a:avLst/>
              <a:gdLst>
                <a:gd name="T0" fmla="*/ 18 w 21"/>
                <a:gd name="T1" fmla="*/ 3 h 16"/>
                <a:gd name="T2" fmla="*/ 9 w 21"/>
                <a:gd name="T3" fmla="*/ 0 h 16"/>
                <a:gd name="T4" fmla="*/ 1 w 21"/>
                <a:gd name="T5" fmla="*/ 5 h 16"/>
                <a:gd name="T6" fmla="*/ 3 w 21"/>
                <a:gd name="T7" fmla="*/ 10 h 16"/>
                <a:gd name="T8" fmla="*/ 7 w 21"/>
                <a:gd name="T9" fmla="*/ 11 h 16"/>
                <a:gd name="T10" fmla="*/ 9 w 21"/>
                <a:gd name="T11" fmla="*/ 12 h 16"/>
                <a:gd name="T12" fmla="*/ 10 w 21"/>
                <a:gd name="T13" fmla="*/ 13 h 16"/>
                <a:gd name="T14" fmla="*/ 15 w 21"/>
                <a:gd name="T15" fmla="*/ 16 h 16"/>
                <a:gd name="T16" fmla="*/ 18 w 21"/>
                <a:gd name="T17" fmla="*/ 15 h 16"/>
                <a:gd name="T18" fmla="*/ 21 w 21"/>
                <a:gd name="T19" fmla="*/ 10 h 16"/>
                <a:gd name="T20" fmla="*/ 18 w 21"/>
                <a:gd name="T21"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6">
                  <a:moveTo>
                    <a:pt x="18" y="3"/>
                  </a:moveTo>
                  <a:cubicBezTo>
                    <a:pt x="15" y="0"/>
                    <a:pt x="10" y="0"/>
                    <a:pt x="9" y="0"/>
                  </a:cubicBezTo>
                  <a:cubicBezTo>
                    <a:pt x="7" y="0"/>
                    <a:pt x="2" y="1"/>
                    <a:pt x="1" y="5"/>
                  </a:cubicBezTo>
                  <a:cubicBezTo>
                    <a:pt x="1" y="5"/>
                    <a:pt x="0" y="8"/>
                    <a:pt x="3" y="10"/>
                  </a:cubicBezTo>
                  <a:cubicBezTo>
                    <a:pt x="4" y="10"/>
                    <a:pt x="5" y="11"/>
                    <a:pt x="7" y="11"/>
                  </a:cubicBezTo>
                  <a:cubicBezTo>
                    <a:pt x="7" y="11"/>
                    <a:pt x="8" y="12"/>
                    <a:pt x="9" y="12"/>
                  </a:cubicBezTo>
                  <a:cubicBezTo>
                    <a:pt x="9" y="12"/>
                    <a:pt x="9" y="13"/>
                    <a:pt x="10" y="13"/>
                  </a:cubicBezTo>
                  <a:cubicBezTo>
                    <a:pt x="11" y="14"/>
                    <a:pt x="13" y="16"/>
                    <a:pt x="15" y="16"/>
                  </a:cubicBezTo>
                  <a:cubicBezTo>
                    <a:pt x="16" y="16"/>
                    <a:pt x="17" y="16"/>
                    <a:pt x="18" y="15"/>
                  </a:cubicBezTo>
                  <a:cubicBezTo>
                    <a:pt x="20" y="14"/>
                    <a:pt x="21" y="12"/>
                    <a:pt x="21" y="10"/>
                  </a:cubicBezTo>
                  <a:cubicBezTo>
                    <a:pt x="21" y="7"/>
                    <a:pt x="20" y="4"/>
                    <a:pt x="18" y="3"/>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0" name="Freeform 109"/>
            <p:cNvSpPr>
              <a:spLocks/>
            </p:cNvSpPr>
            <p:nvPr/>
          </p:nvSpPr>
          <p:spPr bwMode="auto">
            <a:xfrm>
              <a:off x="19061999" y="5027926"/>
              <a:ext cx="342642" cy="248254"/>
            </a:xfrm>
            <a:custGeom>
              <a:avLst/>
              <a:gdLst>
                <a:gd name="T0" fmla="*/ 59 w 63"/>
                <a:gd name="T1" fmla="*/ 7 h 50"/>
                <a:gd name="T2" fmla="*/ 50 w 63"/>
                <a:gd name="T3" fmla="*/ 4 h 50"/>
                <a:gd name="T4" fmla="*/ 47 w 63"/>
                <a:gd name="T5" fmla="*/ 4 h 50"/>
                <a:gd name="T6" fmla="*/ 44 w 63"/>
                <a:gd name="T7" fmla="*/ 4 h 50"/>
                <a:gd name="T8" fmla="*/ 36 w 63"/>
                <a:gd name="T9" fmla="*/ 7 h 50"/>
                <a:gd name="T10" fmla="*/ 35 w 63"/>
                <a:gd name="T11" fmla="*/ 9 h 50"/>
                <a:gd name="T12" fmla="*/ 25 w 63"/>
                <a:gd name="T13" fmla="*/ 1 h 50"/>
                <a:gd name="T14" fmla="*/ 21 w 63"/>
                <a:gd name="T15" fmla="*/ 0 h 50"/>
                <a:gd name="T16" fmla="*/ 10 w 63"/>
                <a:gd name="T17" fmla="*/ 6 h 50"/>
                <a:gd name="T18" fmla="*/ 10 w 63"/>
                <a:gd name="T19" fmla="*/ 6 h 50"/>
                <a:gd name="T20" fmla="*/ 2 w 63"/>
                <a:gd name="T21" fmla="*/ 19 h 50"/>
                <a:gd name="T22" fmla="*/ 8 w 63"/>
                <a:gd name="T23" fmla="*/ 47 h 50"/>
                <a:gd name="T24" fmla="*/ 18 w 63"/>
                <a:gd name="T25" fmla="*/ 50 h 50"/>
                <a:gd name="T26" fmla="*/ 35 w 63"/>
                <a:gd name="T27" fmla="*/ 42 h 50"/>
                <a:gd name="T28" fmla="*/ 38 w 63"/>
                <a:gd name="T29" fmla="*/ 17 h 50"/>
                <a:gd name="T30" fmla="*/ 43 w 63"/>
                <a:gd name="T31" fmla="*/ 21 h 50"/>
                <a:gd name="T32" fmla="*/ 45 w 63"/>
                <a:gd name="T33" fmla="*/ 21 h 50"/>
                <a:gd name="T34" fmla="*/ 48 w 63"/>
                <a:gd name="T35" fmla="*/ 21 h 50"/>
                <a:gd name="T36" fmla="*/ 49 w 63"/>
                <a:gd name="T37" fmla="*/ 21 h 50"/>
                <a:gd name="T38" fmla="*/ 51 w 63"/>
                <a:gd name="T39" fmla="*/ 21 h 50"/>
                <a:gd name="T40" fmla="*/ 54 w 63"/>
                <a:gd name="T41" fmla="*/ 21 h 50"/>
                <a:gd name="T42" fmla="*/ 55 w 63"/>
                <a:gd name="T43" fmla="*/ 21 h 50"/>
                <a:gd name="T44" fmla="*/ 62 w 63"/>
                <a:gd name="T45" fmla="*/ 16 h 50"/>
                <a:gd name="T46" fmla="*/ 59 w 63"/>
                <a:gd name="T47" fmla="*/ 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3" h="50">
                  <a:moveTo>
                    <a:pt x="59" y="7"/>
                  </a:moveTo>
                  <a:cubicBezTo>
                    <a:pt x="57" y="4"/>
                    <a:pt x="53" y="4"/>
                    <a:pt x="50" y="4"/>
                  </a:cubicBezTo>
                  <a:cubicBezTo>
                    <a:pt x="49" y="4"/>
                    <a:pt x="48" y="4"/>
                    <a:pt x="47" y="4"/>
                  </a:cubicBezTo>
                  <a:cubicBezTo>
                    <a:pt x="46" y="4"/>
                    <a:pt x="45" y="4"/>
                    <a:pt x="44" y="4"/>
                  </a:cubicBezTo>
                  <a:cubicBezTo>
                    <a:pt x="42" y="4"/>
                    <a:pt x="38" y="4"/>
                    <a:pt x="36" y="7"/>
                  </a:cubicBezTo>
                  <a:cubicBezTo>
                    <a:pt x="35" y="7"/>
                    <a:pt x="35" y="8"/>
                    <a:pt x="35" y="9"/>
                  </a:cubicBezTo>
                  <a:cubicBezTo>
                    <a:pt x="33" y="6"/>
                    <a:pt x="30" y="3"/>
                    <a:pt x="25" y="1"/>
                  </a:cubicBezTo>
                  <a:cubicBezTo>
                    <a:pt x="24" y="0"/>
                    <a:pt x="23" y="0"/>
                    <a:pt x="21" y="0"/>
                  </a:cubicBezTo>
                  <a:cubicBezTo>
                    <a:pt x="17" y="0"/>
                    <a:pt x="13" y="3"/>
                    <a:pt x="10" y="6"/>
                  </a:cubicBezTo>
                  <a:cubicBezTo>
                    <a:pt x="10" y="6"/>
                    <a:pt x="10" y="6"/>
                    <a:pt x="10" y="6"/>
                  </a:cubicBezTo>
                  <a:cubicBezTo>
                    <a:pt x="6" y="10"/>
                    <a:pt x="3" y="14"/>
                    <a:pt x="2" y="19"/>
                  </a:cubicBezTo>
                  <a:cubicBezTo>
                    <a:pt x="0" y="28"/>
                    <a:pt x="1" y="40"/>
                    <a:pt x="8" y="47"/>
                  </a:cubicBezTo>
                  <a:cubicBezTo>
                    <a:pt x="10" y="49"/>
                    <a:pt x="14" y="50"/>
                    <a:pt x="18" y="50"/>
                  </a:cubicBezTo>
                  <a:cubicBezTo>
                    <a:pt x="25" y="50"/>
                    <a:pt x="31" y="46"/>
                    <a:pt x="35" y="42"/>
                  </a:cubicBezTo>
                  <a:cubicBezTo>
                    <a:pt x="42" y="35"/>
                    <a:pt x="40" y="24"/>
                    <a:pt x="38" y="17"/>
                  </a:cubicBezTo>
                  <a:cubicBezTo>
                    <a:pt x="39" y="19"/>
                    <a:pt x="40" y="20"/>
                    <a:pt x="43" y="21"/>
                  </a:cubicBezTo>
                  <a:cubicBezTo>
                    <a:pt x="43" y="21"/>
                    <a:pt x="44" y="21"/>
                    <a:pt x="45" y="21"/>
                  </a:cubicBezTo>
                  <a:cubicBezTo>
                    <a:pt x="46" y="21"/>
                    <a:pt x="47" y="21"/>
                    <a:pt x="48" y="21"/>
                  </a:cubicBezTo>
                  <a:cubicBezTo>
                    <a:pt x="48" y="21"/>
                    <a:pt x="49" y="21"/>
                    <a:pt x="49" y="21"/>
                  </a:cubicBezTo>
                  <a:cubicBezTo>
                    <a:pt x="50" y="21"/>
                    <a:pt x="50" y="21"/>
                    <a:pt x="51" y="21"/>
                  </a:cubicBezTo>
                  <a:cubicBezTo>
                    <a:pt x="51" y="21"/>
                    <a:pt x="53" y="21"/>
                    <a:pt x="54" y="21"/>
                  </a:cubicBezTo>
                  <a:cubicBezTo>
                    <a:pt x="54" y="21"/>
                    <a:pt x="55" y="21"/>
                    <a:pt x="55" y="21"/>
                  </a:cubicBezTo>
                  <a:cubicBezTo>
                    <a:pt x="58" y="20"/>
                    <a:pt x="61" y="19"/>
                    <a:pt x="62" y="16"/>
                  </a:cubicBezTo>
                  <a:cubicBezTo>
                    <a:pt x="63" y="13"/>
                    <a:pt x="62" y="10"/>
                    <a:pt x="59" y="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1" name="Freeform 110"/>
            <p:cNvSpPr>
              <a:spLocks/>
            </p:cNvSpPr>
            <p:nvPr/>
          </p:nvSpPr>
          <p:spPr bwMode="auto">
            <a:xfrm>
              <a:off x="19170742" y="4953263"/>
              <a:ext cx="86173" cy="85862"/>
            </a:xfrm>
            <a:custGeom>
              <a:avLst/>
              <a:gdLst>
                <a:gd name="T0" fmla="*/ 7 w 16"/>
                <a:gd name="T1" fmla="*/ 16 h 17"/>
                <a:gd name="T2" fmla="*/ 10 w 16"/>
                <a:gd name="T3" fmla="*/ 17 h 17"/>
                <a:gd name="T4" fmla="*/ 14 w 16"/>
                <a:gd name="T5" fmla="*/ 15 h 17"/>
                <a:gd name="T6" fmla="*/ 15 w 16"/>
                <a:gd name="T7" fmla="*/ 10 h 17"/>
                <a:gd name="T8" fmla="*/ 13 w 16"/>
                <a:gd name="T9" fmla="*/ 5 h 17"/>
                <a:gd name="T10" fmla="*/ 11 w 16"/>
                <a:gd name="T11" fmla="*/ 4 h 17"/>
                <a:gd name="T12" fmla="*/ 6 w 16"/>
                <a:gd name="T13" fmla="*/ 0 h 17"/>
                <a:gd name="T14" fmla="*/ 1 w 16"/>
                <a:gd name="T15" fmla="*/ 6 h 17"/>
                <a:gd name="T16" fmla="*/ 7 w 16"/>
                <a:gd name="T17"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7">
                  <a:moveTo>
                    <a:pt x="7" y="16"/>
                  </a:moveTo>
                  <a:cubicBezTo>
                    <a:pt x="8" y="17"/>
                    <a:pt x="9" y="17"/>
                    <a:pt x="10" y="17"/>
                  </a:cubicBezTo>
                  <a:cubicBezTo>
                    <a:pt x="12" y="17"/>
                    <a:pt x="13" y="16"/>
                    <a:pt x="14" y="15"/>
                  </a:cubicBezTo>
                  <a:cubicBezTo>
                    <a:pt x="15" y="14"/>
                    <a:pt x="16" y="12"/>
                    <a:pt x="15" y="10"/>
                  </a:cubicBezTo>
                  <a:cubicBezTo>
                    <a:pt x="15" y="8"/>
                    <a:pt x="14" y="6"/>
                    <a:pt x="13" y="5"/>
                  </a:cubicBezTo>
                  <a:cubicBezTo>
                    <a:pt x="12" y="5"/>
                    <a:pt x="11" y="4"/>
                    <a:pt x="11" y="4"/>
                  </a:cubicBezTo>
                  <a:cubicBezTo>
                    <a:pt x="10" y="1"/>
                    <a:pt x="8" y="0"/>
                    <a:pt x="6" y="0"/>
                  </a:cubicBezTo>
                  <a:cubicBezTo>
                    <a:pt x="3" y="0"/>
                    <a:pt x="1" y="2"/>
                    <a:pt x="1" y="6"/>
                  </a:cubicBezTo>
                  <a:cubicBezTo>
                    <a:pt x="0" y="10"/>
                    <a:pt x="4" y="14"/>
                    <a:pt x="7" y="1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2" name="Freeform 111"/>
            <p:cNvSpPr>
              <a:spLocks/>
            </p:cNvSpPr>
            <p:nvPr/>
          </p:nvSpPr>
          <p:spPr bwMode="auto">
            <a:xfrm>
              <a:off x="19049689" y="6760102"/>
              <a:ext cx="55397" cy="57864"/>
            </a:xfrm>
            <a:custGeom>
              <a:avLst/>
              <a:gdLst>
                <a:gd name="T0" fmla="*/ 6 w 10"/>
                <a:gd name="T1" fmla="*/ 0 h 12"/>
                <a:gd name="T2" fmla="*/ 5 w 10"/>
                <a:gd name="T3" fmla="*/ 0 h 12"/>
                <a:gd name="T4" fmla="*/ 2 w 10"/>
                <a:gd name="T5" fmla="*/ 2 h 12"/>
                <a:gd name="T6" fmla="*/ 1 w 10"/>
                <a:gd name="T7" fmla="*/ 9 h 12"/>
                <a:gd name="T8" fmla="*/ 1 w 10"/>
                <a:gd name="T9" fmla="*/ 11 h 12"/>
                <a:gd name="T10" fmla="*/ 3 w 10"/>
                <a:gd name="T11" fmla="*/ 11 h 12"/>
                <a:gd name="T12" fmla="*/ 5 w 10"/>
                <a:gd name="T13" fmla="*/ 12 h 12"/>
                <a:gd name="T14" fmla="*/ 10 w 10"/>
                <a:gd name="T15" fmla="*/ 6 h 12"/>
                <a:gd name="T16" fmla="*/ 6 w 10"/>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2">
                  <a:moveTo>
                    <a:pt x="6" y="0"/>
                  </a:moveTo>
                  <a:cubicBezTo>
                    <a:pt x="5" y="0"/>
                    <a:pt x="5" y="0"/>
                    <a:pt x="5" y="0"/>
                  </a:cubicBezTo>
                  <a:cubicBezTo>
                    <a:pt x="4" y="0"/>
                    <a:pt x="3" y="1"/>
                    <a:pt x="2" y="2"/>
                  </a:cubicBezTo>
                  <a:cubicBezTo>
                    <a:pt x="0" y="4"/>
                    <a:pt x="1" y="8"/>
                    <a:pt x="1" y="9"/>
                  </a:cubicBezTo>
                  <a:cubicBezTo>
                    <a:pt x="1" y="11"/>
                    <a:pt x="1" y="11"/>
                    <a:pt x="1" y="11"/>
                  </a:cubicBezTo>
                  <a:cubicBezTo>
                    <a:pt x="3" y="11"/>
                    <a:pt x="3" y="11"/>
                    <a:pt x="3" y="11"/>
                  </a:cubicBezTo>
                  <a:cubicBezTo>
                    <a:pt x="4" y="12"/>
                    <a:pt x="4" y="12"/>
                    <a:pt x="5" y="12"/>
                  </a:cubicBezTo>
                  <a:cubicBezTo>
                    <a:pt x="8" y="12"/>
                    <a:pt x="10" y="9"/>
                    <a:pt x="10" y="6"/>
                  </a:cubicBezTo>
                  <a:cubicBezTo>
                    <a:pt x="10" y="3"/>
                    <a:pt x="9" y="1"/>
                    <a:pt x="6"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3" name="Freeform 112"/>
            <p:cNvSpPr>
              <a:spLocks/>
            </p:cNvSpPr>
            <p:nvPr/>
          </p:nvSpPr>
          <p:spPr bwMode="auto">
            <a:xfrm>
              <a:off x="19203570" y="7295808"/>
              <a:ext cx="207227" cy="182924"/>
            </a:xfrm>
            <a:custGeom>
              <a:avLst/>
              <a:gdLst>
                <a:gd name="T0" fmla="*/ 37 w 38"/>
                <a:gd name="T1" fmla="*/ 11 h 37"/>
                <a:gd name="T2" fmla="*/ 37 w 38"/>
                <a:gd name="T3" fmla="*/ 10 h 37"/>
                <a:gd name="T4" fmla="*/ 37 w 38"/>
                <a:gd name="T5" fmla="*/ 9 h 37"/>
                <a:gd name="T6" fmla="*/ 36 w 38"/>
                <a:gd name="T7" fmla="*/ 5 h 37"/>
                <a:gd name="T8" fmla="*/ 33 w 38"/>
                <a:gd name="T9" fmla="*/ 3 h 37"/>
                <a:gd name="T10" fmla="*/ 30 w 38"/>
                <a:gd name="T11" fmla="*/ 5 h 37"/>
                <a:gd name="T12" fmla="*/ 29 w 38"/>
                <a:gd name="T13" fmla="*/ 5 h 37"/>
                <a:gd name="T14" fmla="*/ 28 w 38"/>
                <a:gd name="T15" fmla="*/ 5 h 37"/>
                <a:gd name="T16" fmla="*/ 26 w 38"/>
                <a:gd name="T17" fmla="*/ 2 h 37"/>
                <a:gd name="T18" fmla="*/ 23 w 38"/>
                <a:gd name="T19" fmla="*/ 0 h 37"/>
                <a:gd name="T20" fmla="*/ 18 w 38"/>
                <a:gd name="T21" fmla="*/ 6 h 37"/>
                <a:gd name="T22" fmla="*/ 17 w 38"/>
                <a:gd name="T23" fmla="*/ 7 h 37"/>
                <a:gd name="T24" fmla="*/ 16 w 38"/>
                <a:gd name="T25" fmla="*/ 9 h 37"/>
                <a:gd name="T26" fmla="*/ 15 w 38"/>
                <a:gd name="T27" fmla="*/ 8 h 37"/>
                <a:gd name="T28" fmla="*/ 11 w 38"/>
                <a:gd name="T29" fmla="*/ 7 h 37"/>
                <a:gd name="T30" fmla="*/ 9 w 38"/>
                <a:gd name="T31" fmla="*/ 7 h 37"/>
                <a:gd name="T32" fmla="*/ 6 w 38"/>
                <a:gd name="T33" fmla="*/ 11 h 37"/>
                <a:gd name="T34" fmla="*/ 6 w 38"/>
                <a:gd name="T35" fmla="*/ 11 h 37"/>
                <a:gd name="T36" fmla="*/ 1 w 38"/>
                <a:gd name="T37" fmla="*/ 16 h 37"/>
                <a:gd name="T38" fmla="*/ 1 w 38"/>
                <a:gd name="T39" fmla="*/ 21 h 37"/>
                <a:gd name="T40" fmla="*/ 5 w 38"/>
                <a:gd name="T41" fmla="*/ 24 h 37"/>
                <a:gd name="T42" fmla="*/ 6 w 38"/>
                <a:gd name="T43" fmla="*/ 23 h 37"/>
                <a:gd name="T44" fmla="*/ 5 w 38"/>
                <a:gd name="T45" fmla="*/ 25 h 37"/>
                <a:gd name="T46" fmla="*/ 4 w 38"/>
                <a:gd name="T47" fmla="*/ 26 h 37"/>
                <a:gd name="T48" fmla="*/ 3 w 38"/>
                <a:gd name="T49" fmla="*/ 29 h 37"/>
                <a:gd name="T50" fmla="*/ 4 w 38"/>
                <a:gd name="T51" fmla="*/ 32 h 37"/>
                <a:gd name="T52" fmla="*/ 4 w 38"/>
                <a:gd name="T53" fmla="*/ 36 h 37"/>
                <a:gd name="T54" fmla="*/ 8 w 38"/>
                <a:gd name="T55" fmla="*/ 35 h 37"/>
                <a:gd name="T56" fmla="*/ 8 w 38"/>
                <a:gd name="T57" fmla="*/ 35 h 37"/>
                <a:gd name="T58" fmla="*/ 10 w 38"/>
                <a:gd name="T59" fmla="*/ 36 h 37"/>
                <a:gd name="T60" fmla="*/ 12 w 38"/>
                <a:gd name="T61" fmla="*/ 36 h 37"/>
                <a:gd name="T62" fmla="*/ 16 w 38"/>
                <a:gd name="T63" fmla="*/ 35 h 37"/>
                <a:gd name="T64" fmla="*/ 17 w 38"/>
                <a:gd name="T65" fmla="*/ 37 h 37"/>
                <a:gd name="T66" fmla="*/ 20 w 38"/>
                <a:gd name="T67" fmla="*/ 33 h 37"/>
                <a:gd name="T68" fmla="*/ 21 w 38"/>
                <a:gd name="T69" fmla="*/ 32 h 37"/>
                <a:gd name="T70" fmla="*/ 22 w 38"/>
                <a:gd name="T71" fmla="*/ 32 h 37"/>
                <a:gd name="T72" fmla="*/ 24 w 38"/>
                <a:gd name="T73" fmla="*/ 32 h 37"/>
                <a:gd name="T74" fmla="*/ 24 w 38"/>
                <a:gd name="T75" fmla="*/ 31 h 37"/>
                <a:gd name="T76" fmla="*/ 25 w 38"/>
                <a:gd name="T77" fmla="*/ 30 h 37"/>
                <a:gd name="T78" fmla="*/ 27 w 38"/>
                <a:gd name="T79" fmla="*/ 30 h 37"/>
                <a:gd name="T80" fmla="*/ 30 w 38"/>
                <a:gd name="T81" fmla="*/ 28 h 37"/>
                <a:gd name="T82" fmla="*/ 30 w 38"/>
                <a:gd name="T83" fmla="*/ 24 h 37"/>
                <a:gd name="T84" fmla="*/ 30 w 38"/>
                <a:gd name="T85" fmla="*/ 23 h 37"/>
                <a:gd name="T86" fmla="*/ 30 w 38"/>
                <a:gd name="T87" fmla="*/ 22 h 37"/>
                <a:gd name="T88" fmla="*/ 30 w 38"/>
                <a:gd name="T89" fmla="*/ 20 h 37"/>
                <a:gd name="T90" fmla="*/ 32 w 38"/>
                <a:gd name="T91" fmla="*/ 21 h 37"/>
                <a:gd name="T92" fmla="*/ 33 w 38"/>
                <a:gd name="T93" fmla="*/ 21 h 37"/>
                <a:gd name="T94" fmla="*/ 33 w 38"/>
                <a:gd name="T95" fmla="*/ 21 h 37"/>
                <a:gd name="T96" fmla="*/ 36 w 38"/>
                <a:gd name="T97" fmla="*/ 17 h 37"/>
                <a:gd name="T98" fmla="*/ 36 w 38"/>
                <a:gd name="T99" fmla="*/ 17 h 37"/>
                <a:gd name="T100" fmla="*/ 38 w 38"/>
                <a:gd name="T101" fmla="*/ 14 h 37"/>
                <a:gd name="T102" fmla="*/ 37 w 38"/>
                <a:gd name="T103" fmla="*/ 1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37">
                  <a:moveTo>
                    <a:pt x="37" y="11"/>
                  </a:moveTo>
                  <a:cubicBezTo>
                    <a:pt x="37" y="10"/>
                    <a:pt x="37" y="10"/>
                    <a:pt x="37" y="10"/>
                  </a:cubicBezTo>
                  <a:cubicBezTo>
                    <a:pt x="37" y="9"/>
                    <a:pt x="37" y="9"/>
                    <a:pt x="37" y="9"/>
                  </a:cubicBezTo>
                  <a:cubicBezTo>
                    <a:pt x="37" y="8"/>
                    <a:pt x="37" y="7"/>
                    <a:pt x="36" y="5"/>
                  </a:cubicBezTo>
                  <a:cubicBezTo>
                    <a:pt x="35" y="3"/>
                    <a:pt x="34" y="3"/>
                    <a:pt x="33" y="3"/>
                  </a:cubicBezTo>
                  <a:cubicBezTo>
                    <a:pt x="32" y="3"/>
                    <a:pt x="31" y="3"/>
                    <a:pt x="30" y="5"/>
                  </a:cubicBezTo>
                  <a:cubicBezTo>
                    <a:pt x="29" y="5"/>
                    <a:pt x="29" y="5"/>
                    <a:pt x="29" y="5"/>
                  </a:cubicBezTo>
                  <a:cubicBezTo>
                    <a:pt x="28" y="5"/>
                    <a:pt x="28" y="5"/>
                    <a:pt x="28" y="5"/>
                  </a:cubicBezTo>
                  <a:cubicBezTo>
                    <a:pt x="28" y="4"/>
                    <a:pt x="27" y="3"/>
                    <a:pt x="26" y="2"/>
                  </a:cubicBezTo>
                  <a:cubicBezTo>
                    <a:pt x="25" y="1"/>
                    <a:pt x="24" y="0"/>
                    <a:pt x="23" y="0"/>
                  </a:cubicBezTo>
                  <a:cubicBezTo>
                    <a:pt x="20" y="0"/>
                    <a:pt x="19" y="4"/>
                    <a:pt x="18" y="6"/>
                  </a:cubicBezTo>
                  <a:cubicBezTo>
                    <a:pt x="18" y="6"/>
                    <a:pt x="18" y="6"/>
                    <a:pt x="17" y="7"/>
                  </a:cubicBezTo>
                  <a:cubicBezTo>
                    <a:pt x="17" y="7"/>
                    <a:pt x="16" y="8"/>
                    <a:pt x="16" y="9"/>
                  </a:cubicBezTo>
                  <a:cubicBezTo>
                    <a:pt x="16" y="9"/>
                    <a:pt x="16" y="9"/>
                    <a:pt x="15" y="8"/>
                  </a:cubicBezTo>
                  <a:cubicBezTo>
                    <a:pt x="14" y="7"/>
                    <a:pt x="13" y="7"/>
                    <a:pt x="11" y="7"/>
                  </a:cubicBezTo>
                  <a:cubicBezTo>
                    <a:pt x="11" y="7"/>
                    <a:pt x="10" y="7"/>
                    <a:pt x="9" y="7"/>
                  </a:cubicBezTo>
                  <a:cubicBezTo>
                    <a:pt x="7" y="8"/>
                    <a:pt x="6" y="10"/>
                    <a:pt x="6" y="11"/>
                  </a:cubicBezTo>
                  <a:cubicBezTo>
                    <a:pt x="6" y="11"/>
                    <a:pt x="6" y="11"/>
                    <a:pt x="6" y="11"/>
                  </a:cubicBezTo>
                  <a:cubicBezTo>
                    <a:pt x="4" y="12"/>
                    <a:pt x="1" y="13"/>
                    <a:pt x="1" y="16"/>
                  </a:cubicBezTo>
                  <a:cubicBezTo>
                    <a:pt x="0" y="18"/>
                    <a:pt x="0" y="20"/>
                    <a:pt x="1" y="21"/>
                  </a:cubicBezTo>
                  <a:cubicBezTo>
                    <a:pt x="2" y="23"/>
                    <a:pt x="3" y="24"/>
                    <a:pt x="5" y="24"/>
                  </a:cubicBezTo>
                  <a:cubicBezTo>
                    <a:pt x="5" y="24"/>
                    <a:pt x="5" y="23"/>
                    <a:pt x="6" y="23"/>
                  </a:cubicBezTo>
                  <a:cubicBezTo>
                    <a:pt x="5" y="24"/>
                    <a:pt x="5" y="25"/>
                    <a:pt x="5" y="25"/>
                  </a:cubicBezTo>
                  <a:cubicBezTo>
                    <a:pt x="5" y="25"/>
                    <a:pt x="5" y="25"/>
                    <a:pt x="4" y="26"/>
                  </a:cubicBezTo>
                  <a:cubicBezTo>
                    <a:pt x="4" y="27"/>
                    <a:pt x="3" y="28"/>
                    <a:pt x="3" y="29"/>
                  </a:cubicBezTo>
                  <a:cubicBezTo>
                    <a:pt x="3" y="31"/>
                    <a:pt x="4" y="31"/>
                    <a:pt x="4" y="32"/>
                  </a:cubicBezTo>
                  <a:cubicBezTo>
                    <a:pt x="4" y="36"/>
                    <a:pt x="4" y="36"/>
                    <a:pt x="4" y="36"/>
                  </a:cubicBezTo>
                  <a:cubicBezTo>
                    <a:pt x="4" y="36"/>
                    <a:pt x="8" y="35"/>
                    <a:pt x="8" y="35"/>
                  </a:cubicBezTo>
                  <a:cubicBezTo>
                    <a:pt x="8" y="35"/>
                    <a:pt x="8" y="35"/>
                    <a:pt x="8" y="35"/>
                  </a:cubicBezTo>
                  <a:cubicBezTo>
                    <a:pt x="10" y="36"/>
                    <a:pt x="10" y="36"/>
                    <a:pt x="10" y="36"/>
                  </a:cubicBezTo>
                  <a:cubicBezTo>
                    <a:pt x="11" y="36"/>
                    <a:pt x="12" y="36"/>
                    <a:pt x="12" y="36"/>
                  </a:cubicBezTo>
                  <a:cubicBezTo>
                    <a:pt x="14" y="36"/>
                    <a:pt x="15" y="36"/>
                    <a:pt x="16" y="35"/>
                  </a:cubicBezTo>
                  <a:cubicBezTo>
                    <a:pt x="17" y="37"/>
                    <a:pt x="17" y="37"/>
                    <a:pt x="17" y="37"/>
                  </a:cubicBezTo>
                  <a:cubicBezTo>
                    <a:pt x="20" y="33"/>
                    <a:pt x="20" y="33"/>
                    <a:pt x="20" y="33"/>
                  </a:cubicBezTo>
                  <a:cubicBezTo>
                    <a:pt x="20" y="33"/>
                    <a:pt x="21" y="33"/>
                    <a:pt x="21" y="32"/>
                  </a:cubicBezTo>
                  <a:cubicBezTo>
                    <a:pt x="21" y="32"/>
                    <a:pt x="22" y="32"/>
                    <a:pt x="22" y="32"/>
                  </a:cubicBezTo>
                  <a:cubicBezTo>
                    <a:pt x="24" y="32"/>
                    <a:pt x="24" y="32"/>
                    <a:pt x="24" y="32"/>
                  </a:cubicBezTo>
                  <a:cubicBezTo>
                    <a:pt x="24" y="31"/>
                    <a:pt x="24" y="31"/>
                    <a:pt x="24" y="31"/>
                  </a:cubicBezTo>
                  <a:cubicBezTo>
                    <a:pt x="25" y="31"/>
                    <a:pt x="25" y="30"/>
                    <a:pt x="25" y="30"/>
                  </a:cubicBezTo>
                  <a:cubicBezTo>
                    <a:pt x="26" y="30"/>
                    <a:pt x="26" y="30"/>
                    <a:pt x="27" y="30"/>
                  </a:cubicBezTo>
                  <a:cubicBezTo>
                    <a:pt x="28" y="30"/>
                    <a:pt x="29" y="29"/>
                    <a:pt x="30" y="28"/>
                  </a:cubicBezTo>
                  <a:cubicBezTo>
                    <a:pt x="31" y="26"/>
                    <a:pt x="30" y="25"/>
                    <a:pt x="30" y="24"/>
                  </a:cubicBezTo>
                  <a:cubicBezTo>
                    <a:pt x="30" y="24"/>
                    <a:pt x="30" y="23"/>
                    <a:pt x="30" y="23"/>
                  </a:cubicBezTo>
                  <a:cubicBezTo>
                    <a:pt x="30" y="22"/>
                    <a:pt x="30" y="22"/>
                    <a:pt x="30" y="22"/>
                  </a:cubicBezTo>
                  <a:cubicBezTo>
                    <a:pt x="30" y="21"/>
                    <a:pt x="30" y="21"/>
                    <a:pt x="30" y="20"/>
                  </a:cubicBezTo>
                  <a:cubicBezTo>
                    <a:pt x="30" y="21"/>
                    <a:pt x="31" y="21"/>
                    <a:pt x="32" y="21"/>
                  </a:cubicBezTo>
                  <a:cubicBezTo>
                    <a:pt x="33" y="21"/>
                    <a:pt x="33" y="21"/>
                    <a:pt x="33" y="21"/>
                  </a:cubicBezTo>
                  <a:cubicBezTo>
                    <a:pt x="33" y="21"/>
                    <a:pt x="33" y="21"/>
                    <a:pt x="33" y="21"/>
                  </a:cubicBezTo>
                  <a:cubicBezTo>
                    <a:pt x="34" y="21"/>
                    <a:pt x="36" y="20"/>
                    <a:pt x="36" y="17"/>
                  </a:cubicBezTo>
                  <a:cubicBezTo>
                    <a:pt x="36" y="17"/>
                    <a:pt x="36" y="17"/>
                    <a:pt x="36" y="17"/>
                  </a:cubicBezTo>
                  <a:cubicBezTo>
                    <a:pt x="37" y="16"/>
                    <a:pt x="37" y="15"/>
                    <a:pt x="38" y="14"/>
                  </a:cubicBezTo>
                  <a:cubicBezTo>
                    <a:pt x="38" y="13"/>
                    <a:pt x="38" y="12"/>
                    <a:pt x="37" y="1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4" name="Freeform 113"/>
            <p:cNvSpPr>
              <a:spLocks/>
            </p:cNvSpPr>
            <p:nvPr/>
          </p:nvSpPr>
          <p:spPr bwMode="auto">
            <a:xfrm>
              <a:off x="19197415" y="7116617"/>
              <a:ext cx="49242" cy="44798"/>
            </a:xfrm>
            <a:custGeom>
              <a:avLst/>
              <a:gdLst>
                <a:gd name="T0" fmla="*/ 5 w 9"/>
                <a:gd name="T1" fmla="*/ 9 h 9"/>
                <a:gd name="T2" fmla="*/ 7 w 9"/>
                <a:gd name="T3" fmla="*/ 8 h 9"/>
                <a:gd name="T4" fmla="*/ 9 w 9"/>
                <a:gd name="T5" fmla="*/ 3 h 9"/>
                <a:gd name="T6" fmla="*/ 5 w 9"/>
                <a:gd name="T7" fmla="*/ 0 h 9"/>
                <a:gd name="T8" fmla="*/ 5 w 9"/>
                <a:gd name="T9" fmla="*/ 0 h 9"/>
                <a:gd name="T10" fmla="*/ 2 w 9"/>
                <a:gd name="T11" fmla="*/ 1 h 9"/>
                <a:gd name="T12" fmla="*/ 1 w 9"/>
                <a:gd name="T13" fmla="*/ 6 h 9"/>
                <a:gd name="T14" fmla="*/ 5 w 9"/>
                <a:gd name="T15" fmla="*/ 9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5" y="9"/>
                  </a:moveTo>
                  <a:cubicBezTo>
                    <a:pt x="5" y="9"/>
                    <a:pt x="6" y="9"/>
                    <a:pt x="7" y="8"/>
                  </a:cubicBezTo>
                  <a:cubicBezTo>
                    <a:pt x="9" y="7"/>
                    <a:pt x="9" y="4"/>
                    <a:pt x="9" y="3"/>
                  </a:cubicBezTo>
                  <a:cubicBezTo>
                    <a:pt x="8" y="1"/>
                    <a:pt x="7" y="0"/>
                    <a:pt x="5" y="0"/>
                  </a:cubicBezTo>
                  <a:cubicBezTo>
                    <a:pt x="5" y="0"/>
                    <a:pt x="5" y="0"/>
                    <a:pt x="5" y="0"/>
                  </a:cubicBezTo>
                  <a:cubicBezTo>
                    <a:pt x="4" y="0"/>
                    <a:pt x="2" y="0"/>
                    <a:pt x="2" y="1"/>
                  </a:cubicBezTo>
                  <a:cubicBezTo>
                    <a:pt x="1" y="3"/>
                    <a:pt x="0" y="4"/>
                    <a:pt x="1" y="6"/>
                  </a:cubicBezTo>
                  <a:cubicBezTo>
                    <a:pt x="1" y="8"/>
                    <a:pt x="3" y="9"/>
                    <a:pt x="5" y="9"/>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5" name="Freeform 114"/>
            <p:cNvSpPr>
              <a:spLocks/>
            </p:cNvSpPr>
            <p:nvPr/>
          </p:nvSpPr>
          <p:spPr bwMode="auto">
            <a:xfrm>
              <a:off x="19252812" y="7260343"/>
              <a:ext cx="47190" cy="50397"/>
            </a:xfrm>
            <a:custGeom>
              <a:avLst/>
              <a:gdLst>
                <a:gd name="T0" fmla="*/ 2 w 9"/>
                <a:gd name="T1" fmla="*/ 10 h 10"/>
                <a:gd name="T2" fmla="*/ 3 w 9"/>
                <a:gd name="T3" fmla="*/ 10 h 10"/>
                <a:gd name="T4" fmla="*/ 4 w 9"/>
                <a:gd name="T5" fmla="*/ 10 h 10"/>
                <a:gd name="T6" fmla="*/ 8 w 9"/>
                <a:gd name="T7" fmla="*/ 8 h 10"/>
                <a:gd name="T8" fmla="*/ 9 w 9"/>
                <a:gd name="T9" fmla="*/ 4 h 10"/>
                <a:gd name="T10" fmla="*/ 5 w 9"/>
                <a:gd name="T11" fmla="*/ 0 h 10"/>
                <a:gd name="T12" fmla="*/ 0 w 9"/>
                <a:gd name="T13" fmla="*/ 3 h 10"/>
                <a:gd name="T14" fmla="*/ 1 w 9"/>
                <a:gd name="T15" fmla="*/ 8 h 10"/>
                <a:gd name="T16" fmla="*/ 2 w 9"/>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0">
                  <a:moveTo>
                    <a:pt x="2" y="10"/>
                  </a:moveTo>
                  <a:cubicBezTo>
                    <a:pt x="3" y="10"/>
                    <a:pt x="3" y="10"/>
                    <a:pt x="3" y="10"/>
                  </a:cubicBezTo>
                  <a:cubicBezTo>
                    <a:pt x="4" y="10"/>
                    <a:pt x="4" y="10"/>
                    <a:pt x="4" y="10"/>
                  </a:cubicBezTo>
                  <a:cubicBezTo>
                    <a:pt x="5" y="10"/>
                    <a:pt x="7" y="9"/>
                    <a:pt x="8" y="8"/>
                  </a:cubicBezTo>
                  <a:cubicBezTo>
                    <a:pt x="9" y="7"/>
                    <a:pt x="9" y="6"/>
                    <a:pt x="9" y="4"/>
                  </a:cubicBezTo>
                  <a:cubicBezTo>
                    <a:pt x="9" y="2"/>
                    <a:pt x="7" y="0"/>
                    <a:pt x="5" y="0"/>
                  </a:cubicBezTo>
                  <a:cubicBezTo>
                    <a:pt x="3" y="0"/>
                    <a:pt x="1" y="2"/>
                    <a:pt x="0" y="3"/>
                  </a:cubicBezTo>
                  <a:cubicBezTo>
                    <a:pt x="0" y="5"/>
                    <a:pt x="0" y="7"/>
                    <a:pt x="1" y="8"/>
                  </a:cubicBezTo>
                  <a:lnTo>
                    <a:pt x="2" y="10"/>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6" name="Freeform 115"/>
            <p:cNvSpPr>
              <a:spLocks/>
            </p:cNvSpPr>
            <p:nvPr/>
          </p:nvSpPr>
          <p:spPr bwMode="auto">
            <a:xfrm>
              <a:off x="19072258" y="7964040"/>
              <a:ext cx="207227" cy="113861"/>
            </a:xfrm>
            <a:custGeom>
              <a:avLst/>
              <a:gdLst>
                <a:gd name="T0" fmla="*/ 18 w 38"/>
                <a:gd name="T1" fmla="*/ 1 h 23"/>
                <a:gd name="T2" fmla="*/ 17 w 38"/>
                <a:gd name="T3" fmla="*/ 0 h 23"/>
                <a:gd name="T4" fmla="*/ 1 w 38"/>
                <a:gd name="T5" fmla="*/ 9 h 23"/>
                <a:gd name="T6" fmla="*/ 2 w 38"/>
                <a:gd name="T7" fmla="*/ 16 h 23"/>
                <a:gd name="T8" fmla="*/ 13 w 38"/>
                <a:gd name="T9" fmla="*/ 19 h 23"/>
                <a:gd name="T10" fmla="*/ 17 w 38"/>
                <a:gd name="T11" fmla="*/ 20 h 23"/>
                <a:gd name="T12" fmla="*/ 18 w 38"/>
                <a:gd name="T13" fmla="*/ 21 h 23"/>
                <a:gd name="T14" fmla="*/ 31 w 38"/>
                <a:gd name="T15" fmla="*/ 23 h 23"/>
                <a:gd name="T16" fmla="*/ 36 w 38"/>
                <a:gd name="T17" fmla="*/ 22 h 23"/>
                <a:gd name="T18" fmla="*/ 38 w 38"/>
                <a:gd name="T19" fmla="*/ 22 h 23"/>
                <a:gd name="T20" fmla="*/ 38 w 38"/>
                <a:gd name="T21" fmla="*/ 19 h 23"/>
                <a:gd name="T22" fmla="*/ 18 w 38"/>
                <a:gd name="T23"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3">
                  <a:moveTo>
                    <a:pt x="18" y="1"/>
                  </a:moveTo>
                  <a:cubicBezTo>
                    <a:pt x="18" y="1"/>
                    <a:pt x="18" y="0"/>
                    <a:pt x="17" y="0"/>
                  </a:cubicBezTo>
                  <a:cubicBezTo>
                    <a:pt x="13" y="0"/>
                    <a:pt x="3" y="4"/>
                    <a:pt x="1" y="9"/>
                  </a:cubicBezTo>
                  <a:cubicBezTo>
                    <a:pt x="0" y="11"/>
                    <a:pt x="0" y="14"/>
                    <a:pt x="2" y="16"/>
                  </a:cubicBezTo>
                  <a:cubicBezTo>
                    <a:pt x="4" y="18"/>
                    <a:pt x="8" y="18"/>
                    <a:pt x="13" y="19"/>
                  </a:cubicBezTo>
                  <a:cubicBezTo>
                    <a:pt x="15" y="20"/>
                    <a:pt x="16" y="20"/>
                    <a:pt x="17" y="20"/>
                  </a:cubicBezTo>
                  <a:cubicBezTo>
                    <a:pt x="18" y="21"/>
                    <a:pt x="18" y="21"/>
                    <a:pt x="18" y="21"/>
                  </a:cubicBezTo>
                  <a:cubicBezTo>
                    <a:pt x="22" y="22"/>
                    <a:pt x="26" y="23"/>
                    <a:pt x="31" y="23"/>
                  </a:cubicBezTo>
                  <a:cubicBezTo>
                    <a:pt x="33" y="23"/>
                    <a:pt x="34" y="23"/>
                    <a:pt x="36" y="22"/>
                  </a:cubicBezTo>
                  <a:cubicBezTo>
                    <a:pt x="38" y="22"/>
                    <a:pt x="38" y="22"/>
                    <a:pt x="38" y="22"/>
                  </a:cubicBezTo>
                  <a:cubicBezTo>
                    <a:pt x="38" y="19"/>
                    <a:pt x="38" y="19"/>
                    <a:pt x="38" y="19"/>
                  </a:cubicBezTo>
                  <a:cubicBezTo>
                    <a:pt x="37" y="10"/>
                    <a:pt x="26" y="2"/>
                    <a:pt x="18" y="1"/>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7" name="Freeform 116"/>
            <p:cNvSpPr>
              <a:spLocks/>
            </p:cNvSpPr>
            <p:nvPr/>
          </p:nvSpPr>
          <p:spPr bwMode="auto">
            <a:xfrm>
              <a:off x="18641391" y="6125469"/>
              <a:ext cx="223641" cy="197856"/>
            </a:xfrm>
            <a:custGeom>
              <a:avLst/>
              <a:gdLst>
                <a:gd name="T0" fmla="*/ 33 w 41"/>
                <a:gd name="T1" fmla="*/ 0 h 40"/>
                <a:gd name="T2" fmla="*/ 24 w 41"/>
                <a:gd name="T3" fmla="*/ 3 h 40"/>
                <a:gd name="T4" fmla="*/ 19 w 41"/>
                <a:gd name="T5" fmla="*/ 5 h 40"/>
                <a:gd name="T6" fmla="*/ 18 w 41"/>
                <a:gd name="T7" fmla="*/ 5 h 40"/>
                <a:gd name="T8" fmla="*/ 17 w 41"/>
                <a:gd name="T9" fmla="*/ 5 h 40"/>
                <a:gd name="T10" fmla="*/ 15 w 41"/>
                <a:gd name="T11" fmla="*/ 5 h 40"/>
                <a:gd name="T12" fmla="*/ 10 w 41"/>
                <a:gd name="T13" fmla="*/ 7 h 40"/>
                <a:gd name="T14" fmla="*/ 4 w 41"/>
                <a:gd name="T15" fmla="*/ 15 h 40"/>
                <a:gd name="T16" fmla="*/ 4 w 41"/>
                <a:gd name="T17" fmla="*/ 17 h 40"/>
                <a:gd name="T18" fmla="*/ 2 w 41"/>
                <a:gd name="T19" fmla="*/ 29 h 40"/>
                <a:gd name="T20" fmla="*/ 3 w 41"/>
                <a:gd name="T21" fmla="*/ 31 h 40"/>
                <a:gd name="T22" fmla="*/ 10 w 41"/>
                <a:gd name="T23" fmla="*/ 40 h 40"/>
                <a:gd name="T24" fmla="*/ 10 w 41"/>
                <a:gd name="T25" fmla="*/ 40 h 40"/>
                <a:gd name="T26" fmla="*/ 14 w 41"/>
                <a:gd name="T27" fmla="*/ 37 h 40"/>
                <a:gd name="T28" fmla="*/ 15 w 41"/>
                <a:gd name="T29" fmla="*/ 37 h 40"/>
                <a:gd name="T30" fmla="*/ 19 w 41"/>
                <a:gd name="T31" fmla="*/ 35 h 40"/>
                <a:gd name="T32" fmla="*/ 29 w 41"/>
                <a:gd name="T33" fmla="*/ 28 h 40"/>
                <a:gd name="T34" fmla="*/ 31 w 41"/>
                <a:gd name="T35" fmla="*/ 25 h 40"/>
                <a:gd name="T36" fmla="*/ 35 w 41"/>
                <a:gd name="T37" fmla="*/ 19 h 40"/>
                <a:gd name="T38" fmla="*/ 40 w 41"/>
                <a:gd name="T39" fmla="*/ 6 h 40"/>
                <a:gd name="T40" fmla="*/ 33 w 41"/>
                <a:gd name="T4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40">
                  <a:moveTo>
                    <a:pt x="33" y="0"/>
                  </a:moveTo>
                  <a:cubicBezTo>
                    <a:pt x="30" y="0"/>
                    <a:pt x="27" y="1"/>
                    <a:pt x="24" y="3"/>
                  </a:cubicBezTo>
                  <a:cubicBezTo>
                    <a:pt x="22" y="4"/>
                    <a:pt x="20" y="5"/>
                    <a:pt x="19" y="5"/>
                  </a:cubicBezTo>
                  <a:cubicBezTo>
                    <a:pt x="19" y="5"/>
                    <a:pt x="19" y="5"/>
                    <a:pt x="18" y="5"/>
                  </a:cubicBezTo>
                  <a:cubicBezTo>
                    <a:pt x="18" y="5"/>
                    <a:pt x="17" y="5"/>
                    <a:pt x="17" y="5"/>
                  </a:cubicBezTo>
                  <a:cubicBezTo>
                    <a:pt x="16" y="5"/>
                    <a:pt x="15" y="5"/>
                    <a:pt x="15" y="5"/>
                  </a:cubicBezTo>
                  <a:cubicBezTo>
                    <a:pt x="13" y="5"/>
                    <a:pt x="11" y="5"/>
                    <a:pt x="10" y="7"/>
                  </a:cubicBezTo>
                  <a:cubicBezTo>
                    <a:pt x="7" y="9"/>
                    <a:pt x="5" y="12"/>
                    <a:pt x="4" y="15"/>
                  </a:cubicBezTo>
                  <a:cubicBezTo>
                    <a:pt x="4" y="16"/>
                    <a:pt x="4" y="17"/>
                    <a:pt x="4" y="17"/>
                  </a:cubicBezTo>
                  <a:cubicBezTo>
                    <a:pt x="2" y="21"/>
                    <a:pt x="0" y="25"/>
                    <a:pt x="2" y="29"/>
                  </a:cubicBezTo>
                  <a:cubicBezTo>
                    <a:pt x="2" y="30"/>
                    <a:pt x="2" y="30"/>
                    <a:pt x="3" y="31"/>
                  </a:cubicBezTo>
                  <a:cubicBezTo>
                    <a:pt x="3" y="34"/>
                    <a:pt x="5" y="40"/>
                    <a:pt x="10" y="40"/>
                  </a:cubicBezTo>
                  <a:cubicBezTo>
                    <a:pt x="10" y="40"/>
                    <a:pt x="10" y="40"/>
                    <a:pt x="10" y="40"/>
                  </a:cubicBezTo>
                  <a:cubicBezTo>
                    <a:pt x="12" y="39"/>
                    <a:pt x="14" y="38"/>
                    <a:pt x="14" y="37"/>
                  </a:cubicBezTo>
                  <a:cubicBezTo>
                    <a:pt x="14" y="37"/>
                    <a:pt x="14" y="37"/>
                    <a:pt x="15" y="37"/>
                  </a:cubicBezTo>
                  <a:cubicBezTo>
                    <a:pt x="16" y="36"/>
                    <a:pt x="17" y="36"/>
                    <a:pt x="19" y="35"/>
                  </a:cubicBezTo>
                  <a:cubicBezTo>
                    <a:pt x="23" y="34"/>
                    <a:pt x="26" y="32"/>
                    <a:pt x="29" y="28"/>
                  </a:cubicBezTo>
                  <a:cubicBezTo>
                    <a:pt x="29" y="27"/>
                    <a:pt x="30" y="26"/>
                    <a:pt x="31" y="25"/>
                  </a:cubicBezTo>
                  <a:cubicBezTo>
                    <a:pt x="32" y="23"/>
                    <a:pt x="34" y="21"/>
                    <a:pt x="35" y="19"/>
                  </a:cubicBezTo>
                  <a:cubicBezTo>
                    <a:pt x="37" y="16"/>
                    <a:pt x="41" y="12"/>
                    <a:pt x="40" y="6"/>
                  </a:cubicBezTo>
                  <a:cubicBezTo>
                    <a:pt x="39" y="0"/>
                    <a:pt x="35" y="0"/>
                    <a:pt x="33"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8" name="Freeform 117"/>
            <p:cNvSpPr>
              <a:spLocks/>
            </p:cNvSpPr>
            <p:nvPr/>
          </p:nvSpPr>
          <p:spPr bwMode="auto">
            <a:xfrm>
              <a:off x="19000447" y="6194532"/>
              <a:ext cx="141571" cy="182924"/>
            </a:xfrm>
            <a:custGeom>
              <a:avLst/>
              <a:gdLst>
                <a:gd name="T0" fmla="*/ 15 w 26"/>
                <a:gd name="T1" fmla="*/ 37 h 37"/>
                <a:gd name="T2" fmla="*/ 18 w 26"/>
                <a:gd name="T3" fmla="*/ 36 h 37"/>
                <a:gd name="T4" fmla="*/ 21 w 26"/>
                <a:gd name="T5" fmla="*/ 29 h 37"/>
                <a:gd name="T6" fmla="*/ 21 w 26"/>
                <a:gd name="T7" fmla="*/ 28 h 37"/>
                <a:gd name="T8" fmla="*/ 24 w 26"/>
                <a:gd name="T9" fmla="*/ 20 h 37"/>
                <a:gd name="T10" fmla="*/ 19 w 26"/>
                <a:gd name="T11" fmla="*/ 2 h 37"/>
                <a:gd name="T12" fmla="*/ 14 w 26"/>
                <a:gd name="T13" fmla="*/ 0 h 37"/>
                <a:gd name="T14" fmla="*/ 3 w 26"/>
                <a:gd name="T15" fmla="*/ 9 h 37"/>
                <a:gd name="T16" fmla="*/ 2 w 26"/>
                <a:gd name="T17" fmla="*/ 27 h 37"/>
                <a:gd name="T18" fmla="*/ 15 w 26"/>
                <a:gd name="T19" fmla="*/ 37 h 37"/>
                <a:gd name="T20" fmla="*/ 15 w 26"/>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37">
                  <a:moveTo>
                    <a:pt x="15" y="37"/>
                  </a:moveTo>
                  <a:cubicBezTo>
                    <a:pt x="16" y="37"/>
                    <a:pt x="17" y="36"/>
                    <a:pt x="18" y="36"/>
                  </a:cubicBezTo>
                  <a:cubicBezTo>
                    <a:pt x="21" y="35"/>
                    <a:pt x="21" y="31"/>
                    <a:pt x="21" y="29"/>
                  </a:cubicBezTo>
                  <a:cubicBezTo>
                    <a:pt x="21" y="29"/>
                    <a:pt x="21" y="28"/>
                    <a:pt x="21" y="28"/>
                  </a:cubicBezTo>
                  <a:cubicBezTo>
                    <a:pt x="22" y="25"/>
                    <a:pt x="23" y="23"/>
                    <a:pt x="24" y="20"/>
                  </a:cubicBezTo>
                  <a:cubicBezTo>
                    <a:pt x="26" y="14"/>
                    <a:pt x="25" y="6"/>
                    <a:pt x="19" y="2"/>
                  </a:cubicBezTo>
                  <a:cubicBezTo>
                    <a:pt x="17" y="1"/>
                    <a:pt x="16" y="0"/>
                    <a:pt x="14" y="0"/>
                  </a:cubicBezTo>
                  <a:cubicBezTo>
                    <a:pt x="10" y="0"/>
                    <a:pt x="6" y="4"/>
                    <a:pt x="3" y="9"/>
                  </a:cubicBezTo>
                  <a:cubicBezTo>
                    <a:pt x="0" y="15"/>
                    <a:pt x="0" y="21"/>
                    <a:pt x="2" y="27"/>
                  </a:cubicBezTo>
                  <a:cubicBezTo>
                    <a:pt x="4" y="30"/>
                    <a:pt x="9" y="37"/>
                    <a:pt x="15" y="37"/>
                  </a:cubicBezTo>
                  <a:cubicBezTo>
                    <a:pt x="15" y="37"/>
                    <a:pt x="15" y="37"/>
                    <a:pt x="15" y="3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19" name="Freeform 118"/>
            <p:cNvSpPr>
              <a:spLocks/>
            </p:cNvSpPr>
            <p:nvPr/>
          </p:nvSpPr>
          <p:spPr bwMode="auto">
            <a:xfrm>
              <a:off x="19066103" y="6685440"/>
              <a:ext cx="75915" cy="89595"/>
            </a:xfrm>
            <a:custGeom>
              <a:avLst/>
              <a:gdLst>
                <a:gd name="T0" fmla="*/ 13 w 14"/>
                <a:gd name="T1" fmla="*/ 2 h 18"/>
                <a:gd name="T2" fmla="*/ 9 w 14"/>
                <a:gd name="T3" fmla="*/ 0 h 18"/>
                <a:gd name="T4" fmla="*/ 7 w 14"/>
                <a:gd name="T5" fmla="*/ 1 h 18"/>
                <a:gd name="T6" fmla="*/ 3 w 14"/>
                <a:gd name="T7" fmla="*/ 8 h 18"/>
                <a:gd name="T8" fmla="*/ 3 w 14"/>
                <a:gd name="T9" fmla="*/ 8 h 18"/>
                <a:gd name="T10" fmla="*/ 3 w 14"/>
                <a:gd name="T11" fmla="*/ 9 h 18"/>
                <a:gd name="T12" fmla="*/ 0 w 14"/>
                <a:gd name="T13" fmla="*/ 13 h 18"/>
                <a:gd name="T14" fmla="*/ 1 w 14"/>
                <a:gd name="T15" fmla="*/ 16 h 18"/>
                <a:gd name="T16" fmla="*/ 4 w 14"/>
                <a:gd name="T17" fmla="*/ 18 h 18"/>
                <a:gd name="T18" fmla="*/ 5 w 14"/>
                <a:gd name="T19" fmla="*/ 18 h 18"/>
                <a:gd name="T20" fmla="*/ 9 w 14"/>
                <a:gd name="T21" fmla="*/ 14 h 18"/>
                <a:gd name="T22" fmla="*/ 10 w 14"/>
                <a:gd name="T23" fmla="*/ 13 h 18"/>
                <a:gd name="T24" fmla="*/ 12 w 14"/>
                <a:gd name="T25" fmla="*/ 10 h 18"/>
                <a:gd name="T26" fmla="*/ 13 w 14"/>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18">
                  <a:moveTo>
                    <a:pt x="13" y="2"/>
                  </a:moveTo>
                  <a:cubicBezTo>
                    <a:pt x="12" y="1"/>
                    <a:pt x="11" y="0"/>
                    <a:pt x="9" y="0"/>
                  </a:cubicBezTo>
                  <a:cubicBezTo>
                    <a:pt x="8" y="0"/>
                    <a:pt x="8" y="0"/>
                    <a:pt x="7" y="1"/>
                  </a:cubicBezTo>
                  <a:cubicBezTo>
                    <a:pt x="4" y="2"/>
                    <a:pt x="4" y="5"/>
                    <a:pt x="3" y="8"/>
                  </a:cubicBezTo>
                  <a:cubicBezTo>
                    <a:pt x="3" y="8"/>
                    <a:pt x="3" y="8"/>
                    <a:pt x="3" y="8"/>
                  </a:cubicBezTo>
                  <a:cubicBezTo>
                    <a:pt x="3" y="8"/>
                    <a:pt x="3" y="9"/>
                    <a:pt x="3" y="9"/>
                  </a:cubicBezTo>
                  <a:cubicBezTo>
                    <a:pt x="2" y="9"/>
                    <a:pt x="0" y="11"/>
                    <a:pt x="0" y="13"/>
                  </a:cubicBezTo>
                  <a:cubicBezTo>
                    <a:pt x="0" y="14"/>
                    <a:pt x="0" y="15"/>
                    <a:pt x="1" y="16"/>
                  </a:cubicBezTo>
                  <a:cubicBezTo>
                    <a:pt x="2" y="17"/>
                    <a:pt x="3" y="18"/>
                    <a:pt x="4" y="18"/>
                  </a:cubicBezTo>
                  <a:cubicBezTo>
                    <a:pt x="5" y="18"/>
                    <a:pt x="5" y="18"/>
                    <a:pt x="5" y="18"/>
                  </a:cubicBezTo>
                  <a:cubicBezTo>
                    <a:pt x="8" y="17"/>
                    <a:pt x="8" y="15"/>
                    <a:pt x="9" y="14"/>
                  </a:cubicBezTo>
                  <a:cubicBezTo>
                    <a:pt x="9" y="13"/>
                    <a:pt x="9" y="13"/>
                    <a:pt x="10" y="13"/>
                  </a:cubicBezTo>
                  <a:cubicBezTo>
                    <a:pt x="11" y="12"/>
                    <a:pt x="12" y="11"/>
                    <a:pt x="12" y="10"/>
                  </a:cubicBezTo>
                  <a:cubicBezTo>
                    <a:pt x="13" y="8"/>
                    <a:pt x="14" y="5"/>
                    <a:pt x="13"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0" name="Freeform 119"/>
            <p:cNvSpPr>
              <a:spLocks/>
            </p:cNvSpPr>
            <p:nvPr/>
          </p:nvSpPr>
          <p:spPr bwMode="auto">
            <a:xfrm>
              <a:off x="13497655" y="7577660"/>
              <a:ext cx="32828" cy="59730"/>
            </a:xfrm>
            <a:custGeom>
              <a:avLst/>
              <a:gdLst>
                <a:gd name="T0" fmla="*/ 4 w 6"/>
                <a:gd name="T1" fmla="*/ 5 h 12"/>
                <a:gd name="T2" fmla="*/ 3 w 6"/>
                <a:gd name="T3" fmla="*/ 2 h 12"/>
                <a:gd name="T4" fmla="*/ 1 w 6"/>
                <a:gd name="T5" fmla="*/ 5 h 12"/>
                <a:gd name="T6" fmla="*/ 2 w 6"/>
                <a:gd name="T7" fmla="*/ 7 h 12"/>
                <a:gd name="T8" fmla="*/ 5 w 6"/>
                <a:gd name="T9" fmla="*/ 11 h 12"/>
                <a:gd name="T10" fmla="*/ 5 w 6"/>
                <a:gd name="T11" fmla="*/ 6 h 12"/>
                <a:gd name="T12" fmla="*/ 4 w 6"/>
                <a:gd name="T13" fmla="*/ 5 h 12"/>
              </a:gdLst>
              <a:ahLst/>
              <a:cxnLst>
                <a:cxn ang="0">
                  <a:pos x="T0" y="T1"/>
                </a:cxn>
                <a:cxn ang="0">
                  <a:pos x="T2" y="T3"/>
                </a:cxn>
                <a:cxn ang="0">
                  <a:pos x="T4" y="T5"/>
                </a:cxn>
                <a:cxn ang="0">
                  <a:pos x="T6" y="T7"/>
                </a:cxn>
                <a:cxn ang="0">
                  <a:pos x="T8" y="T9"/>
                </a:cxn>
                <a:cxn ang="0">
                  <a:pos x="T10" y="T11"/>
                </a:cxn>
                <a:cxn ang="0">
                  <a:pos x="T12" y="T13"/>
                </a:cxn>
              </a:cxnLst>
              <a:rect l="0" t="0" r="r" b="b"/>
              <a:pathLst>
                <a:path w="6" h="12">
                  <a:moveTo>
                    <a:pt x="4" y="5"/>
                  </a:moveTo>
                  <a:cubicBezTo>
                    <a:pt x="4" y="4"/>
                    <a:pt x="4" y="2"/>
                    <a:pt x="3" y="2"/>
                  </a:cubicBezTo>
                  <a:cubicBezTo>
                    <a:pt x="0" y="0"/>
                    <a:pt x="0" y="3"/>
                    <a:pt x="1" y="5"/>
                  </a:cubicBezTo>
                  <a:cubicBezTo>
                    <a:pt x="1" y="6"/>
                    <a:pt x="2" y="6"/>
                    <a:pt x="2" y="7"/>
                  </a:cubicBezTo>
                  <a:cubicBezTo>
                    <a:pt x="3" y="8"/>
                    <a:pt x="3" y="12"/>
                    <a:pt x="5" y="11"/>
                  </a:cubicBezTo>
                  <a:cubicBezTo>
                    <a:pt x="6" y="10"/>
                    <a:pt x="5" y="8"/>
                    <a:pt x="5" y="6"/>
                  </a:cubicBezTo>
                  <a:cubicBezTo>
                    <a:pt x="4" y="6"/>
                    <a:pt x="4" y="5"/>
                    <a:pt x="4" y="5"/>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1" name="Freeform 120"/>
            <p:cNvSpPr>
              <a:spLocks/>
            </p:cNvSpPr>
            <p:nvPr/>
          </p:nvSpPr>
          <p:spPr bwMode="auto">
            <a:xfrm>
              <a:off x="14406580" y="6069472"/>
              <a:ext cx="1614727" cy="2385476"/>
            </a:xfrm>
            <a:custGeom>
              <a:avLst/>
              <a:gdLst>
                <a:gd name="T0" fmla="*/ 267 w 296"/>
                <a:gd name="T1" fmla="*/ 110 h 481"/>
                <a:gd name="T2" fmla="*/ 272 w 296"/>
                <a:gd name="T3" fmla="*/ 108 h 481"/>
                <a:gd name="T4" fmla="*/ 278 w 296"/>
                <a:gd name="T5" fmla="*/ 106 h 481"/>
                <a:gd name="T6" fmla="*/ 285 w 296"/>
                <a:gd name="T7" fmla="*/ 104 h 481"/>
                <a:gd name="T8" fmla="*/ 287 w 296"/>
                <a:gd name="T9" fmla="*/ 103 h 481"/>
                <a:gd name="T10" fmla="*/ 296 w 296"/>
                <a:gd name="T11" fmla="*/ 76 h 481"/>
                <a:gd name="T12" fmla="*/ 293 w 296"/>
                <a:gd name="T13" fmla="*/ 75 h 481"/>
                <a:gd name="T14" fmla="*/ 120 w 296"/>
                <a:gd name="T15" fmla="*/ 1 h 481"/>
                <a:gd name="T16" fmla="*/ 117 w 296"/>
                <a:gd name="T17" fmla="*/ 0 h 481"/>
                <a:gd name="T18" fmla="*/ 116 w 296"/>
                <a:gd name="T19" fmla="*/ 3 h 481"/>
                <a:gd name="T20" fmla="*/ 99 w 296"/>
                <a:gd name="T21" fmla="*/ 37 h 481"/>
                <a:gd name="T22" fmla="*/ 97 w 296"/>
                <a:gd name="T23" fmla="*/ 40 h 481"/>
                <a:gd name="T24" fmla="*/ 83 w 296"/>
                <a:gd name="T25" fmla="*/ 69 h 481"/>
                <a:gd name="T26" fmla="*/ 62 w 296"/>
                <a:gd name="T27" fmla="*/ 110 h 481"/>
                <a:gd name="T28" fmla="*/ 24 w 296"/>
                <a:gd name="T29" fmla="*/ 184 h 481"/>
                <a:gd name="T30" fmla="*/ 20 w 296"/>
                <a:gd name="T31" fmla="*/ 191 h 481"/>
                <a:gd name="T32" fmla="*/ 5 w 296"/>
                <a:gd name="T33" fmla="*/ 235 h 481"/>
                <a:gd name="T34" fmla="*/ 10 w 296"/>
                <a:gd name="T35" fmla="*/ 239 h 481"/>
                <a:gd name="T36" fmla="*/ 14 w 296"/>
                <a:gd name="T37" fmla="*/ 241 h 481"/>
                <a:gd name="T38" fmla="*/ 22 w 296"/>
                <a:gd name="T39" fmla="*/ 263 h 481"/>
                <a:gd name="T40" fmla="*/ 23 w 296"/>
                <a:gd name="T41" fmla="*/ 266 h 481"/>
                <a:gd name="T42" fmla="*/ 23 w 296"/>
                <a:gd name="T43" fmla="*/ 272 h 481"/>
                <a:gd name="T44" fmla="*/ 23 w 296"/>
                <a:gd name="T45" fmla="*/ 280 h 481"/>
                <a:gd name="T46" fmla="*/ 25 w 296"/>
                <a:gd name="T47" fmla="*/ 284 h 481"/>
                <a:gd name="T48" fmla="*/ 29 w 296"/>
                <a:gd name="T49" fmla="*/ 287 h 481"/>
                <a:gd name="T50" fmla="*/ 29 w 296"/>
                <a:gd name="T51" fmla="*/ 285 h 481"/>
                <a:gd name="T52" fmla="*/ 33 w 296"/>
                <a:gd name="T53" fmla="*/ 287 h 481"/>
                <a:gd name="T54" fmla="*/ 38 w 296"/>
                <a:gd name="T55" fmla="*/ 310 h 481"/>
                <a:gd name="T56" fmla="*/ 38 w 296"/>
                <a:gd name="T57" fmla="*/ 312 h 481"/>
                <a:gd name="T58" fmla="*/ 42 w 296"/>
                <a:gd name="T59" fmla="*/ 325 h 481"/>
                <a:gd name="T60" fmla="*/ 47 w 296"/>
                <a:gd name="T61" fmla="*/ 333 h 481"/>
                <a:gd name="T62" fmla="*/ 53 w 296"/>
                <a:gd name="T63" fmla="*/ 353 h 481"/>
                <a:gd name="T64" fmla="*/ 54 w 296"/>
                <a:gd name="T65" fmla="*/ 358 h 481"/>
                <a:gd name="T66" fmla="*/ 60 w 296"/>
                <a:gd name="T67" fmla="*/ 372 h 481"/>
                <a:gd name="T68" fmla="*/ 65 w 296"/>
                <a:gd name="T69" fmla="*/ 380 h 481"/>
                <a:gd name="T70" fmla="*/ 62 w 296"/>
                <a:gd name="T71" fmla="*/ 405 h 481"/>
                <a:gd name="T72" fmla="*/ 61 w 296"/>
                <a:gd name="T73" fmla="*/ 411 h 481"/>
                <a:gd name="T74" fmla="*/ 57 w 296"/>
                <a:gd name="T75" fmla="*/ 437 h 481"/>
                <a:gd name="T76" fmla="*/ 60 w 296"/>
                <a:gd name="T77" fmla="*/ 444 h 481"/>
                <a:gd name="T78" fmla="*/ 60 w 296"/>
                <a:gd name="T79" fmla="*/ 445 h 481"/>
                <a:gd name="T80" fmla="*/ 61 w 296"/>
                <a:gd name="T81" fmla="*/ 446 h 481"/>
                <a:gd name="T82" fmla="*/ 62 w 296"/>
                <a:gd name="T83" fmla="*/ 447 h 481"/>
                <a:gd name="T84" fmla="*/ 156 w 296"/>
                <a:gd name="T85" fmla="*/ 480 h 481"/>
                <a:gd name="T86" fmla="*/ 159 w 296"/>
                <a:gd name="T87" fmla="*/ 481 h 481"/>
                <a:gd name="T88" fmla="*/ 286 w 296"/>
                <a:gd name="T89" fmla="*/ 106 h 481"/>
                <a:gd name="T90" fmla="*/ 280 w 296"/>
                <a:gd name="T91" fmla="*/ 109 h 481"/>
                <a:gd name="T92" fmla="*/ 276 w 296"/>
                <a:gd name="T93" fmla="*/ 110 h 481"/>
                <a:gd name="T94" fmla="*/ 272 w 296"/>
                <a:gd name="T95" fmla="*/ 113 h 481"/>
                <a:gd name="T96" fmla="*/ 263 w 296"/>
                <a:gd name="T97" fmla="*/ 119 h 481"/>
                <a:gd name="T98" fmla="*/ 261 w 296"/>
                <a:gd name="T99" fmla="*/ 116 h 481"/>
                <a:gd name="T100" fmla="*/ 267 w 296"/>
                <a:gd name="T101" fmla="*/ 11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96" h="481">
                  <a:moveTo>
                    <a:pt x="267" y="110"/>
                  </a:moveTo>
                  <a:cubicBezTo>
                    <a:pt x="269" y="109"/>
                    <a:pt x="270" y="109"/>
                    <a:pt x="272" y="108"/>
                  </a:cubicBezTo>
                  <a:cubicBezTo>
                    <a:pt x="274" y="107"/>
                    <a:pt x="276" y="106"/>
                    <a:pt x="278" y="106"/>
                  </a:cubicBezTo>
                  <a:cubicBezTo>
                    <a:pt x="281" y="105"/>
                    <a:pt x="283" y="105"/>
                    <a:pt x="285" y="104"/>
                  </a:cubicBezTo>
                  <a:cubicBezTo>
                    <a:pt x="287" y="103"/>
                    <a:pt x="287" y="103"/>
                    <a:pt x="287" y="103"/>
                  </a:cubicBezTo>
                  <a:cubicBezTo>
                    <a:pt x="296" y="76"/>
                    <a:pt x="296" y="76"/>
                    <a:pt x="296" y="76"/>
                  </a:cubicBezTo>
                  <a:cubicBezTo>
                    <a:pt x="293" y="75"/>
                    <a:pt x="293" y="75"/>
                    <a:pt x="293" y="75"/>
                  </a:cubicBezTo>
                  <a:cubicBezTo>
                    <a:pt x="234" y="55"/>
                    <a:pt x="176" y="31"/>
                    <a:pt x="120" y="1"/>
                  </a:cubicBezTo>
                  <a:cubicBezTo>
                    <a:pt x="117" y="0"/>
                    <a:pt x="117" y="0"/>
                    <a:pt x="117" y="0"/>
                  </a:cubicBezTo>
                  <a:cubicBezTo>
                    <a:pt x="116" y="3"/>
                    <a:pt x="116" y="3"/>
                    <a:pt x="116" y="3"/>
                  </a:cubicBezTo>
                  <a:cubicBezTo>
                    <a:pt x="110" y="14"/>
                    <a:pt x="104" y="26"/>
                    <a:pt x="99" y="37"/>
                  </a:cubicBezTo>
                  <a:cubicBezTo>
                    <a:pt x="97" y="40"/>
                    <a:pt x="97" y="40"/>
                    <a:pt x="97" y="40"/>
                  </a:cubicBezTo>
                  <a:cubicBezTo>
                    <a:pt x="92" y="50"/>
                    <a:pt x="88" y="59"/>
                    <a:pt x="83" y="69"/>
                  </a:cubicBezTo>
                  <a:cubicBezTo>
                    <a:pt x="76" y="83"/>
                    <a:pt x="69" y="97"/>
                    <a:pt x="62" y="110"/>
                  </a:cubicBezTo>
                  <a:cubicBezTo>
                    <a:pt x="50" y="135"/>
                    <a:pt x="38" y="160"/>
                    <a:pt x="24" y="184"/>
                  </a:cubicBezTo>
                  <a:cubicBezTo>
                    <a:pt x="23" y="186"/>
                    <a:pt x="22" y="188"/>
                    <a:pt x="20" y="191"/>
                  </a:cubicBezTo>
                  <a:cubicBezTo>
                    <a:pt x="10" y="207"/>
                    <a:pt x="0" y="226"/>
                    <a:pt x="5" y="235"/>
                  </a:cubicBezTo>
                  <a:cubicBezTo>
                    <a:pt x="6" y="238"/>
                    <a:pt x="8" y="238"/>
                    <a:pt x="10" y="239"/>
                  </a:cubicBezTo>
                  <a:cubicBezTo>
                    <a:pt x="11" y="240"/>
                    <a:pt x="12" y="240"/>
                    <a:pt x="14" y="241"/>
                  </a:cubicBezTo>
                  <a:cubicBezTo>
                    <a:pt x="20" y="246"/>
                    <a:pt x="21" y="255"/>
                    <a:pt x="22" y="263"/>
                  </a:cubicBezTo>
                  <a:cubicBezTo>
                    <a:pt x="23" y="266"/>
                    <a:pt x="23" y="266"/>
                    <a:pt x="23" y="266"/>
                  </a:cubicBezTo>
                  <a:cubicBezTo>
                    <a:pt x="23" y="268"/>
                    <a:pt x="23" y="270"/>
                    <a:pt x="23" y="272"/>
                  </a:cubicBezTo>
                  <a:cubicBezTo>
                    <a:pt x="23" y="275"/>
                    <a:pt x="23" y="277"/>
                    <a:pt x="23" y="280"/>
                  </a:cubicBezTo>
                  <a:cubicBezTo>
                    <a:pt x="24" y="283"/>
                    <a:pt x="25" y="284"/>
                    <a:pt x="25" y="284"/>
                  </a:cubicBezTo>
                  <a:cubicBezTo>
                    <a:pt x="29" y="287"/>
                    <a:pt x="29" y="287"/>
                    <a:pt x="29" y="287"/>
                  </a:cubicBezTo>
                  <a:cubicBezTo>
                    <a:pt x="29" y="285"/>
                    <a:pt x="29" y="285"/>
                    <a:pt x="29" y="285"/>
                  </a:cubicBezTo>
                  <a:cubicBezTo>
                    <a:pt x="30" y="286"/>
                    <a:pt x="31" y="286"/>
                    <a:pt x="33" y="287"/>
                  </a:cubicBezTo>
                  <a:cubicBezTo>
                    <a:pt x="39" y="291"/>
                    <a:pt x="38" y="302"/>
                    <a:pt x="38" y="310"/>
                  </a:cubicBezTo>
                  <a:cubicBezTo>
                    <a:pt x="38" y="312"/>
                    <a:pt x="38" y="312"/>
                    <a:pt x="38" y="312"/>
                  </a:cubicBezTo>
                  <a:cubicBezTo>
                    <a:pt x="37" y="320"/>
                    <a:pt x="39" y="322"/>
                    <a:pt x="42" y="325"/>
                  </a:cubicBezTo>
                  <a:cubicBezTo>
                    <a:pt x="44" y="327"/>
                    <a:pt x="45" y="329"/>
                    <a:pt x="47" y="333"/>
                  </a:cubicBezTo>
                  <a:cubicBezTo>
                    <a:pt x="50" y="338"/>
                    <a:pt x="52" y="346"/>
                    <a:pt x="53" y="353"/>
                  </a:cubicBezTo>
                  <a:cubicBezTo>
                    <a:pt x="53" y="355"/>
                    <a:pt x="54" y="356"/>
                    <a:pt x="54" y="358"/>
                  </a:cubicBezTo>
                  <a:cubicBezTo>
                    <a:pt x="55" y="364"/>
                    <a:pt x="58" y="368"/>
                    <a:pt x="60" y="372"/>
                  </a:cubicBezTo>
                  <a:cubicBezTo>
                    <a:pt x="62" y="374"/>
                    <a:pt x="64" y="377"/>
                    <a:pt x="65" y="380"/>
                  </a:cubicBezTo>
                  <a:cubicBezTo>
                    <a:pt x="68" y="388"/>
                    <a:pt x="65" y="398"/>
                    <a:pt x="62" y="405"/>
                  </a:cubicBezTo>
                  <a:cubicBezTo>
                    <a:pt x="62" y="407"/>
                    <a:pt x="61" y="411"/>
                    <a:pt x="61" y="411"/>
                  </a:cubicBezTo>
                  <a:cubicBezTo>
                    <a:pt x="58" y="419"/>
                    <a:pt x="55" y="427"/>
                    <a:pt x="57" y="437"/>
                  </a:cubicBezTo>
                  <a:cubicBezTo>
                    <a:pt x="58" y="439"/>
                    <a:pt x="59" y="441"/>
                    <a:pt x="60" y="444"/>
                  </a:cubicBezTo>
                  <a:cubicBezTo>
                    <a:pt x="60" y="445"/>
                    <a:pt x="60" y="445"/>
                    <a:pt x="60" y="445"/>
                  </a:cubicBezTo>
                  <a:cubicBezTo>
                    <a:pt x="61" y="446"/>
                    <a:pt x="61" y="446"/>
                    <a:pt x="61" y="446"/>
                  </a:cubicBezTo>
                  <a:cubicBezTo>
                    <a:pt x="62" y="447"/>
                    <a:pt x="62" y="447"/>
                    <a:pt x="62" y="447"/>
                  </a:cubicBezTo>
                  <a:cubicBezTo>
                    <a:pt x="91" y="458"/>
                    <a:pt x="123" y="469"/>
                    <a:pt x="156" y="480"/>
                  </a:cubicBezTo>
                  <a:cubicBezTo>
                    <a:pt x="159" y="481"/>
                    <a:pt x="159" y="481"/>
                    <a:pt x="159" y="481"/>
                  </a:cubicBezTo>
                  <a:cubicBezTo>
                    <a:pt x="286" y="106"/>
                    <a:pt x="286" y="106"/>
                    <a:pt x="286" y="106"/>
                  </a:cubicBezTo>
                  <a:cubicBezTo>
                    <a:pt x="280" y="109"/>
                    <a:pt x="280" y="109"/>
                    <a:pt x="280" y="109"/>
                  </a:cubicBezTo>
                  <a:cubicBezTo>
                    <a:pt x="278" y="109"/>
                    <a:pt x="277" y="110"/>
                    <a:pt x="276" y="110"/>
                  </a:cubicBezTo>
                  <a:cubicBezTo>
                    <a:pt x="275" y="111"/>
                    <a:pt x="273" y="112"/>
                    <a:pt x="272" y="113"/>
                  </a:cubicBezTo>
                  <a:cubicBezTo>
                    <a:pt x="269" y="116"/>
                    <a:pt x="265" y="119"/>
                    <a:pt x="263" y="119"/>
                  </a:cubicBezTo>
                  <a:cubicBezTo>
                    <a:pt x="262" y="119"/>
                    <a:pt x="261" y="117"/>
                    <a:pt x="261" y="116"/>
                  </a:cubicBezTo>
                  <a:cubicBezTo>
                    <a:pt x="260" y="113"/>
                    <a:pt x="261" y="112"/>
                    <a:pt x="267" y="11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2" name="Freeform 121"/>
            <p:cNvSpPr>
              <a:spLocks/>
            </p:cNvSpPr>
            <p:nvPr/>
          </p:nvSpPr>
          <p:spPr bwMode="auto">
            <a:xfrm>
              <a:off x="13323257" y="3594400"/>
              <a:ext cx="1557278" cy="2286548"/>
            </a:xfrm>
            <a:custGeom>
              <a:avLst/>
              <a:gdLst>
                <a:gd name="T0" fmla="*/ 280 w 286"/>
                <a:gd name="T1" fmla="*/ 55 h 461"/>
                <a:gd name="T2" fmla="*/ 278 w 286"/>
                <a:gd name="T3" fmla="*/ 44 h 461"/>
                <a:gd name="T4" fmla="*/ 276 w 286"/>
                <a:gd name="T5" fmla="*/ 28 h 461"/>
                <a:gd name="T6" fmla="*/ 264 w 286"/>
                <a:gd name="T7" fmla="*/ 3 h 461"/>
                <a:gd name="T8" fmla="*/ 261 w 286"/>
                <a:gd name="T9" fmla="*/ 0 h 461"/>
                <a:gd name="T10" fmla="*/ 2 w 286"/>
                <a:gd name="T11" fmla="*/ 252 h 461"/>
                <a:gd name="T12" fmla="*/ 8 w 286"/>
                <a:gd name="T13" fmla="*/ 264 h 461"/>
                <a:gd name="T14" fmla="*/ 18 w 286"/>
                <a:gd name="T15" fmla="*/ 272 h 461"/>
                <a:gd name="T16" fmla="*/ 23 w 286"/>
                <a:gd name="T17" fmla="*/ 276 h 461"/>
                <a:gd name="T18" fmla="*/ 19 w 286"/>
                <a:gd name="T19" fmla="*/ 279 h 461"/>
                <a:gd name="T20" fmla="*/ 19 w 286"/>
                <a:gd name="T21" fmla="*/ 283 h 461"/>
                <a:gd name="T22" fmla="*/ 250 w 286"/>
                <a:gd name="T23" fmla="*/ 461 h 461"/>
                <a:gd name="T24" fmla="*/ 253 w 286"/>
                <a:gd name="T25" fmla="*/ 454 h 461"/>
                <a:gd name="T26" fmla="*/ 253 w 286"/>
                <a:gd name="T27" fmla="*/ 437 h 461"/>
                <a:gd name="T28" fmla="*/ 258 w 286"/>
                <a:gd name="T29" fmla="*/ 425 h 461"/>
                <a:gd name="T30" fmla="*/ 250 w 286"/>
                <a:gd name="T31" fmla="*/ 423 h 461"/>
                <a:gd name="T32" fmla="*/ 243 w 286"/>
                <a:gd name="T33" fmla="*/ 422 h 461"/>
                <a:gd name="T34" fmla="*/ 239 w 286"/>
                <a:gd name="T35" fmla="*/ 417 h 461"/>
                <a:gd name="T36" fmla="*/ 227 w 286"/>
                <a:gd name="T37" fmla="*/ 413 h 461"/>
                <a:gd name="T38" fmla="*/ 226 w 286"/>
                <a:gd name="T39" fmla="*/ 395 h 461"/>
                <a:gd name="T40" fmla="*/ 225 w 286"/>
                <a:gd name="T41" fmla="*/ 379 h 461"/>
                <a:gd name="T42" fmla="*/ 221 w 286"/>
                <a:gd name="T43" fmla="*/ 362 h 461"/>
                <a:gd name="T44" fmla="*/ 216 w 286"/>
                <a:gd name="T45" fmla="*/ 343 h 461"/>
                <a:gd name="T46" fmla="*/ 218 w 286"/>
                <a:gd name="T47" fmla="*/ 331 h 461"/>
                <a:gd name="T48" fmla="*/ 221 w 286"/>
                <a:gd name="T49" fmla="*/ 315 h 461"/>
                <a:gd name="T50" fmla="*/ 227 w 286"/>
                <a:gd name="T51" fmla="*/ 298 h 461"/>
                <a:gd name="T52" fmla="*/ 235 w 286"/>
                <a:gd name="T53" fmla="*/ 279 h 461"/>
                <a:gd name="T54" fmla="*/ 234 w 286"/>
                <a:gd name="T55" fmla="*/ 263 h 461"/>
                <a:gd name="T56" fmla="*/ 235 w 286"/>
                <a:gd name="T57" fmla="*/ 258 h 461"/>
                <a:gd name="T58" fmla="*/ 233 w 286"/>
                <a:gd name="T59" fmla="*/ 244 h 461"/>
                <a:gd name="T60" fmla="*/ 229 w 286"/>
                <a:gd name="T61" fmla="*/ 233 h 461"/>
                <a:gd name="T62" fmla="*/ 238 w 286"/>
                <a:gd name="T63" fmla="*/ 210 h 461"/>
                <a:gd name="T64" fmla="*/ 249 w 286"/>
                <a:gd name="T65" fmla="*/ 184 h 461"/>
                <a:gd name="T66" fmla="*/ 254 w 286"/>
                <a:gd name="T67" fmla="*/ 160 h 461"/>
                <a:gd name="T68" fmla="*/ 264 w 286"/>
                <a:gd name="T69" fmla="*/ 141 h 461"/>
                <a:gd name="T70" fmla="*/ 244 w 286"/>
                <a:gd name="T71" fmla="*/ 130 h 461"/>
                <a:gd name="T72" fmla="*/ 243 w 286"/>
                <a:gd name="T73" fmla="*/ 117 h 461"/>
                <a:gd name="T74" fmla="*/ 255 w 286"/>
                <a:gd name="T75" fmla="*/ 104 h 461"/>
                <a:gd name="T76" fmla="*/ 259 w 286"/>
                <a:gd name="T77" fmla="*/ 91 h 461"/>
                <a:gd name="T78" fmla="*/ 272 w 286"/>
                <a:gd name="T79" fmla="*/ 82 h 461"/>
                <a:gd name="T80" fmla="*/ 282 w 286"/>
                <a:gd name="T81" fmla="*/ 68 h 461"/>
                <a:gd name="T82" fmla="*/ 286 w 286"/>
                <a:gd name="T83" fmla="*/ 6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6" h="461">
                  <a:moveTo>
                    <a:pt x="283" y="59"/>
                  </a:moveTo>
                  <a:cubicBezTo>
                    <a:pt x="282" y="58"/>
                    <a:pt x="281" y="57"/>
                    <a:pt x="280" y="55"/>
                  </a:cubicBezTo>
                  <a:cubicBezTo>
                    <a:pt x="279" y="54"/>
                    <a:pt x="279" y="52"/>
                    <a:pt x="279" y="50"/>
                  </a:cubicBezTo>
                  <a:cubicBezTo>
                    <a:pt x="279" y="48"/>
                    <a:pt x="279" y="46"/>
                    <a:pt x="278" y="44"/>
                  </a:cubicBezTo>
                  <a:cubicBezTo>
                    <a:pt x="276" y="40"/>
                    <a:pt x="276" y="36"/>
                    <a:pt x="276" y="32"/>
                  </a:cubicBezTo>
                  <a:cubicBezTo>
                    <a:pt x="276" y="31"/>
                    <a:pt x="276" y="29"/>
                    <a:pt x="276" y="28"/>
                  </a:cubicBezTo>
                  <a:cubicBezTo>
                    <a:pt x="277" y="24"/>
                    <a:pt x="277" y="20"/>
                    <a:pt x="274" y="15"/>
                  </a:cubicBezTo>
                  <a:cubicBezTo>
                    <a:pt x="272" y="11"/>
                    <a:pt x="267" y="7"/>
                    <a:pt x="264" y="3"/>
                  </a:cubicBezTo>
                  <a:cubicBezTo>
                    <a:pt x="263" y="3"/>
                    <a:pt x="263" y="3"/>
                    <a:pt x="263" y="3"/>
                  </a:cubicBezTo>
                  <a:cubicBezTo>
                    <a:pt x="261" y="0"/>
                    <a:pt x="261" y="0"/>
                    <a:pt x="261" y="0"/>
                  </a:cubicBezTo>
                  <a:cubicBezTo>
                    <a:pt x="0" y="250"/>
                    <a:pt x="0" y="250"/>
                    <a:pt x="0" y="250"/>
                  </a:cubicBezTo>
                  <a:cubicBezTo>
                    <a:pt x="2" y="252"/>
                    <a:pt x="2" y="252"/>
                    <a:pt x="2" y="252"/>
                  </a:cubicBezTo>
                  <a:cubicBezTo>
                    <a:pt x="2" y="253"/>
                    <a:pt x="3" y="255"/>
                    <a:pt x="4" y="257"/>
                  </a:cubicBezTo>
                  <a:cubicBezTo>
                    <a:pt x="5" y="259"/>
                    <a:pt x="7" y="262"/>
                    <a:pt x="8" y="264"/>
                  </a:cubicBezTo>
                  <a:cubicBezTo>
                    <a:pt x="11" y="268"/>
                    <a:pt x="12" y="269"/>
                    <a:pt x="18" y="271"/>
                  </a:cubicBezTo>
                  <a:cubicBezTo>
                    <a:pt x="18" y="272"/>
                    <a:pt x="18" y="272"/>
                    <a:pt x="18" y="272"/>
                  </a:cubicBezTo>
                  <a:cubicBezTo>
                    <a:pt x="24" y="274"/>
                    <a:pt x="25" y="275"/>
                    <a:pt x="25" y="275"/>
                  </a:cubicBezTo>
                  <a:cubicBezTo>
                    <a:pt x="25" y="275"/>
                    <a:pt x="24" y="275"/>
                    <a:pt x="23" y="276"/>
                  </a:cubicBezTo>
                  <a:cubicBezTo>
                    <a:pt x="22" y="276"/>
                    <a:pt x="21" y="277"/>
                    <a:pt x="20" y="278"/>
                  </a:cubicBezTo>
                  <a:cubicBezTo>
                    <a:pt x="20" y="278"/>
                    <a:pt x="19" y="279"/>
                    <a:pt x="19" y="279"/>
                  </a:cubicBezTo>
                  <a:cubicBezTo>
                    <a:pt x="17" y="281"/>
                    <a:pt x="17" y="281"/>
                    <a:pt x="17" y="281"/>
                  </a:cubicBezTo>
                  <a:cubicBezTo>
                    <a:pt x="19" y="283"/>
                    <a:pt x="19" y="283"/>
                    <a:pt x="19" y="283"/>
                  </a:cubicBezTo>
                  <a:cubicBezTo>
                    <a:pt x="42" y="306"/>
                    <a:pt x="125" y="385"/>
                    <a:pt x="247" y="459"/>
                  </a:cubicBezTo>
                  <a:cubicBezTo>
                    <a:pt x="250" y="461"/>
                    <a:pt x="250" y="461"/>
                    <a:pt x="250" y="461"/>
                  </a:cubicBezTo>
                  <a:cubicBezTo>
                    <a:pt x="251" y="457"/>
                    <a:pt x="251" y="457"/>
                    <a:pt x="251" y="457"/>
                  </a:cubicBezTo>
                  <a:cubicBezTo>
                    <a:pt x="252" y="456"/>
                    <a:pt x="252" y="456"/>
                    <a:pt x="253" y="454"/>
                  </a:cubicBezTo>
                  <a:cubicBezTo>
                    <a:pt x="253" y="451"/>
                    <a:pt x="253" y="449"/>
                    <a:pt x="252" y="447"/>
                  </a:cubicBezTo>
                  <a:cubicBezTo>
                    <a:pt x="252" y="443"/>
                    <a:pt x="251" y="440"/>
                    <a:pt x="253" y="437"/>
                  </a:cubicBezTo>
                  <a:cubicBezTo>
                    <a:pt x="253" y="436"/>
                    <a:pt x="254" y="435"/>
                    <a:pt x="255" y="434"/>
                  </a:cubicBezTo>
                  <a:cubicBezTo>
                    <a:pt x="258" y="431"/>
                    <a:pt x="260" y="428"/>
                    <a:pt x="258" y="425"/>
                  </a:cubicBezTo>
                  <a:cubicBezTo>
                    <a:pt x="256" y="423"/>
                    <a:pt x="253" y="423"/>
                    <a:pt x="252" y="423"/>
                  </a:cubicBezTo>
                  <a:cubicBezTo>
                    <a:pt x="251" y="423"/>
                    <a:pt x="251" y="423"/>
                    <a:pt x="250" y="423"/>
                  </a:cubicBezTo>
                  <a:cubicBezTo>
                    <a:pt x="249" y="423"/>
                    <a:pt x="249" y="423"/>
                    <a:pt x="248" y="423"/>
                  </a:cubicBezTo>
                  <a:cubicBezTo>
                    <a:pt x="246" y="423"/>
                    <a:pt x="244" y="422"/>
                    <a:pt x="243" y="422"/>
                  </a:cubicBezTo>
                  <a:cubicBezTo>
                    <a:pt x="242" y="421"/>
                    <a:pt x="241" y="420"/>
                    <a:pt x="241" y="419"/>
                  </a:cubicBezTo>
                  <a:cubicBezTo>
                    <a:pt x="240" y="419"/>
                    <a:pt x="240" y="418"/>
                    <a:pt x="239" y="417"/>
                  </a:cubicBezTo>
                  <a:cubicBezTo>
                    <a:pt x="237" y="416"/>
                    <a:pt x="235" y="416"/>
                    <a:pt x="233" y="415"/>
                  </a:cubicBezTo>
                  <a:cubicBezTo>
                    <a:pt x="231" y="415"/>
                    <a:pt x="229" y="415"/>
                    <a:pt x="227" y="413"/>
                  </a:cubicBezTo>
                  <a:cubicBezTo>
                    <a:pt x="224" y="411"/>
                    <a:pt x="222" y="408"/>
                    <a:pt x="223" y="403"/>
                  </a:cubicBezTo>
                  <a:cubicBezTo>
                    <a:pt x="223" y="400"/>
                    <a:pt x="224" y="398"/>
                    <a:pt x="226" y="395"/>
                  </a:cubicBezTo>
                  <a:cubicBezTo>
                    <a:pt x="227" y="393"/>
                    <a:pt x="229" y="390"/>
                    <a:pt x="228" y="385"/>
                  </a:cubicBezTo>
                  <a:cubicBezTo>
                    <a:pt x="228" y="383"/>
                    <a:pt x="227" y="381"/>
                    <a:pt x="225" y="379"/>
                  </a:cubicBezTo>
                  <a:cubicBezTo>
                    <a:pt x="224" y="377"/>
                    <a:pt x="223" y="376"/>
                    <a:pt x="222" y="374"/>
                  </a:cubicBezTo>
                  <a:cubicBezTo>
                    <a:pt x="221" y="370"/>
                    <a:pt x="221" y="366"/>
                    <a:pt x="221" y="362"/>
                  </a:cubicBezTo>
                  <a:cubicBezTo>
                    <a:pt x="221" y="357"/>
                    <a:pt x="221" y="351"/>
                    <a:pt x="219" y="346"/>
                  </a:cubicBezTo>
                  <a:cubicBezTo>
                    <a:pt x="218" y="345"/>
                    <a:pt x="217" y="344"/>
                    <a:pt x="216" y="343"/>
                  </a:cubicBezTo>
                  <a:cubicBezTo>
                    <a:pt x="214" y="341"/>
                    <a:pt x="213" y="339"/>
                    <a:pt x="215" y="335"/>
                  </a:cubicBezTo>
                  <a:cubicBezTo>
                    <a:pt x="216" y="333"/>
                    <a:pt x="217" y="332"/>
                    <a:pt x="218" y="331"/>
                  </a:cubicBezTo>
                  <a:cubicBezTo>
                    <a:pt x="220" y="328"/>
                    <a:pt x="222" y="325"/>
                    <a:pt x="221" y="320"/>
                  </a:cubicBezTo>
                  <a:cubicBezTo>
                    <a:pt x="221" y="318"/>
                    <a:pt x="221" y="317"/>
                    <a:pt x="221" y="315"/>
                  </a:cubicBezTo>
                  <a:cubicBezTo>
                    <a:pt x="220" y="311"/>
                    <a:pt x="220" y="307"/>
                    <a:pt x="222" y="304"/>
                  </a:cubicBezTo>
                  <a:cubicBezTo>
                    <a:pt x="223" y="301"/>
                    <a:pt x="225" y="299"/>
                    <a:pt x="227" y="298"/>
                  </a:cubicBezTo>
                  <a:cubicBezTo>
                    <a:pt x="230" y="295"/>
                    <a:pt x="233" y="293"/>
                    <a:pt x="234" y="289"/>
                  </a:cubicBezTo>
                  <a:cubicBezTo>
                    <a:pt x="236" y="285"/>
                    <a:pt x="235" y="282"/>
                    <a:pt x="235" y="279"/>
                  </a:cubicBezTo>
                  <a:cubicBezTo>
                    <a:pt x="235" y="279"/>
                    <a:pt x="234" y="277"/>
                    <a:pt x="234" y="277"/>
                  </a:cubicBezTo>
                  <a:cubicBezTo>
                    <a:pt x="234" y="272"/>
                    <a:pt x="234" y="267"/>
                    <a:pt x="234" y="263"/>
                  </a:cubicBezTo>
                  <a:cubicBezTo>
                    <a:pt x="235" y="261"/>
                    <a:pt x="235" y="261"/>
                    <a:pt x="235" y="261"/>
                  </a:cubicBezTo>
                  <a:cubicBezTo>
                    <a:pt x="235" y="260"/>
                    <a:pt x="235" y="259"/>
                    <a:pt x="235" y="258"/>
                  </a:cubicBezTo>
                  <a:cubicBezTo>
                    <a:pt x="236" y="253"/>
                    <a:pt x="236" y="250"/>
                    <a:pt x="235" y="247"/>
                  </a:cubicBezTo>
                  <a:cubicBezTo>
                    <a:pt x="234" y="246"/>
                    <a:pt x="233" y="245"/>
                    <a:pt x="233" y="244"/>
                  </a:cubicBezTo>
                  <a:cubicBezTo>
                    <a:pt x="231" y="241"/>
                    <a:pt x="230" y="239"/>
                    <a:pt x="229" y="235"/>
                  </a:cubicBezTo>
                  <a:cubicBezTo>
                    <a:pt x="229" y="233"/>
                    <a:pt x="229" y="233"/>
                    <a:pt x="229" y="233"/>
                  </a:cubicBezTo>
                  <a:cubicBezTo>
                    <a:pt x="229" y="225"/>
                    <a:pt x="228" y="217"/>
                    <a:pt x="236" y="212"/>
                  </a:cubicBezTo>
                  <a:cubicBezTo>
                    <a:pt x="238" y="210"/>
                    <a:pt x="238" y="210"/>
                    <a:pt x="238" y="210"/>
                  </a:cubicBezTo>
                  <a:cubicBezTo>
                    <a:pt x="244" y="206"/>
                    <a:pt x="251" y="201"/>
                    <a:pt x="254" y="195"/>
                  </a:cubicBezTo>
                  <a:cubicBezTo>
                    <a:pt x="257" y="189"/>
                    <a:pt x="253" y="187"/>
                    <a:pt x="249" y="184"/>
                  </a:cubicBezTo>
                  <a:cubicBezTo>
                    <a:pt x="247" y="182"/>
                    <a:pt x="245" y="180"/>
                    <a:pt x="243" y="178"/>
                  </a:cubicBezTo>
                  <a:cubicBezTo>
                    <a:pt x="241" y="173"/>
                    <a:pt x="246" y="167"/>
                    <a:pt x="254" y="160"/>
                  </a:cubicBezTo>
                  <a:cubicBezTo>
                    <a:pt x="258" y="157"/>
                    <a:pt x="262" y="154"/>
                    <a:pt x="263" y="151"/>
                  </a:cubicBezTo>
                  <a:cubicBezTo>
                    <a:pt x="265" y="147"/>
                    <a:pt x="265" y="144"/>
                    <a:pt x="264" y="141"/>
                  </a:cubicBezTo>
                  <a:cubicBezTo>
                    <a:pt x="263" y="138"/>
                    <a:pt x="258" y="136"/>
                    <a:pt x="254" y="135"/>
                  </a:cubicBezTo>
                  <a:cubicBezTo>
                    <a:pt x="250" y="134"/>
                    <a:pt x="246" y="132"/>
                    <a:pt x="244" y="130"/>
                  </a:cubicBezTo>
                  <a:cubicBezTo>
                    <a:pt x="241" y="128"/>
                    <a:pt x="240" y="125"/>
                    <a:pt x="240" y="123"/>
                  </a:cubicBezTo>
                  <a:cubicBezTo>
                    <a:pt x="240" y="121"/>
                    <a:pt x="241" y="118"/>
                    <a:pt x="243" y="117"/>
                  </a:cubicBezTo>
                  <a:cubicBezTo>
                    <a:pt x="244" y="116"/>
                    <a:pt x="244" y="116"/>
                    <a:pt x="244" y="116"/>
                  </a:cubicBezTo>
                  <a:cubicBezTo>
                    <a:pt x="248" y="112"/>
                    <a:pt x="252" y="109"/>
                    <a:pt x="255" y="104"/>
                  </a:cubicBezTo>
                  <a:cubicBezTo>
                    <a:pt x="256" y="102"/>
                    <a:pt x="257" y="100"/>
                    <a:pt x="257" y="98"/>
                  </a:cubicBezTo>
                  <a:cubicBezTo>
                    <a:pt x="258" y="95"/>
                    <a:pt x="258" y="93"/>
                    <a:pt x="259" y="91"/>
                  </a:cubicBezTo>
                  <a:cubicBezTo>
                    <a:pt x="261" y="88"/>
                    <a:pt x="264" y="87"/>
                    <a:pt x="267" y="85"/>
                  </a:cubicBezTo>
                  <a:cubicBezTo>
                    <a:pt x="269" y="84"/>
                    <a:pt x="271" y="83"/>
                    <a:pt x="272" y="82"/>
                  </a:cubicBezTo>
                  <a:cubicBezTo>
                    <a:pt x="275" y="80"/>
                    <a:pt x="276" y="77"/>
                    <a:pt x="278" y="73"/>
                  </a:cubicBezTo>
                  <a:cubicBezTo>
                    <a:pt x="280" y="72"/>
                    <a:pt x="281" y="70"/>
                    <a:pt x="282" y="68"/>
                  </a:cubicBezTo>
                  <a:cubicBezTo>
                    <a:pt x="283" y="67"/>
                    <a:pt x="284" y="65"/>
                    <a:pt x="285" y="64"/>
                  </a:cubicBezTo>
                  <a:cubicBezTo>
                    <a:pt x="286" y="62"/>
                    <a:pt x="286" y="62"/>
                    <a:pt x="286" y="62"/>
                  </a:cubicBezTo>
                  <a:lnTo>
                    <a:pt x="283" y="59"/>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3" name="Freeform 122"/>
            <p:cNvSpPr>
              <a:spLocks noEditPoints="1"/>
            </p:cNvSpPr>
            <p:nvPr/>
          </p:nvSpPr>
          <p:spPr bwMode="auto">
            <a:xfrm>
              <a:off x="15274470" y="6446519"/>
              <a:ext cx="1547019" cy="2292148"/>
            </a:xfrm>
            <a:custGeom>
              <a:avLst/>
              <a:gdLst>
                <a:gd name="T0" fmla="*/ 281 w 284"/>
                <a:gd name="T1" fmla="*/ 36 h 462"/>
                <a:gd name="T2" fmla="*/ 140 w 284"/>
                <a:gd name="T3" fmla="*/ 1 h 462"/>
                <a:gd name="T4" fmla="*/ 137 w 284"/>
                <a:gd name="T5" fmla="*/ 0 h 462"/>
                <a:gd name="T6" fmla="*/ 128 w 284"/>
                <a:gd name="T7" fmla="*/ 27 h 462"/>
                <a:gd name="T8" fmla="*/ 136 w 284"/>
                <a:gd name="T9" fmla="*/ 21 h 462"/>
                <a:gd name="T10" fmla="*/ 140 w 284"/>
                <a:gd name="T11" fmla="*/ 19 h 462"/>
                <a:gd name="T12" fmla="*/ 141 w 284"/>
                <a:gd name="T13" fmla="*/ 19 h 462"/>
                <a:gd name="T14" fmla="*/ 145 w 284"/>
                <a:gd name="T15" fmla="*/ 24 h 462"/>
                <a:gd name="T16" fmla="*/ 152 w 284"/>
                <a:gd name="T17" fmla="*/ 31 h 462"/>
                <a:gd name="T18" fmla="*/ 158 w 284"/>
                <a:gd name="T19" fmla="*/ 32 h 462"/>
                <a:gd name="T20" fmla="*/ 166 w 284"/>
                <a:gd name="T21" fmla="*/ 34 h 462"/>
                <a:gd name="T22" fmla="*/ 165 w 284"/>
                <a:gd name="T23" fmla="*/ 34 h 462"/>
                <a:gd name="T24" fmla="*/ 158 w 284"/>
                <a:gd name="T25" fmla="*/ 36 h 462"/>
                <a:gd name="T26" fmla="*/ 155 w 284"/>
                <a:gd name="T27" fmla="*/ 36 h 462"/>
                <a:gd name="T28" fmla="*/ 145 w 284"/>
                <a:gd name="T29" fmla="*/ 34 h 462"/>
                <a:gd name="T30" fmla="*/ 130 w 284"/>
                <a:gd name="T31" fmla="*/ 31 h 462"/>
                <a:gd name="T32" fmla="*/ 129 w 284"/>
                <a:gd name="T33" fmla="*/ 31 h 462"/>
                <a:gd name="T34" fmla="*/ 127 w 284"/>
                <a:gd name="T35" fmla="*/ 31 h 462"/>
                <a:gd name="T36" fmla="*/ 0 w 284"/>
                <a:gd name="T37" fmla="*/ 405 h 462"/>
                <a:gd name="T38" fmla="*/ 3 w 284"/>
                <a:gd name="T39" fmla="*/ 406 h 462"/>
                <a:gd name="T40" fmla="*/ 127 w 284"/>
                <a:gd name="T41" fmla="*/ 442 h 462"/>
                <a:gd name="T42" fmla="*/ 177 w 284"/>
                <a:gd name="T43" fmla="*/ 454 h 462"/>
                <a:gd name="T44" fmla="*/ 184 w 284"/>
                <a:gd name="T45" fmla="*/ 455 h 462"/>
                <a:gd name="T46" fmla="*/ 217 w 284"/>
                <a:gd name="T47" fmla="*/ 461 h 462"/>
                <a:gd name="T48" fmla="*/ 220 w 284"/>
                <a:gd name="T49" fmla="*/ 462 h 462"/>
                <a:gd name="T50" fmla="*/ 221 w 284"/>
                <a:gd name="T51" fmla="*/ 459 h 462"/>
                <a:gd name="T52" fmla="*/ 267 w 284"/>
                <a:gd name="T53" fmla="*/ 144 h 462"/>
                <a:gd name="T54" fmla="*/ 261 w 284"/>
                <a:gd name="T55" fmla="*/ 143 h 462"/>
                <a:gd name="T56" fmla="*/ 261 w 284"/>
                <a:gd name="T57" fmla="*/ 145 h 462"/>
                <a:gd name="T58" fmla="*/ 257 w 284"/>
                <a:gd name="T59" fmla="*/ 150 h 462"/>
                <a:gd name="T60" fmla="*/ 255 w 284"/>
                <a:gd name="T61" fmla="*/ 151 h 462"/>
                <a:gd name="T62" fmla="*/ 253 w 284"/>
                <a:gd name="T63" fmla="*/ 154 h 462"/>
                <a:gd name="T64" fmla="*/ 253 w 284"/>
                <a:gd name="T65" fmla="*/ 148 h 462"/>
                <a:gd name="T66" fmla="*/ 252 w 284"/>
                <a:gd name="T67" fmla="*/ 145 h 462"/>
                <a:gd name="T68" fmla="*/ 252 w 284"/>
                <a:gd name="T69" fmla="*/ 144 h 462"/>
                <a:gd name="T70" fmla="*/ 251 w 284"/>
                <a:gd name="T71" fmla="*/ 143 h 462"/>
                <a:gd name="T72" fmla="*/ 251 w 284"/>
                <a:gd name="T73" fmla="*/ 142 h 462"/>
                <a:gd name="T74" fmla="*/ 251 w 284"/>
                <a:gd name="T75" fmla="*/ 140 h 462"/>
                <a:gd name="T76" fmla="*/ 250 w 284"/>
                <a:gd name="T77" fmla="*/ 136 h 462"/>
                <a:gd name="T78" fmla="*/ 249 w 284"/>
                <a:gd name="T79" fmla="*/ 135 h 462"/>
                <a:gd name="T80" fmla="*/ 257 w 284"/>
                <a:gd name="T81" fmla="*/ 125 h 462"/>
                <a:gd name="T82" fmla="*/ 258 w 284"/>
                <a:gd name="T83" fmla="*/ 123 h 462"/>
                <a:gd name="T84" fmla="*/ 260 w 284"/>
                <a:gd name="T85" fmla="*/ 121 h 462"/>
                <a:gd name="T86" fmla="*/ 269 w 284"/>
                <a:gd name="T87" fmla="*/ 114 h 462"/>
                <a:gd name="T88" fmla="*/ 272 w 284"/>
                <a:gd name="T89" fmla="*/ 113 h 462"/>
                <a:gd name="T90" fmla="*/ 272 w 284"/>
                <a:gd name="T91" fmla="*/ 111 h 462"/>
                <a:gd name="T92" fmla="*/ 284 w 284"/>
                <a:gd name="T93" fmla="*/ 39 h 462"/>
                <a:gd name="T94" fmla="*/ 284 w 284"/>
                <a:gd name="T95" fmla="*/ 36 h 462"/>
                <a:gd name="T96" fmla="*/ 281 w 284"/>
                <a:gd name="T97" fmla="*/ 36 h 462"/>
                <a:gd name="T98" fmla="*/ 233 w 284"/>
                <a:gd name="T99" fmla="*/ 166 h 462"/>
                <a:gd name="T100" fmla="*/ 237 w 284"/>
                <a:gd name="T101" fmla="*/ 160 h 462"/>
                <a:gd name="T102" fmla="*/ 239 w 284"/>
                <a:gd name="T103" fmla="*/ 164 h 462"/>
                <a:gd name="T104" fmla="*/ 238 w 284"/>
                <a:gd name="T105" fmla="*/ 165 h 462"/>
                <a:gd name="T106" fmla="*/ 233 w 284"/>
                <a:gd name="T107" fmla="*/ 167 h 462"/>
                <a:gd name="T108" fmla="*/ 233 w 284"/>
                <a:gd name="T109" fmla="*/ 167 h 462"/>
                <a:gd name="T110" fmla="*/ 233 w 284"/>
                <a:gd name="T111" fmla="*/ 16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4" h="462">
                  <a:moveTo>
                    <a:pt x="281" y="36"/>
                  </a:moveTo>
                  <a:cubicBezTo>
                    <a:pt x="267" y="34"/>
                    <a:pt x="214" y="25"/>
                    <a:pt x="140" y="1"/>
                  </a:cubicBezTo>
                  <a:cubicBezTo>
                    <a:pt x="137" y="0"/>
                    <a:pt x="137" y="0"/>
                    <a:pt x="137" y="0"/>
                  </a:cubicBezTo>
                  <a:cubicBezTo>
                    <a:pt x="128" y="27"/>
                    <a:pt x="128" y="27"/>
                    <a:pt x="128" y="27"/>
                  </a:cubicBezTo>
                  <a:cubicBezTo>
                    <a:pt x="136" y="21"/>
                    <a:pt x="136" y="21"/>
                    <a:pt x="136" y="21"/>
                  </a:cubicBezTo>
                  <a:cubicBezTo>
                    <a:pt x="137" y="20"/>
                    <a:pt x="139" y="19"/>
                    <a:pt x="140" y="19"/>
                  </a:cubicBezTo>
                  <a:cubicBezTo>
                    <a:pt x="140" y="19"/>
                    <a:pt x="141" y="19"/>
                    <a:pt x="141" y="19"/>
                  </a:cubicBezTo>
                  <a:cubicBezTo>
                    <a:pt x="143" y="20"/>
                    <a:pt x="144" y="22"/>
                    <a:pt x="145" y="24"/>
                  </a:cubicBezTo>
                  <a:cubicBezTo>
                    <a:pt x="147" y="26"/>
                    <a:pt x="149" y="29"/>
                    <a:pt x="152" y="31"/>
                  </a:cubicBezTo>
                  <a:cubicBezTo>
                    <a:pt x="154" y="32"/>
                    <a:pt x="156" y="32"/>
                    <a:pt x="158" y="32"/>
                  </a:cubicBezTo>
                  <a:cubicBezTo>
                    <a:pt x="163" y="32"/>
                    <a:pt x="165" y="33"/>
                    <a:pt x="166" y="34"/>
                  </a:cubicBezTo>
                  <a:cubicBezTo>
                    <a:pt x="166" y="34"/>
                    <a:pt x="166" y="34"/>
                    <a:pt x="165" y="34"/>
                  </a:cubicBezTo>
                  <a:cubicBezTo>
                    <a:pt x="165" y="35"/>
                    <a:pt x="162" y="36"/>
                    <a:pt x="158" y="36"/>
                  </a:cubicBezTo>
                  <a:cubicBezTo>
                    <a:pt x="156" y="36"/>
                    <a:pt x="155" y="36"/>
                    <a:pt x="155" y="36"/>
                  </a:cubicBezTo>
                  <a:cubicBezTo>
                    <a:pt x="152" y="36"/>
                    <a:pt x="148" y="35"/>
                    <a:pt x="145" y="34"/>
                  </a:cubicBezTo>
                  <a:cubicBezTo>
                    <a:pt x="140" y="32"/>
                    <a:pt x="135" y="31"/>
                    <a:pt x="130" y="31"/>
                  </a:cubicBezTo>
                  <a:cubicBezTo>
                    <a:pt x="129" y="31"/>
                    <a:pt x="129" y="31"/>
                    <a:pt x="129" y="31"/>
                  </a:cubicBezTo>
                  <a:cubicBezTo>
                    <a:pt x="127" y="31"/>
                    <a:pt x="127" y="31"/>
                    <a:pt x="127" y="31"/>
                  </a:cubicBezTo>
                  <a:cubicBezTo>
                    <a:pt x="0" y="405"/>
                    <a:pt x="0" y="405"/>
                    <a:pt x="0" y="405"/>
                  </a:cubicBezTo>
                  <a:cubicBezTo>
                    <a:pt x="3" y="406"/>
                    <a:pt x="3" y="406"/>
                    <a:pt x="3" y="406"/>
                  </a:cubicBezTo>
                  <a:cubicBezTo>
                    <a:pt x="42" y="418"/>
                    <a:pt x="83" y="430"/>
                    <a:pt x="127" y="442"/>
                  </a:cubicBezTo>
                  <a:cubicBezTo>
                    <a:pt x="143" y="447"/>
                    <a:pt x="160" y="450"/>
                    <a:pt x="177" y="454"/>
                  </a:cubicBezTo>
                  <a:cubicBezTo>
                    <a:pt x="184" y="455"/>
                    <a:pt x="184" y="455"/>
                    <a:pt x="184" y="455"/>
                  </a:cubicBezTo>
                  <a:cubicBezTo>
                    <a:pt x="194" y="457"/>
                    <a:pt x="205" y="459"/>
                    <a:pt x="217" y="461"/>
                  </a:cubicBezTo>
                  <a:cubicBezTo>
                    <a:pt x="220" y="462"/>
                    <a:pt x="220" y="462"/>
                    <a:pt x="220" y="462"/>
                  </a:cubicBezTo>
                  <a:cubicBezTo>
                    <a:pt x="221" y="459"/>
                    <a:pt x="221" y="459"/>
                    <a:pt x="221" y="459"/>
                  </a:cubicBezTo>
                  <a:cubicBezTo>
                    <a:pt x="226" y="419"/>
                    <a:pt x="247" y="277"/>
                    <a:pt x="267" y="144"/>
                  </a:cubicBezTo>
                  <a:cubicBezTo>
                    <a:pt x="261" y="143"/>
                    <a:pt x="261" y="143"/>
                    <a:pt x="261" y="143"/>
                  </a:cubicBezTo>
                  <a:cubicBezTo>
                    <a:pt x="261" y="143"/>
                    <a:pt x="261" y="144"/>
                    <a:pt x="261" y="145"/>
                  </a:cubicBezTo>
                  <a:cubicBezTo>
                    <a:pt x="260" y="147"/>
                    <a:pt x="258" y="148"/>
                    <a:pt x="257" y="150"/>
                  </a:cubicBezTo>
                  <a:cubicBezTo>
                    <a:pt x="256" y="150"/>
                    <a:pt x="256" y="151"/>
                    <a:pt x="255" y="151"/>
                  </a:cubicBezTo>
                  <a:cubicBezTo>
                    <a:pt x="254" y="152"/>
                    <a:pt x="253" y="153"/>
                    <a:pt x="253" y="154"/>
                  </a:cubicBezTo>
                  <a:cubicBezTo>
                    <a:pt x="253" y="152"/>
                    <a:pt x="253" y="150"/>
                    <a:pt x="253" y="148"/>
                  </a:cubicBezTo>
                  <a:cubicBezTo>
                    <a:pt x="253" y="147"/>
                    <a:pt x="252" y="146"/>
                    <a:pt x="252" y="145"/>
                  </a:cubicBezTo>
                  <a:cubicBezTo>
                    <a:pt x="252" y="144"/>
                    <a:pt x="252" y="144"/>
                    <a:pt x="252" y="144"/>
                  </a:cubicBezTo>
                  <a:cubicBezTo>
                    <a:pt x="251" y="143"/>
                    <a:pt x="251" y="143"/>
                    <a:pt x="251" y="143"/>
                  </a:cubicBezTo>
                  <a:cubicBezTo>
                    <a:pt x="251" y="142"/>
                    <a:pt x="251" y="142"/>
                    <a:pt x="251" y="142"/>
                  </a:cubicBezTo>
                  <a:cubicBezTo>
                    <a:pt x="251" y="141"/>
                    <a:pt x="251" y="141"/>
                    <a:pt x="251" y="140"/>
                  </a:cubicBezTo>
                  <a:cubicBezTo>
                    <a:pt x="251" y="138"/>
                    <a:pt x="250" y="137"/>
                    <a:pt x="250" y="136"/>
                  </a:cubicBezTo>
                  <a:cubicBezTo>
                    <a:pt x="250" y="136"/>
                    <a:pt x="250" y="135"/>
                    <a:pt x="249" y="135"/>
                  </a:cubicBezTo>
                  <a:cubicBezTo>
                    <a:pt x="248" y="132"/>
                    <a:pt x="254" y="127"/>
                    <a:pt x="257" y="125"/>
                  </a:cubicBezTo>
                  <a:cubicBezTo>
                    <a:pt x="258" y="123"/>
                    <a:pt x="258" y="123"/>
                    <a:pt x="258" y="123"/>
                  </a:cubicBezTo>
                  <a:cubicBezTo>
                    <a:pt x="258" y="123"/>
                    <a:pt x="259" y="122"/>
                    <a:pt x="260" y="121"/>
                  </a:cubicBezTo>
                  <a:cubicBezTo>
                    <a:pt x="262" y="119"/>
                    <a:pt x="267" y="114"/>
                    <a:pt x="269" y="114"/>
                  </a:cubicBezTo>
                  <a:cubicBezTo>
                    <a:pt x="272" y="113"/>
                    <a:pt x="272" y="113"/>
                    <a:pt x="272" y="113"/>
                  </a:cubicBezTo>
                  <a:cubicBezTo>
                    <a:pt x="272" y="111"/>
                    <a:pt x="272" y="111"/>
                    <a:pt x="272" y="111"/>
                  </a:cubicBezTo>
                  <a:cubicBezTo>
                    <a:pt x="276" y="86"/>
                    <a:pt x="280" y="62"/>
                    <a:pt x="284" y="39"/>
                  </a:cubicBezTo>
                  <a:cubicBezTo>
                    <a:pt x="284" y="36"/>
                    <a:pt x="284" y="36"/>
                    <a:pt x="284" y="36"/>
                  </a:cubicBezTo>
                  <a:lnTo>
                    <a:pt x="281" y="36"/>
                  </a:lnTo>
                  <a:close/>
                  <a:moveTo>
                    <a:pt x="233" y="166"/>
                  </a:moveTo>
                  <a:cubicBezTo>
                    <a:pt x="233" y="164"/>
                    <a:pt x="235" y="161"/>
                    <a:pt x="237" y="160"/>
                  </a:cubicBezTo>
                  <a:cubicBezTo>
                    <a:pt x="237" y="161"/>
                    <a:pt x="237" y="163"/>
                    <a:pt x="239" y="164"/>
                  </a:cubicBezTo>
                  <a:cubicBezTo>
                    <a:pt x="238" y="164"/>
                    <a:pt x="238" y="165"/>
                    <a:pt x="238" y="165"/>
                  </a:cubicBezTo>
                  <a:cubicBezTo>
                    <a:pt x="236" y="166"/>
                    <a:pt x="235" y="167"/>
                    <a:pt x="233" y="167"/>
                  </a:cubicBezTo>
                  <a:cubicBezTo>
                    <a:pt x="233" y="167"/>
                    <a:pt x="233" y="167"/>
                    <a:pt x="233" y="167"/>
                  </a:cubicBezTo>
                  <a:cubicBezTo>
                    <a:pt x="233" y="167"/>
                    <a:pt x="233" y="167"/>
                    <a:pt x="233" y="16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4" name="Freeform 123"/>
            <p:cNvSpPr>
              <a:spLocks noEditPoints="1"/>
            </p:cNvSpPr>
            <p:nvPr/>
          </p:nvSpPr>
          <p:spPr bwMode="auto">
            <a:xfrm>
              <a:off x="13152961" y="4988728"/>
              <a:ext cx="1891713" cy="3292629"/>
            </a:xfrm>
            <a:custGeom>
              <a:avLst/>
              <a:gdLst>
                <a:gd name="T0" fmla="*/ 281 w 347"/>
                <a:gd name="T1" fmla="*/ 180 h 664"/>
                <a:gd name="T2" fmla="*/ 48 w 347"/>
                <a:gd name="T3" fmla="*/ 37 h 664"/>
                <a:gd name="T4" fmla="*/ 56 w 347"/>
                <a:gd name="T5" fmla="*/ 60 h 664"/>
                <a:gd name="T6" fmla="*/ 94 w 347"/>
                <a:gd name="T7" fmla="*/ 61 h 664"/>
                <a:gd name="T8" fmla="*/ 90 w 347"/>
                <a:gd name="T9" fmla="*/ 86 h 664"/>
                <a:gd name="T10" fmla="*/ 83 w 347"/>
                <a:gd name="T11" fmla="*/ 161 h 664"/>
                <a:gd name="T12" fmla="*/ 76 w 347"/>
                <a:gd name="T13" fmla="*/ 193 h 664"/>
                <a:gd name="T14" fmla="*/ 79 w 347"/>
                <a:gd name="T15" fmla="*/ 207 h 664"/>
                <a:gd name="T16" fmla="*/ 91 w 347"/>
                <a:gd name="T17" fmla="*/ 235 h 664"/>
                <a:gd name="T18" fmla="*/ 77 w 347"/>
                <a:gd name="T19" fmla="*/ 268 h 664"/>
                <a:gd name="T20" fmla="*/ 63 w 347"/>
                <a:gd name="T21" fmla="*/ 276 h 664"/>
                <a:gd name="T22" fmla="*/ 56 w 347"/>
                <a:gd name="T23" fmla="*/ 282 h 664"/>
                <a:gd name="T24" fmla="*/ 40 w 347"/>
                <a:gd name="T25" fmla="*/ 293 h 664"/>
                <a:gd name="T26" fmla="*/ 31 w 347"/>
                <a:gd name="T27" fmla="*/ 295 h 664"/>
                <a:gd name="T28" fmla="*/ 36 w 347"/>
                <a:gd name="T29" fmla="*/ 311 h 664"/>
                <a:gd name="T30" fmla="*/ 28 w 347"/>
                <a:gd name="T31" fmla="*/ 327 h 664"/>
                <a:gd name="T32" fmla="*/ 40 w 347"/>
                <a:gd name="T33" fmla="*/ 337 h 664"/>
                <a:gd name="T34" fmla="*/ 60 w 347"/>
                <a:gd name="T35" fmla="*/ 330 h 664"/>
                <a:gd name="T36" fmla="*/ 52 w 347"/>
                <a:gd name="T37" fmla="*/ 338 h 664"/>
                <a:gd name="T38" fmla="*/ 31 w 347"/>
                <a:gd name="T39" fmla="*/ 352 h 664"/>
                <a:gd name="T40" fmla="*/ 39 w 347"/>
                <a:gd name="T41" fmla="*/ 365 h 664"/>
                <a:gd name="T42" fmla="*/ 46 w 347"/>
                <a:gd name="T43" fmla="*/ 369 h 664"/>
                <a:gd name="T44" fmla="*/ 45 w 347"/>
                <a:gd name="T45" fmla="*/ 382 h 664"/>
                <a:gd name="T46" fmla="*/ 41 w 347"/>
                <a:gd name="T47" fmla="*/ 390 h 664"/>
                <a:gd name="T48" fmla="*/ 26 w 347"/>
                <a:gd name="T49" fmla="*/ 405 h 664"/>
                <a:gd name="T50" fmla="*/ 34 w 347"/>
                <a:gd name="T51" fmla="*/ 418 h 664"/>
                <a:gd name="T52" fmla="*/ 26 w 347"/>
                <a:gd name="T53" fmla="*/ 433 h 664"/>
                <a:gd name="T54" fmla="*/ 38 w 347"/>
                <a:gd name="T55" fmla="*/ 450 h 664"/>
                <a:gd name="T56" fmla="*/ 33 w 347"/>
                <a:gd name="T57" fmla="*/ 454 h 664"/>
                <a:gd name="T58" fmla="*/ 9 w 347"/>
                <a:gd name="T59" fmla="*/ 427 h 664"/>
                <a:gd name="T60" fmla="*/ 6 w 347"/>
                <a:gd name="T61" fmla="*/ 448 h 664"/>
                <a:gd name="T62" fmla="*/ 8 w 347"/>
                <a:gd name="T63" fmla="*/ 465 h 664"/>
                <a:gd name="T64" fmla="*/ 10 w 347"/>
                <a:gd name="T65" fmla="*/ 479 h 664"/>
                <a:gd name="T66" fmla="*/ 14 w 347"/>
                <a:gd name="T67" fmla="*/ 494 h 664"/>
                <a:gd name="T68" fmla="*/ 26 w 347"/>
                <a:gd name="T69" fmla="*/ 516 h 664"/>
                <a:gd name="T70" fmla="*/ 30 w 347"/>
                <a:gd name="T71" fmla="*/ 536 h 664"/>
                <a:gd name="T72" fmla="*/ 33 w 347"/>
                <a:gd name="T73" fmla="*/ 539 h 664"/>
                <a:gd name="T74" fmla="*/ 46 w 347"/>
                <a:gd name="T75" fmla="*/ 575 h 664"/>
                <a:gd name="T76" fmla="*/ 70 w 347"/>
                <a:gd name="T77" fmla="*/ 560 h 664"/>
                <a:gd name="T78" fmla="*/ 59 w 347"/>
                <a:gd name="T79" fmla="*/ 486 h 664"/>
                <a:gd name="T80" fmla="*/ 64 w 347"/>
                <a:gd name="T81" fmla="*/ 487 h 664"/>
                <a:gd name="T82" fmla="*/ 59 w 347"/>
                <a:gd name="T83" fmla="*/ 502 h 664"/>
                <a:gd name="T84" fmla="*/ 62 w 347"/>
                <a:gd name="T85" fmla="*/ 512 h 664"/>
                <a:gd name="T86" fmla="*/ 70 w 347"/>
                <a:gd name="T87" fmla="*/ 534 h 664"/>
                <a:gd name="T88" fmla="*/ 83 w 347"/>
                <a:gd name="T89" fmla="*/ 545 h 664"/>
                <a:gd name="T90" fmla="*/ 284 w 347"/>
                <a:gd name="T91" fmla="*/ 662 h 664"/>
                <a:gd name="T92" fmla="*/ 295 w 347"/>
                <a:gd name="T93" fmla="*/ 599 h 664"/>
                <a:gd name="T94" fmla="*/ 268 w 347"/>
                <a:gd name="T95" fmla="*/ 530 h 664"/>
                <a:gd name="T96" fmla="*/ 252 w 347"/>
                <a:gd name="T97" fmla="*/ 484 h 664"/>
                <a:gd name="T98" fmla="*/ 254 w 347"/>
                <a:gd name="T99" fmla="*/ 402 h 664"/>
                <a:gd name="T100" fmla="*/ 346 w 347"/>
                <a:gd name="T101" fmla="*/ 220 h 664"/>
                <a:gd name="T102" fmla="*/ 70 w 347"/>
                <a:gd name="T103" fmla="*/ 500 h 664"/>
                <a:gd name="T104" fmla="*/ 47 w 347"/>
                <a:gd name="T105" fmla="*/ 465 h 664"/>
                <a:gd name="T106" fmla="*/ 45 w 347"/>
                <a:gd name="T107" fmla="*/ 465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7" h="664">
                  <a:moveTo>
                    <a:pt x="345" y="216"/>
                  </a:moveTo>
                  <a:cubicBezTo>
                    <a:pt x="324" y="205"/>
                    <a:pt x="303" y="193"/>
                    <a:pt x="282" y="181"/>
                  </a:cubicBezTo>
                  <a:cubicBezTo>
                    <a:pt x="282" y="181"/>
                    <a:pt x="282" y="181"/>
                    <a:pt x="282" y="181"/>
                  </a:cubicBezTo>
                  <a:cubicBezTo>
                    <a:pt x="282" y="181"/>
                    <a:pt x="282" y="181"/>
                    <a:pt x="282" y="181"/>
                  </a:cubicBezTo>
                  <a:cubicBezTo>
                    <a:pt x="281" y="180"/>
                    <a:pt x="281" y="180"/>
                    <a:pt x="281" y="180"/>
                  </a:cubicBezTo>
                  <a:cubicBezTo>
                    <a:pt x="281" y="180"/>
                    <a:pt x="281" y="180"/>
                    <a:pt x="281" y="180"/>
                  </a:cubicBezTo>
                  <a:cubicBezTo>
                    <a:pt x="160" y="107"/>
                    <a:pt x="75" y="27"/>
                    <a:pt x="52" y="4"/>
                  </a:cubicBezTo>
                  <a:cubicBezTo>
                    <a:pt x="48" y="0"/>
                    <a:pt x="48" y="0"/>
                    <a:pt x="48" y="0"/>
                  </a:cubicBezTo>
                  <a:cubicBezTo>
                    <a:pt x="47" y="6"/>
                    <a:pt x="47" y="6"/>
                    <a:pt x="47" y="6"/>
                  </a:cubicBezTo>
                  <a:cubicBezTo>
                    <a:pt x="46" y="11"/>
                    <a:pt x="47" y="17"/>
                    <a:pt x="47" y="23"/>
                  </a:cubicBezTo>
                  <a:cubicBezTo>
                    <a:pt x="48" y="26"/>
                    <a:pt x="48" y="30"/>
                    <a:pt x="48" y="32"/>
                  </a:cubicBezTo>
                  <a:cubicBezTo>
                    <a:pt x="48" y="34"/>
                    <a:pt x="48" y="35"/>
                    <a:pt x="48" y="37"/>
                  </a:cubicBezTo>
                  <a:cubicBezTo>
                    <a:pt x="48" y="40"/>
                    <a:pt x="48" y="43"/>
                    <a:pt x="48" y="45"/>
                  </a:cubicBezTo>
                  <a:cubicBezTo>
                    <a:pt x="48" y="46"/>
                    <a:pt x="47" y="47"/>
                    <a:pt x="47" y="48"/>
                  </a:cubicBezTo>
                  <a:cubicBezTo>
                    <a:pt x="46" y="51"/>
                    <a:pt x="43" y="57"/>
                    <a:pt x="48" y="60"/>
                  </a:cubicBezTo>
                  <a:cubicBezTo>
                    <a:pt x="49" y="61"/>
                    <a:pt x="50" y="61"/>
                    <a:pt x="51" y="61"/>
                  </a:cubicBezTo>
                  <a:cubicBezTo>
                    <a:pt x="52" y="61"/>
                    <a:pt x="54" y="61"/>
                    <a:pt x="55" y="61"/>
                  </a:cubicBezTo>
                  <a:cubicBezTo>
                    <a:pt x="55" y="60"/>
                    <a:pt x="56" y="60"/>
                    <a:pt x="56" y="60"/>
                  </a:cubicBezTo>
                  <a:cubicBezTo>
                    <a:pt x="58" y="60"/>
                    <a:pt x="60" y="61"/>
                    <a:pt x="62" y="62"/>
                  </a:cubicBezTo>
                  <a:cubicBezTo>
                    <a:pt x="64" y="62"/>
                    <a:pt x="66" y="63"/>
                    <a:pt x="67" y="63"/>
                  </a:cubicBezTo>
                  <a:cubicBezTo>
                    <a:pt x="70" y="63"/>
                    <a:pt x="72" y="61"/>
                    <a:pt x="75" y="59"/>
                  </a:cubicBezTo>
                  <a:cubicBezTo>
                    <a:pt x="76" y="58"/>
                    <a:pt x="76" y="58"/>
                    <a:pt x="76" y="58"/>
                  </a:cubicBezTo>
                  <a:cubicBezTo>
                    <a:pt x="78" y="57"/>
                    <a:pt x="81" y="56"/>
                    <a:pt x="85" y="56"/>
                  </a:cubicBezTo>
                  <a:cubicBezTo>
                    <a:pt x="87" y="56"/>
                    <a:pt x="93" y="56"/>
                    <a:pt x="94" y="61"/>
                  </a:cubicBezTo>
                  <a:cubicBezTo>
                    <a:pt x="95" y="64"/>
                    <a:pt x="93" y="68"/>
                    <a:pt x="91" y="72"/>
                  </a:cubicBezTo>
                  <a:cubicBezTo>
                    <a:pt x="91" y="72"/>
                    <a:pt x="91" y="73"/>
                    <a:pt x="91" y="73"/>
                  </a:cubicBezTo>
                  <a:cubicBezTo>
                    <a:pt x="90" y="74"/>
                    <a:pt x="89" y="75"/>
                    <a:pt x="89" y="77"/>
                  </a:cubicBezTo>
                  <a:cubicBezTo>
                    <a:pt x="89" y="79"/>
                    <a:pt x="89" y="80"/>
                    <a:pt x="89" y="82"/>
                  </a:cubicBezTo>
                  <a:cubicBezTo>
                    <a:pt x="89" y="82"/>
                    <a:pt x="89" y="83"/>
                    <a:pt x="89" y="83"/>
                  </a:cubicBezTo>
                  <a:cubicBezTo>
                    <a:pt x="90" y="86"/>
                    <a:pt x="90" y="86"/>
                    <a:pt x="90" y="86"/>
                  </a:cubicBezTo>
                  <a:cubicBezTo>
                    <a:pt x="90" y="87"/>
                    <a:pt x="90" y="89"/>
                    <a:pt x="90" y="90"/>
                  </a:cubicBezTo>
                  <a:cubicBezTo>
                    <a:pt x="90" y="92"/>
                    <a:pt x="90" y="94"/>
                    <a:pt x="90" y="97"/>
                  </a:cubicBezTo>
                  <a:cubicBezTo>
                    <a:pt x="89" y="100"/>
                    <a:pt x="89" y="103"/>
                    <a:pt x="89" y="106"/>
                  </a:cubicBezTo>
                  <a:cubicBezTo>
                    <a:pt x="90" y="111"/>
                    <a:pt x="90" y="117"/>
                    <a:pt x="90" y="122"/>
                  </a:cubicBezTo>
                  <a:cubicBezTo>
                    <a:pt x="90" y="131"/>
                    <a:pt x="88" y="142"/>
                    <a:pt x="85" y="152"/>
                  </a:cubicBezTo>
                  <a:cubicBezTo>
                    <a:pt x="84" y="155"/>
                    <a:pt x="83" y="158"/>
                    <a:pt x="83" y="161"/>
                  </a:cubicBezTo>
                  <a:cubicBezTo>
                    <a:pt x="82" y="164"/>
                    <a:pt x="81" y="167"/>
                    <a:pt x="81" y="170"/>
                  </a:cubicBezTo>
                  <a:cubicBezTo>
                    <a:pt x="80" y="171"/>
                    <a:pt x="80" y="172"/>
                    <a:pt x="80" y="173"/>
                  </a:cubicBezTo>
                  <a:cubicBezTo>
                    <a:pt x="80" y="174"/>
                    <a:pt x="79" y="176"/>
                    <a:pt x="79" y="178"/>
                  </a:cubicBezTo>
                  <a:cubicBezTo>
                    <a:pt x="78" y="179"/>
                    <a:pt x="78" y="179"/>
                    <a:pt x="78" y="179"/>
                  </a:cubicBezTo>
                  <a:cubicBezTo>
                    <a:pt x="78" y="180"/>
                    <a:pt x="77" y="182"/>
                    <a:pt x="77" y="184"/>
                  </a:cubicBezTo>
                  <a:cubicBezTo>
                    <a:pt x="76" y="187"/>
                    <a:pt x="76" y="189"/>
                    <a:pt x="76" y="193"/>
                  </a:cubicBezTo>
                  <a:cubicBezTo>
                    <a:pt x="76" y="194"/>
                    <a:pt x="76" y="195"/>
                    <a:pt x="76" y="196"/>
                  </a:cubicBezTo>
                  <a:cubicBezTo>
                    <a:pt x="76" y="196"/>
                    <a:pt x="76" y="197"/>
                    <a:pt x="76" y="197"/>
                  </a:cubicBezTo>
                  <a:cubicBezTo>
                    <a:pt x="76" y="198"/>
                    <a:pt x="76" y="198"/>
                    <a:pt x="76" y="199"/>
                  </a:cubicBezTo>
                  <a:cubicBezTo>
                    <a:pt x="76" y="200"/>
                    <a:pt x="76" y="201"/>
                    <a:pt x="77" y="202"/>
                  </a:cubicBezTo>
                  <a:cubicBezTo>
                    <a:pt x="77" y="204"/>
                    <a:pt x="77" y="205"/>
                    <a:pt x="78" y="205"/>
                  </a:cubicBezTo>
                  <a:cubicBezTo>
                    <a:pt x="78" y="206"/>
                    <a:pt x="78" y="206"/>
                    <a:pt x="79" y="207"/>
                  </a:cubicBezTo>
                  <a:cubicBezTo>
                    <a:pt x="80" y="211"/>
                    <a:pt x="83" y="215"/>
                    <a:pt x="85" y="218"/>
                  </a:cubicBezTo>
                  <a:cubicBezTo>
                    <a:pt x="86" y="219"/>
                    <a:pt x="87" y="221"/>
                    <a:pt x="87" y="222"/>
                  </a:cubicBezTo>
                  <a:cubicBezTo>
                    <a:pt x="87" y="223"/>
                    <a:pt x="87" y="223"/>
                    <a:pt x="87" y="224"/>
                  </a:cubicBezTo>
                  <a:cubicBezTo>
                    <a:pt x="87" y="226"/>
                    <a:pt x="87" y="227"/>
                    <a:pt x="88" y="229"/>
                  </a:cubicBezTo>
                  <a:cubicBezTo>
                    <a:pt x="89" y="230"/>
                    <a:pt x="89" y="230"/>
                    <a:pt x="89" y="231"/>
                  </a:cubicBezTo>
                  <a:cubicBezTo>
                    <a:pt x="90" y="232"/>
                    <a:pt x="91" y="234"/>
                    <a:pt x="91" y="235"/>
                  </a:cubicBezTo>
                  <a:cubicBezTo>
                    <a:pt x="92" y="240"/>
                    <a:pt x="92" y="247"/>
                    <a:pt x="88" y="249"/>
                  </a:cubicBezTo>
                  <a:cubicBezTo>
                    <a:pt x="88" y="250"/>
                    <a:pt x="87" y="250"/>
                    <a:pt x="87" y="250"/>
                  </a:cubicBezTo>
                  <a:cubicBezTo>
                    <a:pt x="84" y="252"/>
                    <a:pt x="81" y="254"/>
                    <a:pt x="81" y="259"/>
                  </a:cubicBezTo>
                  <a:cubicBezTo>
                    <a:pt x="81" y="260"/>
                    <a:pt x="81" y="261"/>
                    <a:pt x="81" y="262"/>
                  </a:cubicBezTo>
                  <a:cubicBezTo>
                    <a:pt x="81" y="263"/>
                    <a:pt x="81" y="265"/>
                    <a:pt x="81" y="266"/>
                  </a:cubicBezTo>
                  <a:cubicBezTo>
                    <a:pt x="80" y="267"/>
                    <a:pt x="79" y="267"/>
                    <a:pt x="77" y="268"/>
                  </a:cubicBezTo>
                  <a:cubicBezTo>
                    <a:pt x="77" y="269"/>
                    <a:pt x="76" y="269"/>
                    <a:pt x="75" y="270"/>
                  </a:cubicBezTo>
                  <a:cubicBezTo>
                    <a:pt x="74" y="271"/>
                    <a:pt x="73" y="271"/>
                    <a:pt x="73" y="272"/>
                  </a:cubicBezTo>
                  <a:cubicBezTo>
                    <a:pt x="72" y="273"/>
                    <a:pt x="72" y="273"/>
                    <a:pt x="72" y="273"/>
                  </a:cubicBezTo>
                  <a:cubicBezTo>
                    <a:pt x="71" y="273"/>
                    <a:pt x="70" y="273"/>
                    <a:pt x="69" y="274"/>
                  </a:cubicBezTo>
                  <a:cubicBezTo>
                    <a:pt x="69" y="274"/>
                    <a:pt x="69" y="274"/>
                    <a:pt x="69" y="274"/>
                  </a:cubicBezTo>
                  <a:cubicBezTo>
                    <a:pt x="66" y="274"/>
                    <a:pt x="64" y="275"/>
                    <a:pt x="63" y="276"/>
                  </a:cubicBezTo>
                  <a:cubicBezTo>
                    <a:pt x="61" y="276"/>
                    <a:pt x="60" y="277"/>
                    <a:pt x="59" y="279"/>
                  </a:cubicBezTo>
                  <a:cubicBezTo>
                    <a:pt x="59" y="280"/>
                    <a:pt x="59" y="280"/>
                    <a:pt x="59" y="281"/>
                  </a:cubicBezTo>
                  <a:cubicBezTo>
                    <a:pt x="59" y="281"/>
                    <a:pt x="58" y="282"/>
                    <a:pt x="58" y="282"/>
                  </a:cubicBezTo>
                  <a:cubicBezTo>
                    <a:pt x="58" y="282"/>
                    <a:pt x="58" y="282"/>
                    <a:pt x="58" y="282"/>
                  </a:cubicBezTo>
                  <a:cubicBezTo>
                    <a:pt x="58" y="282"/>
                    <a:pt x="58" y="282"/>
                    <a:pt x="58" y="282"/>
                  </a:cubicBezTo>
                  <a:cubicBezTo>
                    <a:pt x="57" y="282"/>
                    <a:pt x="57" y="282"/>
                    <a:pt x="56" y="282"/>
                  </a:cubicBezTo>
                  <a:cubicBezTo>
                    <a:pt x="55" y="281"/>
                    <a:pt x="53" y="280"/>
                    <a:pt x="51" y="280"/>
                  </a:cubicBezTo>
                  <a:cubicBezTo>
                    <a:pt x="50" y="280"/>
                    <a:pt x="49" y="280"/>
                    <a:pt x="48" y="281"/>
                  </a:cubicBezTo>
                  <a:cubicBezTo>
                    <a:pt x="43" y="284"/>
                    <a:pt x="44" y="290"/>
                    <a:pt x="45" y="295"/>
                  </a:cubicBezTo>
                  <a:cubicBezTo>
                    <a:pt x="45" y="295"/>
                    <a:pt x="45" y="296"/>
                    <a:pt x="45" y="296"/>
                  </a:cubicBezTo>
                  <a:cubicBezTo>
                    <a:pt x="45" y="296"/>
                    <a:pt x="45" y="295"/>
                    <a:pt x="45" y="295"/>
                  </a:cubicBezTo>
                  <a:cubicBezTo>
                    <a:pt x="43" y="293"/>
                    <a:pt x="41" y="293"/>
                    <a:pt x="40" y="293"/>
                  </a:cubicBezTo>
                  <a:cubicBezTo>
                    <a:pt x="40" y="293"/>
                    <a:pt x="40" y="293"/>
                    <a:pt x="39" y="293"/>
                  </a:cubicBezTo>
                  <a:cubicBezTo>
                    <a:pt x="39" y="293"/>
                    <a:pt x="39" y="293"/>
                    <a:pt x="39" y="292"/>
                  </a:cubicBezTo>
                  <a:cubicBezTo>
                    <a:pt x="38" y="292"/>
                    <a:pt x="37" y="292"/>
                    <a:pt x="35" y="292"/>
                  </a:cubicBezTo>
                  <a:cubicBezTo>
                    <a:pt x="35" y="292"/>
                    <a:pt x="35" y="292"/>
                    <a:pt x="35" y="292"/>
                  </a:cubicBezTo>
                  <a:cubicBezTo>
                    <a:pt x="34" y="292"/>
                    <a:pt x="34" y="292"/>
                    <a:pt x="34" y="292"/>
                  </a:cubicBezTo>
                  <a:cubicBezTo>
                    <a:pt x="33" y="292"/>
                    <a:pt x="31" y="293"/>
                    <a:pt x="31" y="295"/>
                  </a:cubicBezTo>
                  <a:cubicBezTo>
                    <a:pt x="30" y="296"/>
                    <a:pt x="29" y="298"/>
                    <a:pt x="30" y="300"/>
                  </a:cubicBezTo>
                  <a:cubicBezTo>
                    <a:pt x="31" y="302"/>
                    <a:pt x="32" y="303"/>
                    <a:pt x="33" y="303"/>
                  </a:cubicBezTo>
                  <a:cubicBezTo>
                    <a:pt x="34" y="303"/>
                    <a:pt x="34" y="303"/>
                    <a:pt x="34" y="303"/>
                  </a:cubicBezTo>
                  <a:cubicBezTo>
                    <a:pt x="34" y="304"/>
                    <a:pt x="34" y="306"/>
                    <a:pt x="36" y="307"/>
                  </a:cubicBezTo>
                  <a:cubicBezTo>
                    <a:pt x="36" y="307"/>
                    <a:pt x="37" y="307"/>
                    <a:pt x="37" y="307"/>
                  </a:cubicBezTo>
                  <a:cubicBezTo>
                    <a:pt x="37" y="309"/>
                    <a:pt x="37" y="310"/>
                    <a:pt x="36" y="311"/>
                  </a:cubicBezTo>
                  <a:cubicBezTo>
                    <a:pt x="36" y="311"/>
                    <a:pt x="36" y="311"/>
                    <a:pt x="36" y="311"/>
                  </a:cubicBezTo>
                  <a:cubicBezTo>
                    <a:pt x="35" y="308"/>
                    <a:pt x="32" y="308"/>
                    <a:pt x="31" y="308"/>
                  </a:cubicBezTo>
                  <a:cubicBezTo>
                    <a:pt x="28" y="308"/>
                    <a:pt x="26" y="311"/>
                    <a:pt x="25" y="314"/>
                  </a:cubicBezTo>
                  <a:cubicBezTo>
                    <a:pt x="25" y="317"/>
                    <a:pt x="26" y="319"/>
                    <a:pt x="27" y="322"/>
                  </a:cubicBezTo>
                  <a:cubicBezTo>
                    <a:pt x="27" y="323"/>
                    <a:pt x="28" y="324"/>
                    <a:pt x="28" y="325"/>
                  </a:cubicBezTo>
                  <a:cubicBezTo>
                    <a:pt x="28" y="326"/>
                    <a:pt x="28" y="326"/>
                    <a:pt x="28" y="327"/>
                  </a:cubicBezTo>
                  <a:cubicBezTo>
                    <a:pt x="27" y="330"/>
                    <a:pt x="27" y="334"/>
                    <a:pt x="29" y="336"/>
                  </a:cubicBezTo>
                  <a:cubicBezTo>
                    <a:pt x="30" y="337"/>
                    <a:pt x="31" y="337"/>
                    <a:pt x="33" y="337"/>
                  </a:cubicBezTo>
                  <a:cubicBezTo>
                    <a:pt x="33" y="337"/>
                    <a:pt x="33" y="337"/>
                    <a:pt x="33" y="337"/>
                  </a:cubicBezTo>
                  <a:cubicBezTo>
                    <a:pt x="33" y="337"/>
                    <a:pt x="33" y="337"/>
                    <a:pt x="34" y="337"/>
                  </a:cubicBezTo>
                  <a:cubicBezTo>
                    <a:pt x="35" y="337"/>
                    <a:pt x="36" y="336"/>
                    <a:pt x="37" y="336"/>
                  </a:cubicBezTo>
                  <a:cubicBezTo>
                    <a:pt x="38" y="337"/>
                    <a:pt x="39" y="337"/>
                    <a:pt x="40" y="337"/>
                  </a:cubicBezTo>
                  <a:cubicBezTo>
                    <a:pt x="40" y="337"/>
                    <a:pt x="40" y="337"/>
                    <a:pt x="40" y="337"/>
                  </a:cubicBezTo>
                  <a:cubicBezTo>
                    <a:pt x="42" y="337"/>
                    <a:pt x="44" y="335"/>
                    <a:pt x="45" y="333"/>
                  </a:cubicBezTo>
                  <a:cubicBezTo>
                    <a:pt x="45" y="334"/>
                    <a:pt x="45" y="334"/>
                    <a:pt x="46" y="334"/>
                  </a:cubicBezTo>
                  <a:cubicBezTo>
                    <a:pt x="47" y="335"/>
                    <a:pt x="48" y="335"/>
                    <a:pt x="49" y="335"/>
                  </a:cubicBezTo>
                  <a:cubicBezTo>
                    <a:pt x="53" y="335"/>
                    <a:pt x="55" y="333"/>
                    <a:pt x="57" y="331"/>
                  </a:cubicBezTo>
                  <a:cubicBezTo>
                    <a:pt x="58" y="331"/>
                    <a:pt x="59" y="330"/>
                    <a:pt x="60" y="330"/>
                  </a:cubicBezTo>
                  <a:cubicBezTo>
                    <a:pt x="62" y="328"/>
                    <a:pt x="65" y="327"/>
                    <a:pt x="67" y="327"/>
                  </a:cubicBezTo>
                  <a:cubicBezTo>
                    <a:pt x="67" y="328"/>
                    <a:pt x="65" y="329"/>
                    <a:pt x="63" y="331"/>
                  </a:cubicBezTo>
                  <a:cubicBezTo>
                    <a:pt x="62" y="331"/>
                    <a:pt x="62" y="331"/>
                    <a:pt x="62" y="331"/>
                  </a:cubicBezTo>
                  <a:cubicBezTo>
                    <a:pt x="61" y="332"/>
                    <a:pt x="60" y="332"/>
                    <a:pt x="59" y="332"/>
                  </a:cubicBezTo>
                  <a:cubicBezTo>
                    <a:pt x="57" y="333"/>
                    <a:pt x="55" y="334"/>
                    <a:pt x="54" y="336"/>
                  </a:cubicBezTo>
                  <a:cubicBezTo>
                    <a:pt x="53" y="336"/>
                    <a:pt x="53" y="337"/>
                    <a:pt x="52" y="338"/>
                  </a:cubicBezTo>
                  <a:cubicBezTo>
                    <a:pt x="52" y="338"/>
                    <a:pt x="51" y="338"/>
                    <a:pt x="51" y="338"/>
                  </a:cubicBezTo>
                  <a:cubicBezTo>
                    <a:pt x="48" y="338"/>
                    <a:pt x="46" y="339"/>
                    <a:pt x="44" y="342"/>
                  </a:cubicBezTo>
                  <a:cubicBezTo>
                    <a:pt x="44" y="342"/>
                    <a:pt x="43" y="343"/>
                    <a:pt x="41" y="343"/>
                  </a:cubicBezTo>
                  <a:cubicBezTo>
                    <a:pt x="39" y="344"/>
                    <a:pt x="36" y="346"/>
                    <a:pt x="35" y="350"/>
                  </a:cubicBezTo>
                  <a:cubicBezTo>
                    <a:pt x="35" y="350"/>
                    <a:pt x="35" y="350"/>
                    <a:pt x="35" y="350"/>
                  </a:cubicBezTo>
                  <a:cubicBezTo>
                    <a:pt x="33" y="350"/>
                    <a:pt x="32" y="351"/>
                    <a:pt x="31" y="352"/>
                  </a:cubicBezTo>
                  <a:cubicBezTo>
                    <a:pt x="29" y="354"/>
                    <a:pt x="28" y="357"/>
                    <a:pt x="28" y="359"/>
                  </a:cubicBezTo>
                  <a:cubicBezTo>
                    <a:pt x="28" y="361"/>
                    <a:pt x="28" y="361"/>
                    <a:pt x="28" y="361"/>
                  </a:cubicBezTo>
                  <a:cubicBezTo>
                    <a:pt x="28" y="363"/>
                    <a:pt x="28" y="367"/>
                    <a:pt x="30" y="369"/>
                  </a:cubicBezTo>
                  <a:cubicBezTo>
                    <a:pt x="31" y="369"/>
                    <a:pt x="32" y="370"/>
                    <a:pt x="33" y="370"/>
                  </a:cubicBezTo>
                  <a:cubicBezTo>
                    <a:pt x="33" y="370"/>
                    <a:pt x="33" y="370"/>
                    <a:pt x="33" y="370"/>
                  </a:cubicBezTo>
                  <a:cubicBezTo>
                    <a:pt x="36" y="370"/>
                    <a:pt x="38" y="367"/>
                    <a:pt x="39" y="365"/>
                  </a:cubicBezTo>
                  <a:cubicBezTo>
                    <a:pt x="39" y="365"/>
                    <a:pt x="39" y="365"/>
                    <a:pt x="40" y="365"/>
                  </a:cubicBezTo>
                  <a:cubicBezTo>
                    <a:pt x="40" y="365"/>
                    <a:pt x="41" y="365"/>
                    <a:pt x="42" y="365"/>
                  </a:cubicBezTo>
                  <a:cubicBezTo>
                    <a:pt x="42" y="365"/>
                    <a:pt x="42" y="365"/>
                    <a:pt x="43" y="365"/>
                  </a:cubicBezTo>
                  <a:cubicBezTo>
                    <a:pt x="43" y="365"/>
                    <a:pt x="43" y="365"/>
                    <a:pt x="43" y="365"/>
                  </a:cubicBezTo>
                  <a:cubicBezTo>
                    <a:pt x="43" y="368"/>
                    <a:pt x="44" y="369"/>
                    <a:pt x="46" y="369"/>
                  </a:cubicBezTo>
                  <a:cubicBezTo>
                    <a:pt x="46" y="369"/>
                    <a:pt x="46" y="369"/>
                    <a:pt x="46" y="369"/>
                  </a:cubicBezTo>
                  <a:cubicBezTo>
                    <a:pt x="46" y="369"/>
                    <a:pt x="45" y="370"/>
                    <a:pt x="45" y="370"/>
                  </a:cubicBezTo>
                  <a:cubicBezTo>
                    <a:pt x="45" y="371"/>
                    <a:pt x="44" y="372"/>
                    <a:pt x="44" y="373"/>
                  </a:cubicBezTo>
                  <a:cubicBezTo>
                    <a:pt x="44" y="373"/>
                    <a:pt x="44" y="373"/>
                    <a:pt x="44" y="374"/>
                  </a:cubicBezTo>
                  <a:cubicBezTo>
                    <a:pt x="44" y="374"/>
                    <a:pt x="44" y="374"/>
                    <a:pt x="44" y="374"/>
                  </a:cubicBezTo>
                  <a:cubicBezTo>
                    <a:pt x="44" y="375"/>
                    <a:pt x="43" y="376"/>
                    <a:pt x="43" y="377"/>
                  </a:cubicBezTo>
                  <a:cubicBezTo>
                    <a:pt x="43" y="379"/>
                    <a:pt x="44" y="381"/>
                    <a:pt x="45" y="382"/>
                  </a:cubicBezTo>
                  <a:cubicBezTo>
                    <a:pt x="45" y="382"/>
                    <a:pt x="45" y="382"/>
                    <a:pt x="46" y="383"/>
                  </a:cubicBezTo>
                  <a:cubicBezTo>
                    <a:pt x="46" y="385"/>
                    <a:pt x="48" y="388"/>
                    <a:pt x="47" y="389"/>
                  </a:cubicBezTo>
                  <a:cubicBezTo>
                    <a:pt x="47" y="390"/>
                    <a:pt x="47" y="391"/>
                    <a:pt x="46" y="391"/>
                  </a:cubicBezTo>
                  <a:cubicBezTo>
                    <a:pt x="46" y="390"/>
                    <a:pt x="46" y="390"/>
                    <a:pt x="46" y="390"/>
                  </a:cubicBezTo>
                  <a:cubicBezTo>
                    <a:pt x="43" y="390"/>
                    <a:pt x="43" y="390"/>
                    <a:pt x="43" y="390"/>
                  </a:cubicBezTo>
                  <a:cubicBezTo>
                    <a:pt x="42" y="390"/>
                    <a:pt x="42" y="390"/>
                    <a:pt x="41" y="390"/>
                  </a:cubicBezTo>
                  <a:cubicBezTo>
                    <a:pt x="41" y="390"/>
                    <a:pt x="40" y="390"/>
                    <a:pt x="39" y="390"/>
                  </a:cubicBezTo>
                  <a:cubicBezTo>
                    <a:pt x="38" y="390"/>
                    <a:pt x="37" y="390"/>
                    <a:pt x="37" y="390"/>
                  </a:cubicBezTo>
                  <a:cubicBezTo>
                    <a:pt x="35" y="391"/>
                    <a:pt x="33" y="393"/>
                    <a:pt x="32" y="395"/>
                  </a:cubicBezTo>
                  <a:cubicBezTo>
                    <a:pt x="30" y="397"/>
                    <a:pt x="30" y="399"/>
                    <a:pt x="30" y="400"/>
                  </a:cubicBezTo>
                  <a:cubicBezTo>
                    <a:pt x="30" y="400"/>
                    <a:pt x="31" y="401"/>
                    <a:pt x="31" y="402"/>
                  </a:cubicBezTo>
                  <a:cubicBezTo>
                    <a:pt x="30" y="402"/>
                    <a:pt x="28" y="403"/>
                    <a:pt x="26" y="405"/>
                  </a:cubicBezTo>
                  <a:cubicBezTo>
                    <a:pt x="25" y="407"/>
                    <a:pt x="25" y="408"/>
                    <a:pt x="25" y="409"/>
                  </a:cubicBezTo>
                  <a:cubicBezTo>
                    <a:pt x="25" y="410"/>
                    <a:pt x="25" y="410"/>
                    <a:pt x="25" y="410"/>
                  </a:cubicBezTo>
                  <a:cubicBezTo>
                    <a:pt x="25" y="412"/>
                    <a:pt x="25" y="414"/>
                    <a:pt x="26" y="417"/>
                  </a:cubicBezTo>
                  <a:cubicBezTo>
                    <a:pt x="27" y="418"/>
                    <a:pt x="29" y="419"/>
                    <a:pt x="31" y="419"/>
                  </a:cubicBezTo>
                  <a:cubicBezTo>
                    <a:pt x="31" y="419"/>
                    <a:pt x="32" y="419"/>
                    <a:pt x="32" y="418"/>
                  </a:cubicBezTo>
                  <a:cubicBezTo>
                    <a:pt x="33" y="418"/>
                    <a:pt x="33" y="418"/>
                    <a:pt x="34" y="418"/>
                  </a:cubicBezTo>
                  <a:cubicBezTo>
                    <a:pt x="34" y="419"/>
                    <a:pt x="33" y="419"/>
                    <a:pt x="31" y="420"/>
                  </a:cubicBezTo>
                  <a:cubicBezTo>
                    <a:pt x="30" y="420"/>
                    <a:pt x="30" y="420"/>
                    <a:pt x="30" y="420"/>
                  </a:cubicBezTo>
                  <a:cubicBezTo>
                    <a:pt x="29" y="421"/>
                    <a:pt x="27" y="421"/>
                    <a:pt x="26" y="423"/>
                  </a:cubicBezTo>
                  <a:cubicBezTo>
                    <a:pt x="23" y="426"/>
                    <a:pt x="25" y="429"/>
                    <a:pt x="26" y="431"/>
                  </a:cubicBezTo>
                  <a:cubicBezTo>
                    <a:pt x="26" y="431"/>
                    <a:pt x="27" y="432"/>
                    <a:pt x="27" y="432"/>
                  </a:cubicBezTo>
                  <a:cubicBezTo>
                    <a:pt x="27" y="432"/>
                    <a:pt x="27" y="432"/>
                    <a:pt x="26" y="433"/>
                  </a:cubicBezTo>
                  <a:cubicBezTo>
                    <a:pt x="26" y="433"/>
                    <a:pt x="25" y="435"/>
                    <a:pt x="25" y="437"/>
                  </a:cubicBezTo>
                  <a:cubicBezTo>
                    <a:pt x="26" y="439"/>
                    <a:pt x="27" y="440"/>
                    <a:pt x="27" y="442"/>
                  </a:cubicBezTo>
                  <a:cubicBezTo>
                    <a:pt x="28" y="443"/>
                    <a:pt x="28" y="443"/>
                    <a:pt x="28" y="443"/>
                  </a:cubicBezTo>
                  <a:cubicBezTo>
                    <a:pt x="29" y="445"/>
                    <a:pt x="32" y="446"/>
                    <a:pt x="34" y="447"/>
                  </a:cubicBezTo>
                  <a:cubicBezTo>
                    <a:pt x="35" y="447"/>
                    <a:pt x="35" y="447"/>
                    <a:pt x="35" y="447"/>
                  </a:cubicBezTo>
                  <a:cubicBezTo>
                    <a:pt x="36" y="448"/>
                    <a:pt x="37" y="449"/>
                    <a:pt x="38" y="450"/>
                  </a:cubicBezTo>
                  <a:cubicBezTo>
                    <a:pt x="39" y="451"/>
                    <a:pt x="40" y="452"/>
                    <a:pt x="42" y="453"/>
                  </a:cubicBezTo>
                  <a:cubicBezTo>
                    <a:pt x="43" y="453"/>
                    <a:pt x="44" y="453"/>
                    <a:pt x="45" y="454"/>
                  </a:cubicBezTo>
                  <a:cubicBezTo>
                    <a:pt x="43" y="454"/>
                    <a:pt x="40" y="455"/>
                    <a:pt x="39" y="459"/>
                  </a:cubicBezTo>
                  <a:cubicBezTo>
                    <a:pt x="39" y="460"/>
                    <a:pt x="39" y="460"/>
                    <a:pt x="39" y="460"/>
                  </a:cubicBezTo>
                  <a:cubicBezTo>
                    <a:pt x="39" y="460"/>
                    <a:pt x="39" y="460"/>
                    <a:pt x="39" y="460"/>
                  </a:cubicBezTo>
                  <a:cubicBezTo>
                    <a:pt x="37" y="458"/>
                    <a:pt x="35" y="456"/>
                    <a:pt x="33" y="454"/>
                  </a:cubicBezTo>
                  <a:cubicBezTo>
                    <a:pt x="32" y="452"/>
                    <a:pt x="31" y="450"/>
                    <a:pt x="30" y="448"/>
                  </a:cubicBezTo>
                  <a:cubicBezTo>
                    <a:pt x="30" y="446"/>
                    <a:pt x="29" y="444"/>
                    <a:pt x="27" y="442"/>
                  </a:cubicBezTo>
                  <a:cubicBezTo>
                    <a:pt x="27" y="441"/>
                    <a:pt x="27" y="441"/>
                    <a:pt x="26" y="440"/>
                  </a:cubicBezTo>
                  <a:cubicBezTo>
                    <a:pt x="25" y="437"/>
                    <a:pt x="22" y="434"/>
                    <a:pt x="19" y="432"/>
                  </a:cubicBezTo>
                  <a:cubicBezTo>
                    <a:pt x="19" y="432"/>
                    <a:pt x="18" y="431"/>
                    <a:pt x="18" y="431"/>
                  </a:cubicBezTo>
                  <a:cubicBezTo>
                    <a:pt x="15" y="429"/>
                    <a:pt x="13" y="427"/>
                    <a:pt x="9" y="427"/>
                  </a:cubicBezTo>
                  <a:cubicBezTo>
                    <a:pt x="8" y="427"/>
                    <a:pt x="8" y="427"/>
                    <a:pt x="7" y="427"/>
                  </a:cubicBezTo>
                  <a:cubicBezTo>
                    <a:pt x="6" y="428"/>
                    <a:pt x="4" y="429"/>
                    <a:pt x="2" y="431"/>
                  </a:cubicBezTo>
                  <a:cubicBezTo>
                    <a:pt x="0" y="436"/>
                    <a:pt x="1" y="442"/>
                    <a:pt x="2" y="445"/>
                  </a:cubicBezTo>
                  <a:cubicBezTo>
                    <a:pt x="3" y="446"/>
                    <a:pt x="4" y="447"/>
                    <a:pt x="5" y="448"/>
                  </a:cubicBezTo>
                  <a:cubicBezTo>
                    <a:pt x="5" y="448"/>
                    <a:pt x="6" y="448"/>
                    <a:pt x="6" y="448"/>
                  </a:cubicBezTo>
                  <a:cubicBezTo>
                    <a:pt x="6" y="448"/>
                    <a:pt x="6" y="448"/>
                    <a:pt x="6" y="448"/>
                  </a:cubicBezTo>
                  <a:cubicBezTo>
                    <a:pt x="6" y="448"/>
                    <a:pt x="5" y="450"/>
                    <a:pt x="4" y="450"/>
                  </a:cubicBezTo>
                  <a:cubicBezTo>
                    <a:pt x="4" y="452"/>
                    <a:pt x="3" y="453"/>
                    <a:pt x="2" y="454"/>
                  </a:cubicBezTo>
                  <a:cubicBezTo>
                    <a:pt x="2" y="454"/>
                    <a:pt x="2" y="454"/>
                    <a:pt x="2" y="454"/>
                  </a:cubicBezTo>
                  <a:cubicBezTo>
                    <a:pt x="2" y="457"/>
                    <a:pt x="0" y="460"/>
                    <a:pt x="3" y="463"/>
                  </a:cubicBezTo>
                  <a:cubicBezTo>
                    <a:pt x="3" y="464"/>
                    <a:pt x="5" y="465"/>
                    <a:pt x="7" y="465"/>
                  </a:cubicBezTo>
                  <a:cubicBezTo>
                    <a:pt x="7" y="465"/>
                    <a:pt x="8" y="465"/>
                    <a:pt x="8" y="465"/>
                  </a:cubicBezTo>
                  <a:cubicBezTo>
                    <a:pt x="8" y="465"/>
                    <a:pt x="8" y="465"/>
                    <a:pt x="8" y="465"/>
                  </a:cubicBezTo>
                  <a:cubicBezTo>
                    <a:pt x="8" y="465"/>
                    <a:pt x="8" y="465"/>
                    <a:pt x="9" y="466"/>
                  </a:cubicBezTo>
                  <a:cubicBezTo>
                    <a:pt x="9" y="467"/>
                    <a:pt x="10" y="467"/>
                    <a:pt x="10" y="468"/>
                  </a:cubicBezTo>
                  <a:cubicBezTo>
                    <a:pt x="10" y="469"/>
                    <a:pt x="11" y="469"/>
                    <a:pt x="11" y="470"/>
                  </a:cubicBezTo>
                  <a:cubicBezTo>
                    <a:pt x="11" y="471"/>
                    <a:pt x="11" y="471"/>
                    <a:pt x="10" y="472"/>
                  </a:cubicBezTo>
                  <a:cubicBezTo>
                    <a:pt x="8" y="474"/>
                    <a:pt x="8" y="477"/>
                    <a:pt x="10" y="479"/>
                  </a:cubicBezTo>
                  <a:cubicBezTo>
                    <a:pt x="10" y="480"/>
                    <a:pt x="11" y="480"/>
                    <a:pt x="12" y="481"/>
                  </a:cubicBezTo>
                  <a:cubicBezTo>
                    <a:pt x="12" y="481"/>
                    <a:pt x="12" y="482"/>
                    <a:pt x="12" y="482"/>
                  </a:cubicBezTo>
                  <a:cubicBezTo>
                    <a:pt x="12" y="482"/>
                    <a:pt x="12" y="482"/>
                    <a:pt x="12" y="482"/>
                  </a:cubicBezTo>
                  <a:cubicBezTo>
                    <a:pt x="12" y="482"/>
                    <a:pt x="12" y="483"/>
                    <a:pt x="11" y="483"/>
                  </a:cubicBezTo>
                  <a:cubicBezTo>
                    <a:pt x="10" y="485"/>
                    <a:pt x="8" y="488"/>
                    <a:pt x="10" y="491"/>
                  </a:cubicBezTo>
                  <a:cubicBezTo>
                    <a:pt x="11" y="492"/>
                    <a:pt x="12" y="493"/>
                    <a:pt x="14" y="494"/>
                  </a:cubicBezTo>
                  <a:cubicBezTo>
                    <a:pt x="12" y="496"/>
                    <a:pt x="12" y="500"/>
                    <a:pt x="13" y="501"/>
                  </a:cubicBezTo>
                  <a:cubicBezTo>
                    <a:pt x="14" y="505"/>
                    <a:pt x="17" y="507"/>
                    <a:pt x="20" y="509"/>
                  </a:cubicBezTo>
                  <a:cubicBezTo>
                    <a:pt x="21" y="510"/>
                    <a:pt x="21" y="510"/>
                    <a:pt x="21" y="510"/>
                  </a:cubicBezTo>
                  <a:cubicBezTo>
                    <a:pt x="22" y="511"/>
                    <a:pt x="23" y="511"/>
                    <a:pt x="24" y="513"/>
                  </a:cubicBezTo>
                  <a:cubicBezTo>
                    <a:pt x="24" y="513"/>
                    <a:pt x="25" y="514"/>
                    <a:pt x="25" y="515"/>
                  </a:cubicBezTo>
                  <a:cubicBezTo>
                    <a:pt x="26" y="515"/>
                    <a:pt x="26" y="516"/>
                    <a:pt x="26" y="516"/>
                  </a:cubicBezTo>
                  <a:cubicBezTo>
                    <a:pt x="27" y="516"/>
                    <a:pt x="26" y="517"/>
                    <a:pt x="26" y="518"/>
                  </a:cubicBezTo>
                  <a:cubicBezTo>
                    <a:pt x="25" y="519"/>
                    <a:pt x="25" y="519"/>
                    <a:pt x="24" y="520"/>
                  </a:cubicBezTo>
                  <a:cubicBezTo>
                    <a:pt x="24" y="521"/>
                    <a:pt x="24" y="521"/>
                    <a:pt x="24" y="522"/>
                  </a:cubicBezTo>
                  <a:cubicBezTo>
                    <a:pt x="23" y="523"/>
                    <a:pt x="22" y="525"/>
                    <a:pt x="22" y="527"/>
                  </a:cubicBezTo>
                  <a:cubicBezTo>
                    <a:pt x="22" y="530"/>
                    <a:pt x="25" y="533"/>
                    <a:pt x="27" y="535"/>
                  </a:cubicBezTo>
                  <a:cubicBezTo>
                    <a:pt x="28" y="535"/>
                    <a:pt x="29" y="535"/>
                    <a:pt x="30" y="536"/>
                  </a:cubicBezTo>
                  <a:cubicBezTo>
                    <a:pt x="31" y="536"/>
                    <a:pt x="31" y="536"/>
                    <a:pt x="31" y="536"/>
                  </a:cubicBezTo>
                  <a:cubicBezTo>
                    <a:pt x="31" y="536"/>
                    <a:pt x="32" y="536"/>
                    <a:pt x="32" y="536"/>
                  </a:cubicBezTo>
                  <a:cubicBezTo>
                    <a:pt x="33" y="537"/>
                    <a:pt x="33" y="537"/>
                    <a:pt x="34" y="537"/>
                  </a:cubicBezTo>
                  <a:cubicBezTo>
                    <a:pt x="35" y="537"/>
                    <a:pt x="36" y="538"/>
                    <a:pt x="36" y="538"/>
                  </a:cubicBezTo>
                  <a:cubicBezTo>
                    <a:pt x="37" y="538"/>
                    <a:pt x="37" y="538"/>
                    <a:pt x="37" y="538"/>
                  </a:cubicBezTo>
                  <a:cubicBezTo>
                    <a:pt x="36" y="538"/>
                    <a:pt x="35" y="538"/>
                    <a:pt x="33" y="539"/>
                  </a:cubicBezTo>
                  <a:cubicBezTo>
                    <a:pt x="33" y="539"/>
                    <a:pt x="33" y="539"/>
                    <a:pt x="33" y="539"/>
                  </a:cubicBezTo>
                  <a:cubicBezTo>
                    <a:pt x="31" y="540"/>
                    <a:pt x="28" y="541"/>
                    <a:pt x="29" y="546"/>
                  </a:cubicBezTo>
                  <a:cubicBezTo>
                    <a:pt x="29" y="547"/>
                    <a:pt x="30" y="548"/>
                    <a:pt x="31" y="549"/>
                  </a:cubicBezTo>
                  <a:cubicBezTo>
                    <a:pt x="31" y="550"/>
                    <a:pt x="32" y="550"/>
                    <a:pt x="33" y="550"/>
                  </a:cubicBezTo>
                  <a:cubicBezTo>
                    <a:pt x="34" y="559"/>
                    <a:pt x="39" y="566"/>
                    <a:pt x="44" y="572"/>
                  </a:cubicBezTo>
                  <a:cubicBezTo>
                    <a:pt x="46" y="575"/>
                    <a:pt x="46" y="575"/>
                    <a:pt x="46" y="575"/>
                  </a:cubicBezTo>
                  <a:cubicBezTo>
                    <a:pt x="49" y="579"/>
                    <a:pt x="54" y="583"/>
                    <a:pt x="61" y="583"/>
                  </a:cubicBezTo>
                  <a:cubicBezTo>
                    <a:pt x="61" y="583"/>
                    <a:pt x="62" y="583"/>
                    <a:pt x="62" y="583"/>
                  </a:cubicBezTo>
                  <a:cubicBezTo>
                    <a:pt x="65" y="583"/>
                    <a:pt x="67" y="582"/>
                    <a:pt x="69" y="580"/>
                  </a:cubicBezTo>
                  <a:cubicBezTo>
                    <a:pt x="72" y="575"/>
                    <a:pt x="71" y="570"/>
                    <a:pt x="71" y="565"/>
                  </a:cubicBezTo>
                  <a:cubicBezTo>
                    <a:pt x="71" y="564"/>
                    <a:pt x="71" y="564"/>
                    <a:pt x="71" y="564"/>
                  </a:cubicBezTo>
                  <a:cubicBezTo>
                    <a:pt x="70" y="560"/>
                    <a:pt x="70" y="560"/>
                    <a:pt x="70" y="560"/>
                  </a:cubicBezTo>
                  <a:cubicBezTo>
                    <a:pt x="69" y="551"/>
                    <a:pt x="68" y="542"/>
                    <a:pt x="63" y="533"/>
                  </a:cubicBezTo>
                  <a:cubicBezTo>
                    <a:pt x="58" y="523"/>
                    <a:pt x="58" y="517"/>
                    <a:pt x="58" y="506"/>
                  </a:cubicBezTo>
                  <a:cubicBezTo>
                    <a:pt x="58" y="504"/>
                    <a:pt x="58" y="502"/>
                    <a:pt x="58" y="501"/>
                  </a:cubicBezTo>
                  <a:cubicBezTo>
                    <a:pt x="58" y="498"/>
                    <a:pt x="58" y="496"/>
                    <a:pt x="58" y="495"/>
                  </a:cubicBezTo>
                  <a:cubicBezTo>
                    <a:pt x="59" y="493"/>
                    <a:pt x="59" y="493"/>
                    <a:pt x="59" y="493"/>
                  </a:cubicBezTo>
                  <a:cubicBezTo>
                    <a:pt x="59" y="491"/>
                    <a:pt x="59" y="489"/>
                    <a:pt x="59" y="486"/>
                  </a:cubicBezTo>
                  <a:cubicBezTo>
                    <a:pt x="59" y="484"/>
                    <a:pt x="57" y="482"/>
                    <a:pt x="56" y="481"/>
                  </a:cubicBezTo>
                  <a:cubicBezTo>
                    <a:pt x="56" y="481"/>
                    <a:pt x="56" y="481"/>
                    <a:pt x="56" y="480"/>
                  </a:cubicBezTo>
                  <a:cubicBezTo>
                    <a:pt x="57" y="481"/>
                    <a:pt x="58" y="481"/>
                    <a:pt x="59" y="481"/>
                  </a:cubicBezTo>
                  <a:cubicBezTo>
                    <a:pt x="59" y="481"/>
                    <a:pt x="60" y="481"/>
                    <a:pt x="60" y="481"/>
                  </a:cubicBezTo>
                  <a:cubicBezTo>
                    <a:pt x="61" y="481"/>
                    <a:pt x="61" y="481"/>
                    <a:pt x="62" y="481"/>
                  </a:cubicBezTo>
                  <a:cubicBezTo>
                    <a:pt x="62" y="483"/>
                    <a:pt x="63" y="485"/>
                    <a:pt x="64" y="487"/>
                  </a:cubicBezTo>
                  <a:cubicBezTo>
                    <a:pt x="64" y="487"/>
                    <a:pt x="64" y="487"/>
                    <a:pt x="64" y="487"/>
                  </a:cubicBezTo>
                  <a:cubicBezTo>
                    <a:pt x="62" y="487"/>
                    <a:pt x="61" y="488"/>
                    <a:pt x="60" y="489"/>
                  </a:cubicBezTo>
                  <a:cubicBezTo>
                    <a:pt x="58" y="491"/>
                    <a:pt x="59" y="493"/>
                    <a:pt x="60" y="494"/>
                  </a:cubicBezTo>
                  <a:cubicBezTo>
                    <a:pt x="60" y="495"/>
                    <a:pt x="60" y="495"/>
                    <a:pt x="60" y="495"/>
                  </a:cubicBezTo>
                  <a:cubicBezTo>
                    <a:pt x="60" y="496"/>
                    <a:pt x="60" y="496"/>
                    <a:pt x="60" y="497"/>
                  </a:cubicBezTo>
                  <a:cubicBezTo>
                    <a:pt x="59" y="498"/>
                    <a:pt x="58" y="500"/>
                    <a:pt x="59" y="502"/>
                  </a:cubicBezTo>
                  <a:cubicBezTo>
                    <a:pt x="59" y="504"/>
                    <a:pt x="60" y="504"/>
                    <a:pt x="62" y="505"/>
                  </a:cubicBezTo>
                  <a:cubicBezTo>
                    <a:pt x="62" y="505"/>
                    <a:pt x="62" y="505"/>
                    <a:pt x="63" y="505"/>
                  </a:cubicBezTo>
                  <a:cubicBezTo>
                    <a:pt x="63" y="505"/>
                    <a:pt x="63" y="505"/>
                    <a:pt x="63" y="505"/>
                  </a:cubicBezTo>
                  <a:cubicBezTo>
                    <a:pt x="62" y="507"/>
                    <a:pt x="62" y="509"/>
                    <a:pt x="62" y="510"/>
                  </a:cubicBezTo>
                  <a:cubicBezTo>
                    <a:pt x="62" y="511"/>
                    <a:pt x="62" y="511"/>
                    <a:pt x="62" y="512"/>
                  </a:cubicBezTo>
                  <a:cubicBezTo>
                    <a:pt x="62" y="512"/>
                    <a:pt x="62" y="512"/>
                    <a:pt x="62" y="512"/>
                  </a:cubicBezTo>
                  <a:cubicBezTo>
                    <a:pt x="62" y="515"/>
                    <a:pt x="62" y="516"/>
                    <a:pt x="64" y="519"/>
                  </a:cubicBezTo>
                  <a:cubicBezTo>
                    <a:pt x="64" y="519"/>
                    <a:pt x="64" y="519"/>
                    <a:pt x="64" y="520"/>
                  </a:cubicBezTo>
                  <a:cubicBezTo>
                    <a:pt x="65" y="521"/>
                    <a:pt x="65" y="522"/>
                    <a:pt x="66" y="522"/>
                  </a:cubicBezTo>
                  <a:cubicBezTo>
                    <a:pt x="68" y="524"/>
                    <a:pt x="70" y="524"/>
                    <a:pt x="71" y="524"/>
                  </a:cubicBezTo>
                  <a:cubicBezTo>
                    <a:pt x="71" y="524"/>
                    <a:pt x="71" y="524"/>
                    <a:pt x="72" y="524"/>
                  </a:cubicBezTo>
                  <a:cubicBezTo>
                    <a:pt x="70" y="526"/>
                    <a:pt x="69" y="530"/>
                    <a:pt x="70" y="534"/>
                  </a:cubicBezTo>
                  <a:cubicBezTo>
                    <a:pt x="71" y="536"/>
                    <a:pt x="72" y="537"/>
                    <a:pt x="73" y="538"/>
                  </a:cubicBezTo>
                  <a:cubicBezTo>
                    <a:pt x="74" y="539"/>
                    <a:pt x="74" y="539"/>
                    <a:pt x="74" y="539"/>
                  </a:cubicBezTo>
                  <a:cubicBezTo>
                    <a:pt x="74" y="539"/>
                    <a:pt x="74" y="540"/>
                    <a:pt x="75" y="540"/>
                  </a:cubicBezTo>
                  <a:cubicBezTo>
                    <a:pt x="75" y="541"/>
                    <a:pt x="76" y="542"/>
                    <a:pt x="77" y="543"/>
                  </a:cubicBezTo>
                  <a:cubicBezTo>
                    <a:pt x="77" y="543"/>
                    <a:pt x="80" y="545"/>
                    <a:pt x="82" y="545"/>
                  </a:cubicBezTo>
                  <a:cubicBezTo>
                    <a:pt x="83" y="545"/>
                    <a:pt x="83" y="545"/>
                    <a:pt x="83" y="545"/>
                  </a:cubicBezTo>
                  <a:cubicBezTo>
                    <a:pt x="83" y="545"/>
                    <a:pt x="83" y="546"/>
                    <a:pt x="83" y="546"/>
                  </a:cubicBezTo>
                  <a:cubicBezTo>
                    <a:pt x="82" y="549"/>
                    <a:pt x="82" y="551"/>
                    <a:pt x="82" y="553"/>
                  </a:cubicBezTo>
                  <a:cubicBezTo>
                    <a:pt x="82" y="556"/>
                    <a:pt x="82" y="556"/>
                    <a:pt x="82" y="556"/>
                  </a:cubicBezTo>
                  <a:cubicBezTo>
                    <a:pt x="83" y="559"/>
                    <a:pt x="83" y="559"/>
                    <a:pt x="83" y="559"/>
                  </a:cubicBezTo>
                  <a:cubicBezTo>
                    <a:pt x="84" y="559"/>
                    <a:pt x="84" y="559"/>
                    <a:pt x="84" y="559"/>
                  </a:cubicBezTo>
                  <a:cubicBezTo>
                    <a:pt x="85" y="561"/>
                    <a:pt x="125" y="602"/>
                    <a:pt x="284" y="662"/>
                  </a:cubicBezTo>
                  <a:cubicBezTo>
                    <a:pt x="290" y="664"/>
                    <a:pt x="290" y="664"/>
                    <a:pt x="290" y="664"/>
                  </a:cubicBezTo>
                  <a:cubicBezTo>
                    <a:pt x="288" y="658"/>
                    <a:pt x="288" y="658"/>
                    <a:pt x="288" y="658"/>
                  </a:cubicBezTo>
                  <a:cubicBezTo>
                    <a:pt x="288" y="657"/>
                    <a:pt x="287" y="656"/>
                    <a:pt x="287" y="655"/>
                  </a:cubicBezTo>
                  <a:cubicBezTo>
                    <a:pt x="285" y="645"/>
                    <a:pt x="287" y="638"/>
                    <a:pt x="290" y="629"/>
                  </a:cubicBezTo>
                  <a:cubicBezTo>
                    <a:pt x="291" y="627"/>
                    <a:pt x="292" y="625"/>
                    <a:pt x="292" y="623"/>
                  </a:cubicBezTo>
                  <a:cubicBezTo>
                    <a:pt x="294" y="616"/>
                    <a:pt x="298" y="606"/>
                    <a:pt x="295" y="599"/>
                  </a:cubicBezTo>
                  <a:cubicBezTo>
                    <a:pt x="293" y="595"/>
                    <a:pt x="292" y="593"/>
                    <a:pt x="290" y="590"/>
                  </a:cubicBezTo>
                  <a:cubicBezTo>
                    <a:pt x="287" y="586"/>
                    <a:pt x="285" y="582"/>
                    <a:pt x="284" y="576"/>
                  </a:cubicBezTo>
                  <a:cubicBezTo>
                    <a:pt x="284" y="574"/>
                    <a:pt x="283" y="573"/>
                    <a:pt x="283" y="571"/>
                  </a:cubicBezTo>
                  <a:cubicBezTo>
                    <a:pt x="282" y="564"/>
                    <a:pt x="280" y="556"/>
                    <a:pt x="277" y="551"/>
                  </a:cubicBezTo>
                  <a:cubicBezTo>
                    <a:pt x="275" y="547"/>
                    <a:pt x="273" y="545"/>
                    <a:pt x="272" y="543"/>
                  </a:cubicBezTo>
                  <a:cubicBezTo>
                    <a:pt x="269" y="540"/>
                    <a:pt x="267" y="538"/>
                    <a:pt x="268" y="530"/>
                  </a:cubicBezTo>
                  <a:cubicBezTo>
                    <a:pt x="268" y="528"/>
                    <a:pt x="268" y="528"/>
                    <a:pt x="268" y="528"/>
                  </a:cubicBezTo>
                  <a:cubicBezTo>
                    <a:pt x="268" y="520"/>
                    <a:pt x="269" y="509"/>
                    <a:pt x="262" y="505"/>
                  </a:cubicBezTo>
                  <a:cubicBezTo>
                    <a:pt x="260" y="504"/>
                    <a:pt x="259" y="503"/>
                    <a:pt x="258" y="503"/>
                  </a:cubicBezTo>
                  <a:cubicBezTo>
                    <a:pt x="255" y="503"/>
                    <a:pt x="254" y="503"/>
                    <a:pt x="253" y="498"/>
                  </a:cubicBezTo>
                  <a:cubicBezTo>
                    <a:pt x="253" y="495"/>
                    <a:pt x="253" y="493"/>
                    <a:pt x="253" y="490"/>
                  </a:cubicBezTo>
                  <a:cubicBezTo>
                    <a:pt x="253" y="488"/>
                    <a:pt x="253" y="486"/>
                    <a:pt x="252" y="484"/>
                  </a:cubicBezTo>
                  <a:cubicBezTo>
                    <a:pt x="252" y="481"/>
                    <a:pt x="252" y="481"/>
                    <a:pt x="252" y="481"/>
                  </a:cubicBezTo>
                  <a:cubicBezTo>
                    <a:pt x="251" y="473"/>
                    <a:pt x="250" y="464"/>
                    <a:pt x="244" y="460"/>
                  </a:cubicBezTo>
                  <a:cubicBezTo>
                    <a:pt x="242" y="458"/>
                    <a:pt x="241" y="458"/>
                    <a:pt x="240" y="457"/>
                  </a:cubicBezTo>
                  <a:cubicBezTo>
                    <a:pt x="238" y="456"/>
                    <a:pt x="236" y="456"/>
                    <a:pt x="235" y="453"/>
                  </a:cubicBezTo>
                  <a:cubicBezTo>
                    <a:pt x="230" y="444"/>
                    <a:pt x="240" y="425"/>
                    <a:pt x="250" y="408"/>
                  </a:cubicBezTo>
                  <a:cubicBezTo>
                    <a:pt x="252" y="406"/>
                    <a:pt x="253" y="404"/>
                    <a:pt x="254" y="402"/>
                  </a:cubicBezTo>
                  <a:cubicBezTo>
                    <a:pt x="267" y="378"/>
                    <a:pt x="280" y="353"/>
                    <a:pt x="291" y="329"/>
                  </a:cubicBezTo>
                  <a:cubicBezTo>
                    <a:pt x="292" y="328"/>
                    <a:pt x="292" y="328"/>
                    <a:pt x="292" y="328"/>
                  </a:cubicBezTo>
                  <a:cubicBezTo>
                    <a:pt x="299" y="313"/>
                    <a:pt x="306" y="300"/>
                    <a:pt x="312" y="287"/>
                  </a:cubicBezTo>
                  <a:cubicBezTo>
                    <a:pt x="318" y="277"/>
                    <a:pt x="322" y="267"/>
                    <a:pt x="327" y="257"/>
                  </a:cubicBezTo>
                  <a:cubicBezTo>
                    <a:pt x="328" y="255"/>
                    <a:pt x="328" y="255"/>
                    <a:pt x="328" y="255"/>
                  </a:cubicBezTo>
                  <a:cubicBezTo>
                    <a:pt x="334" y="244"/>
                    <a:pt x="340" y="232"/>
                    <a:pt x="346" y="220"/>
                  </a:cubicBezTo>
                  <a:cubicBezTo>
                    <a:pt x="347" y="218"/>
                    <a:pt x="347" y="218"/>
                    <a:pt x="347" y="218"/>
                  </a:cubicBezTo>
                  <a:lnTo>
                    <a:pt x="345" y="216"/>
                  </a:lnTo>
                  <a:close/>
                  <a:moveTo>
                    <a:pt x="69" y="498"/>
                  </a:moveTo>
                  <a:cubicBezTo>
                    <a:pt x="69" y="497"/>
                    <a:pt x="69" y="496"/>
                    <a:pt x="70" y="495"/>
                  </a:cubicBezTo>
                  <a:cubicBezTo>
                    <a:pt x="71" y="496"/>
                    <a:pt x="71" y="496"/>
                    <a:pt x="71" y="497"/>
                  </a:cubicBezTo>
                  <a:cubicBezTo>
                    <a:pt x="71" y="499"/>
                    <a:pt x="71" y="499"/>
                    <a:pt x="70" y="500"/>
                  </a:cubicBezTo>
                  <a:cubicBezTo>
                    <a:pt x="70" y="500"/>
                    <a:pt x="69" y="500"/>
                    <a:pt x="68" y="501"/>
                  </a:cubicBezTo>
                  <a:cubicBezTo>
                    <a:pt x="68" y="501"/>
                    <a:pt x="68" y="501"/>
                    <a:pt x="68" y="501"/>
                  </a:cubicBezTo>
                  <a:cubicBezTo>
                    <a:pt x="69" y="500"/>
                    <a:pt x="69" y="499"/>
                    <a:pt x="69" y="498"/>
                  </a:cubicBezTo>
                  <a:close/>
                  <a:moveTo>
                    <a:pt x="45" y="465"/>
                  </a:moveTo>
                  <a:cubicBezTo>
                    <a:pt x="46" y="465"/>
                    <a:pt x="46" y="465"/>
                    <a:pt x="47" y="465"/>
                  </a:cubicBezTo>
                  <a:cubicBezTo>
                    <a:pt x="47" y="465"/>
                    <a:pt x="47" y="465"/>
                    <a:pt x="47" y="465"/>
                  </a:cubicBezTo>
                  <a:cubicBezTo>
                    <a:pt x="48" y="465"/>
                    <a:pt x="48" y="465"/>
                    <a:pt x="48" y="465"/>
                  </a:cubicBezTo>
                  <a:cubicBezTo>
                    <a:pt x="48" y="465"/>
                    <a:pt x="49" y="465"/>
                    <a:pt x="49" y="465"/>
                  </a:cubicBezTo>
                  <a:cubicBezTo>
                    <a:pt x="49" y="466"/>
                    <a:pt x="48" y="467"/>
                    <a:pt x="48" y="469"/>
                  </a:cubicBezTo>
                  <a:cubicBezTo>
                    <a:pt x="48" y="469"/>
                    <a:pt x="48" y="469"/>
                    <a:pt x="48" y="469"/>
                  </a:cubicBezTo>
                  <a:cubicBezTo>
                    <a:pt x="46" y="468"/>
                    <a:pt x="45" y="467"/>
                    <a:pt x="44" y="465"/>
                  </a:cubicBezTo>
                  <a:cubicBezTo>
                    <a:pt x="44" y="465"/>
                    <a:pt x="44" y="465"/>
                    <a:pt x="45" y="465"/>
                  </a:cubicBezTo>
                  <a:cubicBezTo>
                    <a:pt x="45" y="465"/>
                    <a:pt x="45" y="465"/>
                    <a:pt x="45" y="465"/>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5" name="Freeform 124"/>
            <p:cNvSpPr>
              <a:spLocks/>
            </p:cNvSpPr>
            <p:nvPr/>
          </p:nvSpPr>
          <p:spPr bwMode="auto">
            <a:xfrm>
              <a:off x="13017546" y="6263595"/>
              <a:ext cx="246210" cy="466642"/>
            </a:xfrm>
            <a:custGeom>
              <a:avLst/>
              <a:gdLst>
                <a:gd name="T0" fmla="*/ 33 w 45"/>
                <a:gd name="T1" fmla="*/ 35 h 94"/>
                <a:gd name="T2" fmla="*/ 36 w 45"/>
                <a:gd name="T3" fmla="*/ 31 h 94"/>
                <a:gd name="T4" fmla="*/ 43 w 45"/>
                <a:gd name="T5" fmla="*/ 19 h 94"/>
                <a:gd name="T6" fmla="*/ 33 w 45"/>
                <a:gd name="T7" fmla="*/ 11 h 94"/>
                <a:gd name="T8" fmla="*/ 21 w 45"/>
                <a:gd name="T9" fmla="*/ 0 h 94"/>
                <a:gd name="T10" fmla="*/ 14 w 45"/>
                <a:gd name="T11" fmla="*/ 5 h 94"/>
                <a:gd name="T12" fmla="*/ 12 w 45"/>
                <a:gd name="T13" fmla="*/ 7 h 94"/>
                <a:gd name="T14" fmla="*/ 7 w 45"/>
                <a:gd name="T15" fmla="*/ 20 h 94"/>
                <a:gd name="T16" fmla="*/ 6 w 45"/>
                <a:gd name="T17" fmla="*/ 27 h 94"/>
                <a:gd name="T18" fmla="*/ 6 w 45"/>
                <a:gd name="T19" fmla="*/ 40 h 94"/>
                <a:gd name="T20" fmla="*/ 3 w 45"/>
                <a:gd name="T21" fmla="*/ 40 h 94"/>
                <a:gd name="T22" fmla="*/ 2 w 45"/>
                <a:gd name="T23" fmla="*/ 43 h 94"/>
                <a:gd name="T24" fmla="*/ 2 w 45"/>
                <a:gd name="T25" fmla="*/ 46 h 94"/>
                <a:gd name="T26" fmla="*/ 1 w 45"/>
                <a:gd name="T27" fmla="*/ 51 h 94"/>
                <a:gd name="T28" fmla="*/ 3 w 45"/>
                <a:gd name="T29" fmla="*/ 57 h 94"/>
                <a:gd name="T30" fmla="*/ 3 w 45"/>
                <a:gd name="T31" fmla="*/ 59 h 94"/>
                <a:gd name="T32" fmla="*/ 3 w 45"/>
                <a:gd name="T33" fmla="*/ 75 h 94"/>
                <a:gd name="T34" fmla="*/ 3 w 45"/>
                <a:gd name="T35" fmla="*/ 76 h 94"/>
                <a:gd name="T36" fmla="*/ 2 w 45"/>
                <a:gd name="T37" fmla="*/ 84 h 94"/>
                <a:gd name="T38" fmla="*/ 2 w 45"/>
                <a:gd name="T39" fmla="*/ 86 h 94"/>
                <a:gd name="T40" fmla="*/ 10 w 45"/>
                <a:gd name="T41" fmla="*/ 94 h 94"/>
                <a:gd name="T42" fmla="*/ 14 w 45"/>
                <a:gd name="T43" fmla="*/ 92 h 94"/>
                <a:gd name="T44" fmla="*/ 13 w 45"/>
                <a:gd name="T45" fmla="*/ 82 h 94"/>
                <a:gd name="T46" fmla="*/ 13 w 45"/>
                <a:gd name="T47" fmla="*/ 82 h 94"/>
                <a:gd name="T48" fmla="*/ 12 w 45"/>
                <a:gd name="T49" fmla="*/ 69 h 94"/>
                <a:gd name="T50" fmla="*/ 14 w 45"/>
                <a:gd name="T51" fmla="*/ 64 h 94"/>
                <a:gd name="T52" fmla="*/ 18 w 45"/>
                <a:gd name="T53" fmla="*/ 61 h 94"/>
                <a:gd name="T54" fmla="*/ 21 w 45"/>
                <a:gd name="T55" fmla="*/ 58 h 94"/>
                <a:gd name="T56" fmla="*/ 24 w 45"/>
                <a:gd name="T57" fmla="*/ 52 h 94"/>
                <a:gd name="T58" fmla="*/ 23 w 45"/>
                <a:gd name="T59" fmla="*/ 44 h 94"/>
                <a:gd name="T60" fmla="*/ 26 w 45"/>
                <a:gd name="T61" fmla="*/ 41 h 94"/>
                <a:gd name="T62" fmla="*/ 28 w 45"/>
                <a:gd name="T63" fmla="*/ 39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94">
                  <a:moveTo>
                    <a:pt x="28" y="39"/>
                  </a:moveTo>
                  <a:cubicBezTo>
                    <a:pt x="31" y="39"/>
                    <a:pt x="32" y="36"/>
                    <a:pt x="33" y="35"/>
                  </a:cubicBezTo>
                  <a:cubicBezTo>
                    <a:pt x="33" y="35"/>
                    <a:pt x="34" y="34"/>
                    <a:pt x="34" y="34"/>
                  </a:cubicBezTo>
                  <a:cubicBezTo>
                    <a:pt x="35" y="33"/>
                    <a:pt x="36" y="33"/>
                    <a:pt x="36" y="31"/>
                  </a:cubicBezTo>
                  <a:cubicBezTo>
                    <a:pt x="39" y="31"/>
                    <a:pt x="44" y="29"/>
                    <a:pt x="45" y="26"/>
                  </a:cubicBezTo>
                  <a:cubicBezTo>
                    <a:pt x="45" y="23"/>
                    <a:pt x="45" y="21"/>
                    <a:pt x="43" y="19"/>
                  </a:cubicBezTo>
                  <a:cubicBezTo>
                    <a:pt x="42" y="18"/>
                    <a:pt x="40" y="17"/>
                    <a:pt x="38" y="16"/>
                  </a:cubicBezTo>
                  <a:cubicBezTo>
                    <a:pt x="37" y="14"/>
                    <a:pt x="36" y="12"/>
                    <a:pt x="33" y="11"/>
                  </a:cubicBezTo>
                  <a:cubicBezTo>
                    <a:pt x="31" y="10"/>
                    <a:pt x="31" y="10"/>
                    <a:pt x="31" y="9"/>
                  </a:cubicBezTo>
                  <a:cubicBezTo>
                    <a:pt x="30" y="5"/>
                    <a:pt x="26" y="0"/>
                    <a:pt x="21" y="0"/>
                  </a:cubicBezTo>
                  <a:cubicBezTo>
                    <a:pt x="20" y="0"/>
                    <a:pt x="19" y="1"/>
                    <a:pt x="18" y="1"/>
                  </a:cubicBezTo>
                  <a:cubicBezTo>
                    <a:pt x="16" y="2"/>
                    <a:pt x="15" y="4"/>
                    <a:pt x="14" y="5"/>
                  </a:cubicBezTo>
                  <a:cubicBezTo>
                    <a:pt x="13" y="5"/>
                    <a:pt x="13" y="6"/>
                    <a:pt x="12" y="6"/>
                  </a:cubicBezTo>
                  <a:cubicBezTo>
                    <a:pt x="12" y="7"/>
                    <a:pt x="12" y="7"/>
                    <a:pt x="12" y="7"/>
                  </a:cubicBezTo>
                  <a:cubicBezTo>
                    <a:pt x="11" y="8"/>
                    <a:pt x="9" y="10"/>
                    <a:pt x="8" y="12"/>
                  </a:cubicBezTo>
                  <a:cubicBezTo>
                    <a:pt x="7" y="15"/>
                    <a:pt x="7" y="18"/>
                    <a:pt x="7" y="20"/>
                  </a:cubicBezTo>
                  <a:cubicBezTo>
                    <a:pt x="7" y="23"/>
                    <a:pt x="7" y="25"/>
                    <a:pt x="7" y="27"/>
                  </a:cubicBezTo>
                  <a:cubicBezTo>
                    <a:pt x="6" y="27"/>
                    <a:pt x="6" y="27"/>
                    <a:pt x="6" y="27"/>
                  </a:cubicBezTo>
                  <a:cubicBezTo>
                    <a:pt x="6" y="30"/>
                    <a:pt x="5" y="32"/>
                    <a:pt x="5" y="35"/>
                  </a:cubicBezTo>
                  <a:cubicBezTo>
                    <a:pt x="6" y="37"/>
                    <a:pt x="6" y="39"/>
                    <a:pt x="6" y="40"/>
                  </a:cubicBezTo>
                  <a:cubicBezTo>
                    <a:pt x="6" y="40"/>
                    <a:pt x="5" y="40"/>
                    <a:pt x="5" y="40"/>
                  </a:cubicBezTo>
                  <a:cubicBezTo>
                    <a:pt x="3" y="40"/>
                    <a:pt x="3" y="40"/>
                    <a:pt x="3" y="40"/>
                  </a:cubicBezTo>
                  <a:cubicBezTo>
                    <a:pt x="2" y="42"/>
                    <a:pt x="2" y="42"/>
                    <a:pt x="2" y="42"/>
                  </a:cubicBezTo>
                  <a:cubicBezTo>
                    <a:pt x="2" y="42"/>
                    <a:pt x="2" y="43"/>
                    <a:pt x="2" y="43"/>
                  </a:cubicBezTo>
                  <a:cubicBezTo>
                    <a:pt x="2" y="43"/>
                    <a:pt x="2" y="45"/>
                    <a:pt x="2" y="46"/>
                  </a:cubicBezTo>
                  <a:cubicBezTo>
                    <a:pt x="2" y="46"/>
                    <a:pt x="2" y="46"/>
                    <a:pt x="2" y="46"/>
                  </a:cubicBezTo>
                  <a:cubicBezTo>
                    <a:pt x="2" y="46"/>
                    <a:pt x="2" y="46"/>
                    <a:pt x="2" y="46"/>
                  </a:cubicBezTo>
                  <a:cubicBezTo>
                    <a:pt x="1" y="51"/>
                    <a:pt x="1" y="51"/>
                    <a:pt x="1" y="51"/>
                  </a:cubicBezTo>
                  <a:cubicBezTo>
                    <a:pt x="1" y="52"/>
                    <a:pt x="1" y="53"/>
                    <a:pt x="1" y="54"/>
                  </a:cubicBezTo>
                  <a:cubicBezTo>
                    <a:pt x="2" y="56"/>
                    <a:pt x="3" y="57"/>
                    <a:pt x="3" y="57"/>
                  </a:cubicBezTo>
                  <a:cubicBezTo>
                    <a:pt x="3" y="58"/>
                    <a:pt x="3" y="58"/>
                    <a:pt x="3" y="58"/>
                  </a:cubicBezTo>
                  <a:cubicBezTo>
                    <a:pt x="3" y="59"/>
                    <a:pt x="3" y="59"/>
                    <a:pt x="3" y="59"/>
                  </a:cubicBezTo>
                  <a:cubicBezTo>
                    <a:pt x="2" y="59"/>
                    <a:pt x="2" y="60"/>
                    <a:pt x="2" y="61"/>
                  </a:cubicBezTo>
                  <a:cubicBezTo>
                    <a:pt x="0" y="65"/>
                    <a:pt x="1" y="72"/>
                    <a:pt x="3" y="75"/>
                  </a:cubicBezTo>
                  <a:cubicBezTo>
                    <a:pt x="3" y="76"/>
                    <a:pt x="3" y="76"/>
                    <a:pt x="3" y="76"/>
                  </a:cubicBezTo>
                  <a:cubicBezTo>
                    <a:pt x="3" y="76"/>
                    <a:pt x="3" y="76"/>
                    <a:pt x="3" y="76"/>
                  </a:cubicBezTo>
                  <a:cubicBezTo>
                    <a:pt x="2" y="78"/>
                    <a:pt x="2" y="78"/>
                    <a:pt x="2" y="78"/>
                  </a:cubicBezTo>
                  <a:cubicBezTo>
                    <a:pt x="1" y="81"/>
                    <a:pt x="1" y="83"/>
                    <a:pt x="2" y="84"/>
                  </a:cubicBezTo>
                  <a:cubicBezTo>
                    <a:pt x="2" y="85"/>
                    <a:pt x="2" y="85"/>
                    <a:pt x="2" y="85"/>
                  </a:cubicBezTo>
                  <a:cubicBezTo>
                    <a:pt x="2" y="86"/>
                    <a:pt x="2" y="86"/>
                    <a:pt x="2" y="86"/>
                  </a:cubicBezTo>
                  <a:cubicBezTo>
                    <a:pt x="3" y="88"/>
                    <a:pt x="3" y="90"/>
                    <a:pt x="6" y="91"/>
                  </a:cubicBezTo>
                  <a:cubicBezTo>
                    <a:pt x="7" y="94"/>
                    <a:pt x="8" y="94"/>
                    <a:pt x="10" y="94"/>
                  </a:cubicBezTo>
                  <a:cubicBezTo>
                    <a:pt x="10" y="94"/>
                    <a:pt x="10" y="94"/>
                    <a:pt x="10" y="94"/>
                  </a:cubicBezTo>
                  <a:cubicBezTo>
                    <a:pt x="12" y="94"/>
                    <a:pt x="13" y="93"/>
                    <a:pt x="14" y="92"/>
                  </a:cubicBezTo>
                  <a:cubicBezTo>
                    <a:pt x="16" y="89"/>
                    <a:pt x="14" y="85"/>
                    <a:pt x="13" y="83"/>
                  </a:cubicBezTo>
                  <a:cubicBezTo>
                    <a:pt x="13" y="83"/>
                    <a:pt x="13" y="83"/>
                    <a:pt x="13" y="82"/>
                  </a:cubicBezTo>
                  <a:cubicBezTo>
                    <a:pt x="12" y="82"/>
                    <a:pt x="12" y="82"/>
                    <a:pt x="12" y="82"/>
                  </a:cubicBezTo>
                  <a:cubicBezTo>
                    <a:pt x="12" y="82"/>
                    <a:pt x="13" y="82"/>
                    <a:pt x="13" y="82"/>
                  </a:cubicBezTo>
                  <a:cubicBezTo>
                    <a:pt x="15" y="78"/>
                    <a:pt x="13" y="75"/>
                    <a:pt x="13" y="72"/>
                  </a:cubicBezTo>
                  <a:cubicBezTo>
                    <a:pt x="12" y="71"/>
                    <a:pt x="12" y="70"/>
                    <a:pt x="12" y="69"/>
                  </a:cubicBezTo>
                  <a:cubicBezTo>
                    <a:pt x="12" y="68"/>
                    <a:pt x="12" y="68"/>
                    <a:pt x="13" y="67"/>
                  </a:cubicBezTo>
                  <a:cubicBezTo>
                    <a:pt x="13" y="66"/>
                    <a:pt x="14" y="65"/>
                    <a:pt x="14" y="64"/>
                  </a:cubicBezTo>
                  <a:cubicBezTo>
                    <a:pt x="15" y="63"/>
                    <a:pt x="16" y="63"/>
                    <a:pt x="17" y="62"/>
                  </a:cubicBezTo>
                  <a:cubicBezTo>
                    <a:pt x="17" y="62"/>
                    <a:pt x="18" y="61"/>
                    <a:pt x="18" y="61"/>
                  </a:cubicBezTo>
                  <a:cubicBezTo>
                    <a:pt x="18" y="61"/>
                    <a:pt x="18" y="61"/>
                    <a:pt x="19" y="60"/>
                  </a:cubicBezTo>
                  <a:cubicBezTo>
                    <a:pt x="20" y="60"/>
                    <a:pt x="21" y="59"/>
                    <a:pt x="21" y="58"/>
                  </a:cubicBezTo>
                  <a:cubicBezTo>
                    <a:pt x="23" y="57"/>
                    <a:pt x="22" y="55"/>
                    <a:pt x="22" y="54"/>
                  </a:cubicBezTo>
                  <a:cubicBezTo>
                    <a:pt x="23" y="54"/>
                    <a:pt x="23" y="53"/>
                    <a:pt x="24" y="52"/>
                  </a:cubicBezTo>
                  <a:cubicBezTo>
                    <a:pt x="24" y="51"/>
                    <a:pt x="24" y="49"/>
                    <a:pt x="24" y="48"/>
                  </a:cubicBezTo>
                  <a:cubicBezTo>
                    <a:pt x="24" y="46"/>
                    <a:pt x="24" y="45"/>
                    <a:pt x="23" y="44"/>
                  </a:cubicBezTo>
                  <a:cubicBezTo>
                    <a:pt x="24" y="44"/>
                    <a:pt x="25" y="43"/>
                    <a:pt x="25" y="42"/>
                  </a:cubicBezTo>
                  <a:cubicBezTo>
                    <a:pt x="26" y="42"/>
                    <a:pt x="26" y="42"/>
                    <a:pt x="26" y="41"/>
                  </a:cubicBezTo>
                  <a:cubicBezTo>
                    <a:pt x="26" y="41"/>
                    <a:pt x="26" y="41"/>
                    <a:pt x="26" y="41"/>
                  </a:cubicBezTo>
                  <a:cubicBezTo>
                    <a:pt x="27" y="41"/>
                    <a:pt x="27" y="40"/>
                    <a:pt x="28" y="39"/>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6" name="Freeform 125"/>
            <p:cNvSpPr>
              <a:spLocks/>
            </p:cNvSpPr>
            <p:nvPr/>
          </p:nvSpPr>
          <p:spPr bwMode="auto">
            <a:xfrm>
              <a:off x="21089127" y="8454948"/>
              <a:ext cx="816596" cy="640233"/>
            </a:xfrm>
            <a:custGeom>
              <a:avLst/>
              <a:gdLst>
                <a:gd name="T0" fmla="*/ 147 w 150"/>
                <a:gd name="T1" fmla="*/ 54 h 129"/>
                <a:gd name="T2" fmla="*/ 142 w 150"/>
                <a:gd name="T3" fmla="*/ 53 h 129"/>
                <a:gd name="T4" fmla="*/ 140 w 150"/>
                <a:gd name="T5" fmla="*/ 53 h 129"/>
                <a:gd name="T6" fmla="*/ 135 w 150"/>
                <a:gd name="T7" fmla="*/ 53 h 129"/>
                <a:gd name="T8" fmla="*/ 130 w 150"/>
                <a:gd name="T9" fmla="*/ 50 h 129"/>
                <a:gd name="T10" fmla="*/ 127 w 150"/>
                <a:gd name="T11" fmla="*/ 48 h 129"/>
                <a:gd name="T12" fmla="*/ 123 w 150"/>
                <a:gd name="T13" fmla="*/ 42 h 129"/>
                <a:gd name="T14" fmla="*/ 116 w 150"/>
                <a:gd name="T15" fmla="*/ 37 h 129"/>
                <a:gd name="T16" fmla="*/ 116 w 150"/>
                <a:gd name="T17" fmla="*/ 31 h 129"/>
                <a:gd name="T18" fmla="*/ 102 w 150"/>
                <a:gd name="T19" fmla="*/ 30 h 129"/>
                <a:gd name="T20" fmla="*/ 103 w 150"/>
                <a:gd name="T21" fmla="*/ 29 h 129"/>
                <a:gd name="T22" fmla="*/ 96 w 150"/>
                <a:gd name="T23" fmla="*/ 0 h 129"/>
                <a:gd name="T24" fmla="*/ 83 w 150"/>
                <a:gd name="T25" fmla="*/ 10 h 129"/>
                <a:gd name="T26" fmla="*/ 82 w 150"/>
                <a:gd name="T27" fmla="*/ 10 h 129"/>
                <a:gd name="T28" fmla="*/ 73 w 150"/>
                <a:gd name="T29" fmla="*/ 5 h 129"/>
                <a:gd name="T30" fmla="*/ 69 w 150"/>
                <a:gd name="T31" fmla="*/ 6 h 129"/>
                <a:gd name="T32" fmla="*/ 68 w 150"/>
                <a:gd name="T33" fmla="*/ 6 h 129"/>
                <a:gd name="T34" fmla="*/ 49 w 150"/>
                <a:gd name="T35" fmla="*/ 17 h 129"/>
                <a:gd name="T36" fmla="*/ 43 w 150"/>
                <a:gd name="T37" fmla="*/ 21 h 129"/>
                <a:gd name="T38" fmla="*/ 38 w 150"/>
                <a:gd name="T39" fmla="*/ 22 h 129"/>
                <a:gd name="T40" fmla="*/ 33 w 150"/>
                <a:gd name="T41" fmla="*/ 21 h 129"/>
                <a:gd name="T42" fmla="*/ 13 w 150"/>
                <a:gd name="T43" fmla="*/ 31 h 129"/>
                <a:gd name="T44" fmla="*/ 13 w 150"/>
                <a:gd name="T45" fmla="*/ 39 h 129"/>
                <a:gd name="T46" fmla="*/ 8 w 150"/>
                <a:gd name="T47" fmla="*/ 56 h 129"/>
                <a:gd name="T48" fmla="*/ 0 w 150"/>
                <a:gd name="T49" fmla="*/ 64 h 129"/>
                <a:gd name="T50" fmla="*/ 15 w 150"/>
                <a:gd name="T51" fmla="*/ 60 h 129"/>
                <a:gd name="T52" fmla="*/ 21 w 150"/>
                <a:gd name="T53" fmla="*/ 58 h 129"/>
                <a:gd name="T54" fmla="*/ 43 w 150"/>
                <a:gd name="T55" fmla="*/ 81 h 129"/>
                <a:gd name="T56" fmla="*/ 48 w 150"/>
                <a:gd name="T57" fmla="*/ 91 h 129"/>
                <a:gd name="T58" fmla="*/ 49 w 150"/>
                <a:gd name="T59" fmla="*/ 99 h 129"/>
                <a:gd name="T60" fmla="*/ 60 w 150"/>
                <a:gd name="T61" fmla="*/ 111 h 129"/>
                <a:gd name="T62" fmla="*/ 64 w 150"/>
                <a:gd name="T63" fmla="*/ 111 h 129"/>
                <a:gd name="T64" fmla="*/ 65 w 150"/>
                <a:gd name="T65" fmla="*/ 113 h 129"/>
                <a:gd name="T66" fmla="*/ 74 w 150"/>
                <a:gd name="T67" fmla="*/ 129 h 129"/>
                <a:gd name="T68" fmla="*/ 83 w 150"/>
                <a:gd name="T69" fmla="*/ 126 h 129"/>
                <a:gd name="T70" fmla="*/ 88 w 150"/>
                <a:gd name="T71" fmla="*/ 124 h 129"/>
                <a:gd name="T72" fmla="*/ 92 w 150"/>
                <a:gd name="T73" fmla="*/ 124 h 129"/>
                <a:gd name="T74" fmla="*/ 97 w 150"/>
                <a:gd name="T75" fmla="*/ 122 h 129"/>
                <a:gd name="T76" fmla="*/ 101 w 150"/>
                <a:gd name="T77" fmla="*/ 119 h 129"/>
                <a:gd name="T78" fmla="*/ 124 w 150"/>
                <a:gd name="T79" fmla="*/ 98 h 129"/>
                <a:gd name="T80" fmla="*/ 129 w 150"/>
                <a:gd name="T81" fmla="*/ 93 h 129"/>
                <a:gd name="T82" fmla="*/ 133 w 150"/>
                <a:gd name="T83" fmla="*/ 92 h 129"/>
                <a:gd name="T84" fmla="*/ 144 w 150"/>
                <a:gd name="T85" fmla="*/ 96 h 129"/>
                <a:gd name="T86" fmla="*/ 144 w 150"/>
                <a:gd name="T87" fmla="*/ 78 h 129"/>
                <a:gd name="T88" fmla="*/ 150 w 150"/>
                <a:gd name="T89" fmla="*/ 5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0" h="129">
                  <a:moveTo>
                    <a:pt x="150" y="57"/>
                  </a:moveTo>
                  <a:cubicBezTo>
                    <a:pt x="149" y="56"/>
                    <a:pt x="149" y="54"/>
                    <a:pt x="147" y="54"/>
                  </a:cubicBezTo>
                  <a:cubicBezTo>
                    <a:pt x="146" y="53"/>
                    <a:pt x="145" y="53"/>
                    <a:pt x="144" y="53"/>
                  </a:cubicBezTo>
                  <a:cubicBezTo>
                    <a:pt x="144" y="53"/>
                    <a:pt x="143" y="53"/>
                    <a:pt x="142" y="53"/>
                  </a:cubicBezTo>
                  <a:cubicBezTo>
                    <a:pt x="142" y="53"/>
                    <a:pt x="142" y="53"/>
                    <a:pt x="142" y="53"/>
                  </a:cubicBezTo>
                  <a:cubicBezTo>
                    <a:pt x="140" y="53"/>
                    <a:pt x="140" y="53"/>
                    <a:pt x="140" y="53"/>
                  </a:cubicBezTo>
                  <a:cubicBezTo>
                    <a:pt x="139" y="53"/>
                    <a:pt x="137" y="53"/>
                    <a:pt x="136" y="53"/>
                  </a:cubicBezTo>
                  <a:cubicBezTo>
                    <a:pt x="135" y="53"/>
                    <a:pt x="135" y="53"/>
                    <a:pt x="135" y="53"/>
                  </a:cubicBezTo>
                  <a:cubicBezTo>
                    <a:pt x="134" y="53"/>
                    <a:pt x="133" y="53"/>
                    <a:pt x="132" y="52"/>
                  </a:cubicBezTo>
                  <a:cubicBezTo>
                    <a:pt x="132" y="51"/>
                    <a:pt x="131" y="51"/>
                    <a:pt x="130" y="50"/>
                  </a:cubicBezTo>
                  <a:cubicBezTo>
                    <a:pt x="130" y="49"/>
                    <a:pt x="129" y="49"/>
                    <a:pt x="128" y="48"/>
                  </a:cubicBezTo>
                  <a:cubicBezTo>
                    <a:pt x="128" y="48"/>
                    <a:pt x="127" y="48"/>
                    <a:pt x="127" y="48"/>
                  </a:cubicBezTo>
                  <a:cubicBezTo>
                    <a:pt x="127" y="47"/>
                    <a:pt x="126" y="47"/>
                    <a:pt x="126" y="46"/>
                  </a:cubicBezTo>
                  <a:cubicBezTo>
                    <a:pt x="126" y="45"/>
                    <a:pt x="125" y="44"/>
                    <a:pt x="123" y="42"/>
                  </a:cubicBezTo>
                  <a:cubicBezTo>
                    <a:pt x="122" y="41"/>
                    <a:pt x="121" y="41"/>
                    <a:pt x="120" y="40"/>
                  </a:cubicBezTo>
                  <a:cubicBezTo>
                    <a:pt x="118" y="39"/>
                    <a:pt x="117" y="38"/>
                    <a:pt x="116" y="37"/>
                  </a:cubicBezTo>
                  <a:cubicBezTo>
                    <a:pt x="116" y="37"/>
                    <a:pt x="116" y="36"/>
                    <a:pt x="116" y="36"/>
                  </a:cubicBezTo>
                  <a:cubicBezTo>
                    <a:pt x="116" y="34"/>
                    <a:pt x="116" y="33"/>
                    <a:pt x="116" y="31"/>
                  </a:cubicBezTo>
                  <a:cubicBezTo>
                    <a:pt x="115" y="29"/>
                    <a:pt x="113" y="27"/>
                    <a:pt x="110" y="27"/>
                  </a:cubicBezTo>
                  <a:cubicBezTo>
                    <a:pt x="108" y="27"/>
                    <a:pt x="105" y="28"/>
                    <a:pt x="102" y="30"/>
                  </a:cubicBezTo>
                  <a:cubicBezTo>
                    <a:pt x="102" y="30"/>
                    <a:pt x="102" y="30"/>
                    <a:pt x="102" y="30"/>
                  </a:cubicBezTo>
                  <a:cubicBezTo>
                    <a:pt x="103" y="29"/>
                    <a:pt x="103" y="29"/>
                    <a:pt x="103" y="29"/>
                  </a:cubicBezTo>
                  <a:cubicBezTo>
                    <a:pt x="106" y="24"/>
                    <a:pt x="107" y="11"/>
                    <a:pt x="104" y="4"/>
                  </a:cubicBezTo>
                  <a:cubicBezTo>
                    <a:pt x="102" y="1"/>
                    <a:pt x="100" y="0"/>
                    <a:pt x="96" y="0"/>
                  </a:cubicBezTo>
                  <a:cubicBezTo>
                    <a:pt x="90" y="0"/>
                    <a:pt x="86" y="6"/>
                    <a:pt x="84" y="9"/>
                  </a:cubicBezTo>
                  <a:cubicBezTo>
                    <a:pt x="84" y="9"/>
                    <a:pt x="83" y="10"/>
                    <a:pt x="83" y="10"/>
                  </a:cubicBezTo>
                  <a:cubicBezTo>
                    <a:pt x="83" y="10"/>
                    <a:pt x="83" y="11"/>
                    <a:pt x="83" y="11"/>
                  </a:cubicBezTo>
                  <a:cubicBezTo>
                    <a:pt x="82" y="11"/>
                    <a:pt x="82" y="11"/>
                    <a:pt x="82" y="10"/>
                  </a:cubicBezTo>
                  <a:cubicBezTo>
                    <a:pt x="81" y="9"/>
                    <a:pt x="80" y="8"/>
                    <a:pt x="79" y="7"/>
                  </a:cubicBezTo>
                  <a:cubicBezTo>
                    <a:pt x="77" y="6"/>
                    <a:pt x="75" y="5"/>
                    <a:pt x="73" y="5"/>
                  </a:cubicBezTo>
                  <a:cubicBezTo>
                    <a:pt x="72" y="5"/>
                    <a:pt x="71" y="5"/>
                    <a:pt x="71" y="5"/>
                  </a:cubicBezTo>
                  <a:cubicBezTo>
                    <a:pt x="70" y="5"/>
                    <a:pt x="69" y="6"/>
                    <a:pt x="69" y="6"/>
                  </a:cubicBezTo>
                  <a:cubicBezTo>
                    <a:pt x="68" y="6"/>
                    <a:pt x="68" y="6"/>
                    <a:pt x="68" y="6"/>
                  </a:cubicBezTo>
                  <a:cubicBezTo>
                    <a:pt x="68" y="6"/>
                    <a:pt x="68" y="6"/>
                    <a:pt x="68" y="6"/>
                  </a:cubicBezTo>
                  <a:cubicBezTo>
                    <a:pt x="61" y="8"/>
                    <a:pt x="55" y="12"/>
                    <a:pt x="51" y="15"/>
                  </a:cubicBezTo>
                  <a:cubicBezTo>
                    <a:pt x="50" y="15"/>
                    <a:pt x="49" y="16"/>
                    <a:pt x="49" y="17"/>
                  </a:cubicBezTo>
                  <a:cubicBezTo>
                    <a:pt x="48" y="17"/>
                    <a:pt x="48" y="17"/>
                    <a:pt x="48" y="17"/>
                  </a:cubicBezTo>
                  <a:cubicBezTo>
                    <a:pt x="46" y="19"/>
                    <a:pt x="45" y="21"/>
                    <a:pt x="43" y="21"/>
                  </a:cubicBezTo>
                  <a:cubicBezTo>
                    <a:pt x="42" y="22"/>
                    <a:pt x="41" y="22"/>
                    <a:pt x="40" y="22"/>
                  </a:cubicBezTo>
                  <a:cubicBezTo>
                    <a:pt x="39" y="22"/>
                    <a:pt x="38" y="22"/>
                    <a:pt x="38" y="22"/>
                  </a:cubicBezTo>
                  <a:cubicBezTo>
                    <a:pt x="37" y="21"/>
                    <a:pt x="36" y="21"/>
                    <a:pt x="35" y="21"/>
                  </a:cubicBezTo>
                  <a:cubicBezTo>
                    <a:pt x="34" y="21"/>
                    <a:pt x="34" y="21"/>
                    <a:pt x="33" y="21"/>
                  </a:cubicBezTo>
                  <a:cubicBezTo>
                    <a:pt x="30" y="22"/>
                    <a:pt x="16" y="28"/>
                    <a:pt x="13" y="30"/>
                  </a:cubicBezTo>
                  <a:cubicBezTo>
                    <a:pt x="13" y="31"/>
                    <a:pt x="13" y="31"/>
                    <a:pt x="13" y="31"/>
                  </a:cubicBezTo>
                  <a:cubicBezTo>
                    <a:pt x="13" y="31"/>
                    <a:pt x="13" y="31"/>
                    <a:pt x="13" y="31"/>
                  </a:cubicBezTo>
                  <a:cubicBezTo>
                    <a:pt x="12" y="33"/>
                    <a:pt x="12" y="36"/>
                    <a:pt x="13" y="39"/>
                  </a:cubicBezTo>
                  <a:cubicBezTo>
                    <a:pt x="14" y="42"/>
                    <a:pt x="15" y="46"/>
                    <a:pt x="12" y="51"/>
                  </a:cubicBezTo>
                  <a:cubicBezTo>
                    <a:pt x="11" y="53"/>
                    <a:pt x="9" y="54"/>
                    <a:pt x="8" y="56"/>
                  </a:cubicBezTo>
                  <a:cubicBezTo>
                    <a:pt x="7" y="56"/>
                    <a:pt x="7" y="57"/>
                    <a:pt x="6" y="58"/>
                  </a:cubicBezTo>
                  <a:cubicBezTo>
                    <a:pt x="0" y="64"/>
                    <a:pt x="0" y="64"/>
                    <a:pt x="0" y="64"/>
                  </a:cubicBezTo>
                  <a:cubicBezTo>
                    <a:pt x="9" y="63"/>
                    <a:pt x="9" y="63"/>
                    <a:pt x="9" y="63"/>
                  </a:cubicBezTo>
                  <a:cubicBezTo>
                    <a:pt x="11" y="62"/>
                    <a:pt x="13" y="61"/>
                    <a:pt x="15" y="60"/>
                  </a:cubicBezTo>
                  <a:cubicBezTo>
                    <a:pt x="17" y="59"/>
                    <a:pt x="18" y="59"/>
                    <a:pt x="20" y="58"/>
                  </a:cubicBezTo>
                  <a:cubicBezTo>
                    <a:pt x="20" y="58"/>
                    <a:pt x="21" y="58"/>
                    <a:pt x="21" y="58"/>
                  </a:cubicBezTo>
                  <a:cubicBezTo>
                    <a:pt x="24" y="58"/>
                    <a:pt x="26" y="59"/>
                    <a:pt x="29" y="61"/>
                  </a:cubicBezTo>
                  <a:cubicBezTo>
                    <a:pt x="36" y="67"/>
                    <a:pt x="41" y="75"/>
                    <a:pt x="43" y="81"/>
                  </a:cubicBezTo>
                  <a:cubicBezTo>
                    <a:pt x="44" y="82"/>
                    <a:pt x="45" y="84"/>
                    <a:pt x="45" y="85"/>
                  </a:cubicBezTo>
                  <a:cubicBezTo>
                    <a:pt x="46" y="87"/>
                    <a:pt x="48" y="89"/>
                    <a:pt x="48" y="91"/>
                  </a:cubicBezTo>
                  <a:cubicBezTo>
                    <a:pt x="48" y="92"/>
                    <a:pt x="48" y="93"/>
                    <a:pt x="48" y="94"/>
                  </a:cubicBezTo>
                  <a:cubicBezTo>
                    <a:pt x="49" y="96"/>
                    <a:pt x="49" y="97"/>
                    <a:pt x="49" y="99"/>
                  </a:cubicBezTo>
                  <a:cubicBezTo>
                    <a:pt x="50" y="102"/>
                    <a:pt x="52" y="107"/>
                    <a:pt x="55" y="110"/>
                  </a:cubicBezTo>
                  <a:cubicBezTo>
                    <a:pt x="57" y="111"/>
                    <a:pt x="58" y="111"/>
                    <a:pt x="60" y="111"/>
                  </a:cubicBezTo>
                  <a:cubicBezTo>
                    <a:pt x="61" y="111"/>
                    <a:pt x="61" y="111"/>
                    <a:pt x="62" y="111"/>
                  </a:cubicBezTo>
                  <a:cubicBezTo>
                    <a:pt x="63" y="111"/>
                    <a:pt x="64" y="111"/>
                    <a:pt x="64" y="111"/>
                  </a:cubicBezTo>
                  <a:cubicBezTo>
                    <a:pt x="65" y="111"/>
                    <a:pt x="65" y="111"/>
                    <a:pt x="65" y="111"/>
                  </a:cubicBezTo>
                  <a:cubicBezTo>
                    <a:pt x="65" y="111"/>
                    <a:pt x="66" y="111"/>
                    <a:pt x="65" y="113"/>
                  </a:cubicBezTo>
                  <a:cubicBezTo>
                    <a:pt x="65" y="115"/>
                    <a:pt x="66" y="117"/>
                    <a:pt x="66" y="119"/>
                  </a:cubicBezTo>
                  <a:cubicBezTo>
                    <a:pt x="67" y="122"/>
                    <a:pt x="68" y="128"/>
                    <a:pt x="74" y="129"/>
                  </a:cubicBezTo>
                  <a:cubicBezTo>
                    <a:pt x="75" y="129"/>
                    <a:pt x="75" y="129"/>
                    <a:pt x="76" y="129"/>
                  </a:cubicBezTo>
                  <a:cubicBezTo>
                    <a:pt x="79" y="129"/>
                    <a:pt x="81" y="128"/>
                    <a:pt x="83" y="126"/>
                  </a:cubicBezTo>
                  <a:cubicBezTo>
                    <a:pt x="84" y="126"/>
                    <a:pt x="85" y="126"/>
                    <a:pt x="85" y="125"/>
                  </a:cubicBezTo>
                  <a:cubicBezTo>
                    <a:pt x="86" y="125"/>
                    <a:pt x="87" y="124"/>
                    <a:pt x="88" y="124"/>
                  </a:cubicBezTo>
                  <a:cubicBezTo>
                    <a:pt x="90" y="124"/>
                    <a:pt x="90" y="124"/>
                    <a:pt x="90" y="124"/>
                  </a:cubicBezTo>
                  <a:cubicBezTo>
                    <a:pt x="90" y="124"/>
                    <a:pt x="91" y="124"/>
                    <a:pt x="92" y="124"/>
                  </a:cubicBezTo>
                  <a:cubicBezTo>
                    <a:pt x="92" y="124"/>
                    <a:pt x="93" y="124"/>
                    <a:pt x="93" y="124"/>
                  </a:cubicBezTo>
                  <a:cubicBezTo>
                    <a:pt x="94" y="124"/>
                    <a:pt x="96" y="124"/>
                    <a:pt x="97" y="122"/>
                  </a:cubicBezTo>
                  <a:cubicBezTo>
                    <a:pt x="98" y="122"/>
                    <a:pt x="99" y="121"/>
                    <a:pt x="99" y="121"/>
                  </a:cubicBezTo>
                  <a:cubicBezTo>
                    <a:pt x="100" y="120"/>
                    <a:pt x="100" y="120"/>
                    <a:pt x="101" y="119"/>
                  </a:cubicBezTo>
                  <a:cubicBezTo>
                    <a:pt x="108" y="114"/>
                    <a:pt x="115" y="108"/>
                    <a:pt x="122" y="100"/>
                  </a:cubicBezTo>
                  <a:cubicBezTo>
                    <a:pt x="124" y="98"/>
                    <a:pt x="124" y="98"/>
                    <a:pt x="124" y="98"/>
                  </a:cubicBezTo>
                  <a:cubicBezTo>
                    <a:pt x="125" y="97"/>
                    <a:pt x="127" y="95"/>
                    <a:pt x="128" y="94"/>
                  </a:cubicBezTo>
                  <a:cubicBezTo>
                    <a:pt x="129" y="93"/>
                    <a:pt x="129" y="93"/>
                    <a:pt x="129" y="93"/>
                  </a:cubicBezTo>
                  <a:cubicBezTo>
                    <a:pt x="130" y="93"/>
                    <a:pt x="131" y="91"/>
                    <a:pt x="131" y="91"/>
                  </a:cubicBezTo>
                  <a:cubicBezTo>
                    <a:pt x="132" y="91"/>
                    <a:pt x="132" y="92"/>
                    <a:pt x="133" y="92"/>
                  </a:cubicBezTo>
                  <a:cubicBezTo>
                    <a:pt x="134" y="94"/>
                    <a:pt x="135" y="95"/>
                    <a:pt x="138" y="96"/>
                  </a:cubicBezTo>
                  <a:cubicBezTo>
                    <a:pt x="144" y="96"/>
                    <a:pt x="144" y="96"/>
                    <a:pt x="144" y="96"/>
                  </a:cubicBezTo>
                  <a:cubicBezTo>
                    <a:pt x="141" y="91"/>
                    <a:pt x="141" y="91"/>
                    <a:pt x="141" y="91"/>
                  </a:cubicBezTo>
                  <a:cubicBezTo>
                    <a:pt x="142" y="87"/>
                    <a:pt x="144" y="82"/>
                    <a:pt x="144" y="78"/>
                  </a:cubicBezTo>
                  <a:cubicBezTo>
                    <a:pt x="146" y="72"/>
                    <a:pt x="148" y="66"/>
                    <a:pt x="150" y="60"/>
                  </a:cubicBezTo>
                  <a:cubicBezTo>
                    <a:pt x="150" y="59"/>
                    <a:pt x="150" y="59"/>
                    <a:pt x="150" y="59"/>
                  </a:cubicBezTo>
                  <a:lnTo>
                    <a:pt x="150" y="57"/>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7" name="Freeform 126"/>
            <p:cNvSpPr>
              <a:spLocks/>
            </p:cNvSpPr>
            <p:nvPr/>
          </p:nvSpPr>
          <p:spPr bwMode="auto">
            <a:xfrm>
              <a:off x="21704652" y="8654671"/>
              <a:ext cx="670922" cy="653299"/>
            </a:xfrm>
            <a:custGeom>
              <a:avLst/>
              <a:gdLst>
                <a:gd name="T0" fmla="*/ 117 w 123"/>
                <a:gd name="T1" fmla="*/ 8 h 132"/>
                <a:gd name="T2" fmla="*/ 110 w 123"/>
                <a:gd name="T3" fmla="*/ 0 h 132"/>
                <a:gd name="T4" fmla="*/ 102 w 123"/>
                <a:gd name="T5" fmla="*/ 3 h 132"/>
                <a:gd name="T6" fmla="*/ 96 w 123"/>
                <a:gd name="T7" fmla="*/ 5 h 132"/>
                <a:gd name="T8" fmla="*/ 91 w 123"/>
                <a:gd name="T9" fmla="*/ 4 h 132"/>
                <a:gd name="T10" fmla="*/ 79 w 123"/>
                <a:gd name="T11" fmla="*/ 11 h 132"/>
                <a:gd name="T12" fmla="*/ 72 w 123"/>
                <a:gd name="T13" fmla="*/ 10 h 132"/>
                <a:gd name="T14" fmla="*/ 64 w 123"/>
                <a:gd name="T15" fmla="*/ 14 h 132"/>
                <a:gd name="T16" fmla="*/ 61 w 123"/>
                <a:gd name="T17" fmla="*/ 17 h 132"/>
                <a:gd name="T18" fmla="*/ 59 w 123"/>
                <a:gd name="T19" fmla="*/ 17 h 132"/>
                <a:gd name="T20" fmla="*/ 54 w 123"/>
                <a:gd name="T21" fmla="*/ 18 h 132"/>
                <a:gd name="T22" fmla="*/ 47 w 123"/>
                <a:gd name="T23" fmla="*/ 19 h 132"/>
                <a:gd name="T24" fmla="*/ 40 w 123"/>
                <a:gd name="T25" fmla="*/ 19 h 132"/>
                <a:gd name="T26" fmla="*/ 37 w 123"/>
                <a:gd name="T27" fmla="*/ 21 h 132"/>
                <a:gd name="T28" fmla="*/ 29 w 123"/>
                <a:gd name="T29" fmla="*/ 47 h 132"/>
                <a:gd name="T30" fmla="*/ 34 w 123"/>
                <a:gd name="T31" fmla="*/ 50 h 132"/>
                <a:gd name="T32" fmla="*/ 43 w 123"/>
                <a:gd name="T33" fmla="*/ 48 h 132"/>
                <a:gd name="T34" fmla="*/ 44 w 123"/>
                <a:gd name="T35" fmla="*/ 49 h 132"/>
                <a:gd name="T36" fmla="*/ 40 w 123"/>
                <a:gd name="T37" fmla="*/ 51 h 132"/>
                <a:gd name="T38" fmla="*/ 35 w 123"/>
                <a:gd name="T39" fmla="*/ 50 h 132"/>
                <a:gd name="T40" fmla="*/ 24 w 123"/>
                <a:gd name="T41" fmla="*/ 59 h 132"/>
                <a:gd name="T42" fmla="*/ 3 w 123"/>
                <a:gd name="T43" fmla="*/ 103 h 132"/>
                <a:gd name="T44" fmla="*/ 12 w 123"/>
                <a:gd name="T45" fmla="*/ 119 h 132"/>
                <a:gd name="T46" fmla="*/ 14 w 123"/>
                <a:gd name="T47" fmla="*/ 122 h 132"/>
                <a:gd name="T48" fmla="*/ 23 w 123"/>
                <a:gd name="T49" fmla="*/ 131 h 132"/>
                <a:gd name="T50" fmla="*/ 36 w 123"/>
                <a:gd name="T51" fmla="*/ 128 h 132"/>
                <a:gd name="T52" fmla="*/ 40 w 123"/>
                <a:gd name="T53" fmla="*/ 123 h 132"/>
                <a:gd name="T54" fmla="*/ 43 w 123"/>
                <a:gd name="T55" fmla="*/ 118 h 132"/>
                <a:gd name="T56" fmla="*/ 49 w 123"/>
                <a:gd name="T57" fmla="*/ 104 h 132"/>
                <a:gd name="T58" fmla="*/ 52 w 123"/>
                <a:gd name="T59" fmla="*/ 96 h 132"/>
                <a:gd name="T60" fmla="*/ 55 w 123"/>
                <a:gd name="T61" fmla="*/ 83 h 132"/>
                <a:gd name="T62" fmla="*/ 56 w 123"/>
                <a:gd name="T63" fmla="*/ 74 h 132"/>
                <a:gd name="T64" fmla="*/ 69 w 123"/>
                <a:gd name="T65" fmla="*/ 67 h 132"/>
                <a:gd name="T66" fmla="*/ 76 w 123"/>
                <a:gd name="T67" fmla="*/ 64 h 132"/>
                <a:gd name="T68" fmla="*/ 88 w 123"/>
                <a:gd name="T69" fmla="*/ 54 h 132"/>
                <a:gd name="T70" fmla="*/ 100 w 123"/>
                <a:gd name="T71" fmla="*/ 41 h 132"/>
                <a:gd name="T72" fmla="*/ 114 w 123"/>
                <a:gd name="T73" fmla="*/ 26 h 132"/>
                <a:gd name="T74" fmla="*/ 119 w 123"/>
                <a:gd name="T75" fmla="*/ 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3" h="132">
                  <a:moveTo>
                    <a:pt x="119" y="9"/>
                  </a:moveTo>
                  <a:cubicBezTo>
                    <a:pt x="118" y="8"/>
                    <a:pt x="117" y="8"/>
                    <a:pt x="117" y="8"/>
                  </a:cubicBezTo>
                  <a:cubicBezTo>
                    <a:pt x="116" y="7"/>
                    <a:pt x="116" y="6"/>
                    <a:pt x="116" y="5"/>
                  </a:cubicBezTo>
                  <a:cubicBezTo>
                    <a:pt x="115" y="3"/>
                    <a:pt x="114" y="0"/>
                    <a:pt x="110" y="0"/>
                  </a:cubicBezTo>
                  <a:cubicBezTo>
                    <a:pt x="109" y="0"/>
                    <a:pt x="109" y="0"/>
                    <a:pt x="108" y="0"/>
                  </a:cubicBezTo>
                  <a:cubicBezTo>
                    <a:pt x="105" y="0"/>
                    <a:pt x="104" y="2"/>
                    <a:pt x="102" y="3"/>
                  </a:cubicBezTo>
                  <a:cubicBezTo>
                    <a:pt x="100" y="4"/>
                    <a:pt x="99" y="5"/>
                    <a:pt x="97" y="5"/>
                  </a:cubicBezTo>
                  <a:cubicBezTo>
                    <a:pt x="97" y="5"/>
                    <a:pt x="96" y="5"/>
                    <a:pt x="96" y="5"/>
                  </a:cubicBezTo>
                  <a:cubicBezTo>
                    <a:pt x="94" y="4"/>
                    <a:pt x="94" y="4"/>
                    <a:pt x="94" y="4"/>
                  </a:cubicBezTo>
                  <a:cubicBezTo>
                    <a:pt x="93" y="4"/>
                    <a:pt x="92" y="4"/>
                    <a:pt x="91" y="4"/>
                  </a:cubicBezTo>
                  <a:cubicBezTo>
                    <a:pt x="88" y="4"/>
                    <a:pt x="85" y="5"/>
                    <a:pt x="83" y="8"/>
                  </a:cubicBezTo>
                  <a:cubicBezTo>
                    <a:pt x="80" y="11"/>
                    <a:pt x="80" y="11"/>
                    <a:pt x="79" y="11"/>
                  </a:cubicBezTo>
                  <a:cubicBezTo>
                    <a:pt x="78" y="11"/>
                    <a:pt x="77" y="11"/>
                    <a:pt x="76" y="10"/>
                  </a:cubicBezTo>
                  <a:cubicBezTo>
                    <a:pt x="74" y="10"/>
                    <a:pt x="73" y="10"/>
                    <a:pt x="72" y="10"/>
                  </a:cubicBezTo>
                  <a:cubicBezTo>
                    <a:pt x="69" y="10"/>
                    <a:pt x="67" y="10"/>
                    <a:pt x="66" y="12"/>
                  </a:cubicBezTo>
                  <a:cubicBezTo>
                    <a:pt x="65" y="13"/>
                    <a:pt x="64" y="14"/>
                    <a:pt x="64" y="14"/>
                  </a:cubicBezTo>
                  <a:cubicBezTo>
                    <a:pt x="64" y="15"/>
                    <a:pt x="64" y="15"/>
                    <a:pt x="63" y="15"/>
                  </a:cubicBezTo>
                  <a:cubicBezTo>
                    <a:pt x="63" y="16"/>
                    <a:pt x="62" y="17"/>
                    <a:pt x="61" y="17"/>
                  </a:cubicBezTo>
                  <a:cubicBezTo>
                    <a:pt x="60" y="17"/>
                    <a:pt x="60" y="17"/>
                    <a:pt x="60" y="17"/>
                  </a:cubicBezTo>
                  <a:cubicBezTo>
                    <a:pt x="59" y="17"/>
                    <a:pt x="59" y="17"/>
                    <a:pt x="59" y="17"/>
                  </a:cubicBezTo>
                  <a:cubicBezTo>
                    <a:pt x="58" y="17"/>
                    <a:pt x="57" y="17"/>
                    <a:pt x="57" y="18"/>
                  </a:cubicBezTo>
                  <a:cubicBezTo>
                    <a:pt x="56" y="18"/>
                    <a:pt x="55" y="18"/>
                    <a:pt x="54" y="18"/>
                  </a:cubicBezTo>
                  <a:cubicBezTo>
                    <a:pt x="53" y="19"/>
                    <a:pt x="52" y="19"/>
                    <a:pt x="52" y="19"/>
                  </a:cubicBezTo>
                  <a:cubicBezTo>
                    <a:pt x="50" y="19"/>
                    <a:pt x="48" y="19"/>
                    <a:pt x="47" y="19"/>
                  </a:cubicBezTo>
                  <a:cubicBezTo>
                    <a:pt x="45" y="19"/>
                    <a:pt x="43" y="19"/>
                    <a:pt x="42" y="19"/>
                  </a:cubicBezTo>
                  <a:cubicBezTo>
                    <a:pt x="41" y="19"/>
                    <a:pt x="40" y="19"/>
                    <a:pt x="40" y="19"/>
                  </a:cubicBezTo>
                  <a:cubicBezTo>
                    <a:pt x="38" y="19"/>
                    <a:pt x="38" y="19"/>
                    <a:pt x="38" y="19"/>
                  </a:cubicBezTo>
                  <a:cubicBezTo>
                    <a:pt x="37" y="21"/>
                    <a:pt x="37" y="21"/>
                    <a:pt x="37" y="21"/>
                  </a:cubicBezTo>
                  <a:cubicBezTo>
                    <a:pt x="34" y="27"/>
                    <a:pt x="33" y="33"/>
                    <a:pt x="32" y="38"/>
                  </a:cubicBezTo>
                  <a:cubicBezTo>
                    <a:pt x="31" y="41"/>
                    <a:pt x="30" y="44"/>
                    <a:pt x="29" y="47"/>
                  </a:cubicBezTo>
                  <a:cubicBezTo>
                    <a:pt x="27" y="54"/>
                    <a:pt x="27" y="54"/>
                    <a:pt x="27" y="54"/>
                  </a:cubicBezTo>
                  <a:cubicBezTo>
                    <a:pt x="34" y="50"/>
                    <a:pt x="34" y="50"/>
                    <a:pt x="34" y="50"/>
                  </a:cubicBezTo>
                  <a:cubicBezTo>
                    <a:pt x="35" y="49"/>
                    <a:pt x="37" y="49"/>
                    <a:pt x="38" y="49"/>
                  </a:cubicBezTo>
                  <a:cubicBezTo>
                    <a:pt x="40" y="48"/>
                    <a:pt x="41" y="48"/>
                    <a:pt x="43" y="48"/>
                  </a:cubicBezTo>
                  <a:cubicBezTo>
                    <a:pt x="44" y="47"/>
                    <a:pt x="44" y="47"/>
                    <a:pt x="45" y="46"/>
                  </a:cubicBezTo>
                  <a:cubicBezTo>
                    <a:pt x="45" y="47"/>
                    <a:pt x="44" y="48"/>
                    <a:pt x="44" y="49"/>
                  </a:cubicBezTo>
                  <a:cubicBezTo>
                    <a:pt x="43" y="50"/>
                    <a:pt x="43" y="51"/>
                    <a:pt x="42" y="52"/>
                  </a:cubicBezTo>
                  <a:cubicBezTo>
                    <a:pt x="42" y="52"/>
                    <a:pt x="41" y="52"/>
                    <a:pt x="40" y="51"/>
                  </a:cubicBezTo>
                  <a:cubicBezTo>
                    <a:pt x="39" y="51"/>
                    <a:pt x="37" y="50"/>
                    <a:pt x="36" y="50"/>
                  </a:cubicBezTo>
                  <a:cubicBezTo>
                    <a:pt x="35" y="50"/>
                    <a:pt x="35" y="50"/>
                    <a:pt x="35" y="50"/>
                  </a:cubicBezTo>
                  <a:cubicBezTo>
                    <a:pt x="30" y="51"/>
                    <a:pt x="28" y="55"/>
                    <a:pt x="26" y="57"/>
                  </a:cubicBezTo>
                  <a:cubicBezTo>
                    <a:pt x="25" y="58"/>
                    <a:pt x="25" y="59"/>
                    <a:pt x="24" y="59"/>
                  </a:cubicBezTo>
                  <a:cubicBezTo>
                    <a:pt x="23" y="60"/>
                    <a:pt x="22" y="62"/>
                    <a:pt x="21" y="63"/>
                  </a:cubicBezTo>
                  <a:cubicBezTo>
                    <a:pt x="12" y="74"/>
                    <a:pt x="0" y="88"/>
                    <a:pt x="3" y="103"/>
                  </a:cubicBezTo>
                  <a:cubicBezTo>
                    <a:pt x="4" y="107"/>
                    <a:pt x="6" y="111"/>
                    <a:pt x="9" y="116"/>
                  </a:cubicBezTo>
                  <a:cubicBezTo>
                    <a:pt x="10" y="117"/>
                    <a:pt x="11" y="118"/>
                    <a:pt x="12" y="119"/>
                  </a:cubicBezTo>
                  <a:cubicBezTo>
                    <a:pt x="12" y="120"/>
                    <a:pt x="13" y="120"/>
                    <a:pt x="13" y="121"/>
                  </a:cubicBezTo>
                  <a:cubicBezTo>
                    <a:pt x="13" y="121"/>
                    <a:pt x="14" y="121"/>
                    <a:pt x="14" y="122"/>
                  </a:cubicBezTo>
                  <a:cubicBezTo>
                    <a:pt x="14" y="123"/>
                    <a:pt x="14" y="124"/>
                    <a:pt x="15" y="125"/>
                  </a:cubicBezTo>
                  <a:cubicBezTo>
                    <a:pt x="17" y="128"/>
                    <a:pt x="21" y="130"/>
                    <a:pt x="23" y="131"/>
                  </a:cubicBezTo>
                  <a:cubicBezTo>
                    <a:pt x="25" y="132"/>
                    <a:pt x="26" y="132"/>
                    <a:pt x="28" y="132"/>
                  </a:cubicBezTo>
                  <a:cubicBezTo>
                    <a:pt x="31" y="132"/>
                    <a:pt x="34" y="131"/>
                    <a:pt x="36" y="128"/>
                  </a:cubicBezTo>
                  <a:cubicBezTo>
                    <a:pt x="37" y="127"/>
                    <a:pt x="38" y="126"/>
                    <a:pt x="39" y="125"/>
                  </a:cubicBezTo>
                  <a:cubicBezTo>
                    <a:pt x="39" y="124"/>
                    <a:pt x="39" y="123"/>
                    <a:pt x="40" y="123"/>
                  </a:cubicBezTo>
                  <a:cubicBezTo>
                    <a:pt x="40" y="122"/>
                    <a:pt x="41" y="122"/>
                    <a:pt x="41" y="121"/>
                  </a:cubicBezTo>
                  <a:cubicBezTo>
                    <a:pt x="42" y="120"/>
                    <a:pt x="43" y="119"/>
                    <a:pt x="43" y="118"/>
                  </a:cubicBezTo>
                  <a:cubicBezTo>
                    <a:pt x="45" y="115"/>
                    <a:pt x="47" y="111"/>
                    <a:pt x="49" y="106"/>
                  </a:cubicBezTo>
                  <a:cubicBezTo>
                    <a:pt x="49" y="105"/>
                    <a:pt x="49" y="105"/>
                    <a:pt x="49" y="104"/>
                  </a:cubicBezTo>
                  <a:cubicBezTo>
                    <a:pt x="50" y="102"/>
                    <a:pt x="50" y="100"/>
                    <a:pt x="51" y="98"/>
                  </a:cubicBezTo>
                  <a:cubicBezTo>
                    <a:pt x="52" y="97"/>
                    <a:pt x="52" y="97"/>
                    <a:pt x="52" y="96"/>
                  </a:cubicBezTo>
                  <a:cubicBezTo>
                    <a:pt x="54" y="94"/>
                    <a:pt x="55" y="91"/>
                    <a:pt x="55" y="88"/>
                  </a:cubicBezTo>
                  <a:cubicBezTo>
                    <a:pt x="55" y="86"/>
                    <a:pt x="55" y="84"/>
                    <a:pt x="55" y="83"/>
                  </a:cubicBezTo>
                  <a:cubicBezTo>
                    <a:pt x="54" y="82"/>
                    <a:pt x="54" y="82"/>
                    <a:pt x="54" y="81"/>
                  </a:cubicBezTo>
                  <a:cubicBezTo>
                    <a:pt x="54" y="77"/>
                    <a:pt x="54" y="75"/>
                    <a:pt x="56" y="74"/>
                  </a:cubicBezTo>
                  <a:cubicBezTo>
                    <a:pt x="60" y="72"/>
                    <a:pt x="63" y="70"/>
                    <a:pt x="66" y="68"/>
                  </a:cubicBezTo>
                  <a:cubicBezTo>
                    <a:pt x="69" y="67"/>
                    <a:pt x="69" y="67"/>
                    <a:pt x="69" y="67"/>
                  </a:cubicBezTo>
                  <a:cubicBezTo>
                    <a:pt x="70" y="66"/>
                    <a:pt x="71" y="66"/>
                    <a:pt x="72" y="65"/>
                  </a:cubicBezTo>
                  <a:cubicBezTo>
                    <a:pt x="74" y="65"/>
                    <a:pt x="75" y="65"/>
                    <a:pt x="76" y="64"/>
                  </a:cubicBezTo>
                  <a:cubicBezTo>
                    <a:pt x="79" y="63"/>
                    <a:pt x="82" y="60"/>
                    <a:pt x="84" y="58"/>
                  </a:cubicBezTo>
                  <a:cubicBezTo>
                    <a:pt x="85" y="56"/>
                    <a:pt x="87" y="55"/>
                    <a:pt x="88" y="54"/>
                  </a:cubicBezTo>
                  <a:cubicBezTo>
                    <a:pt x="92" y="51"/>
                    <a:pt x="94" y="48"/>
                    <a:pt x="97" y="44"/>
                  </a:cubicBezTo>
                  <a:cubicBezTo>
                    <a:pt x="98" y="43"/>
                    <a:pt x="99" y="42"/>
                    <a:pt x="100" y="41"/>
                  </a:cubicBezTo>
                  <a:cubicBezTo>
                    <a:pt x="104" y="36"/>
                    <a:pt x="108" y="31"/>
                    <a:pt x="113" y="27"/>
                  </a:cubicBezTo>
                  <a:cubicBezTo>
                    <a:pt x="113" y="27"/>
                    <a:pt x="114" y="26"/>
                    <a:pt x="114" y="26"/>
                  </a:cubicBezTo>
                  <a:cubicBezTo>
                    <a:pt x="119" y="21"/>
                    <a:pt x="123" y="18"/>
                    <a:pt x="123" y="14"/>
                  </a:cubicBezTo>
                  <a:cubicBezTo>
                    <a:pt x="123" y="11"/>
                    <a:pt x="120" y="10"/>
                    <a:pt x="119" y="9"/>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8" name="Freeform 127"/>
            <p:cNvSpPr>
              <a:spLocks/>
            </p:cNvSpPr>
            <p:nvPr/>
          </p:nvSpPr>
          <p:spPr bwMode="auto">
            <a:xfrm>
              <a:off x="22037035" y="8301889"/>
              <a:ext cx="82070" cy="128793"/>
            </a:xfrm>
            <a:custGeom>
              <a:avLst/>
              <a:gdLst>
                <a:gd name="T0" fmla="*/ 14 w 15"/>
                <a:gd name="T1" fmla="*/ 2 h 26"/>
                <a:gd name="T2" fmla="*/ 10 w 15"/>
                <a:gd name="T3" fmla="*/ 0 h 26"/>
                <a:gd name="T4" fmla="*/ 9 w 15"/>
                <a:gd name="T5" fmla="*/ 0 h 26"/>
                <a:gd name="T6" fmla="*/ 0 w 15"/>
                <a:gd name="T7" fmla="*/ 20 h 26"/>
                <a:gd name="T8" fmla="*/ 5 w 15"/>
                <a:gd name="T9" fmla="*/ 26 h 26"/>
                <a:gd name="T10" fmla="*/ 6 w 15"/>
                <a:gd name="T11" fmla="*/ 26 h 26"/>
                <a:gd name="T12" fmla="*/ 6 w 15"/>
                <a:gd name="T13" fmla="*/ 26 h 26"/>
                <a:gd name="T14" fmla="*/ 9 w 15"/>
                <a:gd name="T15" fmla="*/ 20 h 26"/>
                <a:gd name="T16" fmla="*/ 9 w 15"/>
                <a:gd name="T17" fmla="*/ 20 h 26"/>
                <a:gd name="T18" fmla="*/ 12 w 15"/>
                <a:gd name="T19" fmla="*/ 11 h 26"/>
                <a:gd name="T20" fmla="*/ 12 w 15"/>
                <a:gd name="T21" fmla="*/ 10 h 26"/>
                <a:gd name="T22" fmla="*/ 14 w 15"/>
                <a:gd name="T23" fmla="*/ 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6">
                  <a:moveTo>
                    <a:pt x="14" y="2"/>
                  </a:moveTo>
                  <a:cubicBezTo>
                    <a:pt x="14" y="2"/>
                    <a:pt x="13" y="0"/>
                    <a:pt x="10" y="0"/>
                  </a:cubicBezTo>
                  <a:cubicBezTo>
                    <a:pt x="9" y="0"/>
                    <a:pt x="9" y="0"/>
                    <a:pt x="9" y="0"/>
                  </a:cubicBezTo>
                  <a:cubicBezTo>
                    <a:pt x="3" y="1"/>
                    <a:pt x="0" y="15"/>
                    <a:pt x="0" y="20"/>
                  </a:cubicBezTo>
                  <a:cubicBezTo>
                    <a:pt x="1" y="26"/>
                    <a:pt x="4" y="26"/>
                    <a:pt x="5" y="26"/>
                  </a:cubicBezTo>
                  <a:cubicBezTo>
                    <a:pt x="6" y="26"/>
                    <a:pt x="6" y="26"/>
                    <a:pt x="6" y="26"/>
                  </a:cubicBezTo>
                  <a:cubicBezTo>
                    <a:pt x="6" y="26"/>
                    <a:pt x="6" y="26"/>
                    <a:pt x="6" y="26"/>
                  </a:cubicBezTo>
                  <a:cubicBezTo>
                    <a:pt x="10" y="26"/>
                    <a:pt x="10" y="22"/>
                    <a:pt x="9" y="20"/>
                  </a:cubicBezTo>
                  <a:cubicBezTo>
                    <a:pt x="9" y="20"/>
                    <a:pt x="9" y="20"/>
                    <a:pt x="9" y="20"/>
                  </a:cubicBezTo>
                  <a:cubicBezTo>
                    <a:pt x="10" y="16"/>
                    <a:pt x="10" y="14"/>
                    <a:pt x="12" y="11"/>
                  </a:cubicBezTo>
                  <a:cubicBezTo>
                    <a:pt x="12" y="11"/>
                    <a:pt x="12" y="11"/>
                    <a:pt x="12" y="10"/>
                  </a:cubicBezTo>
                  <a:cubicBezTo>
                    <a:pt x="13" y="8"/>
                    <a:pt x="15" y="5"/>
                    <a:pt x="14"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29" name="Freeform 128"/>
            <p:cNvSpPr>
              <a:spLocks/>
            </p:cNvSpPr>
            <p:nvPr/>
          </p:nvSpPr>
          <p:spPr bwMode="auto">
            <a:xfrm>
              <a:off x="22297608" y="7265943"/>
              <a:ext cx="1003305" cy="940751"/>
            </a:xfrm>
            <a:custGeom>
              <a:avLst/>
              <a:gdLst>
                <a:gd name="T0" fmla="*/ 177 w 184"/>
                <a:gd name="T1" fmla="*/ 104 h 190"/>
                <a:gd name="T2" fmla="*/ 165 w 184"/>
                <a:gd name="T3" fmla="*/ 100 h 190"/>
                <a:gd name="T4" fmla="*/ 161 w 184"/>
                <a:gd name="T5" fmla="*/ 107 h 190"/>
                <a:gd name="T6" fmla="*/ 157 w 184"/>
                <a:gd name="T7" fmla="*/ 81 h 190"/>
                <a:gd name="T8" fmla="*/ 146 w 184"/>
                <a:gd name="T9" fmla="*/ 89 h 190"/>
                <a:gd name="T10" fmla="*/ 143 w 184"/>
                <a:gd name="T11" fmla="*/ 97 h 190"/>
                <a:gd name="T12" fmla="*/ 141 w 184"/>
                <a:gd name="T13" fmla="*/ 97 h 190"/>
                <a:gd name="T14" fmla="*/ 142 w 184"/>
                <a:gd name="T15" fmla="*/ 84 h 190"/>
                <a:gd name="T16" fmla="*/ 131 w 184"/>
                <a:gd name="T17" fmla="*/ 71 h 190"/>
                <a:gd name="T18" fmla="*/ 128 w 184"/>
                <a:gd name="T19" fmla="*/ 81 h 190"/>
                <a:gd name="T20" fmla="*/ 128 w 184"/>
                <a:gd name="T21" fmla="*/ 85 h 190"/>
                <a:gd name="T22" fmla="*/ 120 w 184"/>
                <a:gd name="T23" fmla="*/ 74 h 190"/>
                <a:gd name="T24" fmla="*/ 116 w 184"/>
                <a:gd name="T25" fmla="*/ 56 h 190"/>
                <a:gd name="T26" fmla="*/ 91 w 184"/>
                <a:gd name="T27" fmla="*/ 59 h 190"/>
                <a:gd name="T28" fmla="*/ 81 w 184"/>
                <a:gd name="T29" fmla="*/ 71 h 190"/>
                <a:gd name="T30" fmla="*/ 73 w 184"/>
                <a:gd name="T31" fmla="*/ 69 h 190"/>
                <a:gd name="T32" fmla="*/ 63 w 184"/>
                <a:gd name="T33" fmla="*/ 73 h 190"/>
                <a:gd name="T34" fmla="*/ 56 w 184"/>
                <a:gd name="T35" fmla="*/ 73 h 190"/>
                <a:gd name="T36" fmla="*/ 58 w 184"/>
                <a:gd name="T37" fmla="*/ 67 h 190"/>
                <a:gd name="T38" fmla="*/ 48 w 184"/>
                <a:gd name="T39" fmla="*/ 56 h 190"/>
                <a:gd name="T40" fmla="*/ 40 w 184"/>
                <a:gd name="T41" fmla="*/ 62 h 190"/>
                <a:gd name="T42" fmla="*/ 34 w 184"/>
                <a:gd name="T43" fmla="*/ 76 h 190"/>
                <a:gd name="T44" fmla="*/ 31 w 184"/>
                <a:gd name="T45" fmla="*/ 57 h 190"/>
                <a:gd name="T46" fmla="*/ 30 w 184"/>
                <a:gd name="T47" fmla="*/ 35 h 190"/>
                <a:gd name="T48" fmla="*/ 31 w 184"/>
                <a:gd name="T49" fmla="*/ 12 h 190"/>
                <a:gd name="T50" fmla="*/ 30 w 184"/>
                <a:gd name="T51" fmla="*/ 1 h 190"/>
                <a:gd name="T52" fmla="*/ 17 w 184"/>
                <a:gd name="T53" fmla="*/ 5 h 190"/>
                <a:gd name="T54" fmla="*/ 12 w 184"/>
                <a:gd name="T55" fmla="*/ 7 h 190"/>
                <a:gd name="T56" fmla="*/ 5 w 184"/>
                <a:gd name="T57" fmla="*/ 18 h 190"/>
                <a:gd name="T58" fmla="*/ 0 w 184"/>
                <a:gd name="T59" fmla="*/ 35 h 190"/>
                <a:gd name="T60" fmla="*/ 3 w 184"/>
                <a:gd name="T61" fmla="*/ 47 h 190"/>
                <a:gd name="T62" fmla="*/ 2 w 184"/>
                <a:gd name="T63" fmla="*/ 64 h 190"/>
                <a:gd name="T64" fmla="*/ 3 w 184"/>
                <a:gd name="T65" fmla="*/ 79 h 190"/>
                <a:gd name="T66" fmla="*/ 7 w 184"/>
                <a:gd name="T67" fmla="*/ 102 h 190"/>
                <a:gd name="T68" fmla="*/ 15 w 184"/>
                <a:gd name="T69" fmla="*/ 119 h 190"/>
                <a:gd name="T70" fmla="*/ 8 w 184"/>
                <a:gd name="T71" fmla="*/ 123 h 190"/>
                <a:gd name="T72" fmla="*/ 13 w 184"/>
                <a:gd name="T73" fmla="*/ 147 h 190"/>
                <a:gd name="T74" fmla="*/ 11 w 184"/>
                <a:gd name="T75" fmla="*/ 161 h 190"/>
                <a:gd name="T76" fmla="*/ 21 w 184"/>
                <a:gd name="T77" fmla="*/ 190 h 190"/>
                <a:gd name="T78" fmla="*/ 52 w 184"/>
                <a:gd name="T79" fmla="*/ 169 h 190"/>
                <a:gd name="T80" fmla="*/ 83 w 184"/>
                <a:gd name="T81" fmla="*/ 152 h 190"/>
                <a:gd name="T82" fmla="*/ 87 w 184"/>
                <a:gd name="T83" fmla="*/ 147 h 190"/>
                <a:gd name="T84" fmla="*/ 93 w 184"/>
                <a:gd name="T85" fmla="*/ 144 h 190"/>
                <a:gd name="T86" fmla="*/ 100 w 184"/>
                <a:gd name="T87" fmla="*/ 151 h 190"/>
                <a:gd name="T88" fmla="*/ 111 w 184"/>
                <a:gd name="T89" fmla="*/ 146 h 190"/>
                <a:gd name="T90" fmla="*/ 105 w 184"/>
                <a:gd name="T91" fmla="*/ 159 h 190"/>
                <a:gd name="T92" fmla="*/ 105 w 184"/>
                <a:gd name="T93" fmla="*/ 169 h 190"/>
                <a:gd name="T94" fmla="*/ 119 w 184"/>
                <a:gd name="T95" fmla="*/ 166 h 190"/>
                <a:gd name="T96" fmla="*/ 128 w 184"/>
                <a:gd name="T97" fmla="*/ 159 h 190"/>
                <a:gd name="T98" fmla="*/ 129 w 184"/>
                <a:gd name="T99" fmla="*/ 147 h 190"/>
                <a:gd name="T100" fmla="*/ 135 w 184"/>
                <a:gd name="T101" fmla="*/ 122 h 190"/>
                <a:gd name="T102" fmla="*/ 145 w 184"/>
                <a:gd name="T103" fmla="*/ 137 h 190"/>
                <a:gd name="T104" fmla="*/ 160 w 184"/>
                <a:gd name="T105" fmla="*/ 138 h 190"/>
                <a:gd name="T106" fmla="*/ 168 w 184"/>
                <a:gd name="T107" fmla="*/ 147 h 190"/>
                <a:gd name="T108" fmla="*/ 176 w 184"/>
                <a:gd name="T109" fmla="*/ 14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4" h="190">
                  <a:moveTo>
                    <a:pt x="181" y="128"/>
                  </a:moveTo>
                  <a:cubicBezTo>
                    <a:pt x="181" y="127"/>
                    <a:pt x="180" y="126"/>
                    <a:pt x="180" y="126"/>
                  </a:cubicBezTo>
                  <a:cubicBezTo>
                    <a:pt x="177" y="119"/>
                    <a:pt x="177" y="114"/>
                    <a:pt x="177" y="106"/>
                  </a:cubicBezTo>
                  <a:cubicBezTo>
                    <a:pt x="177" y="104"/>
                    <a:pt x="177" y="104"/>
                    <a:pt x="177" y="104"/>
                  </a:cubicBezTo>
                  <a:cubicBezTo>
                    <a:pt x="178" y="101"/>
                    <a:pt x="178" y="98"/>
                    <a:pt x="178" y="96"/>
                  </a:cubicBezTo>
                  <a:cubicBezTo>
                    <a:pt x="178" y="95"/>
                    <a:pt x="177" y="92"/>
                    <a:pt x="172" y="92"/>
                  </a:cubicBezTo>
                  <a:cubicBezTo>
                    <a:pt x="172" y="92"/>
                    <a:pt x="168" y="92"/>
                    <a:pt x="167" y="94"/>
                  </a:cubicBezTo>
                  <a:cubicBezTo>
                    <a:pt x="165" y="95"/>
                    <a:pt x="165" y="98"/>
                    <a:pt x="165" y="100"/>
                  </a:cubicBezTo>
                  <a:cubicBezTo>
                    <a:pt x="165" y="100"/>
                    <a:pt x="165" y="100"/>
                    <a:pt x="164" y="101"/>
                  </a:cubicBezTo>
                  <a:cubicBezTo>
                    <a:pt x="164" y="102"/>
                    <a:pt x="164" y="102"/>
                    <a:pt x="164" y="102"/>
                  </a:cubicBezTo>
                  <a:cubicBezTo>
                    <a:pt x="164" y="106"/>
                    <a:pt x="163" y="107"/>
                    <a:pt x="162" y="107"/>
                  </a:cubicBezTo>
                  <a:cubicBezTo>
                    <a:pt x="161" y="107"/>
                    <a:pt x="161" y="107"/>
                    <a:pt x="161" y="107"/>
                  </a:cubicBezTo>
                  <a:cubicBezTo>
                    <a:pt x="159" y="105"/>
                    <a:pt x="159" y="99"/>
                    <a:pt x="159" y="97"/>
                  </a:cubicBezTo>
                  <a:cubicBezTo>
                    <a:pt x="159" y="91"/>
                    <a:pt x="159" y="91"/>
                    <a:pt x="159" y="91"/>
                  </a:cubicBezTo>
                  <a:cubicBezTo>
                    <a:pt x="159" y="91"/>
                    <a:pt x="159" y="90"/>
                    <a:pt x="159" y="90"/>
                  </a:cubicBezTo>
                  <a:cubicBezTo>
                    <a:pt x="160" y="87"/>
                    <a:pt x="160" y="83"/>
                    <a:pt x="157" y="81"/>
                  </a:cubicBezTo>
                  <a:cubicBezTo>
                    <a:pt x="156" y="81"/>
                    <a:pt x="155" y="80"/>
                    <a:pt x="154" y="80"/>
                  </a:cubicBezTo>
                  <a:cubicBezTo>
                    <a:pt x="152" y="80"/>
                    <a:pt x="150" y="81"/>
                    <a:pt x="149" y="82"/>
                  </a:cubicBezTo>
                  <a:cubicBezTo>
                    <a:pt x="147" y="83"/>
                    <a:pt x="147" y="86"/>
                    <a:pt x="146" y="87"/>
                  </a:cubicBezTo>
                  <a:cubicBezTo>
                    <a:pt x="146" y="88"/>
                    <a:pt x="146" y="89"/>
                    <a:pt x="146" y="89"/>
                  </a:cubicBezTo>
                  <a:cubicBezTo>
                    <a:pt x="146" y="90"/>
                    <a:pt x="146" y="90"/>
                    <a:pt x="146" y="90"/>
                  </a:cubicBezTo>
                  <a:cubicBezTo>
                    <a:pt x="146" y="90"/>
                    <a:pt x="145" y="90"/>
                    <a:pt x="145" y="91"/>
                  </a:cubicBezTo>
                  <a:cubicBezTo>
                    <a:pt x="145" y="91"/>
                    <a:pt x="144" y="92"/>
                    <a:pt x="144" y="93"/>
                  </a:cubicBezTo>
                  <a:cubicBezTo>
                    <a:pt x="143" y="94"/>
                    <a:pt x="143" y="96"/>
                    <a:pt x="143" y="97"/>
                  </a:cubicBezTo>
                  <a:cubicBezTo>
                    <a:pt x="143" y="100"/>
                    <a:pt x="144" y="102"/>
                    <a:pt x="145" y="105"/>
                  </a:cubicBezTo>
                  <a:cubicBezTo>
                    <a:pt x="145" y="104"/>
                    <a:pt x="145" y="104"/>
                    <a:pt x="144" y="104"/>
                  </a:cubicBezTo>
                  <a:cubicBezTo>
                    <a:pt x="143" y="102"/>
                    <a:pt x="142" y="100"/>
                    <a:pt x="141" y="98"/>
                  </a:cubicBezTo>
                  <a:cubicBezTo>
                    <a:pt x="141" y="98"/>
                    <a:pt x="141" y="98"/>
                    <a:pt x="141" y="97"/>
                  </a:cubicBezTo>
                  <a:cubicBezTo>
                    <a:pt x="141" y="97"/>
                    <a:pt x="141" y="96"/>
                    <a:pt x="141" y="96"/>
                  </a:cubicBezTo>
                  <a:cubicBezTo>
                    <a:pt x="141" y="95"/>
                    <a:pt x="141" y="94"/>
                    <a:pt x="141" y="94"/>
                  </a:cubicBezTo>
                  <a:cubicBezTo>
                    <a:pt x="141" y="93"/>
                    <a:pt x="140" y="93"/>
                    <a:pt x="140" y="92"/>
                  </a:cubicBezTo>
                  <a:cubicBezTo>
                    <a:pt x="140" y="90"/>
                    <a:pt x="141" y="87"/>
                    <a:pt x="142" y="84"/>
                  </a:cubicBezTo>
                  <a:cubicBezTo>
                    <a:pt x="143" y="83"/>
                    <a:pt x="143" y="83"/>
                    <a:pt x="143" y="83"/>
                  </a:cubicBezTo>
                  <a:cubicBezTo>
                    <a:pt x="145" y="77"/>
                    <a:pt x="147" y="72"/>
                    <a:pt x="145" y="68"/>
                  </a:cubicBezTo>
                  <a:cubicBezTo>
                    <a:pt x="144" y="67"/>
                    <a:pt x="143" y="66"/>
                    <a:pt x="140" y="66"/>
                  </a:cubicBezTo>
                  <a:cubicBezTo>
                    <a:pt x="137" y="66"/>
                    <a:pt x="133" y="68"/>
                    <a:pt x="131" y="71"/>
                  </a:cubicBezTo>
                  <a:cubicBezTo>
                    <a:pt x="130" y="73"/>
                    <a:pt x="130" y="75"/>
                    <a:pt x="130" y="76"/>
                  </a:cubicBezTo>
                  <a:cubicBezTo>
                    <a:pt x="129" y="77"/>
                    <a:pt x="129" y="78"/>
                    <a:pt x="129" y="78"/>
                  </a:cubicBezTo>
                  <a:cubicBezTo>
                    <a:pt x="129" y="79"/>
                    <a:pt x="129" y="79"/>
                    <a:pt x="129" y="79"/>
                  </a:cubicBezTo>
                  <a:cubicBezTo>
                    <a:pt x="129" y="80"/>
                    <a:pt x="128" y="80"/>
                    <a:pt x="128" y="81"/>
                  </a:cubicBezTo>
                  <a:cubicBezTo>
                    <a:pt x="128" y="82"/>
                    <a:pt x="128" y="83"/>
                    <a:pt x="128" y="84"/>
                  </a:cubicBezTo>
                  <a:cubicBezTo>
                    <a:pt x="128" y="84"/>
                    <a:pt x="128" y="84"/>
                    <a:pt x="128" y="84"/>
                  </a:cubicBezTo>
                  <a:cubicBezTo>
                    <a:pt x="128" y="84"/>
                    <a:pt x="128" y="84"/>
                    <a:pt x="128" y="84"/>
                  </a:cubicBezTo>
                  <a:cubicBezTo>
                    <a:pt x="128" y="85"/>
                    <a:pt x="128" y="85"/>
                    <a:pt x="128" y="85"/>
                  </a:cubicBezTo>
                  <a:cubicBezTo>
                    <a:pt x="128" y="84"/>
                    <a:pt x="128" y="83"/>
                    <a:pt x="128" y="83"/>
                  </a:cubicBezTo>
                  <a:cubicBezTo>
                    <a:pt x="127" y="80"/>
                    <a:pt x="127" y="78"/>
                    <a:pt x="125" y="76"/>
                  </a:cubicBezTo>
                  <a:cubicBezTo>
                    <a:pt x="124" y="74"/>
                    <a:pt x="122" y="74"/>
                    <a:pt x="121" y="74"/>
                  </a:cubicBezTo>
                  <a:cubicBezTo>
                    <a:pt x="120" y="74"/>
                    <a:pt x="120" y="74"/>
                    <a:pt x="120" y="74"/>
                  </a:cubicBezTo>
                  <a:cubicBezTo>
                    <a:pt x="117" y="73"/>
                    <a:pt x="117" y="72"/>
                    <a:pt x="116" y="67"/>
                  </a:cubicBezTo>
                  <a:cubicBezTo>
                    <a:pt x="116" y="67"/>
                    <a:pt x="116" y="67"/>
                    <a:pt x="116" y="67"/>
                  </a:cubicBezTo>
                  <a:cubicBezTo>
                    <a:pt x="116" y="65"/>
                    <a:pt x="116" y="64"/>
                    <a:pt x="116" y="63"/>
                  </a:cubicBezTo>
                  <a:cubicBezTo>
                    <a:pt x="116" y="61"/>
                    <a:pt x="117" y="59"/>
                    <a:pt x="116" y="56"/>
                  </a:cubicBezTo>
                  <a:cubicBezTo>
                    <a:pt x="113" y="51"/>
                    <a:pt x="108" y="50"/>
                    <a:pt x="104" y="50"/>
                  </a:cubicBezTo>
                  <a:cubicBezTo>
                    <a:pt x="104" y="50"/>
                    <a:pt x="104" y="50"/>
                    <a:pt x="103" y="50"/>
                  </a:cubicBezTo>
                  <a:cubicBezTo>
                    <a:pt x="98" y="50"/>
                    <a:pt x="95" y="52"/>
                    <a:pt x="93" y="56"/>
                  </a:cubicBezTo>
                  <a:cubicBezTo>
                    <a:pt x="92" y="58"/>
                    <a:pt x="92" y="59"/>
                    <a:pt x="91" y="59"/>
                  </a:cubicBezTo>
                  <a:cubicBezTo>
                    <a:pt x="90" y="59"/>
                    <a:pt x="90" y="59"/>
                    <a:pt x="90" y="60"/>
                  </a:cubicBezTo>
                  <a:cubicBezTo>
                    <a:pt x="88" y="60"/>
                    <a:pt x="86" y="60"/>
                    <a:pt x="84" y="62"/>
                  </a:cubicBezTo>
                  <a:cubicBezTo>
                    <a:pt x="82" y="64"/>
                    <a:pt x="82" y="67"/>
                    <a:pt x="81" y="69"/>
                  </a:cubicBezTo>
                  <a:cubicBezTo>
                    <a:pt x="81" y="70"/>
                    <a:pt x="81" y="71"/>
                    <a:pt x="81" y="71"/>
                  </a:cubicBezTo>
                  <a:cubicBezTo>
                    <a:pt x="80" y="72"/>
                    <a:pt x="80" y="73"/>
                    <a:pt x="80" y="73"/>
                  </a:cubicBezTo>
                  <a:cubicBezTo>
                    <a:pt x="80" y="73"/>
                    <a:pt x="79" y="73"/>
                    <a:pt x="79" y="72"/>
                  </a:cubicBezTo>
                  <a:cubicBezTo>
                    <a:pt x="78" y="71"/>
                    <a:pt x="76" y="70"/>
                    <a:pt x="74" y="69"/>
                  </a:cubicBezTo>
                  <a:cubicBezTo>
                    <a:pt x="73" y="69"/>
                    <a:pt x="73" y="69"/>
                    <a:pt x="73" y="69"/>
                  </a:cubicBezTo>
                  <a:cubicBezTo>
                    <a:pt x="72" y="69"/>
                    <a:pt x="70" y="70"/>
                    <a:pt x="69" y="71"/>
                  </a:cubicBezTo>
                  <a:cubicBezTo>
                    <a:pt x="69" y="71"/>
                    <a:pt x="69" y="71"/>
                    <a:pt x="69" y="71"/>
                  </a:cubicBezTo>
                  <a:cubicBezTo>
                    <a:pt x="68" y="71"/>
                    <a:pt x="67" y="72"/>
                    <a:pt x="67" y="72"/>
                  </a:cubicBezTo>
                  <a:cubicBezTo>
                    <a:pt x="65" y="72"/>
                    <a:pt x="64" y="73"/>
                    <a:pt x="63" y="73"/>
                  </a:cubicBezTo>
                  <a:cubicBezTo>
                    <a:pt x="62" y="74"/>
                    <a:pt x="61" y="74"/>
                    <a:pt x="60" y="74"/>
                  </a:cubicBezTo>
                  <a:cubicBezTo>
                    <a:pt x="60" y="74"/>
                    <a:pt x="59" y="74"/>
                    <a:pt x="59" y="74"/>
                  </a:cubicBezTo>
                  <a:cubicBezTo>
                    <a:pt x="58" y="74"/>
                    <a:pt x="57" y="74"/>
                    <a:pt x="56" y="73"/>
                  </a:cubicBezTo>
                  <a:cubicBezTo>
                    <a:pt x="56" y="73"/>
                    <a:pt x="56" y="73"/>
                    <a:pt x="56" y="73"/>
                  </a:cubicBezTo>
                  <a:cubicBezTo>
                    <a:pt x="56" y="73"/>
                    <a:pt x="56" y="73"/>
                    <a:pt x="56" y="73"/>
                  </a:cubicBezTo>
                  <a:cubicBezTo>
                    <a:pt x="56" y="72"/>
                    <a:pt x="56" y="71"/>
                    <a:pt x="56" y="70"/>
                  </a:cubicBezTo>
                  <a:cubicBezTo>
                    <a:pt x="57" y="70"/>
                    <a:pt x="57" y="69"/>
                    <a:pt x="57" y="69"/>
                  </a:cubicBezTo>
                  <a:cubicBezTo>
                    <a:pt x="57" y="68"/>
                    <a:pt x="57" y="68"/>
                    <a:pt x="58" y="67"/>
                  </a:cubicBezTo>
                  <a:cubicBezTo>
                    <a:pt x="59" y="65"/>
                    <a:pt x="61" y="60"/>
                    <a:pt x="57" y="57"/>
                  </a:cubicBezTo>
                  <a:cubicBezTo>
                    <a:pt x="55" y="56"/>
                    <a:pt x="53" y="56"/>
                    <a:pt x="52" y="56"/>
                  </a:cubicBezTo>
                  <a:cubicBezTo>
                    <a:pt x="50" y="56"/>
                    <a:pt x="50" y="56"/>
                    <a:pt x="50" y="56"/>
                  </a:cubicBezTo>
                  <a:cubicBezTo>
                    <a:pt x="49" y="56"/>
                    <a:pt x="48" y="56"/>
                    <a:pt x="48" y="56"/>
                  </a:cubicBezTo>
                  <a:cubicBezTo>
                    <a:pt x="47" y="56"/>
                    <a:pt x="44" y="56"/>
                    <a:pt x="43" y="58"/>
                  </a:cubicBezTo>
                  <a:cubicBezTo>
                    <a:pt x="42" y="59"/>
                    <a:pt x="42" y="60"/>
                    <a:pt x="42" y="60"/>
                  </a:cubicBezTo>
                  <a:cubicBezTo>
                    <a:pt x="42" y="61"/>
                    <a:pt x="41" y="61"/>
                    <a:pt x="41" y="61"/>
                  </a:cubicBezTo>
                  <a:cubicBezTo>
                    <a:pt x="41" y="61"/>
                    <a:pt x="41" y="61"/>
                    <a:pt x="40" y="62"/>
                  </a:cubicBezTo>
                  <a:cubicBezTo>
                    <a:pt x="38" y="62"/>
                    <a:pt x="35" y="63"/>
                    <a:pt x="35" y="67"/>
                  </a:cubicBezTo>
                  <a:cubicBezTo>
                    <a:pt x="34" y="68"/>
                    <a:pt x="34" y="69"/>
                    <a:pt x="34" y="70"/>
                  </a:cubicBezTo>
                  <a:cubicBezTo>
                    <a:pt x="34" y="72"/>
                    <a:pt x="34" y="74"/>
                    <a:pt x="34" y="76"/>
                  </a:cubicBezTo>
                  <a:cubicBezTo>
                    <a:pt x="34" y="76"/>
                    <a:pt x="34" y="76"/>
                    <a:pt x="34" y="76"/>
                  </a:cubicBezTo>
                  <a:cubicBezTo>
                    <a:pt x="34" y="77"/>
                    <a:pt x="34" y="78"/>
                    <a:pt x="33" y="79"/>
                  </a:cubicBezTo>
                  <a:cubicBezTo>
                    <a:pt x="33" y="78"/>
                    <a:pt x="32" y="76"/>
                    <a:pt x="32" y="74"/>
                  </a:cubicBezTo>
                  <a:cubicBezTo>
                    <a:pt x="31" y="70"/>
                    <a:pt x="31" y="66"/>
                    <a:pt x="31" y="62"/>
                  </a:cubicBezTo>
                  <a:cubicBezTo>
                    <a:pt x="31" y="60"/>
                    <a:pt x="31" y="59"/>
                    <a:pt x="31" y="57"/>
                  </a:cubicBezTo>
                  <a:cubicBezTo>
                    <a:pt x="31" y="56"/>
                    <a:pt x="32" y="54"/>
                    <a:pt x="32" y="53"/>
                  </a:cubicBezTo>
                  <a:cubicBezTo>
                    <a:pt x="32" y="50"/>
                    <a:pt x="32" y="47"/>
                    <a:pt x="32" y="44"/>
                  </a:cubicBezTo>
                  <a:cubicBezTo>
                    <a:pt x="31" y="42"/>
                    <a:pt x="31" y="39"/>
                    <a:pt x="30" y="37"/>
                  </a:cubicBezTo>
                  <a:cubicBezTo>
                    <a:pt x="29" y="37"/>
                    <a:pt x="29" y="36"/>
                    <a:pt x="30" y="35"/>
                  </a:cubicBezTo>
                  <a:cubicBezTo>
                    <a:pt x="33" y="32"/>
                    <a:pt x="33" y="27"/>
                    <a:pt x="32" y="23"/>
                  </a:cubicBezTo>
                  <a:cubicBezTo>
                    <a:pt x="32" y="19"/>
                    <a:pt x="29" y="17"/>
                    <a:pt x="25" y="17"/>
                  </a:cubicBezTo>
                  <a:cubicBezTo>
                    <a:pt x="26" y="16"/>
                    <a:pt x="27" y="16"/>
                    <a:pt x="27" y="16"/>
                  </a:cubicBezTo>
                  <a:cubicBezTo>
                    <a:pt x="29" y="15"/>
                    <a:pt x="31" y="14"/>
                    <a:pt x="31" y="12"/>
                  </a:cubicBezTo>
                  <a:cubicBezTo>
                    <a:pt x="32" y="11"/>
                    <a:pt x="32" y="9"/>
                    <a:pt x="32" y="8"/>
                  </a:cubicBezTo>
                  <a:cubicBezTo>
                    <a:pt x="32" y="8"/>
                    <a:pt x="31" y="7"/>
                    <a:pt x="31" y="7"/>
                  </a:cubicBezTo>
                  <a:cubicBezTo>
                    <a:pt x="31" y="7"/>
                    <a:pt x="32" y="7"/>
                    <a:pt x="32" y="6"/>
                  </a:cubicBezTo>
                  <a:cubicBezTo>
                    <a:pt x="32" y="6"/>
                    <a:pt x="32" y="3"/>
                    <a:pt x="30" y="1"/>
                  </a:cubicBezTo>
                  <a:cubicBezTo>
                    <a:pt x="28" y="0"/>
                    <a:pt x="27" y="0"/>
                    <a:pt x="26" y="0"/>
                  </a:cubicBezTo>
                  <a:cubicBezTo>
                    <a:pt x="23" y="0"/>
                    <a:pt x="21" y="1"/>
                    <a:pt x="19" y="2"/>
                  </a:cubicBezTo>
                  <a:cubicBezTo>
                    <a:pt x="18" y="3"/>
                    <a:pt x="18" y="4"/>
                    <a:pt x="17" y="5"/>
                  </a:cubicBezTo>
                  <a:cubicBezTo>
                    <a:pt x="17" y="5"/>
                    <a:pt x="17" y="5"/>
                    <a:pt x="17" y="5"/>
                  </a:cubicBezTo>
                  <a:cubicBezTo>
                    <a:pt x="17" y="5"/>
                    <a:pt x="17" y="5"/>
                    <a:pt x="17" y="5"/>
                  </a:cubicBezTo>
                  <a:cubicBezTo>
                    <a:pt x="17" y="5"/>
                    <a:pt x="17" y="5"/>
                    <a:pt x="16" y="5"/>
                  </a:cubicBezTo>
                  <a:cubicBezTo>
                    <a:pt x="15" y="5"/>
                    <a:pt x="14" y="5"/>
                    <a:pt x="13" y="6"/>
                  </a:cubicBezTo>
                  <a:cubicBezTo>
                    <a:pt x="13" y="6"/>
                    <a:pt x="12" y="7"/>
                    <a:pt x="12" y="7"/>
                  </a:cubicBezTo>
                  <a:cubicBezTo>
                    <a:pt x="11" y="8"/>
                    <a:pt x="10" y="9"/>
                    <a:pt x="10" y="10"/>
                  </a:cubicBezTo>
                  <a:cubicBezTo>
                    <a:pt x="9" y="11"/>
                    <a:pt x="9" y="11"/>
                    <a:pt x="9" y="11"/>
                  </a:cubicBezTo>
                  <a:cubicBezTo>
                    <a:pt x="8" y="13"/>
                    <a:pt x="7" y="15"/>
                    <a:pt x="6" y="16"/>
                  </a:cubicBezTo>
                  <a:cubicBezTo>
                    <a:pt x="6" y="16"/>
                    <a:pt x="5" y="17"/>
                    <a:pt x="5" y="18"/>
                  </a:cubicBezTo>
                  <a:cubicBezTo>
                    <a:pt x="3" y="19"/>
                    <a:pt x="2" y="20"/>
                    <a:pt x="1" y="21"/>
                  </a:cubicBezTo>
                  <a:cubicBezTo>
                    <a:pt x="0" y="23"/>
                    <a:pt x="0" y="26"/>
                    <a:pt x="0" y="27"/>
                  </a:cubicBezTo>
                  <a:cubicBezTo>
                    <a:pt x="0" y="28"/>
                    <a:pt x="0" y="30"/>
                    <a:pt x="0" y="30"/>
                  </a:cubicBezTo>
                  <a:cubicBezTo>
                    <a:pt x="0" y="32"/>
                    <a:pt x="0" y="34"/>
                    <a:pt x="0" y="35"/>
                  </a:cubicBezTo>
                  <a:cubicBezTo>
                    <a:pt x="0" y="36"/>
                    <a:pt x="0" y="37"/>
                    <a:pt x="0" y="37"/>
                  </a:cubicBezTo>
                  <a:cubicBezTo>
                    <a:pt x="0" y="38"/>
                    <a:pt x="0" y="38"/>
                    <a:pt x="0" y="38"/>
                  </a:cubicBezTo>
                  <a:cubicBezTo>
                    <a:pt x="0" y="39"/>
                    <a:pt x="0" y="41"/>
                    <a:pt x="1" y="43"/>
                  </a:cubicBezTo>
                  <a:cubicBezTo>
                    <a:pt x="2" y="44"/>
                    <a:pt x="3" y="45"/>
                    <a:pt x="3" y="47"/>
                  </a:cubicBezTo>
                  <a:cubicBezTo>
                    <a:pt x="3" y="48"/>
                    <a:pt x="3" y="49"/>
                    <a:pt x="2" y="50"/>
                  </a:cubicBezTo>
                  <a:cubicBezTo>
                    <a:pt x="1" y="52"/>
                    <a:pt x="1" y="54"/>
                    <a:pt x="1" y="56"/>
                  </a:cubicBezTo>
                  <a:cubicBezTo>
                    <a:pt x="0" y="59"/>
                    <a:pt x="1" y="61"/>
                    <a:pt x="1" y="62"/>
                  </a:cubicBezTo>
                  <a:cubicBezTo>
                    <a:pt x="1" y="63"/>
                    <a:pt x="1" y="64"/>
                    <a:pt x="2" y="64"/>
                  </a:cubicBezTo>
                  <a:cubicBezTo>
                    <a:pt x="2" y="66"/>
                    <a:pt x="2" y="68"/>
                    <a:pt x="2" y="70"/>
                  </a:cubicBezTo>
                  <a:cubicBezTo>
                    <a:pt x="2" y="71"/>
                    <a:pt x="2" y="71"/>
                    <a:pt x="2" y="71"/>
                  </a:cubicBezTo>
                  <a:cubicBezTo>
                    <a:pt x="2" y="73"/>
                    <a:pt x="3" y="75"/>
                    <a:pt x="3" y="77"/>
                  </a:cubicBezTo>
                  <a:cubicBezTo>
                    <a:pt x="3" y="77"/>
                    <a:pt x="3" y="78"/>
                    <a:pt x="3" y="79"/>
                  </a:cubicBezTo>
                  <a:cubicBezTo>
                    <a:pt x="4" y="82"/>
                    <a:pt x="4" y="85"/>
                    <a:pt x="4" y="88"/>
                  </a:cubicBezTo>
                  <a:cubicBezTo>
                    <a:pt x="4" y="89"/>
                    <a:pt x="4" y="90"/>
                    <a:pt x="4" y="91"/>
                  </a:cubicBezTo>
                  <a:cubicBezTo>
                    <a:pt x="4" y="94"/>
                    <a:pt x="5" y="97"/>
                    <a:pt x="6" y="100"/>
                  </a:cubicBezTo>
                  <a:cubicBezTo>
                    <a:pt x="6" y="101"/>
                    <a:pt x="7" y="101"/>
                    <a:pt x="7" y="102"/>
                  </a:cubicBezTo>
                  <a:cubicBezTo>
                    <a:pt x="6" y="102"/>
                    <a:pt x="6" y="103"/>
                    <a:pt x="5" y="104"/>
                  </a:cubicBezTo>
                  <a:cubicBezTo>
                    <a:pt x="3" y="107"/>
                    <a:pt x="3" y="113"/>
                    <a:pt x="6" y="116"/>
                  </a:cubicBezTo>
                  <a:cubicBezTo>
                    <a:pt x="8" y="118"/>
                    <a:pt x="11" y="118"/>
                    <a:pt x="13" y="118"/>
                  </a:cubicBezTo>
                  <a:cubicBezTo>
                    <a:pt x="14" y="118"/>
                    <a:pt x="15" y="118"/>
                    <a:pt x="15" y="119"/>
                  </a:cubicBezTo>
                  <a:cubicBezTo>
                    <a:pt x="16" y="119"/>
                    <a:pt x="16" y="120"/>
                    <a:pt x="16" y="121"/>
                  </a:cubicBezTo>
                  <a:cubicBezTo>
                    <a:pt x="16" y="121"/>
                    <a:pt x="16" y="121"/>
                    <a:pt x="15" y="121"/>
                  </a:cubicBezTo>
                  <a:cubicBezTo>
                    <a:pt x="15" y="121"/>
                    <a:pt x="14" y="121"/>
                    <a:pt x="14" y="121"/>
                  </a:cubicBezTo>
                  <a:cubicBezTo>
                    <a:pt x="11" y="121"/>
                    <a:pt x="10" y="122"/>
                    <a:pt x="8" y="123"/>
                  </a:cubicBezTo>
                  <a:cubicBezTo>
                    <a:pt x="4" y="127"/>
                    <a:pt x="4" y="132"/>
                    <a:pt x="4" y="135"/>
                  </a:cubicBezTo>
                  <a:cubicBezTo>
                    <a:pt x="4" y="135"/>
                    <a:pt x="4" y="135"/>
                    <a:pt x="4" y="136"/>
                  </a:cubicBezTo>
                  <a:cubicBezTo>
                    <a:pt x="4" y="137"/>
                    <a:pt x="4" y="138"/>
                    <a:pt x="4" y="140"/>
                  </a:cubicBezTo>
                  <a:cubicBezTo>
                    <a:pt x="5" y="143"/>
                    <a:pt x="10" y="147"/>
                    <a:pt x="13" y="147"/>
                  </a:cubicBezTo>
                  <a:cubicBezTo>
                    <a:pt x="13" y="147"/>
                    <a:pt x="14" y="147"/>
                    <a:pt x="14" y="147"/>
                  </a:cubicBezTo>
                  <a:cubicBezTo>
                    <a:pt x="14" y="147"/>
                    <a:pt x="14" y="147"/>
                    <a:pt x="15" y="147"/>
                  </a:cubicBezTo>
                  <a:cubicBezTo>
                    <a:pt x="15" y="147"/>
                    <a:pt x="15" y="148"/>
                    <a:pt x="15" y="148"/>
                  </a:cubicBezTo>
                  <a:cubicBezTo>
                    <a:pt x="15" y="152"/>
                    <a:pt x="13" y="157"/>
                    <a:pt x="11" y="161"/>
                  </a:cubicBezTo>
                  <a:cubicBezTo>
                    <a:pt x="10" y="162"/>
                    <a:pt x="9" y="163"/>
                    <a:pt x="9" y="164"/>
                  </a:cubicBezTo>
                  <a:cubicBezTo>
                    <a:pt x="6" y="170"/>
                    <a:pt x="5" y="179"/>
                    <a:pt x="9" y="185"/>
                  </a:cubicBezTo>
                  <a:cubicBezTo>
                    <a:pt x="10" y="187"/>
                    <a:pt x="13" y="190"/>
                    <a:pt x="19" y="190"/>
                  </a:cubicBezTo>
                  <a:cubicBezTo>
                    <a:pt x="19" y="190"/>
                    <a:pt x="20" y="190"/>
                    <a:pt x="21" y="190"/>
                  </a:cubicBezTo>
                  <a:cubicBezTo>
                    <a:pt x="26" y="190"/>
                    <a:pt x="29" y="186"/>
                    <a:pt x="32" y="182"/>
                  </a:cubicBezTo>
                  <a:cubicBezTo>
                    <a:pt x="32" y="182"/>
                    <a:pt x="33" y="181"/>
                    <a:pt x="33" y="181"/>
                  </a:cubicBezTo>
                  <a:cubicBezTo>
                    <a:pt x="36" y="177"/>
                    <a:pt x="39" y="175"/>
                    <a:pt x="43" y="173"/>
                  </a:cubicBezTo>
                  <a:cubicBezTo>
                    <a:pt x="46" y="172"/>
                    <a:pt x="48" y="171"/>
                    <a:pt x="52" y="169"/>
                  </a:cubicBezTo>
                  <a:cubicBezTo>
                    <a:pt x="54" y="169"/>
                    <a:pt x="57" y="168"/>
                    <a:pt x="59" y="167"/>
                  </a:cubicBezTo>
                  <a:cubicBezTo>
                    <a:pt x="62" y="166"/>
                    <a:pt x="65" y="165"/>
                    <a:pt x="68" y="164"/>
                  </a:cubicBezTo>
                  <a:cubicBezTo>
                    <a:pt x="73" y="163"/>
                    <a:pt x="78" y="161"/>
                    <a:pt x="81" y="156"/>
                  </a:cubicBezTo>
                  <a:cubicBezTo>
                    <a:pt x="82" y="155"/>
                    <a:pt x="82" y="153"/>
                    <a:pt x="83" y="152"/>
                  </a:cubicBezTo>
                  <a:cubicBezTo>
                    <a:pt x="83" y="152"/>
                    <a:pt x="83" y="151"/>
                    <a:pt x="84" y="151"/>
                  </a:cubicBezTo>
                  <a:cubicBezTo>
                    <a:pt x="84" y="150"/>
                    <a:pt x="84" y="150"/>
                    <a:pt x="84" y="150"/>
                  </a:cubicBezTo>
                  <a:cubicBezTo>
                    <a:pt x="85" y="148"/>
                    <a:pt x="85" y="148"/>
                    <a:pt x="86" y="148"/>
                  </a:cubicBezTo>
                  <a:cubicBezTo>
                    <a:pt x="86" y="147"/>
                    <a:pt x="87" y="147"/>
                    <a:pt x="87" y="147"/>
                  </a:cubicBezTo>
                  <a:cubicBezTo>
                    <a:pt x="88" y="147"/>
                    <a:pt x="89" y="147"/>
                    <a:pt x="89" y="146"/>
                  </a:cubicBezTo>
                  <a:cubicBezTo>
                    <a:pt x="91" y="145"/>
                    <a:pt x="92" y="144"/>
                    <a:pt x="92" y="144"/>
                  </a:cubicBezTo>
                  <a:cubicBezTo>
                    <a:pt x="92" y="143"/>
                    <a:pt x="93" y="143"/>
                    <a:pt x="93" y="143"/>
                  </a:cubicBezTo>
                  <a:cubicBezTo>
                    <a:pt x="93" y="143"/>
                    <a:pt x="93" y="144"/>
                    <a:pt x="93" y="144"/>
                  </a:cubicBezTo>
                  <a:cubicBezTo>
                    <a:pt x="93" y="145"/>
                    <a:pt x="93" y="145"/>
                    <a:pt x="93" y="145"/>
                  </a:cubicBezTo>
                  <a:cubicBezTo>
                    <a:pt x="93" y="146"/>
                    <a:pt x="93" y="149"/>
                    <a:pt x="96" y="150"/>
                  </a:cubicBezTo>
                  <a:cubicBezTo>
                    <a:pt x="96" y="151"/>
                    <a:pt x="97" y="151"/>
                    <a:pt x="98" y="151"/>
                  </a:cubicBezTo>
                  <a:cubicBezTo>
                    <a:pt x="99" y="151"/>
                    <a:pt x="99" y="151"/>
                    <a:pt x="100" y="151"/>
                  </a:cubicBezTo>
                  <a:cubicBezTo>
                    <a:pt x="100" y="151"/>
                    <a:pt x="100" y="151"/>
                    <a:pt x="100" y="151"/>
                  </a:cubicBezTo>
                  <a:cubicBezTo>
                    <a:pt x="104" y="151"/>
                    <a:pt x="108" y="149"/>
                    <a:pt x="110" y="146"/>
                  </a:cubicBezTo>
                  <a:cubicBezTo>
                    <a:pt x="110" y="145"/>
                    <a:pt x="110" y="145"/>
                    <a:pt x="110" y="145"/>
                  </a:cubicBezTo>
                  <a:cubicBezTo>
                    <a:pt x="111" y="146"/>
                    <a:pt x="111" y="146"/>
                    <a:pt x="111" y="146"/>
                  </a:cubicBezTo>
                  <a:cubicBezTo>
                    <a:pt x="112" y="147"/>
                    <a:pt x="113" y="147"/>
                    <a:pt x="113" y="147"/>
                  </a:cubicBezTo>
                  <a:cubicBezTo>
                    <a:pt x="113" y="148"/>
                    <a:pt x="113" y="149"/>
                    <a:pt x="111" y="151"/>
                  </a:cubicBezTo>
                  <a:cubicBezTo>
                    <a:pt x="110" y="153"/>
                    <a:pt x="109" y="155"/>
                    <a:pt x="107" y="157"/>
                  </a:cubicBezTo>
                  <a:cubicBezTo>
                    <a:pt x="107" y="158"/>
                    <a:pt x="106" y="158"/>
                    <a:pt x="105" y="159"/>
                  </a:cubicBezTo>
                  <a:cubicBezTo>
                    <a:pt x="104" y="162"/>
                    <a:pt x="104" y="163"/>
                    <a:pt x="104" y="165"/>
                  </a:cubicBezTo>
                  <a:cubicBezTo>
                    <a:pt x="105" y="166"/>
                    <a:pt x="105" y="166"/>
                    <a:pt x="105" y="166"/>
                  </a:cubicBezTo>
                  <a:cubicBezTo>
                    <a:pt x="105" y="166"/>
                    <a:pt x="105" y="166"/>
                    <a:pt x="105" y="167"/>
                  </a:cubicBezTo>
                  <a:cubicBezTo>
                    <a:pt x="105" y="167"/>
                    <a:pt x="105" y="168"/>
                    <a:pt x="105" y="169"/>
                  </a:cubicBezTo>
                  <a:cubicBezTo>
                    <a:pt x="105" y="171"/>
                    <a:pt x="107" y="172"/>
                    <a:pt x="110" y="172"/>
                  </a:cubicBezTo>
                  <a:cubicBezTo>
                    <a:pt x="112" y="172"/>
                    <a:pt x="114" y="172"/>
                    <a:pt x="115" y="171"/>
                  </a:cubicBezTo>
                  <a:cubicBezTo>
                    <a:pt x="116" y="170"/>
                    <a:pt x="117" y="169"/>
                    <a:pt x="118" y="168"/>
                  </a:cubicBezTo>
                  <a:cubicBezTo>
                    <a:pt x="118" y="167"/>
                    <a:pt x="119" y="167"/>
                    <a:pt x="119" y="166"/>
                  </a:cubicBezTo>
                  <a:cubicBezTo>
                    <a:pt x="120" y="166"/>
                    <a:pt x="121" y="166"/>
                    <a:pt x="121" y="166"/>
                  </a:cubicBezTo>
                  <a:cubicBezTo>
                    <a:pt x="123" y="166"/>
                    <a:pt x="125" y="165"/>
                    <a:pt x="126" y="164"/>
                  </a:cubicBezTo>
                  <a:cubicBezTo>
                    <a:pt x="127" y="162"/>
                    <a:pt x="128" y="161"/>
                    <a:pt x="128" y="160"/>
                  </a:cubicBezTo>
                  <a:cubicBezTo>
                    <a:pt x="128" y="159"/>
                    <a:pt x="128" y="159"/>
                    <a:pt x="128" y="159"/>
                  </a:cubicBezTo>
                  <a:cubicBezTo>
                    <a:pt x="128" y="158"/>
                    <a:pt x="129" y="157"/>
                    <a:pt x="129" y="156"/>
                  </a:cubicBezTo>
                  <a:cubicBezTo>
                    <a:pt x="129" y="155"/>
                    <a:pt x="129" y="155"/>
                    <a:pt x="129" y="155"/>
                  </a:cubicBezTo>
                  <a:cubicBezTo>
                    <a:pt x="129" y="154"/>
                    <a:pt x="129" y="153"/>
                    <a:pt x="130" y="152"/>
                  </a:cubicBezTo>
                  <a:cubicBezTo>
                    <a:pt x="130" y="150"/>
                    <a:pt x="129" y="149"/>
                    <a:pt x="129" y="147"/>
                  </a:cubicBezTo>
                  <a:cubicBezTo>
                    <a:pt x="129" y="147"/>
                    <a:pt x="128" y="147"/>
                    <a:pt x="128" y="146"/>
                  </a:cubicBezTo>
                  <a:cubicBezTo>
                    <a:pt x="127" y="142"/>
                    <a:pt x="127" y="138"/>
                    <a:pt x="129" y="135"/>
                  </a:cubicBezTo>
                  <a:cubicBezTo>
                    <a:pt x="130" y="134"/>
                    <a:pt x="131" y="133"/>
                    <a:pt x="131" y="132"/>
                  </a:cubicBezTo>
                  <a:cubicBezTo>
                    <a:pt x="133" y="130"/>
                    <a:pt x="135" y="127"/>
                    <a:pt x="135" y="122"/>
                  </a:cubicBezTo>
                  <a:cubicBezTo>
                    <a:pt x="135" y="121"/>
                    <a:pt x="135" y="120"/>
                    <a:pt x="135" y="118"/>
                  </a:cubicBezTo>
                  <a:cubicBezTo>
                    <a:pt x="134" y="117"/>
                    <a:pt x="134" y="116"/>
                    <a:pt x="134" y="115"/>
                  </a:cubicBezTo>
                  <a:cubicBezTo>
                    <a:pt x="134" y="115"/>
                    <a:pt x="134" y="115"/>
                    <a:pt x="134" y="115"/>
                  </a:cubicBezTo>
                  <a:cubicBezTo>
                    <a:pt x="142" y="116"/>
                    <a:pt x="145" y="130"/>
                    <a:pt x="145" y="137"/>
                  </a:cubicBezTo>
                  <a:cubicBezTo>
                    <a:pt x="145" y="141"/>
                    <a:pt x="147" y="148"/>
                    <a:pt x="152" y="148"/>
                  </a:cubicBezTo>
                  <a:cubicBezTo>
                    <a:pt x="154" y="148"/>
                    <a:pt x="156" y="146"/>
                    <a:pt x="158" y="143"/>
                  </a:cubicBezTo>
                  <a:cubicBezTo>
                    <a:pt x="159" y="141"/>
                    <a:pt x="159" y="140"/>
                    <a:pt x="160" y="138"/>
                  </a:cubicBezTo>
                  <a:cubicBezTo>
                    <a:pt x="160" y="138"/>
                    <a:pt x="160" y="138"/>
                    <a:pt x="160" y="138"/>
                  </a:cubicBezTo>
                  <a:cubicBezTo>
                    <a:pt x="160" y="139"/>
                    <a:pt x="161" y="140"/>
                    <a:pt x="161" y="140"/>
                  </a:cubicBezTo>
                  <a:cubicBezTo>
                    <a:pt x="162" y="140"/>
                    <a:pt x="162" y="141"/>
                    <a:pt x="162" y="141"/>
                  </a:cubicBezTo>
                  <a:cubicBezTo>
                    <a:pt x="162" y="142"/>
                    <a:pt x="162" y="142"/>
                    <a:pt x="162" y="143"/>
                  </a:cubicBezTo>
                  <a:cubicBezTo>
                    <a:pt x="163" y="145"/>
                    <a:pt x="166" y="147"/>
                    <a:pt x="168" y="147"/>
                  </a:cubicBezTo>
                  <a:cubicBezTo>
                    <a:pt x="170" y="147"/>
                    <a:pt x="172" y="147"/>
                    <a:pt x="172" y="145"/>
                  </a:cubicBezTo>
                  <a:cubicBezTo>
                    <a:pt x="173" y="144"/>
                    <a:pt x="173" y="143"/>
                    <a:pt x="173" y="142"/>
                  </a:cubicBezTo>
                  <a:cubicBezTo>
                    <a:pt x="174" y="141"/>
                    <a:pt x="174" y="141"/>
                    <a:pt x="174" y="140"/>
                  </a:cubicBezTo>
                  <a:cubicBezTo>
                    <a:pt x="175" y="140"/>
                    <a:pt x="176" y="140"/>
                    <a:pt x="176" y="140"/>
                  </a:cubicBezTo>
                  <a:cubicBezTo>
                    <a:pt x="178" y="139"/>
                    <a:pt x="180" y="138"/>
                    <a:pt x="181" y="137"/>
                  </a:cubicBezTo>
                  <a:cubicBezTo>
                    <a:pt x="184" y="133"/>
                    <a:pt x="182" y="130"/>
                    <a:pt x="181" y="128"/>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0" name="Freeform 129"/>
            <p:cNvSpPr>
              <a:spLocks noEditPoints="1"/>
            </p:cNvSpPr>
            <p:nvPr/>
          </p:nvSpPr>
          <p:spPr bwMode="auto">
            <a:xfrm>
              <a:off x="16472692" y="6625709"/>
              <a:ext cx="1727573" cy="2221218"/>
            </a:xfrm>
            <a:custGeom>
              <a:avLst/>
              <a:gdLst>
                <a:gd name="T0" fmla="*/ 309 w 317"/>
                <a:gd name="T1" fmla="*/ 141 h 448"/>
                <a:gd name="T2" fmla="*/ 303 w 317"/>
                <a:gd name="T3" fmla="*/ 138 h 448"/>
                <a:gd name="T4" fmla="*/ 291 w 317"/>
                <a:gd name="T5" fmla="*/ 135 h 448"/>
                <a:gd name="T6" fmla="*/ 282 w 317"/>
                <a:gd name="T7" fmla="*/ 129 h 448"/>
                <a:gd name="T8" fmla="*/ 261 w 317"/>
                <a:gd name="T9" fmla="*/ 129 h 448"/>
                <a:gd name="T10" fmla="*/ 240 w 317"/>
                <a:gd name="T11" fmla="*/ 136 h 448"/>
                <a:gd name="T12" fmla="*/ 241 w 317"/>
                <a:gd name="T13" fmla="*/ 131 h 448"/>
                <a:gd name="T14" fmla="*/ 240 w 317"/>
                <a:gd name="T15" fmla="*/ 107 h 448"/>
                <a:gd name="T16" fmla="*/ 239 w 317"/>
                <a:gd name="T17" fmla="*/ 104 h 448"/>
                <a:gd name="T18" fmla="*/ 237 w 317"/>
                <a:gd name="T19" fmla="*/ 93 h 448"/>
                <a:gd name="T20" fmla="*/ 234 w 317"/>
                <a:gd name="T21" fmla="*/ 84 h 448"/>
                <a:gd name="T22" fmla="*/ 234 w 317"/>
                <a:gd name="T23" fmla="*/ 76 h 448"/>
                <a:gd name="T24" fmla="*/ 225 w 317"/>
                <a:gd name="T25" fmla="*/ 66 h 448"/>
                <a:gd name="T26" fmla="*/ 216 w 317"/>
                <a:gd name="T27" fmla="*/ 67 h 448"/>
                <a:gd name="T28" fmla="*/ 203 w 317"/>
                <a:gd name="T29" fmla="*/ 63 h 448"/>
                <a:gd name="T30" fmla="*/ 201 w 317"/>
                <a:gd name="T31" fmla="*/ 52 h 448"/>
                <a:gd name="T32" fmla="*/ 204 w 317"/>
                <a:gd name="T33" fmla="*/ 28 h 448"/>
                <a:gd name="T34" fmla="*/ 64 w 317"/>
                <a:gd name="T35" fmla="*/ 0 h 448"/>
                <a:gd name="T36" fmla="*/ 51 w 317"/>
                <a:gd name="T37" fmla="*/ 86 h 448"/>
                <a:gd name="T38" fmla="*/ 50 w 317"/>
                <a:gd name="T39" fmla="*/ 89 h 448"/>
                <a:gd name="T40" fmla="*/ 0 w 317"/>
                <a:gd name="T41" fmla="*/ 426 h 448"/>
                <a:gd name="T42" fmla="*/ 101 w 317"/>
                <a:gd name="T43" fmla="*/ 442 h 448"/>
                <a:gd name="T44" fmla="*/ 136 w 317"/>
                <a:gd name="T45" fmla="*/ 447 h 448"/>
                <a:gd name="T46" fmla="*/ 156 w 317"/>
                <a:gd name="T47" fmla="*/ 447 h 448"/>
                <a:gd name="T48" fmla="*/ 315 w 317"/>
                <a:gd name="T49" fmla="*/ 147 h 448"/>
                <a:gd name="T50" fmla="*/ 132 w 317"/>
                <a:gd name="T51" fmla="*/ 369 h 448"/>
                <a:gd name="T52" fmla="*/ 121 w 317"/>
                <a:gd name="T53" fmla="*/ 382 h 448"/>
                <a:gd name="T54" fmla="*/ 123 w 317"/>
                <a:gd name="T55" fmla="*/ 364 h 448"/>
                <a:gd name="T56" fmla="*/ 124 w 317"/>
                <a:gd name="T57" fmla="*/ 355 h 448"/>
                <a:gd name="T58" fmla="*/ 126 w 317"/>
                <a:gd name="T59" fmla="*/ 349 h 448"/>
                <a:gd name="T60" fmla="*/ 131 w 317"/>
                <a:gd name="T61" fmla="*/ 351 h 448"/>
                <a:gd name="T62" fmla="*/ 133 w 317"/>
                <a:gd name="T63" fmla="*/ 360 h 448"/>
                <a:gd name="T64" fmla="*/ 62 w 317"/>
                <a:gd name="T65" fmla="*/ 245 h 448"/>
                <a:gd name="T66" fmla="*/ 58 w 317"/>
                <a:gd name="T67" fmla="*/ 247 h 448"/>
                <a:gd name="T68" fmla="*/ 58 w 317"/>
                <a:gd name="T69" fmla="*/ 238 h 448"/>
                <a:gd name="T70" fmla="*/ 64 w 317"/>
                <a:gd name="T71" fmla="*/ 244 h 448"/>
                <a:gd name="T72" fmla="*/ 58 w 317"/>
                <a:gd name="T73" fmla="*/ 257 h 448"/>
                <a:gd name="T74" fmla="*/ 60 w 317"/>
                <a:gd name="T75" fmla="*/ 267 h 448"/>
                <a:gd name="T76" fmla="*/ 64 w 317"/>
                <a:gd name="T77" fmla="*/ 270 h 448"/>
                <a:gd name="T78" fmla="*/ 50 w 317"/>
                <a:gd name="T79" fmla="*/ 261 h 448"/>
                <a:gd name="T80" fmla="*/ 49 w 317"/>
                <a:gd name="T81" fmla="*/ 255 h 448"/>
                <a:gd name="T82" fmla="*/ 98 w 317"/>
                <a:gd name="T83" fmla="*/ 306 h 448"/>
                <a:gd name="T84" fmla="*/ 86 w 317"/>
                <a:gd name="T85" fmla="*/ 284 h 448"/>
                <a:gd name="T86" fmla="*/ 90 w 317"/>
                <a:gd name="T87" fmla="*/ 284 h 448"/>
                <a:gd name="T88" fmla="*/ 96 w 317"/>
                <a:gd name="T89" fmla="*/ 274 h 448"/>
                <a:gd name="T90" fmla="*/ 85 w 317"/>
                <a:gd name="T91" fmla="*/ 273 h 448"/>
                <a:gd name="T92" fmla="*/ 82 w 317"/>
                <a:gd name="T93" fmla="*/ 267 h 448"/>
                <a:gd name="T94" fmla="*/ 93 w 317"/>
                <a:gd name="T95" fmla="*/ 249 h 448"/>
                <a:gd name="T96" fmla="*/ 119 w 317"/>
                <a:gd name="T97" fmla="*/ 305 h 448"/>
                <a:gd name="T98" fmla="*/ 124 w 317"/>
                <a:gd name="T99" fmla="*/ 325 h 448"/>
                <a:gd name="T100" fmla="*/ 121 w 317"/>
                <a:gd name="T101" fmla="*/ 333 h 448"/>
                <a:gd name="T102" fmla="*/ 108 w 317"/>
                <a:gd name="T103" fmla="*/ 314 h 448"/>
                <a:gd name="T104" fmla="*/ 98 w 317"/>
                <a:gd name="T105" fmla="*/ 306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448">
                  <a:moveTo>
                    <a:pt x="313" y="142"/>
                  </a:moveTo>
                  <a:cubicBezTo>
                    <a:pt x="313" y="141"/>
                    <a:pt x="313" y="141"/>
                    <a:pt x="312" y="141"/>
                  </a:cubicBezTo>
                  <a:cubicBezTo>
                    <a:pt x="311" y="141"/>
                    <a:pt x="310" y="141"/>
                    <a:pt x="309" y="141"/>
                  </a:cubicBezTo>
                  <a:cubicBezTo>
                    <a:pt x="309" y="141"/>
                    <a:pt x="308" y="141"/>
                    <a:pt x="308" y="140"/>
                  </a:cubicBezTo>
                  <a:cubicBezTo>
                    <a:pt x="306" y="140"/>
                    <a:pt x="305" y="139"/>
                    <a:pt x="304" y="139"/>
                  </a:cubicBezTo>
                  <a:cubicBezTo>
                    <a:pt x="303" y="138"/>
                    <a:pt x="303" y="138"/>
                    <a:pt x="303" y="138"/>
                  </a:cubicBezTo>
                  <a:cubicBezTo>
                    <a:pt x="301" y="137"/>
                    <a:pt x="299" y="136"/>
                    <a:pt x="297" y="136"/>
                  </a:cubicBezTo>
                  <a:cubicBezTo>
                    <a:pt x="296" y="136"/>
                    <a:pt x="295" y="136"/>
                    <a:pt x="294" y="136"/>
                  </a:cubicBezTo>
                  <a:cubicBezTo>
                    <a:pt x="292" y="136"/>
                    <a:pt x="292" y="136"/>
                    <a:pt x="291" y="135"/>
                  </a:cubicBezTo>
                  <a:cubicBezTo>
                    <a:pt x="291" y="135"/>
                    <a:pt x="290" y="134"/>
                    <a:pt x="290" y="134"/>
                  </a:cubicBezTo>
                  <a:cubicBezTo>
                    <a:pt x="289" y="133"/>
                    <a:pt x="288" y="132"/>
                    <a:pt x="286" y="131"/>
                  </a:cubicBezTo>
                  <a:cubicBezTo>
                    <a:pt x="285" y="130"/>
                    <a:pt x="284" y="130"/>
                    <a:pt x="282" y="129"/>
                  </a:cubicBezTo>
                  <a:cubicBezTo>
                    <a:pt x="281" y="129"/>
                    <a:pt x="280" y="128"/>
                    <a:pt x="279" y="128"/>
                  </a:cubicBezTo>
                  <a:cubicBezTo>
                    <a:pt x="277" y="127"/>
                    <a:pt x="274" y="127"/>
                    <a:pt x="272" y="127"/>
                  </a:cubicBezTo>
                  <a:cubicBezTo>
                    <a:pt x="268" y="127"/>
                    <a:pt x="265" y="127"/>
                    <a:pt x="261" y="129"/>
                  </a:cubicBezTo>
                  <a:cubicBezTo>
                    <a:pt x="260" y="129"/>
                    <a:pt x="258" y="130"/>
                    <a:pt x="256" y="131"/>
                  </a:cubicBezTo>
                  <a:cubicBezTo>
                    <a:pt x="251" y="134"/>
                    <a:pt x="245" y="137"/>
                    <a:pt x="242" y="137"/>
                  </a:cubicBezTo>
                  <a:cubicBezTo>
                    <a:pt x="241" y="137"/>
                    <a:pt x="240" y="137"/>
                    <a:pt x="240" y="136"/>
                  </a:cubicBezTo>
                  <a:cubicBezTo>
                    <a:pt x="239" y="136"/>
                    <a:pt x="239" y="136"/>
                    <a:pt x="239" y="136"/>
                  </a:cubicBezTo>
                  <a:cubicBezTo>
                    <a:pt x="239" y="136"/>
                    <a:pt x="240" y="134"/>
                    <a:pt x="240" y="133"/>
                  </a:cubicBezTo>
                  <a:cubicBezTo>
                    <a:pt x="241" y="132"/>
                    <a:pt x="241" y="132"/>
                    <a:pt x="241" y="131"/>
                  </a:cubicBezTo>
                  <a:cubicBezTo>
                    <a:pt x="244" y="126"/>
                    <a:pt x="244" y="122"/>
                    <a:pt x="243" y="117"/>
                  </a:cubicBezTo>
                  <a:cubicBezTo>
                    <a:pt x="243" y="114"/>
                    <a:pt x="242" y="111"/>
                    <a:pt x="240" y="108"/>
                  </a:cubicBezTo>
                  <a:cubicBezTo>
                    <a:pt x="240" y="108"/>
                    <a:pt x="240" y="108"/>
                    <a:pt x="240" y="107"/>
                  </a:cubicBezTo>
                  <a:cubicBezTo>
                    <a:pt x="239" y="107"/>
                    <a:pt x="239" y="107"/>
                    <a:pt x="239" y="107"/>
                  </a:cubicBezTo>
                  <a:cubicBezTo>
                    <a:pt x="239" y="107"/>
                    <a:pt x="239" y="106"/>
                    <a:pt x="239" y="105"/>
                  </a:cubicBezTo>
                  <a:cubicBezTo>
                    <a:pt x="239" y="105"/>
                    <a:pt x="239" y="104"/>
                    <a:pt x="239" y="104"/>
                  </a:cubicBezTo>
                  <a:cubicBezTo>
                    <a:pt x="239" y="103"/>
                    <a:pt x="239" y="102"/>
                    <a:pt x="239" y="102"/>
                  </a:cubicBezTo>
                  <a:cubicBezTo>
                    <a:pt x="238" y="100"/>
                    <a:pt x="238" y="99"/>
                    <a:pt x="238" y="97"/>
                  </a:cubicBezTo>
                  <a:cubicBezTo>
                    <a:pt x="237" y="96"/>
                    <a:pt x="237" y="95"/>
                    <a:pt x="237" y="93"/>
                  </a:cubicBezTo>
                  <a:cubicBezTo>
                    <a:pt x="237" y="92"/>
                    <a:pt x="236" y="91"/>
                    <a:pt x="236" y="90"/>
                  </a:cubicBezTo>
                  <a:cubicBezTo>
                    <a:pt x="236" y="89"/>
                    <a:pt x="236" y="88"/>
                    <a:pt x="235" y="87"/>
                  </a:cubicBezTo>
                  <a:cubicBezTo>
                    <a:pt x="235" y="86"/>
                    <a:pt x="234" y="85"/>
                    <a:pt x="234" y="84"/>
                  </a:cubicBezTo>
                  <a:cubicBezTo>
                    <a:pt x="234" y="83"/>
                    <a:pt x="234" y="81"/>
                    <a:pt x="234" y="80"/>
                  </a:cubicBezTo>
                  <a:cubicBezTo>
                    <a:pt x="234" y="79"/>
                    <a:pt x="234" y="78"/>
                    <a:pt x="234" y="77"/>
                  </a:cubicBezTo>
                  <a:cubicBezTo>
                    <a:pt x="234" y="76"/>
                    <a:pt x="234" y="76"/>
                    <a:pt x="234" y="76"/>
                  </a:cubicBezTo>
                  <a:cubicBezTo>
                    <a:pt x="234" y="74"/>
                    <a:pt x="234" y="72"/>
                    <a:pt x="233" y="70"/>
                  </a:cubicBezTo>
                  <a:cubicBezTo>
                    <a:pt x="231" y="68"/>
                    <a:pt x="229" y="66"/>
                    <a:pt x="226" y="66"/>
                  </a:cubicBezTo>
                  <a:cubicBezTo>
                    <a:pt x="225" y="66"/>
                    <a:pt x="225" y="66"/>
                    <a:pt x="225" y="66"/>
                  </a:cubicBezTo>
                  <a:cubicBezTo>
                    <a:pt x="224" y="66"/>
                    <a:pt x="223" y="66"/>
                    <a:pt x="222" y="66"/>
                  </a:cubicBezTo>
                  <a:cubicBezTo>
                    <a:pt x="222" y="66"/>
                    <a:pt x="221" y="66"/>
                    <a:pt x="220" y="66"/>
                  </a:cubicBezTo>
                  <a:cubicBezTo>
                    <a:pt x="219" y="66"/>
                    <a:pt x="217" y="66"/>
                    <a:pt x="216" y="67"/>
                  </a:cubicBezTo>
                  <a:cubicBezTo>
                    <a:pt x="214" y="67"/>
                    <a:pt x="212" y="67"/>
                    <a:pt x="211" y="67"/>
                  </a:cubicBezTo>
                  <a:cubicBezTo>
                    <a:pt x="210" y="67"/>
                    <a:pt x="209" y="67"/>
                    <a:pt x="208" y="67"/>
                  </a:cubicBezTo>
                  <a:cubicBezTo>
                    <a:pt x="206" y="66"/>
                    <a:pt x="204" y="65"/>
                    <a:pt x="203" y="63"/>
                  </a:cubicBezTo>
                  <a:cubicBezTo>
                    <a:pt x="202" y="63"/>
                    <a:pt x="202" y="62"/>
                    <a:pt x="202" y="61"/>
                  </a:cubicBezTo>
                  <a:cubicBezTo>
                    <a:pt x="202" y="60"/>
                    <a:pt x="202" y="60"/>
                    <a:pt x="202" y="59"/>
                  </a:cubicBezTo>
                  <a:cubicBezTo>
                    <a:pt x="201" y="57"/>
                    <a:pt x="201" y="54"/>
                    <a:pt x="201" y="52"/>
                  </a:cubicBezTo>
                  <a:cubicBezTo>
                    <a:pt x="202" y="51"/>
                    <a:pt x="202" y="50"/>
                    <a:pt x="202" y="49"/>
                  </a:cubicBezTo>
                  <a:cubicBezTo>
                    <a:pt x="203" y="47"/>
                    <a:pt x="203" y="45"/>
                    <a:pt x="203" y="43"/>
                  </a:cubicBezTo>
                  <a:cubicBezTo>
                    <a:pt x="204" y="38"/>
                    <a:pt x="204" y="33"/>
                    <a:pt x="204" y="28"/>
                  </a:cubicBezTo>
                  <a:cubicBezTo>
                    <a:pt x="204" y="26"/>
                    <a:pt x="204" y="23"/>
                    <a:pt x="204" y="21"/>
                  </a:cubicBezTo>
                  <a:cubicBezTo>
                    <a:pt x="204" y="19"/>
                    <a:pt x="204" y="19"/>
                    <a:pt x="204" y="19"/>
                  </a:cubicBezTo>
                  <a:cubicBezTo>
                    <a:pt x="64" y="0"/>
                    <a:pt x="64" y="0"/>
                    <a:pt x="64" y="0"/>
                  </a:cubicBezTo>
                  <a:cubicBezTo>
                    <a:pt x="64" y="3"/>
                    <a:pt x="64" y="3"/>
                    <a:pt x="64" y="3"/>
                  </a:cubicBezTo>
                  <a:cubicBezTo>
                    <a:pt x="60" y="28"/>
                    <a:pt x="56" y="55"/>
                    <a:pt x="51" y="82"/>
                  </a:cubicBezTo>
                  <a:cubicBezTo>
                    <a:pt x="51" y="86"/>
                    <a:pt x="51" y="86"/>
                    <a:pt x="51" y="86"/>
                  </a:cubicBezTo>
                  <a:cubicBezTo>
                    <a:pt x="53" y="86"/>
                    <a:pt x="53" y="86"/>
                    <a:pt x="53" y="86"/>
                  </a:cubicBezTo>
                  <a:cubicBezTo>
                    <a:pt x="52" y="87"/>
                    <a:pt x="52" y="87"/>
                    <a:pt x="51" y="88"/>
                  </a:cubicBezTo>
                  <a:cubicBezTo>
                    <a:pt x="50" y="89"/>
                    <a:pt x="50" y="89"/>
                    <a:pt x="50" y="89"/>
                  </a:cubicBezTo>
                  <a:cubicBezTo>
                    <a:pt x="50" y="90"/>
                    <a:pt x="50" y="90"/>
                    <a:pt x="50" y="90"/>
                  </a:cubicBezTo>
                  <a:cubicBezTo>
                    <a:pt x="31" y="213"/>
                    <a:pt x="10" y="357"/>
                    <a:pt x="1" y="423"/>
                  </a:cubicBezTo>
                  <a:cubicBezTo>
                    <a:pt x="0" y="426"/>
                    <a:pt x="0" y="426"/>
                    <a:pt x="0" y="426"/>
                  </a:cubicBezTo>
                  <a:cubicBezTo>
                    <a:pt x="3" y="426"/>
                    <a:pt x="3" y="426"/>
                    <a:pt x="3" y="426"/>
                  </a:cubicBezTo>
                  <a:cubicBezTo>
                    <a:pt x="36" y="432"/>
                    <a:pt x="68" y="437"/>
                    <a:pt x="100" y="442"/>
                  </a:cubicBezTo>
                  <a:cubicBezTo>
                    <a:pt x="101" y="442"/>
                    <a:pt x="101" y="442"/>
                    <a:pt x="101" y="442"/>
                  </a:cubicBezTo>
                  <a:cubicBezTo>
                    <a:pt x="104" y="442"/>
                    <a:pt x="107" y="443"/>
                    <a:pt x="111" y="443"/>
                  </a:cubicBezTo>
                  <a:cubicBezTo>
                    <a:pt x="118" y="445"/>
                    <a:pt x="125" y="446"/>
                    <a:pt x="133" y="447"/>
                  </a:cubicBezTo>
                  <a:cubicBezTo>
                    <a:pt x="134" y="447"/>
                    <a:pt x="135" y="447"/>
                    <a:pt x="136" y="447"/>
                  </a:cubicBezTo>
                  <a:cubicBezTo>
                    <a:pt x="139" y="447"/>
                    <a:pt x="144" y="448"/>
                    <a:pt x="148" y="448"/>
                  </a:cubicBezTo>
                  <a:cubicBezTo>
                    <a:pt x="148" y="448"/>
                    <a:pt x="148" y="448"/>
                    <a:pt x="148" y="448"/>
                  </a:cubicBezTo>
                  <a:cubicBezTo>
                    <a:pt x="151" y="448"/>
                    <a:pt x="154" y="447"/>
                    <a:pt x="156" y="447"/>
                  </a:cubicBezTo>
                  <a:cubicBezTo>
                    <a:pt x="158" y="446"/>
                    <a:pt x="158" y="446"/>
                    <a:pt x="158" y="446"/>
                  </a:cubicBezTo>
                  <a:cubicBezTo>
                    <a:pt x="170" y="296"/>
                    <a:pt x="170" y="296"/>
                    <a:pt x="170" y="296"/>
                  </a:cubicBezTo>
                  <a:cubicBezTo>
                    <a:pt x="192" y="282"/>
                    <a:pt x="286" y="178"/>
                    <a:pt x="315" y="147"/>
                  </a:cubicBezTo>
                  <a:cubicBezTo>
                    <a:pt x="317" y="143"/>
                    <a:pt x="317" y="143"/>
                    <a:pt x="317" y="143"/>
                  </a:cubicBezTo>
                  <a:lnTo>
                    <a:pt x="313" y="142"/>
                  </a:lnTo>
                  <a:close/>
                  <a:moveTo>
                    <a:pt x="132" y="369"/>
                  </a:moveTo>
                  <a:cubicBezTo>
                    <a:pt x="132" y="371"/>
                    <a:pt x="132" y="373"/>
                    <a:pt x="131" y="375"/>
                  </a:cubicBezTo>
                  <a:cubicBezTo>
                    <a:pt x="129" y="379"/>
                    <a:pt x="125" y="383"/>
                    <a:pt x="123" y="383"/>
                  </a:cubicBezTo>
                  <a:cubicBezTo>
                    <a:pt x="123" y="383"/>
                    <a:pt x="122" y="383"/>
                    <a:pt x="121" y="382"/>
                  </a:cubicBezTo>
                  <a:cubicBezTo>
                    <a:pt x="120" y="380"/>
                    <a:pt x="121" y="378"/>
                    <a:pt x="122" y="375"/>
                  </a:cubicBezTo>
                  <a:cubicBezTo>
                    <a:pt x="123" y="372"/>
                    <a:pt x="123" y="370"/>
                    <a:pt x="123" y="368"/>
                  </a:cubicBezTo>
                  <a:cubicBezTo>
                    <a:pt x="123" y="366"/>
                    <a:pt x="123" y="365"/>
                    <a:pt x="123" y="364"/>
                  </a:cubicBezTo>
                  <a:cubicBezTo>
                    <a:pt x="123" y="364"/>
                    <a:pt x="124" y="364"/>
                    <a:pt x="124" y="363"/>
                  </a:cubicBezTo>
                  <a:cubicBezTo>
                    <a:pt x="124" y="362"/>
                    <a:pt x="125" y="361"/>
                    <a:pt x="125" y="359"/>
                  </a:cubicBezTo>
                  <a:cubicBezTo>
                    <a:pt x="125" y="358"/>
                    <a:pt x="125" y="356"/>
                    <a:pt x="124" y="355"/>
                  </a:cubicBezTo>
                  <a:cubicBezTo>
                    <a:pt x="124" y="355"/>
                    <a:pt x="124" y="354"/>
                    <a:pt x="123" y="353"/>
                  </a:cubicBezTo>
                  <a:cubicBezTo>
                    <a:pt x="123" y="353"/>
                    <a:pt x="124" y="352"/>
                    <a:pt x="125" y="350"/>
                  </a:cubicBezTo>
                  <a:cubicBezTo>
                    <a:pt x="126" y="349"/>
                    <a:pt x="126" y="349"/>
                    <a:pt x="126" y="349"/>
                  </a:cubicBezTo>
                  <a:cubicBezTo>
                    <a:pt x="127" y="347"/>
                    <a:pt x="128" y="346"/>
                    <a:pt x="129" y="345"/>
                  </a:cubicBezTo>
                  <a:cubicBezTo>
                    <a:pt x="130" y="346"/>
                    <a:pt x="130" y="347"/>
                    <a:pt x="130" y="347"/>
                  </a:cubicBezTo>
                  <a:cubicBezTo>
                    <a:pt x="130" y="348"/>
                    <a:pt x="131" y="350"/>
                    <a:pt x="131" y="351"/>
                  </a:cubicBezTo>
                  <a:cubicBezTo>
                    <a:pt x="132" y="351"/>
                    <a:pt x="132" y="352"/>
                    <a:pt x="132" y="353"/>
                  </a:cubicBezTo>
                  <a:cubicBezTo>
                    <a:pt x="134" y="355"/>
                    <a:pt x="134" y="356"/>
                    <a:pt x="134" y="357"/>
                  </a:cubicBezTo>
                  <a:cubicBezTo>
                    <a:pt x="134" y="358"/>
                    <a:pt x="133" y="359"/>
                    <a:pt x="133" y="360"/>
                  </a:cubicBezTo>
                  <a:cubicBezTo>
                    <a:pt x="133" y="362"/>
                    <a:pt x="132" y="364"/>
                    <a:pt x="132" y="367"/>
                  </a:cubicBezTo>
                  <a:cubicBezTo>
                    <a:pt x="132" y="367"/>
                    <a:pt x="132" y="368"/>
                    <a:pt x="132" y="369"/>
                  </a:cubicBezTo>
                  <a:close/>
                  <a:moveTo>
                    <a:pt x="62" y="245"/>
                  </a:moveTo>
                  <a:cubicBezTo>
                    <a:pt x="61" y="246"/>
                    <a:pt x="59" y="246"/>
                    <a:pt x="58" y="248"/>
                  </a:cubicBezTo>
                  <a:cubicBezTo>
                    <a:pt x="57" y="248"/>
                    <a:pt x="57" y="249"/>
                    <a:pt x="57" y="249"/>
                  </a:cubicBezTo>
                  <a:cubicBezTo>
                    <a:pt x="57" y="248"/>
                    <a:pt x="58" y="248"/>
                    <a:pt x="58" y="247"/>
                  </a:cubicBezTo>
                  <a:cubicBezTo>
                    <a:pt x="59" y="245"/>
                    <a:pt x="58" y="242"/>
                    <a:pt x="58" y="241"/>
                  </a:cubicBezTo>
                  <a:cubicBezTo>
                    <a:pt x="57" y="240"/>
                    <a:pt x="57" y="239"/>
                    <a:pt x="57" y="239"/>
                  </a:cubicBezTo>
                  <a:cubicBezTo>
                    <a:pt x="58" y="239"/>
                    <a:pt x="58" y="238"/>
                    <a:pt x="58" y="238"/>
                  </a:cubicBezTo>
                  <a:cubicBezTo>
                    <a:pt x="58" y="239"/>
                    <a:pt x="58" y="241"/>
                    <a:pt x="59" y="242"/>
                  </a:cubicBezTo>
                  <a:cubicBezTo>
                    <a:pt x="60" y="244"/>
                    <a:pt x="62" y="244"/>
                    <a:pt x="64" y="244"/>
                  </a:cubicBezTo>
                  <a:cubicBezTo>
                    <a:pt x="64" y="244"/>
                    <a:pt x="64" y="244"/>
                    <a:pt x="64" y="244"/>
                  </a:cubicBezTo>
                  <a:cubicBezTo>
                    <a:pt x="64" y="244"/>
                    <a:pt x="63" y="245"/>
                    <a:pt x="62" y="245"/>
                  </a:cubicBezTo>
                  <a:close/>
                  <a:moveTo>
                    <a:pt x="57" y="249"/>
                  </a:moveTo>
                  <a:cubicBezTo>
                    <a:pt x="55" y="253"/>
                    <a:pt x="57" y="255"/>
                    <a:pt x="58" y="257"/>
                  </a:cubicBezTo>
                  <a:cubicBezTo>
                    <a:pt x="58" y="257"/>
                    <a:pt x="59" y="258"/>
                    <a:pt x="59" y="258"/>
                  </a:cubicBezTo>
                  <a:cubicBezTo>
                    <a:pt x="59" y="258"/>
                    <a:pt x="59" y="259"/>
                    <a:pt x="59" y="260"/>
                  </a:cubicBezTo>
                  <a:cubicBezTo>
                    <a:pt x="59" y="262"/>
                    <a:pt x="58" y="265"/>
                    <a:pt x="60" y="267"/>
                  </a:cubicBezTo>
                  <a:cubicBezTo>
                    <a:pt x="62" y="269"/>
                    <a:pt x="65" y="269"/>
                    <a:pt x="66" y="269"/>
                  </a:cubicBezTo>
                  <a:cubicBezTo>
                    <a:pt x="66" y="269"/>
                    <a:pt x="67" y="269"/>
                    <a:pt x="67" y="269"/>
                  </a:cubicBezTo>
                  <a:cubicBezTo>
                    <a:pt x="66" y="269"/>
                    <a:pt x="65" y="270"/>
                    <a:pt x="64" y="270"/>
                  </a:cubicBezTo>
                  <a:cubicBezTo>
                    <a:pt x="63" y="270"/>
                    <a:pt x="63" y="270"/>
                    <a:pt x="62" y="269"/>
                  </a:cubicBezTo>
                  <a:cubicBezTo>
                    <a:pt x="59" y="268"/>
                    <a:pt x="55" y="265"/>
                    <a:pt x="52" y="262"/>
                  </a:cubicBezTo>
                  <a:cubicBezTo>
                    <a:pt x="52" y="262"/>
                    <a:pt x="51" y="261"/>
                    <a:pt x="50" y="261"/>
                  </a:cubicBezTo>
                  <a:cubicBezTo>
                    <a:pt x="48" y="259"/>
                    <a:pt x="46" y="257"/>
                    <a:pt x="44" y="254"/>
                  </a:cubicBezTo>
                  <a:cubicBezTo>
                    <a:pt x="46" y="255"/>
                    <a:pt x="47" y="255"/>
                    <a:pt x="48" y="255"/>
                  </a:cubicBezTo>
                  <a:cubicBezTo>
                    <a:pt x="49" y="255"/>
                    <a:pt x="49" y="255"/>
                    <a:pt x="49" y="255"/>
                  </a:cubicBezTo>
                  <a:cubicBezTo>
                    <a:pt x="49" y="255"/>
                    <a:pt x="49" y="255"/>
                    <a:pt x="49" y="255"/>
                  </a:cubicBezTo>
                  <a:cubicBezTo>
                    <a:pt x="52" y="254"/>
                    <a:pt x="55" y="252"/>
                    <a:pt x="57" y="249"/>
                  </a:cubicBezTo>
                  <a:close/>
                  <a:moveTo>
                    <a:pt x="98" y="306"/>
                  </a:moveTo>
                  <a:cubicBezTo>
                    <a:pt x="97" y="304"/>
                    <a:pt x="96" y="303"/>
                    <a:pt x="95" y="301"/>
                  </a:cubicBezTo>
                  <a:cubicBezTo>
                    <a:pt x="93" y="297"/>
                    <a:pt x="91" y="293"/>
                    <a:pt x="88" y="289"/>
                  </a:cubicBezTo>
                  <a:cubicBezTo>
                    <a:pt x="86" y="286"/>
                    <a:pt x="86" y="284"/>
                    <a:pt x="86" y="284"/>
                  </a:cubicBezTo>
                  <a:cubicBezTo>
                    <a:pt x="86" y="284"/>
                    <a:pt x="87" y="283"/>
                    <a:pt x="87" y="283"/>
                  </a:cubicBezTo>
                  <a:cubicBezTo>
                    <a:pt x="88" y="283"/>
                    <a:pt x="88" y="284"/>
                    <a:pt x="89" y="284"/>
                  </a:cubicBezTo>
                  <a:cubicBezTo>
                    <a:pt x="89" y="284"/>
                    <a:pt x="90" y="284"/>
                    <a:pt x="90" y="284"/>
                  </a:cubicBezTo>
                  <a:cubicBezTo>
                    <a:pt x="91" y="284"/>
                    <a:pt x="93" y="284"/>
                    <a:pt x="94" y="282"/>
                  </a:cubicBezTo>
                  <a:cubicBezTo>
                    <a:pt x="96" y="280"/>
                    <a:pt x="96" y="278"/>
                    <a:pt x="96" y="277"/>
                  </a:cubicBezTo>
                  <a:cubicBezTo>
                    <a:pt x="96" y="274"/>
                    <a:pt x="96" y="274"/>
                    <a:pt x="96" y="274"/>
                  </a:cubicBezTo>
                  <a:cubicBezTo>
                    <a:pt x="93" y="274"/>
                    <a:pt x="93" y="274"/>
                    <a:pt x="93" y="274"/>
                  </a:cubicBezTo>
                  <a:cubicBezTo>
                    <a:pt x="92" y="274"/>
                    <a:pt x="91" y="274"/>
                    <a:pt x="90" y="274"/>
                  </a:cubicBezTo>
                  <a:cubicBezTo>
                    <a:pt x="88" y="274"/>
                    <a:pt x="86" y="274"/>
                    <a:pt x="85" y="273"/>
                  </a:cubicBezTo>
                  <a:cubicBezTo>
                    <a:pt x="84" y="273"/>
                    <a:pt x="83" y="272"/>
                    <a:pt x="82" y="271"/>
                  </a:cubicBezTo>
                  <a:cubicBezTo>
                    <a:pt x="81" y="271"/>
                    <a:pt x="81" y="270"/>
                    <a:pt x="80" y="269"/>
                  </a:cubicBezTo>
                  <a:cubicBezTo>
                    <a:pt x="81" y="269"/>
                    <a:pt x="82" y="268"/>
                    <a:pt x="82" y="267"/>
                  </a:cubicBezTo>
                  <a:cubicBezTo>
                    <a:pt x="85" y="264"/>
                    <a:pt x="86" y="260"/>
                    <a:pt x="88" y="256"/>
                  </a:cubicBezTo>
                  <a:cubicBezTo>
                    <a:pt x="88" y="254"/>
                    <a:pt x="88" y="254"/>
                    <a:pt x="88" y="254"/>
                  </a:cubicBezTo>
                  <a:cubicBezTo>
                    <a:pt x="90" y="251"/>
                    <a:pt x="91" y="249"/>
                    <a:pt x="93" y="249"/>
                  </a:cubicBezTo>
                  <a:cubicBezTo>
                    <a:pt x="93" y="249"/>
                    <a:pt x="93" y="249"/>
                    <a:pt x="94" y="249"/>
                  </a:cubicBezTo>
                  <a:cubicBezTo>
                    <a:pt x="99" y="249"/>
                    <a:pt x="107" y="255"/>
                    <a:pt x="109" y="259"/>
                  </a:cubicBezTo>
                  <a:cubicBezTo>
                    <a:pt x="115" y="273"/>
                    <a:pt x="118" y="290"/>
                    <a:pt x="119" y="305"/>
                  </a:cubicBezTo>
                  <a:cubicBezTo>
                    <a:pt x="120" y="309"/>
                    <a:pt x="120" y="309"/>
                    <a:pt x="120" y="309"/>
                  </a:cubicBezTo>
                  <a:cubicBezTo>
                    <a:pt x="121" y="314"/>
                    <a:pt x="122" y="318"/>
                    <a:pt x="123" y="321"/>
                  </a:cubicBezTo>
                  <a:cubicBezTo>
                    <a:pt x="123" y="322"/>
                    <a:pt x="123" y="323"/>
                    <a:pt x="124" y="325"/>
                  </a:cubicBezTo>
                  <a:cubicBezTo>
                    <a:pt x="124" y="326"/>
                    <a:pt x="125" y="330"/>
                    <a:pt x="125" y="331"/>
                  </a:cubicBezTo>
                  <a:cubicBezTo>
                    <a:pt x="125" y="331"/>
                    <a:pt x="124" y="331"/>
                    <a:pt x="124" y="332"/>
                  </a:cubicBezTo>
                  <a:cubicBezTo>
                    <a:pt x="123" y="332"/>
                    <a:pt x="122" y="332"/>
                    <a:pt x="121" y="333"/>
                  </a:cubicBezTo>
                  <a:cubicBezTo>
                    <a:pt x="121" y="330"/>
                    <a:pt x="120" y="324"/>
                    <a:pt x="119" y="321"/>
                  </a:cubicBezTo>
                  <a:cubicBezTo>
                    <a:pt x="117" y="317"/>
                    <a:pt x="114" y="315"/>
                    <a:pt x="110" y="314"/>
                  </a:cubicBezTo>
                  <a:cubicBezTo>
                    <a:pt x="109" y="314"/>
                    <a:pt x="108" y="314"/>
                    <a:pt x="108" y="314"/>
                  </a:cubicBezTo>
                  <a:cubicBezTo>
                    <a:pt x="103" y="314"/>
                    <a:pt x="102" y="317"/>
                    <a:pt x="102" y="319"/>
                  </a:cubicBezTo>
                  <a:cubicBezTo>
                    <a:pt x="101" y="316"/>
                    <a:pt x="100" y="313"/>
                    <a:pt x="100" y="311"/>
                  </a:cubicBezTo>
                  <a:cubicBezTo>
                    <a:pt x="99" y="308"/>
                    <a:pt x="98" y="307"/>
                    <a:pt x="98" y="30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1" name="Freeform 130"/>
            <p:cNvSpPr>
              <a:spLocks/>
            </p:cNvSpPr>
            <p:nvPr/>
          </p:nvSpPr>
          <p:spPr bwMode="auto">
            <a:xfrm>
              <a:off x="22217589" y="8350420"/>
              <a:ext cx="266727" cy="313584"/>
            </a:xfrm>
            <a:custGeom>
              <a:avLst/>
              <a:gdLst>
                <a:gd name="T0" fmla="*/ 47 w 49"/>
                <a:gd name="T1" fmla="*/ 27 h 63"/>
                <a:gd name="T2" fmla="*/ 42 w 49"/>
                <a:gd name="T3" fmla="*/ 24 h 63"/>
                <a:gd name="T4" fmla="*/ 41 w 49"/>
                <a:gd name="T5" fmla="*/ 24 h 63"/>
                <a:gd name="T6" fmla="*/ 40 w 49"/>
                <a:gd name="T7" fmla="*/ 23 h 63"/>
                <a:gd name="T8" fmla="*/ 37 w 49"/>
                <a:gd name="T9" fmla="*/ 22 h 63"/>
                <a:gd name="T10" fmla="*/ 34 w 49"/>
                <a:gd name="T11" fmla="*/ 21 h 63"/>
                <a:gd name="T12" fmla="*/ 26 w 49"/>
                <a:gd name="T13" fmla="*/ 23 h 63"/>
                <a:gd name="T14" fmla="*/ 26 w 49"/>
                <a:gd name="T15" fmla="*/ 19 h 63"/>
                <a:gd name="T16" fmla="*/ 25 w 49"/>
                <a:gd name="T17" fmla="*/ 15 h 63"/>
                <a:gd name="T18" fmla="*/ 23 w 49"/>
                <a:gd name="T19" fmla="*/ 8 h 63"/>
                <a:gd name="T20" fmla="*/ 18 w 49"/>
                <a:gd name="T21" fmla="*/ 6 h 63"/>
                <a:gd name="T22" fmla="*/ 18 w 49"/>
                <a:gd name="T23" fmla="*/ 5 h 63"/>
                <a:gd name="T24" fmla="*/ 18 w 49"/>
                <a:gd name="T25" fmla="*/ 6 h 63"/>
                <a:gd name="T26" fmla="*/ 18 w 49"/>
                <a:gd name="T27" fmla="*/ 5 h 63"/>
                <a:gd name="T28" fmla="*/ 17 w 49"/>
                <a:gd name="T29" fmla="*/ 4 h 63"/>
                <a:gd name="T30" fmla="*/ 12 w 49"/>
                <a:gd name="T31" fmla="*/ 0 h 63"/>
                <a:gd name="T32" fmla="*/ 8 w 49"/>
                <a:gd name="T33" fmla="*/ 2 h 63"/>
                <a:gd name="T34" fmla="*/ 5 w 49"/>
                <a:gd name="T35" fmla="*/ 12 h 63"/>
                <a:gd name="T36" fmla="*/ 5 w 49"/>
                <a:gd name="T37" fmla="*/ 15 h 63"/>
                <a:gd name="T38" fmla="*/ 3 w 49"/>
                <a:gd name="T39" fmla="*/ 30 h 63"/>
                <a:gd name="T40" fmla="*/ 2 w 49"/>
                <a:gd name="T41" fmla="*/ 44 h 63"/>
                <a:gd name="T42" fmla="*/ 7 w 49"/>
                <a:gd name="T43" fmla="*/ 60 h 63"/>
                <a:gd name="T44" fmla="*/ 14 w 49"/>
                <a:gd name="T45" fmla="*/ 63 h 63"/>
                <a:gd name="T46" fmla="*/ 20 w 49"/>
                <a:gd name="T47" fmla="*/ 61 h 63"/>
                <a:gd name="T48" fmla="*/ 23 w 49"/>
                <a:gd name="T49" fmla="*/ 55 h 63"/>
                <a:gd name="T50" fmla="*/ 24 w 49"/>
                <a:gd name="T51" fmla="*/ 54 h 63"/>
                <a:gd name="T52" fmla="*/ 27 w 49"/>
                <a:gd name="T53" fmla="*/ 61 h 63"/>
                <a:gd name="T54" fmla="*/ 30 w 49"/>
                <a:gd name="T55" fmla="*/ 62 h 63"/>
                <a:gd name="T56" fmla="*/ 30 w 49"/>
                <a:gd name="T57" fmla="*/ 62 h 63"/>
                <a:gd name="T58" fmla="*/ 41 w 49"/>
                <a:gd name="T59" fmla="*/ 53 h 63"/>
                <a:gd name="T60" fmla="*/ 41 w 49"/>
                <a:gd name="T61" fmla="*/ 53 h 63"/>
                <a:gd name="T62" fmla="*/ 47 w 49"/>
                <a:gd name="T63" fmla="*/ 39 h 63"/>
                <a:gd name="T64" fmla="*/ 48 w 49"/>
                <a:gd name="T65" fmla="*/ 37 h 63"/>
                <a:gd name="T66" fmla="*/ 47 w 49"/>
                <a:gd name="T6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 h="63">
                  <a:moveTo>
                    <a:pt x="47" y="27"/>
                  </a:moveTo>
                  <a:cubicBezTo>
                    <a:pt x="46" y="25"/>
                    <a:pt x="44" y="24"/>
                    <a:pt x="42" y="24"/>
                  </a:cubicBezTo>
                  <a:cubicBezTo>
                    <a:pt x="42" y="24"/>
                    <a:pt x="41" y="24"/>
                    <a:pt x="41" y="24"/>
                  </a:cubicBezTo>
                  <a:cubicBezTo>
                    <a:pt x="41" y="24"/>
                    <a:pt x="40" y="23"/>
                    <a:pt x="40" y="23"/>
                  </a:cubicBezTo>
                  <a:cubicBezTo>
                    <a:pt x="39" y="23"/>
                    <a:pt x="38" y="22"/>
                    <a:pt x="37" y="22"/>
                  </a:cubicBezTo>
                  <a:cubicBezTo>
                    <a:pt x="36" y="22"/>
                    <a:pt x="35" y="21"/>
                    <a:pt x="34" y="21"/>
                  </a:cubicBezTo>
                  <a:cubicBezTo>
                    <a:pt x="31" y="21"/>
                    <a:pt x="28" y="22"/>
                    <a:pt x="26" y="23"/>
                  </a:cubicBezTo>
                  <a:cubicBezTo>
                    <a:pt x="26" y="22"/>
                    <a:pt x="26" y="20"/>
                    <a:pt x="26" y="19"/>
                  </a:cubicBezTo>
                  <a:cubicBezTo>
                    <a:pt x="25" y="17"/>
                    <a:pt x="25" y="16"/>
                    <a:pt x="25" y="15"/>
                  </a:cubicBezTo>
                  <a:cubicBezTo>
                    <a:pt x="25" y="13"/>
                    <a:pt x="24" y="10"/>
                    <a:pt x="23" y="8"/>
                  </a:cubicBezTo>
                  <a:cubicBezTo>
                    <a:pt x="21" y="6"/>
                    <a:pt x="19" y="6"/>
                    <a:pt x="18" y="6"/>
                  </a:cubicBezTo>
                  <a:cubicBezTo>
                    <a:pt x="18" y="6"/>
                    <a:pt x="18" y="5"/>
                    <a:pt x="18" y="5"/>
                  </a:cubicBezTo>
                  <a:cubicBezTo>
                    <a:pt x="18" y="5"/>
                    <a:pt x="18" y="6"/>
                    <a:pt x="18" y="6"/>
                  </a:cubicBezTo>
                  <a:cubicBezTo>
                    <a:pt x="18" y="5"/>
                    <a:pt x="18" y="5"/>
                    <a:pt x="18" y="5"/>
                  </a:cubicBezTo>
                  <a:cubicBezTo>
                    <a:pt x="18" y="5"/>
                    <a:pt x="17" y="4"/>
                    <a:pt x="17" y="4"/>
                  </a:cubicBezTo>
                  <a:cubicBezTo>
                    <a:pt x="16" y="2"/>
                    <a:pt x="15" y="0"/>
                    <a:pt x="12" y="0"/>
                  </a:cubicBezTo>
                  <a:cubicBezTo>
                    <a:pt x="10" y="0"/>
                    <a:pt x="9" y="1"/>
                    <a:pt x="8" y="2"/>
                  </a:cubicBezTo>
                  <a:cubicBezTo>
                    <a:pt x="4" y="4"/>
                    <a:pt x="5" y="9"/>
                    <a:pt x="5" y="12"/>
                  </a:cubicBezTo>
                  <a:cubicBezTo>
                    <a:pt x="5" y="13"/>
                    <a:pt x="5" y="14"/>
                    <a:pt x="5" y="15"/>
                  </a:cubicBezTo>
                  <a:cubicBezTo>
                    <a:pt x="3" y="20"/>
                    <a:pt x="3" y="25"/>
                    <a:pt x="3" y="30"/>
                  </a:cubicBezTo>
                  <a:cubicBezTo>
                    <a:pt x="4" y="35"/>
                    <a:pt x="3" y="39"/>
                    <a:pt x="2" y="44"/>
                  </a:cubicBezTo>
                  <a:cubicBezTo>
                    <a:pt x="0" y="51"/>
                    <a:pt x="2" y="57"/>
                    <a:pt x="7" y="60"/>
                  </a:cubicBezTo>
                  <a:cubicBezTo>
                    <a:pt x="9" y="62"/>
                    <a:pt x="12" y="63"/>
                    <a:pt x="14" y="63"/>
                  </a:cubicBezTo>
                  <a:cubicBezTo>
                    <a:pt x="16" y="63"/>
                    <a:pt x="18" y="62"/>
                    <a:pt x="20" y="61"/>
                  </a:cubicBezTo>
                  <a:cubicBezTo>
                    <a:pt x="22" y="59"/>
                    <a:pt x="23" y="57"/>
                    <a:pt x="23" y="55"/>
                  </a:cubicBezTo>
                  <a:cubicBezTo>
                    <a:pt x="23" y="55"/>
                    <a:pt x="23" y="55"/>
                    <a:pt x="24" y="54"/>
                  </a:cubicBezTo>
                  <a:cubicBezTo>
                    <a:pt x="23" y="57"/>
                    <a:pt x="24" y="59"/>
                    <a:pt x="27" y="61"/>
                  </a:cubicBezTo>
                  <a:cubicBezTo>
                    <a:pt x="28" y="61"/>
                    <a:pt x="29" y="62"/>
                    <a:pt x="30" y="62"/>
                  </a:cubicBezTo>
                  <a:cubicBezTo>
                    <a:pt x="30" y="62"/>
                    <a:pt x="30" y="62"/>
                    <a:pt x="30" y="62"/>
                  </a:cubicBezTo>
                  <a:cubicBezTo>
                    <a:pt x="34" y="62"/>
                    <a:pt x="38" y="57"/>
                    <a:pt x="41" y="53"/>
                  </a:cubicBezTo>
                  <a:cubicBezTo>
                    <a:pt x="41" y="53"/>
                    <a:pt x="41" y="53"/>
                    <a:pt x="41" y="53"/>
                  </a:cubicBezTo>
                  <a:cubicBezTo>
                    <a:pt x="44" y="49"/>
                    <a:pt x="47" y="45"/>
                    <a:pt x="47" y="39"/>
                  </a:cubicBezTo>
                  <a:cubicBezTo>
                    <a:pt x="47" y="39"/>
                    <a:pt x="47" y="38"/>
                    <a:pt x="48" y="37"/>
                  </a:cubicBezTo>
                  <a:cubicBezTo>
                    <a:pt x="48" y="34"/>
                    <a:pt x="49" y="30"/>
                    <a:pt x="47" y="2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2" name="Freeform 131"/>
            <p:cNvSpPr>
              <a:spLocks/>
            </p:cNvSpPr>
            <p:nvPr/>
          </p:nvSpPr>
          <p:spPr bwMode="auto">
            <a:xfrm>
              <a:off x="21497425" y="8003238"/>
              <a:ext cx="451385" cy="130660"/>
            </a:xfrm>
            <a:custGeom>
              <a:avLst/>
              <a:gdLst>
                <a:gd name="T0" fmla="*/ 82 w 83"/>
                <a:gd name="T1" fmla="*/ 10 h 26"/>
                <a:gd name="T2" fmla="*/ 71 w 83"/>
                <a:gd name="T3" fmla="*/ 3 h 26"/>
                <a:gd name="T4" fmla="*/ 66 w 83"/>
                <a:gd name="T5" fmla="*/ 3 h 26"/>
                <a:gd name="T6" fmla="*/ 61 w 83"/>
                <a:gd name="T7" fmla="*/ 4 h 26"/>
                <a:gd name="T8" fmla="*/ 59 w 83"/>
                <a:gd name="T9" fmla="*/ 3 h 26"/>
                <a:gd name="T10" fmla="*/ 52 w 83"/>
                <a:gd name="T11" fmla="*/ 2 h 26"/>
                <a:gd name="T12" fmla="*/ 39 w 83"/>
                <a:gd name="T13" fmla="*/ 0 h 26"/>
                <a:gd name="T14" fmla="*/ 33 w 83"/>
                <a:gd name="T15" fmla="*/ 1 h 26"/>
                <a:gd name="T16" fmla="*/ 30 w 83"/>
                <a:gd name="T17" fmla="*/ 1 h 26"/>
                <a:gd name="T18" fmla="*/ 15 w 83"/>
                <a:gd name="T19" fmla="*/ 4 h 26"/>
                <a:gd name="T20" fmla="*/ 1 w 83"/>
                <a:gd name="T21" fmla="*/ 11 h 26"/>
                <a:gd name="T22" fmla="*/ 2 w 83"/>
                <a:gd name="T23" fmla="*/ 16 h 26"/>
                <a:gd name="T24" fmla="*/ 11 w 83"/>
                <a:gd name="T25" fmla="*/ 19 h 26"/>
                <a:gd name="T26" fmla="*/ 13 w 83"/>
                <a:gd name="T27" fmla="*/ 19 h 26"/>
                <a:gd name="T28" fmla="*/ 16 w 83"/>
                <a:gd name="T29" fmla="*/ 19 h 26"/>
                <a:gd name="T30" fmla="*/ 23 w 83"/>
                <a:gd name="T31" fmla="*/ 20 h 26"/>
                <a:gd name="T32" fmla="*/ 24 w 83"/>
                <a:gd name="T33" fmla="*/ 22 h 26"/>
                <a:gd name="T34" fmla="*/ 28 w 83"/>
                <a:gd name="T35" fmla="*/ 24 h 26"/>
                <a:gd name="T36" fmla="*/ 35 w 83"/>
                <a:gd name="T37" fmla="*/ 25 h 26"/>
                <a:gd name="T38" fmla="*/ 37 w 83"/>
                <a:gd name="T39" fmla="*/ 25 h 26"/>
                <a:gd name="T40" fmla="*/ 40 w 83"/>
                <a:gd name="T41" fmla="*/ 25 h 26"/>
                <a:gd name="T42" fmla="*/ 42 w 83"/>
                <a:gd name="T43" fmla="*/ 26 h 26"/>
                <a:gd name="T44" fmla="*/ 46 w 83"/>
                <a:gd name="T45" fmla="*/ 26 h 26"/>
                <a:gd name="T46" fmla="*/ 48 w 83"/>
                <a:gd name="T47" fmla="*/ 26 h 26"/>
                <a:gd name="T48" fmla="*/ 55 w 83"/>
                <a:gd name="T49" fmla="*/ 25 h 26"/>
                <a:gd name="T50" fmla="*/ 64 w 83"/>
                <a:gd name="T51" fmla="*/ 24 h 26"/>
                <a:gd name="T52" fmla="*/ 76 w 83"/>
                <a:gd name="T53" fmla="*/ 20 h 26"/>
                <a:gd name="T54" fmla="*/ 77 w 83"/>
                <a:gd name="T55" fmla="*/ 19 h 26"/>
                <a:gd name="T56" fmla="*/ 82 w 83"/>
                <a:gd name="T5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3" h="26">
                  <a:moveTo>
                    <a:pt x="82" y="10"/>
                  </a:moveTo>
                  <a:cubicBezTo>
                    <a:pt x="81" y="5"/>
                    <a:pt x="74" y="3"/>
                    <a:pt x="71" y="3"/>
                  </a:cubicBezTo>
                  <a:cubicBezTo>
                    <a:pt x="69" y="3"/>
                    <a:pt x="67" y="3"/>
                    <a:pt x="66" y="3"/>
                  </a:cubicBezTo>
                  <a:cubicBezTo>
                    <a:pt x="64" y="4"/>
                    <a:pt x="63" y="4"/>
                    <a:pt x="61" y="4"/>
                  </a:cubicBezTo>
                  <a:cubicBezTo>
                    <a:pt x="60" y="4"/>
                    <a:pt x="59" y="4"/>
                    <a:pt x="59" y="3"/>
                  </a:cubicBezTo>
                  <a:cubicBezTo>
                    <a:pt x="56" y="3"/>
                    <a:pt x="54" y="3"/>
                    <a:pt x="52" y="2"/>
                  </a:cubicBezTo>
                  <a:cubicBezTo>
                    <a:pt x="48" y="1"/>
                    <a:pt x="43" y="0"/>
                    <a:pt x="39" y="0"/>
                  </a:cubicBezTo>
                  <a:cubicBezTo>
                    <a:pt x="37" y="0"/>
                    <a:pt x="35" y="0"/>
                    <a:pt x="33" y="1"/>
                  </a:cubicBezTo>
                  <a:cubicBezTo>
                    <a:pt x="30" y="1"/>
                    <a:pt x="30" y="1"/>
                    <a:pt x="30" y="1"/>
                  </a:cubicBezTo>
                  <a:cubicBezTo>
                    <a:pt x="25" y="3"/>
                    <a:pt x="20" y="4"/>
                    <a:pt x="15" y="4"/>
                  </a:cubicBezTo>
                  <a:cubicBezTo>
                    <a:pt x="11" y="5"/>
                    <a:pt x="3" y="5"/>
                    <a:pt x="1" y="11"/>
                  </a:cubicBezTo>
                  <a:cubicBezTo>
                    <a:pt x="0" y="13"/>
                    <a:pt x="1" y="15"/>
                    <a:pt x="2" y="16"/>
                  </a:cubicBezTo>
                  <a:cubicBezTo>
                    <a:pt x="4" y="19"/>
                    <a:pt x="8" y="19"/>
                    <a:pt x="11" y="19"/>
                  </a:cubicBezTo>
                  <a:cubicBezTo>
                    <a:pt x="12" y="19"/>
                    <a:pt x="12" y="19"/>
                    <a:pt x="13" y="19"/>
                  </a:cubicBezTo>
                  <a:cubicBezTo>
                    <a:pt x="13" y="19"/>
                    <a:pt x="15" y="19"/>
                    <a:pt x="16" y="19"/>
                  </a:cubicBezTo>
                  <a:cubicBezTo>
                    <a:pt x="18" y="19"/>
                    <a:pt x="21" y="19"/>
                    <a:pt x="23" y="20"/>
                  </a:cubicBezTo>
                  <a:cubicBezTo>
                    <a:pt x="23" y="20"/>
                    <a:pt x="23" y="21"/>
                    <a:pt x="24" y="22"/>
                  </a:cubicBezTo>
                  <a:cubicBezTo>
                    <a:pt x="25" y="23"/>
                    <a:pt x="27" y="24"/>
                    <a:pt x="28" y="24"/>
                  </a:cubicBezTo>
                  <a:cubicBezTo>
                    <a:pt x="30" y="25"/>
                    <a:pt x="33" y="25"/>
                    <a:pt x="35" y="25"/>
                  </a:cubicBezTo>
                  <a:cubicBezTo>
                    <a:pt x="37" y="25"/>
                    <a:pt x="37" y="25"/>
                    <a:pt x="37" y="25"/>
                  </a:cubicBezTo>
                  <a:cubicBezTo>
                    <a:pt x="38" y="25"/>
                    <a:pt x="39" y="25"/>
                    <a:pt x="40" y="25"/>
                  </a:cubicBezTo>
                  <a:cubicBezTo>
                    <a:pt x="40" y="25"/>
                    <a:pt x="41" y="26"/>
                    <a:pt x="42" y="26"/>
                  </a:cubicBezTo>
                  <a:cubicBezTo>
                    <a:pt x="43" y="26"/>
                    <a:pt x="45" y="26"/>
                    <a:pt x="46" y="26"/>
                  </a:cubicBezTo>
                  <a:cubicBezTo>
                    <a:pt x="47" y="26"/>
                    <a:pt x="47" y="26"/>
                    <a:pt x="48" y="26"/>
                  </a:cubicBezTo>
                  <a:cubicBezTo>
                    <a:pt x="50" y="26"/>
                    <a:pt x="53" y="26"/>
                    <a:pt x="55" y="25"/>
                  </a:cubicBezTo>
                  <a:cubicBezTo>
                    <a:pt x="58" y="25"/>
                    <a:pt x="61" y="24"/>
                    <a:pt x="64" y="24"/>
                  </a:cubicBezTo>
                  <a:cubicBezTo>
                    <a:pt x="68" y="24"/>
                    <a:pt x="72" y="23"/>
                    <a:pt x="76" y="20"/>
                  </a:cubicBezTo>
                  <a:cubicBezTo>
                    <a:pt x="76" y="19"/>
                    <a:pt x="77" y="19"/>
                    <a:pt x="77" y="19"/>
                  </a:cubicBezTo>
                  <a:cubicBezTo>
                    <a:pt x="79" y="17"/>
                    <a:pt x="83" y="14"/>
                    <a:pt x="82" y="1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3" name="Freeform 132"/>
            <p:cNvSpPr>
              <a:spLocks noEditPoints="1"/>
            </p:cNvSpPr>
            <p:nvPr/>
          </p:nvSpPr>
          <p:spPr bwMode="auto">
            <a:xfrm>
              <a:off x="14482495" y="3868786"/>
              <a:ext cx="2496979" cy="2756924"/>
            </a:xfrm>
            <a:custGeom>
              <a:avLst/>
              <a:gdLst>
                <a:gd name="T0" fmla="*/ 230 w 458"/>
                <a:gd name="T1" fmla="*/ 169 h 556"/>
                <a:gd name="T2" fmla="*/ 248 w 458"/>
                <a:gd name="T3" fmla="*/ 90 h 556"/>
                <a:gd name="T4" fmla="*/ 223 w 458"/>
                <a:gd name="T5" fmla="*/ 97 h 556"/>
                <a:gd name="T6" fmla="*/ 230 w 458"/>
                <a:gd name="T7" fmla="*/ 67 h 556"/>
                <a:gd name="T8" fmla="*/ 212 w 458"/>
                <a:gd name="T9" fmla="*/ 74 h 556"/>
                <a:gd name="T10" fmla="*/ 200 w 458"/>
                <a:gd name="T11" fmla="*/ 71 h 556"/>
                <a:gd name="T12" fmla="*/ 202 w 458"/>
                <a:gd name="T13" fmla="*/ 59 h 556"/>
                <a:gd name="T14" fmla="*/ 203 w 458"/>
                <a:gd name="T15" fmla="*/ 29 h 556"/>
                <a:gd name="T16" fmla="*/ 183 w 458"/>
                <a:gd name="T17" fmla="*/ 42 h 556"/>
                <a:gd name="T18" fmla="*/ 173 w 458"/>
                <a:gd name="T19" fmla="*/ 44 h 556"/>
                <a:gd name="T20" fmla="*/ 176 w 458"/>
                <a:gd name="T21" fmla="*/ 30 h 556"/>
                <a:gd name="T22" fmla="*/ 167 w 458"/>
                <a:gd name="T23" fmla="*/ 23 h 556"/>
                <a:gd name="T24" fmla="*/ 147 w 458"/>
                <a:gd name="T25" fmla="*/ 21 h 556"/>
                <a:gd name="T26" fmla="*/ 124 w 458"/>
                <a:gd name="T27" fmla="*/ 20 h 556"/>
                <a:gd name="T28" fmla="*/ 107 w 458"/>
                <a:gd name="T29" fmla="*/ 5 h 556"/>
                <a:gd name="T30" fmla="*/ 93 w 458"/>
                <a:gd name="T31" fmla="*/ 5 h 556"/>
                <a:gd name="T32" fmla="*/ 80 w 458"/>
                <a:gd name="T33" fmla="*/ 7 h 556"/>
                <a:gd name="T34" fmla="*/ 69 w 458"/>
                <a:gd name="T35" fmla="*/ 13 h 556"/>
                <a:gd name="T36" fmla="*/ 42 w 458"/>
                <a:gd name="T37" fmla="*/ 49 h 556"/>
                <a:gd name="T38" fmla="*/ 51 w 458"/>
                <a:gd name="T39" fmla="*/ 86 h 556"/>
                <a:gd name="T40" fmla="*/ 25 w 458"/>
                <a:gd name="T41" fmla="*/ 155 h 556"/>
                <a:gd name="T42" fmla="*/ 22 w 458"/>
                <a:gd name="T43" fmla="*/ 203 h 556"/>
                <a:gd name="T44" fmla="*/ 14 w 458"/>
                <a:gd name="T45" fmla="*/ 243 h 556"/>
                <a:gd name="T46" fmla="*/ 3 w 458"/>
                <a:gd name="T47" fmla="*/ 288 h 556"/>
                <a:gd name="T48" fmla="*/ 13 w 458"/>
                <a:gd name="T49" fmla="*/ 341 h 556"/>
                <a:gd name="T50" fmla="*/ 30 w 458"/>
                <a:gd name="T51" fmla="*/ 367 h 556"/>
                <a:gd name="T52" fmla="*/ 40 w 458"/>
                <a:gd name="T53" fmla="*/ 382 h 556"/>
                <a:gd name="T54" fmla="*/ 39 w 458"/>
                <a:gd name="T55" fmla="*/ 407 h 556"/>
                <a:gd name="T56" fmla="*/ 457 w 458"/>
                <a:gd name="T57" fmla="*/ 403 h 556"/>
                <a:gd name="T58" fmla="*/ 111 w 458"/>
                <a:gd name="T59" fmla="*/ 37 h 556"/>
                <a:gd name="T60" fmla="*/ 232 w 458"/>
                <a:gd name="T61" fmla="*/ 212 h 556"/>
                <a:gd name="T62" fmla="*/ 208 w 458"/>
                <a:gd name="T63" fmla="*/ 222 h 556"/>
                <a:gd name="T64" fmla="*/ 226 w 458"/>
                <a:gd name="T65" fmla="*/ 238 h 556"/>
                <a:gd name="T66" fmla="*/ 243 w 458"/>
                <a:gd name="T67" fmla="*/ 243 h 556"/>
                <a:gd name="T68" fmla="*/ 226 w 458"/>
                <a:gd name="T69" fmla="*/ 258 h 556"/>
                <a:gd name="T70" fmla="*/ 200 w 458"/>
                <a:gd name="T71" fmla="*/ 259 h 556"/>
                <a:gd name="T72" fmla="*/ 185 w 458"/>
                <a:gd name="T73" fmla="*/ 265 h 556"/>
                <a:gd name="T74" fmla="*/ 179 w 458"/>
                <a:gd name="T75" fmla="*/ 245 h 556"/>
                <a:gd name="T76" fmla="*/ 152 w 458"/>
                <a:gd name="T77" fmla="*/ 246 h 556"/>
                <a:gd name="T78" fmla="*/ 169 w 458"/>
                <a:gd name="T79" fmla="*/ 236 h 556"/>
                <a:gd name="T80" fmla="*/ 194 w 458"/>
                <a:gd name="T81" fmla="*/ 233 h 556"/>
                <a:gd name="T82" fmla="*/ 171 w 458"/>
                <a:gd name="T83" fmla="*/ 207 h 556"/>
                <a:gd name="T84" fmla="*/ 157 w 458"/>
                <a:gd name="T85" fmla="*/ 199 h 556"/>
                <a:gd name="T86" fmla="*/ 169 w 458"/>
                <a:gd name="T87" fmla="*/ 199 h 556"/>
                <a:gd name="T88" fmla="*/ 202 w 458"/>
                <a:gd name="T89" fmla="*/ 208 h 556"/>
                <a:gd name="T90" fmla="*/ 144 w 458"/>
                <a:gd name="T91" fmla="*/ 195 h 556"/>
                <a:gd name="T92" fmla="*/ 151 w 458"/>
                <a:gd name="T93" fmla="*/ 197 h 556"/>
                <a:gd name="T94" fmla="*/ 146 w 458"/>
                <a:gd name="T95" fmla="*/ 42 h 556"/>
                <a:gd name="T96" fmla="*/ 144 w 458"/>
                <a:gd name="T97" fmla="*/ 36 h 556"/>
                <a:gd name="T98" fmla="*/ 310 w 458"/>
                <a:gd name="T99" fmla="*/ 417 h 556"/>
                <a:gd name="T100" fmla="*/ 291 w 458"/>
                <a:gd name="T101" fmla="*/ 423 h 556"/>
                <a:gd name="T102" fmla="*/ 240 w 458"/>
                <a:gd name="T103" fmla="*/ 442 h 556"/>
                <a:gd name="T104" fmla="*/ 223 w 458"/>
                <a:gd name="T105" fmla="*/ 452 h 556"/>
                <a:gd name="T106" fmla="*/ 196 w 458"/>
                <a:gd name="T107" fmla="*/ 448 h 556"/>
                <a:gd name="T108" fmla="*/ 192 w 458"/>
                <a:gd name="T109" fmla="*/ 435 h 556"/>
                <a:gd name="T110" fmla="*/ 221 w 458"/>
                <a:gd name="T111" fmla="*/ 425 h 556"/>
                <a:gd name="T112" fmla="*/ 218 w 458"/>
                <a:gd name="T113" fmla="*/ 383 h 556"/>
                <a:gd name="T114" fmla="*/ 260 w 458"/>
                <a:gd name="T115" fmla="*/ 431 h 556"/>
                <a:gd name="T116" fmla="*/ 283 w 458"/>
                <a:gd name="T117" fmla="*/ 421 h 556"/>
                <a:gd name="T118" fmla="*/ 313 w 458"/>
                <a:gd name="T119" fmla="*/ 412 h 556"/>
                <a:gd name="T120" fmla="*/ 311 w 458"/>
                <a:gd name="T121" fmla="*/ 415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58" h="556">
                  <a:moveTo>
                    <a:pt x="345" y="346"/>
                  </a:moveTo>
                  <a:cubicBezTo>
                    <a:pt x="332" y="315"/>
                    <a:pt x="332" y="315"/>
                    <a:pt x="332" y="315"/>
                  </a:cubicBezTo>
                  <a:cubicBezTo>
                    <a:pt x="331" y="315"/>
                    <a:pt x="331" y="315"/>
                    <a:pt x="331" y="315"/>
                  </a:cubicBezTo>
                  <a:cubicBezTo>
                    <a:pt x="324" y="314"/>
                    <a:pt x="303" y="310"/>
                    <a:pt x="293" y="284"/>
                  </a:cubicBezTo>
                  <a:cubicBezTo>
                    <a:pt x="293" y="284"/>
                    <a:pt x="293" y="284"/>
                    <a:pt x="293" y="284"/>
                  </a:cubicBezTo>
                  <a:cubicBezTo>
                    <a:pt x="230" y="169"/>
                    <a:pt x="230" y="169"/>
                    <a:pt x="230" y="169"/>
                  </a:cubicBezTo>
                  <a:cubicBezTo>
                    <a:pt x="261" y="108"/>
                    <a:pt x="261" y="108"/>
                    <a:pt x="261" y="108"/>
                  </a:cubicBezTo>
                  <a:cubicBezTo>
                    <a:pt x="262" y="106"/>
                    <a:pt x="262" y="106"/>
                    <a:pt x="262" y="106"/>
                  </a:cubicBezTo>
                  <a:cubicBezTo>
                    <a:pt x="262" y="105"/>
                    <a:pt x="262" y="105"/>
                    <a:pt x="262" y="105"/>
                  </a:cubicBezTo>
                  <a:cubicBezTo>
                    <a:pt x="262" y="104"/>
                    <a:pt x="261" y="103"/>
                    <a:pt x="261" y="101"/>
                  </a:cubicBezTo>
                  <a:cubicBezTo>
                    <a:pt x="259" y="97"/>
                    <a:pt x="256" y="95"/>
                    <a:pt x="253" y="93"/>
                  </a:cubicBezTo>
                  <a:cubicBezTo>
                    <a:pt x="251" y="92"/>
                    <a:pt x="250" y="91"/>
                    <a:pt x="248" y="90"/>
                  </a:cubicBezTo>
                  <a:cubicBezTo>
                    <a:pt x="247" y="88"/>
                    <a:pt x="244" y="86"/>
                    <a:pt x="241" y="86"/>
                  </a:cubicBezTo>
                  <a:cubicBezTo>
                    <a:pt x="238" y="86"/>
                    <a:pt x="236" y="89"/>
                    <a:pt x="234" y="90"/>
                  </a:cubicBezTo>
                  <a:cubicBezTo>
                    <a:pt x="234" y="90"/>
                    <a:pt x="234" y="91"/>
                    <a:pt x="233" y="91"/>
                  </a:cubicBezTo>
                  <a:cubicBezTo>
                    <a:pt x="233" y="92"/>
                    <a:pt x="232" y="92"/>
                    <a:pt x="231" y="93"/>
                  </a:cubicBezTo>
                  <a:cubicBezTo>
                    <a:pt x="229" y="94"/>
                    <a:pt x="229" y="94"/>
                    <a:pt x="229" y="94"/>
                  </a:cubicBezTo>
                  <a:cubicBezTo>
                    <a:pt x="228" y="95"/>
                    <a:pt x="225" y="97"/>
                    <a:pt x="223" y="97"/>
                  </a:cubicBezTo>
                  <a:cubicBezTo>
                    <a:pt x="223" y="95"/>
                    <a:pt x="224" y="90"/>
                    <a:pt x="224" y="88"/>
                  </a:cubicBezTo>
                  <a:cubicBezTo>
                    <a:pt x="225" y="86"/>
                    <a:pt x="225" y="85"/>
                    <a:pt x="225" y="84"/>
                  </a:cubicBezTo>
                  <a:cubicBezTo>
                    <a:pt x="225" y="82"/>
                    <a:pt x="226" y="80"/>
                    <a:pt x="227" y="78"/>
                  </a:cubicBezTo>
                  <a:cubicBezTo>
                    <a:pt x="227" y="77"/>
                    <a:pt x="227" y="77"/>
                    <a:pt x="227" y="76"/>
                  </a:cubicBezTo>
                  <a:cubicBezTo>
                    <a:pt x="227" y="76"/>
                    <a:pt x="228" y="75"/>
                    <a:pt x="228" y="75"/>
                  </a:cubicBezTo>
                  <a:cubicBezTo>
                    <a:pt x="230" y="73"/>
                    <a:pt x="232" y="70"/>
                    <a:pt x="230" y="67"/>
                  </a:cubicBezTo>
                  <a:cubicBezTo>
                    <a:pt x="229" y="65"/>
                    <a:pt x="228" y="64"/>
                    <a:pt x="226" y="64"/>
                  </a:cubicBezTo>
                  <a:cubicBezTo>
                    <a:pt x="224" y="64"/>
                    <a:pt x="222" y="65"/>
                    <a:pt x="221" y="66"/>
                  </a:cubicBezTo>
                  <a:cubicBezTo>
                    <a:pt x="221" y="67"/>
                    <a:pt x="221" y="67"/>
                    <a:pt x="221" y="67"/>
                  </a:cubicBezTo>
                  <a:cubicBezTo>
                    <a:pt x="220" y="67"/>
                    <a:pt x="219" y="68"/>
                    <a:pt x="219" y="68"/>
                  </a:cubicBezTo>
                  <a:cubicBezTo>
                    <a:pt x="218" y="69"/>
                    <a:pt x="217" y="69"/>
                    <a:pt x="215" y="70"/>
                  </a:cubicBezTo>
                  <a:cubicBezTo>
                    <a:pt x="214" y="71"/>
                    <a:pt x="213" y="72"/>
                    <a:pt x="212" y="74"/>
                  </a:cubicBezTo>
                  <a:cubicBezTo>
                    <a:pt x="211" y="75"/>
                    <a:pt x="211" y="75"/>
                    <a:pt x="211" y="75"/>
                  </a:cubicBezTo>
                  <a:cubicBezTo>
                    <a:pt x="208" y="77"/>
                    <a:pt x="205" y="80"/>
                    <a:pt x="201" y="80"/>
                  </a:cubicBezTo>
                  <a:cubicBezTo>
                    <a:pt x="201" y="80"/>
                    <a:pt x="201" y="80"/>
                    <a:pt x="201" y="80"/>
                  </a:cubicBezTo>
                  <a:cubicBezTo>
                    <a:pt x="201" y="80"/>
                    <a:pt x="200" y="78"/>
                    <a:pt x="200" y="78"/>
                  </a:cubicBezTo>
                  <a:cubicBezTo>
                    <a:pt x="200" y="77"/>
                    <a:pt x="200" y="76"/>
                    <a:pt x="200" y="75"/>
                  </a:cubicBezTo>
                  <a:cubicBezTo>
                    <a:pt x="200" y="74"/>
                    <a:pt x="200" y="73"/>
                    <a:pt x="200" y="71"/>
                  </a:cubicBezTo>
                  <a:cubicBezTo>
                    <a:pt x="200" y="70"/>
                    <a:pt x="200" y="69"/>
                    <a:pt x="200" y="67"/>
                  </a:cubicBezTo>
                  <a:cubicBezTo>
                    <a:pt x="200" y="66"/>
                    <a:pt x="200" y="65"/>
                    <a:pt x="200" y="64"/>
                  </a:cubicBezTo>
                  <a:cubicBezTo>
                    <a:pt x="200" y="64"/>
                    <a:pt x="200" y="64"/>
                    <a:pt x="200" y="64"/>
                  </a:cubicBezTo>
                  <a:cubicBezTo>
                    <a:pt x="200" y="64"/>
                    <a:pt x="200" y="64"/>
                    <a:pt x="200" y="64"/>
                  </a:cubicBezTo>
                  <a:cubicBezTo>
                    <a:pt x="200" y="63"/>
                    <a:pt x="201" y="63"/>
                    <a:pt x="201" y="62"/>
                  </a:cubicBezTo>
                  <a:cubicBezTo>
                    <a:pt x="201" y="61"/>
                    <a:pt x="202" y="60"/>
                    <a:pt x="202" y="59"/>
                  </a:cubicBezTo>
                  <a:cubicBezTo>
                    <a:pt x="202" y="58"/>
                    <a:pt x="202" y="58"/>
                    <a:pt x="203" y="57"/>
                  </a:cubicBezTo>
                  <a:cubicBezTo>
                    <a:pt x="203" y="56"/>
                    <a:pt x="203" y="54"/>
                    <a:pt x="203" y="53"/>
                  </a:cubicBezTo>
                  <a:cubicBezTo>
                    <a:pt x="203" y="53"/>
                    <a:pt x="204" y="52"/>
                    <a:pt x="204" y="52"/>
                  </a:cubicBezTo>
                  <a:cubicBezTo>
                    <a:pt x="204" y="50"/>
                    <a:pt x="204" y="49"/>
                    <a:pt x="205" y="48"/>
                  </a:cubicBezTo>
                  <a:cubicBezTo>
                    <a:pt x="206" y="44"/>
                    <a:pt x="207" y="41"/>
                    <a:pt x="206" y="37"/>
                  </a:cubicBezTo>
                  <a:cubicBezTo>
                    <a:pt x="206" y="34"/>
                    <a:pt x="205" y="31"/>
                    <a:pt x="203" y="29"/>
                  </a:cubicBezTo>
                  <a:cubicBezTo>
                    <a:pt x="201" y="27"/>
                    <a:pt x="200" y="26"/>
                    <a:pt x="198" y="26"/>
                  </a:cubicBezTo>
                  <a:cubicBezTo>
                    <a:pt x="197" y="26"/>
                    <a:pt x="195" y="26"/>
                    <a:pt x="193" y="29"/>
                  </a:cubicBezTo>
                  <a:cubicBezTo>
                    <a:pt x="192" y="31"/>
                    <a:pt x="191" y="35"/>
                    <a:pt x="191" y="39"/>
                  </a:cubicBezTo>
                  <a:cubicBezTo>
                    <a:pt x="191" y="39"/>
                    <a:pt x="191" y="39"/>
                    <a:pt x="191" y="39"/>
                  </a:cubicBezTo>
                  <a:cubicBezTo>
                    <a:pt x="190" y="39"/>
                    <a:pt x="189" y="39"/>
                    <a:pt x="188" y="39"/>
                  </a:cubicBezTo>
                  <a:cubicBezTo>
                    <a:pt x="187" y="39"/>
                    <a:pt x="185" y="40"/>
                    <a:pt x="183" y="42"/>
                  </a:cubicBezTo>
                  <a:cubicBezTo>
                    <a:pt x="182" y="42"/>
                    <a:pt x="182" y="43"/>
                    <a:pt x="181" y="43"/>
                  </a:cubicBezTo>
                  <a:cubicBezTo>
                    <a:pt x="179" y="44"/>
                    <a:pt x="179" y="44"/>
                    <a:pt x="179" y="44"/>
                  </a:cubicBezTo>
                  <a:cubicBezTo>
                    <a:pt x="179" y="44"/>
                    <a:pt x="179" y="44"/>
                    <a:pt x="178" y="45"/>
                  </a:cubicBezTo>
                  <a:cubicBezTo>
                    <a:pt x="177" y="45"/>
                    <a:pt x="175" y="46"/>
                    <a:pt x="175" y="46"/>
                  </a:cubicBezTo>
                  <a:cubicBezTo>
                    <a:pt x="174" y="46"/>
                    <a:pt x="174" y="46"/>
                    <a:pt x="174" y="45"/>
                  </a:cubicBezTo>
                  <a:cubicBezTo>
                    <a:pt x="173" y="45"/>
                    <a:pt x="173" y="44"/>
                    <a:pt x="173" y="44"/>
                  </a:cubicBezTo>
                  <a:cubicBezTo>
                    <a:pt x="173" y="43"/>
                    <a:pt x="172" y="41"/>
                    <a:pt x="171" y="40"/>
                  </a:cubicBezTo>
                  <a:cubicBezTo>
                    <a:pt x="169" y="39"/>
                    <a:pt x="167" y="38"/>
                    <a:pt x="165" y="38"/>
                  </a:cubicBezTo>
                  <a:cubicBezTo>
                    <a:pt x="166" y="38"/>
                    <a:pt x="167" y="38"/>
                    <a:pt x="168" y="37"/>
                  </a:cubicBezTo>
                  <a:cubicBezTo>
                    <a:pt x="168" y="37"/>
                    <a:pt x="169" y="37"/>
                    <a:pt x="169" y="37"/>
                  </a:cubicBezTo>
                  <a:cubicBezTo>
                    <a:pt x="170" y="37"/>
                    <a:pt x="171" y="37"/>
                    <a:pt x="172" y="37"/>
                  </a:cubicBezTo>
                  <a:cubicBezTo>
                    <a:pt x="176" y="36"/>
                    <a:pt x="176" y="31"/>
                    <a:pt x="176" y="30"/>
                  </a:cubicBezTo>
                  <a:cubicBezTo>
                    <a:pt x="176" y="28"/>
                    <a:pt x="175" y="25"/>
                    <a:pt x="170" y="25"/>
                  </a:cubicBezTo>
                  <a:cubicBezTo>
                    <a:pt x="170" y="25"/>
                    <a:pt x="170" y="25"/>
                    <a:pt x="170" y="25"/>
                  </a:cubicBezTo>
                  <a:cubicBezTo>
                    <a:pt x="169" y="25"/>
                    <a:pt x="169" y="25"/>
                    <a:pt x="168" y="26"/>
                  </a:cubicBezTo>
                  <a:cubicBezTo>
                    <a:pt x="168" y="26"/>
                    <a:pt x="168" y="26"/>
                    <a:pt x="168" y="26"/>
                  </a:cubicBezTo>
                  <a:cubicBezTo>
                    <a:pt x="168" y="26"/>
                    <a:pt x="168" y="26"/>
                    <a:pt x="168" y="26"/>
                  </a:cubicBezTo>
                  <a:cubicBezTo>
                    <a:pt x="168" y="25"/>
                    <a:pt x="167" y="24"/>
                    <a:pt x="167" y="23"/>
                  </a:cubicBezTo>
                  <a:cubicBezTo>
                    <a:pt x="165" y="21"/>
                    <a:pt x="162" y="20"/>
                    <a:pt x="158" y="20"/>
                  </a:cubicBezTo>
                  <a:cubicBezTo>
                    <a:pt x="157" y="20"/>
                    <a:pt x="156" y="20"/>
                    <a:pt x="155" y="21"/>
                  </a:cubicBezTo>
                  <a:cubicBezTo>
                    <a:pt x="153" y="21"/>
                    <a:pt x="153" y="22"/>
                    <a:pt x="152" y="22"/>
                  </a:cubicBezTo>
                  <a:cubicBezTo>
                    <a:pt x="151" y="23"/>
                    <a:pt x="151" y="23"/>
                    <a:pt x="151" y="23"/>
                  </a:cubicBezTo>
                  <a:cubicBezTo>
                    <a:pt x="151" y="23"/>
                    <a:pt x="151" y="23"/>
                    <a:pt x="150" y="23"/>
                  </a:cubicBezTo>
                  <a:cubicBezTo>
                    <a:pt x="150" y="22"/>
                    <a:pt x="149" y="21"/>
                    <a:pt x="147" y="21"/>
                  </a:cubicBezTo>
                  <a:cubicBezTo>
                    <a:pt x="146" y="20"/>
                    <a:pt x="144" y="20"/>
                    <a:pt x="143" y="20"/>
                  </a:cubicBezTo>
                  <a:cubicBezTo>
                    <a:pt x="141" y="20"/>
                    <a:pt x="140" y="20"/>
                    <a:pt x="139" y="20"/>
                  </a:cubicBezTo>
                  <a:cubicBezTo>
                    <a:pt x="138" y="20"/>
                    <a:pt x="137" y="20"/>
                    <a:pt x="137" y="20"/>
                  </a:cubicBezTo>
                  <a:cubicBezTo>
                    <a:pt x="135" y="20"/>
                    <a:pt x="134" y="20"/>
                    <a:pt x="133" y="20"/>
                  </a:cubicBezTo>
                  <a:cubicBezTo>
                    <a:pt x="126" y="20"/>
                    <a:pt x="126" y="20"/>
                    <a:pt x="126" y="20"/>
                  </a:cubicBezTo>
                  <a:cubicBezTo>
                    <a:pt x="125" y="20"/>
                    <a:pt x="125" y="20"/>
                    <a:pt x="124" y="20"/>
                  </a:cubicBezTo>
                  <a:cubicBezTo>
                    <a:pt x="123" y="20"/>
                    <a:pt x="122" y="21"/>
                    <a:pt x="121" y="21"/>
                  </a:cubicBezTo>
                  <a:cubicBezTo>
                    <a:pt x="117" y="21"/>
                    <a:pt x="115" y="20"/>
                    <a:pt x="114" y="19"/>
                  </a:cubicBezTo>
                  <a:cubicBezTo>
                    <a:pt x="114" y="18"/>
                    <a:pt x="114" y="18"/>
                    <a:pt x="115" y="17"/>
                  </a:cubicBezTo>
                  <a:cubicBezTo>
                    <a:pt x="115" y="16"/>
                    <a:pt x="116" y="14"/>
                    <a:pt x="116" y="12"/>
                  </a:cubicBezTo>
                  <a:cubicBezTo>
                    <a:pt x="116" y="8"/>
                    <a:pt x="113" y="5"/>
                    <a:pt x="108" y="5"/>
                  </a:cubicBezTo>
                  <a:cubicBezTo>
                    <a:pt x="108" y="5"/>
                    <a:pt x="108" y="5"/>
                    <a:pt x="107" y="5"/>
                  </a:cubicBezTo>
                  <a:cubicBezTo>
                    <a:pt x="107" y="5"/>
                    <a:pt x="106" y="5"/>
                    <a:pt x="106" y="6"/>
                  </a:cubicBezTo>
                  <a:cubicBezTo>
                    <a:pt x="106" y="5"/>
                    <a:pt x="106" y="5"/>
                    <a:pt x="105" y="5"/>
                  </a:cubicBezTo>
                  <a:cubicBezTo>
                    <a:pt x="105" y="5"/>
                    <a:pt x="105" y="5"/>
                    <a:pt x="104" y="4"/>
                  </a:cubicBezTo>
                  <a:cubicBezTo>
                    <a:pt x="103" y="3"/>
                    <a:pt x="102" y="2"/>
                    <a:pt x="99" y="2"/>
                  </a:cubicBezTo>
                  <a:cubicBezTo>
                    <a:pt x="99" y="2"/>
                    <a:pt x="98" y="2"/>
                    <a:pt x="97" y="2"/>
                  </a:cubicBezTo>
                  <a:cubicBezTo>
                    <a:pt x="95" y="3"/>
                    <a:pt x="94" y="4"/>
                    <a:pt x="93" y="5"/>
                  </a:cubicBezTo>
                  <a:cubicBezTo>
                    <a:pt x="93" y="5"/>
                    <a:pt x="93" y="5"/>
                    <a:pt x="93" y="5"/>
                  </a:cubicBezTo>
                  <a:cubicBezTo>
                    <a:pt x="93" y="5"/>
                    <a:pt x="93" y="5"/>
                    <a:pt x="93" y="5"/>
                  </a:cubicBezTo>
                  <a:cubicBezTo>
                    <a:pt x="92" y="3"/>
                    <a:pt x="91" y="0"/>
                    <a:pt x="87" y="0"/>
                  </a:cubicBezTo>
                  <a:cubicBezTo>
                    <a:pt x="87" y="0"/>
                    <a:pt x="86" y="1"/>
                    <a:pt x="85" y="1"/>
                  </a:cubicBezTo>
                  <a:cubicBezTo>
                    <a:pt x="82" y="2"/>
                    <a:pt x="81" y="4"/>
                    <a:pt x="81" y="6"/>
                  </a:cubicBezTo>
                  <a:cubicBezTo>
                    <a:pt x="80" y="6"/>
                    <a:pt x="80" y="7"/>
                    <a:pt x="80" y="7"/>
                  </a:cubicBezTo>
                  <a:cubicBezTo>
                    <a:pt x="80" y="8"/>
                    <a:pt x="80" y="8"/>
                    <a:pt x="79" y="8"/>
                  </a:cubicBezTo>
                  <a:cubicBezTo>
                    <a:pt x="78" y="9"/>
                    <a:pt x="77" y="11"/>
                    <a:pt x="77" y="14"/>
                  </a:cubicBezTo>
                  <a:cubicBezTo>
                    <a:pt x="77" y="14"/>
                    <a:pt x="77" y="14"/>
                    <a:pt x="77" y="14"/>
                  </a:cubicBezTo>
                  <a:cubicBezTo>
                    <a:pt x="76" y="14"/>
                    <a:pt x="73" y="7"/>
                    <a:pt x="73" y="7"/>
                  </a:cubicBezTo>
                  <a:cubicBezTo>
                    <a:pt x="70" y="11"/>
                    <a:pt x="70" y="11"/>
                    <a:pt x="70" y="11"/>
                  </a:cubicBezTo>
                  <a:cubicBezTo>
                    <a:pt x="70" y="12"/>
                    <a:pt x="70" y="13"/>
                    <a:pt x="69" y="13"/>
                  </a:cubicBezTo>
                  <a:cubicBezTo>
                    <a:pt x="68" y="15"/>
                    <a:pt x="67" y="17"/>
                    <a:pt x="65" y="19"/>
                  </a:cubicBezTo>
                  <a:cubicBezTo>
                    <a:pt x="64" y="22"/>
                    <a:pt x="62" y="25"/>
                    <a:pt x="59" y="27"/>
                  </a:cubicBezTo>
                  <a:cubicBezTo>
                    <a:pt x="58" y="28"/>
                    <a:pt x="56" y="29"/>
                    <a:pt x="54" y="30"/>
                  </a:cubicBezTo>
                  <a:cubicBezTo>
                    <a:pt x="51" y="32"/>
                    <a:pt x="48" y="33"/>
                    <a:pt x="47" y="36"/>
                  </a:cubicBezTo>
                  <a:cubicBezTo>
                    <a:pt x="45" y="38"/>
                    <a:pt x="45" y="40"/>
                    <a:pt x="44" y="43"/>
                  </a:cubicBezTo>
                  <a:cubicBezTo>
                    <a:pt x="44" y="45"/>
                    <a:pt x="43" y="47"/>
                    <a:pt x="42" y="49"/>
                  </a:cubicBezTo>
                  <a:cubicBezTo>
                    <a:pt x="39" y="54"/>
                    <a:pt x="36" y="57"/>
                    <a:pt x="31" y="61"/>
                  </a:cubicBezTo>
                  <a:cubicBezTo>
                    <a:pt x="30" y="62"/>
                    <a:pt x="30" y="62"/>
                    <a:pt x="30" y="62"/>
                  </a:cubicBezTo>
                  <a:cubicBezTo>
                    <a:pt x="29" y="63"/>
                    <a:pt x="27" y="66"/>
                    <a:pt x="27" y="68"/>
                  </a:cubicBezTo>
                  <a:cubicBezTo>
                    <a:pt x="27" y="70"/>
                    <a:pt x="28" y="73"/>
                    <a:pt x="31" y="75"/>
                  </a:cubicBezTo>
                  <a:cubicBezTo>
                    <a:pt x="33" y="77"/>
                    <a:pt x="37" y="78"/>
                    <a:pt x="41" y="80"/>
                  </a:cubicBezTo>
                  <a:cubicBezTo>
                    <a:pt x="45" y="81"/>
                    <a:pt x="50" y="83"/>
                    <a:pt x="51" y="86"/>
                  </a:cubicBezTo>
                  <a:cubicBezTo>
                    <a:pt x="52" y="89"/>
                    <a:pt x="52" y="92"/>
                    <a:pt x="50" y="96"/>
                  </a:cubicBezTo>
                  <a:cubicBezTo>
                    <a:pt x="49" y="99"/>
                    <a:pt x="45" y="102"/>
                    <a:pt x="41" y="105"/>
                  </a:cubicBezTo>
                  <a:cubicBezTo>
                    <a:pt x="35" y="111"/>
                    <a:pt x="28" y="117"/>
                    <a:pt x="31" y="123"/>
                  </a:cubicBezTo>
                  <a:cubicBezTo>
                    <a:pt x="32" y="125"/>
                    <a:pt x="34" y="127"/>
                    <a:pt x="36" y="129"/>
                  </a:cubicBezTo>
                  <a:cubicBezTo>
                    <a:pt x="41" y="132"/>
                    <a:pt x="44" y="135"/>
                    <a:pt x="41" y="140"/>
                  </a:cubicBezTo>
                  <a:cubicBezTo>
                    <a:pt x="38" y="146"/>
                    <a:pt x="31" y="151"/>
                    <a:pt x="25" y="155"/>
                  </a:cubicBezTo>
                  <a:cubicBezTo>
                    <a:pt x="23" y="157"/>
                    <a:pt x="23" y="157"/>
                    <a:pt x="23" y="157"/>
                  </a:cubicBezTo>
                  <a:cubicBezTo>
                    <a:pt x="15" y="162"/>
                    <a:pt x="16" y="170"/>
                    <a:pt x="16" y="178"/>
                  </a:cubicBezTo>
                  <a:cubicBezTo>
                    <a:pt x="17" y="180"/>
                    <a:pt x="17" y="180"/>
                    <a:pt x="17" y="180"/>
                  </a:cubicBezTo>
                  <a:cubicBezTo>
                    <a:pt x="17" y="184"/>
                    <a:pt x="18" y="186"/>
                    <a:pt x="20" y="189"/>
                  </a:cubicBezTo>
                  <a:cubicBezTo>
                    <a:pt x="20" y="190"/>
                    <a:pt x="21" y="191"/>
                    <a:pt x="22" y="192"/>
                  </a:cubicBezTo>
                  <a:cubicBezTo>
                    <a:pt x="23" y="195"/>
                    <a:pt x="23" y="199"/>
                    <a:pt x="22" y="203"/>
                  </a:cubicBezTo>
                  <a:cubicBezTo>
                    <a:pt x="22" y="204"/>
                    <a:pt x="22" y="205"/>
                    <a:pt x="22" y="206"/>
                  </a:cubicBezTo>
                  <a:cubicBezTo>
                    <a:pt x="22" y="208"/>
                    <a:pt x="22" y="208"/>
                    <a:pt x="22" y="208"/>
                  </a:cubicBezTo>
                  <a:cubicBezTo>
                    <a:pt x="21" y="212"/>
                    <a:pt x="21" y="217"/>
                    <a:pt x="21" y="222"/>
                  </a:cubicBezTo>
                  <a:cubicBezTo>
                    <a:pt x="21" y="222"/>
                    <a:pt x="22" y="223"/>
                    <a:pt x="22" y="224"/>
                  </a:cubicBezTo>
                  <a:cubicBezTo>
                    <a:pt x="22" y="227"/>
                    <a:pt x="23" y="230"/>
                    <a:pt x="21" y="234"/>
                  </a:cubicBezTo>
                  <a:cubicBezTo>
                    <a:pt x="20" y="238"/>
                    <a:pt x="17" y="240"/>
                    <a:pt x="14" y="243"/>
                  </a:cubicBezTo>
                  <a:cubicBezTo>
                    <a:pt x="12" y="245"/>
                    <a:pt x="10" y="246"/>
                    <a:pt x="9" y="249"/>
                  </a:cubicBezTo>
                  <a:cubicBezTo>
                    <a:pt x="7" y="252"/>
                    <a:pt x="7" y="256"/>
                    <a:pt x="8" y="261"/>
                  </a:cubicBezTo>
                  <a:cubicBezTo>
                    <a:pt x="8" y="262"/>
                    <a:pt x="8" y="264"/>
                    <a:pt x="8" y="265"/>
                  </a:cubicBezTo>
                  <a:cubicBezTo>
                    <a:pt x="9" y="270"/>
                    <a:pt x="7" y="273"/>
                    <a:pt x="4" y="276"/>
                  </a:cubicBezTo>
                  <a:cubicBezTo>
                    <a:pt x="4" y="277"/>
                    <a:pt x="3" y="278"/>
                    <a:pt x="2" y="280"/>
                  </a:cubicBezTo>
                  <a:cubicBezTo>
                    <a:pt x="0" y="284"/>
                    <a:pt x="1" y="285"/>
                    <a:pt x="3" y="288"/>
                  </a:cubicBezTo>
                  <a:cubicBezTo>
                    <a:pt x="4" y="289"/>
                    <a:pt x="5" y="290"/>
                    <a:pt x="6" y="291"/>
                  </a:cubicBezTo>
                  <a:cubicBezTo>
                    <a:pt x="8" y="296"/>
                    <a:pt x="8" y="301"/>
                    <a:pt x="8" y="307"/>
                  </a:cubicBezTo>
                  <a:cubicBezTo>
                    <a:pt x="8" y="311"/>
                    <a:pt x="8" y="315"/>
                    <a:pt x="9" y="319"/>
                  </a:cubicBezTo>
                  <a:cubicBezTo>
                    <a:pt x="10" y="321"/>
                    <a:pt x="11" y="322"/>
                    <a:pt x="12" y="324"/>
                  </a:cubicBezTo>
                  <a:cubicBezTo>
                    <a:pt x="14" y="326"/>
                    <a:pt x="15" y="328"/>
                    <a:pt x="15" y="330"/>
                  </a:cubicBezTo>
                  <a:cubicBezTo>
                    <a:pt x="16" y="335"/>
                    <a:pt x="14" y="338"/>
                    <a:pt x="13" y="341"/>
                  </a:cubicBezTo>
                  <a:cubicBezTo>
                    <a:pt x="11" y="343"/>
                    <a:pt x="10" y="345"/>
                    <a:pt x="10" y="348"/>
                  </a:cubicBezTo>
                  <a:cubicBezTo>
                    <a:pt x="9" y="352"/>
                    <a:pt x="11" y="356"/>
                    <a:pt x="14" y="358"/>
                  </a:cubicBezTo>
                  <a:cubicBezTo>
                    <a:pt x="16" y="359"/>
                    <a:pt x="18" y="360"/>
                    <a:pt x="20" y="360"/>
                  </a:cubicBezTo>
                  <a:cubicBezTo>
                    <a:pt x="22" y="360"/>
                    <a:pt x="24" y="361"/>
                    <a:pt x="26" y="362"/>
                  </a:cubicBezTo>
                  <a:cubicBezTo>
                    <a:pt x="27" y="363"/>
                    <a:pt x="27" y="363"/>
                    <a:pt x="28" y="364"/>
                  </a:cubicBezTo>
                  <a:cubicBezTo>
                    <a:pt x="29" y="365"/>
                    <a:pt x="29" y="366"/>
                    <a:pt x="30" y="367"/>
                  </a:cubicBezTo>
                  <a:cubicBezTo>
                    <a:pt x="32" y="368"/>
                    <a:pt x="33" y="368"/>
                    <a:pt x="35" y="368"/>
                  </a:cubicBezTo>
                  <a:cubicBezTo>
                    <a:pt x="35" y="368"/>
                    <a:pt x="36" y="368"/>
                    <a:pt x="37" y="368"/>
                  </a:cubicBezTo>
                  <a:cubicBezTo>
                    <a:pt x="38" y="368"/>
                    <a:pt x="38" y="368"/>
                    <a:pt x="39" y="368"/>
                  </a:cubicBezTo>
                  <a:cubicBezTo>
                    <a:pt x="42" y="368"/>
                    <a:pt x="44" y="368"/>
                    <a:pt x="45" y="370"/>
                  </a:cubicBezTo>
                  <a:cubicBezTo>
                    <a:pt x="47" y="373"/>
                    <a:pt x="46" y="375"/>
                    <a:pt x="42" y="379"/>
                  </a:cubicBezTo>
                  <a:cubicBezTo>
                    <a:pt x="41" y="380"/>
                    <a:pt x="41" y="381"/>
                    <a:pt x="40" y="382"/>
                  </a:cubicBezTo>
                  <a:cubicBezTo>
                    <a:pt x="38" y="385"/>
                    <a:pt x="39" y="388"/>
                    <a:pt x="39" y="392"/>
                  </a:cubicBezTo>
                  <a:cubicBezTo>
                    <a:pt x="40" y="394"/>
                    <a:pt x="40" y="396"/>
                    <a:pt x="40" y="399"/>
                  </a:cubicBezTo>
                  <a:cubicBezTo>
                    <a:pt x="39" y="401"/>
                    <a:pt x="39" y="402"/>
                    <a:pt x="39" y="402"/>
                  </a:cubicBezTo>
                  <a:cubicBezTo>
                    <a:pt x="38" y="403"/>
                    <a:pt x="38" y="403"/>
                    <a:pt x="38" y="404"/>
                  </a:cubicBezTo>
                  <a:cubicBezTo>
                    <a:pt x="37" y="406"/>
                    <a:pt x="37" y="406"/>
                    <a:pt x="37" y="406"/>
                  </a:cubicBezTo>
                  <a:cubicBezTo>
                    <a:pt x="39" y="407"/>
                    <a:pt x="39" y="407"/>
                    <a:pt x="39" y="407"/>
                  </a:cubicBezTo>
                  <a:cubicBezTo>
                    <a:pt x="60" y="420"/>
                    <a:pt x="82" y="432"/>
                    <a:pt x="103" y="444"/>
                  </a:cubicBezTo>
                  <a:cubicBezTo>
                    <a:pt x="103" y="444"/>
                    <a:pt x="103" y="444"/>
                    <a:pt x="103" y="444"/>
                  </a:cubicBezTo>
                  <a:cubicBezTo>
                    <a:pt x="268" y="530"/>
                    <a:pt x="401" y="552"/>
                    <a:pt x="426" y="556"/>
                  </a:cubicBezTo>
                  <a:cubicBezTo>
                    <a:pt x="429" y="556"/>
                    <a:pt x="429" y="556"/>
                    <a:pt x="429" y="556"/>
                  </a:cubicBezTo>
                  <a:cubicBezTo>
                    <a:pt x="430" y="553"/>
                    <a:pt x="430" y="553"/>
                    <a:pt x="430" y="553"/>
                  </a:cubicBezTo>
                  <a:cubicBezTo>
                    <a:pt x="443" y="468"/>
                    <a:pt x="453" y="418"/>
                    <a:pt x="457" y="403"/>
                  </a:cubicBezTo>
                  <a:cubicBezTo>
                    <a:pt x="458" y="401"/>
                    <a:pt x="458" y="401"/>
                    <a:pt x="458" y="401"/>
                  </a:cubicBezTo>
                  <a:lnTo>
                    <a:pt x="345" y="346"/>
                  </a:lnTo>
                  <a:close/>
                  <a:moveTo>
                    <a:pt x="106" y="44"/>
                  </a:moveTo>
                  <a:cubicBezTo>
                    <a:pt x="106" y="44"/>
                    <a:pt x="105" y="44"/>
                    <a:pt x="105" y="43"/>
                  </a:cubicBezTo>
                  <a:cubicBezTo>
                    <a:pt x="104" y="43"/>
                    <a:pt x="104" y="42"/>
                    <a:pt x="104" y="41"/>
                  </a:cubicBezTo>
                  <a:cubicBezTo>
                    <a:pt x="104" y="39"/>
                    <a:pt x="106" y="38"/>
                    <a:pt x="111" y="37"/>
                  </a:cubicBezTo>
                  <a:cubicBezTo>
                    <a:pt x="111" y="37"/>
                    <a:pt x="112" y="37"/>
                    <a:pt x="112" y="37"/>
                  </a:cubicBezTo>
                  <a:cubicBezTo>
                    <a:pt x="112" y="38"/>
                    <a:pt x="111" y="38"/>
                    <a:pt x="111" y="39"/>
                  </a:cubicBezTo>
                  <a:cubicBezTo>
                    <a:pt x="111" y="40"/>
                    <a:pt x="110" y="40"/>
                    <a:pt x="110" y="40"/>
                  </a:cubicBezTo>
                  <a:cubicBezTo>
                    <a:pt x="109" y="42"/>
                    <a:pt x="109" y="43"/>
                    <a:pt x="107" y="44"/>
                  </a:cubicBezTo>
                  <a:cubicBezTo>
                    <a:pt x="107" y="44"/>
                    <a:pt x="107" y="44"/>
                    <a:pt x="106" y="44"/>
                  </a:cubicBezTo>
                  <a:close/>
                  <a:moveTo>
                    <a:pt x="232" y="212"/>
                  </a:moveTo>
                  <a:cubicBezTo>
                    <a:pt x="231" y="212"/>
                    <a:pt x="230" y="212"/>
                    <a:pt x="229" y="212"/>
                  </a:cubicBezTo>
                  <a:cubicBezTo>
                    <a:pt x="229" y="212"/>
                    <a:pt x="229" y="212"/>
                    <a:pt x="229" y="212"/>
                  </a:cubicBezTo>
                  <a:cubicBezTo>
                    <a:pt x="228" y="212"/>
                    <a:pt x="227" y="212"/>
                    <a:pt x="226" y="212"/>
                  </a:cubicBezTo>
                  <a:cubicBezTo>
                    <a:pt x="225" y="212"/>
                    <a:pt x="224" y="212"/>
                    <a:pt x="222" y="212"/>
                  </a:cubicBezTo>
                  <a:cubicBezTo>
                    <a:pt x="220" y="212"/>
                    <a:pt x="217" y="212"/>
                    <a:pt x="214" y="214"/>
                  </a:cubicBezTo>
                  <a:cubicBezTo>
                    <a:pt x="212" y="216"/>
                    <a:pt x="208" y="218"/>
                    <a:pt x="208" y="222"/>
                  </a:cubicBezTo>
                  <a:cubicBezTo>
                    <a:pt x="208" y="225"/>
                    <a:pt x="211" y="227"/>
                    <a:pt x="213" y="228"/>
                  </a:cubicBezTo>
                  <a:cubicBezTo>
                    <a:pt x="213" y="228"/>
                    <a:pt x="213" y="228"/>
                    <a:pt x="213" y="228"/>
                  </a:cubicBezTo>
                  <a:cubicBezTo>
                    <a:pt x="217" y="230"/>
                    <a:pt x="220" y="232"/>
                    <a:pt x="222" y="235"/>
                  </a:cubicBezTo>
                  <a:cubicBezTo>
                    <a:pt x="222" y="236"/>
                    <a:pt x="222" y="236"/>
                    <a:pt x="222" y="236"/>
                  </a:cubicBezTo>
                  <a:cubicBezTo>
                    <a:pt x="223" y="236"/>
                    <a:pt x="223" y="236"/>
                    <a:pt x="223" y="236"/>
                  </a:cubicBezTo>
                  <a:cubicBezTo>
                    <a:pt x="224" y="237"/>
                    <a:pt x="225" y="237"/>
                    <a:pt x="226" y="238"/>
                  </a:cubicBezTo>
                  <a:cubicBezTo>
                    <a:pt x="228" y="239"/>
                    <a:pt x="230" y="240"/>
                    <a:pt x="233" y="240"/>
                  </a:cubicBezTo>
                  <a:cubicBezTo>
                    <a:pt x="233" y="240"/>
                    <a:pt x="234" y="240"/>
                    <a:pt x="234" y="240"/>
                  </a:cubicBezTo>
                  <a:cubicBezTo>
                    <a:pt x="237" y="240"/>
                    <a:pt x="239" y="239"/>
                    <a:pt x="241" y="238"/>
                  </a:cubicBezTo>
                  <a:cubicBezTo>
                    <a:pt x="242" y="237"/>
                    <a:pt x="243" y="237"/>
                    <a:pt x="244" y="236"/>
                  </a:cubicBezTo>
                  <a:cubicBezTo>
                    <a:pt x="244" y="236"/>
                    <a:pt x="245" y="236"/>
                    <a:pt x="244" y="236"/>
                  </a:cubicBezTo>
                  <a:cubicBezTo>
                    <a:pt x="245" y="237"/>
                    <a:pt x="244" y="241"/>
                    <a:pt x="243" y="243"/>
                  </a:cubicBezTo>
                  <a:cubicBezTo>
                    <a:pt x="242" y="244"/>
                    <a:pt x="240" y="245"/>
                    <a:pt x="238" y="246"/>
                  </a:cubicBezTo>
                  <a:cubicBezTo>
                    <a:pt x="235" y="248"/>
                    <a:pt x="231" y="250"/>
                    <a:pt x="230" y="255"/>
                  </a:cubicBezTo>
                  <a:cubicBezTo>
                    <a:pt x="230" y="255"/>
                    <a:pt x="230" y="256"/>
                    <a:pt x="230" y="257"/>
                  </a:cubicBezTo>
                  <a:cubicBezTo>
                    <a:pt x="230" y="258"/>
                    <a:pt x="230" y="259"/>
                    <a:pt x="230" y="259"/>
                  </a:cubicBezTo>
                  <a:cubicBezTo>
                    <a:pt x="230" y="259"/>
                    <a:pt x="229" y="259"/>
                    <a:pt x="229" y="259"/>
                  </a:cubicBezTo>
                  <a:cubicBezTo>
                    <a:pt x="228" y="259"/>
                    <a:pt x="226" y="259"/>
                    <a:pt x="226" y="258"/>
                  </a:cubicBezTo>
                  <a:cubicBezTo>
                    <a:pt x="225" y="258"/>
                    <a:pt x="225" y="257"/>
                    <a:pt x="224" y="256"/>
                  </a:cubicBezTo>
                  <a:cubicBezTo>
                    <a:pt x="223" y="254"/>
                    <a:pt x="223" y="253"/>
                    <a:pt x="221" y="252"/>
                  </a:cubicBezTo>
                  <a:cubicBezTo>
                    <a:pt x="219" y="249"/>
                    <a:pt x="214" y="248"/>
                    <a:pt x="212" y="247"/>
                  </a:cubicBezTo>
                  <a:cubicBezTo>
                    <a:pt x="211" y="247"/>
                    <a:pt x="211" y="247"/>
                    <a:pt x="210" y="247"/>
                  </a:cubicBezTo>
                  <a:cubicBezTo>
                    <a:pt x="207" y="247"/>
                    <a:pt x="202" y="249"/>
                    <a:pt x="200" y="252"/>
                  </a:cubicBezTo>
                  <a:cubicBezTo>
                    <a:pt x="199" y="254"/>
                    <a:pt x="199" y="257"/>
                    <a:pt x="200" y="259"/>
                  </a:cubicBezTo>
                  <a:cubicBezTo>
                    <a:pt x="200" y="260"/>
                    <a:pt x="201" y="261"/>
                    <a:pt x="201" y="261"/>
                  </a:cubicBezTo>
                  <a:cubicBezTo>
                    <a:pt x="201" y="261"/>
                    <a:pt x="200" y="261"/>
                    <a:pt x="199" y="261"/>
                  </a:cubicBezTo>
                  <a:cubicBezTo>
                    <a:pt x="198" y="261"/>
                    <a:pt x="197" y="261"/>
                    <a:pt x="196" y="262"/>
                  </a:cubicBezTo>
                  <a:cubicBezTo>
                    <a:pt x="195" y="262"/>
                    <a:pt x="194" y="262"/>
                    <a:pt x="193" y="263"/>
                  </a:cubicBezTo>
                  <a:cubicBezTo>
                    <a:pt x="192" y="263"/>
                    <a:pt x="191" y="263"/>
                    <a:pt x="190" y="263"/>
                  </a:cubicBezTo>
                  <a:cubicBezTo>
                    <a:pt x="189" y="264"/>
                    <a:pt x="187" y="264"/>
                    <a:pt x="185" y="265"/>
                  </a:cubicBezTo>
                  <a:cubicBezTo>
                    <a:pt x="186" y="264"/>
                    <a:pt x="187" y="264"/>
                    <a:pt x="188" y="264"/>
                  </a:cubicBezTo>
                  <a:cubicBezTo>
                    <a:pt x="192" y="262"/>
                    <a:pt x="195" y="259"/>
                    <a:pt x="197" y="256"/>
                  </a:cubicBezTo>
                  <a:cubicBezTo>
                    <a:pt x="198" y="252"/>
                    <a:pt x="198" y="249"/>
                    <a:pt x="196" y="245"/>
                  </a:cubicBezTo>
                  <a:cubicBezTo>
                    <a:pt x="195" y="243"/>
                    <a:pt x="195" y="243"/>
                    <a:pt x="195" y="243"/>
                  </a:cubicBezTo>
                  <a:cubicBezTo>
                    <a:pt x="193" y="243"/>
                    <a:pt x="193" y="243"/>
                    <a:pt x="193" y="243"/>
                  </a:cubicBezTo>
                  <a:cubicBezTo>
                    <a:pt x="189" y="243"/>
                    <a:pt x="184" y="244"/>
                    <a:pt x="179" y="245"/>
                  </a:cubicBezTo>
                  <a:cubicBezTo>
                    <a:pt x="175" y="246"/>
                    <a:pt x="173" y="249"/>
                    <a:pt x="170" y="251"/>
                  </a:cubicBezTo>
                  <a:cubicBezTo>
                    <a:pt x="169" y="252"/>
                    <a:pt x="167" y="253"/>
                    <a:pt x="166" y="254"/>
                  </a:cubicBezTo>
                  <a:cubicBezTo>
                    <a:pt x="165" y="255"/>
                    <a:pt x="164" y="255"/>
                    <a:pt x="163" y="255"/>
                  </a:cubicBezTo>
                  <a:cubicBezTo>
                    <a:pt x="161" y="255"/>
                    <a:pt x="159" y="252"/>
                    <a:pt x="156" y="250"/>
                  </a:cubicBezTo>
                  <a:cubicBezTo>
                    <a:pt x="155" y="249"/>
                    <a:pt x="154" y="248"/>
                    <a:pt x="154" y="247"/>
                  </a:cubicBezTo>
                  <a:cubicBezTo>
                    <a:pt x="153" y="247"/>
                    <a:pt x="152" y="246"/>
                    <a:pt x="152" y="246"/>
                  </a:cubicBezTo>
                  <a:cubicBezTo>
                    <a:pt x="151" y="246"/>
                    <a:pt x="151" y="245"/>
                    <a:pt x="151" y="245"/>
                  </a:cubicBezTo>
                  <a:cubicBezTo>
                    <a:pt x="152" y="245"/>
                    <a:pt x="153" y="246"/>
                    <a:pt x="154" y="246"/>
                  </a:cubicBezTo>
                  <a:cubicBezTo>
                    <a:pt x="155" y="246"/>
                    <a:pt x="156" y="245"/>
                    <a:pt x="157" y="245"/>
                  </a:cubicBezTo>
                  <a:cubicBezTo>
                    <a:pt x="161" y="243"/>
                    <a:pt x="163" y="239"/>
                    <a:pt x="164" y="236"/>
                  </a:cubicBezTo>
                  <a:cubicBezTo>
                    <a:pt x="165" y="236"/>
                    <a:pt x="165" y="236"/>
                    <a:pt x="166" y="236"/>
                  </a:cubicBezTo>
                  <a:cubicBezTo>
                    <a:pt x="167" y="236"/>
                    <a:pt x="168" y="236"/>
                    <a:pt x="169" y="236"/>
                  </a:cubicBezTo>
                  <a:cubicBezTo>
                    <a:pt x="170" y="236"/>
                    <a:pt x="173" y="236"/>
                    <a:pt x="176" y="233"/>
                  </a:cubicBezTo>
                  <a:cubicBezTo>
                    <a:pt x="177" y="231"/>
                    <a:pt x="178" y="230"/>
                    <a:pt x="178" y="228"/>
                  </a:cubicBezTo>
                  <a:cubicBezTo>
                    <a:pt x="178" y="228"/>
                    <a:pt x="178" y="229"/>
                    <a:pt x="178" y="229"/>
                  </a:cubicBezTo>
                  <a:cubicBezTo>
                    <a:pt x="182" y="232"/>
                    <a:pt x="184" y="234"/>
                    <a:pt x="189" y="234"/>
                  </a:cubicBezTo>
                  <a:cubicBezTo>
                    <a:pt x="189" y="234"/>
                    <a:pt x="190" y="234"/>
                    <a:pt x="191" y="234"/>
                  </a:cubicBezTo>
                  <a:cubicBezTo>
                    <a:pt x="194" y="233"/>
                    <a:pt x="194" y="233"/>
                    <a:pt x="194" y="233"/>
                  </a:cubicBezTo>
                  <a:cubicBezTo>
                    <a:pt x="194" y="231"/>
                    <a:pt x="194" y="231"/>
                    <a:pt x="194" y="231"/>
                  </a:cubicBezTo>
                  <a:cubicBezTo>
                    <a:pt x="194" y="221"/>
                    <a:pt x="190" y="217"/>
                    <a:pt x="184" y="211"/>
                  </a:cubicBezTo>
                  <a:cubicBezTo>
                    <a:pt x="183" y="211"/>
                    <a:pt x="183" y="211"/>
                    <a:pt x="182" y="210"/>
                  </a:cubicBezTo>
                  <a:cubicBezTo>
                    <a:pt x="181" y="209"/>
                    <a:pt x="178" y="207"/>
                    <a:pt x="175" y="206"/>
                  </a:cubicBezTo>
                  <a:cubicBezTo>
                    <a:pt x="174" y="206"/>
                    <a:pt x="174" y="206"/>
                    <a:pt x="174" y="206"/>
                  </a:cubicBezTo>
                  <a:cubicBezTo>
                    <a:pt x="173" y="206"/>
                    <a:pt x="172" y="207"/>
                    <a:pt x="171" y="207"/>
                  </a:cubicBezTo>
                  <a:cubicBezTo>
                    <a:pt x="171" y="207"/>
                    <a:pt x="171" y="207"/>
                    <a:pt x="171" y="207"/>
                  </a:cubicBezTo>
                  <a:cubicBezTo>
                    <a:pt x="170" y="207"/>
                    <a:pt x="169" y="206"/>
                    <a:pt x="168" y="205"/>
                  </a:cubicBezTo>
                  <a:cubicBezTo>
                    <a:pt x="168" y="205"/>
                    <a:pt x="168" y="205"/>
                    <a:pt x="168" y="205"/>
                  </a:cubicBezTo>
                  <a:cubicBezTo>
                    <a:pt x="166" y="203"/>
                    <a:pt x="165" y="203"/>
                    <a:pt x="162" y="202"/>
                  </a:cubicBezTo>
                  <a:cubicBezTo>
                    <a:pt x="161" y="201"/>
                    <a:pt x="161" y="201"/>
                    <a:pt x="160" y="200"/>
                  </a:cubicBezTo>
                  <a:cubicBezTo>
                    <a:pt x="159" y="200"/>
                    <a:pt x="158" y="199"/>
                    <a:pt x="157" y="199"/>
                  </a:cubicBezTo>
                  <a:cubicBezTo>
                    <a:pt x="157" y="199"/>
                    <a:pt x="157" y="199"/>
                    <a:pt x="156" y="198"/>
                  </a:cubicBezTo>
                  <a:cubicBezTo>
                    <a:pt x="157" y="199"/>
                    <a:pt x="157" y="199"/>
                    <a:pt x="158" y="199"/>
                  </a:cubicBezTo>
                  <a:cubicBezTo>
                    <a:pt x="159" y="200"/>
                    <a:pt x="161" y="200"/>
                    <a:pt x="163" y="200"/>
                  </a:cubicBezTo>
                  <a:cubicBezTo>
                    <a:pt x="163" y="200"/>
                    <a:pt x="163" y="200"/>
                    <a:pt x="164" y="200"/>
                  </a:cubicBezTo>
                  <a:cubicBezTo>
                    <a:pt x="165" y="200"/>
                    <a:pt x="166" y="200"/>
                    <a:pt x="167" y="199"/>
                  </a:cubicBezTo>
                  <a:cubicBezTo>
                    <a:pt x="167" y="199"/>
                    <a:pt x="168" y="199"/>
                    <a:pt x="169" y="199"/>
                  </a:cubicBezTo>
                  <a:cubicBezTo>
                    <a:pt x="169" y="199"/>
                    <a:pt x="169" y="199"/>
                    <a:pt x="170" y="199"/>
                  </a:cubicBezTo>
                  <a:cubicBezTo>
                    <a:pt x="171" y="199"/>
                    <a:pt x="171" y="200"/>
                    <a:pt x="172" y="200"/>
                  </a:cubicBezTo>
                  <a:cubicBezTo>
                    <a:pt x="174" y="201"/>
                    <a:pt x="175" y="201"/>
                    <a:pt x="176" y="201"/>
                  </a:cubicBezTo>
                  <a:cubicBezTo>
                    <a:pt x="179" y="202"/>
                    <a:pt x="182" y="203"/>
                    <a:pt x="185" y="204"/>
                  </a:cubicBezTo>
                  <a:cubicBezTo>
                    <a:pt x="190" y="206"/>
                    <a:pt x="194" y="208"/>
                    <a:pt x="200" y="208"/>
                  </a:cubicBezTo>
                  <a:cubicBezTo>
                    <a:pt x="201" y="208"/>
                    <a:pt x="201" y="208"/>
                    <a:pt x="202" y="208"/>
                  </a:cubicBezTo>
                  <a:cubicBezTo>
                    <a:pt x="205" y="207"/>
                    <a:pt x="207" y="207"/>
                    <a:pt x="209" y="206"/>
                  </a:cubicBezTo>
                  <a:cubicBezTo>
                    <a:pt x="212" y="206"/>
                    <a:pt x="214" y="205"/>
                    <a:pt x="217" y="205"/>
                  </a:cubicBezTo>
                  <a:cubicBezTo>
                    <a:pt x="217" y="205"/>
                    <a:pt x="218" y="205"/>
                    <a:pt x="218" y="205"/>
                  </a:cubicBezTo>
                  <a:cubicBezTo>
                    <a:pt x="222" y="205"/>
                    <a:pt x="227" y="208"/>
                    <a:pt x="231" y="211"/>
                  </a:cubicBezTo>
                  <a:cubicBezTo>
                    <a:pt x="231" y="211"/>
                    <a:pt x="232" y="212"/>
                    <a:pt x="232" y="212"/>
                  </a:cubicBezTo>
                  <a:close/>
                  <a:moveTo>
                    <a:pt x="144" y="195"/>
                  </a:moveTo>
                  <a:cubicBezTo>
                    <a:pt x="144" y="195"/>
                    <a:pt x="145" y="195"/>
                    <a:pt x="146" y="195"/>
                  </a:cubicBezTo>
                  <a:cubicBezTo>
                    <a:pt x="146" y="195"/>
                    <a:pt x="146" y="195"/>
                    <a:pt x="146" y="195"/>
                  </a:cubicBezTo>
                  <a:cubicBezTo>
                    <a:pt x="147" y="195"/>
                    <a:pt x="147" y="195"/>
                    <a:pt x="148" y="196"/>
                  </a:cubicBezTo>
                  <a:cubicBezTo>
                    <a:pt x="149" y="196"/>
                    <a:pt x="149" y="196"/>
                    <a:pt x="150" y="197"/>
                  </a:cubicBezTo>
                  <a:cubicBezTo>
                    <a:pt x="150" y="197"/>
                    <a:pt x="151" y="197"/>
                    <a:pt x="152" y="197"/>
                  </a:cubicBezTo>
                  <a:cubicBezTo>
                    <a:pt x="152" y="197"/>
                    <a:pt x="151" y="197"/>
                    <a:pt x="151" y="197"/>
                  </a:cubicBezTo>
                  <a:cubicBezTo>
                    <a:pt x="149" y="197"/>
                    <a:pt x="147" y="198"/>
                    <a:pt x="145" y="199"/>
                  </a:cubicBezTo>
                  <a:cubicBezTo>
                    <a:pt x="144" y="199"/>
                    <a:pt x="143" y="199"/>
                    <a:pt x="143" y="199"/>
                  </a:cubicBezTo>
                  <a:cubicBezTo>
                    <a:pt x="143" y="199"/>
                    <a:pt x="143" y="199"/>
                    <a:pt x="143" y="198"/>
                  </a:cubicBezTo>
                  <a:cubicBezTo>
                    <a:pt x="143" y="197"/>
                    <a:pt x="143" y="196"/>
                    <a:pt x="144" y="195"/>
                  </a:cubicBezTo>
                  <a:close/>
                  <a:moveTo>
                    <a:pt x="154" y="38"/>
                  </a:moveTo>
                  <a:cubicBezTo>
                    <a:pt x="151" y="38"/>
                    <a:pt x="148" y="41"/>
                    <a:pt x="146" y="42"/>
                  </a:cubicBezTo>
                  <a:cubicBezTo>
                    <a:pt x="146" y="43"/>
                    <a:pt x="145" y="43"/>
                    <a:pt x="144" y="44"/>
                  </a:cubicBezTo>
                  <a:cubicBezTo>
                    <a:pt x="144" y="44"/>
                    <a:pt x="144" y="44"/>
                    <a:pt x="144" y="44"/>
                  </a:cubicBezTo>
                  <a:cubicBezTo>
                    <a:pt x="143" y="41"/>
                    <a:pt x="141" y="40"/>
                    <a:pt x="138" y="38"/>
                  </a:cubicBezTo>
                  <a:cubicBezTo>
                    <a:pt x="135" y="36"/>
                    <a:pt x="131" y="34"/>
                    <a:pt x="126" y="34"/>
                  </a:cubicBezTo>
                  <a:cubicBezTo>
                    <a:pt x="128" y="33"/>
                    <a:pt x="129" y="33"/>
                    <a:pt x="131" y="33"/>
                  </a:cubicBezTo>
                  <a:cubicBezTo>
                    <a:pt x="135" y="33"/>
                    <a:pt x="140" y="34"/>
                    <a:pt x="144" y="36"/>
                  </a:cubicBezTo>
                  <a:cubicBezTo>
                    <a:pt x="147" y="36"/>
                    <a:pt x="150" y="37"/>
                    <a:pt x="153" y="38"/>
                  </a:cubicBezTo>
                  <a:cubicBezTo>
                    <a:pt x="154" y="38"/>
                    <a:pt x="154" y="38"/>
                    <a:pt x="155" y="38"/>
                  </a:cubicBezTo>
                  <a:cubicBezTo>
                    <a:pt x="155" y="38"/>
                    <a:pt x="155" y="38"/>
                    <a:pt x="154" y="38"/>
                  </a:cubicBezTo>
                  <a:close/>
                  <a:moveTo>
                    <a:pt x="311" y="415"/>
                  </a:moveTo>
                  <a:cubicBezTo>
                    <a:pt x="311" y="415"/>
                    <a:pt x="311" y="415"/>
                    <a:pt x="311" y="415"/>
                  </a:cubicBezTo>
                  <a:cubicBezTo>
                    <a:pt x="310" y="417"/>
                    <a:pt x="310" y="417"/>
                    <a:pt x="310" y="417"/>
                  </a:cubicBezTo>
                  <a:cubicBezTo>
                    <a:pt x="309" y="417"/>
                    <a:pt x="309" y="417"/>
                    <a:pt x="309" y="417"/>
                  </a:cubicBezTo>
                  <a:cubicBezTo>
                    <a:pt x="310" y="418"/>
                    <a:pt x="310" y="422"/>
                    <a:pt x="310" y="423"/>
                  </a:cubicBezTo>
                  <a:cubicBezTo>
                    <a:pt x="310" y="424"/>
                    <a:pt x="309" y="426"/>
                    <a:pt x="305" y="426"/>
                  </a:cubicBezTo>
                  <a:cubicBezTo>
                    <a:pt x="302" y="426"/>
                    <a:pt x="299" y="425"/>
                    <a:pt x="297" y="424"/>
                  </a:cubicBezTo>
                  <a:cubicBezTo>
                    <a:pt x="296" y="424"/>
                    <a:pt x="296" y="424"/>
                    <a:pt x="296" y="424"/>
                  </a:cubicBezTo>
                  <a:cubicBezTo>
                    <a:pt x="294" y="423"/>
                    <a:pt x="292" y="423"/>
                    <a:pt x="291" y="423"/>
                  </a:cubicBezTo>
                  <a:cubicBezTo>
                    <a:pt x="285" y="423"/>
                    <a:pt x="281" y="426"/>
                    <a:pt x="277" y="430"/>
                  </a:cubicBezTo>
                  <a:cubicBezTo>
                    <a:pt x="276" y="431"/>
                    <a:pt x="276" y="431"/>
                    <a:pt x="276" y="431"/>
                  </a:cubicBezTo>
                  <a:cubicBezTo>
                    <a:pt x="270" y="437"/>
                    <a:pt x="261" y="445"/>
                    <a:pt x="253" y="445"/>
                  </a:cubicBezTo>
                  <a:cubicBezTo>
                    <a:pt x="252" y="445"/>
                    <a:pt x="250" y="445"/>
                    <a:pt x="248" y="444"/>
                  </a:cubicBezTo>
                  <a:cubicBezTo>
                    <a:pt x="247" y="443"/>
                    <a:pt x="245" y="442"/>
                    <a:pt x="243" y="442"/>
                  </a:cubicBezTo>
                  <a:cubicBezTo>
                    <a:pt x="242" y="442"/>
                    <a:pt x="241" y="442"/>
                    <a:pt x="240" y="442"/>
                  </a:cubicBezTo>
                  <a:cubicBezTo>
                    <a:pt x="238" y="443"/>
                    <a:pt x="237" y="443"/>
                    <a:pt x="236" y="444"/>
                  </a:cubicBezTo>
                  <a:cubicBezTo>
                    <a:pt x="235" y="444"/>
                    <a:pt x="235" y="445"/>
                    <a:pt x="234" y="445"/>
                  </a:cubicBezTo>
                  <a:cubicBezTo>
                    <a:pt x="233" y="445"/>
                    <a:pt x="233" y="446"/>
                    <a:pt x="232" y="446"/>
                  </a:cubicBezTo>
                  <a:cubicBezTo>
                    <a:pt x="230" y="446"/>
                    <a:pt x="229" y="447"/>
                    <a:pt x="227" y="449"/>
                  </a:cubicBezTo>
                  <a:cubicBezTo>
                    <a:pt x="226" y="449"/>
                    <a:pt x="226" y="450"/>
                    <a:pt x="225" y="450"/>
                  </a:cubicBezTo>
                  <a:cubicBezTo>
                    <a:pt x="224" y="451"/>
                    <a:pt x="223" y="452"/>
                    <a:pt x="223" y="452"/>
                  </a:cubicBezTo>
                  <a:cubicBezTo>
                    <a:pt x="222" y="453"/>
                    <a:pt x="220" y="453"/>
                    <a:pt x="219" y="453"/>
                  </a:cubicBezTo>
                  <a:cubicBezTo>
                    <a:pt x="217" y="453"/>
                    <a:pt x="215" y="453"/>
                    <a:pt x="214" y="453"/>
                  </a:cubicBezTo>
                  <a:cubicBezTo>
                    <a:pt x="213" y="453"/>
                    <a:pt x="211" y="453"/>
                    <a:pt x="210" y="452"/>
                  </a:cubicBezTo>
                  <a:cubicBezTo>
                    <a:pt x="208" y="452"/>
                    <a:pt x="206" y="452"/>
                    <a:pt x="204" y="450"/>
                  </a:cubicBezTo>
                  <a:cubicBezTo>
                    <a:pt x="203" y="450"/>
                    <a:pt x="202" y="449"/>
                    <a:pt x="200" y="449"/>
                  </a:cubicBezTo>
                  <a:cubicBezTo>
                    <a:pt x="199" y="448"/>
                    <a:pt x="197" y="448"/>
                    <a:pt x="196" y="448"/>
                  </a:cubicBezTo>
                  <a:cubicBezTo>
                    <a:pt x="194" y="447"/>
                    <a:pt x="192" y="447"/>
                    <a:pt x="191" y="446"/>
                  </a:cubicBezTo>
                  <a:cubicBezTo>
                    <a:pt x="186" y="443"/>
                    <a:pt x="180" y="437"/>
                    <a:pt x="179" y="432"/>
                  </a:cubicBezTo>
                  <a:cubicBezTo>
                    <a:pt x="179" y="431"/>
                    <a:pt x="179" y="431"/>
                    <a:pt x="179" y="430"/>
                  </a:cubicBezTo>
                  <a:cubicBezTo>
                    <a:pt x="180" y="430"/>
                    <a:pt x="182" y="431"/>
                    <a:pt x="183" y="432"/>
                  </a:cubicBezTo>
                  <a:cubicBezTo>
                    <a:pt x="184" y="432"/>
                    <a:pt x="185" y="433"/>
                    <a:pt x="186" y="433"/>
                  </a:cubicBezTo>
                  <a:cubicBezTo>
                    <a:pt x="188" y="434"/>
                    <a:pt x="190" y="435"/>
                    <a:pt x="192" y="435"/>
                  </a:cubicBezTo>
                  <a:cubicBezTo>
                    <a:pt x="197" y="435"/>
                    <a:pt x="200" y="431"/>
                    <a:pt x="201" y="429"/>
                  </a:cubicBezTo>
                  <a:cubicBezTo>
                    <a:pt x="203" y="427"/>
                    <a:pt x="204" y="425"/>
                    <a:pt x="206" y="423"/>
                  </a:cubicBezTo>
                  <a:cubicBezTo>
                    <a:pt x="207" y="423"/>
                    <a:pt x="207" y="423"/>
                    <a:pt x="208" y="423"/>
                  </a:cubicBezTo>
                  <a:cubicBezTo>
                    <a:pt x="208" y="423"/>
                    <a:pt x="210" y="424"/>
                    <a:pt x="211" y="424"/>
                  </a:cubicBezTo>
                  <a:cubicBezTo>
                    <a:pt x="213" y="425"/>
                    <a:pt x="215" y="426"/>
                    <a:pt x="217" y="426"/>
                  </a:cubicBezTo>
                  <a:cubicBezTo>
                    <a:pt x="219" y="426"/>
                    <a:pt x="220" y="426"/>
                    <a:pt x="221" y="425"/>
                  </a:cubicBezTo>
                  <a:cubicBezTo>
                    <a:pt x="229" y="421"/>
                    <a:pt x="225" y="414"/>
                    <a:pt x="223" y="409"/>
                  </a:cubicBezTo>
                  <a:cubicBezTo>
                    <a:pt x="223" y="407"/>
                    <a:pt x="222" y="406"/>
                    <a:pt x="222" y="405"/>
                  </a:cubicBezTo>
                  <a:cubicBezTo>
                    <a:pt x="222" y="403"/>
                    <a:pt x="222" y="401"/>
                    <a:pt x="222" y="400"/>
                  </a:cubicBezTo>
                  <a:cubicBezTo>
                    <a:pt x="222" y="396"/>
                    <a:pt x="223" y="391"/>
                    <a:pt x="217" y="388"/>
                  </a:cubicBezTo>
                  <a:cubicBezTo>
                    <a:pt x="217" y="386"/>
                    <a:pt x="217" y="383"/>
                    <a:pt x="217" y="382"/>
                  </a:cubicBezTo>
                  <a:cubicBezTo>
                    <a:pt x="217" y="382"/>
                    <a:pt x="217" y="382"/>
                    <a:pt x="218" y="383"/>
                  </a:cubicBezTo>
                  <a:cubicBezTo>
                    <a:pt x="219" y="383"/>
                    <a:pt x="220" y="385"/>
                    <a:pt x="221" y="387"/>
                  </a:cubicBezTo>
                  <a:cubicBezTo>
                    <a:pt x="222" y="389"/>
                    <a:pt x="223" y="391"/>
                    <a:pt x="225" y="393"/>
                  </a:cubicBezTo>
                  <a:cubicBezTo>
                    <a:pt x="231" y="398"/>
                    <a:pt x="233" y="404"/>
                    <a:pt x="236" y="412"/>
                  </a:cubicBezTo>
                  <a:cubicBezTo>
                    <a:pt x="236" y="412"/>
                    <a:pt x="236" y="412"/>
                    <a:pt x="236" y="412"/>
                  </a:cubicBezTo>
                  <a:cubicBezTo>
                    <a:pt x="239" y="422"/>
                    <a:pt x="247" y="429"/>
                    <a:pt x="256" y="430"/>
                  </a:cubicBezTo>
                  <a:cubicBezTo>
                    <a:pt x="258" y="431"/>
                    <a:pt x="259" y="431"/>
                    <a:pt x="260" y="431"/>
                  </a:cubicBezTo>
                  <a:cubicBezTo>
                    <a:pt x="263" y="431"/>
                    <a:pt x="267" y="430"/>
                    <a:pt x="269" y="428"/>
                  </a:cubicBezTo>
                  <a:cubicBezTo>
                    <a:pt x="270" y="428"/>
                    <a:pt x="271" y="427"/>
                    <a:pt x="271" y="427"/>
                  </a:cubicBezTo>
                  <a:cubicBezTo>
                    <a:pt x="272" y="426"/>
                    <a:pt x="272" y="426"/>
                    <a:pt x="273" y="426"/>
                  </a:cubicBezTo>
                  <a:cubicBezTo>
                    <a:pt x="273" y="426"/>
                    <a:pt x="274" y="426"/>
                    <a:pt x="275" y="425"/>
                  </a:cubicBezTo>
                  <a:cubicBezTo>
                    <a:pt x="276" y="425"/>
                    <a:pt x="277" y="425"/>
                    <a:pt x="279" y="424"/>
                  </a:cubicBezTo>
                  <a:cubicBezTo>
                    <a:pt x="280" y="423"/>
                    <a:pt x="282" y="422"/>
                    <a:pt x="283" y="421"/>
                  </a:cubicBezTo>
                  <a:cubicBezTo>
                    <a:pt x="284" y="421"/>
                    <a:pt x="285" y="420"/>
                    <a:pt x="286" y="419"/>
                  </a:cubicBezTo>
                  <a:cubicBezTo>
                    <a:pt x="288" y="418"/>
                    <a:pt x="290" y="416"/>
                    <a:pt x="291" y="415"/>
                  </a:cubicBezTo>
                  <a:cubicBezTo>
                    <a:pt x="293" y="413"/>
                    <a:pt x="295" y="411"/>
                    <a:pt x="296" y="411"/>
                  </a:cubicBezTo>
                  <a:cubicBezTo>
                    <a:pt x="299" y="410"/>
                    <a:pt x="301" y="410"/>
                    <a:pt x="304" y="410"/>
                  </a:cubicBezTo>
                  <a:cubicBezTo>
                    <a:pt x="307" y="410"/>
                    <a:pt x="310" y="411"/>
                    <a:pt x="313" y="412"/>
                  </a:cubicBezTo>
                  <a:cubicBezTo>
                    <a:pt x="313" y="412"/>
                    <a:pt x="313" y="412"/>
                    <a:pt x="313" y="412"/>
                  </a:cubicBezTo>
                  <a:cubicBezTo>
                    <a:pt x="313" y="412"/>
                    <a:pt x="313" y="412"/>
                    <a:pt x="312" y="412"/>
                  </a:cubicBezTo>
                  <a:cubicBezTo>
                    <a:pt x="312" y="412"/>
                    <a:pt x="312" y="412"/>
                    <a:pt x="312" y="412"/>
                  </a:cubicBezTo>
                  <a:cubicBezTo>
                    <a:pt x="310" y="412"/>
                    <a:pt x="310" y="412"/>
                    <a:pt x="310" y="412"/>
                  </a:cubicBezTo>
                  <a:cubicBezTo>
                    <a:pt x="310" y="412"/>
                    <a:pt x="310" y="412"/>
                    <a:pt x="310" y="412"/>
                  </a:cubicBezTo>
                  <a:cubicBezTo>
                    <a:pt x="311" y="415"/>
                    <a:pt x="311" y="415"/>
                    <a:pt x="311" y="415"/>
                  </a:cubicBezTo>
                  <a:cubicBezTo>
                    <a:pt x="311" y="415"/>
                    <a:pt x="311" y="415"/>
                    <a:pt x="311" y="415"/>
                  </a:cubicBezTo>
                  <a:close/>
                  <a:moveTo>
                    <a:pt x="320" y="416"/>
                  </a:moveTo>
                  <a:cubicBezTo>
                    <a:pt x="319" y="416"/>
                    <a:pt x="319" y="416"/>
                    <a:pt x="319" y="416"/>
                  </a:cubicBezTo>
                  <a:cubicBezTo>
                    <a:pt x="318" y="416"/>
                    <a:pt x="318" y="415"/>
                    <a:pt x="317" y="415"/>
                  </a:cubicBezTo>
                  <a:cubicBezTo>
                    <a:pt x="316" y="414"/>
                    <a:pt x="314" y="413"/>
                    <a:pt x="313" y="412"/>
                  </a:cubicBezTo>
                  <a:cubicBezTo>
                    <a:pt x="315" y="413"/>
                    <a:pt x="318" y="415"/>
                    <a:pt x="320" y="41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4" name="Freeform 133"/>
            <p:cNvSpPr>
              <a:spLocks/>
            </p:cNvSpPr>
            <p:nvPr/>
          </p:nvSpPr>
          <p:spPr bwMode="auto">
            <a:xfrm>
              <a:off x="19082517" y="9382633"/>
              <a:ext cx="266727" cy="113861"/>
            </a:xfrm>
            <a:custGeom>
              <a:avLst/>
              <a:gdLst>
                <a:gd name="T0" fmla="*/ 41 w 49"/>
                <a:gd name="T1" fmla="*/ 4 h 23"/>
                <a:gd name="T2" fmla="*/ 41 w 49"/>
                <a:gd name="T3" fmla="*/ 4 h 23"/>
                <a:gd name="T4" fmla="*/ 36 w 49"/>
                <a:gd name="T5" fmla="*/ 0 h 23"/>
                <a:gd name="T6" fmla="*/ 35 w 49"/>
                <a:gd name="T7" fmla="*/ 0 h 23"/>
                <a:gd name="T8" fmla="*/ 30 w 49"/>
                <a:gd name="T9" fmla="*/ 2 h 23"/>
                <a:gd name="T10" fmla="*/ 30 w 49"/>
                <a:gd name="T11" fmla="*/ 2 h 23"/>
                <a:gd name="T12" fmla="*/ 25 w 49"/>
                <a:gd name="T13" fmla="*/ 0 h 23"/>
                <a:gd name="T14" fmla="*/ 19 w 49"/>
                <a:gd name="T15" fmla="*/ 3 h 23"/>
                <a:gd name="T16" fmla="*/ 18 w 49"/>
                <a:gd name="T17" fmla="*/ 6 h 23"/>
                <a:gd name="T18" fmla="*/ 18 w 49"/>
                <a:gd name="T19" fmla="*/ 7 h 23"/>
                <a:gd name="T20" fmla="*/ 18 w 49"/>
                <a:gd name="T21" fmla="*/ 7 h 23"/>
                <a:gd name="T22" fmla="*/ 17 w 49"/>
                <a:gd name="T23" fmla="*/ 7 h 23"/>
                <a:gd name="T24" fmla="*/ 17 w 49"/>
                <a:gd name="T25" fmla="*/ 7 h 23"/>
                <a:gd name="T26" fmla="*/ 14 w 49"/>
                <a:gd name="T27" fmla="*/ 3 h 23"/>
                <a:gd name="T28" fmla="*/ 9 w 49"/>
                <a:gd name="T29" fmla="*/ 2 h 23"/>
                <a:gd name="T30" fmla="*/ 5 w 49"/>
                <a:gd name="T31" fmla="*/ 3 h 23"/>
                <a:gd name="T32" fmla="*/ 0 w 49"/>
                <a:gd name="T33" fmla="*/ 8 h 23"/>
                <a:gd name="T34" fmla="*/ 2 w 49"/>
                <a:gd name="T35" fmla="*/ 13 h 23"/>
                <a:gd name="T36" fmla="*/ 10 w 49"/>
                <a:gd name="T37" fmla="*/ 15 h 23"/>
                <a:gd name="T38" fmla="*/ 15 w 49"/>
                <a:gd name="T39" fmla="*/ 14 h 23"/>
                <a:gd name="T40" fmla="*/ 15 w 49"/>
                <a:gd name="T41" fmla="*/ 14 h 23"/>
                <a:gd name="T42" fmla="*/ 21 w 49"/>
                <a:gd name="T43" fmla="*/ 18 h 23"/>
                <a:gd name="T44" fmla="*/ 29 w 49"/>
                <a:gd name="T45" fmla="*/ 21 h 23"/>
                <a:gd name="T46" fmla="*/ 36 w 49"/>
                <a:gd name="T47" fmla="*/ 23 h 23"/>
                <a:gd name="T48" fmla="*/ 42 w 49"/>
                <a:gd name="T49" fmla="*/ 21 h 23"/>
                <a:gd name="T50" fmla="*/ 49 w 49"/>
                <a:gd name="T51" fmla="*/ 10 h 23"/>
                <a:gd name="T52" fmla="*/ 41 w 49"/>
                <a:gd name="T53" fmla="*/ 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 h="23">
                  <a:moveTo>
                    <a:pt x="41" y="4"/>
                  </a:moveTo>
                  <a:cubicBezTo>
                    <a:pt x="41" y="4"/>
                    <a:pt x="41" y="4"/>
                    <a:pt x="41" y="4"/>
                  </a:cubicBezTo>
                  <a:cubicBezTo>
                    <a:pt x="41" y="2"/>
                    <a:pt x="40" y="0"/>
                    <a:pt x="36" y="0"/>
                  </a:cubicBezTo>
                  <a:cubicBezTo>
                    <a:pt x="36" y="0"/>
                    <a:pt x="35" y="0"/>
                    <a:pt x="35" y="0"/>
                  </a:cubicBezTo>
                  <a:cubicBezTo>
                    <a:pt x="32" y="0"/>
                    <a:pt x="31" y="1"/>
                    <a:pt x="30" y="2"/>
                  </a:cubicBezTo>
                  <a:cubicBezTo>
                    <a:pt x="30" y="2"/>
                    <a:pt x="30" y="2"/>
                    <a:pt x="30" y="2"/>
                  </a:cubicBezTo>
                  <a:cubicBezTo>
                    <a:pt x="28" y="1"/>
                    <a:pt x="27" y="0"/>
                    <a:pt x="25" y="0"/>
                  </a:cubicBezTo>
                  <a:cubicBezTo>
                    <a:pt x="23" y="0"/>
                    <a:pt x="21" y="1"/>
                    <a:pt x="19" y="3"/>
                  </a:cubicBezTo>
                  <a:cubicBezTo>
                    <a:pt x="18" y="4"/>
                    <a:pt x="18" y="5"/>
                    <a:pt x="18" y="6"/>
                  </a:cubicBezTo>
                  <a:cubicBezTo>
                    <a:pt x="18" y="6"/>
                    <a:pt x="18" y="7"/>
                    <a:pt x="18" y="7"/>
                  </a:cubicBezTo>
                  <a:cubicBezTo>
                    <a:pt x="18" y="7"/>
                    <a:pt x="18" y="7"/>
                    <a:pt x="18" y="7"/>
                  </a:cubicBezTo>
                  <a:cubicBezTo>
                    <a:pt x="18" y="7"/>
                    <a:pt x="17" y="7"/>
                    <a:pt x="17" y="7"/>
                  </a:cubicBezTo>
                  <a:cubicBezTo>
                    <a:pt x="17" y="7"/>
                    <a:pt x="17" y="7"/>
                    <a:pt x="17" y="7"/>
                  </a:cubicBezTo>
                  <a:cubicBezTo>
                    <a:pt x="16" y="6"/>
                    <a:pt x="15" y="4"/>
                    <a:pt x="14" y="3"/>
                  </a:cubicBezTo>
                  <a:cubicBezTo>
                    <a:pt x="12" y="2"/>
                    <a:pt x="11" y="2"/>
                    <a:pt x="9" y="2"/>
                  </a:cubicBezTo>
                  <a:cubicBezTo>
                    <a:pt x="8" y="2"/>
                    <a:pt x="7" y="2"/>
                    <a:pt x="5" y="3"/>
                  </a:cubicBezTo>
                  <a:cubicBezTo>
                    <a:pt x="3" y="3"/>
                    <a:pt x="1" y="5"/>
                    <a:pt x="0" y="8"/>
                  </a:cubicBezTo>
                  <a:cubicBezTo>
                    <a:pt x="0" y="10"/>
                    <a:pt x="1" y="11"/>
                    <a:pt x="2" y="13"/>
                  </a:cubicBezTo>
                  <a:cubicBezTo>
                    <a:pt x="4" y="14"/>
                    <a:pt x="8" y="15"/>
                    <a:pt x="10" y="15"/>
                  </a:cubicBezTo>
                  <a:cubicBezTo>
                    <a:pt x="12" y="15"/>
                    <a:pt x="14" y="14"/>
                    <a:pt x="15" y="14"/>
                  </a:cubicBezTo>
                  <a:cubicBezTo>
                    <a:pt x="15" y="14"/>
                    <a:pt x="15" y="14"/>
                    <a:pt x="15" y="14"/>
                  </a:cubicBezTo>
                  <a:cubicBezTo>
                    <a:pt x="16" y="17"/>
                    <a:pt x="19" y="18"/>
                    <a:pt x="21" y="18"/>
                  </a:cubicBezTo>
                  <a:cubicBezTo>
                    <a:pt x="24" y="19"/>
                    <a:pt x="26" y="20"/>
                    <a:pt x="29" y="21"/>
                  </a:cubicBezTo>
                  <a:cubicBezTo>
                    <a:pt x="32" y="22"/>
                    <a:pt x="34" y="23"/>
                    <a:pt x="36" y="23"/>
                  </a:cubicBezTo>
                  <a:cubicBezTo>
                    <a:pt x="38" y="23"/>
                    <a:pt x="40" y="22"/>
                    <a:pt x="42" y="21"/>
                  </a:cubicBezTo>
                  <a:cubicBezTo>
                    <a:pt x="45" y="19"/>
                    <a:pt x="49" y="15"/>
                    <a:pt x="49" y="10"/>
                  </a:cubicBezTo>
                  <a:cubicBezTo>
                    <a:pt x="49" y="9"/>
                    <a:pt x="48" y="4"/>
                    <a:pt x="41" y="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5" name="Freeform 134"/>
            <p:cNvSpPr>
              <a:spLocks/>
            </p:cNvSpPr>
            <p:nvPr/>
          </p:nvSpPr>
          <p:spPr bwMode="auto">
            <a:xfrm>
              <a:off x="21757998" y="8544543"/>
              <a:ext cx="387781" cy="158658"/>
            </a:xfrm>
            <a:custGeom>
              <a:avLst/>
              <a:gdLst>
                <a:gd name="T0" fmla="*/ 71 w 71"/>
                <a:gd name="T1" fmla="*/ 6 h 32"/>
                <a:gd name="T2" fmla="*/ 70 w 71"/>
                <a:gd name="T3" fmla="*/ 1 h 32"/>
                <a:gd name="T4" fmla="*/ 66 w 71"/>
                <a:gd name="T5" fmla="*/ 0 h 32"/>
                <a:gd name="T6" fmla="*/ 56 w 71"/>
                <a:gd name="T7" fmla="*/ 5 h 32"/>
                <a:gd name="T8" fmla="*/ 46 w 71"/>
                <a:gd name="T9" fmla="*/ 13 h 32"/>
                <a:gd name="T10" fmla="*/ 41 w 71"/>
                <a:gd name="T11" fmla="*/ 15 h 32"/>
                <a:gd name="T12" fmla="*/ 36 w 71"/>
                <a:gd name="T13" fmla="*/ 17 h 32"/>
                <a:gd name="T14" fmla="*/ 34 w 71"/>
                <a:gd name="T15" fmla="*/ 16 h 32"/>
                <a:gd name="T16" fmla="*/ 33 w 71"/>
                <a:gd name="T17" fmla="*/ 16 h 32"/>
                <a:gd name="T18" fmla="*/ 29 w 71"/>
                <a:gd name="T19" fmla="*/ 14 h 32"/>
                <a:gd name="T20" fmla="*/ 24 w 71"/>
                <a:gd name="T21" fmla="*/ 16 h 32"/>
                <a:gd name="T22" fmla="*/ 23 w 71"/>
                <a:gd name="T23" fmla="*/ 18 h 32"/>
                <a:gd name="T24" fmla="*/ 23 w 71"/>
                <a:gd name="T25" fmla="*/ 18 h 32"/>
                <a:gd name="T26" fmla="*/ 19 w 71"/>
                <a:gd name="T27" fmla="*/ 14 h 32"/>
                <a:gd name="T28" fmla="*/ 16 w 71"/>
                <a:gd name="T29" fmla="*/ 12 h 32"/>
                <a:gd name="T30" fmla="*/ 14 w 71"/>
                <a:gd name="T31" fmla="*/ 11 h 32"/>
                <a:gd name="T32" fmla="*/ 15 w 71"/>
                <a:gd name="T33" fmla="*/ 10 h 32"/>
                <a:gd name="T34" fmla="*/ 14 w 71"/>
                <a:gd name="T35" fmla="*/ 5 h 32"/>
                <a:gd name="T36" fmla="*/ 10 w 71"/>
                <a:gd name="T37" fmla="*/ 2 h 32"/>
                <a:gd name="T38" fmla="*/ 5 w 71"/>
                <a:gd name="T39" fmla="*/ 5 h 32"/>
                <a:gd name="T40" fmla="*/ 2 w 71"/>
                <a:gd name="T41" fmla="*/ 12 h 32"/>
                <a:gd name="T42" fmla="*/ 3 w 71"/>
                <a:gd name="T43" fmla="*/ 22 h 32"/>
                <a:gd name="T44" fmla="*/ 8 w 71"/>
                <a:gd name="T45" fmla="*/ 25 h 32"/>
                <a:gd name="T46" fmla="*/ 10 w 71"/>
                <a:gd name="T47" fmla="*/ 25 h 32"/>
                <a:gd name="T48" fmla="*/ 11 w 71"/>
                <a:gd name="T49" fmla="*/ 25 h 32"/>
                <a:gd name="T50" fmla="*/ 11 w 71"/>
                <a:gd name="T51" fmla="*/ 25 h 32"/>
                <a:gd name="T52" fmla="*/ 12 w 71"/>
                <a:gd name="T53" fmla="*/ 26 h 32"/>
                <a:gd name="T54" fmla="*/ 15 w 71"/>
                <a:gd name="T55" fmla="*/ 30 h 32"/>
                <a:gd name="T56" fmla="*/ 18 w 71"/>
                <a:gd name="T57" fmla="*/ 30 h 32"/>
                <a:gd name="T58" fmla="*/ 22 w 71"/>
                <a:gd name="T59" fmla="*/ 28 h 32"/>
                <a:gd name="T60" fmla="*/ 25 w 71"/>
                <a:gd name="T61" fmla="*/ 28 h 32"/>
                <a:gd name="T62" fmla="*/ 27 w 71"/>
                <a:gd name="T63" fmla="*/ 28 h 32"/>
                <a:gd name="T64" fmla="*/ 31 w 71"/>
                <a:gd name="T65" fmla="*/ 29 h 32"/>
                <a:gd name="T66" fmla="*/ 33 w 71"/>
                <a:gd name="T67" fmla="*/ 28 h 32"/>
                <a:gd name="T68" fmla="*/ 34 w 71"/>
                <a:gd name="T69" fmla="*/ 28 h 32"/>
                <a:gd name="T70" fmla="*/ 37 w 71"/>
                <a:gd name="T71" fmla="*/ 28 h 32"/>
                <a:gd name="T72" fmla="*/ 38 w 71"/>
                <a:gd name="T73" fmla="*/ 28 h 32"/>
                <a:gd name="T74" fmla="*/ 40 w 71"/>
                <a:gd name="T75" fmla="*/ 28 h 32"/>
                <a:gd name="T76" fmla="*/ 44 w 71"/>
                <a:gd name="T77" fmla="*/ 28 h 32"/>
                <a:gd name="T78" fmla="*/ 47 w 71"/>
                <a:gd name="T79" fmla="*/ 27 h 32"/>
                <a:gd name="T80" fmla="*/ 51 w 71"/>
                <a:gd name="T81" fmla="*/ 29 h 32"/>
                <a:gd name="T82" fmla="*/ 58 w 71"/>
                <a:gd name="T83" fmla="*/ 32 h 32"/>
                <a:gd name="T84" fmla="*/ 63 w 71"/>
                <a:gd name="T85" fmla="*/ 27 h 32"/>
                <a:gd name="T86" fmla="*/ 66 w 71"/>
                <a:gd name="T87" fmla="*/ 25 h 32"/>
                <a:gd name="T88" fmla="*/ 66 w 71"/>
                <a:gd name="T89" fmla="*/ 19 h 32"/>
                <a:gd name="T90" fmla="*/ 63 w 71"/>
                <a:gd name="T91" fmla="*/ 16 h 32"/>
                <a:gd name="T92" fmla="*/ 71 w 71"/>
                <a:gd name="T93" fmla="*/ 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32">
                  <a:moveTo>
                    <a:pt x="71" y="6"/>
                  </a:moveTo>
                  <a:cubicBezTo>
                    <a:pt x="71" y="4"/>
                    <a:pt x="71" y="2"/>
                    <a:pt x="70" y="1"/>
                  </a:cubicBezTo>
                  <a:cubicBezTo>
                    <a:pt x="69" y="0"/>
                    <a:pt x="68" y="0"/>
                    <a:pt x="66" y="0"/>
                  </a:cubicBezTo>
                  <a:cubicBezTo>
                    <a:pt x="62" y="0"/>
                    <a:pt x="56" y="5"/>
                    <a:pt x="56" y="5"/>
                  </a:cubicBezTo>
                  <a:cubicBezTo>
                    <a:pt x="53" y="8"/>
                    <a:pt x="50" y="11"/>
                    <a:pt x="46" y="13"/>
                  </a:cubicBezTo>
                  <a:cubicBezTo>
                    <a:pt x="44" y="13"/>
                    <a:pt x="42" y="14"/>
                    <a:pt x="41" y="15"/>
                  </a:cubicBezTo>
                  <a:cubicBezTo>
                    <a:pt x="39" y="16"/>
                    <a:pt x="37" y="17"/>
                    <a:pt x="36" y="17"/>
                  </a:cubicBezTo>
                  <a:cubicBezTo>
                    <a:pt x="35" y="17"/>
                    <a:pt x="35" y="17"/>
                    <a:pt x="34" y="16"/>
                  </a:cubicBezTo>
                  <a:cubicBezTo>
                    <a:pt x="34" y="16"/>
                    <a:pt x="33" y="16"/>
                    <a:pt x="33" y="16"/>
                  </a:cubicBezTo>
                  <a:cubicBezTo>
                    <a:pt x="32" y="15"/>
                    <a:pt x="30" y="14"/>
                    <a:pt x="29" y="14"/>
                  </a:cubicBezTo>
                  <a:cubicBezTo>
                    <a:pt x="27" y="14"/>
                    <a:pt x="26" y="15"/>
                    <a:pt x="24" y="16"/>
                  </a:cubicBezTo>
                  <a:cubicBezTo>
                    <a:pt x="24" y="17"/>
                    <a:pt x="23" y="17"/>
                    <a:pt x="23" y="18"/>
                  </a:cubicBezTo>
                  <a:cubicBezTo>
                    <a:pt x="23" y="18"/>
                    <a:pt x="23" y="18"/>
                    <a:pt x="23" y="18"/>
                  </a:cubicBezTo>
                  <a:cubicBezTo>
                    <a:pt x="22" y="16"/>
                    <a:pt x="21" y="15"/>
                    <a:pt x="19" y="14"/>
                  </a:cubicBezTo>
                  <a:cubicBezTo>
                    <a:pt x="18" y="13"/>
                    <a:pt x="17" y="13"/>
                    <a:pt x="16" y="12"/>
                  </a:cubicBezTo>
                  <a:cubicBezTo>
                    <a:pt x="16" y="12"/>
                    <a:pt x="15" y="11"/>
                    <a:pt x="14" y="11"/>
                  </a:cubicBezTo>
                  <a:cubicBezTo>
                    <a:pt x="14" y="11"/>
                    <a:pt x="14" y="10"/>
                    <a:pt x="15" y="10"/>
                  </a:cubicBezTo>
                  <a:cubicBezTo>
                    <a:pt x="15" y="9"/>
                    <a:pt x="15" y="7"/>
                    <a:pt x="14" y="5"/>
                  </a:cubicBezTo>
                  <a:cubicBezTo>
                    <a:pt x="14" y="3"/>
                    <a:pt x="12" y="2"/>
                    <a:pt x="10" y="2"/>
                  </a:cubicBezTo>
                  <a:cubicBezTo>
                    <a:pt x="8" y="2"/>
                    <a:pt x="7" y="3"/>
                    <a:pt x="5" y="5"/>
                  </a:cubicBezTo>
                  <a:cubicBezTo>
                    <a:pt x="4" y="7"/>
                    <a:pt x="3" y="9"/>
                    <a:pt x="2" y="12"/>
                  </a:cubicBezTo>
                  <a:cubicBezTo>
                    <a:pt x="2" y="13"/>
                    <a:pt x="0" y="18"/>
                    <a:pt x="3" y="22"/>
                  </a:cubicBezTo>
                  <a:cubicBezTo>
                    <a:pt x="4" y="24"/>
                    <a:pt x="6" y="25"/>
                    <a:pt x="8" y="25"/>
                  </a:cubicBezTo>
                  <a:cubicBezTo>
                    <a:pt x="8" y="25"/>
                    <a:pt x="9" y="25"/>
                    <a:pt x="10" y="25"/>
                  </a:cubicBezTo>
                  <a:cubicBezTo>
                    <a:pt x="10" y="25"/>
                    <a:pt x="10" y="25"/>
                    <a:pt x="11" y="25"/>
                  </a:cubicBezTo>
                  <a:cubicBezTo>
                    <a:pt x="11" y="25"/>
                    <a:pt x="11" y="25"/>
                    <a:pt x="11" y="25"/>
                  </a:cubicBezTo>
                  <a:cubicBezTo>
                    <a:pt x="11" y="25"/>
                    <a:pt x="12" y="25"/>
                    <a:pt x="12" y="26"/>
                  </a:cubicBezTo>
                  <a:cubicBezTo>
                    <a:pt x="12" y="27"/>
                    <a:pt x="13" y="29"/>
                    <a:pt x="15" y="30"/>
                  </a:cubicBezTo>
                  <a:cubicBezTo>
                    <a:pt x="16" y="30"/>
                    <a:pt x="17" y="30"/>
                    <a:pt x="18" y="30"/>
                  </a:cubicBezTo>
                  <a:cubicBezTo>
                    <a:pt x="19" y="30"/>
                    <a:pt x="21" y="29"/>
                    <a:pt x="22" y="28"/>
                  </a:cubicBezTo>
                  <a:cubicBezTo>
                    <a:pt x="23" y="28"/>
                    <a:pt x="24" y="28"/>
                    <a:pt x="25" y="28"/>
                  </a:cubicBezTo>
                  <a:cubicBezTo>
                    <a:pt x="25" y="28"/>
                    <a:pt x="26" y="28"/>
                    <a:pt x="27" y="28"/>
                  </a:cubicBezTo>
                  <a:cubicBezTo>
                    <a:pt x="28" y="28"/>
                    <a:pt x="29" y="29"/>
                    <a:pt x="31" y="29"/>
                  </a:cubicBezTo>
                  <a:cubicBezTo>
                    <a:pt x="32" y="29"/>
                    <a:pt x="32" y="29"/>
                    <a:pt x="33" y="28"/>
                  </a:cubicBezTo>
                  <a:cubicBezTo>
                    <a:pt x="34" y="28"/>
                    <a:pt x="34" y="28"/>
                    <a:pt x="34" y="28"/>
                  </a:cubicBezTo>
                  <a:cubicBezTo>
                    <a:pt x="35" y="28"/>
                    <a:pt x="36" y="28"/>
                    <a:pt x="37" y="28"/>
                  </a:cubicBezTo>
                  <a:cubicBezTo>
                    <a:pt x="37" y="28"/>
                    <a:pt x="38" y="28"/>
                    <a:pt x="38" y="28"/>
                  </a:cubicBezTo>
                  <a:cubicBezTo>
                    <a:pt x="39" y="28"/>
                    <a:pt x="40" y="28"/>
                    <a:pt x="40" y="28"/>
                  </a:cubicBezTo>
                  <a:cubicBezTo>
                    <a:pt x="42" y="28"/>
                    <a:pt x="43" y="28"/>
                    <a:pt x="44" y="28"/>
                  </a:cubicBezTo>
                  <a:cubicBezTo>
                    <a:pt x="45" y="28"/>
                    <a:pt x="46" y="27"/>
                    <a:pt x="47" y="27"/>
                  </a:cubicBezTo>
                  <a:cubicBezTo>
                    <a:pt x="48" y="27"/>
                    <a:pt x="50" y="28"/>
                    <a:pt x="51" y="29"/>
                  </a:cubicBezTo>
                  <a:cubicBezTo>
                    <a:pt x="53" y="30"/>
                    <a:pt x="56" y="32"/>
                    <a:pt x="58" y="32"/>
                  </a:cubicBezTo>
                  <a:cubicBezTo>
                    <a:pt x="59" y="32"/>
                    <a:pt x="62" y="31"/>
                    <a:pt x="63" y="27"/>
                  </a:cubicBezTo>
                  <a:cubicBezTo>
                    <a:pt x="64" y="27"/>
                    <a:pt x="65" y="26"/>
                    <a:pt x="66" y="25"/>
                  </a:cubicBezTo>
                  <a:cubicBezTo>
                    <a:pt x="67" y="23"/>
                    <a:pt x="67" y="21"/>
                    <a:pt x="66" y="19"/>
                  </a:cubicBezTo>
                  <a:cubicBezTo>
                    <a:pt x="65" y="18"/>
                    <a:pt x="64" y="17"/>
                    <a:pt x="63" y="16"/>
                  </a:cubicBezTo>
                  <a:cubicBezTo>
                    <a:pt x="67" y="13"/>
                    <a:pt x="71" y="9"/>
                    <a:pt x="71" y="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6" name="Freeform 135"/>
            <p:cNvSpPr>
              <a:spLocks/>
            </p:cNvSpPr>
            <p:nvPr/>
          </p:nvSpPr>
          <p:spPr bwMode="auto">
            <a:xfrm>
              <a:off x="17338530" y="7338739"/>
              <a:ext cx="3106348" cy="2881984"/>
            </a:xfrm>
            <a:custGeom>
              <a:avLst/>
              <a:gdLst>
                <a:gd name="T0" fmla="*/ 559 w 570"/>
                <a:gd name="T1" fmla="*/ 394 h 581"/>
                <a:gd name="T2" fmla="*/ 526 w 570"/>
                <a:gd name="T3" fmla="*/ 405 h 581"/>
                <a:gd name="T4" fmla="*/ 491 w 570"/>
                <a:gd name="T5" fmla="*/ 395 h 581"/>
                <a:gd name="T6" fmla="*/ 440 w 570"/>
                <a:gd name="T7" fmla="*/ 385 h 581"/>
                <a:gd name="T8" fmla="*/ 410 w 570"/>
                <a:gd name="T9" fmla="*/ 340 h 581"/>
                <a:gd name="T10" fmla="*/ 384 w 570"/>
                <a:gd name="T11" fmla="*/ 194 h 581"/>
                <a:gd name="T12" fmla="*/ 380 w 570"/>
                <a:gd name="T13" fmla="*/ 198 h 581"/>
                <a:gd name="T14" fmla="*/ 354 w 570"/>
                <a:gd name="T15" fmla="*/ 176 h 581"/>
                <a:gd name="T16" fmla="*/ 337 w 570"/>
                <a:gd name="T17" fmla="*/ 165 h 581"/>
                <a:gd name="T18" fmla="*/ 318 w 570"/>
                <a:gd name="T19" fmla="*/ 142 h 581"/>
                <a:gd name="T20" fmla="*/ 316 w 570"/>
                <a:gd name="T21" fmla="*/ 132 h 581"/>
                <a:gd name="T22" fmla="*/ 315 w 570"/>
                <a:gd name="T23" fmla="*/ 115 h 581"/>
                <a:gd name="T24" fmla="*/ 310 w 570"/>
                <a:gd name="T25" fmla="*/ 95 h 581"/>
                <a:gd name="T26" fmla="*/ 309 w 570"/>
                <a:gd name="T27" fmla="*/ 73 h 581"/>
                <a:gd name="T28" fmla="*/ 296 w 570"/>
                <a:gd name="T29" fmla="*/ 54 h 581"/>
                <a:gd name="T30" fmla="*/ 282 w 570"/>
                <a:gd name="T31" fmla="*/ 54 h 581"/>
                <a:gd name="T32" fmla="*/ 269 w 570"/>
                <a:gd name="T33" fmla="*/ 51 h 581"/>
                <a:gd name="T34" fmla="*/ 246 w 570"/>
                <a:gd name="T35" fmla="*/ 56 h 581"/>
                <a:gd name="T36" fmla="*/ 238 w 570"/>
                <a:gd name="T37" fmla="*/ 51 h 581"/>
                <a:gd name="T38" fmla="*/ 226 w 570"/>
                <a:gd name="T39" fmla="*/ 42 h 581"/>
                <a:gd name="T40" fmla="*/ 208 w 570"/>
                <a:gd name="T41" fmla="*/ 36 h 581"/>
                <a:gd name="T42" fmla="*/ 193 w 570"/>
                <a:gd name="T43" fmla="*/ 30 h 581"/>
                <a:gd name="T44" fmla="*/ 177 w 570"/>
                <a:gd name="T45" fmla="*/ 13 h 581"/>
                <a:gd name="T46" fmla="*/ 161 w 570"/>
                <a:gd name="T47" fmla="*/ 1 h 581"/>
                <a:gd name="T48" fmla="*/ 0 w 570"/>
                <a:gd name="T49" fmla="*/ 288 h 581"/>
                <a:gd name="T50" fmla="*/ 6 w 570"/>
                <a:gd name="T51" fmla="*/ 297 h 581"/>
                <a:gd name="T52" fmla="*/ 47 w 570"/>
                <a:gd name="T53" fmla="*/ 322 h 581"/>
                <a:gd name="T54" fmla="*/ 69 w 570"/>
                <a:gd name="T55" fmla="*/ 337 h 581"/>
                <a:gd name="T56" fmla="*/ 87 w 570"/>
                <a:gd name="T57" fmla="*/ 346 h 581"/>
                <a:gd name="T58" fmla="*/ 121 w 570"/>
                <a:gd name="T59" fmla="*/ 345 h 581"/>
                <a:gd name="T60" fmla="*/ 160 w 570"/>
                <a:gd name="T61" fmla="*/ 332 h 581"/>
                <a:gd name="T62" fmla="*/ 182 w 570"/>
                <a:gd name="T63" fmla="*/ 310 h 581"/>
                <a:gd name="T64" fmla="*/ 208 w 570"/>
                <a:gd name="T65" fmla="*/ 316 h 581"/>
                <a:gd name="T66" fmla="*/ 227 w 570"/>
                <a:gd name="T67" fmla="*/ 325 h 581"/>
                <a:gd name="T68" fmla="*/ 243 w 570"/>
                <a:gd name="T69" fmla="*/ 348 h 581"/>
                <a:gd name="T70" fmla="*/ 266 w 570"/>
                <a:gd name="T71" fmla="*/ 346 h 581"/>
                <a:gd name="T72" fmla="*/ 275 w 570"/>
                <a:gd name="T73" fmla="*/ 370 h 581"/>
                <a:gd name="T74" fmla="*/ 282 w 570"/>
                <a:gd name="T75" fmla="*/ 389 h 581"/>
                <a:gd name="T76" fmla="*/ 327 w 570"/>
                <a:gd name="T77" fmla="*/ 413 h 581"/>
                <a:gd name="T78" fmla="*/ 385 w 570"/>
                <a:gd name="T79" fmla="*/ 418 h 581"/>
                <a:gd name="T80" fmla="*/ 393 w 570"/>
                <a:gd name="T81" fmla="*/ 421 h 581"/>
                <a:gd name="T82" fmla="*/ 415 w 570"/>
                <a:gd name="T83" fmla="*/ 448 h 581"/>
                <a:gd name="T84" fmla="*/ 414 w 570"/>
                <a:gd name="T85" fmla="*/ 460 h 581"/>
                <a:gd name="T86" fmla="*/ 398 w 570"/>
                <a:gd name="T87" fmla="*/ 458 h 581"/>
                <a:gd name="T88" fmla="*/ 384 w 570"/>
                <a:gd name="T89" fmla="*/ 447 h 581"/>
                <a:gd name="T90" fmla="*/ 365 w 570"/>
                <a:gd name="T91" fmla="*/ 441 h 581"/>
                <a:gd name="T92" fmla="*/ 374 w 570"/>
                <a:gd name="T93" fmla="*/ 471 h 581"/>
                <a:gd name="T94" fmla="*/ 370 w 570"/>
                <a:gd name="T95" fmla="*/ 495 h 581"/>
                <a:gd name="T96" fmla="*/ 360 w 570"/>
                <a:gd name="T97" fmla="*/ 530 h 581"/>
                <a:gd name="T98" fmla="*/ 363 w 570"/>
                <a:gd name="T99" fmla="*/ 551 h 581"/>
                <a:gd name="T100" fmla="*/ 340 w 570"/>
                <a:gd name="T101" fmla="*/ 577 h 581"/>
                <a:gd name="T102" fmla="*/ 386 w 570"/>
                <a:gd name="T103" fmla="*/ 555 h 581"/>
                <a:gd name="T104" fmla="*/ 409 w 570"/>
                <a:gd name="T105" fmla="*/ 547 h 581"/>
                <a:gd name="T106" fmla="*/ 439 w 570"/>
                <a:gd name="T107" fmla="*/ 535 h 581"/>
                <a:gd name="T108" fmla="*/ 457 w 570"/>
                <a:gd name="T109" fmla="*/ 512 h 581"/>
                <a:gd name="T110" fmla="*/ 441 w 570"/>
                <a:gd name="T111" fmla="*/ 502 h 581"/>
                <a:gd name="T112" fmla="*/ 492 w 570"/>
                <a:gd name="T113" fmla="*/ 477 h 581"/>
                <a:gd name="T114" fmla="*/ 521 w 570"/>
                <a:gd name="T115" fmla="*/ 460 h 581"/>
                <a:gd name="T116" fmla="*/ 570 w 570"/>
                <a:gd name="T117" fmla="*/ 4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0" h="581">
                  <a:moveTo>
                    <a:pt x="569" y="413"/>
                  </a:moveTo>
                  <a:cubicBezTo>
                    <a:pt x="568" y="411"/>
                    <a:pt x="568" y="410"/>
                    <a:pt x="567" y="408"/>
                  </a:cubicBezTo>
                  <a:cubicBezTo>
                    <a:pt x="567" y="408"/>
                    <a:pt x="566" y="405"/>
                    <a:pt x="566" y="404"/>
                  </a:cubicBezTo>
                  <a:cubicBezTo>
                    <a:pt x="565" y="399"/>
                    <a:pt x="563" y="396"/>
                    <a:pt x="561" y="395"/>
                  </a:cubicBezTo>
                  <a:cubicBezTo>
                    <a:pt x="560" y="394"/>
                    <a:pt x="560" y="394"/>
                    <a:pt x="559" y="394"/>
                  </a:cubicBezTo>
                  <a:cubicBezTo>
                    <a:pt x="556" y="394"/>
                    <a:pt x="553" y="395"/>
                    <a:pt x="550" y="397"/>
                  </a:cubicBezTo>
                  <a:cubicBezTo>
                    <a:pt x="547" y="397"/>
                    <a:pt x="544" y="398"/>
                    <a:pt x="542" y="399"/>
                  </a:cubicBezTo>
                  <a:cubicBezTo>
                    <a:pt x="537" y="400"/>
                    <a:pt x="533" y="401"/>
                    <a:pt x="529" y="403"/>
                  </a:cubicBezTo>
                  <a:cubicBezTo>
                    <a:pt x="528" y="404"/>
                    <a:pt x="527" y="405"/>
                    <a:pt x="526" y="405"/>
                  </a:cubicBezTo>
                  <a:cubicBezTo>
                    <a:pt x="526" y="405"/>
                    <a:pt x="526" y="405"/>
                    <a:pt x="526" y="405"/>
                  </a:cubicBezTo>
                  <a:cubicBezTo>
                    <a:pt x="523" y="407"/>
                    <a:pt x="521" y="408"/>
                    <a:pt x="518" y="408"/>
                  </a:cubicBezTo>
                  <a:cubicBezTo>
                    <a:pt x="516" y="408"/>
                    <a:pt x="514" y="407"/>
                    <a:pt x="511" y="406"/>
                  </a:cubicBezTo>
                  <a:cubicBezTo>
                    <a:pt x="508" y="405"/>
                    <a:pt x="506" y="403"/>
                    <a:pt x="504" y="401"/>
                  </a:cubicBezTo>
                  <a:cubicBezTo>
                    <a:pt x="500" y="398"/>
                    <a:pt x="496" y="395"/>
                    <a:pt x="492" y="395"/>
                  </a:cubicBezTo>
                  <a:cubicBezTo>
                    <a:pt x="491" y="395"/>
                    <a:pt x="491" y="395"/>
                    <a:pt x="491" y="395"/>
                  </a:cubicBezTo>
                  <a:cubicBezTo>
                    <a:pt x="487" y="395"/>
                    <a:pt x="481" y="397"/>
                    <a:pt x="476" y="398"/>
                  </a:cubicBezTo>
                  <a:cubicBezTo>
                    <a:pt x="473" y="398"/>
                    <a:pt x="470" y="399"/>
                    <a:pt x="468" y="399"/>
                  </a:cubicBezTo>
                  <a:cubicBezTo>
                    <a:pt x="466" y="400"/>
                    <a:pt x="464" y="400"/>
                    <a:pt x="462" y="400"/>
                  </a:cubicBezTo>
                  <a:cubicBezTo>
                    <a:pt x="451" y="400"/>
                    <a:pt x="447" y="394"/>
                    <a:pt x="441" y="386"/>
                  </a:cubicBezTo>
                  <a:cubicBezTo>
                    <a:pt x="440" y="385"/>
                    <a:pt x="440" y="385"/>
                    <a:pt x="440" y="385"/>
                  </a:cubicBezTo>
                  <a:cubicBezTo>
                    <a:pt x="439" y="383"/>
                    <a:pt x="438" y="382"/>
                    <a:pt x="436" y="380"/>
                  </a:cubicBezTo>
                  <a:cubicBezTo>
                    <a:pt x="434" y="377"/>
                    <a:pt x="432" y="375"/>
                    <a:pt x="430" y="373"/>
                  </a:cubicBezTo>
                  <a:cubicBezTo>
                    <a:pt x="427" y="371"/>
                    <a:pt x="425" y="369"/>
                    <a:pt x="423" y="366"/>
                  </a:cubicBezTo>
                  <a:cubicBezTo>
                    <a:pt x="422" y="365"/>
                    <a:pt x="421" y="364"/>
                    <a:pt x="420" y="363"/>
                  </a:cubicBezTo>
                  <a:cubicBezTo>
                    <a:pt x="415" y="355"/>
                    <a:pt x="411" y="351"/>
                    <a:pt x="410" y="340"/>
                  </a:cubicBezTo>
                  <a:cubicBezTo>
                    <a:pt x="410" y="336"/>
                    <a:pt x="410" y="332"/>
                    <a:pt x="409" y="328"/>
                  </a:cubicBezTo>
                  <a:cubicBezTo>
                    <a:pt x="409" y="327"/>
                    <a:pt x="408" y="325"/>
                    <a:pt x="408" y="324"/>
                  </a:cubicBezTo>
                  <a:cubicBezTo>
                    <a:pt x="401" y="278"/>
                    <a:pt x="395" y="232"/>
                    <a:pt x="390" y="194"/>
                  </a:cubicBezTo>
                  <a:cubicBezTo>
                    <a:pt x="384" y="194"/>
                    <a:pt x="384" y="194"/>
                    <a:pt x="384" y="194"/>
                  </a:cubicBezTo>
                  <a:cubicBezTo>
                    <a:pt x="384" y="194"/>
                    <a:pt x="384" y="194"/>
                    <a:pt x="384" y="194"/>
                  </a:cubicBezTo>
                  <a:cubicBezTo>
                    <a:pt x="384" y="195"/>
                    <a:pt x="384" y="195"/>
                    <a:pt x="384" y="196"/>
                  </a:cubicBezTo>
                  <a:cubicBezTo>
                    <a:pt x="384" y="197"/>
                    <a:pt x="384" y="197"/>
                    <a:pt x="384" y="197"/>
                  </a:cubicBezTo>
                  <a:cubicBezTo>
                    <a:pt x="384" y="198"/>
                    <a:pt x="383" y="200"/>
                    <a:pt x="383" y="201"/>
                  </a:cubicBezTo>
                  <a:cubicBezTo>
                    <a:pt x="382" y="200"/>
                    <a:pt x="382" y="200"/>
                    <a:pt x="381" y="199"/>
                  </a:cubicBezTo>
                  <a:cubicBezTo>
                    <a:pt x="380" y="199"/>
                    <a:pt x="380" y="198"/>
                    <a:pt x="380" y="198"/>
                  </a:cubicBezTo>
                  <a:cubicBezTo>
                    <a:pt x="377" y="196"/>
                    <a:pt x="374" y="195"/>
                    <a:pt x="371" y="195"/>
                  </a:cubicBezTo>
                  <a:cubicBezTo>
                    <a:pt x="369" y="195"/>
                    <a:pt x="368" y="195"/>
                    <a:pt x="366" y="196"/>
                  </a:cubicBezTo>
                  <a:cubicBezTo>
                    <a:pt x="366" y="195"/>
                    <a:pt x="366" y="195"/>
                    <a:pt x="366" y="195"/>
                  </a:cubicBezTo>
                  <a:cubicBezTo>
                    <a:pt x="367" y="192"/>
                    <a:pt x="367" y="189"/>
                    <a:pt x="364" y="185"/>
                  </a:cubicBezTo>
                  <a:cubicBezTo>
                    <a:pt x="362" y="181"/>
                    <a:pt x="358" y="178"/>
                    <a:pt x="354" y="176"/>
                  </a:cubicBezTo>
                  <a:cubicBezTo>
                    <a:pt x="350" y="173"/>
                    <a:pt x="345" y="170"/>
                    <a:pt x="341" y="168"/>
                  </a:cubicBezTo>
                  <a:cubicBezTo>
                    <a:pt x="340" y="167"/>
                    <a:pt x="340" y="167"/>
                    <a:pt x="340" y="167"/>
                  </a:cubicBezTo>
                  <a:cubicBezTo>
                    <a:pt x="339" y="167"/>
                    <a:pt x="338" y="166"/>
                    <a:pt x="337" y="166"/>
                  </a:cubicBezTo>
                  <a:cubicBezTo>
                    <a:pt x="337" y="166"/>
                    <a:pt x="336" y="166"/>
                    <a:pt x="336" y="166"/>
                  </a:cubicBezTo>
                  <a:cubicBezTo>
                    <a:pt x="336" y="166"/>
                    <a:pt x="337" y="165"/>
                    <a:pt x="337" y="165"/>
                  </a:cubicBezTo>
                  <a:cubicBezTo>
                    <a:pt x="339" y="158"/>
                    <a:pt x="332" y="153"/>
                    <a:pt x="327" y="149"/>
                  </a:cubicBezTo>
                  <a:cubicBezTo>
                    <a:pt x="326" y="148"/>
                    <a:pt x="325" y="148"/>
                    <a:pt x="325" y="147"/>
                  </a:cubicBezTo>
                  <a:cubicBezTo>
                    <a:pt x="324" y="146"/>
                    <a:pt x="322" y="145"/>
                    <a:pt x="321" y="144"/>
                  </a:cubicBezTo>
                  <a:cubicBezTo>
                    <a:pt x="320" y="144"/>
                    <a:pt x="320" y="144"/>
                    <a:pt x="320" y="144"/>
                  </a:cubicBezTo>
                  <a:cubicBezTo>
                    <a:pt x="320" y="143"/>
                    <a:pt x="319" y="143"/>
                    <a:pt x="318" y="142"/>
                  </a:cubicBezTo>
                  <a:cubicBezTo>
                    <a:pt x="318" y="142"/>
                    <a:pt x="317" y="142"/>
                    <a:pt x="317" y="141"/>
                  </a:cubicBezTo>
                  <a:cubicBezTo>
                    <a:pt x="317" y="141"/>
                    <a:pt x="317" y="140"/>
                    <a:pt x="316" y="140"/>
                  </a:cubicBezTo>
                  <a:cubicBezTo>
                    <a:pt x="316" y="138"/>
                    <a:pt x="316" y="138"/>
                    <a:pt x="316" y="138"/>
                  </a:cubicBezTo>
                  <a:cubicBezTo>
                    <a:pt x="316" y="136"/>
                    <a:pt x="316" y="135"/>
                    <a:pt x="316" y="133"/>
                  </a:cubicBezTo>
                  <a:cubicBezTo>
                    <a:pt x="316" y="133"/>
                    <a:pt x="316" y="133"/>
                    <a:pt x="316" y="132"/>
                  </a:cubicBezTo>
                  <a:cubicBezTo>
                    <a:pt x="316" y="131"/>
                    <a:pt x="317" y="131"/>
                    <a:pt x="317" y="130"/>
                  </a:cubicBezTo>
                  <a:cubicBezTo>
                    <a:pt x="318" y="127"/>
                    <a:pt x="318" y="123"/>
                    <a:pt x="317" y="120"/>
                  </a:cubicBezTo>
                  <a:cubicBezTo>
                    <a:pt x="317" y="120"/>
                    <a:pt x="316" y="119"/>
                    <a:pt x="316" y="119"/>
                  </a:cubicBezTo>
                  <a:cubicBezTo>
                    <a:pt x="316" y="118"/>
                    <a:pt x="316" y="118"/>
                    <a:pt x="316" y="118"/>
                  </a:cubicBezTo>
                  <a:cubicBezTo>
                    <a:pt x="315" y="117"/>
                    <a:pt x="315" y="116"/>
                    <a:pt x="315" y="115"/>
                  </a:cubicBezTo>
                  <a:cubicBezTo>
                    <a:pt x="315" y="115"/>
                    <a:pt x="315" y="115"/>
                    <a:pt x="315" y="115"/>
                  </a:cubicBezTo>
                  <a:cubicBezTo>
                    <a:pt x="315" y="113"/>
                    <a:pt x="315" y="111"/>
                    <a:pt x="315" y="109"/>
                  </a:cubicBezTo>
                  <a:cubicBezTo>
                    <a:pt x="315" y="108"/>
                    <a:pt x="315" y="106"/>
                    <a:pt x="315" y="104"/>
                  </a:cubicBezTo>
                  <a:cubicBezTo>
                    <a:pt x="315" y="102"/>
                    <a:pt x="315" y="100"/>
                    <a:pt x="314" y="98"/>
                  </a:cubicBezTo>
                  <a:cubicBezTo>
                    <a:pt x="313" y="96"/>
                    <a:pt x="311" y="95"/>
                    <a:pt x="310" y="95"/>
                  </a:cubicBezTo>
                  <a:cubicBezTo>
                    <a:pt x="309" y="95"/>
                    <a:pt x="309" y="95"/>
                    <a:pt x="309" y="95"/>
                  </a:cubicBezTo>
                  <a:cubicBezTo>
                    <a:pt x="307" y="94"/>
                    <a:pt x="307" y="89"/>
                    <a:pt x="307" y="87"/>
                  </a:cubicBezTo>
                  <a:cubicBezTo>
                    <a:pt x="307" y="85"/>
                    <a:pt x="307" y="84"/>
                    <a:pt x="307" y="84"/>
                  </a:cubicBezTo>
                  <a:cubicBezTo>
                    <a:pt x="307" y="82"/>
                    <a:pt x="308" y="79"/>
                    <a:pt x="308" y="77"/>
                  </a:cubicBezTo>
                  <a:cubicBezTo>
                    <a:pt x="309" y="76"/>
                    <a:pt x="309" y="74"/>
                    <a:pt x="309" y="73"/>
                  </a:cubicBezTo>
                  <a:cubicBezTo>
                    <a:pt x="310" y="70"/>
                    <a:pt x="309" y="68"/>
                    <a:pt x="309" y="67"/>
                  </a:cubicBezTo>
                  <a:cubicBezTo>
                    <a:pt x="308" y="66"/>
                    <a:pt x="308" y="65"/>
                    <a:pt x="308" y="64"/>
                  </a:cubicBezTo>
                  <a:cubicBezTo>
                    <a:pt x="308" y="64"/>
                    <a:pt x="308" y="64"/>
                    <a:pt x="308" y="64"/>
                  </a:cubicBezTo>
                  <a:cubicBezTo>
                    <a:pt x="308" y="62"/>
                    <a:pt x="307" y="59"/>
                    <a:pt x="305" y="57"/>
                  </a:cubicBezTo>
                  <a:cubicBezTo>
                    <a:pt x="302" y="55"/>
                    <a:pt x="299" y="54"/>
                    <a:pt x="296" y="54"/>
                  </a:cubicBezTo>
                  <a:cubicBezTo>
                    <a:pt x="295" y="54"/>
                    <a:pt x="294" y="54"/>
                    <a:pt x="292" y="55"/>
                  </a:cubicBezTo>
                  <a:cubicBezTo>
                    <a:pt x="292" y="55"/>
                    <a:pt x="291" y="55"/>
                    <a:pt x="291" y="55"/>
                  </a:cubicBezTo>
                  <a:cubicBezTo>
                    <a:pt x="289" y="55"/>
                    <a:pt x="288" y="55"/>
                    <a:pt x="287" y="54"/>
                  </a:cubicBezTo>
                  <a:cubicBezTo>
                    <a:pt x="286" y="54"/>
                    <a:pt x="286" y="54"/>
                    <a:pt x="285" y="54"/>
                  </a:cubicBezTo>
                  <a:cubicBezTo>
                    <a:pt x="284" y="54"/>
                    <a:pt x="283" y="54"/>
                    <a:pt x="282" y="54"/>
                  </a:cubicBezTo>
                  <a:cubicBezTo>
                    <a:pt x="281" y="54"/>
                    <a:pt x="280" y="54"/>
                    <a:pt x="279" y="54"/>
                  </a:cubicBezTo>
                  <a:cubicBezTo>
                    <a:pt x="278" y="54"/>
                    <a:pt x="276" y="54"/>
                    <a:pt x="276" y="54"/>
                  </a:cubicBezTo>
                  <a:cubicBezTo>
                    <a:pt x="275" y="54"/>
                    <a:pt x="275" y="54"/>
                    <a:pt x="275" y="53"/>
                  </a:cubicBezTo>
                  <a:cubicBezTo>
                    <a:pt x="274" y="53"/>
                    <a:pt x="273" y="52"/>
                    <a:pt x="272" y="52"/>
                  </a:cubicBezTo>
                  <a:cubicBezTo>
                    <a:pt x="271" y="51"/>
                    <a:pt x="270" y="51"/>
                    <a:pt x="269" y="51"/>
                  </a:cubicBezTo>
                  <a:cubicBezTo>
                    <a:pt x="267" y="51"/>
                    <a:pt x="266" y="51"/>
                    <a:pt x="265" y="52"/>
                  </a:cubicBezTo>
                  <a:cubicBezTo>
                    <a:pt x="262" y="52"/>
                    <a:pt x="259" y="53"/>
                    <a:pt x="256" y="54"/>
                  </a:cubicBezTo>
                  <a:cubicBezTo>
                    <a:pt x="254" y="55"/>
                    <a:pt x="252" y="55"/>
                    <a:pt x="250" y="56"/>
                  </a:cubicBezTo>
                  <a:cubicBezTo>
                    <a:pt x="249" y="56"/>
                    <a:pt x="247" y="56"/>
                    <a:pt x="246" y="56"/>
                  </a:cubicBezTo>
                  <a:cubicBezTo>
                    <a:pt x="246" y="56"/>
                    <a:pt x="246" y="56"/>
                    <a:pt x="246" y="56"/>
                  </a:cubicBezTo>
                  <a:cubicBezTo>
                    <a:pt x="246" y="56"/>
                    <a:pt x="246" y="56"/>
                    <a:pt x="246" y="56"/>
                  </a:cubicBezTo>
                  <a:cubicBezTo>
                    <a:pt x="245" y="56"/>
                    <a:pt x="245" y="56"/>
                    <a:pt x="245" y="56"/>
                  </a:cubicBezTo>
                  <a:cubicBezTo>
                    <a:pt x="245" y="55"/>
                    <a:pt x="244" y="54"/>
                    <a:pt x="243" y="53"/>
                  </a:cubicBezTo>
                  <a:cubicBezTo>
                    <a:pt x="242" y="53"/>
                    <a:pt x="241" y="52"/>
                    <a:pt x="239" y="52"/>
                  </a:cubicBezTo>
                  <a:cubicBezTo>
                    <a:pt x="239" y="51"/>
                    <a:pt x="239" y="51"/>
                    <a:pt x="238" y="51"/>
                  </a:cubicBezTo>
                  <a:cubicBezTo>
                    <a:pt x="238" y="51"/>
                    <a:pt x="238" y="51"/>
                    <a:pt x="237" y="51"/>
                  </a:cubicBezTo>
                  <a:cubicBezTo>
                    <a:pt x="237" y="51"/>
                    <a:pt x="237" y="51"/>
                    <a:pt x="237" y="51"/>
                  </a:cubicBezTo>
                  <a:cubicBezTo>
                    <a:pt x="237" y="50"/>
                    <a:pt x="237" y="48"/>
                    <a:pt x="235" y="46"/>
                  </a:cubicBezTo>
                  <a:cubicBezTo>
                    <a:pt x="233" y="45"/>
                    <a:pt x="230" y="43"/>
                    <a:pt x="227" y="42"/>
                  </a:cubicBezTo>
                  <a:cubicBezTo>
                    <a:pt x="227" y="42"/>
                    <a:pt x="226" y="42"/>
                    <a:pt x="226" y="42"/>
                  </a:cubicBezTo>
                  <a:cubicBezTo>
                    <a:pt x="225" y="41"/>
                    <a:pt x="225" y="41"/>
                    <a:pt x="224" y="41"/>
                  </a:cubicBezTo>
                  <a:cubicBezTo>
                    <a:pt x="224" y="41"/>
                    <a:pt x="224" y="41"/>
                    <a:pt x="224" y="41"/>
                  </a:cubicBezTo>
                  <a:cubicBezTo>
                    <a:pt x="223" y="40"/>
                    <a:pt x="222" y="39"/>
                    <a:pt x="221" y="39"/>
                  </a:cubicBezTo>
                  <a:cubicBezTo>
                    <a:pt x="217" y="38"/>
                    <a:pt x="213" y="37"/>
                    <a:pt x="209" y="36"/>
                  </a:cubicBezTo>
                  <a:cubicBezTo>
                    <a:pt x="208" y="36"/>
                    <a:pt x="208" y="36"/>
                    <a:pt x="208" y="36"/>
                  </a:cubicBezTo>
                  <a:cubicBezTo>
                    <a:pt x="207" y="35"/>
                    <a:pt x="207" y="35"/>
                    <a:pt x="207" y="35"/>
                  </a:cubicBezTo>
                  <a:cubicBezTo>
                    <a:pt x="205" y="34"/>
                    <a:pt x="204" y="33"/>
                    <a:pt x="201" y="32"/>
                  </a:cubicBezTo>
                  <a:cubicBezTo>
                    <a:pt x="200" y="31"/>
                    <a:pt x="199" y="31"/>
                    <a:pt x="198" y="31"/>
                  </a:cubicBezTo>
                  <a:cubicBezTo>
                    <a:pt x="197" y="31"/>
                    <a:pt x="196" y="31"/>
                    <a:pt x="196" y="31"/>
                  </a:cubicBezTo>
                  <a:cubicBezTo>
                    <a:pt x="195" y="31"/>
                    <a:pt x="194" y="31"/>
                    <a:pt x="193" y="30"/>
                  </a:cubicBezTo>
                  <a:cubicBezTo>
                    <a:pt x="192" y="30"/>
                    <a:pt x="192" y="29"/>
                    <a:pt x="191" y="29"/>
                  </a:cubicBezTo>
                  <a:cubicBezTo>
                    <a:pt x="190" y="29"/>
                    <a:pt x="190" y="29"/>
                    <a:pt x="190" y="29"/>
                  </a:cubicBezTo>
                  <a:cubicBezTo>
                    <a:pt x="190" y="28"/>
                    <a:pt x="187" y="27"/>
                    <a:pt x="187" y="26"/>
                  </a:cubicBezTo>
                  <a:cubicBezTo>
                    <a:pt x="186" y="24"/>
                    <a:pt x="185" y="22"/>
                    <a:pt x="184" y="19"/>
                  </a:cubicBezTo>
                  <a:cubicBezTo>
                    <a:pt x="182" y="17"/>
                    <a:pt x="180" y="15"/>
                    <a:pt x="177" y="13"/>
                  </a:cubicBezTo>
                  <a:cubicBezTo>
                    <a:pt x="177" y="13"/>
                    <a:pt x="176" y="12"/>
                    <a:pt x="175" y="12"/>
                  </a:cubicBezTo>
                  <a:cubicBezTo>
                    <a:pt x="174" y="12"/>
                    <a:pt x="173" y="11"/>
                    <a:pt x="172" y="11"/>
                  </a:cubicBezTo>
                  <a:cubicBezTo>
                    <a:pt x="172" y="10"/>
                    <a:pt x="171" y="9"/>
                    <a:pt x="170" y="8"/>
                  </a:cubicBezTo>
                  <a:cubicBezTo>
                    <a:pt x="169" y="7"/>
                    <a:pt x="167" y="6"/>
                    <a:pt x="166" y="5"/>
                  </a:cubicBezTo>
                  <a:cubicBezTo>
                    <a:pt x="165" y="4"/>
                    <a:pt x="163" y="2"/>
                    <a:pt x="161" y="1"/>
                  </a:cubicBezTo>
                  <a:cubicBezTo>
                    <a:pt x="159" y="0"/>
                    <a:pt x="159" y="0"/>
                    <a:pt x="159" y="0"/>
                  </a:cubicBezTo>
                  <a:cubicBezTo>
                    <a:pt x="157" y="2"/>
                    <a:pt x="157" y="2"/>
                    <a:pt x="157" y="2"/>
                  </a:cubicBezTo>
                  <a:cubicBezTo>
                    <a:pt x="137" y="23"/>
                    <a:pt x="37" y="133"/>
                    <a:pt x="12" y="151"/>
                  </a:cubicBezTo>
                  <a:cubicBezTo>
                    <a:pt x="11" y="152"/>
                    <a:pt x="11" y="152"/>
                    <a:pt x="11" y="152"/>
                  </a:cubicBezTo>
                  <a:cubicBezTo>
                    <a:pt x="0" y="288"/>
                    <a:pt x="0" y="288"/>
                    <a:pt x="0" y="288"/>
                  </a:cubicBezTo>
                  <a:cubicBezTo>
                    <a:pt x="3" y="289"/>
                    <a:pt x="3" y="289"/>
                    <a:pt x="3" y="289"/>
                  </a:cubicBezTo>
                  <a:cubicBezTo>
                    <a:pt x="4" y="289"/>
                    <a:pt x="4" y="289"/>
                    <a:pt x="5" y="289"/>
                  </a:cubicBezTo>
                  <a:cubicBezTo>
                    <a:pt x="5" y="289"/>
                    <a:pt x="6" y="289"/>
                    <a:pt x="6" y="292"/>
                  </a:cubicBezTo>
                  <a:cubicBezTo>
                    <a:pt x="6" y="292"/>
                    <a:pt x="6" y="293"/>
                    <a:pt x="6" y="293"/>
                  </a:cubicBezTo>
                  <a:cubicBezTo>
                    <a:pt x="6" y="295"/>
                    <a:pt x="6" y="296"/>
                    <a:pt x="6" y="297"/>
                  </a:cubicBezTo>
                  <a:cubicBezTo>
                    <a:pt x="7" y="298"/>
                    <a:pt x="7" y="300"/>
                    <a:pt x="7" y="301"/>
                  </a:cubicBezTo>
                  <a:cubicBezTo>
                    <a:pt x="7" y="307"/>
                    <a:pt x="7" y="315"/>
                    <a:pt x="15" y="319"/>
                  </a:cubicBezTo>
                  <a:cubicBezTo>
                    <a:pt x="22" y="322"/>
                    <a:pt x="30" y="324"/>
                    <a:pt x="38" y="324"/>
                  </a:cubicBezTo>
                  <a:cubicBezTo>
                    <a:pt x="38" y="324"/>
                    <a:pt x="39" y="324"/>
                    <a:pt x="40" y="324"/>
                  </a:cubicBezTo>
                  <a:cubicBezTo>
                    <a:pt x="42" y="324"/>
                    <a:pt x="45" y="323"/>
                    <a:pt x="47" y="322"/>
                  </a:cubicBezTo>
                  <a:cubicBezTo>
                    <a:pt x="49" y="321"/>
                    <a:pt x="50" y="320"/>
                    <a:pt x="52" y="320"/>
                  </a:cubicBezTo>
                  <a:cubicBezTo>
                    <a:pt x="53" y="320"/>
                    <a:pt x="54" y="320"/>
                    <a:pt x="54" y="321"/>
                  </a:cubicBezTo>
                  <a:cubicBezTo>
                    <a:pt x="57" y="322"/>
                    <a:pt x="62" y="327"/>
                    <a:pt x="64" y="331"/>
                  </a:cubicBezTo>
                  <a:cubicBezTo>
                    <a:pt x="64" y="331"/>
                    <a:pt x="64" y="331"/>
                    <a:pt x="64" y="331"/>
                  </a:cubicBezTo>
                  <a:cubicBezTo>
                    <a:pt x="64" y="333"/>
                    <a:pt x="65" y="335"/>
                    <a:pt x="69" y="337"/>
                  </a:cubicBezTo>
                  <a:cubicBezTo>
                    <a:pt x="69" y="337"/>
                    <a:pt x="70" y="337"/>
                    <a:pt x="70" y="337"/>
                  </a:cubicBezTo>
                  <a:cubicBezTo>
                    <a:pt x="72" y="337"/>
                    <a:pt x="73" y="337"/>
                    <a:pt x="74" y="336"/>
                  </a:cubicBezTo>
                  <a:cubicBezTo>
                    <a:pt x="75" y="336"/>
                    <a:pt x="76" y="335"/>
                    <a:pt x="77" y="335"/>
                  </a:cubicBezTo>
                  <a:cubicBezTo>
                    <a:pt x="78" y="336"/>
                    <a:pt x="80" y="337"/>
                    <a:pt x="82" y="340"/>
                  </a:cubicBezTo>
                  <a:cubicBezTo>
                    <a:pt x="83" y="342"/>
                    <a:pt x="85" y="344"/>
                    <a:pt x="87" y="346"/>
                  </a:cubicBezTo>
                  <a:cubicBezTo>
                    <a:pt x="89" y="347"/>
                    <a:pt x="91" y="348"/>
                    <a:pt x="93" y="348"/>
                  </a:cubicBezTo>
                  <a:cubicBezTo>
                    <a:pt x="98" y="348"/>
                    <a:pt x="101" y="345"/>
                    <a:pt x="104" y="343"/>
                  </a:cubicBezTo>
                  <a:cubicBezTo>
                    <a:pt x="107" y="342"/>
                    <a:pt x="108" y="341"/>
                    <a:pt x="110" y="341"/>
                  </a:cubicBezTo>
                  <a:cubicBezTo>
                    <a:pt x="111" y="341"/>
                    <a:pt x="113" y="342"/>
                    <a:pt x="115" y="342"/>
                  </a:cubicBezTo>
                  <a:cubicBezTo>
                    <a:pt x="116" y="343"/>
                    <a:pt x="118" y="344"/>
                    <a:pt x="121" y="345"/>
                  </a:cubicBezTo>
                  <a:cubicBezTo>
                    <a:pt x="127" y="348"/>
                    <a:pt x="136" y="352"/>
                    <a:pt x="142" y="352"/>
                  </a:cubicBezTo>
                  <a:cubicBezTo>
                    <a:pt x="148" y="352"/>
                    <a:pt x="150" y="349"/>
                    <a:pt x="152" y="347"/>
                  </a:cubicBezTo>
                  <a:cubicBezTo>
                    <a:pt x="153" y="345"/>
                    <a:pt x="154" y="342"/>
                    <a:pt x="154" y="339"/>
                  </a:cubicBezTo>
                  <a:cubicBezTo>
                    <a:pt x="155" y="336"/>
                    <a:pt x="155" y="334"/>
                    <a:pt x="157" y="333"/>
                  </a:cubicBezTo>
                  <a:cubicBezTo>
                    <a:pt x="158" y="333"/>
                    <a:pt x="159" y="332"/>
                    <a:pt x="160" y="332"/>
                  </a:cubicBezTo>
                  <a:cubicBezTo>
                    <a:pt x="161" y="331"/>
                    <a:pt x="163" y="330"/>
                    <a:pt x="165" y="329"/>
                  </a:cubicBezTo>
                  <a:cubicBezTo>
                    <a:pt x="166" y="328"/>
                    <a:pt x="166" y="328"/>
                    <a:pt x="166" y="328"/>
                  </a:cubicBezTo>
                  <a:cubicBezTo>
                    <a:pt x="168" y="326"/>
                    <a:pt x="170" y="324"/>
                    <a:pt x="172" y="322"/>
                  </a:cubicBezTo>
                  <a:cubicBezTo>
                    <a:pt x="173" y="321"/>
                    <a:pt x="173" y="319"/>
                    <a:pt x="174" y="318"/>
                  </a:cubicBezTo>
                  <a:cubicBezTo>
                    <a:pt x="177" y="313"/>
                    <a:pt x="179" y="310"/>
                    <a:pt x="182" y="310"/>
                  </a:cubicBezTo>
                  <a:cubicBezTo>
                    <a:pt x="183" y="310"/>
                    <a:pt x="184" y="311"/>
                    <a:pt x="186" y="311"/>
                  </a:cubicBezTo>
                  <a:cubicBezTo>
                    <a:pt x="187" y="312"/>
                    <a:pt x="188" y="313"/>
                    <a:pt x="189" y="313"/>
                  </a:cubicBezTo>
                  <a:cubicBezTo>
                    <a:pt x="193" y="314"/>
                    <a:pt x="197" y="315"/>
                    <a:pt x="201" y="316"/>
                  </a:cubicBezTo>
                  <a:cubicBezTo>
                    <a:pt x="202" y="316"/>
                    <a:pt x="202" y="316"/>
                    <a:pt x="202" y="316"/>
                  </a:cubicBezTo>
                  <a:cubicBezTo>
                    <a:pt x="204" y="316"/>
                    <a:pt x="206" y="316"/>
                    <a:pt x="208" y="316"/>
                  </a:cubicBezTo>
                  <a:cubicBezTo>
                    <a:pt x="209" y="316"/>
                    <a:pt x="210" y="316"/>
                    <a:pt x="212" y="316"/>
                  </a:cubicBezTo>
                  <a:cubicBezTo>
                    <a:pt x="213" y="316"/>
                    <a:pt x="214" y="316"/>
                    <a:pt x="215" y="316"/>
                  </a:cubicBezTo>
                  <a:cubicBezTo>
                    <a:pt x="216" y="316"/>
                    <a:pt x="218" y="316"/>
                    <a:pt x="219" y="316"/>
                  </a:cubicBezTo>
                  <a:cubicBezTo>
                    <a:pt x="223" y="317"/>
                    <a:pt x="224" y="319"/>
                    <a:pt x="227" y="325"/>
                  </a:cubicBezTo>
                  <a:cubicBezTo>
                    <a:pt x="227" y="325"/>
                    <a:pt x="227" y="325"/>
                    <a:pt x="227" y="325"/>
                  </a:cubicBezTo>
                  <a:cubicBezTo>
                    <a:pt x="227" y="326"/>
                    <a:pt x="227" y="327"/>
                    <a:pt x="227" y="328"/>
                  </a:cubicBezTo>
                  <a:cubicBezTo>
                    <a:pt x="228" y="329"/>
                    <a:pt x="228" y="330"/>
                    <a:pt x="228" y="332"/>
                  </a:cubicBezTo>
                  <a:cubicBezTo>
                    <a:pt x="229" y="333"/>
                    <a:pt x="230" y="334"/>
                    <a:pt x="231" y="336"/>
                  </a:cubicBezTo>
                  <a:cubicBezTo>
                    <a:pt x="231" y="336"/>
                    <a:pt x="232" y="337"/>
                    <a:pt x="232" y="337"/>
                  </a:cubicBezTo>
                  <a:cubicBezTo>
                    <a:pt x="235" y="341"/>
                    <a:pt x="238" y="346"/>
                    <a:pt x="243" y="348"/>
                  </a:cubicBezTo>
                  <a:cubicBezTo>
                    <a:pt x="245" y="349"/>
                    <a:pt x="247" y="349"/>
                    <a:pt x="250" y="349"/>
                  </a:cubicBezTo>
                  <a:cubicBezTo>
                    <a:pt x="252" y="349"/>
                    <a:pt x="254" y="349"/>
                    <a:pt x="257" y="348"/>
                  </a:cubicBezTo>
                  <a:cubicBezTo>
                    <a:pt x="258" y="348"/>
                    <a:pt x="258" y="348"/>
                    <a:pt x="259" y="347"/>
                  </a:cubicBezTo>
                  <a:cubicBezTo>
                    <a:pt x="261" y="346"/>
                    <a:pt x="264" y="345"/>
                    <a:pt x="265" y="345"/>
                  </a:cubicBezTo>
                  <a:cubicBezTo>
                    <a:pt x="265" y="345"/>
                    <a:pt x="266" y="345"/>
                    <a:pt x="266" y="346"/>
                  </a:cubicBezTo>
                  <a:cubicBezTo>
                    <a:pt x="266" y="346"/>
                    <a:pt x="266" y="346"/>
                    <a:pt x="266" y="346"/>
                  </a:cubicBezTo>
                  <a:cubicBezTo>
                    <a:pt x="265" y="347"/>
                    <a:pt x="265" y="347"/>
                    <a:pt x="265" y="348"/>
                  </a:cubicBezTo>
                  <a:cubicBezTo>
                    <a:pt x="263" y="353"/>
                    <a:pt x="264" y="358"/>
                    <a:pt x="266" y="363"/>
                  </a:cubicBezTo>
                  <a:cubicBezTo>
                    <a:pt x="267" y="366"/>
                    <a:pt x="270" y="367"/>
                    <a:pt x="272" y="368"/>
                  </a:cubicBezTo>
                  <a:cubicBezTo>
                    <a:pt x="274" y="369"/>
                    <a:pt x="275" y="369"/>
                    <a:pt x="275" y="370"/>
                  </a:cubicBezTo>
                  <a:cubicBezTo>
                    <a:pt x="275" y="371"/>
                    <a:pt x="275" y="371"/>
                    <a:pt x="274" y="373"/>
                  </a:cubicBezTo>
                  <a:cubicBezTo>
                    <a:pt x="272" y="375"/>
                    <a:pt x="270" y="378"/>
                    <a:pt x="272" y="382"/>
                  </a:cubicBezTo>
                  <a:cubicBezTo>
                    <a:pt x="273" y="386"/>
                    <a:pt x="277" y="386"/>
                    <a:pt x="279" y="387"/>
                  </a:cubicBezTo>
                  <a:cubicBezTo>
                    <a:pt x="280" y="387"/>
                    <a:pt x="282" y="387"/>
                    <a:pt x="282" y="387"/>
                  </a:cubicBezTo>
                  <a:cubicBezTo>
                    <a:pt x="282" y="387"/>
                    <a:pt x="282" y="388"/>
                    <a:pt x="282" y="389"/>
                  </a:cubicBezTo>
                  <a:cubicBezTo>
                    <a:pt x="282" y="390"/>
                    <a:pt x="281" y="391"/>
                    <a:pt x="281" y="392"/>
                  </a:cubicBezTo>
                  <a:cubicBezTo>
                    <a:pt x="282" y="398"/>
                    <a:pt x="285" y="403"/>
                    <a:pt x="292" y="406"/>
                  </a:cubicBezTo>
                  <a:cubicBezTo>
                    <a:pt x="302" y="410"/>
                    <a:pt x="312" y="411"/>
                    <a:pt x="322" y="413"/>
                  </a:cubicBezTo>
                  <a:cubicBezTo>
                    <a:pt x="325" y="413"/>
                    <a:pt x="325" y="413"/>
                    <a:pt x="325" y="413"/>
                  </a:cubicBezTo>
                  <a:cubicBezTo>
                    <a:pt x="325" y="413"/>
                    <a:pt x="326" y="413"/>
                    <a:pt x="327" y="413"/>
                  </a:cubicBezTo>
                  <a:cubicBezTo>
                    <a:pt x="331" y="413"/>
                    <a:pt x="335" y="412"/>
                    <a:pt x="339" y="411"/>
                  </a:cubicBezTo>
                  <a:cubicBezTo>
                    <a:pt x="342" y="409"/>
                    <a:pt x="345" y="408"/>
                    <a:pt x="348" y="408"/>
                  </a:cubicBezTo>
                  <a:cubicBezTo>
                    <a:pt x="349" y="408"/>
                    <a:pt x="349" y="408"/>
                    <a:pt x="350" y="408"/>
                  </a:cubicBezTo>
                  <a:cubicBezTo>
                    <a:pt x="355" y="409"/>
                    <a:pt x="361" y="411"/>
                    <a:pt x="366" y="413"/>
                  </a:cubicBezTo>
                  <a:cubicBezTo>
                    <a:pt x="372" y="416"/>
                    <a:pt x="378" y="418"/>
                    <a:pt x="385" y="418"/>
                  </a:cubicBezTo>
                  <a:cubicBezTo>
                    <a:pt x="385" y="418"/>
                    <a:pt x="386" y="418"/>
                    <a:pt x="387" y="418"/>
                  </a:cubicBezTo>
                  <a:cubicBezTo>
                    <a:pt x="388" y="418"/>
                    <a:pt x="389" y="417"/>
                    <a:pt x="390" y="417"/>
                  </a:cubicBezTo>
                  <a:cubicBezTo>
                    <a:pt x="391" y="417"/>
                    <a:pt x="391" y="417"/>
                    <a:pt x="391" y="417"/>
                  </a:cubicBezTo>
                  <a:cubicBezTo>
                    <a:pt x="391" y="417"/>
                    <a:pt x="391" y="417"/>
                    <a:pt x="392" y="417"/>
                  </a:cubicBezTo>
                  <a:cubicBezTo>
                    <a:pt x="392" y="418"/>
                    <a:pt x="393" y="419"/>
                    <a:pt x="393" y="421"/>
                  </a:cubicBezTo>
                  <a:cubicBezTo>
                    <a:pt x="393" y="422"/>
                    <a:pt x="393" y="425"/>
                    <a:pt x="394" y="426"/>
                  </a:cubicBezTo>
                  <a:cubicBezTo>
                    <a:pt x="396" y="428"/>
                    <a:pt x="399" y="433"/>
                    <a:pt x="403" y="435"/>
                  </a:cubicBezTo>
                  <a:cubicBezTo>
                    <a:pt x="405" y="436"/>
                    <a:pt x="406" y="437"/>
                    <a:pt x="408" y="437"/>
                  </a:cubicBezTo>
                  <a:cubicBezTo>
                    <a:pt x="410" y="437"/>
                    <a:pt x="411" y="438"/>
                    <a:pt x="412" y="439"/>
                  </a:cubicBezTo>
                  <a:cubicBezTo>
                    <a:pt x="414" y="441"/>
                    <a:pt x="416" y="445"/>
                    <a:pt x="415" y="448"/>
                  </a:cubicBezTo>
                  <a:cubicBezTo>
                    <a:pt x="415" y="448"/>
                    <a:pt x="415" y="448"/>
                    <a:pt x="415" y="448"/>
                  </a:cubicBezTo>
                  <a:cubicBezTo>
                    <a:pt x="414" y="448"/>
                    <a:pt x="411" y="449"/>
                    <a:pt x="410" y="452"/>
                  </a:cubicBezTo>
                  <a:cubicBezTo>
                    <a:pt x="409" y="455"/>
                    <a:pt x="411" y="457"/>
                    <a:pt x="413" y="458"/>
                  </a:cubicBezTo>
                  <a:cubicBezTo>
                    <a:pt x="413" y="458"/>
                    <a:pt x="413" y="459"/>
                    <a:pt x="413" y="459"/>
                  </a:cubicBezTo>
                  <a:cubicBezTo>
                    <a:pt x="413" y="459"/>
                    <a:pt x="414" y="460"/>
                    <a:pt x="414" y="460"/>
                  </a:cubicBezTo>
                  <a:cubicBezTo>
                    <a:pt x="414" y="460"/>
                    <a:pt x="414" y="461"/>
                    <a:pt x="414" y="461"/>
                  </a:cubicBezTo>
                  <a:cubicBezTo>
                    <a:pt x="414" y="461"/>
                    <a:pt x="414" y="461"/>
                    <a:pt x="414" y="462"/>
                  </a:cubicBezTo>
                  <a:cubicBezTo>
                    <a:pt x="414" y="464"/>
                    <a:pt x="414" y="464"/>
                    <a:pt x="413" y="464"/>
                  </a:cubicBezTo>
                  <a:cubicBezTo>
                    <a:pt x="412" y="464"/>
                    <a:pt x="409" y="462"/>
                    <a:pt x="407" y="461"/>
                  </a:cubicBezTo>
                  <a:cubicBezTo>
                    <a:pt x="404" y="460"/>
                    <a:pt x="401" y="458"/>
                    <a:pt x="398" y="458"/>
                  </a:cubicBezTo>
                  <a:cubicBezTo>
                    <a:pt x="396" y="458"/>
                    <a:pt x="396" y="458"/>
                    <a:pt x="396" y="458"/>
                  </a:cubicBezTo>
                  <a:cubicBezTo>
                    <a:pt x="394" y="458"/>
                    <a:pt x="393" y="458"/>
                    <a:pt x="393" y="457"/>
                  </a:cubicBezTo>
                  <a:cubicBezTo>
                    <a:pt x="392" y="456"/>
                    <a:pt x="391" y="455"/>
                    <a:pt x="391" y="454"/>
                  </a:cubicBezTo>
                  <a:cubicBezTo>
                    <a:pt x="390" y="452"/>
                    <a:pt x="388" y="450"/>
                    <a:pt x="386" y="448"/>
                  </a:cubicBezTo>
                  <a:cubicBezTo>
                    <a:pt x="385" y="448"/>
                    <a:pt x="385" y="447"/>
                    <a:pt x="384" y="447"/>
                  </a:cubicBezTo>
                  <a:cubicBezTo>
                    <a:pt x="383" y="446"/>
                    <a:pt x="383" y="446"/>
                    <a:pt x="383" y="445"/>
                  </a:cubicBezTo>
                  <a:cubicBezTo>
                    <a:pt x="382" y="445"/>
                    <a:pt x="382" y="445"/>
                    <a:pt x="382" y="444"/>
                  </a:cubicBezTo>
                  <a:cubicBezTo>
                    <a:pt x="382" y="443"/>
                    <a:pt x="382" y="442"/>
                    <a:pt x="381" y="440"/>
                  </a:cubicBezTo>
                  <a:cubicBezTo>
                    <a:pt x="380" y="438"/>
                    <a:pt x="377" y="437"/>
                    <a:pt x="374" y="437"/>
                  </a:cubicBezTo>
                  <a:cubicBezTo>
                    <a:pt x="371" y="437"/>
                    <a:pt x="367" y="438"/>
                    <a:pt x="365" y="441"/>
                  </a:cubicBezTo>
                  <a:cubicBezTo>
                    <a:pt x="364" y="443"/>
                    <a:pt x="364" y="445"/>
                    <a:pt x="364" y="447"/>
                  </a:cubicBezTo>
                  <a:cubicBezTo>
                    <a:pt x="365" y="450"/>
                    <a:pt x="368" y="451"/>
                    <a:pt x="370" y="452"/>
                  </a:cubicBezTo>
                  <a:cubicBezTo>
                    <a:pt x="371" y="453"/>
                    <a:pt x="372" y="454"/>
                    <a:pt x="372" y="454"/>
                  </a:cubicBezTo>
                  <a:cubicBezTo>
                    <a:pt x="375" y="457"/>
                    <a:pt x="380" y="464"/>
                    <a:pt x="376" y="468"/>
                  </a:cubicBezTo>
                  <a:cubicBezTo>
                    <a:pt x="376" y="469"/>
                    <a:pt x="375" y="470"/>
                    <a:pt x="374" y="471"/>
                  </a:cubicBezTo>
                  <a:cubicBezTo>
                    <a:pt x="371" y="473"/>
                    <a:pt x="368" y="475"/>
                    <a:pt x="368" y="479"/>
                  </a:cubicBezTo>
                  <a:cubicBezTo>
                    <a:pt x="367" y="481"/>
                    <a:pt x="368" y="483"/>
                    <a:pt x="368" y="485"/>
                  </a:cubicBezTo>
                  <a:cubicBezTo>
                    <a:pt x="368" y="485"/>
                    <a:pt x="369" y="486"/>
                    <a:pt x="369" y="486"/>
                  </a:cubicBezTo>
                  <a:cubicBezTo>
                    <a:pt x="369" y="488"/>
                    <a:pt x="369" y="490"/>
                    <a:pt x="370" y="491"/>
                  </a:cubicBezTo>
                  <a:cubicBezTo>
                    <a:pt x="370" y="492"/>
                    <a:pt x="370" y="494"/>
                    <a:pt x="370" y="495"/>
                  </a:cubicBezTo>
                  <a:cubicBezTo>
                    <a:pt x="371" y="498"/>
                    <a:pt x="371" y="502"/>
                    <a:pt x="371" y="506"/>
                  </a:cubicBezTo>
                  <a:cubicBezTo>
                    <a:pt x="371" y="508"/>
                    <a:pt x="371" y="508"/>
                    <a:pt x="371" y="508"/>
                  </a:cubicBezTo>
                  <a:cubicBezTo>
                    <a:pt x="372" y="513"/>
                    <a:pt x="370" y="519"/>
                    <a:pt x="367" y="524"/>
                  </a:cubicBezTo>
                  <a:cubicBezTo>
                    <a:pt x="366" y="525"/>
                    <a:pt x="365" y="528"/>
                    <a:pt x="364" y="529"/>
                  </a:cubicBezTo>
                  <a:cubicBezTo>
                    <a:pt x="362" y="529"/>
                    <a:pt x="361" y="530"/>
                    <a:pt x="360" y="530"/>
                  </a:cubicBezTo>
                  <a:cubicBezTo>
                    <a:pt x="357" y="531"/>
                    <a:pt x="354" y="532"/>
                    <a:pt x="351" y="536"/>
                  </a:cubicBezTo>
                  <a:cubicBezTo>
                    <a:pt x="349" y="540"/>
                    <a:pt x="345" y="548"/>
                    <a:pt x="349" y="553"/>
                  </a:cubicBezTo>
                  <a:cubicBezTo>
                    <a:pt x="351" y="554"/>
                    <a:pt x="352" y="555"/>
                    <a:pt x="354" y="555"/>
                  </a:cubicBezTo>
                  <a:cubicBezTo>
                    <a:pt x="356" y="555"/>
                    <a:pt x="358" y="554"/>
                    <a:pt x="360" y="553"/>
                  </a:cubicBezTo>
                  <a:cubicBezTo>
                    <a:pt x="361" y="552"/>
                    <a:pt x="363" y="551"/>
                    <a:pt x="363" y="551"/>
                  </a:cubicBezTo>
                  <a:cubicBezTo>
                    <a:pt x="363" y="551"/>
                    <a:pt x="363" y="551"/>
                    <a:pt x="363" y="551"/>
                  </a:cubicBezTo>
                  <a:cubicBezTo>
                    <a:pt x="363" y="554"/>
                    <a:pt x="356" y="560"/>
                    <a:pt x="354" y="561"/>
                  </a:cubicBezTo>
                  <a:cubicBezTo>
                    <a:pt x="353" y="561"/>
                    <a:pt x="352" y="561"/>
                    <a:pt x="351" y="561"/>
                  </a:cubicBezTo>
                  <a:cubicBezTo>
                    <a:pt x="349" y="562"/>
                    <a:pt x="346" y="562"/>
                    <a:pt x="344" y="564"/>
                  </a:cubicBezTo>
                  <a:cubicBezTo>
                    <a:pt x="340" y="567"/>
                    <a:pt x="338" y="573"/>
                    <a:pt x="340" y="577"/>
                  </a:cubicBezTo>
                  <a:cubicBezTo>
                    <a:pt x="341" y="580"/>
                    <a:pt x="343" y="581"/>
                    <a:pt x="347" y="581"/>
                  </a:cubicBezTo>
                  <a:cubicBezTo>
                    <a:pt x="348" y="581"/>
                    <a:pt x="349" y="581"/>
                    <a:pt x="350" y="581"/>
                  </a:cubicBezTo>
                  <a:cubicBezTo>
                    <a:pt x="357" y="579"/>
                    <a:pt x="366" y="574"/>
                    <a:pt x="373" y="568"/>
                  </a:cubicBezTo>
                  <a:cubicBezTo>
                    <a:pt x="374" y="566"/>
                    <a:pt x="376" y="564"/>
                    <a:pt x="378" y="563"/>
                  </a:cubicBezTo>
                  <a:cubicBezTo>
                    <a:pt x="381" y="560"/>
                    <a:pt x="383" y="557"/>
                    <a:pt x="386" y="555"/>
                  </a:cubicBezTo>
                  <a:cubicBezTo>
                    <a:pt x="387" y="553"/>
                    <a:pt x="389" y="552"/>
                    <a:pt x="390" y="550"/>
                  </a:cubicBezTo>
                  <a:cubicBezTo>
                    <a:pt x="393" y="547"/>
                    <a:pt x="395" y="545"/>
                    <a:pt x="399" y="544"/>
                  </a:cubicBezTo>
                  <a:cubicBezTo>
                    <a:pt x="399" y="543"/>
                    <a:pt x="400" y="543"/>
                    <a:pt x="401" y="543"/>
                  </a:cubicBezTo>
                  <a:cubicBezTo>
                    <a:pt x="402" y="543"/>
                    <a:pt x="403" y="544"/>
                    <a:pt x="405" y="545"/>
                  </a:cubicBezTo>
                  <a:cubicBezTo>
                    <a:pt x="406" y="546"/>
                    <a:pt x="407" y="547"/>
                    <a:pt x="409" y="547"/>
                  </a:cubicBezTo>
                  <a:cubicBezTo>
                    <a:pt x="410" y="548"/>
                    <a:pt x="411" y="548"/>
                    <a:pt x="412" y="548"/>
                  </a:cubicBezTo>
                  <a:cubicBezTo>
                    <a:pt x="416" y="548"/>
                    <a:pt x="419" y="545"/>
                    <a:pt x="421" y="543"/>
                  </a:cubicBezTo>
                  <a:cubicBezTo>
                    <a:pt x="422" y="542"/>
                    <a:pt x="423" y="541"/>
                    <a:pt x="423" y="541"/>
                  </a:cubicBezTo>
                  <a:cubicBezTo>
                    <a:pt x="425" y="539"/>
                    <a:pt x="428" y="538"/>
                    <a:pt x="431" y="538"/>
                  </a:cubicBezTo>
                  <a:cubicBezTo>
                    <a:pt x="433" y="537"/>
                    <a:pt x="436" y="536"/>
                    <a:pt x="439" y="535"/>
                  </a:cubicBezTo>
                  <a:cubicBezTo>
                    <a:pt x="440" y="534"/>
                    <a:pt x="442" y="533"/>
                    <a:pt x="444" y="533"/>
                  </a:cubicBezTo>
                  <a:cubicBezTo>
                    <a:pt x="448" y="531"/>
                    <a:pt x="453" y="530"/>
                    <a:pt x="456" y="526"/>
                  </a:cubicBezTo>
                  <a:cubicBezTo>
                    <a:pt x="457" y="524"/>
                    <a:pt x="458" y="523"/>
                    <a:pt x="458" y="522"/>
                  </a:cubicBezTo>
                  <a:cubicBezTo>
                    <a:pt x="458" y="522"/>
                    <a:pt x="458" y="521"/>
                    <a:pt x="458" y="521"/>
                  </a:cubicBezTo>
                  <a:cubicBezTo>
                    <a:pt x="458" y="518"/>
                    <a:pt x="459" y="515"/>
                    <a:pt x="457" y="512"/>
                  </a:cubicBezTo>
                  <a:cubicBezTo>
                    <a:pt x="456" y="511"/>
                    <a:pt x="454" y="510"/>
                    <a:pt x="452" y="510"/>
                  </a:cubicBezTo>
                  <a:cubicBezTo>
                    <a:pt x="450" y="510"/>
                    <a:pt x="448" y="510"/>
                    <a:pt x="446" y="511"/>
                  </a:cubicBezTo>
                  <a:cubicBezTo>
                    <a:pt x="444" y="511"/>
                    <a:pt x="442" y="511"/>
                    <a:pt x="440" y="511"/>
                  </a:cubicBezTo>
                  <a:cubicBezTo>
                    <a:pt x="438" y="511"/>
                    <a:pt x="437" y="511"/>
                    <a:pt x="437" y="510"/>
                  </a:cubicBezTo>
                  <a:cubicBezTo>
                    <a:pt x="435" y="508"/>
                    <a:pt x="437" y="506"/>
                    <a:pt x="441" y="502"/>
                  </a:cubicBezTo>
                  <a:cubicBezTo>
                    <a:pt x="442" y="501"/>
                    <a:pt x="442" y="500"/>
                    <a:pt x="443" y="500"/>
                  </a:cubicBezTo>
                  <a:cubicBezTo>
                    <a:pt x="450" y="492"/>
                    <a:pt x="455" y="488"/>
                    <a:pt x="464" y="485"/>
                  </a:cubicBezTo>
                  <a:cubicBezTo>
                    <a:pt x="466" y="484"/>
                    <a:pt x="469" y="482"/>
                    <a:pt x="472" y="481"/>
                  </a:cubicBezTo>
                  <a:cubicBezTo>
                    <a:pt x="476" y="478"/>
                    <a:pt x="481" y="475"/>
                    <a:pt x="485" y="475"/>
                  </a:cubicBezTo>
                  <a:cubicBezTo>
                    <a:pt x="487" y="475"/>
                    <a:pt x="490" y="476"/>
                    <a:pt x="492" y="477"/>
                  </a:cubicBezTo>
                  <a:cubicBezTo>
                    <a:pt x="495" y="479"/>
                    <a:pt x="499" y="480"/>
                    <a:pt x="502" y="480"/>
                  </a:cubicBezTo>
                  <a:cubicBezTo>
                    <a:pt x="505" y="480"/>
                    <a:pt x="507" y="479"/>
                    <a:pt x="509" y="477"/>
                  </a:cubicBezTo>
                  <a:cubicBezTo>
                    <a:pt x="513" y="475"/>
                    <a:pt x="513" y="472"/>
                    <a:pt x="513" y="469"/>
                  </a:cubicBezTo>
                  <a:cubicBezTo>
                    <a:pt x="514" y="468"/>
                    <a:pt x="514" y="466"/>
                    <a:pt x="515" y="465"/>
                  </a:cubicBezTo>
                  <a:cubicBezTo>
                    <a:pt x="516" y="463"/>
                    <a:pt x="519" y="461"/>
                    <a:pt x="521" y="460"/>
                  </a:cubicBezTo>
                  <a:cubicBezTo>
                    <a:pt x="524" y="458"/>
                    <a:pt x="527" y="456"/>
                    <a:pt x="529" y="454"/>
                  </a:cubicBezTo>
                  <a:cubicBezTo>
                    <a:pt x="531" y="451"/>
                    <a:pt x="534" y="448"/>
                    <a:pt x="536" y="445"/>
                  </a:cubicBezTo>
                  <a:cubicBezTo>
                    <a:pt x="537" y="443"/>
                    <a:pt x="539" y="441"/>
                    <a:pt x="540" y="439"/>
                  </a:cubicBezTo>
                  <a:cubicBezTo>
                    <a:pt x="548" y="429"/>
                    <a:pt x="556" y="420"/>
                    <a:pt x="567" y="417"/>
                  </a:cubicBezTo>
                  <a:cubicBezTo>
                    <a:pt x="570" y="416"/>
                    <a:pt x="570" y="416"/>
                    <a:pt x="570" y="416"/>
                  </a:cubicBezTo>
                  <a:lnTo>
                    <a:pt x="569" y="413"/>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7" name="Freeform 136"/>
            <p:cNvSpPr>
              <a:spLocks/>
            </p:cNvSpPr>
            <p:nvPr/>
          </p:nvSpPr>
          <p:spPr bwMode="auto">
            <a:xfrm>
              <a:off x="19203570" y="6084404"/>
              <a:ext cx="3061210" cy="3318761"/>
            </a:xfrm>
            <a:custGeom>
              <a:avLst/>
              <a:gdLst>
                <a:gd name="T0" fmla="*/ 399 w 562"/>
                <a:gd name="T1" fmla="*/ 295 h 669"/>
                <a:gd name="T2" fmla="*/ 394 w 562"/>
                <a:gd name="T3" fmla="*/ 338 h 669"/>
                <a:gd name="T4" fmla="*/ 350 w 562"/>
                <a:gd name="T5" fmla="*/ 333 h 669"/>
                <a:gd name="T6" fmla="*/ 329 w 562"/>
                <a:gd name="T7" fmla="*/ 314 h 669"/>
                <a:gd name="T8" fmla="*/ 298 w 562"/>
                <a:gd name="T9" fmla="*/ 289 h 669"/>
                <a:gd name="T10" fmla="*/ 293 w 562"/>
                <a:gd name="T11" fmla="*/ 248 h 669"/>
                <a:gd name="T12" fmla="*/ 298 w 562"/>
                <a:gd name="T13" fmla="*/ 228 h 669"/>
                <a:gd name="T14" fmla="*/ 367 w 562"/>
                <a:gd name="T15" fmla="*/ 209 h 669"/>
                <a:gd name="T16" fmla="*/ 329 w 562"/>
                <a:gd name="T17" fmla="*/ 167 h 669"/>
                <a:gd name="T18" fmla="*/ 295 w 562"/>
                <a:gd name="T19" fmla="*/ 75 h 669"/>
                <a:gd name="T20" fmla="*/ 276 w 562"/>
                <a:gd name="T21" fmla="*/ 60 h 669"/>
                <a:gd name="T22" fmla="*/ 257 w 562"/>
                <a:gd name="T23" fmla="*/ 33 h 669"/>
                <a:gd name="T24" fmla="*/ 259 w 562"/>
                <a:gd name="T25" fmla="*/ 65 h 669"/>
                <a:gd name="T26" fmla="*/ 257 w 562"/>
                <a:gd name="T27" fmla="*/ 90 h 669"/>
                <a:gd name="T28" fmla="*/ 247 w 562"/>
                <a:gd name="T29" fmla="*/ 109 h 669"/>
                <a:gd name="T30" fmla="*/ 227 w 562"/>
                <a:gd name="T31" fmla="*/ 113 h 669"/>
                <a:gd name="T32" fmla="*/ 200 w 562"/>
                <a:gd name="T33" fmla="*/ 106 h 669"/>
                <a:gd name="T34" fmla="*/ 186 w 562"/>
                <a:gd name="T35" fmla="*/ 87 h 669"/>
                <a:gd name="T36" fmla="*/ 173 w 562"/>
                <a:gd name="T37" fmla="*/ 53 h 669"/>
                <a:gd name="T38" fmla="*/ 154 w 562"/>
                <a:gd name="T39" fmla="*/ 32 h 669"/>
                <a:gd name="T40" fmla="*/ 135 w 562"/>
                <a:gd name="T41" fmla="*/ 35 h 669"/>
                <a:gd name="T42" fmla="*/ 108 w 562"/>
                <a:gd name="T43" fmla="*/ 14 h 669"/>
                <a:gd name="T44" fmla="*/ 76 w 562"/>
                <a:gd name="T45" fmla="*/ 1 h 669"/>
                <a:gd name="T46" fmla="*/ 58 w 562"/>
                <a:gd name="T47" fmla="*/ 15 h 669"/>
                <a:gd name="T48" fmla="*/ 39 w 562"/>
                <a:gd name="T49" fmla="*/ 13 h 669"/>
                <a:gd name="T50" fmla="*/ 11 w 562"/>
                <a:gd name="T51" fmla="*/ 49 h 669"/>
                <a:gd name="T52" fmla="*/ 12 w 562"/>
                <a:gd name="T53" fmla="*/ 79 h 669"/>
                <a:gd name="T54" fmla="*/ 26 w 562"/>
                <a:gd name="T55" fmla="*/ 102 h 669"/>
                <a:gd name="T56" fmla="*/ 30 w 562"/>
                <a:gd name="T57" fmla="*/ 119 h 669"/>
                <a:gd name="T58" fmla="*/ 48 w 562"/>
                <a:gd name="T59" fmla="*/ 184 h 669"/>
                <a:gd name="T60" fmla="*/ 73 w 562"/>
                <a:gd name="T61" fmla="*/ 231 h 669"/>
                <a:gd name="T62" fmla="*/ 86 w 562"/>
                <a:gd name="T63" fmla="*/ 250 h 669"/>
                <a:gd name="T64" fmla="*/ 61 w 562"/>
                <a:gd name="T65" fmla="*/ 283 h 669"/>
                <a:gd name="T66" fmla="*/ 25 w 562"/>
                <a:gd name="T67" fmla="*/ 329 h 669"/>
                <a:gd name="T68" fmla="*/ 40 w 562"/>
                <a:gd name="T69" fmla="*/ 347 h 669"/>
                <a:gd name="T70" fmla="*/ 59 w 562"/>
                <a:gd name="T71" fmla="*/ 403 h 669"/>
                <a:gd name="T72" fmla="*/ 46 w 562"/>
                <a:gd name="T73" fmla="*/ 432 h 669"/>
                <a:gd name="T74" fmla="*/ 99 w 562"/>
                <a:gd name="T75" fmla="*/ 639 h 669"/>
                <a:gd name="T76" fmla="*/ 183 w 562"/>
                <a:gd name="T77" fmla="*/ 658 h 669"/>
                <a:gd name="T78" fmla="*/ 226 w 562"/>
                <a:gd name="T79" fmla="*/ 661 h 669"/>
                <a:gd name="T80" fmla="*/ 286 w 562"/>
                <a:gd name="T81" fmla="*/ 655 h 669"/>
                <a:gd name="T82" fmla="*/ 330 w 562"/>
                <a:gd name="T83" fmla="*/ 613 h 669"/>
                <a:gd name="T84" fmla="*/ 339 w 562"/>
                <a:gd name="T85" fmla="*/ 546 h 669"/>
                <a:gd name="T86" fmla="*/ 359 w 562"/>
                <a:gd name="T87" fmla="*/ 509 h 669"/>
                <a:gd name="T88" fmla="*/ 414 w 562"/>
                <a:gd name="T89" fmla="*/ 484 h 669"/>
                <a:gd name="T90" fmla="*/ 442 w 562"/>
                <a:gd name="T91" fmla="*/ 468 h 669"/>
                <a:gd name="T92" fmla="*/ 446 w 562"/>
                <a:gd name="T93" fmla="*/ 436 h 669"/>
                <a:gd name="T94" fmla="*/ 309 w 562"/>
                <a:gd name="T95" fmla="*/ 562 h 669"/>
                <a:gd name="T96" fmla="*/ 308 w 562"/>
                <a:gd name="T97" fmla="*/ 554 h 669"/>
                <a:gd name="T98" fmla="*/ 318 w 562"/>
                <a:gd name="T99" fmla="*/ 532 h 669"/>
                <a:gd name="T100" fmla="*/ 350 w 562"/>
                <a:gd name="T101" fmla="*/ 457 h 669"/>
                <a:gd name="T102" fmla="*/ 372 w 562"/>
                <a:gd name="T103" fmla="*/ 411 h 669"/>
                <a:gd name="T104" fmla="*/ 412 w 562"/>
                <a:gd name="T105" fmla="*/ 390 h 669"/>
                <a:gd name="T106" fmla="*/ 435 w 562"/>
                <a:gd name="T107" fmla="*/ 383 h 669"/>
                <a:gd name="T108" fmla="*/ 459 w 562"/>
                <a:gd name="T109" fmla="*/ 373 h 669"/>
                <a:gd name="T110" fmla="*/ 477 w 562"/>
                <a:gd name="T111" fmla="*/ 365 h 669"/>
                <a:gd name="T112" fmla="*/ 507 w 562"/>
                <a:gd name="T113" fmla="*/ 351 h 669"/>
                <a:gd name="T114" fmla="*/ 532 w 562"/>
                <a:gd name="T115" fmla="*/ 311 h 669"/>
                <a:gd name="T116" fmla="*/ 547 w 562"/>
                <a:gd name="T117" fmla="*/ 281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62" h="669">
                  <a:moveTo>
                    <a:pt x="551" y="246"/>
                  </a:moveTo>
                  <a:cubicBezTo>
                    <a:pt x="549" y="248"/>
                    <a:pt x="549" y="248"/>
                    <a:pt x="549" y="248"/>
                  </a:cubicBezTo>
                  <a:cubicBezTo>
                    <a:pt x="538" y="253"/>
                    <a:pt x="526" y="259"/>
                    <a:pt x="515" y="265"/>
                  </a:cubicBezTo>
                  <a:cubicBezTo>
                    <a:pt x="513" y="266"/>
                    <a:pt x="513" y="266"/>
                    <a:pt x="513" y="266"/>
                  </a:cubicBezTo>
                  <a:cubicBezTo>
                    <a:pt x="488" y="279"/>
                    <a:pt x="461" y="292"/>
                    <a:pt x="435" y="306"/>
                  </a:cubicBezTo>
                  <a:cubicBezTo>
                    <a:pt x="430" y="308"/>
                    <a:pt x="425" y="310"/>
                    <a:pt x="421" y="313"/>
                  </a:cubicBezTo>
                  <a:cubicBezTo>
                    <a:pt x="418" y="314"/>
                    <a:pt x="416" y="314"/>
                    <a:pt x="414" y="314"/>
                  </a:cubicBezTo>
                  <a:cubicBezTo>
                    <a:pt x="409" y="314"/>
                    <a:pt x="406" y="312"/>
                    <a:pt x="401" y="308"/>
                  </a:cubicBezTo>
                  <a:cubicBezTo>
                    <a:pt x="397" y="303"/>
                    <a:pt x="398" y="299"/>
                    <a:pt x="399" y="295"/>
                  </a:cubicBezTo>
                  <a:cubicBezTo>
                    <a:pt x="399" y="291"/>
                    <a:pt x="400" y="288"/>
                    <a:pt x="397" y="284"/>
                  </a:cubicBezTo>
                  <a:cubicBezTo>
                    <a:pt x="395" y="281"/>
                    <a:pt x="393" y="280"/>
                    <a:pt x="391" y="280"/>
                  </a:cubicBezTo>
                  <a:cubicBezTo>
                    <a:pt x="390" y="280"/>
                    <a:pt x="390" y="280"/>
                    <a:pt x="389" y="280"/>
                  </a:cubicBezTo>
                  <a:cubicBezTo>
                    <a:pt x="386" y="281"/>
                    <a:pt x="383" y="287"/>
                    <a:pt x="383" y="292"/>
                  </a:cubicBezTo>
                  <a:cubicBezTo>
                    <a:pt x="383" y="297"/>
                    <a:pt x="386" y="300"/>
                    <a:pt x="389" y="303"/>
                  </a:cubicBezTo>
                  <a:cubicBezTo>
                    <a:pt x="391" y="306"/>
                    <a:pt x="392" y="308"/>
                    <a:pt x="394" y="311"/>
                  </a:cubicBezTo>
                  <a:cubicBezTo>
                    <a:pt x="396" y="317"/>
                    <a:pt x="396" y="325"/>
                    <a:pt x="395" y="333"/>
                  </a:cubicBezTo>
                  <a:cubicBezTo>
                    <a:pt x="395" y="334"/>
                    <a:pt x="395" y="336"/>
                    <a:pt x="395" y="337"/>
                  </a:cubicBezTo>
                  <a:cubicBezTo>
                    <a:pt x="395" y="338"/>
                    <a:pt x="395" y="338"/>
                    <a:pt x="394" y="338"/>
                  </a:cubicBezTo>
                  <a:cubicBezTo>
                    <a:pt x="394" y="338"/>
                    <a:pt x="394" y="338"/>
                    <a:pt x="394" y="338"/>
                  </a:cubicBezTo>
                  <a:cubicBezTo>
                    <a:pt x="392" y="338"/>
                    <a:pt x="387" y="335"/>
                    <a:pt x="379" y="329"/>
                  </a:cubicBezTo>
                  <a:cubicBezTo>
                    <a:pt x="378" y="328"/>
                    <a:pt x="378" y="328"/>
                    <a:pt x="378" y="328"/>
                  </a:cubicBezTo>
                  <a:cubicBezTo>
                    <a:pt x="376" y="327"/>
                    <a:pt x="375" y="326"/>
                    <a:pt x="373" y="326"/>
                  </a:cubicBezTo>
                  <a:cubicBezTo>
                    <a:pt x="371" y="326"/>
                    <a:pt x="369" y="327"/>
                    <a:pt x="367" y="329"/>
                  </a:cubicBezTo>
                  <a:cubicBezTo>
                    <a:pt x="365" y="330"/>
                    <a:pt x="365" y="330"/>
                    <a:pt x="365" y="330"/>
                  </a:cubicBezTo>
                  <a:cubicBezTo>
                    <a:pt x="360" y="333"/>
                    <a:pt x="358" y="333"/>
                    <a:pt x="355" y="333"/>
                  </a:cubicBezTo>
                  <a:cubicBezTo>
                    <a:pt x="354" y="333"/>
                    <a:pt x="353" y="333"/>
                    <a:pt x="352" y="333"/>
                  </a:cubicBezTo>
                  <a:cubicBezTo>
                    <a:pt x="350" y="333"/>
                    <a:pt x="350" y="333"/>
                    <a:pt x="350" y="333"/>
                  </a:cubicBezTo>
                  <a:cubicBezTo>
                    <a:pt x="344" y="333"/>
                    <a:pt x="344" y="333"/>
                    <a:pt x="341" y="328"/>
                  </a:cubicBezTo>
                  <a:cubicBezTo>
                    <a:pt x="341" y="327"/>
                    <a:pt x="341" y="327"/>
                    <a:pt x="341" y="327"/>
                  </a:cubicBezTo>
                  <a:cubicBezTo>
                    <a:pt x="340" y="325"/>
                    <a:pt x="339" y="323"/>
                    <a:pt x="339" y="320"/>
                  </a:cubicBezTo>
                  <a:cubicBezTo>
                    <a:pt x="338" y="315"/>
                    <a:pt x="337" y="313"/>
                    <a:pt x="336" y="311"/>
                  </a:cubicBezTo>
                  <a:cubicBezTo>
                    <a:pt x="335" y="311"/>
                    <a:pt x="335" y="310"/>
                    <a:pt x="335" y="310"/>
                  </a:cubicBezTo>
                  <a:cubicBezTo>
                    <a:pt x="332" y="308"/>
                    <a:pt x="332" y="308"/>
                    <a:pt x="332" y="308"/>
                  </a:cubicBezTo>
                  <a:cubicBezTo>
                    <a:pt x="330" y="312"/>
                    <a:pt x="330" y="312"/>
                    <a:pt x="330" y="312"/>
                  </a:cubicBezTo>
                  <a:cubicBezTo>
                    <a:pt x="330" y="312"/>
                    <a:pt x="330" y="313"/>
                    <a:pt x="330" y="313"/>
                  </a:cubicBezTo>
                  <a:cubicBezTo>
                    <a:pt x="329" y="314"/>
                    <a:pt x="329" y="314"/>
                    <a:pt x="329" y="314"/>
                  </a:cubicBezTo>
                  <a:cubicBezTo>
                    <a:pt x="329" y="316"/>
                    <a:pt x="328" y="318"/>
                    <a:pt x="327" y="318"/>
                  </a:cubicBezTo>
                  <a:cubicBezTo>
                    <a:pt x="327" y="318"/>
                    <a:pt x="326" y="318"/>
                    <a:pt x="326" y="318"/>
                  </a:cubicBezTo>
                  <a:cubicBezTo>
                    <a:pt x="325" y="318"/>
                    <a:pt x="325" y="318"/>
                    <a:pt x="324" y="318"/>
                  </a:cubicBezTo>
                  <a:cubicBezTo>
                    <a:pt x="321" y="316"/>
                    <a:pt x="320" y="310"/>
                    <a:pt x="319" y="307"/>
                  </a:cubicBezTo>
                  <a:cubicBezTo>
                    <a:pt x="319" y="307"/>
                    <a:pt x="319" y="307"/>
                    <a:pt x="319" y="307"/>
                  </a:cubicBezTo>
                  <a:cubicBezTo>
                    <a:pt x="319" y="305"/>
                    <a:pt x="318" y="304"/>
                    <a:pt x="318" y="303"/>
                  </a:cubicBezTo>
                  <a:cubicBezTo>
                    <a:pt x="317" y="299"/>
                    <a:pt x="317" y="296"/>
                    <a:pt x="313" y="294"/>
                  </a:cubicBezTo>
                  <a:cubicBezTo>
                    <a:pt x="311" y="293"/>
                    <a:pt x="309" y="293"/>
                    <a:pt x="307" y="292"/>
                  </a:cubicBezTo>
                  <a:cubicBezTo>
                    <a:pt x="304" y="292"/>
                    <a:pt x="301" y="292"/>
                    <a:pt x="298" y="289"/>
                  </a:cubicBezTo>
                  <a:cubicBezTo>
                    <a:pt x="297" y="288"/>
                    <a:pt x="297" y="286"/>
                    <a:pt x="297" y="285"/>
                  </a:cubicBezTo>
                  <a:cubicBezTo>
                    <a:pt x="297" y="283"/>
                    <a:pt x="297" y="282"/>
                    <a:pt x="296" y="281"/>
                  </a:cubicBezTo>
                  <a:cubicBezTo>
                    <a:pt x="295" y="279"/>
                    <a:pt x="294" y="279"/>
                    <a:pt x="292" y="278"/>
                  </a:cubicBezTo>
                  <a:cubicBezTo>
                    <a:pt x="291" y="278"/>
                    <a:pt x="289" y="277"/>
                    <a:pt x="288" y="276"/>
                  </a:cubicBezTo>
                  <a:cubicBezTo>
                    <a:pt x="287" y="274"/>
                    <a:pt x="285" y="266"/>
                    <a:pt x="284" y="258"/>
                  </a:cubicBezTo>
                  <a:cubicBezTo>
                    <a:pt x="284" y="258"/>
                    <a:pt x="284" y="258"/>
                    <a:pt x="284" y="258"/>
                  </a:cubicBezTo>
                  <a:cubicBezTo>
                    <a:pt x="286" y="255"/>
                    <a:pt x="288" y="253"/>
                    <a:pt x="292" y="252"/>
                  </a:cubicBezTo>
                  <a:cubicBezTo>
                    <a:pt x="294" y="251"/>
                    <a:pt x="294" y="251"/>
                    <a:pt x="294" y="251"/>
                  </a:cubicBezTo>
                  <a:cubicBezTo>
                    <a:pt x="293" y="248"/>
                    <a:pt x="293" y="248"/>
                    <a:pt x="293" y="248"/>
                  </a:cubicBezTo>
                  <a:cubicBezTo>
                    <a:pt x="293" y="247"/>
                    <a:pt x="292" y="246"/>
                    <a:pt x="290" y="244"/>
                  </a:cubicBezTo>
                  <a:cubicBezTo>
                    <a:pt x="287" y="242"/>
                    <a:pt x="285" y="240"/>
                    <a:pt x="286" y="237"/>
                  </a:cubicBezTo>
                  <a:cubicBezTo>
                    <a:pt x="286" y="237"/>
                    <a:pt x="287" y="237"/>
                    <a:pt x="287" y="237"/>
                  </a:cubicBezTo>
                  <a:cubicBezTo>
                    <a:pt x="289" y="237"/>
                    <a:pt x="290" y="238"/>
                    <a:pt x="292" y="239"/>
                  </a:cubicBezTo>
                  <a:cubicBezTo>
                    <a:pt x="294" y="240"/>
                    <a:pt x="295" y="240"/>
                    <a:pt x="296" y="240"/>
                  </a:cubicBezTo>
                  <a:cubicBezTo>
                    <a:pt x="297" y="240"/>
                    <a:pt x="297" y="240"/>
                    <a:pt x="297" y="240"/>
                  </a:cubicBezTo>
                  <a:cubicBezTo>
                    <a:pt x="299" y="240"/>
                    <a:pt x="299" y="240"/>
                    <a:pt x="299" y="240"/>
                  </a:cubicBezTo>
                  <a:cubicBezTo>
                    <a:pt x="299" y="238"/>
                    <a:pt x="299" y="238"/>
                    <a:pt x="299" y="238"/>
                  </a:cubicBezTo>
                  <a:cubicBezTo>
                    <a:pt x="300" y="236"/>
                    <a:pt x="299" y="233"/>
                    <a:pt x="298" y="228"/>
                  </a:cubicBezTo>
                  <a:cubicBezTo>
                    <a:pt x="298" y="227"/>
                    <a:pt x="298" y="226"/>
                    <a:pt x="298" y="225"/>
                  </a:cubicBezTo>
                  <a:cubicBezTo>
                    <a:pt x="301" y="226"/>
                    <a:pt x="304" y="227"/>
                    <a:pt x="307" y="228"/>
                  </a:cubicBezTo>
                  <a:cubicBezTo>
                    <a:pt x="312" y="230"/>
                    <a:pt x="316" y="233"/>
                    <a:pt x="322" y="233"/>
                  </a:cubicBezTo>
                  <a:cubicBezTo>
                    <a:pt x="328" y="233"/>
                    <a:pt x="333" y="230"/>
                    <a:pt x="338" y="228"/>
                  </a:cubicBezTo>
                  <a:cubicBezTo>
                    <a:pt x="342" y="227"/>
                    <a:pt x="345" y="225"/>
                    <a:pt x="348" y="225"/>
                  </a:cubicBezTo>
                  <a:cubicBezTo>
                    <a:pt x="350" y="224"/>
                    <a:pt x="352" y="224"/>
                    <a:pt x="354" y="224"/>
                  </a:cubicBezTo>
                  <a:cubicBezTo>
                    <a:pt x="358" y="224"/>
                    <a:pt x="358" y="224"/>
                    <a:pt x="358" y="224"/>
                  </a:cubicBezTo>
                  <a:cubicBezTo>
                    <a:pt x="363" y="224"/>
                    <a:pt x="369" y="224"/>
                    <a:pt x="370" y="216"/>
                  </a:cubicBezTo>
                  <a:cubicBezTo>
                    <a:pt x="370" y="213"/>
                    <a:pt x="368" y="211"/>
                    <a:pt x="367" y="209"/>
                  </a:cubicBezTo>
                  <a:cubicBezTo>
                    <a:pt x="366" y="208"/>
                    <a:pt x="365" y="207"/>
                    <a:pt x="364" y="205"/>
                  </a:cubicBezTo>
                  <a:cubicBezTo>
                    <a:pt x="363" y="202"/>
                    <a:pt x="363" y="200"/>
                    <a:pt x="364" y="198"/>
                  </a:cubicBezTo>
                  <a:cubicBezTo>
                    <a:pt x="364" y="196"/>
                    <a:pt x="364" y="195"/>
                    <a:pt x="364" y="193"/>
                  </a:cubicBezTo>
                  <a:cubicBezTo>
                    <a:pt x="364" y="187"/>
                    <a:pt x="360" y="186"/>
                    <a:pt x="356" y="184"/>
                  </a:cubicBezTo>
                  <a:cubicBezTo>
                    <a:pt x="354" y="183"/>
                    <a:pt x="352" y="182"/>
                    <a:pt x="350" y="181"/>
                  </a:cubicBezTo>
                  <a:cubicBezTo>
                    <a:pt x="349" y="179"/>
                    <a:pt x="348" y="178"/>
                    <a:pt x="347" y="177"/>
                  </a:cubicBezTo>
                  <a:cubicBezTo>
                    <a:pt x="346" y="175"/>
                    <a:pt x="345" y="174"/>
                    <a:pt x="343" y="173"/>
                  </a:cubicBezTo>
                  <a:cubicBezTo>
                    <a:pt x="341" y="172"/>
                    <a:pt x="339" y="172"/>
                    <a:pt x="338" y="172"/>
                  </a:cubicBezTo>
                  <a:cubicBezTo>
                    <a:pt x="335" y="171"/>
                    <a:pt x="332" y="171"/>
                    <a:pt x="329" y="167"/>
                  </a:cubicBezTo>
                  <a:cubicBezTo>
                    <a:pt x="328" y="163"/>
                    <a:pt x="327" y="158"/>
                    <a:pt x="327" y="153"/>
                  </a:cubicBezTo>
                  <a:cubicBezTo>
                    <a:pt x="327" y="149"/>
                    <a:pt x="327" y="146"/>
                    <a:pt x="326" y="144"/>
                  </a:cubicBezTo>
                  <a:cubicBezTo>
                    <a:pt x="325" y="139"/>
                    <a:pt x="325" y="135"/>
                    <a:pt x="325" y="131"/>
                  </a:cubicBezTo>
                  <a:cubicBezTo>
                    <a:pt x="325" y="128"/>
                    <a:pt x="325" y="125"/>
                    <a:pt x="324" y="122"/>
                  </a:cubicBezTo>
                  <a:cubicBezTo>
                    <a:pt x="323" y="115"/>
                    <a:pt x="322" y="114"/>
                    <a:pt x="316" y="113"/>
                  </a:cubicBezTo>
                  <a:cubicBezTo>
                    <a:pt x="314" y="112"/>
                    <a:pt x="312" y="112"/>
                    <a:pt x="309" y="110"/>
                  </a:cubicBezTo>
                  <a:cubicBezTo>
                    <a:pt x="303" y="107"/>
                    <a:pt x="303" y="101"/>
                    <a:pt x="304" y="93"/>
                  </a:cubicBezTo>
                  <a:cubicBezTo>
                    <a:pt x="305" y="85"/>
                    <a:pt x="306" y="78"/>
                    <a:pt x="298" y="76"/>
                  </a:cubicBezTo>
                  <a:cubicBezTo>
                    <a:pt x="297" y="75"/>
                    <a:pt x="296" y="75"/>
                    <a:pt x="295" y="75"/>
                  </a:cubicBezTo>
                  <a:cubicBezTo>
                    <a:pt x="293" y="75"/>
                    <a:pt x="291" y="76"/>
                    <a:pt x="289" y="76"/>
                  </a:cubicBezTo>
                  <a:cubicBezTo>
                    <a:pt x="288" y="76"/>
                    <a:pt x="287" y="77"/>
                    <a:pt x="285" y="77"/>
                  </a:cubicBezTo>
                  <a:cubicBezTo>
                    <a:pt x="284" y="77"/>
                    <a:pt x="282" y="76"/>
                    <a:pt x="280" y="72"/>
                  </a:cubicBezTo>
                  <a:cubicBezTo>
                    <a:pt x="280" y="71"/>
                    <a:pt x="280" y="69"/>
                    <a:pt x="281" y="67"/>
                  </a:cubicBezTo>
                  <a:cubicBezTo>
                    <a:pt x="282" y="65"/>
                    <a:pt x="282" y="64"/>
                    <a:pt x="282" y="63"/>
                  </a:cubicBezTo>
                  <a:cubicBezTo>
                    <a:pt x="281" y="63"/>
                    <a:pt x="281" y="63"/>
                    <a:pt x="281" y="63"/>
                  </a:cubicBezTo>
                  <a:cubicBezTo>
                    <a:pt x="281" y="62"/>
                    <a:pt x="281" y="62"/>
                    <a:pt x="281" y="62"/>
                  </a:cubicBezTo>
                  <a:cubicBezTo>
                    <a:pt x="281" y="61"/>
                    <a:pt x="280" y="60"/>
                    <a:pt x="277" y="60"/>
                  </a:cubicBezTo>
                  <a:cubicBezTo>
                    <a:pt x="277" y="60"/>
                    <a:pt x="276" y="60"/>
                    <a:pt x="276" y="60"/>
                  </a:cubicBezTo>
                  <a:cubicBezTo>
                    <a:pt x="275" y="60"/>
                    <a:pt x="275" y="60"/>
                    <a:pt x="274" y="60"/>
                  </a:cubicBezTo>
                  <a:cubicBezTo>
                    <a:pt x="273" y="60"/>
                    <a:pt x="272" y="60"/>
                    <a:pt x="271" y="59"/>
                  </a:cubicBezTo>
                  <a:cubicBezTo>
                    <a:pt x="269" y="57"/>
                    <a:pt x="268" y="50"/>
                    <a:pt x="267" y="45"/>
                  </a:cubicBezTo>
                  <a:cubicBezTo>
                    <a:pt x="266" y="42"/>
                    <a:pt x="266" y="39"/>
                    <a:pt x="265" y="37"/>
                  </a:cubicBezTo>
                  <a:cubicBezTo>
                    <a:pt x="264" y="34"/>
                    <a:pt x="263" y="31"/>
                    <a:pt x="263" y="28"/>
                  </a:cubicBezTo>
                  <a:cubicBezTo>
                    <a:pt x="262" y="24"/>
                    <a:pt x="262" y="24"/>
                    <a:pt x="262" y="24"/>
                  </a:cubicBezTo>
                  <a:cubicBezTo>
                    <a:pt x="256" y="25"/>
                    <a:pt x="256" y="25"/>
                    <a:pt x="256" y="25"/>
                  </a:cubicBezTo>
                  <a:cubicBezTo>
                    <a:pt x="256" y="25"/>
                    <a:pt x="256" y="25"/>
                    <a:pt x="256" y="26"/>
                  </a:cubicBezTo>
                  <a:cubicBezTo>
                    <a:pt x="255" y="28"/>
                    <a:pt x="256" y="30"/>
                    <a:pt x="257" y="33"/>
                  </a:cubicBezTo>
                  <a:cubicBezTo>
                    <a:pt x="257" y="33"/>
                    <a:pt x="257" y="34"/>
                    <a:pt x="258" y="36"/>
                  </a:cubicBezTo>
                  <a:cubicBezTo>
                    <a:pt x="258" y="36"/>
                    <a:pt x="258" y="37"/>
                    <a:pt x="258" y="38"/>
                  </a:cubicBezTo>
                  <a:cubicBezTo>
                    <a:pt x="258" y="39"/>
                    <a:pt x="259" y="40"/>
                    <a:pt x="259" y="41"/>
                  </a:cubicBezTo>
                  <a:cubicBezTo>
                    <a:pt x="259" y="43"/>
                    <a:pt x="259" y="44"/>
                    <a:pt x="259" y="46"/>
                  </a:cubicBezTo>
                  <a:cubicBezTo>
                    <a:pt x="259" y="47"/>
                    <a:pt x="258" y="47"/>
                    <a:pt x="257" y="48"/>
                  </a:cubicBezTo>
                  <a:cubicBezTo>
                    <a:pt x="257" y="49"/>
                    <a:pt x="256" y="49"/>
                    <a:pt x="256" y="50"/>
                  </a:cubicBezTo>
                  <a:cubicBezTo>
                    <a:pt x="254" y="52"/>
                    <a:pt x="253" y="55"/>
                    <a:pt x="254" y="59"/>
                  </a:cubicBezTo>
                  <a:cubicBezTo>
                    <a:pt x="254" y="62"/>
                    <a:pt x="257" y="63"/>
                    <a:pt x="258" y="65"/>
                  </a:cubicBezTo>
                  <a:cubicBezTo>
                    <a:pt x="259" y="65"/>
                    <a:pt x="259" y="65"/>
                    <a:pt x="259" y="65"/>
                  </a:cubicBezTo>
                  <a:cubicBezTo>
                    <a:pt x="260" y="66"/>
                    <a:pt x="260" y="67"/>
                    <a:pt x="260" y="70"/>
                  </a:cubicBezTo>
                  <a:cubicBezTo>
                    <a:pt x="260" y="71"/>
                    <a:pt x="260" y="72"/>
                    <a:pt x="260" y="73"/>
                  </a:cubicBezTo>
                  <a:cubicBezTo>
                    <a:pt x="260" y="74"/>
                    <a:pt x="260" y="74"/>
                    <a:pt x="260" y="74"/>
                  </a:cubicBezTo>
                  <a:cubicBezTo>
                    <a:pt x="260" y="76"/>
                    <a:pt x="260" y="78"/>
                    <a:pt x="262" y="80"/>
                  </a:cubicBezTo>
                  <a:cubicBezTo>
                    <a:pt x="262" y="80"/>
                    <a:pt x="262" y="80"/>
                    <a:pt x="262" y="80"/>
                  </a:cubicBezTo>
                  <a:cubicBezTo>
                    <a:pt x="262" y="81"/>
                    <a:pt x="262" y="82"/>
                    <a:pt x="261" y="83"/>
                  </a:cubicBezTo>
                  <a:cubicBezTo>
                    <a:pt x="260" y="84"/>
                    <a:pt x="259" y="85"/>
                    <a:pt x="259" y="86"/>
                  </a:cubicBezTo>
                  <a:cubicBezTo>
                    <a:pt x="259" y="86"/>
                    <a:pt x="259" y="87"/>
                    <a:pt x="258" y="87"/>
                  </a:cubicBezTo>
                  <a:cubicBezTo>
                    <a:pt x="258" y="88"/>
                    <a:pt x="257" y="89"/>
                    <a:pt x="257" y="90"/>
                  </a:cubicBezTo>
                  <a:cubicBezTo>
                    <a:pt x="257" y="90"/>
                    <a:pt x="257" y="91"/>
                    <a:pt x="257" y="91"/>
                  </a:cubicBezTo>
                  <a:cubicBezTo>
                    <a:pt x="257" y="91"/>
                    <a:pt x="256" y="91"/>
                    <a:pt x="256" y="91"/>
                  </a:cubicBezTo>
                  <a:cubicBezTo>
                    <a:pt x="256" y="91"/>
                    <a:pt x="255" y="91"/>
                    <a:pt x="255" y="91"/>
                  </a:cubicBezTo>
                  <a:cubicBezTo>
                    <a:pt x="253" y="91"/>
                    <a:pt x="251" y="91"/>
                    <a:pt x="250" y="92"/>
                  </a:cubicBezTo>
                  <a:cubicBezTo>
                    <a:pt x="248" y="95"/>
                    <a:pt x="248" y="100"/>
                    <a:pt x="248" y="103"/>
                  </a:cubicBezTo>
                  <a:cubicBezTo>
                    <a:pt x="248" y="104"/>
                    <a:pt x="248" y="104"/>
                    <a:pt x="248" y="104"/>
                  </a:cubicBezTo>
                  <a:cubicBezTo>
                    <a:pt x="249" y="105"/>
                    <a:pt x="249" y="106"/>
                    <a:pt x="249" y="108"/>
                  </a:cubicBezTo>
                  <a:cubicBezTo>
                    <a:pt x="248" y="108"/>
                    <a:pt x="248" y="108"/>
                    <a:pt x="248" y="108"/>
                  </a:cubicBezTo>
                  <a:cubicBezTo>
                    <a:pt x="248" y="108"/>
                    <a:pt x="248" y="109"/>
                    <a:pt x="247" y="109"/>
                  </a:cubicBezTo>
                  <a:cubicBezTo>
                    <a:pt x="245" y="109"/>
                    <a:pt x="244" y="110"/>
                    <a:pt x="243" y="111"/>
                  </a:cubicBezTo>
                  <a:cubicBezTo>
                    <a:pt x="241" y="113"/>
                    <a:pt x="240" y="115"/>
                    <a:pt x="239" y="117"/>
                  </a:cubicBezTo>
                  <a:cubicBezTo>
                    <a:pt x="239" y="118"/>
                    <a:pt x="239" y="118"/>
                    <a:pt x="239" y="119"/>
                  </a:cubicBezTo>
                  <a:cubicBezTo>
                    <a:pt x="239" y="119"/>
                    <a:pt x="239" y="120"/>
                    <a:pt x="239" y="120"/>
                  </a:cubicBezTo>
                  <a:cubicBezTo>
                    <a:pt x="238" y="120"/>
                    <a:pt x="238" y="120"/>
                    <a:pt x="237" y="120"/>
                  </a:cubicBezTo>
                  <a:cubicBezTo>
                    <a:pt x="237" y="120"/>
                    <a:pt x="237" y="120"/>
                    <a:pt x="236" y="120"/>
                  </a:cubicBezTo>
                  <a:cubicBezTo>
                    <a:pt x="236" y="120"/>
                    <a:pt x="235" y="119"/>
                    <a:pt x="234" y="118"/>
                  </a:cubicBezTo>
                  <a:cubicBezTo>
                    <a:pt x="234" y="117"/>
                    <a:pt x="234" y="117"/>
                    <a:pt x="234" y="117"/>
                  </a:cubicBezTo>
                  <a:cubicBezTo>
                    <a:pt x="232" y="115"/>
                    <a:pt x="230" y="113"/>
                    <a:pt x="227" y="113"/>
                  </a:cubicBezTo>
                  <a:cubicBezTo>
                    <a:pt x="226" y="112"/>
                    <a:pt x="225" y="112"/>
                    <a:pt x="224" y="112"/>
                  </a:cubicBezTo>
                  <a:cubicBezTo>
                    <a:pt x="223" y="112"/>
                    <a:pt x="223" y="112"/>
                    <a:pt x="223" y="112"/>
                  </a:cubicBezTo>
                  <a:cubicBezTo>
                    <a:pt x="222" y="112"/>
                    <a:pt x="221" y="112"/>
                    <a:pt x="220" y="111"/>
                  </a:cubicBezTo>
                  <a:cubicBezTo>
                    <a:pt x="220" y="111"/>
                    <a:pt x="220" y="110"/>
                    <a:pt x="219" y="110"/>
                  </a:cubicBezTo>
                  <a:cubicBezTo>
                    <a:pt x="219" y="108"/>
                    <a:pt x="218" y="107"/>
                    <a:pt x="216" y="106"/>
                  </a:cubicBezTo>
                  <a:cubicBezTo>
                    <a:pt x="214" y="104"/>
                    <a:pt x="212" y="104"/>
                    <a:pt x="210" y="104"/>
                  </a:cubicBezTo>
                  <a:cubicBezTo>
                    <a:pt x="210" y="104"/>
                    <a:pt x="209" y="104"/>
                    <a:pt x="208" y="104"/>
                  </a:cubicBezTo>
                  <a:cubicBezTo>
                    <a:pt x="208" y="104"/>
                    <a:pt x="207" y="104"/>
                    <a:pt x="206" y="104"/>
                  </a:cubicBezTo>
                  <a:cubicBezTo>
                    <a:pt x="204" y="104"/>
                    <a:pt x="202" y="104"/>
                    <a:pt x="200" y="106"/>
                  </a:cubicBezTo>
                  <a:cubicBezTo>
                    <a:pt x="199" y="106"/>
                    <a:pt x="197" y="107"/>
                    <a:pt x="196" y="108"/>
                  </a:cubicBezTo>
                  <a:cubicBezTo>
                    <a:pt x="197" y="106"/>
                    <a:pt x="197" y="105"/>
                    <a:pt x="197" y="103"/>
                  </a:cubicBezTo>
                  <a:cubicBezTo>
                    <a:pt x="197" y="103"/>
                    <a:pt x="197" y="102"/>
                    <a:pt x="198" y="101"/>
                  </a:cubicBezTo>
                  <a:cubicBezTo>
                    <a:pt x="198" y="101"/>
                    <a:pt x="198" y="101"/>
                    <a:pt x="198" y="101"/>
                  </a:cubicBezTo>
                  <a:cubicBezTo>
                    <a:pt x="198" y="99"/>
                    <a:pt x="199" y="95"/>
                    <a:pt x="196" y="93"/>
                  </a:cubicBezTo>
                  <a:cubicBezTo>
                    <a:pt x="195" y="92"/>
                    <a:pt x="194" y="91"/>
                    <a:pt x="192" y="91"/>
                  </a:cubicBezTo>
                  <a:cubicBezTo>
                    <a:pt x="191" y="91"/>
                    <a:pt x="190" y="92"/>
                    <a:pt x="189" y="92"/>
                  </a:cubicBezTo>
                  <a:cubicBezTo>
                    <a:pt x="188" y="92"/>
                    <a:pt x="187" y="93"/>
                    <a:pt x="187" y="93"/>
                  </a:cubicBezTo>
                  <a:cubicBezTo>
                    <a:pt x="187" y="92"/>
                    <a:pt x="186" y="91"/>
                    <a:pt x="186" y="87"/>
                  </a:cubicBezTo>
                  <a:cubicBezTo>
                    <a:pt x="186" y="81"/>
                    <a:pt x="184" y="79"/>
                    <a:pt x="182" y="75"/>
                  </a:cubicBezTo>
                  <a:cubicBezTo>
                    <a:pt x="181" y="73"/>
                    <a:pt x="181" y="72"/>
                    <a:pt x="181" y="70"/>
                  </a:cubicBezTo>
                  <a:cubicBezTo>
                    <a:pt x="181" y="66"/>
                    <a:pt x="180" y="63"/>
                    <a:pt x="177" y="61"/>
                  </a:cubicBezTo>
                  <a:cubicBezTo>
                    <a:pt x="176" y="59"/>
                    <a:pt x="176" y="59"/>
                    <a:pt x="176" y="59"/>
                  </a:cubicBezTo>
                  <a:cubicBezTo>
                    <a:pt x="175" y="59"/>
                    <a:pt x="175" y="58"/>
                    <a:pt x="174" y="57"/>
                  </a:cubicBezTo>
                  <a:cubicBezTo>
                    <a:pt x="173" y="57"/>
                    <a:pt x="173" y="57"/>
                    <a:pt x="173" y="57"/>
                  </a:cubicBezTo>
                  <a:cubicBezTo>
                    <a:pt x="173" y="56"/>
                    <a:pt x="172" y="56"/>
                    <a:pt x="172" y="56"/>
                  </a:cubicBezTo>
                  <a:cubicBezTo>
                    <a:pt x="172" y="55"/>
                    <a:pt x="172" y="55"/>
                    <a:pt x="172" y="55"/>
                  </a:cubicBezTo>
                  <a:cubicBezTo>
                    <a:pt x="172" y="54"/>
                    <a:pt x="173" y="54"/>
                    <a:pt x="173" y="53"/>
                  </a:cubicBezTo>
                  <a:cubicBezTo>
                    <a:pt x="173" y="53"/>
                    <a:pt x="172" y="52"/>
                    <a:pt x="172" y="51"/>
                  </a:cubicBezTo>
                  <a:cubicBezTo>
                    <a:pt x="172" y="49"/>
                    <a:pt x="172" y="48"/>
                    <a:pt x="173" y="46"/>
                  </a:cubicBezTo>
                  <a:cubicBezTo>
                    <a:pt x="173" y="45"/>
                    <a:pt x="173" y="45"/>
                    <a:pt x="174" y="44"/>
                  </a:cubicBezTo>
                  <a:cubicBezTo>
                    <a:pt x="175" y="41"/>
                    <a:pt x="177" y="35"/>
                    <a:pt x="172" y="33"/>
                  </a:cubicBezTo>
                  <a:cubicBezTo>
                    <a:pt x="170" y="32"/>
                    <a:pt x="169" y="32"/>
                    <a:pt x="168" y="32"/>
                  </a:cubicBezTo>
                  <a:cubicBezTo>
                    <a:pt x="165" y="32"/>
                    <a:pt x="164" y="35"/>
                    <a:pt x="163" y="36"/>
                  </a:cubicBezTo>
                  <a:cubicBezTo>
                    <a:pt x="163" y="37"/>
                    <a:pt x="162" y="38"/>
                    <a:pt x="162" y="38"/>
                  </a:cubicBezTo>
                  <a:cubicBezTo>
                    <a:pt x="162" y="38"/>
                    <a:pt x="161" y="37"/>
                    <a:pt x="160" y="36"/>
                  </a:cubicBezTo>
                  <a:cubicBezTo>
                    <a:pt x="159" y="34"/>
                    <a:pt x="157" y="32"/>
                    <a:pt x="154" y="32"/>
                  </a:cubicBezTo>
                  <a:cubicBezTo>
                    <a:pt x="153" y="32"/>
                    <a:pt x="153" y="32"/>
                    <a:pt x="152" y="32"/>
                  </a:cubicBezTo>
                  <a:cubicBezTo>
                    <a:pt x="150" y="32"/>
                    <a:pt x="149" y="34"/>
                    <a:pt x="148" y="34"/>
                  </a:cubicBezTo>
                  <a:cubicBezTo>
                    <a:pt x="148" y="35"/>
                    <a:pt x="148" y="35"/>
                    <a:pt x="148" y="35"/>
                  </a:cubicBezTo>
                  <a:cubicBezTo>
                    <a:pt x="147" y="35"/>
                    <a:pt x="147" y="35"/>
                    <a:pt x="145" y="35"/>
                  </a:cubicBezTo>
                  <a:cubicBezTo>
                    <a:pt x="145" y="35"/>
                    <a:pt x="144" y="35"/>
                    <a:pt x="144" y="35"/>
                  </a:cubicBezTo>
                  <a:cubicBezTo>
                    <a:pt x="143" y="35"/>
                    <a:pt x="142" y="35"/>
                    <a:pt x="142" y="35"/>
                  </a:cubicBezTo>
                  <a:cubicBezTo>
                    <a:pt x="138" y="35"/>
                    <a:pt x="138" y="35"/>
                    <a:pt x="138" y="35"/>
                  </a:cubicBezTo>
                  <a:cubicBezTo>
                    <a:pt x="137" y="35"/>
                    <a:pt x="137" y="35"/>
                    <a:pt x="136" y="35"/>
                  </a:cubicBezTo>
                  <a:cubicBezTo>
                    <a:pt x="135" y="35"/>
                    <a:pt x="135" y="35"/>
                    <a:pt x="135" y="35"/>
                  </a:cubicBezTo>
                  <a:cubicBezTo>
                    <a:pt x="133" y="35"/>
                    <a:pt x="132" y="35"/>
                    <a:pt x="131" y="34"/>
                  </a:cubicBezTo>
                  <a:cubicBezTo>
                    <a:pt x="129" y="34"/>
                    <a:pt x="126" y="31"/>
                    <a:pt x="126" y="28"/>
                  </a:cubicBezTo>
                  <a:cubicBezTo>
                    <a:pt x="126" y="27"/>
                    <a:pt x="126" y="27"/>
                    <a:pt x="126" y="27"/>
                  </a:cubicBezTo>
                  <a:cubicBezTo>
                    <a:pt x="126" y="25"/>
                    <a:pt x="126" y="23"/>
                    <a:pt x="124" y="21"/>
                  </a:cubicBezTo>
                  <a:cubicBezTo>
                    <a:pt x="122" y="19"/>
                    <a:pt x="119" y="18"/>
                    <a:pt x="116" y="18"/>
                  </a:cubicBezTo>
                  <a:cubicBezTo>
                    <a:pt x="116" y="17"/>
                    <a:pt x="116" y="17"/>
                    <a:pt x="116" y="17"/>
                  </a:cubicBezTo>
                  <a:cubicBezTo>
                    <a:pt x="115" y="17"/>
                    <a:pt x="115" y="17"/>
                    <a:pt x="114" y="17"/>
                  </a:cubicBezTo>
                  <a:cubicBezTo>
                    <a:pt x="114" y="16"/>
                    <a:pt x="114" y="16"/>
                    <a:pt x="114" y="16"/>
                  </a:cubicBezTo>
                  <a:cubicBezTo>
                    <a:pt x="112" y="14"/>
                    <a:pt x="110" y="14"/>
                    <a:pt x="108" y="14"/>
                  </a:cubicBezTo>
                  <a:cubicBezTo>
                    <a:pt x="108" y="14"/>
                    <a:pt x="107" y="14"/>
                    <a:pt x="107" y="14"/>
                  </a:cubicBezTo>
                  <a:cubicBezTo>
                    <a:pt x="107" y="14"/>
                    <a:pt x="106" y="14"/>
                    <a:pt x="106" y="13"/>
                  </a:cubicBezTo>
                  <a:cubicBezTo>
                    <a:pt x="105" y="12"/>
                    <a:pt x="104" y="11"/>
                    <a:pt x="103" y="10"/>
                  </a:cubicBezTo>
                  <a:cubicBezTo>
                    <a:pt x="101" y="9"/>
                    <a:pt x="100" y="9"/>
                    <a:pt x="98" y="8"/>
                  </a:cubicBezTo>
                  <a:cubicBezTo>
                    <a:pt x="98" y="8"/>
                    <a:pt x="97" y="8"/>
                    <a:pt x="96" y="7"/>
                  </a:cubicBezTo>
                  <a:cubicBezTo>
                    <a:pt x="96" y="7"/>
                    <a:pt x="95" y="6"/>
                    <a:pt x="94" y="6"/>
                  </a:cubicBezTo>
                  <a:cubicBezTo>
                    <a:pt x="94" y="5"/>
                    <a:pt x="93" y="5"/>
                    <a:pt x="93" y="5"/>
                  </a:cubicBezTo>
                  <a:cubicBezTo>
                    <a:pt x="88" y="2"/>
                    <a:pt x="85" y="0"/>
                    <a:pt x="81" y="0"/>
                  </a:cubicBezTo>
                  <a:cubicBezTo>
                    <a:pt x="80" y="0"/>
                    <a:pt x="78" y="1"/>
                    <a:pt x="76" y="1"/>
                  </a:cubicBezTo>
                  <a:cubicBezTo>
                    <a:pt x="74" y="3"/>
                    <a:pt x="72" y="4"/>
                    <a:pt x="70" y="6"/>
                  </a:cubicBezTo>
                  <a:cubicBezTo>
                    <a:pt x="69" y="7"/>
                    <a:pt x="68" y="8"/>
                    <a:pt x="67" y="9"/>
                  </a:cubicBezTo>
                  <a:cubicBezTo>
                    <a:pt x="66" y="9"/>
                    <a:pt x="66" y="9"/>
                    <a:pt x="66" y="9"/>
                  </a:cubicBezTo>
                  <a:cubicBezTo>
                    <a:pt x="65" y="10"/>
                    <a:pt x="64" y="10"/>
                    <a:pt x="63" y="12"/>
                  </a:cubicBezTo>
                  <a:cubicBezTo>
                    <a:pt x="63" y="12"/>
                    <a:pt x="62" y="13"/>
                    <a:pt x="62" y="13"/>
                  </a:cubicBezTo>
                  <a:cubicBezTo>
                    <a:pt x="62" y="14"/>
                    <a:pt x="61" y="15"/>
                    <a:pt x="61" y="15"/>
                  </a:cubicBezTo>
                  <a:cubicBezTo>
                    <a:pt x="61" y="15"/>
                    <a:pt x="60" y="15"/>
                    <a:pt x="60" y="15"/>
                  </a:cubicBezTo>
                  <a:cubicBezTo>
                    <a:pt x="59" y="15"/>
                    <a:pt x="59" y="15"/>
                    <a:pt x="58" y="15"/>
                  </a:cubicBezTo>
                  <a:cubicBezTo>
                    <a:pt x="58" y="15"/>
                    <a:pt x="58" y="15"/>
                    <a:pt x="58" y="15"/>
                  </a:cubicBezTo>
                  <a:cubicBezTo>
                    <a:pt x="57" y="15"/>
                    <a:pt x="57" y="15"/>
                    <a:pt x="56" y="16"/>
                  </a:cubicBezTo>
                  <a:cubicBezTo>
                    <a:pt x="56" y="15"/>
                    <a:pt x="56" y="15"/>
                    <a:pt x="56" y="15"/>
                  </a:cubicBezTo>
                  <a:cubicBezTo>
                    <a:pt x="55" y="15"/>
                    <a:pt x="55" y="15"/>
                    <a:pt x="54" y="15"/>
                  </a:cubicBezTo>
                  <a:cubicBezTo>
                    <a:pt x="53" y="14"/>
                    <a:pt x="51" y="14"/>
                    <a:pt x="49" y="14"/>
                  </a:cubicBezTo>
                  <a:cubicBezTo>
                    <a:pt x="49" y="14"/>
                    <a:pt x="49" y="14"/>
                    <a:pt x="49" y="14"/>
                  </a:cubicBezTo>
                  <a:cubicBezTo>
                    <a:pt x="48" y="14"/>
                    <a:pt x="48" y="14"/>
                    <a:pt x="47" y="14"/>
                  </a:cubicBezTo>
                  <a:cubicBezTo>
                    <a:pt x="46" y="14"/>
                    <a:pt x="45" y="14"/>
                    <a:pt x="45" y="14"/>
                  </a:cubicBezTo>
                  <a:cubicBezTo>
                    <a:pt x="44" y="14"/>
                    <a:pt x="43" y="14"/>
                    <a:pt x="42" y="14"/>
                  </a:cubicBezTo>
                  <a:cubicBezTo>
                    <a:pt x="41" y="14"/>
                    <a:pt x="40" y="13"/>
                    <a:pt x="39" y="13"/>
                  </a:cubicBezTo>
                  <a:cubicBezTo>
                    <a:pt x="38" y="12"/>
                    <a:pt x="36" y="12"/>
                    <a:pt x="35" y="11"/>
                  </a:cubicBezTo>
                  <a:cubicBezTo>
                    <a:pt x="31" y="10"/>
                    <a:pt x="27" y="9"/>
                    <a:pt x="22" y="9"/>
                  </a:cubicBezTo>
                  <a:cubicBezTo>
                    <a:pt x="20" y="9"/>
                    <a:pt x="19" y="9"/>
                    <a:pt x="17" y="9"/>
                  </a:cubicBezTo>
                  <a:cubicBezTo>
                    <a:pt x="12" y="10"/>
                    <a:pt x="8" y="12"/>
                    <a:pt x="5" y="16"/>
                  </a:cubicBezTo>
                  <a:cubicBezTo>
                    <a:pt x="3" y="18"/>
                    <a:pt x="2" y="20"/>
                    <a:pt x="2" y="23"/>
                  </a:cubicBezTo>
                  <a:cubicBezTo>
                    <a:pt x="2" y="23"/>
                    <a:pt x="1" y="24"/>
                    <a:pt x="1" y="24"/>
                  </a:cubicBezTo>
                  <a:cubicBezTo>
                    <a:pt x="1" y="26"/>
                    <a:pt x="0" y="28"/>
                    <a:pt x="0" y="30"/>
                  </a:cubicBezTo>
                  <a:cubicBezTo>
                    <a:pt x="1" y="34"/>
                    <a:pt x="3" y="39"/>
                    <a:pt x="4" y="42"/>
                  </a:cubicBezTo>
                  <a:cubicBezTo>
                    <a:pt x="6" y="45"/>
                    <a:pt x="9" y="48"/>
                    <a:pt x="11" y="49"/>
                  </a:cubicBezTo>
                  <a:cubicBezTo>
                    <a:pt x="12" y="49"/>
                    <a:pt x="12" y="49"/>
                    <a:pt x="12" y="49"/>
                  </a:cubicBezTo>
                  <a:cubicBezTo>
                    <a:pt x="14" y="51"/>
                    <a:pt x="15" y="52"/>
                    <a:pt x="15" y="53"/>
                  </a:cubicBezTo>
                  <a:cubicBezTo>
                    <a:pt x="15" y="54"/>
                    <a:pt x="14" y="54"/>
                    <a:pt x="14" y="55"/>
                  </a:cubicBezTo>
                  <a:cubicBezTo>
                    <a:pt x="14" y="56"/>
                    <a:pt x="13" y="57"/>
                    <a:pt x="13" y="58"/>
                  </a:cubicBezTo>
                  <a:cubicBezTo>
                    <a:pt x="13" y="60"/>
                    <a:pt x="14" y="63"/>
                    <a:pt x="15" y="65"/>
                  </a:cubicBezTo>
                  <a:cubicBezTo>
                    <a:pt x="16" y="65"/>
                    <a:pt x="16" y="65"/>
                    <a:pt x="16" y="65"/>
                  </a:cubicBezTo>
                  <a:cubicBezTo>
                    <a:pt x="16" y="66"/>
                    <a:pt x="15" y="66"/>
                    <a:pt x="15" y="67"/>
                  </a:cubicBezTo>
                  <a:cubicBezTo>
                    <a:pt x="15" y="67"/>
                    <a:pt x="14" y="68"/>
                    <a:pt x="14" y="69"/>
                  </a:cubicBezTo>
                  <a:cubicBezTo>
                    <a:pt x="12" y="71"/>
                    <a:pt x="9" y="75"/>
                    <a:pt x="12" y="79"/>
                  </a:cubicBezTo>
                  <a:cubicBezTo>
                    <a:pt x="13" y="81"/>
                    <a:pt x="14" y="83"/>
                    <a:pt x="17" y="84"/>
                  </a:cubicBezTo>
                  <a:cubicBezTo>
                    <a:pt x="18" y="84"/>
                    <a:pt x="18" y="84"/>
                    <a:pt x="19" y="84"/>
                  </a:cubicBezTo>
                  <a:cubicBezTo>
                    <a:pt x="19" y="84"/>
                    <a:pt x="19" y="84"/>
                    <a:pt x="19" y="84"/>
                  </a:cubicBezTo>
                  <a:cubicBezTo>
                    <a:pt x="19" y="85"/>
                    <a:pt x="19" y="85"/>
                    <a:pt x="19" y="85"/>
                  </a:cubicBezTo>
                  <a:cubicBezTo>
                    <a:pt x="19" y="86"/>
                    <a:pt x="19" y="87"/>
                    <a:pt x="20" y="88"/>
                  </a:cubicBezTo>
                  <a:cubicBezTo>
                    <a:pt x="20" y="89"/>
                    <a:pt x="20" y="90"/>
                    <a:pt x="20" y="92"/>
                  </a:cubicBezTo>
                  <a:cubicBezTo>
                    <a:pt x="20" y="93"/>
                    <a:pt x="20" y="95"/>
                    <a:pt x="21" y="97"/>
                  </a:cubicBezTo>
                  <a:cubicBezTo>
                    <a:pt x="22" y="99"/>
                    <a:pt x="23" y="100"/>
                    <a:pt x="25" y="101"/>
                  </a:cubicBezTo>
                  <a:cubicBezTo>
                    <a:pt x="25" y="101"/>
                    <a:pt x="26" y="102"/>
                    <a:pt x="26" y="102"/>
                  </a:cubicBezTo>
                  <a:cubicBezTo>
                    <a:pt x="26" y="102"/>
                    <a:pt x="26" y="103"/>
                    <a:pt x="26" y="104"/>
                  </a:cubicBezTo>
                  <a:cubicBezTo>
                    <a:pt x="26" y="105"/>
                    <a:pt x="26" y="105"/>
                    <a:pt x="26" y="105"/>
                  </a:cubicBezTo>
                  <a:cubicBezTo>
                    <a:pt x="26" y="106"/>
                    <a:pt x="27" y="109"/>
                    <a:pt x="29" y="110"/>
                  </a:cubicBezTo>
                  <a:cubicBezTo>
                    <a:pt x="29" y="110"/>
                    <a:pt x="30" y="111"/>
                    <a:pt x="30" y="111"/>
                  </a:cubicBezTo>
                  <a:cubicBezTo>
                    <a:pt x="30" y="111"/>
                    <a:pt x="31" y="111"/>
                    <a:pt x="31" y="111"/>
                  </a:cubicBezTo>
                  <a:cubicBezTo>
                    <a:pt x="31" y="111"/>
                    <a:pt x="31" y="111"/>
                    <a:pt x="31" y="111"/>
                  </a:cubicBezTo>
                  <a:cubicBezTo>
                    <a:pt x="31" y="112"/>
                    <a:pt x="31" y="113"/>
                    <a:pt x="31" y="114"/>
                  </a:cubicBezTo>
                  <a:cubicBezTo>
                    <a:pt x="31" y="115"/>
                    <a:pt x="31" y="115"/>
                    <a:pt x="31" y="115"/>
                  </a:cubicBezTo>
                  <a:cubicBezTo>
                    <a:pt x="32" y="116"/>
                    <a:pt x="31" y="117"/>
                    <a:pt x="30" y="119"/>
                  </a:cubicBezTo>
                  <a:cubicBezTo>
                    <a:pt x="28" y="122"/>
                    <a:pt x="27" y="125"/>
                    <a:pt x="27" y="128"/>
                  </a:cubicBezTo>
                  <a:cubicBezTo>
                    <a:pt x="27" y="130"/>
                    <a:pt x="27" y="131"/>
                    <a:pt x="26" y="132"/>
                  </a:cubicBezTo>
                  <a:cubicBezTo>
                    <a:pt x="26" y="135"/>
                    <a:pt x="26" y="135"/>
                    <a:pt x="26" y="135"/>
                  </a:cubicBezTo>
                  <a:cubicBezTo>
                    <a:pt x="26" y="136"/>
                    <a:pt x="25" y="138"/>
                    <a:pt x="24" y="139"/>
                  </a:cubicBezTo>
                  <a:cubicBezTo>
                    <a:pt x="24" y="140"/>
                    <a:pt x="24" y="140"/>
                    <a:pt x="24" y="140"/>
                  </a:cubicBezTo>
                  <a:cubicBezTo>
                    <a:pt x="21" y="146"/>
                    <a:pt x="12" y="160"/>
                    <a:pt x="23" y="168"/>
                  </a:cubicBezTo>
                  <a:cubicBezTo>
                    <a:pt x="27" y="171"/>
                    <a:pt x="31" y="173"/>
                    <a:pt x="35" y="176"/>
                  </a:cubicBezTo>
                  <a:cubicBezTo>
                    <a:pt x="38" y="178"/>
                    <a:pt x="42" y="180"/>
                    <a:pt x="45" y="182"/>
                  </a:cubicBezTo>
                  <a:cubicBezTo>
                    <a:pt x="46" y="183"/>
                    <a:pt x="47" y="184"/>
                    <a:pt x="48" y="184"/>
                  </a:cubicBezTo>
                  <a:cubicBezTo>
                    <a:pt x="49" y="185"/>
                    <a:pt x="50" y="185"/>
                    <a:pt x="51" y="186"/>
                  </a:cubicBezTo>
                  <a:cubicBezTo>
                    <a:pt x="53" y="187"/>
                    <a:pt x="54" y="189"/>
                    <a:pt x="55" y="190"/>
                  </a:cubicBezTo>
                  <a:cubicBezTo>
                    <a:pt x="56" y="191"/>
                    <a:pt x="57" y="192"/>
                    <a:pt x="58" y="194"/>
                  </a:cubicBezTo>
                  <a:cubicBezTo>
                    <a:pt x="59" y="195"/>
                    <a:pt x="59" y="195"/>
                    <a:pt x="59" y="195"/>
                  </a:cubicBezTo>
                  <a:cubicBezTo>
                    <a:pt x="62" y="199"/>
                    <a:pt x="64" y="202"/>
                    <a:pt x="65" y="206"/>
                  </a:cubicBezTo>
                  <a:cubicBezTo>
                    <a:pt x="66" y="211"/>
                    <a:pt x="68" y="214"/>
                    <a:pt x="70" y="217"/>
                  </a:cubicBezTo>
                  <a:cubicBezTo>
                    <a:pt x="71" y="219"/>
                    <a:pt x="71" y="219"/>
                    <a:pt x="71" y="219"/>
                  </a:cubicBezTo>
                  <a:cubicBezTo>
                    <a:pt x="72" y="221"/>
                    <a:pt x="72" y="224"/>
                    <a:pt x="73" y="227"/>
                  </a:cubicBezTo>
                  <a:cubicBezTo>
                    <a:pt x="73" y="229"/>
                    <a:pt x="73" y="230"/>
                    <a:pt x="73" y="231"/>
                  </a:cubicBezTo>
                  <a:cubicBezTo>
                    <a:pt x="74" y="233"/>
                    <a:pt x="74" y="235"/>
                    <a:pt x="75" y="237"/>
                  </a:cubicBezTo>
                  <a:cubicBezTo>
                    <a:pt x="75" y="238"/>
                    <a:pt x="76" y="239"/>
                    <a:pt x="76" y="240"/>
                  </a:cubicBezTo>
                  <a:cubicBezTo>
                    <a:pt x="76" y="241"/>
                    <a:pt x="76" y="241"/>
                    <a:pt x="76" y="242"/>
                  </a:cubicBezTo>
                  <a:cubicBezTo>
                    <a:pt x="77" y="243"/>
                    <a:pt x="77" y="248"/>
                    <a:pt x="82" y="248"/>
                  </a:cubicBezTo>
                  <a:cubicBezTo>
                    <a:pt x="82" y="248"/>
                    <a:pt x="83" y="247"/>
                    <a:pt x="84" y="247"/>
                  </a:cubicBezTo>
                  <a:cubicBezTo>
                    <a:pt x="85" y="247"/>
                    <a:pt x="86" y="246"/>
                    <a:pt x="87" y="246"/>
                  </a:cubicBezTo>
                  <a:cubicBezTo>
                    <a:pt x="89" y="246"/>
                    <a:pt x="90" y="248"/>
                    <a:pt x="90" y="248"/>
                  </a:cubicBezTo>
                  <a:cubicBezTo>
                    <a:pt x="90" y="249"/>
                    <a:pt x="90" y="249"/>
                    <a:pt x="90" y="249"/>
                  </a:cubicBezTo>
                  <a:cubicBezTo>
                    <a:pt x="89" y="250"/>
                    <a:pt x="87" y="250"/>
                    <a:pt x="86" y="250"/>
                  </a:cubicBezTo>
                  <a:cubicBezTo>
                    <a:pt x="84" y="250"/>
                    <a:pt x="83" y="250"/>
                    <a:pt x="82" y="250"/>
                  </a:cubicBezTo>
                  <a:cubicBezTo>
                    <a:pt x="76" y="251"/>
                    <a:pt x="74" y="256"/>
                    <a:pt x="73" y="260"/>
                  </a:cubicBezTo>
                  <a:cubicBezTo>
                    <a:pt x="72" y="261"/>
                    <a:pt x="72" y="261"/>
                    <a:pt x="72" y="261"/>
                  </a:cubicBezTo>
                  <a:cubicBezTo>
                    <a:pt x="72" y="262"/>
                    <a:pt x="72" y="262"/>
                    <a:pt x="71" y="263"/>
                  </a:cubicBezTo>
                  <a:cubicBezTo>
                    <a:pt x="71" y="264"/>
                    <a:pt x="70" y="265"/>
                    <a:pt x="70" y="266"/>
                  </a:cubicBezTo>
                  <a:cubicBezTo>
                    <a:pt x="69" y="269"/>
                    <a:pt x="68" y="271"/>
                    <a:pt x="67" y="273"/>
                  </a:cubicBezTo>
                  <a:cubicBezTo>
                    <a:pt x="66" y="274"/>
                    <a:pt x="66" y="274"/>
                    <a:pt x="66" y="274"/>
                  </a:cubicBezTo>
                  <a:cubicBezTo>
                    <a:pt x="66" y="276"/>
                    <a:pt x="65" y="278"/>
                    <a:pt x="63" y="280"/>
                  </a:cubicBezTo>
                  <a:cubicBezTo>
                    <a:pt x="63" y="282"/>
                    <a:pt x="62" y="282"/>
                    <a:pt x="61" y="283"/>
                  </a:cubicBezTo>
                  <a:cubicBezTo>
                    <a:pt x="61" y="284"/>
                    <a:pt x="60" y="284"/>
                    <a:pt x="60" y="285"/>
                  </a:cubicBezTo>
                  <a:cubicBezTo>
                    <a:pt x="59" y="286"/>
                    <a:pt x="58" y="287"/>
                    <a:pt x="57" y="288"/>
                  </a:cubicBezTo>
                  <a:cubicBezTo>
                    <a:pt x="57" y="289"/>
                    <a:pt x="56" y="290"/>
                    <a:pt x="55" y="291"/>
                  </a:cubicBezTo>
                  <a:cubicBezTo>
                    <a:pt x="52" y="294"/>
                    <a:pt x="49" y="298"/>
                    <a:pt x="45" y="301"/>
                  </a:cubicBezTo>
                  <a:cubicBezTo>
                    <a:pt x="44" y="302"/>
                    <a:pt x="43" y="303"/>
                    <a:pt x="42" y="304"/>
                  </a:cubicBezTo>
                  <a:cubicBezTo>
                    <a:pt x="39" y="307"/>
                    <a:pt x="36" y="310"/>
                    <a:pt x="33" y="311"/>
                  </a:cubicBezTo>
                  <a:cubicBezTo>
                    <a:pt x="32" y="312"/>
                    <a:pt x="32" y="312"/>
                    <a:pt x="31" y="312"/>
                  </a:cubicBezTo>
                  <a:cubicBezTo>
                    <a:pt x="27" y="314"/>
                    <a:pt x="21" y="316"/>
                    <a:pt x="21" y="322"/>
                  </a:cubicBezTo>
                  <a:cubicBezTo>
                    <a:pt x="22" y="325"/>
                    <a:pt x="24" y="327"/>
                    <a:pt x="25" y="329"/>
                  </a:cubicBezTo>
                  <a:cubicBezTo>
                    <a:pt x="25" y="329"/>
                    <a:pt x="26" y="329"/>
                    <a:pt x="26" y="330"/>
                  </a:cubicBezTo>
                  <a:cubicBezTo>
                    <a:pt x="27" y="330"/>
                    <a:pt x="27" y="331"/>
                    <a:pt x="28" y="332"/>
                  </a:cubicBezTo>
                  <a:cubicBezTo>
                    <a:pt x="28" y="333"/>
                    <a:pt x="28" y="333"/>
                    <a:pt x="28" y="333"/>
                  </a:cubicBezTo>
                  <a:cubicBezTo>
                    <a:pt x="29" y="335"/>
                    <a:pt x="30" y="336"/>
                    <a:pt x="30" y="337"/>
                  </a:cubicBezTo>
                  <a:cubicBezTo>
                    <a:pt x="31" y="337"/>
                    <a:pt x="31" y="337"/>
                    <a:pt x="31" y="337"/>
                  </a:cubicBezTo>
                  <a:cubicBezTo>
                    <a:pt x="34" y="340"/>
                    <a:pt x="36" y="342"/>
                    <a:pt x="39" y="344"/>
                  </a:cubicBezTo>
                  <a:cubicBezTo>
                    <a:pt x="40" y="345"/>
                    <a:pt x="40" y="345"/>
                    <a:pt x="40" y="345"/>
                  </a:cubicBezTo>
                  <a:cubicBezTo>
                    <a:pt x="40" y="345"/>
                    <a:pt x="40" y="346"/>
                    <a:pt x="40" y="346"/>
                  </a:cubicBezTo>
                  <a:cubicBezTo>
                    <a:pt x="40" y="347"/>
                    <a:pt x="40" y="347"/>
                    <a:pt x="40" y="347"/>
                  </a:cubicBezTo>
                  <a:cubicBezTo>
                    <a:pt x="40" y="348"/>
                    <a:pt x="40" y="348"/>
                    <a:pt x="40" y="349"/>
                  </a:cubicBezTo>
                  <a:cubicBezTo>
                    <a:pt x="39" y="351"/>
                    <a:pt x="38" y="352"/>
                    <a:pt x="38" y="354"/>
                  </a:cubicBezTo>
                  <a:cubicBezTo>
                    <a:pt x="38" y="359"/>
                    <a:pt x="40" y="362"/>
                    <a:pt x="41" y="366"/>
                  </a:cubicBezTo>
                  <a:cubicBezTo>
                    <a:pt x="41" y="367"/>
                    <a:pt x="41" y="367"/>
                    <a:pt x="41" y="367"/>
                  </a:cubicBezTo>
                  <a:cubicBezTo>
                    <a:pt x="42" y="369"/>
                    <a:pt x="44" y="372"/>
                    <a:pt x="45" y="374"/>
                  </a:cubicBezTo>
                  <a:cubicBezTo>
                    <a:pt x="46" y="377"/>
                    <a:pt x="48" y="381"/>
                    <a:pt x="49" y="384"/>
                  </a:cubicBezTo>
                  <a:cubicBezTo>
                    <a:pt x="49" y="385"/>
                    <a:pt x="49" y="386"/>
                    <a:pt x="50" y="387"/>
                  </a:cubicBezTo>
                  <a:cubicBezTo>
                    <a:pt x="51" y="392"/>
                    <a:pt x="52" y="396"/>
                    <a:pt x="56" y="401"/>
                  </a:cubicBezTo>
                  <a:cubicBezTo>
                    <a:pt x="57" y="401"/>
                    <a:pt x="58" y="402"/>
                    <a:pt x="59" y="403"/>
                  </a:cubicBezTo>
                  <a:cubicBezTo>
                    <a:pt x="61" y="405"/>
                    <a:pt x="64" y="408"/>
                    <a:pt x="64" y="410"/>
                  </a:cubicBezTo>
                  <a:cubicBezTo>
                    <a:pt x="64" y="412"/>
                    <a:pt x="63" y="413"/>
                    <a:pt x="61" y="416"/>
                  </a:cubicBezTo>
                  <a:cubicBezTo>
                    <a:pt x="60" y="416"/>
                    <a:pt x="60" y="417"/>
                    <a:pt x="59" y="417"/>
                  </a:cubicBezTo>
                  <a:cubicBezTo>
                    <a:pt x="56" y="421"/>
                    <a:pt x="54" y="428"/>
                    <a:pt x="56" y="433"/>
                  </a:cubicBezTo>
                  <a:cubicBezTo>
                    <a:pt x="56" y="435"/>
                    <a:pt x="58" y="437"/>
                    <a:pt x="59" y="438"/>
                  </a:cubicBezTo>
                  <a:cubicBezTo>
                    <a:pt x="60" y="438"/>
                    <a:pt x="60" y="439"/>
                    <a:pt x="60" y="439"/>
                  </a:cubicBezTo>
                  <a:cubicBezTo>
                    <a:pt x="61" y="440"/>
                    <a:pt x="61" y="442"/>
                    <a:pt x="61" y="443"/>
                  </a:cubicBezTo>
                  <a:cubicBezTo>
                    <a:pt x="58" y="438"/>
                    <a:pt x="54" y="433"/>
                    <a:pt x="50" y="433"/>
                  </a:cubicBezTo>
                  <a:cubicBezTo>
                    <a:pt x="46" y="432"/>
                    <a:pt x="46" y="432"/>
                    <a:pt x="46" y="432"/>
                  </a:cubicBezTo>
                  <a:cubicBezTo>
                    <a:pt x="47" y="436"/>
                    <a:pt x="47" y="436"/>
                    <a:pt x="47" y="436"/>
                  </a:cubicBezTo>
                  <a:cubicBezTo>
                    <a:pt x="52" y="478"/>
                    <a:pt x="59" y="528"/>
                    <a:pt x="66" y="577"/>
                  </a:cubicBezTo>
                  <a:cubicBezTo>
                    <a:pt x="67" y="578"/>
                    <a:pt x="67" y="580"/>
                    <a:pt x="67" y="581"/>
                  </a:cubicBezTo>
                  <a:cubicBezTo>
                    <a:pt x="68" y="585"/>
                    <a:pt x="68" y="589"/>
                    <a:pt x="69" y="593"/>
                  </a:cubicBezTo>
                  <a:cubicBezTo>
                    <a:pt x="69" y="604"/>
                    <a:pt x="73" y="608"/>
                    <a:pt x="78" y="616"/>
                  </a:cubicBezTo>
                  <a:cubicBezTo>
                    <a:pt x="81" y="619"/>
                    <a:pt x="81" y="619"/>
                    <a:pt x="81" y="619"/>
                  </a:cubicBezTo>
                  <a:cubicBezTo>
                    <a:pt x="83" y="622"/>
                    <a:pt x="85" y="624"/>
                    <a:pt x="88" y="626"/>
                  </a:cubicBezTo>
                  <a:cubicBezTo>
                    <a:pt x="90" y="628"/>
                    <a:pt x="92" y="630"/>
                    <a:pt x="94" y="633"/>
                  </a:cubicBezTo>
                  <a:cubicBezTo>
                    <a:pt x="96" y="635"/>
                    <a:pt x="97" y="637"/>
                    <a:pt x="99" y="639"/>
                  </a:cubicBezTo>
                  <a:cubicBezTo>
                    <a:pt x="105" y="647"/>
                    <a:pt x="109" y="653"/>
                    <a:pt x="120" y="653"/>
                  </a:cubicBezTo>
                  <a:cubicBezTo>
                    <a:pt x="122" y="653"/>
                    <a:pt x="124" y="653"/>
                    <a:pt x="126" y="652"/>
                  </a:cubicBezTo>
                  <a:cubicBezTo>
                    <a:pt x="128" y="652"/>
                    <a:pt x="131" y="651"/>
                    <a:pt x="134" y="651"/>
                  </a:cubicBezTo>
                  <a:cubicBezTo>
                    <a:pt x="138" y="650"/>
                    <a:pt x="145" y="648"/>
                    <a:pt x="149" y="648"/>
                  </a:cubicBezTo>
                  <a:cubicBezTo>
                    <a:pt x="150" y="648"/>
                    <a:pt x="150" y="648"/>
                    <a:pt x="150" y="648"/>
                  </a:cubicBezTo>
                  <a:cubicBezTo>
                    <a:pt x="154" y="648"/>
                    <a:pt x="158" y="651"/>
                    <a:pt x="162" y="654"/>
                  </a:cubicBezTo>
                  <a:cubicBezTo>
                    <a:pt x="164" y="656"/>
                    <a:pt x="166" y="658"/>
                    <a:pt x="169" y="659"/>
                  </a:cubicBezTo>
                  <a:cubicBezTo>
                    <a:pt x="172" y="660"/>
                    <a:pt x="174" y="661"/>
                    <a:pt x="176" y="661"/>
                  </a:cubicBezTo>
                  <a:cubicBezTo>
                    <a:pt x="179" y="661"/>
                    <a:pt x="181" y="660"/>
                    <a:pt x="183" y="658"/>
                  </a:cubicBezTo>
                  <a:cubicBezTo>
                    <a:pt x="184" y="658"/>
                    <a:pt x="184" y="658"/>
                    <a:pt x="184" y="658"/>
                  </a:cubicBezTo>
                  <a:cubicBezTo>
                    <a:pt x="185" y="657"/>
                    <a:pt x="186" y="657"/>
                    <a:pt x="187" y="656"/>
                  </a:cubicBezTo>
                  <a:cubicBezTo>
                    <a:pt x="191" y="654"/>
                    <a:pt x="195" y="653"/>
                    <a:pt x="200" y="652"/>
                  </a:cubicBezTo>
                  <a:cubicBezTo>
                    <a:pt x="200" y="652"/>
                    <a:pt x="200" y="652"/>
                    <a:pt x="200" y="652"/>
                  </a:cubicBezTo>
                  <a:cubicBezTo>
                    <a:pt x="203" y="651"/>
                    <a:pt x="205" y="650"/>
                    <a:pt x="208" y="649"/>
                  </a:cubicBezTo>
                  <a:cubicBezTo>
                    <a:pt x="211" y="648"/>
                    <a:pt x="214" y="647"/>
                    <a:pt x="217" y="647"/>
                  </a:cubicBezTo>
                  <a:cubicBezTo>
                    <a:pt x="218" y="647"/>
                    <a:pt x="218" y="647"/>
                    <a:pt x="219" y="648"/>
                  </a:cubicBezTo>
                  <a:cubicBezTo>
                    <a:pt x="222" y="649"/>
                    <a:pt x="223" y="652"/>
                    <a:pt x="224" y="657"/>
                  </a:cubicBezTo>
                  <a:cubicBezTo>
                    <a:pt x="226" y="661"/>
                    <a:pt x="226" y="661"/>
                    <a:pt x="226" y="661"/>
                  </a:cubicBezTo>
                  <a:cubicBezTo>
                    <a:pt x="226" y="663"/>
                    <a:pt x="227" y="664"/>
                    <a:pt x="227" y="666"/>
                  </a:cubicBezTo>
                  <a:cubicBezTo>
                    <a:pt x="228" y="669"/>
                    <a:pt x="228" y="669"/>
                    <a:pt x="228" y="669"/>
                  </a:cubicBezTo>
                  <a:cubicBezTo>
                    <a:pt x="231" y="668"/>
                    <a:pt x="231" y="668"/>
                    <a:pt x="231" y="668"/>
                  </a:cubicBezTo>
                  <a:cubicBezTo>
                    <a:pt x="234" y="668"/>
                    <a:pt x="238" y="667"/>
                    <a:pt x="241" y="667"/>
                  </a:cubicBezTo>
                  <a:cubicBezTo>
                    <a:pt x="246" y="666"/>
                    <a:pt x="252" y="665"/>
                    <a:pt x="257" y="664"/>
                  </a:cubicBezTo>
                  <a:cubicBezTo>
                    <a:pt x="260" y="663"/>
                    <a:pt x="262" y="662"/>
                    <a:pt x="264" y="661"/>
                  </a:cubicBezTo>
                  <a:cubicBezTo>
                    <a:pt x="267" y="660"/>
                    <a:pt x="269" y="659"/>
                    <a:pt x="271" y="658"/>
                  </a:cubicBezTo>
                  <a:cubicBezTo>
                    <a:pt x="272" y="658"/>
                    <a:pt x="274" y="657"/>
                    <a:pt x="275" y="657"/>
                  </a:cubicBezTo>
                  <a:cubicBezTo>
                    <a:pt x="279" y="656"/>
                    <a:pt x="282" y="655"/>
                    <a:pt x="286" y="655"/>
                  </a:cubicBezTo>
                  <a:cubicBezTo>
                    <a:pt x="291" y="655"/>
                    <a:pt x="296" y="653"/>
                    <a:pt x="301" y="651"/>
                  </a:cubicBezTo>
                  <a:cubicBezTo>
                    <a:pt x="302" y="650"/>
                    <a:pt x="302" y="650"/>
                    <a:pt x="302" y="650"/>
                  </a:cubicBezTo>
                  <a:cubicBezTo>
                    <a:pt x="306" y="648"/>
                    <a:pt x="310" y="646"/>
                    <a:pt x="312" y="640"/>
                  </a:cubicBezTo>
                  <a:cubicBezTo>
                    <a:pt x="312" y="640"/>
                    <a:pt x="312" y="639"/>
                    <a:pt x="313" y="638"/>
                  </a:cubicBezTo>
                  <a:cubicBezTo>
                    <a:pt x="313" y="637"/>
                    <a:pt x="313" y="636"/>
                    <a:pt x="314" y="635"/>
                  </a:cubicBezTo>
                  <a:cubicBezTo>
                    <a:pt x="316" y="633"/>
                    <a:pt x="317" y="632"/>
                    <a:pt x="319" y="631"/>
                  </a:cubicBezTo>
                  <a:cubicBezTo>
                    <a:pt x="322" y="631"/>
                    <a:pt x="325" y="629"/>
                    <a:pt x="327" y="626"/>
                  </a:cubicBezTo>
                  <a:cubicBezTo>
                    <a:pt x="328" y="623"/>
                    <a:pt x="328" y="621"/>
                    <a:pt x="329" y="619"/>
                  </a:cubicBezTo>
                  <a:cubicBezTo>
                    <a:pt x="329" y="617"/>
                    <a:pt x="329" y="615"/>
                    <a:pt x="330" y="613"/>
                  </a:cubicBezTo>
                  <a:cubicBezTo>
                    <a:pt x="332" y="609"/>
                    <a:pt x="333" y="605"/>
                    <a:pt x="333" y="599"/>
                  </a:cubicBezTo>
                  <a:cubicBezTo>
                    <a:pt x="333" y="596"/>
                    <a:pt x="333" y="593"/>
                    <a:pt x="332" y="591"/>
                  </a:cubicBezTo>
                  <a:cubicBezTo>
                    <a:pt x="332" y="589"/>
                    <a:pt x="332" y="587"/>
                    <a:pt x="331" y="585"/>
                  </a:cubicBezTo>
                  <a:cubicBezTo>
                    <a:pt x="331" y="582"/>
                    <a:pt x="332" y="579"/>
                    <a:pt x="333" y="575"/>
                  </a:cubicBezTo>
                  <a:cubicBezTo>
                    <a:pt x="334" y="574"/>
                    <a:pt x="334" y="571"/>
                    <a:pt x="335" y="569"/>
                  </a:cubicBezTo>
                  <a:cubicBezTo>
                    <a:pt x="335" y="567"/>
                    <a:pt x="335" y="565"/>
                    <a:pt x="335" y="562"/>
                  </a:cubicBezTo>
                  <a:cubicBezTo>
                    <a:pt x="334" y="560"/>
                    <a:pt x="334" y="558"/>
                    <a:pt x="335" y="556"/>
                  </a:cubicBezTo>
                  <a:cubicBezTo>
                    <a:pt x="335" y="554"/>
                    <a:pt x="336" y="553"/>
                    <a:pt x="337" y="552"/>
                  </a:cubicBezTo>
                  <a:cubicBezTo>
                    <a:pt x="338" y="550"/>
                    <a:pt x="338" y="548"/>
                    <a:pt x="339" y="546"/>
                  </a:cubicBezTo>
                  <a:cubicBezTo>
                    <a:pt x="339" y="545"/>
                    <a:pt x="340" y="544"/>
                    <a:pt x="340" y="543"/>
                  </a:cubicBezTo>
                  <a:cubicBezTo>
                    <a:pt x="340" y="542"/>
                    <a:pt x="341" y="537"/>
                    <a:pt x="342" y="537"/>
                  </a:cubicBezTo>
                  <a:cubicBezTo>
                    <a:pt x="343" y="537"/>
                    <a:pt x="344" y="538"/>
                    <a:pt x="346" y="538"/>
                  </a:cubicBezTo>
                  <a:cubicBezTo>
                    <a:pt x="348" y="540"/>
                    <a:pt x="348" y="540"/>
                    <a:pt x="348" y="540"/>
                  </a:cubicBezTo>
                  <a:cubicBezTo>
                    <a:pt x="350" y="538"/>
                    <a:pt x="350" y="538"/>
                    <a:pt x="350" y="538"/>
                  </a:cubicBezTo>
                  <a:cubicBezTo>
                    <a:pt x="351" y="536"/>
                    <a:pt x="352" y="535"/>
                    <a:pt x="354" y="534"/>
                  </a:cubicBezTo>
                  <a:cubicBezTo>
                    <a:pt x="355" y="532"/>
                    <a:pt x="357" y="530"/>
                    <a:pt x="358" y="528"/>
                  </a:cubicBezTo>
                  <a:cubicBezTo>
                    <a:pt x="361" y="524"/>
                    <a:pt x="360" y="520"/>
                    <a:pt x="359" y="517"/>
                  </a:cubicBezTo>
                  <a:cubicBezTo>
                    <a:pt x="358" y="514"/>
                    <a:pt x="357" y="511"/>
                    <a:pt x="359" y="509"/>
                  </a:cubicBezTo>
                  <a:cubicBezTo>
                    <a:pt x="361" y="506"/>
                    <a:pt x="376" y="499"/>
                    <a:pt x="379" y="499"/>
                  </a:cubicBezTo>
                  <a:cubicBezTo>
                    <a:pt x="380" y="499"/>
                    <a:pt x="380" y="499"/>
                    <a:pt x="381" y="499"/>
                  </a:cubicBezTo>
                  <a:cubicBezTo>
                    <a:pt x="382" y="499"/>
                    <a:pt x="383" y="499"/>
                    <a:pt x="384" y="500"/>
                  </a:cubicBezTo>
                  <a:cubicBezTo>
                    <a:pt x="384" y="500"/>
                    <a:pt x="385" y="500"/>
                    <a:pt x="386" y="500"/>
                  </a:cubicBezTo>
                  <a:cubicBezTo>
                    <a:pt x="387" y="500"/>
                    <a:pt x="388" y="500"/>
                    <a:pt x="389" y="499"/>
                  </a:cubicBezTo>
                  <a:cubicBezTo>
                    <a:pt x="390" y="499"/>
                    <a:pt x="391" y="498"/>
                    <a:pt x="394" y="495"/>
                  </a:cubicBezTo>
                  <a:cubicBezTo>
                    <a:pt x="395" y="494"/>
                    <a:pt x="396" y="493"/>
                    <a:pt x="397" y="493"/>
                  </a:cubicBezTo>
                  <a:cubicBezTo>
                    <a:pt x="402" y="489"/>
                    <a:pt x="407" y="486"/>
                    <a:pt x="412" y="484"/>
                  </a:cubicBezTo>
                  <a:cubicBezTo>
                    <a:pt x="414" y="484"/>
                    <a:pt x="414" y="484"/>
                    <a:pt x="414" y="484"/>
                  </a:cubicBezTo>
                  <a:cubicBezTo>
                    <a:pt x="414" y="482"/>
                    <a:pt x="414" y="482"/>
                    <a:pt x="414" y="482"/>
                  </a:cubicBezTo>
                  <a:cubicBezTo>
                    <a:pt x="414" y="482"/>
                    <a:pt x="414" y="481"/>
                    <a:pt x="414" y="481"/>
                  </a:cubicBezTo>
                  <a:cubicBezTo>
                    <a:pt x="414" y="481"/>
                    <a:pt x="415" y="481"/>
                    <a:pt x="415" y="481"/>
                  </a:cubicBezTo>
                  <a:cubicBezTo>
                    <a:pt x="416" y="481"/>
                    <a:pt x="417" y="481"/>
                    <a:pt x="417" y="482"/>
                  </a:cubicBezTo>
                  <a:cubicBezTo>
                    <a:pt x="418" y="482"/>
                    <a:pt x="419" y="482"/>
                    <a:pt x="420" y="482"/>
                  </a:cubicBezTo>
                  <a:cubicBezTo>
                    <a:pt x="424" y="482"/>
                    <a:pt x="428" y="481"/>
                    <a:pt x="431" y="480"/>
                  </a:cubicBezTo>
                  <a:cubicBezTo>
                    <a:pt x="436" y="478"/>
                    <a:pt x="438" y="474"/>
                    <a:pt x="440" y="471"/>
                  </a:cubicBezTo>
                  <a:cubicBezTo>
                    <a:pt x="441" y="470"/>
                    <a:pt x="441" y="470"/>
                    <a:pt x="441" y="470"/>
                  </a:cubicBezTo>
                  <a:cubicBezTo>
                    <a:pt x="441" y="469"/>
                    <a:pt x="441" y="469"/>
                    <a:pt x="442" y="468"/>
                  </a:cubicBezTo>
                  <a:cubicBezTo>
                    <a:pt x="442" y="467"/>
                    <a:pt x="443" y="466"/>
                    <a:pt x="444" y="465"/>
                  </a:cubicBezTo>
                  <a:cubicBezTo>
                    <a:pt x="444" y="464"/>
                    <a:pt x="444" y="464"/>
                    <a:pt x="444" y="464"/>
                  </a:cubicBezTo>
                  <a:cubicBezTo>
                    <a:pt x="445" y="463"/>
                    <a:pt x="445" y="462"/>
                    <a:pt x="445" y="461"/>
                  </a:cubicBezTo>
                  <a:cubicBezTo>
                    <a:pt x="446" y="461"/>
                    <a:pt x="446" y="460"/>
                    <a:pt x="447" y="459"/>
                  </a:cubicBezTo>
                  <a:cubicBezTo>
                    <a:pt x="447" y="459"/>
                    <a:pt x="447" y="458"/>
                    <a:pt x="448" y="457"/>
                  </a:cubicBezTo>
                  <a:cubicBezTo>
                    <a:pt x="448" y="457"/>
                    <a:pt x="448" y="457"/>
                    <a:pt x="449" y="456"/>
                  </a:cubicBezTo>
                  <a:cubicBezTo>
                    <a:pt x="449" y="456"/>
                    <a:pt x="450" y="455"/>
                    <a:pt x="450" y="454"/>
                  </a:cubicBezTo>
                  <a:cubicBezTo>
                    <a:pt x="452" y="452"/>
                    <a:pt x="452" y="449"/>
                    <a:pt x="451" y="445"/>
                  </a:cubicBezTo>
                  <a:cubicBezTo>
                    <a:pt x="451" y="442"/>
                    <a:pt x="449" y="439"/>
                    <a:pt x="446" y="436"/>
                  </a:cubicBezTo>
                  <a:cubicBezTo>
                    <a:pt x="442" y="430"/>
                    <a:pt x="435" y="427"/>
                    <a:pt x="427" y="427"/>
                  </a:cubicBezTo>
                  <a:cubicBezTo>
                    <a:pt x="416" y="427"/>
                    <a:pt x="403" y="433"/>
                    <a:pt x="397" y="437"/>
                  </a:cubicBezTo>
                  <a:cubicBezTo>
                    <a:pt x="380" y="446"/>
                    <a:pt x="367" y="460"/>
                    <a:pt x="357" y="471"/>
                  </a:cubicBezTo>
                  <a:cubicBezTo>
                    <a:pt x="347" y="482"/>
                    <a:pt x="339" y="493"/>
                    <a:pt x="333" y="504"/>
                  </a:cubicBezTo>
                  <a:cubicBezTo>
                    <a:pt x="332" y="506"/>
                    <a:pt x="332" y="506"/>
                    <a:pt x="332" y="506"/>
                  </a:cubicBezTo>
                  <a:cubicBezTo>
                    <a:pt x="330" y="510"/>
                    <a:pt x="327" y="515"/>
                    <a:pt x="326" y="520"/>
                  </a:cubicBezTo>
                  <a:cubicBezTo>
                    <a:pt x="324" y="527"/>
                    <a:pt x="322" y="533"/>
                    <a:pt x="319" y="540"/>
                  </a:cubicBezTo>
                  <a:cubicBezTo>
                    <a:pt x="317" y="543"/>
                    <a:pt x="316" y="546"/>
                    <a:pt x="315" y="549"/>
                  </a:cubicBezTo>
                  <a:cubicBezTo>
                    <a:pt x="314" y="554"/>
                    <a:pt x="312" y="558"/>
                    <a:pt x="309" y="562"/>
                  </a:cubicBezTo>
                  <a:cubicBezTo>
                    <a:pt x="309" y="562"/>
                    <a:pt x="309" y="562"/>
                    <a:pt x="309" y="562"/>
                  </a:cubicBezTo>
                  <a:cubicBezTo>
                    <a:pt x="308" y="563"/>
                    <a:pt x="307" y="565"/>
                    <a:pt x="306" y="565"/>
                  </a:cubicBezTo>
                  <a:cubicBezTo>
                    <a:pt x="306" y="566"/>
                    <a:pt x="305" y="566"/>
                    <a:pt x="305" y="566"/>
                  </a:cubicBezTo>
                  <a:cubicBezTo>
                    <a:pt x="303" y="567"/>
                    <a:pt x="302" y="567"/>
                    <a:pt x="301" y="568"/>
                  </a:cubicBezTo>
                  <a:cubicBezTo>
                    <a:pt x="301" y="568"/>
                    <a:pt x="301" y="568"/>
                    <a:pt x="302" y="567"/>
                  </a:cubicBezTo>
                  <a:cubicBezTo>
                    <a:pt x="302" y="567"/>
                    <a:pt x="302" y="566"/>
                    <a:pt x="303" y="566"/>
                  </a:cubicBezTo>
                  <a:cubicBezTo>
                    <a:pt x="303" y="565"/>
                    <a:pt x="303" y="564"/>
                    <a:pt x="304" y="564"/>
                  </a:cubicBezTo>
                  <a:cubicBezTo>
                    <a:pt x="305" y="563"/>
                    <a:pt x="308" y="562"/>
                    <a:pt x="308" y="558"/>
                  </a:cubicBezTo>
                  <a:cubicBezTo>
                    <a:pt x="308" y="557"/>
                    <a:pt x="308" y="556"/>
                    <a:pt x="308" y="554"/>
                  </a:cubicBezTo>
                  <a:cubicBezTo>
                    <a:pt x="308" y="553"/>
                    <a:pt x="308" y="551"/>
                    <a:pt x="308" y="550"/>
                  </a:cubicBezTo>
                  <a:cubicBezTo>
                    <a:pt x="308" y="549"/>
                    <a:pt x="309" y="548"/>
                    <a:pt x="309" y="547"/>
                  </a:cubicBezTo>
                  <a:cubicBezTo>
                    <a:pt x="310" y="545"/>
                    <a:pt x="310" y="543"/>
                    <a:pt x="311" y="541"/>
                  </a:cubicBezTo>
                  <a:cubicBezTo>
                    <a:pt x="312" y="540"/>
                    <a:pt x="312" y="539"/>
                    <a:pt x="312" y="539"/>
                  </a:cubicBezTo>
                  <a:cubicBezTo>
                    <a:pt x="313" y="538"/>
                    <a:pt x="313" y="537"/>
                    <a:pt x="314" y="536"/>
                  </a:cubicBezTo>
                  <a:cubicBezTo>
                    <a:pt x="314" y="536"/>
                    <a:pt x="314" y="536"/>
                    <a:pt x="314" y="536"/>
                  </a:cubicBezTo>
                  <a:cubicBezTo>
                    <a:pt x="315" y="536"/>
                    <a:pt x="316" y="535"/>
                    <a:pt x="316" y="535"/>
                  </a:cubicBezTo>
                  <a:cubicBezTo>
                    <a:pt x="317" y="534"/>
                    <a:pt x="317" y="533"/>
                    <a:pt x="318" y="532"/>
                  </a:cubicBezTo>
                  <a:cubicBezTo>
                    <a:pt x="318" y="532"/>
                    <a:pt x="318" y="532"/>
                    <a:pt x="318" y="532"/>
                  </a:cubicBezTo>
                  <a:cubicBezTo>
                    <a:pt x="320" y="527"/>
                    <a:pt x="320" y="523"/>
                    <a:pt x="321" y="519"/>
                  </a:cubicBezTo>
                  <a:cubicBezTo>
                    <a:pt x="321" y="517"/>
                    <a:pt x="321" y="514"/>
                    <a:pt x="322" y="512"/>
                  </a:cubicBezTo>
                  <a:cubicBezTo>
                    <a:pt x="322" y="510"/>
                    <a:pt x="323" y="509"/>
                    <a:pt x="324" y="507"/>
                  </a:cubicBezTo>
                  <a:cubicBezTo>
                    <a:pt x="325" y="507"/>
                    <a:pt x="325" y="506"/>
                    <a:pt x="325" y="505"/>
                  </a:cubicBezTo>
                  <a:cubicBezTo>
                    <a:pt x="328" y="502"/>
                    <a:pt x="328" y="497"/>
                    <a:pt x="328" y="493"/>
                  </a:cubicBezTo>
                  <a:cubicBezTo>
                    <a:pt x="328" y="491"/>
                    <a:pt x="328" y="489"/>
                    <a:pt x="329" y="486"/>
                  </a:cubicBezTo>
                  <a:cubicBezTo>
                    <a:pt x="331" y="479"/>
                    <a:pt x="335" y="473"/>
                    <a:pt x="339" y="468"/>
                  </a:cubicBezTo>
                  <a:cubicBezTo>
                    <a:pt x="340" y="466"/>
                    <a:pt x="342" y="464"/>
                    <a:pt x="344" y="462"/>
                  </a:cubicBezTo>
                  <a:cubicBezTo>
                    <a:pt x="346" y="460"/>
                    <a:pt x="348" y="458"/>
                    <a:pt x="350" y="457"/>
                  </a:cubicBezTo>
                  <a:cubicBezTo>
                    <a:pt x="352" y="455"/>
                    <a:pt x="354" y="453"/>
                    <a:pt x="356" y="452"/>
                  </a:cubicBezTo>
                  <a:cubicBezTo>
                    <a:pt x="357" y="451"/>
                    <a:pt x="358" y="450"/>
                    <a:pt x="360" y="449"/>
                  </a:cubicBezTo>
                  <a:cubicBezTo>
                    <a:pt x="361" y="449"/>
                    <a:pt x="364" y="447"/>
                    <a:pt x="365" y="444"/>
                  </a:cubicBezTo>
                  <a:cubicBezTo>
                    <a:pt x="365" y="443"/>
                    <a:pt x="365" y="442"/>
                    <a:pt x="365" y="441"/>
                  </a:cubicBezTo>
                  <a:cubicBezTo>
                    <a:pt x="365" y="441"/>
                    <a:pt x="365" y="441"/>
                    <a:pt x="365" y="440"/>
                  </a:cubicBezTo>
                  <a:cubicBezTo>
                    <a:pt x="365" y="439"/>
                    <a:pt x="365" y="437"/>
                    <a:pt x="365" y="435"/>
                  </a:cubicBezTo>
                  <a:cubicBezTo>
                    <a:pt x="365" y="433"/>
                    <a:pt x="365" y="431"/>
                    <a:pt x="365" y="429"/>
                  </a:cubicBezTo>
                  <a:cubicBezTo>
                    <a:pt x="365" y="426"/>
                    <a:pt x="365" y="423"/>
                    <a:pt x="366" y="420"/>
                  </a:cubicBezTo>
                  <a:cubicBezTo>
                    <a:pt x="367" y="416"/>
                    <a:pt x="369" y="413"/>
                    <a:pt x="372" y="411"/>
                  </a:cubicBezTo>
                  <a:cubicBezTo>
                    <a:pt x="373" y="410"/>
                    <a:pt x="373" y="410"/>
                    <a:pt x="373" y="410"/>
                  </a:cubicBezTo>
                  <a:cubicBezTo>
                    <a:pt x="373" y="409"/>
                    <a:pt x="374" y="408"/>
                    <a:pt x="375" y="408"/>
                  </a:cubicBezTo>
                  <a:cubicBezTo>
                    <a:pt x="377" y="407"/>
                    <a:pt x="379" y="407"/>
                    <a:pt x="381" y="406"/>
                  </a:cubicBezTo>
                  <a:cubicBezTo>
                    <a:pt x="383" y="404"/>
                    <a:pt x="385" y="403"/>
                    <a:pt x="388" y="401"/>
                  </a:cubicBezTo>
                  <a:cubicBezTo>
                    <a:pt x="389" y="400"/>
                    <a:pt x="389" y="400"/>
                    <a:pt x="389" y="400"/>
                  </a:cubicBezTo>
                  <a:cubicBezTo>
                    <a:pt x="391" y="399"/>
                    <a:pt x="393" y="398"/>
                    <a:pt x="395" y="397"/>
                  </a:cubicBezTo>
                  <a:cubicBezTo>
                    <a:pt x="396" y="395"/>
                    <a:pt x="396" y="395"/>
                    <a:pt x="397" y="395"/>
                  </a:cubicBezTo>
                  <a:cubicBezTo>
                    <a:pt x="401" y="394"/>
                    <a:pt x="405" y="393"/>
                    <a:pt x="409" y="392"/>
                  </a:cubicBezTo>
                  <a:cubicBezTo>
                    <a:pt x="410" y="391"/>
                    <a:pt x="411" y="391"/>
                    <a:pt x="412" y="390"/>
                  </a:cubicBezTo>
                  <a:cubicBezTo>
                    <a:pt x="413" y="390"/>
                    <a:pt x="413" y="390"/>
                    <a:pt x="414" y="389"/>
                  </a:cubicBezTo>
                  <a:cubicBezTo>
                    <a:pt x="415" y="389"/>
                    <a:pt x="415" y="389"/>
                    <a:pt x="416" y="388"/>
                  </a:cubicBezTo>
                  <a:cubicBezTo>
                    <a:pt x="417" y="388"/>
                    <a:pt x="418" y="388"/>
                    <a:pt x="418" y="387"/>
                  </a:cubicBezTo>
                  <a:cubicBezTo>
                    <a:pt x="419" y="387"/>
                    <a:pt x="420" y="387"/>
                    <a:pt x="421" y="387"/>
                  </a:cubicBezTo>
                  <a:cubicBezTo>
                    <a:pt x="422" y="387"/>
                    <a:pt x="422" y="387"/>
                    <a:pt x="422" y="387"/>
                  </a:cubicBezTo>
                  <a:cubicBezTo>
                    <a:pt x="423" y="386"/>
                    <a:pt x="424" y="386"/>
                    <a:pt x="426" y="386"/>
                  </a:cubicBezTo>
                  <a:cubicBezTo>
                    <a:pt x="428" y="385"/>
                    <a:pt x="429" y="384"/>
                    <a:pt x="431" y="383"/>
                  </a:cubicBezTo>
                  <a:cubicBezTo>
                    <a:pt x="431" y="383"/>
                    <a:pt x="432" y="383"/>
                    <a:pt x="432" y="382"/>
                  </a:cubicBezTo>
                  <a:cubicBezTo>
                    <a:pt x="433" y="382"/>
                    <a:pt x="434" y="383"/>
                    <a:pt x="435" y="383"/>
                  </a:cubicBezTo>
                  <a:cubicBezTo>
                    <a:pt x="435" y="383"/>
                    <a:pt x="436" y="383"/>
                    <a:pt x="436" y="383"/>
                  </a:cubicBezTo>
                  <a:cubicBezTo>
                    <a:pt x="439" y="383"/>
                    <a:pt x="442" y="381"/>
                    <a:pt x="444" y="380"/>
                  </a:cubicBezTo>
                  <a:cubicBezTo>
                    <a:pt x="445" y="380"/>
                    <a:pt x="447" y="379"/>
                    <a:pt x="449" y="377"/>
                  </a:cubicBezTo>
                  <a:cubicBezTo>
                    <a:pt x="449" y="377"/>
                    <a:pt x="450" y="376"/>
                    <a:pt x="450" y="376"/>
                  </a:cubicBezTo>
                  <a:cubicBezTo>
                    <a:pt x="450" y="376"/>
                    <a:pt x="450" y="375"/>
                    <a:pt x="451" y="375"/>
                  </a:cubicBezTo>
                  <a:cubicBezTo>
                    <a:pt x="451" y="375"/>
                    <a:pt x="451" y="375"/>
                    <a:pt x="452" y="375"/>
                  </a:cubicBezTo>
                  <a:cubicBezTo>
                    <a:pt x="453" y="375"/>
                    <a:pt x="453" y="375"/>
                    <a:pt x="454" y="375"/>
                  </a:cubicBezTo>
                  <a:cubicBezTo>
                    <a:pt x="455" y="374"/>
                    <a:pt x="455" y="374"/>
                    <a:pt x="456" y="374"/>
                  </a:cubicBezTo>
                  <a:cubicBezTo>
                    <a:pt x="457" y="373"/>
                    <a:pt x="458" y="373"/>
                    <a:pt x="459" y="373"/>
                  </a:cubicBezTo>
                  <a:cubicBezTo>
                    <a:pt x="460" y="372"/>
                    <a:pt x="461" y="372"/>
                    <a:pt x="463" y="371"/>
                  </a:cubicBezTo>
                  <a:cubicBezTo>
                    <a:pt x="463" y="371"/>
                    <a:pt x="464" y="371"/>
                    <a:pt x="464" y="370"/>
                  </a:cubicBezTo>
                  <a:cubicBezTo>
                    <a:pt x="465" y="370"/>
                    <a:pt x="465" y="370"/>
                    <a:pt x="466" y="370"/>
                  </a:cubicBezTo>
                  <a:cubicBezTo>
                    <a:pt x="467" y="370"/>
                    <a:pt x="468" y="369"/>
                    <a:pt x="469" y="369"/>
                  </a:cubicBezTo>
                  <a:cubicBezTo>
                    <a:pt x="469" y="369"/>
                    <a:pt x="470" y="368"/>
                    <a:pt x="471" y="368"/>
                  </a:cubicBezTo>
                  <a:cubicBezTo>
                    <a:pt x="472" y="368"/>
                    <a:pt x="472" y="368"/>
                    <a:pt x="472" y="368"/>
                  </a:cubicBezTo>
                  <a:cubicBezTo>
                    <a:pt x="473" y="367"/>
                    <a:pt x="474" y="367"/>
                    <a:pt x="475" y="366"/>
                  </a:cubicBezTo>
                  <a:cubicBezTo>
                    <a:pt x="476" y="366"/>
                    <a:pt x="476" y="365"/>
                    <a:pt x="477" y="365"/>
                  </a:cubicBezTo>
                  <a:cubicBezTo>
                    <a:pt x="477" y="365"/>
                    <a:pt x="477" y="365"/>
                    <a:pt x="477" y="365"/>
                  </a:cubicBezTo>
                  <a:cubicBezTo>
                    <a:pt x="478" y="365"/>
                    <a:pt x="479" y="365"/>
                    <a:pt x="480" y="366"/>
                  </a:cubicBezTo>
                  <a:cubicBezTo>
                    <a:pt x="481" y="366"/>
                    <a:pt x="482" y="366"/>
                    <a:pt x="484" y="366"/>
                  </a:cubicBezTo>
                  <a:cubicBezTo>
                    <a:pt x="485" y="366"/>
                    <a:pt x="486" y="366"/>
                    <a:pt x="486" y="366"/>
                  </a:cubicBezTo>
                  <a:cubicBezTo>
                    <a:pt x="489" y="365"/>
                    <a:pt x="491" y="363"/>
                    <a:pt x="492" y="361"/>
                  </a:cubicBezTo>
                  <a:cubicBezTo>
                    <a:pt x="493" y="361"/>
                    <a:pt x="493" y="361"/>
                    <a:pt x="493" y="361"/>
                  </a:cubicBezTo>
                  <a:cubicBezTo>
                    <a:pt x="495" y="359"/>
                    <a:pt x="497" y="357"/>
                    <a:pt x="499" y="356"/>
                  </a:cubicBezTo>
                  <a:cubicBezTo>
                    <a:pt x="499" y="356"/>
                    <a:pt x="500" y="356"/>
                    <a:pt x="501" y="355"/>
                  </a:cubicBezTo>
                  <a:cubicBezTo>
                    <a:pt x="502" y="355"/>
                    <a:pt x="503" y="355"/>
                    <a:pt x="504" y="354"/>
                  </a:cubicBezTo>
                  <a:cubicBezTo>
                    <a:pt x="505" y="353"/>
                    <a:pt x="506" y="352"/>
                    <a:pt x="507" y="351"/>
                  </a:cubicBezTo>
                  <a:cubicBezTo>
                    <a:pt x="508" y="350"/>
                    <a:pt x="510" y="349"/>
                    <a:pt x="511" y="349"/>
                  </a:cubicBezTo>
                  <a:cubicBezTo>
                    <a:pt x="512" y="348"/>
                    <a:pt x="513" y="348"/>
                    <a:pt x="514" y="348"/>
                  </a:cubicBezTo>
                  <a:cubicBezTo>
                    <a:pt x="516" y="348"/>
                    <a:pt x="517" y="348"/>
                    <a:pt x="519" y="348"/>
                  </a:cubicBezTo>
                  <a:cubicBezTo>
                    <a:pt x="523" y="346"/>
                    <a:pt x="523" y="343"/>
                    <a:pt x="524" y="341"/>
                  </a:cubicBezTo>
                  <a:cubicBezTo>
                    <a:pt x="524" y="341"/>
                    <a:pt x="524" y="339"/>
                    <a:pt x="524" y="338"/>
                  </a:cubicBezTo>
                  <a:cubicBezTo>
                    <a:pt x="524" y="337"/>
                    <a:pt x="524" y="336"/>
                    <a:pt x="524" y="335"/>
                  </a:cubicBezTo>
                  <a:cubicBezTo>
                    <a:pt x="525" y="332"/>
                    <a:pt x="526" y="329"/>
                    <a:pt x="527" y="326"/>
                  </a:cubicBezTo>
                  <a:cubicBezTo>
                    <a:pt x="528" y="323"/>
                    <a:pt x="529" y="321"/>
                    <a:pt x="530" y="318"/>
                  </a:cubicBezTo>
                  <a:cubicBezTo>
                    <a:pt x="531" y="315"/>
                    <a:pt x="532" y="313"/>
                    <a:pt x="532" y="311"/>
                  </a:cubicBezTo>
                  <a:cubicBezTo>
                    <a:pt x="532" y="309"/>
                    <a:pt x="532" y="309"/>
                    <a:pt x="532" y="309"/>
                  </a:cubicBezTo>
                  <a:cubicBezTo>
                    <a:pt x="533" y="308"/>
                    <a:pt x="533" y="307"/>
                    <a:pt x="533" y="306"/>
                  </a:cubicBezTo>
                  <a:cubicBezTo>
                    <a:pt x="534" y="305"/>
                    <a:pt x="534" y="304"/>
                    <a:pt x="534" y="303"/>
                  </a:cubicBezTo>
                  <a:cubicBezTo>
                    <a:pt x="535" y="301"/>
                    <a:pt x="535" y="300"/>
                    <a:pt x="535" y="298"/>
                  </a:cubicBezTo>
                  <a:cubicBezTo>
                    <a:pt x="535" y="297"/>
                    <a:pt x="536" y="296"/>
                    <a:pt x="536" y="295"/>
                  </a:cubicBezTo>
                  <a:cubicBezTo>
                    <a:pt x="536" y="295"/>
                    <a:pt x="536" y="294"/>
                    <a:pt x="536" y="293"/>
                  </a:cubicBezTo>
                  <a:cubicBezTo>
                    <a:pt x="536" y="291"/>
                    <a:pt x="537" y="290"/>
                    <a:pt x="538" y="289"/>
                  </a:cubicBezTo>
                  <a:cubicBezTo>
                    <a:pt x="539" y="288"/>
                    <a:pt x="540" y="287"/>
                    <a:pt x="541" y="287"/>
                  </a:cubicBezTo>
                  <a:cubicBezTo>
                    <a:pt x="544" y="286"/>
                    <a:pt x="545" y="283"/>
                    <a:pt x="547" y="281"/>
                  </a:cubicBezTo>
                  <a:cubicBezTo>
                    <a:pt x="547" y="281"/>
                    <a:pt x="547" y="280"/>
                    <a:pt x="547" y="280"/>
                  </a:cubicBezTo>
                  <a:cubicBezTo>
                    <a:pt x="549" y="277"/>
                    <a:pt x="551" y="274"/>
                    <a:pt x="553" y="272"/>
                  </a:cubicBezTo>
                  <a:cubicBezTo>
                    <a:pt x="555" y="270"/>
                    <a:pt x="557" y="269"/>
                    <a:pt x="559" y="267"/>
                  </a:cubicBezTo>
                  <a:cubicBezTo>
                    <a:pt x="562" y="266"/>
                    <a:pt x="562" y="266"/>
                    <a:pt x="562" y="266"/>
                  </a:cubicBezTo>
                  <a:lnTo>
                    <a:pt x="551" y="246"/>
                  </a:ln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8" name="Freeform 137"/>
            <p:cNvSpPr>
              <a:spLocks/>
            </p:cNvSpPr>
            <p:nvPr/>
          </p:nvSpPr>
          <p:spPr bwMode="auto">
            <a:xfrm>
              <a:off x="19398486" y="8148830"/>
              <a:ext cx="82070" cy="78396"/>
            </a:xfrm>
            <a:custGeom>
              <a:avLst/>
              <a:gdLst>
                <a:gd name="T0" fmla="*/ 13 w 15"/>
                <a:gd name="T1" fmla="*/ 2 h 16"/>
                <a:gd name="T2" fmla="*/ 9 w 15"/>
                <a:gd name="T3" fmla="*/ 0 h 16"/>
                <a:gd name="T4" fmla="*/ 5 w 15"/>
                <a:gd name="T5" fmla="*/ 0 h 16"/>
                <a:gd name="T6" fmla="*/ 0 w 15"/>
                <a:gd name="T7" fmla="*/ 8 h 16"/>
                <a:gd name="T8" fmla="*/ 5 w 15"/>
                <a:gd name="T9" fmla="*/ 15 h 16"/>
                <a:gd name="T10" fmla="*/ 8 w 15"/>
                <a:gd name="T11" fmla="*/ 16 h 16"/>
                <a:gd name="T12" fmla="*/ 15 w 15"/>
                <a:gd name="T13" fmla="*/ 8 h 16"/>
                <a:gd name="T14" fmla="*/ 13 w 15"/>
                <a:gd name="T15" fmla="*/ 2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6">
                  <a:moveTo>
                    <a:pt x="13" y="2"/>
                  </a:moveTo>
                  <a:cubicBezTo>
                    <a:pt x="12" y="0"/>
                    <a:pt x="10" y="0"/>
                    <a:pt x="9" y="0"/>
                  </a:cubicBezTo>
                  <a:cubicBezTo>
                    <a:pt x="8" y="0"/>
                    <a:pt x="7" y="0"/>
                    <a:pt x="5" y="0"/>
                  </a:cubicBezTo>
                  <a:cubicBezTo>
                    <a:pt x="2" y="2"/>
                    <a:pt x="0" y="5"/>
                    <a:pt x="0" y="8"/>
                  </a:cubicBezTo>
                  <a:cubicBezTo>
                    <a:pt x="0" y="11"/>
                    <a:pt x="2" y="14"/>
                    <a:pt x="5" y="15"/>
                  </a:cubicBezTo>
                  <a:cubicBezTo>
                    <a:pt x="6" y="16"/>
                    <a:pt x="7" y="16"/>
                    <a:pt x="8" y="16"/>
                  </a:cubicBezTo>
                  <a:cubicBezTo>
                    <a:pt x="11" y="16"/>
                    <a:pt x="14" y="14"/>
                    <a:pt x="15" y="8"/>
                  </a:cubicBezTo>
                  <a:cubicBezTo>
                    <a:pt x="15" y="6"/>
                    <a:pt x="15" y="3"/>
                    <a:pt x="13"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39" name="Freeform 73"/>
            <p:cNvSpPr>
              <a:spLocks/>
            </p:cNvSpPr>
            <p:nvPr/>
          </p:nvSpPr>
          <p:spPr bwMode="auto">
            <a:xfrm>
              <a:off x="18684477" y="4790871"/>
              <a:ext cx="77966" cy="59730"/>
            </a:xfrm>
            <a:custGeom>
              <a:avLst/>
              <a:gdLst>
                <a:gd name="T0" fmla="*/ 7 w 14"/>
                <a:gd name="T1" fmla="*/ 0 h 12"/>
                <a:gd name="T2" fmla="*/ 1 w 14"/>
                <a:gd name="T3" fmla="*/ 3 h 12"/>
                <a:gd name="T4" fmla="*/ 3 w 14"/>
                <a:gd name="T5" fmla="*/ 9 h 12"/>
                <a:gd name="T6" fmla="*/ 7 w 14"/>
                <a:gd name="T7" fmla="*/ 11 h 12"/>
                <a:gd name="T8" fmla="*/ 9 w 14"/>
                <a:gd name="T9" fmla="*/ 12 h 12"/>
                <a:gd name="T10" fmla="*/ 9 w 14"/>
                <a:gd name="T11" fmla="*/ 12 h 12"/>
                <a:gd name="T12" fmla="*/ 13 w 14"/>
                <a:gd name="T13" fmla="*/ 10 h 12"/>
                <a:gd name="T14" fmla="*/ 14 w 14"/>
                <a:gd name="T15" fmla="*/ 6 h 12"/>
                <a:gd name="T16" fmla="*/ 7 w 14"/>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2">
                  <a:moveTo>
                    <a:pt x="7" y="0"/>
                  </a:moveTo>
                  <a:cubicBezTo>
                    <a:pt x="4" y="0"/>
                    <a:pt x="2" y="1"/>
                    <a:pt x="1" y="3"/>
                  </a:cubicBezTo>
                  <a:cubicBezTo>
                    <a:pt x="1" y="4"/>
                    <a:pt x="0" y="6"/>
                    <a:pt x="3" y="9"/>
                  </a:cubicBezTo>
                  <a:cubicBezTo>
                    <a:pt x="4" y="10"/>
                    <a:pt x="5" y="10"/>
                    <a:pt x="7" y="11"/>
                  </a:cubicBezTo>
                  <a:cubicBezTo>
                    <a:pt x="8" y="11"/>
                    <a:pt x="9" y="12"/>
                    <a:pt x="9" y="12"/>
                  </a:cubicBezTo>
                  <a:cubicBezTo>
                    <a:pt x="9" y="12"/>
                    <a:pt x="9" y="12"/>
                    <a:pt x="9" y="12"/>
                  </a:cubicBezTo>
                  <a:cubicBezTo>
                    <a:pt x="11" y="12"/>
                    <a:pt x="12" y="11"/>
                    <a:pt x="13" y="10"/>
                  </a:cubicBezTo>
                  <a:cubicBezTo>
                    <a:pt x="14" y="9"/>
                    <a:pt x="14" y="8"/>
                    <a:pt x="14" y="6"/>
                  </a:cubicBezTo>
                  <a:cubicBezTo>
                    <a:pt x="14" y="2"/>
                    <a:pt x="11" y="0"/>
                    <a:pt x="7"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0" name="Freeform 74"/>
            <p:cNvSpPr>
              <a:spLocks/>
            </p:cNvSpPr>
            <p:nvPr/>
          </p:nvSpPr>
          <p:spPr bwMode="auto">
            <a:xfrm>
              <a:off x="18298748" y="5138053"/>
              <a:ext cx="82070" cy="134393"/>
            </a:xfrm>
            <a:custGeom>
              <a:avLst/>
              <a:gdLst>
                <a:gd name="T0" fmla="*/ 15 w 15"/>
                <a:gd name="T1" fmla="*/ 7 h 27"/>
                <a:gd name="T2" fmla="*/ 8 w 15"/>
                <a:gd name="T3" fmla="*/ 0 h 27"/>
                <a:gd name="T4" fmla="*/ 7 w 15"/>
                <a:gd name="T5" fmla="*/ 0 h 27"/>
                <a:gd name="T6" fmla="*/ 2 w 15"/>
                <a:gd name="T7" fmla="*/ 6 h 27"/>
                <a:gd name="T8" fmla="*/ 1 w 15"/>
                <a:gd name="T9" fmla="*/ 7 h 27"/>
                <a:gd name="T10" fmla="*/ 1 w 15"/>
                <a:gd name="T11" fmla="*/ 8 h 27"/>
                <a:gd name="T12" fmla="*/ 0 w 15"/>
                <a:gd name="T13" fmla="*/ 13 h 27"/>
                <a:gd name="T14" fmla="*/ 0 w 15"/>
                <a:gd name="T15" fmla="*/ 15 h 27"/>
                <a:gd name="T16" fmla="*/ 3 w 15"/>
                <a:gd name="T17" fmla="*/ 25 h 27"/>
                <a:gd name="T18" fmla="*/ 7 w 15"/>
                <a:gd name="T19" fmla="*/ 27 h 27"/>
                <a:gd name="T20" fmla="*/ 10 w 15"/>
                <a:gd name="T21" fmla="*/ 25 h 27"/>
                <a:gd name="T22" fmla="*/ 15 w 15"/>
                <a:gd name="T23"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7">
                  <a:moveTo>
                    <a:pt x="15" y="7"/>
                  </a:moveTo>
                  <a:cubicBezTo>
                    <a:pt x="14" y="4"/>
                    <a:pt x="12" y="0"/>
                    <a:pt x="8" y="0"/>
                  </a:cubicBezTo>
                  <a:cubicBezTo>
                    <a:pt x="7" y="0"/>
                    <a:pt x="7" y="0"/>
                    <a:pt x="7" y="0"/>
                  </a:cubicBezTo>
                  <a:cubicBezTo>
                    <a:pt x="3" y="0"/>
                    <a:pt x="2" y="4"/>
                    <a:pt x="2" y="6"/>
                  </a:cubicBezTo>
                  <a:cubicBezTo>
                    <a:pt x="2" y="6"/>
                    <a:pt x="2" y="7"/>
                    <a:pt x="1" y="7"/>
                  </a:cubicBezTo>
                  <a:cubicBezTo>
                    <a:pt x="1" y="7"/>
                    <a:pt x="1" y="8"/>
                    <a:pt x="1" y="8"/>
                  </a:cubicBezTo>
                  <a:cubicBezTo>
                    <a:pt x="1" y="9"/>
                    <a:pt x="0" y="11"/>
                    <a:pt x="0" y="13"/>
                  </a:cubicBezTo>
                  <a:cubicBezTo>
                    <a:pt x="0" y="14"/>
                    <a:pt x="0" y="14"/>
                    <a:pt x="0" y="15"/>
                  </a:cubicBezTo>
                  <a:cubicBezTo>
                    <a:pt x="1" y="20"/>
                    <a:pt x="1" y="23"/>
                    <a:pt x="3" y="25"/>
                  </a:cubicBezTo>
                  <a:cubicBezTo>
                    <a:pt x="4" y="26"/>
                    <a:pt x="5" y="27"/>
                    <a:pt x="7" y="27"/>
                  </a:cubicBezTo>
                  <a:cubicBezTo>
                    <a:pt x="8" y="27"/>
                    <a:pt x="9" y="26"/>
                    <a:pt x="10" y="25"/>
                  </a:cubicBezTo>
                  <a:cubicBezTo>
                    <a:pt x="14" y="21"/>
                    <a:pt x="15" y="9"/>
                    <a:pt x="15" y="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1" name="Freeform 75"/>
            <p:cNvSpPr>
              <a:spLocks/>
            </p:cNvSpPr>
            <p:nvPr/>
          </p:nvSpPr>
          <p:spPr bwMode="auto">
            <a:xfrm>
              <a:off x="15851012" y="3486139"/>
              <a:ext cx="769406" cy="625301"/>
            </a:xfrm>
            <a:custGeom>
              <a:avLst/>
              <a:gdLst>
                <a:gd name="T0" fmla="*/ 136 w 141"/>
                <a:gd name="T1" fmla="*/ 61 h 126"/>
                <a:gd name="T2" fmla="*/ 132 w 141"/>
                <a:gd name="T3" fmla="*/ 44 h 126"/>
                <a:gd name="T4" fmla="*/ 115 w 141"/>
                <a:gd name="T5" fmla="*/ 36 h 126"/>
                <a:gd name="T6" fmla="*/ 106 w 141"/>
                <a:gd name="T7" fmla="*/ 30 h 126"/>
                <a:gd name="T8" fmla="*/ 99 w 141"/>
                <a:gd name="T9" fmla="*/ 14 h 126"/>
                <a:gd name="T10" fmla="*/ 84 w 141"/>
                <a:gd name="T11" fmla="*/ 8 h 126"/>
                <a:gd name="T12" fmla="*/ 70 w 141"/>
                <a:gd name="T13" fmla="*/ 2 h 126"/>
                <a:gd name="T14" fmla="*/ 61 w 141"/>
                <a:gd name="T15" fmla="*/ 1 h 126"/>
                <a:gd name="T16" fmla="*/ 56 w 141"/>
                <a:gd name="T17" fmla="*/ 8 h 126"/>
                <a:gd name="T18" fmla="*/ 55 w 141"/>
                <a:gd name="T19" fmla="*/ 20 h 126"/>
                <a:gd name="T20" fmla="*/ 49 w 141"/>
                <a:gd name="T21" fmla="*/ 33 h 126"/>
                <a:gd name="T22" fmla="*/ 38 w 141"/>
                <a:gd name="T23" fmla="*/ 40 h 126"/>
                <a:gd name="T24" fmla="*/ 33 w 141"/>
                <a:gd name="T25" fmla="*/ 45 h 126"/>
                <a:gd name="T26" fmla="*/ 32 w 141"/>
                <a:gd name="T27" fmla="*/ 48 h 126"/>
                <a:gd name="T28" fmla="*/ 25 w 141"/>
                <a:gd name="T29" fmla="*/ 50 h 126"/>
                <a:gd name="T30" fmla="*/ 21 w 141"/>
                <a:gd name="T31" fmla="*/ 57 h 126"/>
                <a:gd name="T32" fmla="*/ 14 w 141"/>
                <a:gd name="T33" fmla="*/ 60 h 126"/>
                <a:gd name="T34" fmla="*/ 9 w 141"/>
                <a:gd name="T35" fmla="*/ 64 h 126"/>
                <a:gd name="T36" fmla="*/ 4 w 141"/>
                <a:gd name="T37" fmla="*/ 81 h 126"/>
                <a:gd name="T38" fmla="*/ 6 w 141"/>
                <a:gd name="T39" fmla="*/ 85 h 126"/>
                <a:gd name="T40" fmla="*/ 10 w 141"/>
                <a:gd name="T41" fmla="*/ 92 h 126"/>
                <a:gd name="T42" fmla="*/ 13 w 141"/>
                <a:gd name="T43" fmla="*/ 103 h 126"/>
                <a:gd name="T44" fmla="*/ 8 w 141"/>
                <a:gd name="T45" fmla="*/ 121 h 126"/>
                <a:gd name="T46" fmla="*/ 17 w 141"/>
                <a:gd name="T47" fmla="*/ 126 h 126"/>
                <a:gd name="T48" fmla="*/ 23 w 141"/>
                <a:gd name="T49" fmla="*/ 125 h 126"/>
                <a:gd name="T50" fmla="*/ 28 w 141"/>
                <a:gd name="T51" fmla="*/ 124 h 126"/>
                <a:gd name="T52" fmla="*/ 36 w 141"/>
                <a:gd name="T53" fmla="*/ 123 h 126"/>
                <a:gd name="T54" fmla="*/ 44 w 141"/>
                <a:gd name="T55" fmla="*/ 126 h 126"/>
                <a:gd name="T56" fmla="*/ 54 w 141"/>
                <a:gd name="T57" fmla="*/ 119 h 126"/>
                <a:gd name="T58" fmla="*/ 59 w 141"/>
                <a:gd name="T59" fmla="*/ 112 h 126"/>
                <a:gd name="T60" fmla="*/ 67 w 141"/>
                <a:gd name="T61" fmla="*/ 104 h 126"/>
                <a:gd name="T62" fmla="*/ 73 w 141"/>
                <a:gd name="T63" fmla="*/ 105 h 126"/>
                <a:gd name="T64" fmla="*/ 85 w 141"/>
                <a:gd name="T65" fmla="*/ 95 h 126"/>
                <a:gd name="T66" fmla="*/ 94 w 141"/>
                <a:gd name="T67" fmla="*/ 93 h 126"/>
                <a:gd name="T68" fmla="*/ 102 w 141"/>
                <a:gd name="T69" fmla="*/ 91 h 126"/>
                <a:gd name="T70" fmla="*/ 111 w 141"/>
                <a:gd name="T71" fmla="*/ 88 h 126"/>
                <a:gd name="T72" fmla="*/ 118 w 141"/>
                <a:gd name="T73" fmla="*/ 86 h 126"/>
                <a:gd name="T74" fmla="*/ 123 w 141"/>
                <a:gd name="T75" fmla="*/ 86 h 126"/>
                <a:gd name="T76" fmla="*/ 140 w 141"/>
                <a:gd name="T77" fmla="*/ 7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26">
                  <a:moveTo>
                    <a:pt x="137" y="64"/>
                  </a:moveTo>
                  <a:cubicBezTo>
                    <a:pt x="137" y="63"/>
                    <a:pt x="136" y="62"/>
                    <a:pt x="136" y="61"/>
                  </a:cubicBezTo>
                  <a:cubicBezTo>
                    <a:pt x="135" y="59"/>
                    <a:pt x="135" y="56"/>
                    <a:pt x="135" y="54"/>
                  </a:cubicBezTo>
                  <a:cubicBezTo>
                    <a:pt x="134" y="51"/>
                    <a:pt x="134" y="47"/>
                    <a:pt x="132" y="44"/>
                  </a:cubicBezTo>
                  <a:cubicBezTo>
                    <a:pt x="129" y="37"/>
                    <a:pt x="122" y="36"/>
                    <a:pt x="117" y="36"/>
                  </a:cubicBezTo>
                  <a:cubicBezTo>
                    <a:pt x="116" y="36"/>
                    <a:pt x="116" y="36"/>
                    <a:pt x="115" y="36"/>
                  </a:cubicBezTo>
                  <a:cubicBezTo>
                    <a:pt x="114" y="36"/>
                    <a:pt x="114" y="36"/>
                    <a:pt x="113" y="36"/>
                  </a:cubicBezTo>
                  <a:cubicBezTo>
                    <a:pt x="110" y="36"/>
                    <a:pt x="108" y="35"/>
                    <a:pt x="106" y="30"/>
                  </a:cubicBezTo>
                  <a:cubicBezTo>
                    <a:pt x="105" y="28"/>
                    <a:pt x="104" y="27"/>
                    <a:pt x="103" y="25"/>
                  </a:cubicBezTo>
                  <a:cubicBezTo>
                    <a:pt x="102" y="21"/>
                    <a:pt x="100" y="18"/>
                    <a:pt x="99" y="14"/>
                  </a:cubicBezTo>
                  <a:cubicBezTo>
                    <a:pt x="97" y="11"/>
                    <a:pt x="92" y="10"/>
                    <a:pt x="88" y="9"/>
                  </a:cubicBezTo>
                  <a:cubicBezTo>
                    <a:pt x="87" y="8"/>
                    <a:pt x="85" y="8"/>
                    <a:pt x="84" y="8"/>
                  </a:cubicBezTo>
                  <a:cubicBezTo>
                    <a:pt x="82" y="7"/>
                    <a:pt x="80" y="6"/>
                    <a:pt x="78" y="5"/>
                  </a:cubicBezTo>
                  <a:cubicBezTo>
                    <a:pt x="76" y="4"/>
                    <a:pt x="73" y="3"/>
                    <a:pt x="70" y="2"/>
                  </a:cubicBezTo>
                  <a:cubicBezTo>
                    <a:pt x="68" y="1"/>
                    <a:pt x="66" y="0"/>
                    <a:pt x="63" y="0"/>
                  </a:cubicBezTo>
                  <a:cubicBezTo>
                    <a:pt x="62" y="0"/>
                    <a:pt x="61" y="1"/>
                    <a:pt x="61" y="1"/>
                  </a:cubicBezTo>
                  <a:cubicBezTo>
                    <a:pt x="57" y="2"/>
                    <a:pt x="56" y="5"/>
                    <a:pt x="56" y="7"/>
                  </a:cubicBezTo>
                  <a:cubicBezTo>
                    <a:pt x="56" y="7"/>
                    <a:pt x="56" y="8"/>
                    <a:pt x="56" y="8"/>
                  </a:cubicBezTo>
                  <a:cubicBezTo>
                    <a:pt x="55" y="11"/>
                    <a:pt x="55" y="14"/>
                    <a:pt x="56" y="16"/>
                  </a:cubicBezTo>
                  <a:cubicBezTo>
                    <a:pt x="56" y="18"/>
                    <a:pt x="55" y="19"/>
                    <a:pt x="55" y="20"/>
                  </a:cubicBezTo>
                  <a:cubicBezTo>
                    <a:pt x="55" y="22"/>
                    <a:pt x="55" y="23"/>
                    <a:pt x="54" y="24"/>
                  </a:cubicBezTo>
                  <a:cubicBezTo>
                    <a:pt x="54" y="27"/>
                    <a:pt x="51" y="31"/>
                    <a:pt x="49" y="33"/>
                  </a:cubicBezTo>
                  <a:cubicBezTo>
                    <a:pt x="47" y="34"/>
                    <a:pt x="45" y="35"/>
                    <a:pt x="44" y="36"/>
                  </a:cubicBezTo>
                  <a:cubicBezTo>
                    <a:pt x="42" y="37"/>
                    <a:pt x="40" y="39"/>
                    <a:pt x="38" y="40"/>
                  </a:cubicBezTo>
                  <a:cubicBezTo>
                    <a:pt x="38" y="40"/>
                    <a:pt x="38" y="40"/>
                    <a:pt x="38" y="40"/>
                  </a:cubicBezTo>
                  <a:cubicBezTo>
                    <a:pt x="36" y="42"/>
                    <a:pt x="34" y="43"/>
                    <a:pt x="33" y="45"/>
                  </a:cubicBezTo>
                  <a:cubicBezTo>
                    <a:pt x="33" y="46"/>
                    <a:pt x="33" y="46"/>
                    <a:pt x="32" y="47"/>
                  </a:cubicBezTo>
                  <a:cubicBezTo>
                    <a:pt x="32" y="48"/>
                    <a:pt x="32" y="48"/>
                    <a:pt x="32" y="48"/>
                  </a:cubicBezTo>
                  <a:cubicBezTo>
                    <a:pt x="32" y="49"/>
                    <a:pt x="31" y="49"/>
                    <a:pt x="30" y="49"/>
                  </a:cubicBezTo>
                  <a:cubicBezTo>
                    <a:pt x="29" y="49"/>
                    <a:pt x="27" y="49"/>
                    <a:pt x="25" y="50"/>
                  </a:cubicBezTo>
                  <a:cubicBezTo>
                    <a:pt x="24" y="51"/>
                    <a:pt x="23" y="53"/>
                    <a:pt x="22" y="55"/>
                  </a:cubicBezTo>
                  <a:cubicBezTo>
                    <a:pt x="21" y="55"/>
                    <a:pt x="21" y="56"/>
                    <a:pt x="21" y="57"/>
                  </a:cubicBezTo>
                  <a:cubicBezTo>
                    <a:pt x="20" y="57"/>
                    <a:pt x="19" y="58"/>
                    <a:pt x="18" y="58"/>
                  </a:cubicBezTo>
                  <a:cubicBezTo>
                    <a:pt x="17" y="59"/>
                    <a:pt x="16" y="59"/>
                    <a:pt x="14" y="60"/>
                  </a:cubicBezTo>
                  <a:cubicBezTo>
                    <a:pt x="13" y="61"/>
                    <a:pt x="12" y="61"/>
                    <a:pt x="11" y="62"/>
                  </a:cubicBezTo>
                  <a:cubicBezTo>
                    <a:pt x="10" y="63"/>
                    <a:pt x="9" y="63"/>
                    <a:pt x="9" y="64"/>
                  </a:cubicBezTo>
                  <a:cubicBezTo>
                    <a:pt x="5" y="66"/>
                    <a:pt x="1" y="69"/>
                    <a:pt x="0" y="75"/>
                  </a:cubicBezTo>
                  <a:cubicBezTo>
                    <a:pt x="0" y="79"/>
                    <a:pt x="2" y="81"/>
                    <a:pt x="4" y="81"/>
                  </a:cubicBezTo>
                  <a:cubicBezTo>
                    <a:pt x="5" y="82"/>
                    <a:pt x="5" y="82"/>
                    <a:pt x="5" y="83"/>
                  </a:cubicBezTo>
                  <a:cubicBezTo>
                    <a:pt x="6" y="83"/>
                    <a:pt x="6" y="84"/>
                    <a:pt x="6" y="85"/>
                  </a:cubicBezTo>
                  <a:cubicBezTo>
                    <a:pt x="6" y="86"/>
                    <a:pt x="6" y="87"/>
                    <a:pt x="7" y="89"/>
                  </a:cubicBezTo>
                  <a:cubicBezTo>
                    <a:pt x="8" y="90"/>
                    <a:pt x="9" y="91"/>
                    <a:pt x="10" y="92"/>
                  </a:cubicBezTo>
                  <a:cubicBezTo>
                    <a:pt x="10" y="93"/>
                    <a:pt x="10" y="93"/>
                    <a:pt x="11" y="93"/>
                  </a:cubicBezTo>
                  <a:cubicBezTo>
                    <a:pt x="13" y="97"/>
                    <a:pt x="14" y="100"/>
                    <a:pt x="13" y="103"/>
                  </a:cubicBezTo>
                  <a:cubicBezTo>
                    <a:pt x="13" y="106"/>
                    <a:pt x="12" y="110"/>
                    <a:pt x="10" y="113"/>
                  </a:cubicBezTo>
                  <a:cubicBezTo>
                    <a:pt x="9" y="115"/>
                    <a:pt x="7" y="118"/>
                    <a:pt x="8" y="121"/>
                  </a:cubicBezTo>
                  <a:cubicBezTo>
                    <a:pt x="9" y="122"/>
                    <a:pt x="10" y="124"/>
                    <a:pt x="12" y="125"/>
                  </a:cubicBezTo>
                  <a:cubicBezTo>
                    <a:pt x="13" y="126"/>
                    <a:pt x="15" y="126"/>
                    <a:pt x="17" y="126"/>
                  </a:cubicBezTo>
                  <a:cubicBezTo>
                    <a:pt x="17" y="126"/>
                    <a:pt x="17" y="126"/>
                    <a:pt x="17" y="126"/>
                  </a:cubicBezTo>
                  <a:cubicBezTo>
                    <a:pt x="19" y="126"/>
                    <a:pt x="21" y="126"/>
                    <a:pt x="23" y="125"/>
                  </a:cubicBezTo>
                  <a:cubicBezTo>
                    <a:pt x="24" y="125"/>
                    <a:pt x="26" y="124"/>
                    <a:pt x="27" y="124"/>
                  </a:cubicBezTo>
                  <a:cubicBezTo>
                    <a:pt x="28" y="124"/>
                    <a:pt x="28" y="124"/>
                    <a:pt x="28" y="124"/>
                  </a:cubicBezTo>
                  <a:cubicBezTo>
                    <a:pt x="30" y="124"/>
                    <a:pt x="32" y="123"/>
                    <a:pt x="34" y="123"/>
                  </a:cubicBezTo>
                  <a:cubicBezTo>
                    <a:pt x="34" y="123"/>
                    <a:pt x="35" y="123"/>
                    <a:pt x="36" y="123"/>
                  </a:cubicBezTo>
                  <a:cubicBezTo>
                    <a:pt x="36" y="124"/>
                    <a:pt x="37" y="124"/>
                    <a:pt x="38" y="124"/>
                  </a:cubicBezTo>
                  <a:cubicBezTo>
                    <a:pt x="40" y="125"/>
                    <a:pt x="42" y="126"/>
                    <a:pt x="44" y="126"/>
                  </a:cubicBezTo>
                  <a:cubicBezTo>
                    <a:pt x="44" y="126"/>
                    <a:pt x="45" y="126"/>
                    <a:pt x="45" y="126"/>
                  </a:cubicBezTo>
                  <a:cubicBezTo>
                    <a:pt x="50" y="126"/>
                    <a:pt x="52" y="122"/>
                    <a:pt x="54" y="119"/>
                  </a:cubicBezTo>
                  <a:cubicBezTo>
                    <a:pt x="55" y="118"/>
                    <a:pt x="56" y="117"/>
                    <a:pt x="56" y="116"/>
                  </a:cubicBezTo>
                  <a:cubicBezTo>
                    <a:pt x="57" y="114"/>
                    <a:pt x="58" y="113"/>
                    <a:pt x="59" y="112"/>
                  </a:cubicBezTo>
                  <a:cubicBezTo>
                    <a:pt x="61" y="109"/>
                    <a:pt x="63" y="106"/>
                    <a:pt x="66" y="104"/>
                  </a:cubicBezTo>
                  <a:cubicBezTo>
                    <a:pt x="66" y="104"/>
                    <a:pt x="67" y="104"/>
                    <a:pt x="67" y="104"/>
                  </a:cubicBezTo>
                  <a:cubicBezTo>
                    <a:pt x="68" y="105"/>
                    <a:pt x="70" y="105"/>
                    <a:pt x="71" y="105"/>
                  </a:cubicBezTo>
                  <a:cubicBezTo>
                    <a:pt x="72" y="105"/>
                    <a:pt x="72" y="105"/>
                    <a:pt x="73" y="105"/>
                  </a:cubicBezTo>
                  <a:cubicBezTo>
                    <a:pt x="77" y="104"/>
                    <a:pt x="80" y="101"/>
                    <a:pt x="82" y="98"/>
                  </a:cubicBezTo>
                  <a:cubicBezTo>
                    <a:pt x="83" y="97"/>
                    <a:pt x="84" y="96"/>
                    <a:pt x="85" y="95"/>
                  </a:cubicBezTo>
                  <a:cubicBezTo>
                    <a:pt x="86" y="94"/>
                    <a:pt x="87" y="94"/>
                    <a:pt x="89" y="94"/>
                  </a:cubicBezTo>
                  <a:cubicBezTo>
                    <a:pt x="91" y="93"/>
                    <a:pt x="92" y="93"/>
                    <a:pt x="94" y="93"/>
                  </a:cubicBezTo>
                  <a:cubicBezTo>
                    <a:pt x="94" y="93"/>
                    <a:pt x="95" y="92"/>
                    <a:pt x="96" y="92"/>
                  </a:cubicBezTo>
                  <a:cubicBezTo>
                    <a:pt x="98" y="92"/>
                    <a:pt x="100" y="92"/>
                    <a:pt x="102" y="91"/>
                  </a:cubicBezTo>
                  <a:cubicBezTo>
                    <a:pt x="103" y="91"/>
                    <a:pt x="103" y="91"/>
                    <a:pt x="103" y="91"/>
                  </a:cubicBezTo>
                  <a:cubicBezTo>
                    <a:pt x="106" y="90"/>
                    <a:pt x="109" y="89"/>
                    <a:pt x="111" y="88"/>
                  </a:cubicBezTo>
                  <a:cubicBezTo>
                    <a:pt x="113" y="87"/>
                    <a:pt x="114" y="87"/>
                    <a:pt x="115" y="86"/>
                  </a:cubicBezTo>
                  <a:cubicBezTo>
                    <a:pt x="116" y="86"/>
                    <a:pt x="117" y="86"/>
                    <a:pt x="118" y="86"/>
                  </a:cubicBezTo>
                  <a:cubicBezTo>
                    <a:pt x="118" y="86"/>
                    <a:pt x="119" y="86"/>
                    <a:pt x="120" y="86"/>
                  </a:cubicBezTo>
                  <a:cubicBezTo>
                    <a:pt x="121" y="86"/>
                    <a:pt x="122" y="86"/>
                    <a:pt x="123" y="86"/>
                  </a:cubicBezTo>
                  <a:cubicBezTo>
                    <a:pt x="125" y="86"/>
                    <a:pt x="125" y="86"/>
                    <a:pt x="125" y="86"/>
                  </a:cubicBezTo>
                  <a:cubicBezTo>
                    <a:pt x="130" y="86"/>
                    <a:pt x="138" y="86"/>
                    <a:pt x="140" y="79"/>
                  </a:cubicBezTo>
                  <a:cubicBezTo>
                    <a:pt x="141" y="74"/>
                    <a:pt x="139" y="69"/>
                    <a:pt x="137" y="6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2" name="Freeform 76"/>
            <p:cNvSpPr>
              <a:spLocks/>
            </p:cNvSpPr>
            <p:nvPr/>
          </p:nvSpPr>
          <p:spPr bwMode="auto">
            <a:xfrm>
              <a:off x="18315162" y="5563631"/>
              <a:ext cx="675025" cy="580503"/>
            </a:xfrm>
            <a:custGeom>
              <a:avLst/>
              <a:gdLst>
                <a:gd name="T0" fmla="*/ 116 w 124"/>
                <a:gd name="T1" fmla="*/ 72 h 117"/>
                <a:gd name="T2" fmla="*/ 107 w 124"/>
                <a:gd name="T3" fmla="*/ 67 h 117"/>
                <a:gd name="T4" fmla="*/ 101 w 124"/>
                <a:gd name="T5" fmla="*/ 68 h 117"/>
                <a:gd name="T6" fmla="*/ 98 w 124"/>
                <a:gd name="T7" fmla="*/ 66 h 117"/>
                <a:gd name="T8" fmla="*/ 95 w 124"/>
                <a:gd name="T9" fmla="*/ 60 h 117"/>
                <a:gd name="T10" fmla="*/ 82 w 124"/>
                <a:gd name="T11" fmla="*/ 46 h 117"/>
                <a:gd name="T12" fmla="*/ 78 w 124"/>
                <a:gd name="T13" fmla="*/ 45 h 117"/>
                <a:gd name="T14" fmla="*/ 75 w 124"/>
                <a:gd name="T15" fmla="*/ 44 h 117"/>
                <a:gd name="T16" fmla="*/ 72 w 124"/>
                <a:gd name="T17" fmla="*/ 41 h 117"/>
                <a:gd name="T18" fmla="*/ 58 w 124"/>
                <a:gd name="T19" fmla="*/ 31 h 117"/>
                <a:gd name="T20" fmla="*/ 52 w 124"/>
                <a:gd name="T21" fmla="*/ 28 h 117"/>
                <a:gd name="T22" fmla="*/ 44 w 124"/>
                <a:gd name="T23" fmla="*/ 22 h 117"/>
                <a:gd name="T24" fmla="*/ 39 w 124"/>
                <a:gd name="T25" fmla="*/ 25 h 117"/>
                <a:gd name="T26" fmla="*/ 37 w 124"/>
                <a:gd name="T27" fmla="*/ 20 h 117"/>
                <a:gd name="T28" fmla="*/ 40 w 124"/>
                <a:gd name="T29" fmla="*/ 21 h 117"/>
                <a:gd name="T30" fmla="*/ 42 w 124"/>
                <a:gd name="T31" fmla="*/ 8 h 117"/>
                <a:gd name="T32" fmla="*/ 41 w 124"/>
                <a:gd name="T33" fmla="*/ 6 h 117"/>
                <a:gd name="T34" fmla="*/ 29 w 124"/>
                <a:gd name="T35" fmla="*/ 6 h 117"/>
                <a:gd name="T36" fmla="*/ 27 w 124"/>
                <a:gd name="T37" fmla="*/ 6 h 117"/>
                <a:gd name="T38" fmla="*/ 16 w 124"/>
                <a:gd name="T39" fmla="*/ 23 h 117"/>
                <a:gd name="T40" fmla="*/ 15 w 124"/>
                <a:gd name="T41" fmla="*/ 39 h 117"/>
                <a:gd name="T42" fmla="*/ 15 w 124"/>
                <a:gd name="T43" fmla="*/ 71 h 117"/>
                <a:gd name="T44" fmla="*/ 10 w 124"/>
                <a:gd name="T45" fmla="*/ 81 h 117"/>
                <a:gd name="T46" fmla="*/ 2 w 124"/>
                <a:gd name="T47" fmla="*/ 100 h 117"/>
                <a:gd name="T48" fmla="*/ 21 w 124"/>
                <a:gd name="T49" fmla="*/ 98 h 117"/>
                <a:gd name="T50" fmla="*/ 27 w 124"/>
                <a:gd name="T51" fmla="*/ 95 h 117"/>
                <a:gd name="T52" fmla="*/ 29 w 124"/>
                <a:gd name="T53" fmla="*/ 103 h 117"/>
                <a:gd name="T54" fmla="*/ 30 w 124"/>
                <a:gd name="T55" fmla="*/ 113 h 117"/>
                <a:gd name="T56" fmla="*/ 46 w 124"/>
                <a:gd name="T57" fmla="*/ 112 h 117"/>
                <a:gd name="T58" fmla="*/ 52 w 124"/>
                <a:gd name="T59" fmla="*/ 106 h 117"/>
                <a:gd name="T60" fmla="*/ 56 w 124"/>
                <a:gd name="T61" fmla="*/ 98 h 117"/>
                <a:gd name="T62" fmla="*/ 66 w 124"/>
                <a:gd name="T63" fmla="*/ 83 h 117"/>
                <a:gd name="T64" fmla="*/ 67 w 124"/>
                <a:gd name="T65" fmla="*/ 77 h 117"/>
                <a:gd name="T66" fmla="*/ 71 w 124"/>
                <a:gd name="T67" fmla="*/ 76 h 117"/>
                <a:gd name="T68" fmla="*/ 72 w 124"/>
                <a:gd name="T69" fmla="*/ 79 h 117"/>
                <a:gd name="T70" fmla="*/ 76 w 124"/>
                <a:gd name="T71" fmla="*/ 82 h 117"/>
                <a:gd name="T72" fmla="*/ 81 w 124"/>
                <a:gd name="T73" fmla="*/ 81 h 117"/>
                <a:gd name="T74" fmla="*/ 82 w 124"/>
                <a:gd name="T75" fmla="*/ 81 h 117"/>
                <a:gd name="T76" fmla="*/ 80 w 124"/>
                <a:gd name="T77" fmla="*/ 88 h 117"/>
                <a:gd name="T78" fmla="*/ 90 w 124"/>
                <a:gd name="T79" fmla="*/ 91 h 117"/>
                <a:gd name="T80" fmla="*/ 96 w 124"/>
                <a:gd name="T81" fmla="*/ 93 h 117"/>
                <a:gd name="T82" fmla="*/ 105 w 124"/>
                <a:gd name="T83" fmla="*/ 96 h 117"/>
                <a:gd name="T84" fmla="*/ 124 w 124"/>
                <a:gd name="T85" fmla="*/ 8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 h="117">
                  <a:moveTo>
                    <a:pt x="120" y="75"/>
                  </a:moveTo>
                  <a:cubicBezTo>
                    <a:pt x="119" y="74"/>
                    <a:pt x="118" y="73"/>
                    <a:pt x="116" y="72"/>
                  </a:cubicBezTo>
                  <a:cubicBezTo>
                    <a:pt x="115" y="71"/>
                    <a:pt x="114" y="70"/>
                    <a:pt x="113" y="69"/>
                  </a:cubicBezTo>
                  <a:cubicBezTo>
                    <a:pt x="111" y="67"/>
                    <a:pt x="110" y="67"/>
                    <a:pt x="107" y="67"/>
                  </a:cubicBezTo>
                  <a:cubicBezTo>
                    <a:pt x="106" y="67"/>
                    <a:pt x="104" y="67"/>
                    <a:pt x="103" y="67"/>
                  </a:cubicBezTo>
                  <a:cubicBezTo>
                    <a:pt x="101" y="68"/>
                    <a:pt x="101" y="68"/>
                    <a:pt x="101" y="68"/>
                  </a:cubicBezTo>
                  <a:cubicBezTo>
                    <a:pt x="100" y="68"/>
                    <a:pt x="99" y="68"/>
                    <a:pt x="98" y="68"/>
                  </a:cubicBezTo>
                  <a:cubicBezTo>
                    <a:pt x="98" y="68"/>
                    <a:pt x="98" y="67"/>
                    <a:pt x="98" y="66"/>
                  </a:cubicBezTo>
                  <a:cubicBezTo>
                    <a:pt x="97" y="65"/>
                    <a:pt x="97" y="63"/>
                    <a:pt x="96" y="62"/>
                  </a:cubicBezTo>
                  <a:cubicBezTo>
                    <a:pt x="95" y="61"/>
                    <a:pt x="95" y="60"/>
                    <a:pt x="95" y="60"/>
                  </a:cubicBezTo>
                  <a:cubicBezTo>
                    <a:pt x="94" y="52"/>
                    <a:pt x="90" y="47"/>
                    <a:pt x="83" y="46"/>
                  </a:cubicBezTo>
                  <a:cubicBezTo>
                    <a:pt x="83" y="46"/>
                    <a:pt x="82" y="46"/>
                    <a:pt x="82" y="46"/>
                  </a:cubicBezTo>
                  <a:cubicBezTo>
                    <a:pt x="81" y="46"/>
                    <a:pt x="80" y="46"/>
                    <a:pt x="79" y="46"/>
                  </a:cubicBezTo>
                  <a:cubicBezTo>
                    <a:pt x="79" y="46"/>
                    <a:pt x="79" y="46"/>
                    <a:pt x="78" y="45"/>
                  </a:cubicBezTo>
                  <a:cubicBezTo>
                    <a:pt x="77" y="45"/>
                    <a:pt x="77" y="45"/>
                    <a:pt x="76" y="44"/>
                  </a:cubicBezTo>
                  <a:cubicBezTo>
                    <a:pt x="75" y="44"/>
                    <a:pt x="75" y="44"/>
                    <a:pt x="75" y="44"/>
                  </a:cubicBezTo>
                  <a:cubicBezTo>
                    <a:pt x="73" y="44"/>
                    <a:pt x="73" y="44"/>
                    <a:pt x="73" y="43"/>
                  </a:cubicBezTo>
                  <a:cubicBezTo>
                    <a:pt x="72" y="43"/>
                    <a:pt x="72" y="42"/>
                    <a:pt x="72" y="41"/>
                  </a:cubicBezTo>
                  <a:cubicBezTo>
                    <a:pt x="71" y="40"/>
                    <a:pt x="71" y="38"/>
                    <a:pt x="69" y="37"/>
                  </a:cubicBezTo>
                  <a:cubicBezTo>
                    <a:pt x="68" y="36"/>
                    <a:pt x="64" y="32"/>
                    <a:pt x="58" y="31"/>
                  </a:cubicBezTo>
                  <a:cubicBezTo>
                    <a:pt x="56" y="31"/>
                    <a:pt x="55" y="31"/>
                    <a:pt x="53" y="29"/>
                  </a:cubicBezTo>
                  <a:cubicBezTo>
                    <a:pt x="53" y="28"/>
                    <a:pt x="53" y="28"/>
                    <a:pt x="52" y="28"/>
                  </a:cubicBezTo>
                  <a:cubicBezTo>
                    <a:pt x="51" y="25"/>
                    <a:pt x="49" y="22"/>
                    <a:pt x="45" y="22"/>
                  </a:cubicBezTo>
                  <a:cubicBezTo>
                    <a:pt x="44" y="22"/>
                    <a:pt x="44" y="22"/>
                    <a:pt x="44" y="22"/>
                  </a:cubicBezTo>
                  <a:cubicBezTo>
                    <a:pt x="42" y="22"/>
                    <a:pt x="40" y="24"/>
                    <a:pt x="40" y="24"/>
                  </a:cubicBezTo>
                  <a:cubicBezTo>
                    <a:pt x="39" y="25"/>
                    <a:pt x="39" y="25"/>
                    <a:pt x="39" y="25"/>
                  </a:cubicBezTo>
                  <a:cubicBezTo>
                    <a:pt x="39" y="25"/>
                    <a:pt x="38" y="25"/>
                    <a:pt x="38" y="25"/>
                  </a:cubicBezTo>
                  <a:cubicBezTo>
                    <a:pt x="38" y="25"/>
                    <a:pt x="37" y="22"/>
                    <a:pt x="37" y="20"/>
                  </a:cubicBezTo>
                  <a:cubicBezTo>
                    <a:pt x="38" y="20"/>
                    <a:pt x="39" y="21"/>
                    <a:pt x="40" y="21"/>
                  </a:cubicBezTo>
                  <a:cubicBezTo>
                    <a:pt x="40" y="21"/>
                    <a:pt x="40" y="21"/>
                    <a:pt x="40" y="21"/>
                  </a:cubicBezTo>
                  <a:cubicBezTo>
                    <a:pt x="42" y="21"/>
                    <a:pt x="43" y="20"/>
                    <a:pt x="44" y="19"/>
                  </a:cubicBezTo>
                  <a:cubicBezTo>
                    <a:pt x="48" y="15"/>
                    <a:pt x="43" y="10"/>
                    <a:pt x="42" y="8"/>
                  </a:cubicBezTo>
                  <a:cubicBezTo>
                    <a:pt x="41" y="7"/>
                    <a:pt x="41" y="7"/>
                    <a:pt x="41" y="7"/>
                  </a:cubicBezTo>
                  <a:cubicBezTo>
                    <a:pt x="41" y="7"/>
                    <a:pt x="41" y="6"/>
                    <a:pt x="41" y="6"/>
                  </a:cubicBezTo>
                  <a:cubicBezTo>
                    <a:pt x="40" y="4"/>
                    <a:pt x="39" y="0"/>
                    <a:pt x="35" y="0"/>
                  </a:cubicBezTo>
                  <a:cubicBezTo>
                    <a:pt x="31" y="0"/>
                    <a:pt x="29" y="3"/>
                    <a:pt x="29" y="6"/>
                  </a:cubicBezTo>
                  <a:cubicBezTo>
                    <a:pt x="29" y="6"/>
                    <a:pt x="29" y="6"/>
                    <a:pt x="29" y="6"/>
                  </a:cubicBezTo>
                  <a:cubicBezTo>
                    <a:pt x="28" y="6"/>
                    <a:pt x="28" y="6"/>
                    <a:pt x="27" y="6"/>
                  </a:cubicBezTo>
                  <a:cubicBezTo>
                    <a:pt x="26" y="6"/>
                    <a:pt x="24" y="7"/>
                    <a:pt x="23" y="7"/>
                  </a:cubicBezTo>
                  <a:cubicBezTo>
                    <a:pt x="16" y="11"/>
                    <a:pt x="16" y="19"/>
                    <a:pt x="16" y="23"/>
                  </a:cubicBezTo>
                  <a:cubicBezTo>
                    <a:pt x="16" y="25"/>
                    <a:pt x="16" y="28"/>
                    <a:pt x="16" y="30"/>
                  </a:cubicBezTo>
                  <a:cubicBezTo>
                    <a:pt x="16" y="33"/>
                    <a:pt x="16" y="36"/>
                    <a:pt x="15" y="39"/>
                  </a:cubicBezTo>
                  <a:cubicBezTo>
                    <a:pt x="15" y="45"/>
                    <a:pt x="15" y="49"/>
                    <a:pt x="14" y="54"/>
                  </a:cubicBezTo>
                  <a:cubicBezTo>
                    <a:pt x="13" y="60"/>
                    <a:pt x="13" y="66"/>
                    <a:pt x="15" y="71"/>
                  </a:cubicBezTo>
                  <a:cubicBezTo>
                    <a:pt x="16" y="76"/>
                    <a:pt x="16" y="78"/>
                    <a:pt x="13" y="80"/>
                  </a:cubicBezTo>
                  <a:cubicBezTo>
                    <a:pt x="12" y="80"/>
                    <a:pt x="11" y="81"/>
                    <a:pt x="10" y="81"/>
                  </a:cubicBezTo>
                  <a:cubicBezTo>
                    <a:pt x="6" y="84"/>
                    <a:pt x="1" y="87"/>
                    <a:pt x="0" y="94"/>
                  </a:cubicBezTo>
                  <a:cubicBezTo>
                    <a:pt x="0" y="96"/>
                    <a:pt x="1" y="99"/>
                    <a:pt x="2" y="100"/>
                  </a:cubicBezTo>
                  <a:cubicBezTo>
                    <a:pt x="3" y="101"/>
                    <a:pt x="5" y="102"/>
                    <a:pt x="7" y="102"/>
                  </a:cubicBezTo>
                  <a:cubicBezTo>
                    <a:pt x="12" y="102"/>
                    <a:pt x="17" y="100"/>
                    <a:pt x="21" y="98"/>
                  </a:cubicBezTo>
                  <a:cubicBezTo>
                    <a:pt x="23" y="97"/>
                    <a:pt x="25" y="96"/>
                    <a:pt x="26" y="95"/>
                  </a:cubicBezTo>
                  <a:cubicBezTo>
                    <a:pt x="27" y="95"/>
                    <a:pt x="27" y="95"/>
                    <a:pt x="27" y="95"/>
                  </a:cubicBezTo>
                  <a:cubicBezTo>
                    <a:pt x="27" y="95"/>
                    <a:pt x="27" y="95"/>
                    <a:pt x="27" y="96"/>
                  </a:cubicBezTo>
                  <a:cubicBezTo>
                    <a:pt x="29" y="98"/>
                    <a:pt x="29" y="101"/>
                    <a:pt x="29" y="103"/>
                  </a:cubicBezTo>
                  <a:cubicBezTo>
                    <a:pt x="29" y="104"/>
                    <a:pt x="29" y="105"/>
                    <a:pt x="29" y="105"/>
                  </a:cubicBezTo>
                  <a:cubicBezTo>
                    <a:pt x="29" y="108"/>
                    <a:pt x="29" y="110"/>
                    <a:pt x="30" y="113"/>
                  </a:cubicBezTo>
                  <a:cubicBezTo>
                    <a:pt x="32" y="117"/>
                    <a:pt x="35" y="117"/>
                    <a:pt x="36" y="117"/>
                  </a:cubicBezTo>
                  <a:cubicBezTo>
                    <a:pt x="40" y="117"/>
                    <a:pt x="43" y="114"/>
                    <a:pt x="46" y="112"/>
                  </a:cubicBezTo>
                  <a:cubicBezTo>
                    <a:pt x="47" y="111"/>
                    <a:pt x="47" y="111"/>
                    <a:pt x="47" y="111"/>
                  </a:cubicBezTo>
                  <a:cubicBezTo>
                    <a:pt x="49" y="109"/>
                    <a:pt x="51" y="108"/>
                    <a:pt x="52" y="106"/>
                  </a:cubicBezTo>
                  <a:cubicBezTo>
                    <a:pt x="53" y="104"/>
                    <a:pt x="54" y="102"/>
                    <a:pt x="54" y="101"/>
                  </a:cubicBezTo>
                  <a:cubicBezTo>
                    <a:pt x="55" y="100"/>
                    <a:pt x="55" y="99"/>
                    <a:pt x="56" y="98"/>
                  </a:cubicBezTo>
                  <a:cubicBezTo>
                    <a:pt x="56" y="96"/>
                    <a:pt x="58" y="95"/>
                    <a:pt x="60" y="93"/>
                  </a:cubicBezTo>
                  <a:cubicBezTo>
                    <a:pt x="62" y="91"/>
                    <a:pt x="65" y="88"/>
                    <a:pt x="66" y="83"/>
                  </a:cubicBezTo>
                  <a:cubicBezTo>
                    <a:pt x="66" y="82"/>
                    <a:pt x="66" y="82"/>
                    <a:pt x="66" y="81"/>
                  </a:cubicBezTo>
                  <a:cubicBezTo>
                    <a:pt x="66" y="79"/>
                    <a:pt x="66" y="78"/>
                    <a:pt x="67" y="77"/>
                  </a:cubicBezTo>
                  <a:cubicBezTo>
                    <a:pt x="68" y="76"/>
                    <a:pt x="69" y="75"/>
                    <a:pt x="71" y="75"/>
                  </a:cubicBezTo>
                  <a:cubicBezTo>
                    <a:pt x="71" y="75"/>
                    <a:pt x="71" y="76"/>
                    <a:pt x="71" y="76"/>
                  </a:cubicBezTo>
                  <a:cubicBezTo>
                    <a:pt x="71" y="77"/>
                    <a:pt x="72" y="78"/>
                    <a:pt x="72" y="78"/>
                  </a:cubicBezTo>
                  <a:cubicBezTo>
                    <a:pt x="72" y="78"/>
                    <a:pt x="72" y="79"/>
                    <a:pt x="72" y="79"/>
                  </a:cubicBezTo>
                  <a:cubicBezTo>
                    <a:pt x="72" y="82"/>
                    <a:pt x="72" y="82"/>
                    <a:pt x="72" y="82"/>
                  </a:cubicBezTo>
                  <a:cubicBezTo>
                    <a:pt x="76" y="82"/>
                    <a:pt x="76" y="82"/>
                    <a:pt x="76" y="82"/>
                  </a:cubicBezTo>
                  <a:cubicBezTo>
                    <a:pt x="77" y="82"/>
                    <a:pt x="77" y="82"/>
                    <a:pt x="77" y="82"/>
                  </a:cubicBezTo>
                  <a:cubicBezTo>
                    <a:pt x="78" y="81"/>
                    <a:pt x="80" y="81"/>
                    <a:pt x="81" y="81"/>
                  </a:cubicBezTo>
                  <a:cubicBezTo>
                    <a:pt x="82" y="81"/>
                    <a:pt x="82" y="81"/>
                    <a:pt x="82" y="81"/>
                  </a:cubicBezTo>
                  <a:cubicBezTo>
                    <a:pt x="82" y="81"/>
                    <a:pt x="82" y="81"/>
                    <a:pt x="82" y="81"/>
                  </a:cubicBezTo>
                  <a:cubicBezTo>
                    <a:pt x="82" y="81"/>
                    <a:pt x="82" y="82"/>
                    <a:pt x="81" y="83"/>
                  </a:cubicBezTo>
                  <a:cubicBezTo>
                    <a:pt x="81" y="84"/>
                    <a:pt x="80" y="86"/>
                    <a:pt x="80" y="88"/>
                  </a:cubicBezTo>
                  <a:cubicBezTo>
                    <a:pt x="81" y="90"/>
                    <a:pt x="82" y="92"/>
                    <a:pt x="86" y="92"/>
                  </a:cubicBezTo>
                  <a:cubicBezTo>
                    <a:pt x="87" y="92"/>
                    <a:pt x="89" y="92"/>
                    <a:pt x="90" y="91"/>
                  </a:cubicBezTo>
                  <a:cubicBezTo>
                    <a:pt x="90" y="91"/>
                    <a:pt x="91" y="91"/>
                    <a:pt x="91" y="91"/>
                  </a:cubicBezTo>
                  <a:cubicBezTo>
                    <a:pt x="93" y="91"/>
                    <a:pt x="94" y="92"/>
                    <a:pt x="96" y="93"/>
                  </a:cubicBezTo>
                  <a:cubicBezTo>
                    <a:pt x="97" y="93"/>
                    <a:pt x="98" y="94"/>
                    <a:pt x="99" y="94"/>
                  </a:cubicBezTo>
                  <a:cubicBezTo>
                    <a:pt x="101" y="95"/>
                    <a:pt x="103" y="96"/>
                    <a:pt x="105" y="96"/>
                  </a:cubicBezTo>
                  <a:cubicBezTo>
                    <a:pt x="112" y="96"/>
                    <a:pt x="117" y="90"/>
                    <a:pt x="121" y="86"/>
                  </a:cubicBezTo>
                  <a:cubicBezTo>
                    <a:pt x="122" y="84"/>
                    <a:pt x="124" y="82"/>
                    <a:pt x="124" y="80"/>
                  </a:cubicBezTo>
                  <a:cubicBezTo>
                    <a:pt x="123" y="78"/>
                    <a:pt x="122" y="76"/>
                    <a:pt x="120" y="75"/>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3" name="Freeform 77"/>
            <p:cNvSpPr>
              <a:spLocks/>
            </p:cNvSpPr>
            <p:nvPr/>
          </p:nvSpPr>
          <p:spPr bwMode="auto">
            <a:xfrm>
              <a:off x="18532648" y="5539366"/>
              <a:ext cx="147726" cy="113861"/>
            </a:xfrm>
            <a:custGeom>
              <a:avLst/>
              <a:gdLst>
                <a:gd name="T0" fmla="*/ 6 w 27"/>
                <a:gd name="T1" fmla="*/ 14 h 23"/>
                <a:gd name="T2" fmla="*/ 6 w 27"/>
                <a:gd name="T3" fmla="*/ 15 h 23"/>
                <a:gd name="T4" fmla="*/ 10 w 27"/>
                <a:gd name="T5" fmla="*/ 20 h 23"/>
                <a:gd name="T6" fmla="*/ 11 w 27"/>
                <a:gd name="T7" fmla="*/ 21 h 23"/>
                <a:gd name="T8" fmla="*/ 17 w 27"/>
                <a:gd name="T9" fmla="*/ 23 h 23"/>
                <a:gd name="T10" fmla="*/ 18 w 27"/>
                <a:gd name="T11" fmla="*/ 23 h 23"/>
                <a:gd name="T12" fmla="*/ 19 w 27"/>
                <a:gd name="T13" fmla="*/ 23 h 23"/>
                <a:gd name="T14" fmla="*/ 27 w 27"/>
                <a:gd name="T15" fmla="*/ 18 h 23"/>
                <a:gd name="T16" fmla="*/ 27 w 27"/>
                <a:gd name="T17" fmla="*/ 15 h 23"/>
                <a:gd name="T18" fmla="*/ 24 w 27"/>
                <a:gd name="T19" fmla="*/ 15 h 23"/>
                <a:gd name="T20" fmla="*/ 23 w 27"/>
                <a:gd name="T21" fmla="*/ 14 h 23"/>
                <a:gd name="T22" fmla="*/ 21 w 27"/>
                <a:gd name="T23" fmla="*/ 13 h 23"/>
                <a:gd name="T24" fmla="*/ 19 w 27"/>
                <a:gd name="T25" fmla="*/ 13 h 23"/>
                <a:gd name="T26" fmla="*/ 19 w 27"/>
                <a:gd name="T27" fmla="*/ 13 h 23"/>
                <a:gd name="T28" fmla="*/ 18 w 27"/>
                <a:gd name="T29" fmla="*/ 12 h 23"/>
                <a:gd name="T30" fmla="*/ 18 w 27"/>
                <a:gd name="T31" fmla="*/ 10 h 23"/>
                <a:gd name="T32" fmla="*/ 15 w 27"/>
                <a:gd name="T33" fmla="*/ 6 h 23"/>
                <a:gd name="T34" fmla="*/ 14 w 27"/>
                <a:gd name="T35" fmla="*/ 6 h 23"/>
                <a:gd name="T36" fmla="*/ 13 w 27"/>
                <a:gd name="T37" fmla="*/ 4 h 23"/>
                <a:gd name="T38" fmla="*/ 6 w 27"/>
                <a:gd name="T39" fmla="*/ 0 h 23"/>
                <a:gd name="T40" fmla="*/ 4 w 27"/>
                <a:gd name="T41" fmla="*/ 0 h 23"/>
                <a:gd name="T42" fmla="*/ 1 w 27"/>
                <a:gd name="T43" fmla="*/ 3 h 23"/>
                <a:gd name="T44" fmla="*/ 5 w 27"/>
                <a:gd name="T45" fmla="*/ 13 h 23"/>
                <a:gd name="T46" fmla="*/ 6 w 27"/>
                <a:gd name="T47"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23">
                  <a:moveTo>
                    <a:pt x="6" y="14"/>
                  </a:moveTo>
                  <a:cubicBezTo>
                    <a:pt x="6" y="14"/>
                    <a:pt x="6" y="15"/>
                    <a:pt x="6" y="15"/>
                  </a:cubicBezTo>
                  <a:cubicBezTo>
                    <a:pt x="6" y="17"/>
                    <a:pt x="7" y="19"/>
                    <a:pt x="10" y="20"/>
                  </a:cubicBezTo>
                  <a:cubicBezTo>
                    <a:pt x="11" y="21"/>
                    <a:pt x="11" y="21"/>
                    <a:pt x="11" y="21"/>
                  </a:cubicBezTo>
                  <a:cubicBezTo>
                    <a:pt x="12" y="22"/>
                    <a:pt x="14" y="23"/>
                    <a:pt x="17" y="23"/>
                  </a:cubicBezTo>
                  <a:cubicBezTo>
                    <a:pt x="17" y="23"/>
                    <a:pt x="18" y="23"/>
                    <a:pt x="18" y="23"/>
                  </a:cubicBezTo>
                  <a:cubicBezTo>
                    <a:pt x="18" y="23"/>
                    <a:pt x="19" y="23"/>
                    <a:pt x="19" y="23"/>
                  </a:cubicBezTo>
                  <a:cubicBezTo>
                    <a:pt x="21" y="23"/>
                    <a:pt x="27" y="22"/>
                    <a:pt x="27" y="18"/>
                  </a:cubicBezTo>
                  <a:cubicBezTo>
                    <a:pt x="27" y="15"/>
                    <a:pt x="27" y="15"/>
                    <a:pt x="27" y="15"/>
                  </a:cubicBezTo>
                  <a:cubicBezTo>
                    <a:pt x="24" y="15"/>
                    <a:pt x="24" y="15"/>
                    <a:pt x="24" y="15"/>
                  </a:cubicBezTo>
                  <a:cubicBezTo>
                    <a:pt x="24" y="15"/>
                    <a:pt x="23" y="14"/>
                    <a:pt x="23" y="14"/>
                  </a:cubicBezTo>
                  <a:cubicBezTo>
                    <a:pt x="22" y="14"/>
                    <a:pt x="22" y="13"/>
                    <a:pt x="21" y="13"/>
                  </a:cubicBezTo>
                  <a:cubicBezTo>
                    <a:pt x="20" y="13"/>
                    <a:pt x="19" y="13"/>
                    <a:pt x="19" y="13"/>
                  </a:cubicBezTo>
                  <a:cubicBezTo>
                    <a:pt x="19" y="13"/>
                    <a:pt x="19" y="13"/>
                    <a:pt x="19" y="13"/>
                  </a:cubicBezTo>
                  <a:cubicBezTo>
                    <a:pt x="19" y="12"/>
                    <a:pt x="18" y="12"/>
                    <a:pt x="18" y="12"/>
                  </a:cubicBezTo>
                  <a:cubicBezTo>
                    <a:pt x="18" y="11"/>
                    <a:pt x="18" y="10"/>
                    <a:pt x="18" y="10"/>
                  </a:cubicBezTo>
                  <a:cubicBezTo>
                    <a:pt x="17" y="8"/>
                    <a:pt x="16" y="7"/>
                    <a:pt x="15" y="6"/>
                  </a:cubicBezTo>
                  <a:cubicBezTo>
                    <a:pt x="14" y="6"/>
                    <a:pt x="14" y="6"/>
                    <a:pt x="14" y="6"/>
                  </a:cubicBezTo>
                  <a:cubicBezTo>
                    <a:pt x="14" y="6"/>
                    <a:pt x="13" y="5"/>
                    <a:pt x="13" y="4"/>
                  </a:cubicBezTo>
                  <a:cubicBezTo>
                    <a:pt x="11" y="2"/>
                    <a:pt x="9" y="0"/>
                    <a:pt x="6" y="0"/>
                  </a:cubicBezTo>
                  <a:cubicBezTo>
                    <a:pt x="5" y="0"/>
                    <a:pt x="5" y="0"/>
                    <a:pt x="4" y="0"/>
                  </a:cubicBezTo>
                  <a:cubicBezTo>
                    <a:pt x="3" y="1"/>
                    <a:pt x="1" y="2"/>
                    <a:pt x="1" y="3"/>
                  </a:cubicBezTo>
                  <a:cubicBezTo>
                    <a:pt x="0" y="7"/>
                    <a:pt x="3" y="10"/>
                    <a:pt x="5" y="13"/>
                  </a:cubicBezTo>
                  <a:cubicBezTo>
                    <a:pt x="5" y="13"/>
                    <a:pt x="5" y="13"/>
                    <a:pt x="6" y="1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4" name="Freeform 78"/>
            <p:cNvSpPr>
              <a:spLocks/>
            </p:cNvSpPr>
            <p:nvPr/>
          </p:nvSpPr>
          <p:spPr bwMode="auto">
            <a:xfrm>
              <a:off x="18996343" y="4835669"/>
              <a:ext cx="86173" cy="89595"/>
            </a:xfrm>
            <a:custGeom>
              <a:avLst/>
              <a:gdLst>
                <a:gd name="T0" fmla="*/ 16 w 16"/>
                <a:gd name="T1" fmla="*/ 6 h 18"/>
                <a:gd name="T2" fmla="*/ 11 w 16"/>
                <a:gd name="T3" fmla="*/ 1 h 18"/>
                <a:gd name="T4" fmla="*/ 7 w 16"/>
                <a:gd name="T5" fmla="*/ 0 h 18"/>
                <a:gd name="T6" fmla="*/ 1 w 16"/>
                <a:gd name="T7" fmla="*/ 5 h 18"/>
                <a:gd name="T8" fmla="*/ 2 w 16"/>
                <a:gd name="T9" fmla="*/ 13 h 18"/>
                <a:gd name="T10" fmla="*/ 3 w 16"/>
                <a:gd name="T11" fmla="*/ 14 h 18"/>
                <a:gd name="T12" fmla="*/ 8 w 16"/>
                <a:gd name="T13" fmla="*/ 18 h 18"/>
                <a:gd name="T14" fmla="*/ 10 w 16"/>
                <a:gd name="T15" fmla="*/ 18 h 18"/>
                <a:gd name="T16" fmla="*/ 14 w 16"/>
                <a:gd name="T17" fmla="*/ 12 h 18"/>
                <a:gd name="T18" fmla="*/ 15 w 16"/>
                <a:gd name="T19" fmla="*/ 11 h 18"/>
                <a:gd name="T20" fmla="*/ 16 w 16"/>
                <a:gd name="T21"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8">
                  <a:moveTo>
                    <a:pt x="16" y="6"/>
                  </a:moveTo>
                  <a:cubicBezTo>
                    <a:pt x="15" y="4"/>
                    <a:pt x="13" y="2"/>
                    <a:pt x="11" y="1"/>
                  </a:cubicBezTo>
                  <a:cubicBezTo>
                    <a:pt x="10" y="1"/>
                    <a:pt x="9" y="0"/>
                    <a:pt x="7" y="0"/>
                  </a:cubicBezTo>
                  <a:cubicBezTo>
                    <a:pt x="6" y="0"/>
                    <a:pt x="3" y="1"/>
                    <a:pt x="1" y="5"/>
                  </a:cubicBezTo>
                  <a:cubicBezTo>
                    <a:pt x="0" y="8"/>
                    <a:pt x="0" y="10"/>
                    <a:pt x="2" y="13"/>
                  </a:cubicBezTo>
                  <a:cubicBezTo>
                    <a:pt x="3" y="13"/>
                    <a:pt x="3" y="14"/>
                    <a:pt x="3" y="14"/>
                  </a:cubicBezTo>
                  <a:cubicBezTo>
                    <a:pt x="3" y="15"/>
                    <a:pt x="5" y="18"/>
                    <a:pt x="8" y="18"/>
                  </a:cubicBezTo>
                  <a:cubicBezTo>
                    <a:pt x="8" y="18"/>
                    <a:pt x="9" y="18"/>
                    <a:pt x="10" y="18"/>
                  </a:cubicBezTo>
                  <a:cubicBezTo>
                    <a:pt x="12" y="17"/>
                    <a:pt x="13" y="14"/>
                    <a:pt x="14" y="12"/>
                  </a:cubicBezTo>
                  <a:cubicBezTo>
                    <a:pt x="14" y="12"/>
                    <a:pt x="14" y="11"/>
                    <a:pt x="15" y="11"/>
                  </a:cubicBezTo>
                  <a:cubicBezTo>
                    <a:pt x="16" y="9"/>
                    <a:pt x="16" y="8"/>
                    <a:pt x="16" y="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5" name="Freeform 79"/>
            <p:cNvSpPr>
              <a:spLocks/>
            </p:cNvSpPr>
            <p:nvPr/>
          </p:nvSpPr>
          <p:spPr bwMode="auto">
            <a:xfrm>
              <a:off x="18858876" y="4800204"/>
              <a:ext cx="121053" cy="203456"/>
            </a:xfrm>
            <a:custGeom>
              <a:avLst/>
              <a:gdLst>
                <a:gd name="T0" fmla="*/ 18 w 22"/>
                <a:gd name="T1" fmla="*/ 25 h 41"/>
                <a:gd name="T2" fmla="*/ 19 w 22"/>
                <a:gd name="T3" fmla="*/ 24 h 41"/>
                <a:gd name="T4" fmla="*/ 19 w 22"/>
                <a:gd name="T5" fmla="*/ 18 h 41"/>
                <a:gd name="T6" fmla="*/ 14 w 22"/>
                <a:gd name="T7" fmla="*/ 15 h 41"/>
                <a:gd name="T8" fmla="*/ 15 w 22"/>
                <a:gd name="T9" fmla="*/ 14 h 41"/>
                <a:gd name="T10" fmla="*/ 16 w 22"/>
                <a:gd name="T11" fmla="*/ 13 h 41"/>
                <a:gd name="T12" fmla="*/ 20 w 22"/>
                <a:gd name="T13" fmla="*/ 9 h 41"/>
                <a:gd name="T14" fmla="*/ 21 w 22"/>
                <a:gd name="T15" fmla="*/ 4 h 41"/>
                <a:gd name="T16" fmla="*/ 16 w 22"/>
                <a:gd name="T17" fmla="*/ 0 h 41"/>
                <a:gd name="T18" fmla="*/ 15 w 22"/>
                <a:gd name="T19" fmla="*/ 0 h 41"/>
                <a:gd name="T20" fmla="*/ 8 w 22"/>
                <a:gd name="T21" fmla="*/ 5 h 41"/>
                <a:gd name="T22" fmla="*/ 8 w 22"/>
                <a:gd name="T23" fmla="*/ 5 h 41"/>
                <a:gd name="T24" fmla="*/ 6 w 22"/>
                <a:gd name="T25" fmla="*/ 13 h 41"/>
                <a:gd name="T26" fmla="*/ 9 w 22"/>
                <a:gd name="T27" fmla="*/ 16 h 41"/>
                <a:gd name="T28" fmla="*/ 7 w 22"/>
                <a:gd name="T29" fmla="*/ 20 h 41"/>
                <a:gd name="T30" fmla="*/ 7 w 22"/>
                <a:gd name="T31" fmla="*/ 22 h 41"/>
                <a:gd name="T32" fmla="*/ 7 w 22"/>
                <a:gd name="T33" fmla="*/ 22 h 41"/>
                <a:gd name="T34" fmla="*/ 5 w 22"/>
                <a:gd name="T35" fmla="*/ 27 h 41"/>
                <a:gd name="T36" fmla="*/ 5 w 22"/>
                <a:gd name="T37" fmla="*/ 27 h 41"/>
                <a:gd name="T38" fmla="*/ 0 w 22"/>
                <a:gd name="T39" fmla="*/ 37 h 41"/>
                <a:gd name="T40" fmla="*/ 3 w 22"/>
                <a:gd name="T41" fmla="*/ 41 h 41"/>
                <a:gd name="T42" fmla="*/ 6 w 22"/>
                <a:gd name="T43" fmla="*/ 41 h 41"/>
                <a:gd name="T44" fmla="*/ 6 w 22"/>
                <a:gd name="T45" fmla="*/ 41 h 41"/>
                <a:gd name="T46" fmla="*/ 18 w 22"/>
                <a:gd name="T47"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41">
                  <a:moveTo>
                    <a:pt x="18" y="25"/>
                  </a:moveTo>
                  <a:cubicBezTo>
                    <a:pt x="19" y="24"/>
                    <a:pt x="19" y="24"/>
                    <a:pt x="19" y="24"/>
                  </a:cubicBezTo>
                  <a:cubicBezTo>
                    <a:pt x="20" y="21"/>
                    <a:pt x="20" y="19"/>
                    <a:pt x="19" y="18"/>
                  </a:cubicBezTo>
                  <a:cubicBezTo>
                    <a:pt x="18" y="16"/>
                    <a:pt x="16" y="15"/>
                    <a:pt x="14" y="15"/>
                  </a:cubicBezTo>
                  <a:cubicBezTo>
                    <a:pt x="14" y="14"/>
                    <a:pt x="15" y="14"/>
                    <a:pt x="15" y="14"/>
                  </a:cubicBezTo>
                  <a:cubicBezTo>
                    <a:pt x="15" y="14"/>
                    <a:pt x="16" y="13"/>
                    <a:pt x="16" y="13"/>
                  </a:cubicBezTo>
                  <a:cubicBezTo>
                    <a:pt x="18" y="12"/>
                    <a:pt x="19" y="11"/>
                    <a:pt x="20" y="9"/>
                  </a:cubicBezTo>
                  <a:cubicBezTo>
                    <a:pt x="21" y="8"/>
                    <a:pt x="22" y="5"/>
                    <a:pt x="21" y="4"/>
                  </a:cubicBezTo>
                  <a:cubicBezTo>
                    <a:pt x="20" y="2"/>
                    <a:pt x="18" y="0"/>
                    <a:pt x="16" y="0"/>
                  </a:cubicBezTo>
                  <a:cubicBezTo>
                    <a:pt x="16" y="0"/>
                    <a:pt x="16" y="0"/>
                    <a:pt x="15" y="0"/>
                  </a:cubicBezTo>
                  <a:cubicBezTo>
                    <a:pt x="12" y="0"/>
                    <a:pt x="9" y="3"/>
                    <a:pt x="8" y="5"/>
                  </a:cubicBezTo>
                  <a:cubicBezTo>
                    <a:pt x="8" y="5"/>
                    <a:pt x="8" y="5"/>
                    <a:pt x="8" y="5"/>
                  </a:cubicBezTo>
                  <a:cubicBezTo>
                    <a:pt x="6" y="7"/>
                    <a:pt x="4" y="10"/>
                    <a:pt x="6" y="13"/>
                  </a:cubicBezTo>
                  <a:cubicBezTo>
                    <a:pt x="6" y="15"/>
                    <a:pt x="8" y="16"/>
                    <a:pt x="9" y="16"/>
                  </a:cubicBezTo>
                  <a:cubicBezTo>
                    <a:pt x="8" y="17"/>
                    <a:pt x="7" y="18"/>
                    <a:pt x="7" y="20"/>
                  </a:cubicBezTo>
                  <a:cubicBezTo>
                    <a:pt x="7" y="21"/>
                    <a:pt x="7" y="21"/>
                    <a:pt x="7" y="22"/>
                  </a:cubicBezTo>
                  <a:cubicBezTo>
                    <a:pt x="7" y="22"/>
                    <a:pt x="7" y="22"/>
                    <a:pt x="7" y="22"/>
                  </a:cubicBezTo>
                  <a:cubicBezTo>
                    <a:pt x="7" y="24"/>
                    <a:pt x="7" y="25"/>
                    <a:pt x="5" y="27"/>
                  </a:cubicBezTo>
                  <a:cubicBezTo>
                    <a:pt x="5" y="27"/>
                    <a:pt x="5" y="27"/>
                    <a:pt x="5" y="27"/>
                  </a:cubicBezTo>
                  <a:cubicBezTo>
                    <a:pt x="2" y="30"/>
                    <a:pt x="0" y="33"/>
                    <a:pt x="0" y="37"/>
                  </a:cubicBezTo>
                  <a:cubicBezTo>
                    <a:pt x="1" y="38"/>
                    <a:pt x="2" y="40"/>
                    <a:pt x="3" y="41"/>
                  </a:cubicBezTo>
                  <a:cubicBezTo>
                    <a:pt x="4" y="41"/>
                    <a:pt x="5" y="41"/>
                    <a:pt x="6" y="41"/>
                  </a:cubicBezTo>
                  <a:cubicBezTo>
                    <a:pt x="6" y="41"/>
                    <a:pt x="6" y="41"/>
                    <a:pt x="6" y="41"/>
                  </a:cubicBezTo>
                  <a:cubicBezTo>
                    <a:pt x="9" y="41"/>
                    <a:pt x="13" y="37"/>
                    <a:pt x="18" y="25"/>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6" name="Freeform 80"/>
            <p:cNvSpPr>
              <a:spLocks/>
            </p:cNvSpPr>
            <p:nvPr/>
          </p:nvSpPr>
          <p:spPr bwMode="auto">
            <a:xfrm>
              <a:off x="18897859" y="5003660"/>
              <a:ext cx="82070" cy="123194"/>
            </a:xfrm>
            <a:custGeom>
              <a:avLst/>
              <a:gdLst>
                <a:gd name="T0" fmla="*/ 8 w 15"/>
                <a:gd name="T1" fmla="*/ 0 h 25"/>
                <a:gd name="T2" fmla="*/ 5 w 15"/>
                <a:gd name="T3" fmla="*/ 1 h 25"/>
                <a:gd name="T4" fmla="*/ 4 w 15"/>
                <a:gd name="T5" fmla="*/ 7 h 25"/>
                <a:gd name="T6" fmla="*/ 4 w 15"/>
                <a:gd name="T7" fmla="*/ 7 h 25"/>
                <a:gd name="T8" fmla="*/ 4 w 15"/>
                <a:gd name="T9" fmla="*/ 7 h 25"/>
                <a:gd name="T10" fmla="*/ 3 w 15"/>
                <a:gd name="T11" fmla="*/ 12 h 25"/>
                <a:gd name="T12" fmla="*/ 3 w 15"/>
                <a:gd name="T13" fmla="*/ 14 h 25"/>
                <a:gd name="T14" fmla="*/ 1 w 15"/>
                <a:gd name="T15" fmla="*/ 15 h 25"/>
                <a:gd name="T16" fmla="*/ 0 w 15"/>
                <a:gd name="T17" fmla="*/ 19 h 25"/>
                <a:gd name="T18" fmla="*/ 6 w 15"/>
                <a:gd name="T19" fmla="*/ 25 h 25"/>
                <a:gd name="T20" fmla="*/ 11 w 15"/>
                <a:gd name="T21" fmla="*/ 20 h 25"/>
                <a:gd name="T22" fmla="*/ 9 w 15"/>
                <a:gd name="T23" fmla="*/ 15 h 25"/>
                <a:gd name="T24" fmla="*/ 9 w 15"/>
                <a:gd name="T25" fmla="*/ 15 h 25"/>
                <a:gd name="T26" fmla="*/ 11 w 15"/>
                <a:gd name="T27" fmla="*/ 12 h 25"/>
                <a:gd name="T28" fmla="*/ 12 w 15"/>
                <a:gd name="T29" fmla="*/ 11 h 25"/>
                <a:gd name="T30" fmla="*/ 12 w 15"/>
                <a:gd name="T31" fmla="*/ 11 h 25"/>
                <a:gd name="T32" fmla="*/ 15 w 15"/>
                <a:gd name="T33" fmla="*/ 6 h 25"/>
                <a:gd name="T34" fmla="*/ 8 w 15"/>
                <a:gd name="T3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25">
                  <a:moveTo>
                    <a:pt x="8" y="0"/>
                  </a:moveTo>
                  <a:cubicBezTo>
                    <a:pt x="7" y="0"/>
                    <a:pt x="6" y="0"/>
                    <a:pt x="5" y="1"/>
                  </a:cubicBezTo>
                  <a:cubicBezTo>
                    <a:pt x="2" y="3"/>
                    <a:pt x="4" y="6"/>
                    <a:pt x="4" y="7"/>
                  </a:cubicBezTo>
                  <a:cubicBezTo>
                    <a:pt x="4" y="7"/>
                    <a:pt x="4" y="7"/>
                    <a:pt x="4" y="7"/>
                  </a:cubicBezTo>
                  <a:cubicBezTo>
                    <a:pt x="4" y="7"/>
                    <a:pt x="4" y="7"/>
                    <a:pt x="4" y="7"/>
                  </a:cubicBezTo>
                  <a:cubicBezTo>
                    <a:pt x="3" y="8"/>
                    <a:pt x="2" y="10"/>
                    <a:pt x="3" y="12"/>
                  </a:cubicBezTo>
                  <a:cubicBezTo>
                    <a:pt x="3" y="14"/>
                    <a:pt x="3" y="14"/>
                    <a:pt x="3" y="14"/>
                  </a:cubicBezTo>
                  <a:cubicBezTo>
                    <a:pt x="2" y="14"/>
                    <a:pt x="2" y="14"/>
                    <a:pt x="1" y="15"/>
                  </a:cubicBezTo>
                  <a:cubicBezTo>
                    <a:pt x="1" y="16"/>
                    <a:pt x="0" y="17"/>
                    <a:pt x="0" y="19"/>
                  </a:cubicBezTo>
                  <a:cubicBezTo>
                    <a:pt x="1" y="22"/>
                    <a:pt x="3" y="25"/>
                    <a:pt x="6" y="25"/>
                  </a:cubicBezTo>
                  <a:cubicBezTo>
                    <a:pt x="8" y="25"/>
                    <a:pt x="11" y="23"/>
                    <a:pt x="11" y="20"/>
                  </a:cubicBezTo>
                  <a:cubicBezTo>
                    <a:pt x="11" y="18"/>
                    <a:pt x="11" y="16"/>
                    <a:pt x="9" y="15"/>
                  </a:cubicBezTo>
                  <a:cubicBezTo>
                    <a:pt x="9" y="15"/>
                    <a:pt x="9" y="15"/>
                    <a:pt x="9" y="15"/>
                  </a:cubicBezTo>
                  <a:cubicBezTo>
                    <a:pt x="10" y="14"/>
                    <a:pt x="11" y="13"/>
                    <a:pt x="11" y="12"/>
                  </a:cubicBezTo>
                  <a:cubicBezTo>
                    <a:pt x="12" y="12"/>
                    <a:pt x="12" y="11"/>
                    <a:pt x="12" y="11"/>
                  </a:cubicBezTo>
                  <a:cubicBezTo>
                    <a:pt x="12" y="11"/>
                    <a:pt x="12" y="11"/>
                    <a:pt x="12" y="11"/>
                  </a:cubicBezTo>
                  <a:cubicBezTo>
                    <a:pt x="13" y="10"/>
                    <a:pt x="15" y="9"/>
                    <a:pt x="15" y="6"/>
                  </a:cubicBezTo>
                  <a:cubicBezTo>
                    <a:pt x="15" y="3"/>
                    <a:pt x="11" y="0"/>
                    <a:pt x="8" y="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7" name="Freeform 81"/>
            <p:cNvSpPr>
              <a:spLocks/>
            </p:cNvSpPr>
            <p:nvPr/>
          </p:nvSpPr>
          <p:spPr bwMode="auto">
            <a:xfrm>
              <a:off x="18750133" y="4800204"/>
              <a:ext cx="108743" cy="83996"/>
            </a:xfrm>
            <a:custGeom>
              <a:avLst/>
              <a:gdLst>
                <a:gd name="T0" fmla="*/ 14 w 20"/>
                <a:gd name="T1" fmla="*/ 2 h 17"/>
                <a:gd name="T2" fmla="*/ 12 w 20"/>
                <a:gd name="T3" fmla="*/ 1 h 17"/>
                <a:gd name="T4" fmla="*/ 8 w 20"/>
                <a:gd name="T5" fmla="*/ 0 h 17"/>
                <a:gd name="T6" fmla="*/ 4 w 20"/>
                <a:gd name="T7" fmla="*/ 1 h 17"/>
                <a:gd name="T8" fmla="*/ 1 w 20"/>
                <a:gd name="T9" fmla="*/ 6 h 17"/>
                <a:gd name="T10" fmla="*/ 4 w 20"/>
                <a:gd name="T11" fmla="*/ 12 h 17"/>
                <a:gd name="T12" fmla="*/ 5 w 20"/>
                <a:gd name="T13" fmla="*/ 13 h 17"/>
                <a:gd name="T14" fmla="*/ 5 w 20"/>
                <a:gd name="T15" fmla="*/ 14 h 17"/>
                <a:gd name="T16" fmla="*/ 10 w 20"/>
                <a:gd name="T17" fmla="*/ 17 h 17"/>
                <a:gd name="T18" fmla="*/ 12 w 20"/>
                <a:gd name="T19" fmla="*/ 17 h 17"/>
                <a:gd name="T20" fmla="*/ 14 w 20"/>
                <a:gd name="T21" fmla="*/ 17 h 17"/>
                <a:gd name="T22" fmla="*/ 14 w 20"/>
                <a:gd name="T23" fmla="*/ 15 h 17"/>
                <a:gd name="T24" fmla="*/ 14 w 20"/>
                <a:gd name="T25" fmla="*/ 14 h 17"/>
                <a:gd name="T26" fmla="*/ 14 w 20"/>
                <a:gd name="T27" fmla="*/ 14 h 17"/>
                <a:gd name="T28" fmla="*/ 18 w 20"/>
                <a:gd name="T29" fmla="*/ 12 h 17"/>
                <a:gd name="T30" fmla="*/ 20 w 20"/>
                <a:gd name="T31" fmla="*/ 7 h 17"/>
                <a:gd name="T32" fmla="*/ 14 w 20"/>
                <a:gd name="T3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7">
                  <a:moveTo>
                    <a:pt x="14" y="2"/>
                  </a:moveTo>
                  <a:cubicBezTo>
                    <a:pt x="14" y="2"/>
                    <a:pt x="13" y="2"/>
                    <a:pt x="12" y="1"/>
                  </a:cubicBezTo>
                  <a:cubicBezTo>
                    <a:pt x="11" y="1"/>
                    <a:pt x="10" y="0"/>
                    <a:pt x="8" y="0"/>
                  </a:cubicBezTo>
                  <a:cubicBezTo>
                    <a:pt x="7" y="0"/>
                    <a:pt x="5" y="1"/>
                    <a:pt x="4" y="1"/>
                  </a:cubicBezTo>
                  <a:cubicBezTo>
                    <a:pt x="3" y="2"/>
                    <a:pt x="1" y="3"/>
                    <a:pt x="1" y="6"/>
                  </a:cubicBezTo>
                  <a:cubicBezTo>
                    <a:pt x="0" y="9"/>
                    <a:pt x="2" y="10"/>
                    <a:pt x="4" y="12"/>
                  </a:cubicBezTo>
                  <a:cubicBezTo>
                    <a:pt x="4" y="12"/>
                    <a:pt x="4" y="13"/>
                    <a:pt x="5" y="13"/>
                  </a:cubicBezTo>
                  <a:cubicBezTo>
                    <a:pt x="5" y="13"/>
                    <a:pt x="5" y="13"/>
                    <a:pt x="5" y="14"/>
                  </a:cubicBezTo>
                  <a:cubicBezTo>
                    <a:pt x="6" y="15"/>
                    <a:pt x="7" y="17"/>
                    <a:pt x="10" y="17"/>
                  </a:cubicBezTo>
                  <a:cubicBezTo>
                    <a:pt x="10" y="17"/>
                    <a:pt x="11" y="17"/>
                    <a:pt x="12" y="17"/>
                  </a:cubicBezTo>
                  <a:cubicBezTo>
                    <a:pt x="14" y="17"/>
                    <a:pt x="14" y="17"/>
                    <a:pt x="14" y="17"/>
                  </a:cubicBezTo>
                  <a:cubicBezTo>
                    <a:pt x="14" y="15"/>
                    <a:pt x="14" y="15"/>
                    <a:pt x="14" y="15"/>
                  </a:cubicBezTo>
                  <a:cubicBezTo>
                    <a:pt x="14" y="14"/>
                    <a:pt x="14" y="14"/>
                    <a:pt x="14" y="14"/>
                  </a:cubicBezTo>
                  <a:cubicBezTo>
                    <a:pt x="14" y="14"/>
                    <a:pt x="14" y="14"/>
                    <a:pt x="14" y="14"/>
                  </a:cubicBezTo>
                  <a:cubicBezTo>
                    <a:pt x="15" y="13"/>
                    <a:pt x="16" y="13"/>
                    <a:pt x="18" y="12"/>
                  </a:cubicBezTo>
                  <a:cubicBezTo>
                    <a:pt x="20" y="10"/>
                    <a:pt x="20" y="8"/>
                    <a:pt x="20" y="7"/>
                  </a:cubicBezTo>
                  <a:cubicBezTo>
                    <a:pt x="19" y="4"/>
                    <a:pt x="17" y="3"/>
                    <a:pt x="14" y="2"/>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8" name="Freeform 83"/>
            <p:cNvSpPr>
              <a:spLocks noEditPoints="1"/>
            </p:cNvSpPr>
            <p:nvPr/>
          </p:nvSpPr>
          <p:spPr bwMode="auto">
            <a:xfrm>
              <a:off x="16608107" y="3336813"/>
              <a:ext cx="420609" cy="451710"/>
            </a:xfrm>
            <a:custGeom>
              <a:avLst/>
              <a:gdLst>
                <a:gd name="T0" fmla="*/ 68 w 77"/>
                <a:gd name="T1" fmla="*/ 49 h 91"/>
                <a:gd name="T2" fmla="*/ 67 w 77"/>
                <a:gd name="T3" fmla="*/ 43 h 91"/>
                <a:gd name="T4" fmla="*/ 67 w 77"/>
                <a:gd name="T5" fmla="*/ 34 h 91"/>
                <a:gd name="T6" fmla="*/ 65 w 77"/>
                <a:gd name="T7" fmla="*/ 21 h 91"/>
                <a:gd name="T8" fmla="*/ 55 w 77"/>
                <a:gd name="T9" fmla="*/ 15 h 91"/>
                <a:gd name="T10" fmla="*/ 55 w 77"/>
                <a:gd name="T11" fmla="*/ 12 h 91"/>
                <a:gd name="T12" fmla="*/ 41 w 77"/>
                <a:gd name="T13" fmla="*/ 0 h 91"/>
                <a:gd name="T14" fmla="*/ 33 w 77"/>
                <a:gd name="T15" fmla="*/ 8 h 91"/>
                <a:gd name="T16" fmla="*/ 28 w 77"/>
                <a:gd name="T17" fmla="*/ 7 h 91"/>
                <a:gd name="T18" fmla="*/ 22 w 77"/>
                <a:gd name="T19" fmla="*/ 19 h 91"/>
                <a:gd name="T20" fmla="*/ 18 w 77"/>
                <a:gd name="T21" fmla="*/ 19 h 91"/>
                <a:gd name="T22" fmla="*/ 9 w 77"/>
                <a:gd name="T23" fmla="*/ 30 h 91"/>
                <a:gd name="T24" fmla="*/ 2 w 77"/>
                <a:gd name="T25" fmla="*/ 32 h 91"/>
                <a:gd name="T26" fmla="*/ 4 w 77"/>
                <a:gd name="T27" fmla="*/ 44 h 91"/>
                <a:gd name="T28" fmla="*/ 10 w 77"/>
                <a:gd name="T29" fmla="*/ 46 h 91"/>
                <a:gd name="T30" fmla="*/ 11 w 77"/>
                <a:gd name="T31" fmla="*/ 54 h 91"/>
                <a:gd name="T32" fmla="*/ 19 w 77"/>
                <a:gd name="T33" fmla="*/ 56 h 91"/>
                <a:gd name="T34" fmla="*/ 21 w 77"/>
                <a:gd name="T35" fmla="*/ 57 h 91"/>
                <a:gd name="T36" fmla="*/ 27 w 77"/>
                <a:gd name="T37" fmla="*/ 61 h 91"/>
                <a:gd name="T38" fmla="*/ 32 w 77"/>
                <a:gd name="T39" fmla="*/ 61 h 91"/>
                <a:gd name="T40" fmla="*/ 40 w 77"/>
                <a:gd name="T41" fmla="*/ 63 h 91"/>
                <a:gd name="T42" fmla="*/ 38 w 77"/>
                <a:gd name="T43" fmla="*/ 66 h 91"/>
                <a:gd name="T44" fmla="*/ 35 w 77"/>
                <a:gd name="T45" fmla="*/ 67 h 91"/>
                <a:gd name="T46" fmla="*/ 30 w 77"/>
                <a:gd name="T47" fmla="*/ 66 h 91"/>
                <a:gd name="T48" fmla="*/ 22 w 77"/>
                <a:gd name="T49" fmla="*/ 68 h 91"/>
                <a:gd name="T50" fmla="*/ 24 w 77"/>
                <a:gd name="T51" fmla="*/ 78 h 91"/>
                <a:gd name="T52" fmla="*/ 43 w 77"/>
                <a:gd name="T53" fmla="*/ 91 h 91"/>
                <a:gd name="T54" fmla="*/ 66 w 77"/>
                <a:gd name="T55" fmla="*/ 85 h 91"/>
                <a:gd name="T56" fmla="*/ 77 w 77"/>
                <a:gd name="T57" fmla="*/ 53 h 91"/>
                <a:gd name="T58" fmla="*/ 50 w 77"/>
                <a:gd name="T59" fmla="*/ 65 h 91"/>
                <a:gd name="T60" fmla="*/ 47 w 77"/>
                <a:gd name="T61" fmla="*/ 61 h 91"/>
                <a:gd name="T62" fmla="*/ 49 w 77"/>
                <a:gd name="T63" fmla="*/ 61 h 91"/>
                <a:gd name="T64" fmla="*/ 56 w 77"/>
                <a:gd name="T65" fmla="*/ 65 h 91"/>
                <a:gd name="T66" fmla="*/ 52 w 77"/>
                <a:gd name="T67" fmla="*/ 67 h 91"/>
                <a:gd name="T68" fmla="*/ 39 w 77"/>
                <a:gd name="T69" fmla="*/ 48 h 91"/>
                <a:gd name="T70" fmla="*/ 37 w 77"/>
                <a:gd name="T71" fmla="*/ 5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7" h="91">
                  <a:moveTo>
                    <a:pt x="73" y="51"/>
                  </a:moveTo>
                  <a:cubicBezTo>
                    <a:pt x="71" y="51"/>
                    <a:pt x="70" y="50"/>
                    <a:pt x="68" y="49"/>
                  </a:cubicBezTo>
                  <a:cubicBezTo>
                    <a:pt x="68" y="49"/>
                    <a:pt x="68" y="48"/>
                    <a:pt x="68" y="46"/>
                  </a:cubicBezTo>
                  <a:cubicBezTo>
                    <a:pt x="68" y="45"/>
                    <a:pt x="68" y="44"/>
                    <a:pt x="67" y="43"/>
                  </a:cubicBezTo>
                  <a:cubicBezTo>
                    <a:pt x="67" y="41"/>
                    <a:pt x="67" y="40"/>
                    <a:pt x="67" y="38"/>
                  </a:cubicBezTo>
                  <a:cubicBezTo>
                    <a:pt x="67" y="37"/>
                    <a:pt x="67" y="35"/>
                    <a:pt x="67" y="34"/>
                  </a:cubicBezTo>
                  <a:cubicBezTo>
                    <a:pt x="67" y="33"/>
                    <a:pt x="67" y="32"/>
                    <a:pt x="67" y="31"/>
                  </a:cubicBezTo>
                  <a:cubicBezTo>
                    <a:pt x="66" y="28"/>
                    <a:pt x="66" y="24"/>
                    <a:pt x="65" y="21"/>
                  </a:cubicBezTo>
                  <a:cubicBezTo>
                    <a:pt x="63" y="17"/>
                    <a:pt x="59" y="16"/>
                    <a:pt x="56" y="15"/>
                  </a:cubicBezTo>
                  <a:cubicBezTo>
                    <a:pt x="56" y="15"/>
                    <a:pt x="55" y="15"/>
                    <a:pt x="55" y="15"/>
                  </a:cubicBezTo>
                  <a:cubicBezTo>
                    <a:pt x="55" y="14"/>
                    <a:pt x="55" y="14"/>
                    <a:pt x="55" y="13"/>
                  </a:cubicBezTo>
                  <a:cubicBezTo>
                    <a:pt x="55" y="12"/>
                    <a:pt x="55" y="12"/>
                    <a:pt x="55" y="12"/>
                  </a:cubicBezTo>
                  <a:cubicBezTo>
                    <a:pt x="56" y="7"/>
                    <a:pt x="55" y="5"/>
                    <a:pt x="54" y="4"/>
                  </a:cubicBezTo>
                  <a:cubicBezTo>
                    <a:pt x="51" y="2"/>
                    <a:pt x="46" y="0"/>
                    <a:pt x="41" y="0"/>
                  </a:cubicBezTo>
                  <a:cubicBezTo>
                    <a:pt x="35" y="0"/>
                    <a:pt x="34" y="4"/>
                    <a:pt x="33" y="5"/>
                  </a:cubicBezTo>
                  <a:cubicBezTo>
                    <a:pt x="33" y="6"/>
                    <a:pt x="33" y="7"/>
                    <a:pt x="33" y="8"/>
                  </a:cubicBezTo>
                  <a:cubicBezTo>
                    <a:pt x="33" y="8"/>
                    <a:pt x="33" y="8"/>
                    <a:pt x="32" y="8"/>
                  </a:cubicBezTo>
                  <a:cubicBezTo>
                    <a:pt x="31" y="8"/>
                    <a:pt x="30" y="7"/>
                    <a:pt x="28" y="7"/>
                  </a:cubicBezTo>
                  <a:cubicBezTo>
                    <a:pt x="26" y="7"/>
                    <a:pt x="25" y="8"/>
                    <a:pt x="23" y="9"/>
                  </a:cubicBezTo>
                  <a:cubicBezTo>
                    <a:pt x="21" y="12"/>
                    <a:pt x="20" y="16"/>
                    <a:pt x="22" y="19"/>
                  </a:cubicBezTo>
                  <a:cubicBezTo>
                    <a:pt x="21" y="19"/>
                    <a:pt x="21" y="19"/>
                    <a:pt x="21" y="19"/>
                  </a:cubicBezTo>
                  <a:cubicBezTo>
                    <a:pt x="20" y="19"/>
                    <a:pt x="19" y="19"/>
                    <a:pt x="18" y="19"/>
                  </a:cubicBezTo>
                  <a:cubicBezTo>
                    <a:pt x="11" y="19"/>
                    <a:pt x="11" y="24"/>
                    <a:pt x="10" y="27"/>
                  </a:cubicBezTo>
                  <a:cubicBezTo>
                    <a:pt x="10" y="30"/>
                    <a:pt x="9" y="30"/>
                    <a:pt x="9" y="30"/>
                  </a:cubicBezTo>
                  <a:cubicBezTo>
                    <a:pt x="8" y="30"/>
                    <a:pt x="8" y="30"/>
                    <a:pt x="8" y="30"/>
                  </a:cubicBezTo>
                  <a:cubicBezTo>
                    <a:pt x="6" y="30"/>
                    <a:pt x="4" y="30"/>
                    <a:pt x="2" y="32"/>
                  </a:cubicBezTo>
                  <a:cubicBezTo>
                    <a:pt x="1" y="34"/>
                    <a:pt x="0" y="36"/>
                    <a:pt x="1" y="38"/>
                  </a:cubicBezTo>
                  <a:cubicBezTo>
                    <a:pt x="1" y="41"/>
                    <a:pt x="2" y="43"/>
                    <a:pt x="4" y="44"/>
                  </a:cubicBezTo>
                  <a:cubicBezTo>
                    <a:pt x="6" y="45"/>
                    <a:pt x="7" y="45"/>
                    <a:pt x="9" y="46"/>
                  </a:cubicBezTo>
                  <a:cubicBezTo>
                    <a:pt x="10" y="46"/>
                    <a:pt x="10" y="46"/>
                    <a:pt x="10" y="46"/>
                  </a:cubicBezTo>
                  <a:cubicBezTo>
                    <a:pt x="10" y="46"/>
                    <a:pt x="10" y="47"/>
                    <a:pt x="10" y="47"/>
                  </a:cubicBezTo>
                  <a:cubicBezTo>
                    <a:pt x="10" y="49"/>
                    <a:pt x="9" y="51"/>
                    <a:pt x="11" y="54"/>
                  </a:cubicBezTo>
                  <a:cubicBezTo>
                    <a:pt x="12" y="56"/>
                    <a:pt x="14" y="56"/>
                    <a:pt x="16" y="56"/>
                  </a:cubicBezTo>
                  <a:cubicBezTo>
                    <a:pt x="17" y="56"/>
                    <a:pt x="18" y="56"/>
                    <a:pt x="19" y="56"/>
                  </a:cubicBezTo>
                  <a:cubicBezTo>
                    <a:pt x="19" y="56"/>
                    <a:pt x="20" y="56"/>
                    <a:pt x="20" y="56"/>
                  </a:cubicBezTo>
                  <a:cubicBezTo>
                    <a:pt x="20" y="56"/>
                    <a:pt x="21" y="57"/>
                    <a:pt x="21" y="57"/>
                  </a:cubicBezTo>
                  <a:cubicBezTo>
                    <a:pt x="22" y="58"/>
                    <a:pt x="23" y="60"/>
                    <a:pt x="26" y="61"/>
                  </a:cubicBezTo>
                  <a:cubicBezTo>
                    <a:pt x="27" y="61"/>
                    <a:pt x="27" y="61"/>
                    <a:pt x="27" y="61"/>
                  </a:cubicBezTo>
                  <a:cubicBezTo>
                    <a:pt x="29" y="61"/>
                    <a:pt x="31" y="60"/>
                    <a:pt x="32" y="59"/>
                  </a:cubicBezTo>
                  <a:cubicBezTo>
                    <a:pt x="32" y="61"/>
                    <a:pt x="32" y="61"/>
                    <a:pt x="32" y="61"/>
                  </a:cubicBezTo>
                  <a:cubicBezTo>
                    <a:pt x="34" y="62"/>
                    <a:pt x="34" y="62"/>
                    <a:pt x="34" y="62"/>
                  </a:cubicBezTo>
                  <a:cubicBezTo>
                    <a:pt x="36" y="63"/>
                    <a:pt x="38" y="63"/>
                    <a:pt x="40" y="63"/>
                  </a:cubicBezTo>
                  <a:cubicBezTo>
                    <a:pt x="40" y="63"/>
                    <a:pt x="40" y="63"/>
                    <a:pt x="40" y="63"/>
                  </a:cubicBezTo>
                  <a:cubicBezTo>
                    <a:pt x="39" y="64"/>
                    <a:pt x="39" y="65"/>
                    <a:pt x="38" y="66"/>
                  </a:cubicBezTo>
                  <a:cubicBezTo>
                    <a:pt x="38" y="66"/>
                    <a:pt x="38" y="66"/>
                    <a:pt x="37" y="66"/>
                  </a:cubicBezTo>
                  <a:cubicBezTo>
                    <a:pt x="36" y="67"/>
                    <a:pt x="36" y="67"/>
                    <a:pt x="35" y="67"/>
                  </a:cubicBezTo>
                  <a:cubicBezTo>
                    <a:pt x="34" y="67"/>
                    <a:pt x="32" y="67"/>
                    <a:pt x="31" y="66"/>
                  </a:cubicBezTo>
                  <a:cubicBezTo>
                    <a:pt x="31" y="66"/>
                    <a:pt x="30" y="66"/>
                    <a:pt x="30" y="66"/>
                  </a:cubicBezTo>
                  <a:cubicBezTo>
                    <a:pt x="29" y="66"/>
                    <a:pt x="28" y="65"/>
                    <a:pt x="27" y="65"/>
                  </a:cubicBezTo>
                  <a:cubicBezTo>
                    <a:pt x="25" y="65"/>
                    <a:pt x="23" y="66"/>
                    <a:pt x="22" y="68"/>
                  </a:cubicBezTo>
                  <a:cubicBezTo>
                    <a:pt x="20" y="71"/>
                    <a:pt x="22" y="75"/>
                    <a:pt x="23" y="77"/>
                  </a:cubicBezTo>
                  <a:cubicBezTo>
                    <a:pt x="23" y="78"/>
                    <a:pt x="24" y="78"/>
                    <a:pt x="24" y="78"/>
                  </a:cubicBezTo>
                  <a:cubicBezTo>
                    <a:pt x="28" y="90"/>
                    <a:pt x="36" y="91"/>
                    <a:pt x="43" y="91"/>
                  </a:cubicBezTo>
                  <a:cubicBezTo>
                    <a:pt x="43" y="91"/>
                    <a:pt x="43" y="91"/>
                    <a:pt x="43" y="91"/>
                  </a:cubicBezTo>
                  <a:cubicBezTo>
                    <a:pt x="46" y="91"/>
                    <a:pt x="49" y="91"/>
                    <a:pt x="53" y="90"/>
                  </a:cubicBezTo>
                  <a:cubicBezTo>
                    <a:pt x="57" y="90"/>
                    <a:pt x="61" y="88"/>
                    <a:pt x="66" y="85"/>
                  </a:cubicBezTo>
                  <a:cubicBezTo>
                    <a:pt x="67" y="84"/>
                    <a:pt x="67" y="84"/>
                    <a:pt x="67" y="84"/>
                  </a:cubicBezTo>
                  <a:cubicBezTo>
                    <a:pt x="77" y="53"/>
                    <a:pt x="77" y="53"/>
                    <a:pt x="77" y="53"/>
                  </a:cubicBezTo>
                  <a:lnTo>
                    <a:pt x="73" y="51"/>
                  </a:lnTo>
                  <a:close/>
                  <a:moveTo>
                    <a:pt x="50" y="65"/>
                  </a:moveTo>
                  <a:cubicBezTo>
                    <a:pt x="49" y="64"/>
                    <a:pt x="48" y="62"/>
                    <a:pt x="46" y="62"/>
                  </a:cubicBezTo>
                  <a:cubicBezTo>
                    <a:pt x="46" y="62"/>
                    <a:pt x="47" y="61"/>
                    <a:pt x="47" y="61"/>
                  </a:cubicBezTo>
                  <a:cubicBezTo>
                    <a:pt x="47" y="61"/>
                    <a:pt x="48" y="60"/>
                    <a:pt x="48" y="60"/>
                  </a:cubicBezTo>
                  <a:cubicBezTo>
                    <a:pt x="49" y="61"/>
                    <a:pt x="49" y="61"/>
                    <a:pt x="49" y="61"/>
                  </a:cubicBezTo>
                  <a:cubicBezTo>
                    <a:pt x="50" y="63"/>
                    <a:pt x="51" y="64"/>
                    <a:pt x="54" y="64"/>
                  </a:cubicBezTo>
                  <a:cubicBezTo>
                    <a:pt x="55" y="64"/>
                    <a:pt x="56" y="64"/>
                    <a:pt x="56" y="65"/>
                  </a:cubicBezTo>
                  <a:cubicBezTo>
                    <a:pt x="57" y="65"/>
                    <a:pt x="57" y="65"/>
                    <a:pt x="58" y="65"/>
                  </a:cubicBezTo>
                  <a:cubicBezTo>
                    <a:pt x="56" y="66"/>
                    <a:pt x="54" y="67"/>
                    <a:pt x="52" y="67"/>
                  </a:cubicBezTo>
                  <a:cubicBezTo>
                    <a:pt x="52" y="67"/>
                    <a:pt x="50" y="66"/>
                    <a:pt x="50" y="65"/>
                  </a:cubicBezTo>
                  <a:close/>
                  <a:moveTo>
                    <a:pt x="39" y="48"/>
                  </a:moveTo>
                  <a:cubicBezTo>
                    <a:pt x="39" y="49"/>
                    <a:pt x="39" y="49"/>
                    <a:pt x="38" y="49"/>
                  </a:cubicBezTo>
                  <a:cubicBezTo>
                    <a:pt x="38" y="49"/>
                    <a:pt x="37" y="50"/>
                    <a:pt x="37" y="50"/>
                  </a:cubicBezTo>
                  <a:cubicBezTo>
                    <a:pt x="37" y="49"/>
                    <a:pt x="38" y="49"/>
                    <a:pt x="39" y="48"/>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49" name="Freeform 86"/>
            <p:cNvSpPr>
              <a:spLocks/>
            </p:cNvSpPr>
            <p:nvPr/>
          </p:nvSpPr>
          <p:spPr bwMode="auto">
            <a:xfrm>
              <a:off x="16870731" y="3273350"/>
              <a:ext cx="98484" cy="69063"/>
            </a:xfrm>
            <a:custGeom>
              <a:avLst/>
              <a:gdLst>
                <a:gd name="T0" fmla="*/ 17 w 18"/>
                <a:gd name="T1" fmla="*/ 6 h 14"/>
                <a:gd name="T2" fmla="*/ 7 w 18"/>
                <a:gd name="T3" fmla="*/ 0 h 14"/>
                <a:gd name="T4" fmla="*/ 6 w 18"/>
                <a:gd name="T5" fmla="*/ 0 h 14"/>
                <a:gd name="T6" fmla="*/ 1 w 18"/>
                <a:gd name="T7" fmla="*/ 3 h 14"/>
                <a:gd name="T8" fmla="*/ 2 w 18"/>
                <a:gd name="T9" fmla="*/ 8 h 14"/>
                <a:gd name="T10" fmla="*/ 10 w 18"/>
                <a:gd name="T11" fmla="*/ 14 h 14"/>
                <a:gd name="T12" fmla="*/ 11 w 18"/>
                <a:gd name="T13" fmla="*/ 14 h 14"/>
                <a:gd name="T14" fmla="*/ 17 w 18"/>
                <a:gd name="T15" fmla="*/ 11 h 14"/>
                <a:gd name="T16" fmla="*/ 17 w 18"/>
                <a:gd name="T17"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4">
                  <a:moveTo>
                    <a:pt x="17" y="6"/>
                  </a:moveTo>
                  <a:cubicBezTo>
                    <a:pt x="15" y="3"/>
                    <a:pt x="9" y="1"/>
                    <a:pt x="7" y="0"/>
                  </a:cubicBezTo>
                  <a:cubicBezTo>
                    <a:pt x="6" y="0"/>
                    <a:pt x="6" y="0"/>
                    <a:pt x="6" y="0"/>
                  </a:cubicBezTo>
                  <a:cubicBezTo>
                    <a:pt x="3" y="0"/>
                    <a:pt x="2" y="2"/>
                    <a:pt x="1" y="3"/>
                  </a:cubicBezTo>
                  <a:cubicBezTo>
                    <a:pt x="1" y="4"/>
                    <a:pt x="0" y="6"/>
                    <a:pt x="2" y="8"/>
                  </a:cubicBezTo>
                  <a:cubicBezTo>
                    <a:pt x="3" y="11"/>
                    <a:pt x="7" y="14"/>
                    <a:pt x="10" y="14"/>
                  </a:cubicBezTo>
                  <a:cubicBezTo>
                    <a:pt x="11" y="14"/>
                    <a:pt x="11" y="14"/>
                    <a:pt x="11" y="14"/>
                  </a:cubicBezTo>
                  <a:cubicBezTo>
                    <a:pt x="13" y="14"/>
                    <a:pt x="16" y="13"/>
                    <a:pt x="17" y="11"/>
                  </a:cubicBezTo>
                  <a:cubicBezTo>
                    <a:pt x="18" y="9"/>
                    <a:pt x="18" y="7"/>
                    <a:pt x="17" y="6"/>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0" name="Freeform 88"/>
            <p:cNvSpPr>
              <a:spLocks/>
            </p:cNvSpPr>
            <p:nvPr/>
          </p:nvSpPr>
          <p:spPr bwMode="auto">
            <a:xfrm>
              <a:off x="18255662" y="4785272"/>
              <a:ext cx="96432" cy="69063"/>
            </a:xfrm>
            <a:custGeom>
              <a:avLst/>
              <a:gdLst>
                <a:gd name="T0" fmla="*/ 17 w 18"/>
                <a:gd name="T1" fmla="*/ 7 h 14"/>
                <a:gd name="T2" fmla="*/ 6 w 18"/>
                <a:gd name="T3" fmla="*/ 0 h 14"/>
                <a:gd name="T4" fmla="*/ 2 w 18"/>
                <a:gd name="T5" fmla="*/ 2 h 14"/>
                <a:gd name="T6" fmla="*/ 0 w 18"/>
                <a:gd name="T7" fmla="*/ 7 h 14"/>
                <a:gd name="T8" fmla="*/ 3 w 18"/>
                <a:gd name="T9" fmla="*/ 11 h 14"/>
                <a:gd name="T10" fmla="*/ 5 w 18"/>
                <a:gd name="T11" fmla="*/ 11 h 14"/>
                <a:gd name="T12" fmla="*/ 7 w 18"/>
                <a:gd name="T13" fmla="*/ 11 h 14"/>
                <a:gd name="T14" fmla="*/ 8 w 18"/>
                <a:gd name="T15" fmla="*/ 12 h 14"/>
                <a:gd name="T16" fmla="*/ 13 w 18"/>
                <a:gd name="T17" fmla="*/ 14 h 14"/>
                <a:gd name="T18" fmla="*/ 16 w 18"/>
                <a:gd name="T19" fmla="*/ 13 h 14"/>
                <a:gd name="T20" fmla="*/ 17 w 18"/>
                <a:gd name="T21"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4">
                  <a:moveTo>
                    <a:pt x="17" y="7"/>
                  </a:moveTo>
                  <a:cubicBezTo>
                    <a:pt x="16" y="4"/>
                    <a:pt x="11" y="0"/>
                    <a:pt x="6" y="0"/>
                  </a:cubicBezTo>
                  <a:cubicBezTo>
                    <a:pt x="5" y="0"/>
                    <a:pt x="3" y="1"/>
                    <a:pt x="2" y="2"/>
                  </a:cubicBezTo>
                  <a:cubicBezTo>
                    <a:pt x="1" y="3"/>
                    <a:pt x="0" y="5"/>
                    <a:pt x="0" y="7"/>
                  </a:cubicBezTo>
                  <a:cubicBezTo>
                    <a:pt x="0" y="9"/>
                    <a:pt x="1" y="10"/>
                    <a:pt x="3" y="11"/>
                  </a:cubicBezTo>
                  <a:cubicBezTo>
                    <a:pt x="4" y="11"/>
                    <a:pt x="4" y="11"/>
                    <a:pt x="5" y="11"/>
                  </a:cubicBezTo>
                  <a:cubicBezTo>
                    <a:pt x="6" y="11"/>
                    <a:pt x="7" y="11"/>
                    <a:pt x="7" y="11"/>
                  </a:cubicBezTo>
                  <a:cubicBezTo>
                    <a:pt x="8" y="11"/>
                    <a:pt x="8" y="12"/>
                    <a:pt x="8" y="12"/>
                  </a:cubicBezTo>
                  <a:cubicBezTo>
                    <a:pt x="9" y="13"/>
                    <a:pt x="11" y="14"/>
                    <a:pt x="13" y="14"/>
                  </a:cubicBezTo>
                  <a:cubicBezTo>
                    <a:pt x="14" y="14"/>
                    <a:pt x="15" y="13"/>
                    <a:pt x="16" y="13"/>
                  </a:cubicBezTo>
                  <a:cubicBezTo>
                    <a:pt x="18" y="11"/>
                    <a:pt x="18" y="9"/>
                    <a:pt x="17" y="7"/>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1" name="Freeform 90"/>
            <p:cNvSpPr>
              <a:spLocks/>
            </p:cNvSpPr>
            <p:nvPr/>
          </p:nvSpPr>
          <p:spPr bwMode="auto">
            <a:xfrm>
              <a:off x="17256460" y="3695195"/>
              <a:ext cx="110794" cy="98928"/>
            </a:xfrm>
            <a:custGeom>
              <a:avLst/>
              <a:gdLst>
                <a:gd name="T0" fmla="*/ 19 w 20"/>
                <a:gd name="T1" fmla="*/ 4 h 20"/>
                <a:gd name="T2" fmla="*/ 12 w 20"/>
                <a:gd name="T3" fmla="*/ 0 h 20"/>
                <a:gd name="T4" fmla="*/ 1 w 20"/>
                <a:gd name="T5" fmla="*/ 10 h 20"/>
                <a:gd name="T6" fmla="*/ 8 w 20"/>
                <a:gd name="T7" fmla="*/ 20 h 20"/>
                <a:gd name="T8" fmla="*/ 11 w 20"/>
                <a:gd name="T9" fmla="*/ 20 h 20"/>
                <a:gd name="T10" fmla="*/ 11 w 20"/>
                <a:gd name="T11" fmla="*/ 20 h 20"/>
                <a:gd name="T12" fmla="*/ 18 w 20"/>
                <a:gd name="T13" fmla="*/ 16 h 20"/>
                <a:gd name="T14" fmla="*/ 19 w 20"/>
                <a:gd name="T15" fmla="*/ 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20">
                  <a:moveTo>
                    <a:pt x="19" y="4"/>
                  </a:moveTo>
                  <a:cubicBezTo>
                    <a:pt x="17" y="0"/>
                    <a:pt x="14" y="0"/>
                    <a:pt x="12" y="0"/>
                  </a:cubicBezTo>
                  <a:cubicBezTo>
                    <a:pt x="7" y="0"/>
                    <a:pt x="2" y="6"/>
                    <a:pt x="1" y="10"/>
                  </a:cubicBezTo>
                  <a:cubicBezTo>
                    <a:pt x="0" y="15"/>
                    <a:pt x="2" y="18"/>
                    <a:pt x="8" y="20"/>
                  </a:cubicBezTo>
                  <a:cubicBezTo>
                    <a:pt x="9" y="20"/>
                    <a:pt x="10" y="20"/>
                    <a:pt x="11" y="20"/>
                  </a:cubicBezTo>
                  <a:cubicBezTo>
                    <a:pt x="11" y="20"/>
                    <a:pt x="11" y="20"/>
                    <a:pt x="11" y="20"/>
                  </a:cubicBezTo>
                  <a:cubicBezTo>
                    <a:pt x="14" y="20"/>
                    <a:pt x="16" y="19"/>
                    <a:pt x="18" y="16"/>
                  </a:cubicBezTo>
                  <a:cubicBezTo>
                    <a:pt x="20" y="13"/>
                    <a:pt x="20" y="8"/>
                    <a:pt x="19" y="4"/>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2" name="Freeform 92"/>
            <p:cNvSpPr>
              <a:spLocks noEditPoints="1"/>
            </p:cNvSpPr>
            <p:nvPr/>
          </p:nvSpPr>
          <p:spPr bwMode="auto">
            <a:xfrm>
              <a:off x="17334426" y="3450674"/>
              <a:ext cx="385729" cy="391980"/>
            </a:xfrm>
            <a:custGeom>
              <a:avLst/>
              <a:gdLst>
                <a:gd name="T0" fmla="*/ 69 w 71"/>
                <a:gd name="T1" fmla="*/ 23 h 79"/>
                <a:gd name="T2" fmla="*/ 60 w 71"/>
                <a:gd name="T3" fmla="*/ 11 h 79"/>
                <a:gd name="T4" fmla="*/ 54 w 71"/>
                <a:gd name="T5" fmla="*/ 12 h 79"/>
                <a:gd name="T6" fmla="*/ 46 w 71"/>
                <a:gd name="T7" fmla="*/ 9 h 79"/>
                <a:gd name="T8" fmla="*/ 41 w 71"/>
                <a:gd name="T9" fmla="*/ 3 h 79"/>
                <a:gd name="T10" fmla="*/ 35 w 71"/>
                <a:gd name="T11" fmla="*/ 5 h 79"/>
                <a:gd name="T12" fmla="*/ 34 w 71"/>
                <a:gd name="T13" fmla="*/ 6 h 79"/>
                <a:gd name="T14" fmla="*/ 31 w 71"/>
                <a:gd name="T15" fmla="*/ 13 h 79"/>
                <a:gd name="T16" fmla="*/ 29 w 71"/>
                <a:gd name="T17" fmla="*/ 13 h 79"/>
                <a:gd name="T18" fmla="*/ 23 w 71"/>
                <a:gd name="T19" fmla="*/ 21 h 79"/>
                <a:gd name="T20" fmla="*/ 19 w 71"/>
                <a:gd name="T21" fmla="*/ 17 h 79"/>
                <a:gd name="T22" fmla="*/ 19 w 71"/>
                <a:gd name="T23" fmla="*/ 9 h 79"/>
                <a:gd name="T24" fmla="*/ 15 w 71"/>
                <a:gd name="T25" fmla="*/ 5 h 79"/>
                <a:gd name="T26" fmla="*/ 11 w 71"/>
                <a:gd name="T27" fmla="*/ 1 h 79"/>
                <a:gd name="T28" fmla="*/ 2 w 71"/>
                <a:gd name="T29" fmla="*/ 3 h 79"/>
                <a:gd name="T30" fmla="*/ 2 w 71"/>
                <a:gd name="T31" fmla="*/ 11 h 79"/>
                <a:gd name="T32" fmla="*/ 2 w 71"/>
                <a:gd name="T33" fmla="*/ 16 h 79"/>
                <a:gd name="T34" fmla="*/ 2 w 71"/>
                <a:gd name="T35" fmla="*/ 23 h 79"/>
                <a:gd name="T36" fmla="*/ 6 w 71"/>
                <a:gd name="T37" fmla="*/ 31 h 79"/>
                <a:gd name="T38" fmla="*/ 10 w 71"/>
                <a:gd name="T39" fmla="*/ 40 h 79"/>
                <a:gd name="T40" fmla="*/ 11 w 71"/>
                <a:gd name="T41" fmla="*/ 41 h 79"/>
                <a:gd name="T42" fmla="*/ 13 w 71"/>
                <a:gd name="T43" fmla="*/ 47 h 79"/>
                <a:gd name="T44" fmla="*/ 19 w 71"/>
                <a:gd name="T45" fmla="*/ 52 h 79"/>
                <a:gd name="T46" fmla="*/ 26 w 71"/>
                <a:gd name="T47" fmla="*/ 51 h 79"/>
                <a:gd name="T48" fmla="*/ 33 w 71"/>
                <a:gd name="T49" fmla="*/ 52 h 79"/>
                <a:gd name="T50" fmla="*/ 39 w 71"/>
                <a:gd name="T51" fmla="*/ 51 h 79"/>
                <a:gd name="T52" fmla="*/ 40 w 71"/>
                <a:gd name="T53" fmla="*/ 51 h 79"/>
                <a:gd name="T54" fmla="*/ 31 w 71"/>
                <a:gd name="T55" fmla="*/ 58 h 79"/>
                <a:gd name="T56" fmla="*/ 31 w 71"/>
                <a:gd name="T57" fmla="*/ 65 h 79"/>
                <a:gd name="T58" fmla="*/ 31 w 71"/>
                <a:gd name="T59" fmla="*/ 71 h 79"/>
                <a:gd name="T60" fmla="*/ 37 w 71"/>
                <a:gd name="T61" fmla="*/ 78 h 79"/>
                <a:gd name="T62" fmla="*/ 41 w 71"/>
                <a:gd name="T63" fmla="*/ 77 h 79"/>
                <a:gd name="T64" fmla="*/ 42 w 71"/>
                <a:gd name="T65" fmla="*/ 77 h 79"/>
                <a:gd name="T66" fmla="*/ 47 w 71"/>
                <a:gd name="T67" fmla="*/ 79 h 79"/>
                <a:gd name="T68" fmla="*/ 53 w 71"/>
                <a:gd name="T69" fmla="*/ 79 h 79"/>
                <a:gd name="T70" fmla="*/ 58 w 71"/>
                <a:gd name="T71" fmla="*/ 78 h 79"/>
                <a:gd name="T72" fmla="*/ 62 w 71"/>
                <a:gd name="T73" fmla="*/ 67 h 79"/>
                <a:gd name="T74" fmla="*/ 63 w 71"/>
                <a:gd name="T75" fmla="*/ 62 h 79"/>
                <a:gd name="T76" fmla="*/ 67 w 71"/>
                <a:gd name="T77" fmla="*/ 51 h 79"/>
                <a:gd name="T78" fmla="*/ 66 w 71"/>
                <a:gd name="T79" fmla="*/ 46 h 79"/>
                <a:gd name="T80" fmla="*/ 69 w 71"/>
                <a:gd name="T81" fmla="*/ 39 h 79"/>
                <a:gd name="T82" fmla="*/ 23 w 71"/>
                <a:gd name="T83" fmla="*/ 25 h 79"/>
                <a:gd name="T84" fmla="*/ 23 w 71"/>
                <a:gd name="T85" fmla="*/ 26 h 79"/>
                <a:gd name="T86" fmla="*/ 23 w 71"/>
                <a:gd name="T87" fmla="*/ 25 h 79"/>
                <a:gd name="T88" fmla="*/ 35 w 71"/>
                <a:gd name="T89" fmla="*/ 16 h 79"/>
                <a:gd name="T90" fmla="*/ 35 w 71"/>
                <a:gd name="T91" fmla="*/ 16 h 79"/>
                <a:gd name="T92" fmla="*/ 40 w 71"/>
                <a:gd name="T93" fmla="*/ 28 h 79"/>
                <a:gd name="T94" fmla="*/ 37 w 71"/>
                <a:gd name="T95" fmla="*/ 22 h 79"/>
                <a:gd name="T96" fmla="*/ 36 w 71"/>
                <a:gd name="T97" fmla="*/ 18 h 79"/>
                <a:gd name="T98" fmla="*/ 40 w 71"/>
                <a:gd name="T99" fmla="*/ 22 h 79"/>
                <a:gd name="T100" fmla="*/ 43 w 71"/>
                <a:gd name="T101" fmla="*/ 3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1" h="79">
                  <a:moveTo>
                    <a:pt x="69" y="26"/>
                  </a:moveTo>
                  <a:cubicBezTo>
                    <a:pt x="69" y="25"/>
                    <a:pt x="69" y="24"/>
                    <a:pt x="69" y="23"/>
                  </a:cubicBezTo>
                  <a:cubicBezTo>
                    <a:pt x="68" y="20"/>
                    <a:pt x="68" y="18"/>
                    <a:pt x="67" y="16"/>
                  </a:cubicBezTo>
                  <a:cubicBezTo>
                    <a:pt x="66" y="13"/>
                    <a:pt x="63" y="11"/>
                    <a:pt x="60" y="11"/>
                  </a:cubicBezTo>
                  <a:cubicBezTo>
                    <a:pt x="58" y="11"/>
                    <a:pt x="57" y="11"/>
                    <a:pt x="55" y="12"/>
                  </a:cubicBezTo>
                  <a:cubicBezTo>
                    <a:pt x="55" y="12"/>
                    <a:pt x="54" y="12"/>
                    <a:pt x="54" y="12"/>
                  </a:cubicBezTo>
                  <a:cubicBezTo>
                    <a:pt x="52" y="10"/>
                    <a:pt x="51" y="9"/>
                    <a:pt x="47" y="8"/>
                  </a:cubicBezTo>
                  <a:cubicBezTo>
                    <a:pt x="47" y="8"/>
                    <a:pt x="47" y="9"/>
                    <a:pt x="46" y="9"/>
                  </a:cubicBezTo>
                  <a:cubicBezTo>
                    <a:pt x="47" y="7"/>
                    <a:pt x="46" y="6"/>
                    <a:pt x="46" y="5"/>
                  </a:cubicBezTo>
                  <a:cubicBezTo>
                    <a:pt x="45" y="3"/>
                    <a:pt x="43" y="3"/>
                    <a:pt x="41" y="3"/>
                  </a:cubicBezTo>
                  <a:cubicBezTo>
                    <a:pt x="39" y="3"/>
                    <a:pt x="38" y="3"/>
                    <a:pt x="36" y="4"/>
                  </a:cubicBezTo>
                  <a:cubicBezTo>
                    <a:pt x="36" y="4"/>
                    <a:pt x="36" y="5"/>
                    <a:pt x="35" y="5"/>
                  </a:cubicBezTo>
                  <a:cubicBezTo>
                    <a:pt x="35" y="5"/>
                    <a:pt x="35" y="5"/>
                    <a:pt x="35" y="6"/>
                  </a:cubicBezTo>
                  <a:cubicBezTo>
                    <a:pt x="34" y="6"/>
                    <a:pt x="34" y="6"/>
                    <a:pt x="34" y="6"/>
                  </a:cubicBezTo>
                  <a:cubicBezTo>
                    <a:pt x="33" y="6"/>
                    <a:pt x="32" y="7"/>
                    <a:pt x="31" y="8"/>
                  </a:cubicBezTo>
                  <a:cubicBezTo>
                    <a:pt x="30" y="9"/>
                    <a:pt x="30" y="11"/>
                    <a:pt x="31" y="13"/>
                  </a:cubicBezTo>
                  <a:cubicBezTo>
                    <a:pt x="31" y="13"/>
                    <a:pt x="31" y="13"/>
                    <a:pt x="31" y="13"/>
                  </a:cubicBezTo>
                  <a:cubicBezTo>
                    <a:pt x="31" y="13"/>
                    <a:pt x="30" y="13"/>
                    <a:pt x="29" y="13"/>
                  </a:cubicBezTo>
                  <a:cubicBezTo>
                    <a:pt x="28" y="13"/>
                    <a:pt x="26" y="14"/>
                    <a:pt x="25" y="15"/>
                  </a:cubicBezTo>
                  <a:cubicBezTo>
                    <a:pt x="24" y="16"/>
                    <a:pt x="23" y="19"/>
                    <a:pt x="23" y="21"/>
                  </a:cubicBezTo>
                  <a:cubicBezTo>
                    <a:pt x="23" y="20"/>
                    <a:pt x="23" y="19"/>
                    <a:pt x="22" y="19"/>
                  </a:cubicBezTo>
                  <a:cubicBezTo>
                    <a:pt x="22" y="18"/>
                    <a:pt x="20" y="17"/>
                    <a:pt x="19" y="17"/>
                  </a:cubicBezTo>
                  <a:cubicBezTo>
                    <a:pt x="19" y="17"/>
                    <a:pt x="19" y="16"/>
                    <a:pt x="20" y="16"/>
                  </a:cubicBezTo>
                  <a:cubicBezTo>
                    <a:pt x="20" y="14"/>
                    <a:pt x="20" y="11"/>
                    <a:pt x="19" y="9"/>
                  </a:cubicBezTo>
                  <a:cubicBezTo>
                    <a:pt x="18" y="8"/>
                    <a:pt x="17" y="7"/>
                    <a:pt x="16" y="7"/>
                  </a:cubicBezTo>
                  <a:cubicBezTo>
                    <a:pt x="16" y="6"/>
                    <a:pt x="16" y="6"/>
                    <a:pt x="15" y="5"/>
                  </a:cubicBezTo>
                  <a:cubicBezTo>
                    <a:pt x="15" y="5"/>
                    <a:pt x="15" y="5"/>
                    <a:pt x="15" y="5"/>
                  </a:cubicBezTo>
                  <a:cubicBezTo>
                    <a:pt x="14" y="3"/>
                    <a:pt x="13" y="2"/>
                    <a:pt x="11" y="1"/>
                  </a:cubicBezTo>
                  <a:cubicBezTo>
                    <a:pt x="10" y="1"/>
                    <a:pt x="9" y="0"/>
                    <a:pt x="8" y="0"/>
                  </a:cubicBezTo>
                  <a:cubicBezTo>
                    <a:pt x="5" y="0"/>
                    <a:pt x="3" y="1"/>
                    <a:pt x="2" y="3"/>
                  </a:cubicBezTo>
                  <a:cubicBezTo>
                    <a:pt x="0" y="5"/>
                    <a:pt x="0" y="8"/>
                    <a:pt x="1" y="10"/>
                  </a:cubicBezTo>
                  <a:cubicBezTo>
                    <a:pt x="1" y="11"/>
                    <a:pt x="2" y="11"/>
                    <a:pt x="2" y="11"/>
                  </a:cubicBezTo>
                  <a:cubicBezTo>
                    <a:pt x="2" y="12"/>
                    <a:pt x="2" y="12"/>
                    <a:pt x="2" y="12"/>
                  </a:cubicBezTo>
                  <a:cubicBezTo>
                    <a:pt x="2" y="13"/>
                    <a:pt x="2" y="15"/>
                    <a:pt x="2" y="16"/>
                  </a:cubicBezTo>
                  <a:cubicBezTo>
                    <a:pt x="3" y="17"/>
                    <a:pt x="4" y="18"/>
                    <a:pt x="5" y="19"/>
                  </a:cubicBezTo>
                  <a:cubicBezTo>
                    <a:pt x="3" y="20"/>
                    <a:pt x="2" y="22"/>
                    <a:pt x="2" y="23"/>
                  </a:cubicBezTo>
                  <a:cubicBezTo>
                    <a:pt x="1" y="26"/>
                    <a:pt x="2" y="28"/>
                    <a:pt x="3" y="29"/>
                  </a:cubicBezTo>
                  <a:cubicBezTo>
                    <a:pt x="4" y="30"/>
                    <a:pt x="5" y="31"/>
                    <a:pt x="6" y="31"/>
                  </a:cubicBezTo>
                  <a:cubicBezTo>
                    <a:pt x="6" y="32"/>
                    <a:pt x="5" y="33"/>
                    <a:pt x="6" y="35"/>
                  </a:cubicBezTo>
                  <a:cubicBezTo>
                    <a:pt x="6" y="37"/>
                    <a:pt x="8" y="39"/>
                    <a:pt x="10" y="40"/>
                  </a:cubicBezTo>
                  <a:cubicBezTo>
                    <a:pt x="11" y="40"/>
                    <a:pt x="11" y="40"/>
                    <a:pt x="11" y="40"/>
                  </a:cubicBezTo>
                  <a:cubicBezTo>
                    <a:pt x="11" y="40"/>
                    <a:pt x="11" y="41"/>
                    <a:pt x="11" y="41"/>
                  </a:cubicBezTo>
                  <a:cubicBezTo>
                    <a:pt x="12" y="42"/>
                    <a:pt x="13" y="42"/>
                    <a:pt x="14" y="43"/>
                  </a:cubicBezTo>
                  <a:cubicBezTo>
                    <a:pt x="13" y="44"/>
                    <a:pt x="13" y="45"/>
                    <a:pt x="13" y="47"/>
                  </a:cubicBezTo>
                  <a:cubicBezTo>
                    <a:pt x="14" y="48"/>
                    <a:pt x="15" y="51"/>
                    <a:pt x="18" y="52"/>
                  </a:cubicBezTo>
                  <a:cubicBezTo>
                    <a:pt x="18" y="52"/>
                    <a:pt x="19" y="52"/>
                    <a:pt x="19" y="52"/>
                  </a:cubicBezTo>
                  <a:cubicBezTo>
                    <a:pt x="20" y="52"/>
                    <a:pt x="22" y="52"/>
                    <a:pt x="23" y="52"/>
                  </a:cubicBezTo>
                  <a:cubicBezTo>
                    <a:pt x="24" y="51"/>
                    <a:pt x="25" y="51"/>
                    <a:pt x="26" y="51"/>
                  </a:cubicBezTo>
                  <a:cubicBezTo>
                    <a:pt x="27" y="51"/>
                    <a:pt x="28" y="51"/>
                    <a:pt x="29" y="52"/>
                  </a:cubicBezTo>
                  <a:cubicBezTo>
                    <a:pt x="30" y="52"/>
                    <a:pt x="31" y="52"/>
                    <a:pt x="33" y="52"/>
                  </a:cubicBezTo>
                  <a:cubicBezTo>
                    <a:pt x="34" y="52"/>
                    <a:pt x="35" y="51"/>
                    <a:pt x="37" y="51"/>
                  </a:cubicBezTo>
                  <a:cubicBezTo>
                    <a:pt x="38" y="51"/>
                    <a:pt x="38" y="51"/>
                    <a:pt x="39" y="51"/>
                  </a:cubicBezTo>
                  <a:cubicBezTo>
                    <a:pt x="39" y="51"/>
                    <a:pt x="39" y="51"/>
                    <a:pt x="39" y="51"/>
                  </a:cubicBezTo>
                  <a:cubicBezTo>
                    <a:pt x="40" y="51"/>
                    <a:pt x="40" y="51"/>
                    <a:pt x="40" y="51"/>
                  </a:cubicBezTo>
                  <a:cubicBezTo>
                    <a:pt x="40" y="52"/>
                    <a:pt x="38" y="52"/>
                    <a:pt x="37" y="53"/>
                  </a:cubicBezTo>
                  <a:cubicBezTo>
                    <a:pt x="35" y="54"/>
                    <a:pt x="33" y="55"/>
                    <a:pt x="31" y="58"/>
                  </a:cubicBezTo>
                  <a:cubicBezTo>
                    <a:pt x="30" y="60"/>
                    <a:pt x="31" y="62"/>
                    <a:pt x="31" y="63"/>
                  </a:cubicBezTo>
                  <a:cubicBezTo>
                    <a:pt x="31" y="64"/>
                    <a:pt x="31" y="64"/>
                    <a:pt x="31" y="65"/>
                  </a:cubicBezTo>
                  <a:cubicBezTo>
                    <a:pt x="31" y="66"/>
                    <a:pt x="31" y="67"/>
                    <a:pt x="31" y="68"/>
                  </a:cubicBezTo>
                  <a:cubicBezTo>
                    <a:pt x="31" y="69"/>
                    <a:pt x="31" y="70"/>
                    <a:pt x="31" y="71"/>
                  </a:cubicBezTo>
                  <a:cubicBezTo>
                    <a:pt x="31" y="73"/>
                    <a:pt x="31" y="75"/>
                    <a:pt x="32" y="76"/>
                  </a:cubicBezTo>
                  <a:cubicBezTo>
                    <a:pt x="33" y="77"/>
                    <a:pt x="35" y="78"/>
                    <a:pt x="37" y="78"/>
                  </a:cubicBezTo>
                  <a:cubicBezTo>
                    <a:pt x="38" y="78"/>
                    <a:pt x="39" y="77"/>
                    <a:pt x="40" y="77"/>
                  </a:cubicBezTo>
                  <a:cubicBezTo>
                    <a:pt x="41" y="77"/>
                    <a:pt x="41" y="77"/>
                    <a:pt x="41" y="77"/>
                  </a:cubicBezTo>
                  <a:cubicBezTo>
                    <a:pt x="41" y="77"/>
                    <a:pt x="41" y="77"/>
                    <a:pt x="41" y="77"/>
                  </a:cubicBezTo>
                  <a:cubicBezTo>
                    <a:pt x="41" y="77"/>
                    <a:pt x="42" y="77"/>
                    <a:pt x="42" y="77"/>
                  </a:cubicBezTo>
                  <a:cubicBezTo>
                    <a:pt x="43" y="78"/>
                    <a:pt x="44" y="79"/>
                    <a:pt x="46" y="79"/>
                  </a:cubicBezTo>
                  <a:cubicBezTo>
                    <a:pt x="47" y="79"/>
                    <a:pt x="47" y="79"/>
                    <a:pt x="47" y="79"/>
                  </a:cubicBezTo>
                  <a:cubicBezTo>
                    <a:pt x="48" y="79"/>
                    <a:pt x="49" y="79"/>
                    <a:pt x="50" y="79"/>
                  </a:cubicBezTo>
                  <a:cubicBezTo>
                    <a:pt x="51" y="79"/>
                    <a:pt x="52" y="79"/>
                    <a:pt x="53" y="79"/>
                  </a:cubicBezTo>
                  <a:cubicBezTo>
                    <a:pt x="53" y="79"/>
                    <a:pt x="53" y="79"/>
                    <a:pt x="53" y="79"/>
                  </a:cubicBezTo>
                  <a:cubicBezTo>
                    <a:pt x="55" y="79"/>
                    <a:pt x="57" y="79"/>
                    <a:pt x="58" y="78"/>
                  </a:cubicBezTo>
                  <a:cubicBezTo>
                    <a:pt x="61" y="76"/>
                    <a:pt x="62" y="72"/>
                    <a:pt x="62" y="70"/>
                  </a:cubicBezTo>
                  <a:cubicBezTo>
                    <a:pt x="62" y="69"/>
                    <a:pt x="62" y="68"/>
                    <a:pt x="62" y="67"/>
                  </a:cubicBezTo>
                  <a:cubicBezTo>
                    <a:pt x="62" y="65"/>
                    <a:pt x="62" y="64"/>
                    <a:pt x="62" y="64"/>
                  </a:cubicBezTo>
                  <a:cubicBezTo>
                    <a:pt x="62" y="63"/>
                    <a:pt x="63" y="63"/>
                    <a:pt x="63" y="62"/>
                  </a:cubicBezTo>
                  <a:cubicBezTo>
                    <a:pt x="64" y="62"/>
                    <a:pt x="65" y="61"/>
                    <a:pt x="65" y="60"/>
                  </a:cubicBezTo>
                  <a:cubicBezTo>
                    <a:pt x="68" y="57"/>
                    <a:pt x="67" y="54"/>
                    <a:pt x="67" y="51"/>
                  </a:cubicBezTo>
                  <a:cubicBezTo>
                    <a:pt x="67" y="51"/>
                    <a:pt x="67" y="50"/>
                    <a:pt x="67" y="50"/>
                  </a:cubicBezTo>
                  <a:cubicBezTo>
                    <a:pt x="66" y="48"/>
                    <a:pt x="66" y="47"/>
                    <a:pt x="66" y="46"/>
                  </a:cubicBezTo>
                  <a:cubicBezTo>
                    <a:pt x="67" y="45"/>
                    <a:pt x="67" y="44"/>
                    <a:pt x="68" y="42"/>
                  </a:cubicBezTo>
                  <a:cubicBezTo>
                    <a:pt x="68" y="41"/>
                    <a:pt x="69" y="40"/>
                    <a:pt x="69" y="39"/>
                  </a:cubicBezTo>
                  <a:cubicBezTo>
                    <a:pt x="71" y="34"/>
                    <a:pt x="70" y="30"/>
                    <a:pt x="69" y="26"/>
                  </a:cubicBezTo>
                  <a:close/>
                  <a:moveTo>
                    <a:pt x="23" y="25"/>
                  </a:moveTo>
                  <a:cubicBezTo>
                    <a:pt x="23" y="26"/>
                    <a:pt x="23" y="26"/>
                    <a:pt x="23" y="27"/>
                  </a:cubicBezTo>
                  <a:cubicBezTo>
                    <a:pt x="23" y="27"/>
                    <a:pt x="23" y="26"/>
                    <a:pt x="23" y="26"/>
                  </a:cubicBezTo>
                  <a:cubicBezTo>
                    <a:pt x="23" y="26"/>
                    <a:pt x="23" y="25"/>
                    <a:pt x="23" y="25"/>
                  </a:cubicBezTo>
                  <a:cubicBezTo>
                    <a:pt x="23" y="25"/>
                    <a:pt x="23" y="25"/>
                    <a:pt x="23" y="25"/>
                  </a:cubicBezTo>
                  <a:close/>
                  <a:moveTo>
                    <a:pt x="35" y="16"/>
                  </a:moveTo>
                  <a:cubicBezTo>
                    <a:pt x="35" y="16"/>
                    <a:pt x="35" y="16"/>
                    <a:pt x="35" y="16"/>
                  </a:cubicBezTo>
                  <a:cubicBezTo>
                    <a:pt x="35" y="16"/>
                    <a:pt x="35" y="17"/>
                    <a:pt x="35" y="17"/>
                  </a:cubicBezTo>
                  <a:cubicBezTo>
                    <a:pt x="35" y="17"/>
                    <a:pt x="35" y="16"/>
                    <a:pt x="35" y="16"/>
                  </a:cubicBezTo>
                  <a:close/>
                  <a:moveTo>
                    <a:pt x="43" y="30"/>
                  </a:moveTo>
                  <a:cubicBezTo>
                    <a:pt x="42" y="29"/>
                    <a:pt x="41" y="29"/>
                    <a:pt x="40" y="28"/>
                  </a:cubicBezTo>
                  <a:cubicBezTo>
                    <a:pt x="40" y="27"/>
                    <a:pt x="40" y="27"/>
                    <a:pt x="39" y="26"/>
                  </a:cubicBezTo>
                  <a:cubicBezTo>
                    <a:pt x="38" y="25"/>
                    <a:pt x="37" y="23"/>
                    <a:pt x="37" y="22"/>
                  </a:cubicBezTo>
                  <a:cubicBezTo>
                    <a:pt x="36" y="21"/>
                    <a:pt x="36" y="21"/>
                    <a:pt x="36" y="20"/>
                  </a:cubicBezTo>
                  <a:cubicBezTo>
                    <a:pt x="36" y="20"/>
                    <a:pt x="36" y="19"/>
                    <a:pt x="36" y="18"/>
                  </a:cubicBezTo>
                  <a:cubicBezTo>
                    <a:pt x="36" y="19"/>
                    <a:pt x="36" y="19"/>
                    <a:pt x="36" y="20"/>
                  </a:cubicBezTo>
                  <a:cubicBezTo>
                    <a:pt x="37" y="21"/>
                    <a:pt x="39" y="22"/>
                    <a:pt x="40" y="22"/>
                  </a:cubicBezTo>
                  <a:cubicBezTo>
                    <a:pt x="40" y="23"/>
                    <a:pt x="40" y="23"/>
                    <a:pt x="40" y="23"/>
                  </a:cubicBezTo>
                  <a:cubicBezTo>
                    <a:pt x="43" y="23"/>
                    <a:pt x="43" y="27"/>
                    <a:pt x="43" y="30"/>
                  </a:cubicBezTo>
                  <a:close/>
                </a:path>
              </a:pathLst>
            </a:custGeom>
            <a:grpFill/>
            <a:ln w="4763" cap="rnd">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53" name="Freeform 27"/>
            <p:cNvSpPr>
              <a:spLocks noEditPoints="1"/>
            </p:cNvSpPr>
            <p:nvPr/>
          </p:nvSpPr>
          <p:spPr bwMode="auto">
            <a:xfrm>
              <a:off x="14109676" y="4001313"/>
              <a:ext cx="4704662" cy="2713993"/>
            </a:xfrm>
            <a:custGeom>
              <a:avLst/>
              <a:gdLst>
                <a:gd name="T0" fmla="*/ 834 w 863"/>
                <a:gd name="T1" fmla="*/ 311 h 547"/>
                <a:gd name="T2" fmla="*/ 792 w 863"/>
                <a:gd name="T3" fmla="*/ 284 h 547"/>
                <a:gd name="T4" fmla="*/ 774 w 863"/>
                <a:gd name="T5" fmla="*/ 241 h 547"/>
                <a:gd name="T6" fmla="*/ 848 w 863"/>
                <a:gd name="T7" fmla="*/ 263 h 547"/>
                <a:gd name="T8" fmla="*/ 847 w 863"/>
                <a:gd name="T9" fmla="*/ 195 h 547"/>
                <a:gd name="T10" fmla="*/ 790 w 863"/>
                <a:gd name="T11" fmla="*/ 178 h 547"/>
                <a:gd name="T12" fmla="*/ 735 w 863"/>
                <a:gd name="T13" fmla="*/ 169 h 547"/>
                <a:gd name="T14" fmla="*/ 725 w 863"/>
                <a:gd name="T15" fmla="*/ 129 h 547"/>
                <a:gd name="T16" fmla="*/ 689 w 863"/>
                <a:gd name="T17" fmla="*/ 93 h 547"/>
                <a:gd name="T18" fmla="*/ 665 w 863"/>
                <a:gd name="T19" fmla="*/ 87 h 547"/>
                <a:gd name="T20" fmla="*/ 614 w 863"/>
                <a:gd name="T21" fmla="*/ 63 h 547"/>
                <a:gd name="T22" fmla="*/ 550 w 863"/>
                <a:gd name="T23" fmla="*/ 63 h 547"/>
                <a:gd name="T24" fmla="*/ 523 w 863"/>
                <a:gd name="T25" fmla="*/ 14 h 547"/>
                <a:gd name="T26" fmla="*/ 480 w 863"/>
                <a:gd name="T27" fmla="*/ 95 h 547"/>
                <a:gd name="T28" fmla="*/ 467 w 863"/>
                <a:gd name="T29" fmla="*/ 13 h 547"/>
                <a:gd name="T30" fmla="*/ 446 w 863"/>
                <a:gd name="T31" fmla="*/ 151 h 547"/>
                <a:gd name="T32" fmla="*/ 494 w 863"/>
                <a:gd name="T33" fmla="*/ 169 h 547"/>
                <a:gd name="T34" fmla="*/ 483 w 863"/>
                <a:gd name="T35" fmla="*/ 244 h 547"/>
                <a:gd name="T36" fmla="*/ 462 w 863"/>
                <a:gd name="T37" fmla="*/ 226 h 547"/>
                <a:gd name="T38" fmla="*/ 428 w 863"/>
                <a:gd name="T39" fmla="*/ 227 h 547"/>
                <a:gd name="T40" fmla="*/ 397 w 863"/>
                <a:gd name="T41" fmla="*/ 176 h 547"/>
                <a:gd name="T42" fmla="*/ 394 w 863"/>
                <a:gd name="T43" fmla="*/ 112 h 547"/>
                <a:gd name="T44" fmla="*/ 424 w 863"/>
                <a:gd name="T45" fmla="*/ 35 h 547"/>
                <a:gd name="T46" fmla="*/ 364 w 863"/>
                <a:gd name="T47" fmla="*/ 58 h 547"/>
                <a:gd name="T48" fmla="*/ 346 w 863"/>
                <a:gd name="T49" fmla="*/ 121 h 547"/>
                <a:gd name="T50" fmla="*/ 368 w 863"/>
                <a:gd name="T51" fmla="*/ 186 h 547"/>
                <a:gd name="T52" fmla="*/ 376 w 863"/>
                <a:gd name="T53" fmla="*/ 219 h 547"/>
                <a:gd name="T54" fmla="*/ 348 w 863"/>
                <a:gd name="T55" fmla="*/ 269 h 547"/>
                <a:gd name="T56" fmla="*/ 338 w 863"/>
                <a:gd name="T57" fmla="*/ 226 h 547"/>
                <a:gd name="T58" fmla="*/ 315 w 863"/>
                <a:gd name="T59" fmla="*/ 242 h 547"/>
                <a:gd name="T60" fmla="*/ 293 w 863"/>
                <a:gd name="T61" fmla="*/ 239 h 547"/>
                <a:gd name="T62" fmla="*/ 246 w 863"/>
                <a:gd name="T63" fmla="*/ 229 h 547"/>
                <a:gd name="T64" fmla="*/ 205 w 863"/>
                <a:gd name="T65" fmla="*/ 179 h 547"/>
                <a:gd name="T66" fmla="*/ 188 w 863"/>
                <a:gd name="T67" fmla="*/ 204 h 547"/>
                <a:gd name="T68" fmla="*/ 162 w 863"/>
                <a:gd name="T69" fmla="*/ 247 h 547"/>
                <a:gd name="T70" fmla="*/ 132 w 863"/>
                <a:gd name="T71" fmla="*/ 198 h 547"/>
                <a:gd name="T72" fmla="*/ 81 w 863"/>
                <a:gd name="T73" fmla="*/ 180 h 547"/>
                <a:gd name="T74" fmla="*/ 71 w 863"/>
                <a:gd name="T75" fmla="*/ 129 h 547"/>
                <a:gd name="T76" fmla="*/ 339 w 863"/>
                <a:gd name="T77" fmla="*/ 547 h 547"/>
                <a:gd name="T78" fmla="*/ 370 w 863"/>
                <a:gd name="T79" fmla="*/ 480 h 547"/>
                <a:gd name="T80" fmla="*/ 403 w 863"/>
                <a:gd name="T81" fmla="*/ 448 h 547"/>
                <a:gd name="T82" fmla="*/ 466 w 863"/>
                <a:gd name="T83" fmla="*/ 385 h 547"/>
                <a:gd name="T84" fmla="*/ 489 w 863"/>
                <a:gd name="T85" fmla="*/ 308 h 547"/>
                <a:gd name="T86" fmla="*/ 526 w 863"/>
                <a:gd name="T87" fmla="*/ 303 h 547"/>
                <a:gd name="T88" fmla="*/ 552 w 863"/>
                <a:gd name="T89" fmla="*/ 244 h 547"/>
                <a:gd name="T90" fmla="*/ 538 w 863"/>
                <a:gd name="T91" fmla="*/ 185 h 547"/>
                <a:gd name="T92" fmla="*/ 531 w 863"/>
                <a:gd name="T93" fmla="*/ 170 h 547"/>
                <a:gd name="T94" fmla="*/ 595 w 863"/>
                <a:gd name="T95" fmla="*/ 161 h 547"/>
                <a:gd name="T96" fmla="*/ 613 w 863"/>
                <a:gd name="T97" fmla="*/ 200 h 547"/>
                <a:gd name="T98" fmla="*/ 671 w 863"/>
                <a:gd name="T99" fmla="*/ 215 h 547"/>
                <a:gd name="T100" fmla="*/ 675 w 863"/>
                <a:gd name="T101" fmla="*/ 310 h 547"/>
                <a:gd name="T102" fmla="*/ 621 w 863"/>
                <a:gd name="T103" fmla="*/ 342 h 547"/>
                <a:gd name="T104" fmla="*/ 685 w 863"/>
                <a:gd name="T105" fmla="*/ 353 h 547"/>
                <a:gd name="T106" fmla="*/ 728 w 863"/>
                <a:gd name="T107" fmla="*/ 369 h 547"/>
                <a:gd name="T108" fmla="*/ 776 w 863"/>
                <a:gd name="T109" fmla="*/ 396 h 547"/>
                <a:gd name="T110" fmla="*/ 837 w 863"/>
                <a:gd name="T111" fmla="*/ 378 h 547"/>
                <a:gd name="T112" fmla="*/ 825 w 863"/>
                <a:gd name="T113" fmla="*/ 361 h 547"/>
                <a:gd name="T114" fmla="*/ 493 w 863"/>
                <a:gd name="T115" fmla="*/ 121 h 547"/>
                <a:gd name="T116" fmla="*/ 457 w 863"/>
                <a:gd name="T117" fmla="*/ 345 h 547"/>
                <a:gd name="T118" fmla="*/ 573 w 863"/>
                <a:gd name="T119" fmla="*/ 140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3" h="547">
                  <a:moveTo>
                    <a:pt x="862" y="359"/>
                  </a:moveTo>
                  <a:cubicBezTo>
                    <a:pt x="863" y="356"/>
                    <a:pt x="863" y="352"/>
                    <a:pt x="862" y="349"/>
                  </a:cubicBezTo>
                  <a:cubicBezTo>
                    <a:pt x="860" y="347"/>
                    <a:pt x="859" y="344"/>
                    <a:pt x="856" y="342"/>
                  </a:cubicBezTo>
                  <a:cubicBezTo>
                    <a:pt x="856" y="342"/>
                    <a:pt x="855" y="342"/>
                    <a:pt x="855" y="341"/>
                  </a:cubicBezTo>
                  <a:cubicBezTo>
                    <a:pt x="855" y="341"/>
                    <a:pt x="854" y="341"/>
                    <a:pt x="854" y="340"/>
                  </a:cubicBezTo>
                  <a:cubicBezTo>
                    <a:pt x="854" y="340"/>
                    <a:pt x="855" y="339"/>
                    <a:pt x="856" y="339"/>
                  </a:cubicBezTo>
                  <a:cubicBezTo>
                    <a:pt x="858" y="335"/>
                    <a:pt x="858" y="330"/>
                    <a:pt x="854" y="326"/>
                  </a:cubicBezTo>
                  <a:cubicBezTo>
                    <a:pt x="853" y="324"/>
                    <a:pt x="851" y="324"/>
                    <a:pt x="849" y="323"/>
                  </a:cubicBezTo>
                  <a:cubicBezTo>
                    <a:pt x="848" y="323"/>
                    <a:pt x="847" y="323"/>
                    <a:pt x="847" y="323"/>
                  </a:cubicBezTo>
                  <a:cubicBezTo>
                    <a:pt x="847" y="322"/>
                    <a:pt x="847" y="322"/>
                    <a:pt x="847" y="321"/>
                  </a:cubicBezTo>
                  <a:cubicBezTo>
                    <a:pt x="847" y="320"/>
                    <a:pt x="847" y="318"/>
                    <a:pt x="846" y="316"/>
                  </a:cubicBezTo>
                  <a:cubicBezTo>
                    <a:pt x="845" y="315"/>
                    <a:pt x="842" y="315"/>
                    <a:pt x="841" y="315"/>
                  </a:cubicBezTo>
                  <a:cubicBezTo>
                    <a:pt x="841" y="315"/>
                    <a:pt x="841" y="315"/>
                    <a:pt x="841" y="315"/>
                  </a:cubicBezTo>
                  <a:cubicBezTo>
                    <a:pt x="840" y="315"/>
                    <a:pt x="839" y="315"/>
                    <a:pt x="839" y="315"/>
                  </a:cubicBezTo>
                  <a:cubicBezTo>
                    <a:pt x="838" y="315"/>
                    <a:pt x="838" y="315"/>
                    <a:pt x="838" y="315"/>
                  </a:cubicBezTo>
                  <a:cubicBezTo>
                    <a:pt x="838" y="315"/>
                    <a:pt x="838" y="315"/>
                    <a:pt x="838" y="315"/>
                  </a:cubicBezTo>
                  <a:cubicBezTo>
                    <a:pt x="837" y="315"/>
                    <a:pt x="837" y="314"/>
                    <a:pt x="837" y="313"/>
                  </a:cubicBezTo>
                  <a:cubicBezTo>
                    <a:pt x="836" y="313"/>
                    <a:pt x="835" y="312"/>
                    <a:pt x="834" y="311"/>
                  </a:cubicBezTo>
                  <a:cubicBezTo>
                    <a:pt x="834" y="310"/>
                    <a:pt x="833" y="310"/>
                    <a:pt x="833" y="310"/>
                  </a:cubicBezTo>
                  <a:cubicBezTo>
                    <a:pt x="833" y="310"/>
                    <a:pt x="833" y="310"/>
                    <a:pt x="833" y="310"/>
                  </a:cubicBezTo>
                  <a:cubicBezTo>
                    <a:pt x="833" y="309"/>
                    <a:pt x="834" y="307"/>
                    <a:pt x="834" y="306"/>
                  </a:cubicBezTo>
                  <a:cubicBezTo>
                    <a:pt x="836" y="303"/>
                    <a:pt x="836" y="303"/>
                    <a:pt x="836" y="303"/>
                  </a:cubicBezTo>
                  <a:cubicBezTo>
                    <a:pt x="833" y="302"/>
                    <a:pt x="833" y="302"/>
                    <a:pt x="833" y="302"/>
                  </a:cubicBezTo>
                  <a:cubicBezTo>
                    <a:pt x="831" y="301"/>
                    <a:pt x="830" y="301"/>
                    <a:pt x="829" y="301"/>
                  </a:cubicBezTo>
                  <a:cubicBezTo>
                    <a:pt x="828" y="301"/>
                    <a:pt x="826" y="301"/>
                    <a:pt x="826" y="301"/>
                  </a:cubicBezTo>
                  <a:cubicBezTo>
                    <a:pt x="825" y="301"/>
                    <a:pt x="824" y="301"/>
                    <a:pt x="824" y="301"/>
                  </a:cubicBezTo>
                  <a:cubicBezTo>
                    <a:pt x="824" y="300"/>
                    <a:pt x="824" y="299"/>
                    <a:pt x="824" y="299"/>
                  </a:cubicBezTo>
                  <a:cubicBezTo>
                    <a:pt x="824" y="297"/>
                    <a:pt x="823" y="292"/>
                    <a:pt x="817" y="292"/>
                  </a:cubicBezTo>
                  <a:cubicBezTo>
                    <a:pt x="815" y="292"/>
                    <a:pt x="813" y="293"/>
                    <a:pt x="812" y="294"/>
                  </a:cubicBezTo>
                  <a:cubicBezTo>
                    <a:pt x="811" y="294"/>
                    <a:pt x="810" y="295"/>
                    <a:pt x="810" y="295"/>
                  </a:cubicBezTo>
                  <a:cubicBezTo>
                    <a:pt x="810" y="295"/>
                    <a:pt x="809" y="294"/>
                    <a:pt x="808" y="293"/>
                  </a:cubicBezTo>
                  <a:cubicBezTo>
                    <a:pt x="807" y="292"/>
                    <a:pt x="807" y="291"/>
                    <a:pt x="806" y="290"/>
                  </a:cubicBezTo>
                  <a:cubicBezTo>
                    <a:pt x="804" y="289"/>
                    <a:pt x="801" y="289"/>
                    <a:pt x="800" y="289"/>
                  </a:cubicBezTo>
                  <a:cubicBezTo>
                    <a:pt x="798" y="289"/>
                    <a:pt x="798" y="289"/>
                    <a:pt x="798" y="289"/>
                  </a:cubicBezTo>
                  <a:cubicBezTo>
                    <a:pt x="797" y="289"/>
                    <a:pt x="796" y="289"/>
                    <a:pt x="796" y="289"/>
                  </a:cubicBezTo>
                  <a:cubicBezTo>
                    <a:pt x="794" y="288"/>
                    <a:pt x="793" y="287"/>
                    <a:pt x="792" y="284"/>
                  </a:cubicBezTo>
                  <a:cubicBezTo>
                    <a:pt x="791" y="281"/>
                    <a:pt x="790" y="278"/>
                    <a:pt x="787" y="276"/>
                  </a:cubicBezTo>
                  <a:cubicBezTo>
                    <a:pt x="786" y="276"/>
                    <a:pt x="786" y="276"/>
                    <a:pt x="785" y="276"/>
                  </a:cubicBezTo>
                  <a:cubicBezTo>
                    <a:pt x="785" y="275"/>
                    <a:pt x="785" y="274"/>
                    <a:pt x="785" y="274"/>
                  </a:cubicBezTo>
                  <a:cubicBezTo>
                    <a:pt x="784" y="273"/>
                    <a:pt x="783" y="270"/>
                    <a:pt x="779" y="270"/>
                  </a:cubicBezTo>
                  <a:cubicBezTo>
                    <a:pt x="779" y="270"/>
                    <a:pt x="778" y="270"/>
                    <a:pt x="777" y="270"/>
                  </a:cubicBezTo>
                  <a:cubicBezTo>
                    <a:pt x="776" y="271"/>
                    <a:pt x="775" y="271"/>
                    <a:pt x="775" y="272"/>
                  </a:cubicBezTo>
                  <a:cubicBezTo>
                    <a:pt x="775" y="272"/>
                    <a:pt x="775" y="272"/>
                    <a:pt x="775" y="271"/>
                  </a:cubicBezTo>
                  <a:cubicBezTo>
                    <a:pt x="774" y="270"/>
                    <a:pt x="772" y="270"/>
                    <a:pt x="771" y="268"/>
                  </a:cubicBezTo>
                  <a:cubicBezTo>
                    <a:pt x="771" y="268"/>
                    <a:pt x="771" y="268"/>
                    <a:pt x="770" y="268"/>
                  </a:cubicBezTo>
                  <a:cubicBezTo>
                    <a:pt x="771" y="268"/>
                    <a:pt x="772" y="268"/>
                    <a:pt x="772" y="268"/>
                  </a:cubicBezTo>
                  <a:cubicBezTo>
                    <a:pt x="773" y="268"/>
                    <a:pt x="774" y="268"/>
                    <a:pt x="775" y="268"/>
                  </a:cubicBezTo>
                  <a:cubicBezTo>
                    <a:pt x="777" y="267"/>
                    <a:pt x="779" y="266"/>
                    <a:pt x="780" y="263"/>
                  </a:cubicBezTo>
                  <a:cubicBezTo>
                    <a:pt x="781" y="261"/>
                    <a:pt x="780" y="258"/>
                    <a:pt x="779" y="256"/>
                  </a:cubicBezTo>
                  <a:cubicBezTo>
                    <a:pt x="777" y="253"/>
                    <a:pt x="774" y="252"/>
                    <a:pt x="771" y="251"/>
                  </a:cubicBezTo>
                  <a:cubicBezTo>
                    <a:pt x="768" y="250"/>
                    <a:pt x="766" y="249"/>
                    <a:pt x="765" y="247"/>
                  </a:cubicBezTo>
                  <a:cubicBezTo>
                    <a:pt x="765" y="246"/>
                    <a:pt x="765" y="246"/>
                    <a:pt x="765" y="246"/>
                  </a:cubicBezTo>
                  <a:cubicBezTo>
                    <a:pt x="765" y="244"/>
                    <a:pt x="768" y="243"/>
                    <a:pt x="770" y="243"/>
                  </a:cubicBezTo>
                  <a:cubicBezTo>
                    <a:pt x="772" y="242"/>
                    <a:pt x="773" y="242"/>
                    <a:pt x="774" y="241"/>
                  </a:cubicBezTo>
                  <a:cubicBezTo>
                    <a:pt x="776" y="240"/>
                    <a:pt x="776" y="240"/>
                    <a:pt x="776" y="240"/>
                  </a:cubicBezTo>
                  <a:cubicBezTo>
                    <a:pt x="776" y="240"/>
                    <a:pt x="777" y="240"/>
                    <a:pt x="777" y="239"/>
                  </a:cubicBezTo>
                  <a:cubicBezTo>
                    <a:pt x="777" y="239"/>
                    <a:pt x="777" y="240"/>
                    <a:pt x="779" y="240"/>
                  </a:cubicBezTo>
                  <a:cubicBezTo>
                    <a:pt x="779" y="241"/>
                    <a:pt x="779" y="241"/>
                    <a:pt x="779" y="241"/>
                  </a:cubicBezTo>
                  <a:cubicBezTo>
                    <a:pt x="782" y="243"/>
                    <a:pt x="784" y="245"/>
                    <a:pt x="788" y="247"/>
                  </a:cubicBezTo>
                  <a:cubicBezTo>
                    <a:pt x="789" y="248"/>
                    <a:pt x="789" y="248"/>
                    <a:pt x="790" y="248"/>
                  </a:cubicBezTo>
                  <a:cubicBezTo>
                    <a:pt x="792" y="249"/>
                    <a:pt x="793" y="249"/>
                    <a:pt x="794" y="251"/>
                  </a:cubicBezTo>
                  <a:cubicBezTo>
                    <a:pt x="795" y="251"/>
                    <a:pt x="795" y="251"/>
                    <a:pt x="795" y="251"/>
                  </a:cubicBezTo>
                  <a:cubicBezTo>
                    <a:pt x="797" y="253"/>
                    <a:pt x="799" y="256"/>
                    <a:pt x="802" y="256"/>
                  </a:cubicBezTo>
                  <a:cubicBezTo>
                    <a:pt x="803" y="256"/>
                    <a:pt x="804" y="256"/>
                    <a:pt x="805" y="255"/>
                  </a:cubicBezTo>
                  <a:cubicBezTo>
                    <a:pt x="805" y="258"/>
                    <a:pt x="805" y="261"/>
                    <a:pt x="807" y="262"/>
                  </a:cubicBezTo>
                  <a:cubicBezTo>
                    <a:pt x="809" y="264"/>
                    <a:pt x="812" y="265"/>
                    <a:pt x="814" y="266"/>
                  </a:cubicBezTo>
                  <a:cubicBezTo>
                    <a:pt x="815" y="266"/>
                    <a:pt x="816" y="266"/>
                    <a:pt x="816" y="266"/>
                  </a:cubicBezTo>
                  <a:cubicBezTo>
                    <a:pt x="818" y="267"/>
                    <a:pt x="820" y="268"/>
                    <a:pt x="822" y="270"/>
                  </a:cubicBezTo>
                  <a:cubicBezTo>
                    <a:pt x="826" y="275"/>
                    <a:pt x="830" y="278"/>
                    <a:pt x="838" y="278"/>
                  </a:cubicBezTo>
                  <a:cubicBezTo>
                    <a:pt x="843" y="278"/>
                    <a:pt x="847" y="277"/>
                    <a:pt x="849" y="274"/>
                  </a:cubicBezTo>
                  <a:cubicBezTo>
                    <a:pt x="850" y="272"/>
                    <a:pt x="851" y="270"/>
                    <a:pt x="849" y="266"/>
                  </a:cubicBezTo>
                  <a:cubicBezTo>
                    <a:pt x="848" y="263"/>
                    <a:pt x="848" y="263"/>
                    <a:pt x="848" y="263"/>
                  </a:cubicBezTo>
                  <a:cubicBezTo>
                    <a:pt x="847" y="260"/>
                    <a:pt x="845" y="255"/>
                    <a:pt x="843" y="252"/>
                  </a:cubicBezTo>
                  <a:cubicBezTo>
                    <a:pt x="844" y="252"/>
                    <a:pt x="844" y="252"/>
                    <a:pt x="845" y="252"/>
                  </a:cubicBezTo>
                  <a:cubicBezTo>
                    <a:pt x="846" y="252"/>
                    <a:pt x="846" y="252"/>
                    <a:pt x="847" y="251"/>
                  </a:cubicBezTo>
                  <a:cubicBezTo>
                    <a:pt x="850" y="250"/>
                    <a:pt x="851" y="247"/>
                    <a:pt x="852" y="245"/>
                  </a:cubicBezTo>
                  <a:cubicBezTo>
                    <a:pt x="852" y="244"/>
                    <a:pt x="852" y="243"/>
                    <a:pt x="853" y="242"/>
                  </a:cubicBezTo>
                  <a:cubicBezTo>
                    <a:pt x="855" y="239"/>
                    <a:pt x="855" y="237"/>
                    <a:pt x="853" y="234"/>
                  </a:cubicBezTo>
                  <a:cubicBezTo>
                    <a:pt x="853" y="234"/>
                    <a:pt x="852" y="234"/>
                    <a:pt x="852" y="233"/>
                  </a:cubicBezTo>
                  <a:cubicBezTo>
                    <a:pt x="852" y="233"/>
                    <a:pt x="853" y="232"/>
                    <a:pt x="853" y="231"/>
                  </a:cubicBezTo>
                  <a:cubicBezTo>
                    <a:pt x="854" y="230"/>
                    <a:pt x="855" y="229"/>
                    <a:pt x="854" y="227"/>
                  </a:cubicBezTo>
                  <a:cubicBezTo>
                    <a:pt x="853" y="225"/>
                    <a:pt x="851" y="224"/>
                    <a:pt x="850" y="223"/>
                  </a:cubicBezTo>
                  <a:cubicBezTo>
                    <a:pt x="849" y="223"/>
                    <a:pt x="849" y="223"/>
                    <a:pt x="849" y="223"/>
                  </a:cubicBezTo>
                  <a:cubicBezTo>
                    <a:pt x="848" y="222"/>
                    <a:pt x="848" y="222"/>
                    <a:pt x="847" y="221"/>
                  </a:cubicBezTo>
                  <a:cubicBezTo>
                    <a:pt x="851" y="221"/>
                    <a:pt x="853" y="219"/>
                    <a:pt x="854" y="218"/>
                  </a:cubicBezTo>
                  <a:cubicBezTo>
                    <a:pt x="855" y="215"/>
                    <a:pt x="855" y="213"/>
                    <a:pt x="854" y="211"/>
                  </a:cubicBezTo>
                  <a:cubicBezTo>
                    <a:pt x="854" y="210"/>
                    <a:pt x="854" y="209"/>
                    <a:pt x="854" y="209"/>
                  </a:cubicBezTo>
                  <a:cubicBezTo>
                    <a:pt x="854" y="208"/>
                    <a:pt x="855" y="208"/>
                    <a:pt x="855" y="207"/>
                  </a:cubicBezTo>
                  <a:cubicBezTo>
                    <a:pt x="856" y="205"/>
                    <a:pt x="858" y="200"/>
                    <a:pt x="852" y="197"/>
                  </a:cubicBezTo>
                  <a:cubicBezTo>
                    <a:pt x="850" y="196"/>
                    <a:pt x="848" y="196"/>
                    <a:pt x="847" y="195"/>
                  </a:cubicBezTo>
                  <a:cubicBezTo>
                    <a:pt x="845" y="195"/>
                    <a:pt x="844" y="195"/>
                    <a:pt x="843" y="194"/>
                  </a:cubicBezTo>
                  <a:cubicBezTo>
                    <a:pt x="842" y="194"/>
                    <a:pt x="842" y="194"/>
                    <a:pt x="842" y="194"/>
                  </a:cubicBezTo>
                  <a:cubicBezTo>
                    <a:pt x="840" y="193"/>
                    <a:pt x="839" y="192"/>
                    <a:pt x="837" y="192"/>
                  </a:cubicBezTo>
                  <a:cubicBezTo>
                    <a:pt x="835" y="192"/>
                    <a:pt x="833" y="193"/>
                    <a:pt x="831" y="195"/>
                  </a:cubicBezTo>
                  <a:cubicBezTo>
                    <a:pt x="830" y="196"/>
                    <a:pt x="829" y="197"/>
                    <a:pt x="829" y="198"/>
                  </a:cubicBezTo>
                  <a:cubicBezTo>
                    <a:pt x="827" y="199"/>
                    <a:pt x="826" y="201"/>
                    <a:pt x="825" y="201"/>
                  </a:cubicBezTo>
                  <a:cubicBezTo>
                    <a:pt x="825" y="200"/>
                    <a:pt x="825" y="200"/>
                    <a:pt x="825" y="199"/>
                  </a:cubicBezTo>
                  <a:cubicBezTo>
                    <a:pt x="825" y="196"/>
                    <a:pt x="825" y="193"/>
                    <a:pt x="823" y="191"/>
                  </a:cubicBezTo>
                  <a:cubicBezTo>
                    <a:pt x="822" y="190"/>
                    <a:pt x="821" y="189"/>
                    <a:pt x="819" y="189"/>
                  </a:cubicBezTo>
                  <a:cubicBezTo>
                    <a:pt x="819" y="189"/>
                    <a:pt x="818" y="189"/>
                    <a:pt x="818" y="190"/>
                  </a:cubicBezTo>
                  <a:cubicBezTo>
                    <a:pt x="816" y="190"/>
                    <a:pt x="814" y="191"/>
                    <a:pt x="812" y="193"/>
                  </a:cubicBezTo>
                  <a:cubicBezTo>
                    <a:pt x="811" y="193"/>
                    <a:pt x="810" y="194"/>
                    <a:pt x="810" y="194"/>
                  </a:cubicBezTo>
                  <a:cubicBezTo>
                    <a:pt x="810" y="194"/>
                    <a:pt x="810" y="194"/>
                    <a:pt x="810" y="194"/>
                  </a:cubicBezTo>
                  <a:cubicBezTo>
                    <a:pt x="809" y="194"/>
                    <a:pt x="808" y="193"/>
                    <a:pt x="807" y="191"/>
                  </a:cubicBezTo>
                  <a:cubicBezTo>
                    <a:pt x="806" y="191"/>
                    <a:pt x="806" y="190"/>
                    <a:pt x="805" y="189"/>
                  </a:cubicBezTo>
                  <a:cubicBezTo>
                    <a:pt x="802" y="186"/>
                    <a:pt x="799" y="183"/>
                    <a:pt x="796" y="181"/>
                  </a:cubicBezTo>
                  <a:cubicBezTo>
                    <a:pt x="796" y="181"/>
                    <a:pt x="796" y="181"/>
                    <a:pt x="796" y="181"/>
                  </a:cubicBezTo>
                  <a:cubicBezTo>
                    <a:pt x="795" y="180"/>
                    <a:pt x="793" y="178"/>
                    <a:pt x="790" y="178"/>
                  </a:cubicBezTo>
                  <a:cubicBezTo>
                    <a:pt x="790" y="178"/>
                    <a:pt x="789" y="178"/>
                    <a:pt x="789" y="178"/>
                  </a:cubicBezTo>
                  <a:cubicBezTo>
                    <a:pt x="788" y="179"/>
                    <a:pt x="787" y="179"/>
                    <a:pt x="786" y="180"/>
                  </a:cubicBezTo>
                  <a:cubicBezTo>
                    <a:pt x="785" y="177"/>
                    <a:pt x="785" y="175"/>
                    <a:pt x="783" y="174"/>
                  </a:cubicBezTo>
                  <a:cubicBezTo>
                    <a:pt x="782" y="174"/>
                    <a:pt x="782" y="174"/>
                    <a:pt x="782" y="174"/>
                  </a:cubicBezTo>
                  <a:cubicBezTo>
                    <a:pt x="782" y="174"/>
                    <a:pt x="782" y="174"/>
                    <a:pt x="782" y="174"/>
                  </a:cubicBezTo>
                  <a:cubicBezTo>
                    <a:pt x="780" y="174"/>
                    <a:pt x="778" y="176"/>
                    <a:pt x="776" y="177"/>
                  </a:cubicBezTo>
                  <a:cubicBezTo>
                    <a:pt x="776" y="178"/>
                    <a:pt x="775" y="179"/>
                    <a:pt x="774" y="179"/>
                  </a:cubicBezTo>
                  <a:cubicBezTo>
                    <a:pt x="774" y="179"/>
                    <a:pt x="774" y="179"/>
                    <a:pt x="774" y="179"/>
                  </a:cubicBezTo>
                  <a:cubicBezTo>
                    <a:pt x="773" y="179"/>
                    <a:pt x="773" y="179"/>
                    <a:pt x="772" y="179"/>
                  </a:cubicBezTo>
                  <a:cubicBezTo>
                    <a:pt x="772" y="179"/>
                    <a:pt x="771" y="179"/>
                    <a:pt x="771" y="179"/>
                  </a:cubicBezTo>
                  <a:cubicBezTo>
                    <a:pt x="770" y="179"/>
                    <a:pt x="769" y="180"/>
                    <a:pt x="768" y="180"/>
                  </a:cubicBezTo>
                  <a:cubicBezTo>
                    <a:pt x="767" y="180"/>
                    <a:pt x="767" y="180"/>
                    <a:pt x="766" y="181"/>
                  </a:cubicBezTo>
                  <a:cubicBezTo>
                    <a:pt x="766" y="181"/>
                    <a:pt x="765" y="181"/>
                    <a:pt x="765" y="181"/>
                  </a:cubicBezTo>
                  <a:cubicBezTo>
                    <a:pt x="764" y="181"/>
                    <a:pt x="763" y="181"/>
                    <a:pt x="762" y="180"/>
                  </a:cubicBezTo>
                  <a:cubicBezTo>
                    <a:pt x="762" y="180"/>
                    <a:pt x="761" y="180"/>
                    <a:pt x="760" y="179"/>
                  </a:cubicBezTo>
                  <a:cubicBezTo>
                    <a:pt x="755" y="178"/>
                    <a:pt x="751" y="176"/>
                    <a:pt x="747" y="173"/>
                  </a:cubicBezTo>
                  <a:cubicBezTo>
                    <a:pt x="746" y="173"/>
                    <a:pt x="746" y="173"/>
                    <a:pt x="746" y="173"/>
                  </a:cubicBezTo>
                  <a:cubicBezTo>
                    <a:pt x="742" y="171"/>
                    <a:pt x="738" y="170"/>
                    <a:pt x="735" y="169"/>
                  </a:cubicBezTo>
                  <a:cubicBezTo>
                    <a:pt x="733" y="169"/>
                    <a:pt x="731" y="168"/>
                    <a:pt x="729" y="168"/>
                  </a:cubicBezTo>
                  <a:cubicBezTo>
                    <a:pt x="727" y="167"/>
                    <a:pt x="726" y="165"/>
                    <a:pt x="727" y="163"/>
                  </a:cubicBezTo>
                  <a:cubicBezTo>
                    <a:pt x="727" y="163"/>
                    <a:pt x="728" y="161"/>
                    <a:pt x="728" y="161"/>
                  </a:cubicBezTo>
                  <a:cubicBezTo>
                    <a:pt x="730" y="159"/>
                    <a:pt x="733" y="156"/>
                    <a:pt x="731" y="152"/>
                  </a:cubicBezTo>
                  <a:cubicBezTo>
                    <a:pt x="731" y="151"/>
                    <a:pt x="730" y="151"/>
                    <a:pt x="730" y="150"/>
                  </a:cubicBezTo>
                  <a:cubicBezTo>
                    <a:pt x="731" y="150"/>
                    <a:pt x="733" y="149"/>
                    <a:pt x="734" y="149"/>
                  </a:cubicBezTo>
                  <a:cubicBezTo>
                    <a:pt x="736" y="149"/>
                    <a:pt x="737" y="149"/>
                    <a:pt x="738" y="148"/>
                  </a:cubicBezTo>
                  <a:cubicBezTo>
                    <a:pt x="742" y="147"/>
                    <a:pt x="745" y="143"/>
                    <a:pt x="745" y="140"/>
                  </a:cubicBezTo>
                  <a:cubicBezTo>
                    <a:pt x="745" y="137"/>
                    <a:pt x="743" y="134"/>
                    <a:pt x="740" y="132"/>
                  </a:cubicBezTo>
                  <a:cubicBezTo>
                    <a:pt x="738" y="131"/>
                    <a:pt x="737" y="131"/>
                    <a:pt x="735" y="131"/>
                  </a:cubicBezTo>
                  <a:cubicBezTo>
                    <a:pt x="732" y="131"/>
                    <a:pt x="730" y="132"/>
                    <a:pt x="727" y="133"/>
                  </a:cubicBezTo>
                  <a:cubicBezTo>
                    <a:pt x="725" y="134"/>
                    <a:pt x="724" y="135"/>
                    <a:pt x="722" y="135"/>
                  </a:cubicBezTo>
                  <a:cubicBezTo>
                    <a:pt x="721" y="135"/>
                    <a:pt x="720" y="135"/>
                    <a:pt x="719" y="135"/>
                  </a:cubicBezTo>
                  <a:cubicBezTo>
                    <a:pt x="718" y="135"/>
                    <a:pt x="718" y="135"/>
                    <a:pt x="717" y="135"/>
                  </a:cubicBezTo>
                  <a:cubicBezTo>
                    <a:pt x="717" y="135"/>
                    <a:pt x="717" y="135"/>
                    <a:pt x="717" y="135"/>
                  </a:cubicBezTo>
                  <a:cubicBezTo>
                    <a:pt x="717" y="135"/>
                    <a:pt x="717" y="135"/>
                    <a:pt x="718" y="134"/>
                  </a:cubicBezTo>
                  <a:cubicBezTo>
                    <a:pt x="718" y="132"/>
                    <a:pt x="721" y="129"/>
                    <a:pt x="724" y="129"/>
                  </a:cubicBezTo>
                  <a:cubicBezTo>
                    <a:pt x="724" y="129"/>
                    <a:pt x="725" y="129"/>
                    <a:pt x="725" y="129"/>
                  </a:cubicBezTo>
                  <a:cubicBezTo>
                    <a:pt x="727" y="129"/>
                    <a:pt x="732" y="129"/>
                    <a:pt x="733" y="125"/>
                  </a:cubicBezTo>
                  <a:cubicBezTo>
                    <a:pt x="734" y="121"/>
                    <a:pt x="732" y="117"/>
                    <a:pt x="727" y="112"/>
                  </a:cubicBezTo>
                  <a:cubicBezTo>
                    <a:pt x="725" y="111"/>
                    <a:pt x="717" y="106"/>
                    <a:pt x="712" y="106"/>
                  </a:cubicBezTo>
                  <a:cubicBezTo>
                    <a:pt x="708" y="106"/>
                    <a:pt x="706" y="108"/>
                    <a:pt x="706" y="113"/>
                  </a:cubicBezTo>
                  <a:cubicBezTo>
                    <a:pt x="706" y="113"/>
                    <a:pt x="706" y="114"/>
                    <a:pt x="706" y="115"/>
                  </a:cubicBezTo>
                  <a:cubicBezTo>
                    <a:pt x="706" y="115"/>
                    <a:pt x="705" y="114"/>
                    <a:pt x="705" y="114"/>
                  </a:cubicBezTo>
                  <a:cubicBezTo>
                    <a:pt x="704" y="113"/>
                    <a:pt x="704" y="112"/>
                    <a:pt x="703" y="112"/>
                  </a:cubicBezTo>
                  <a:cubicBezTo>
                    <a:pt x="703" y="111"/>
                    <a:pt x="704" y="109"/>
                    <a:pt x="705" y="109"/>
                  </a:cubicBezTo>
                  <a:cubicBezTo>
                    <a:pt x="705" y="108"/>
                    <a:pt x="706" y="108"/>
                    <a:pt x="706" y="107"/>
                  </a:cubicBezTo>
                  <a:cubicBezTo>
                    <a:pt x="706" y="107"/>
                    <a:pt x="706" y="107"/>
                    <a:pt x="706" y="107"/>
                  </a:cubicBezTo>
                  <a:cubicBezTo>
                    <a:pt x="707" y="105"/>
                    <a:pt x="710" y="101"/>
                    <a:pt x="707" y="97"/>
                  </a:cubicBezTo>
                  <a:cubicBezTo>
                    <a:pt x="705" y="95"/>
                    <a:pt x="702" y="95"/>
                    <a:pt x="701" y="95"/>
                  </a:cubicBezTo>
                  <a:cubicBezTo>
                    <a:pt x="701" y="95"/>
                    <a:pt x="700" y="95"/>
                    <a:pt x="699" y="95"/>
                  </a:cubicBezTo>
                  <a:cubicBezTo>
                    <a:pt x="699" y="95"/>
                    <a:pt x="698" y="95"/>
                    <a:pt x="698" y="95"/>
                  </a:cubicBezTo>
                  <a:cubicBezTo>
                    <a:pt x="697" y="95"/>
                    <a:pt x="697" y="95"/>
                    <a:pt x="697" y="95"/>
                  </a:cubicBezTo>
                  <a:cubicBezTo>
                    <a:pt x="697" y="95"/>
                    <a:pt x="696" y="94"/>
                    <a:pt x="695" y="94"/>
                  </a:cubicBezTo>
                  <a:cubicBezTo>
                    <a:pt x="694" y="93"/>
                    <a:pt x="693" y="92"/>
                    <a:pt x="691" y="92"/>
                  </a:cubicBezTo>
                  <a:cubicBezTo>
                    <a:pt x="690" y="92"/>
                    <a:pt x="690" y="92"/>
                    <a:pt x="689" y="93"/>
                  </a:cubicBezTo>
                  <a:cubicBezTo>
                    <a:pt x="689" y="93"/>
                    <a:pt x="688" y="93"/>
                    <a:pt x="687" y="94"/>
                  </a:cubicBezTo>
                  <a:cubicBezTo>
                    <a:pt x="687" y="93"/>
                    <a:pt x="687" y="93"/>
                    <a:pt x="687" y="93"/>
                  </a:cubicBezTo>
                  <a:cubicBezTo>
                    <a:pt x="685" y="93"/>
                    <a:pt x="685" y="93"/>
                    <a:pt x="685" y="93"/>
                  </a:cubicBezTo>
                  <a:cubicBezTo>
                    <a:pt x="683" y="93"/>
                    <a:pt x="681" y="94"/>
                    <a:pt x="679" y="95"/>
                  </a:cubicBezTo>
                  <a:cubicBezTo>
                    <a:pt x="679" y="95"/>
                    <a:pt x="679" y="95"/>
                    <a:pt x="679" y="95"/>
                  </a:cubicBezTo>
                  <a:cubicBezTo>
                    <a:pt x="678" y="96"/>
                    <a:pt x="677" y="97"/>
                    <a:pt x="676" y="97"/>
                  </a:cubicBezTo>
                  <a:cubicBezTo>
                    <a:pt x="676" y="98"/>
                    <a:pt x="675" y="98"/>
                    <a:pt x="675" y="99"/>
                  </a:cubicBezTo>
                  <a:cubicBezTo>
                    <a:pt x="675" y="99"/>
                    <a:pt x="675" y="98"/>
                    <a:pt x="675" y="98"/>
                  </a:cubicBezTo>
                  <a:cubicBezTo>
                    <a:pt x="675" y="96"/>
                    <a:pt x="675" y="90"/>
                    <a:pt x="670" y="88"/>
                  </a:cubicBezTo>
                  <a:cubicBezTo>
                    <a:pt x="670" y="88"/>
                    <a:pt x="669" y="88"/>
                    <a:pt x="668" y="88"/>
                  </a:cubicBezTo>
                  <a:cubicBezTo>
                    <a:pt x="664" y="88"/>
                    <a:pt x="663" y="92"/>
                    <a:pt x="661" y="95"/>
                  </a:cubicBezTo>
                  <a:cubicBezTo>
                    <a:pt x="661" y="96"/>
                    <a:pt x="661" y="97"/>
                    <a:pt x="661" y="97"/>
                  </a:cubicBezTo>
                  <a:cubicBezTo>
                    <a:pt x="660" y="98"/>
                    <a:pt x="660" y="99"/>
                    <a:pt x="659" y="99"/>
                  </a:cubicBezTo>
                  <a:cubicBezTo>
                    <a:pt x="658" y="101"/>
                    <a:pt x="656" y="104"/>
                    <a:pt x="655" y="104"/>
                  </a:cubicBezTo>
                  <a:cubicBezTo>
                    <a:pt x="654" y="104"/>
                    <a:pt x="654" y="104"/>
                    <a:pt x="654" y="104"/>
                  </a:cubicBezTo>
                  <a:cubicBezTo>
                    <a:pt x="654" y="104"/>
                    <a:pt x="653" y="103"/>
                    <a:pt x="654" y="101"/>
                  </a:cubicBezTo>
                  <a:cubicBezTo>
                    <a:pt x="655" y="98"/>
                    <a:pt x="656" y="97"/>
                    <a:pt x="656" y="96"/>
                  </a:cubicBezTo>
                  <a:cubicBezTo>
                    <a:pt x="659" y="95"/>
                    <a:pt x="663" y="92"/>
                    <a:pt x="665" y="87"/>
                  </a:cubicBezTo>
                  <a:cubicBezTo>
                    <a:pt x="666" y="85"/>
                    <a:pt x="665" y="83"/>
                    <a:pt x="664" y="82"/>
                  </a:cubicBezTo>
                  <a:cubicBezTo>
                    <a:pt x="663" y="80"/>
                    <a:pt x="661" y="79"/>
                    <a:pt x="659" y="78"/>
                  </a:cubicBezTo>
                  <a:cubicBezTo>
                    <a:pt x="659" y="78"/>
                    <a:pt x="658" y="78"/>
                    <a:pt x="658" y="78"/>
                  </a:cubicBezTo>
                  <a:cubicBezTo>
                    <a:pt x="657" y="78"/>
                    <a:pt x="657" y="77"/>
                    <a:pt x="656" y="77"/>
                  </a:cubicBezTo>
                  <a:cubicBezTo>
                    <a:pt x="654" y="76"/>
                    <a:pt x="651" y="74"/>
                    <a:pt x="648" y="74"/>
                  </a:cubicBezTo>
                  <a:cubicBezTo>
                    <a:pt x="647" y="73"/>
                    <a:pt x="646" y="73"/>
                    <a:pt x="645" y="73"/>
                  </a:cubicBezTo>
                  <a:cubicBezTo>
                    <a:pt x="642" y="73"/>
                    <a:pt x="640" y="74"/>
                    <a:pt x="638" y="76"/>
                  </a:cubicBezTo>
                  <a:cubicBezTo>
                    <a:pt x="637" y="78"/>
                    <a:pt x="637" y="80"/>
                    <a:pt x="637" y="82"/>
                  </a:cubicBezTo>
                  <a:cubicBezTo>
                    <a:pt x="637" y="83"/>
                    <a:pt x="637" y="84"/>
                    <a:pt x="637" y="85"/>
                  </a:cubicBezTo>
                  <a:cubicBezTo>
                    <a:pt x="637" y="86"/>
                    <a:pt x="636" y="87"/>
                    <a:pt x="636" y="87"/>
                  </a:cubicBezTo>
                  <a:cubicBezTo>
                    <a:pt x="636" y="87"/>
                    <a:pt x="636" y="86"/>
                    <a:pt x="635" y="86"/>
                  </a:cubicBezTo>
                  <a:cubicBezTo>
                    <a:pt x="634" y="82"/>
                    <a:pt x="632" y="77"/>
                    <a:pt x="627" y="76"/>
                  </a:cubicBezTo>
                  <a:cubicBezTo>
                    <a:pt x="626" y="76"/>
                    <a:pt x="626" y="76"/>
                    <a:pt x="625" y="76"/>
                  </a:cubicBezTo>
                  <a:cubicBezTo>
                    <a:pt x="623" y="76"/>
                    <a:pt x="621" y="77"/>
                    <a:pt x="619" y="78"/>
                  </a:cubicBezTo>
                  <a:cubicBezTo>
                    <a:pt x="619" y="78"/>
                    <a:pt x="618" y="79"/>
                    <a:pt x="617" y="79"/>
                  </a:cubicBezTo>
                  <a:cubicBezTo>
                    <a:pt x="618" y="79"/>
                    <a:pt x="618" y="78"/>
                    <a:pt x="618" y="77"/>
                  </a:cubicBezTo>
                  <a:cubicBezTo>
                    <a:pt x="620" y="75"/>
                    <a:pt x="622" y="72"/>
                    <a:pt x="621" y="70"/>
                  </a:cubicBezTo>
                  <a:cubicBezTo>
                    <a:pt x="621" y="64"/>
                    <a:pt x="616" y="63"/>
                    <a:pt x="614" y="63"/>
                  </a:cubicBezTo>
                  <a:cubicBezTo>
                    <a:pt x="611" y="63"/>
                    <a:pt x="610" y="62"/>
                    <a:pt x="609" y="61"/>
                  </a:cubicBezTo>
                  <a:cubicBezTo>
                    <a:pt x="609" y="60"/>
                    <a:pt x="608" y="59"/>
                    <a:pt x="608" y="58"/>
                  </a:cubicBezTo>
                  <a:cubicBezTo>
                    <a:pt x="608" y="56"/>
                    <a:pt x="607" y="55"/>
                    <a:pt x="607" y="54"/>
                  </a:cubicBezTo>
                  <a:cubicBezTo>
                    <a:pt x="605" y="50"/>
                    <a:pt x="600" y="47"/>
                    <a:pt x="596" y="46"/>
                  </a:cubicBezTo>
                  <a:cubicBezTo>
                    <a:pt x="596" y="46"/>
                    <a:pt x="595" y="46"/>
                    <a:pt x="595" y="46"/>
                  </a:cubicBezTo>
                  <a:cubicBezTo>
                    <a:pt x="594" y="46"/>
                    <a:pt x="593" y="46"/>
                    <a:pt x="593" y="47"/>
                  </a:cubicBezTo>
                  <a:cubicBezTo>
                    <a:pt x="592" y="47"/>
                    <a:pt x="591" y="47"/>
                    <a:pt x="591" y="47"/>
                  </a:cubicBezTo>
                  <a:cubicBezTo>
                    <a:pt x="590" y="47"/>
                    <a:pt x="590" y="47"/>
                    <a:pt x="589" y="47"/>
                  </a:cubicBezTo>
                  <a:cubicBezTo>
                    <a:pt x="588" y="46"/>
                    <a:pt x="587" y="46"/>
                    <a:pt x="586" y="45"/>
                  </a:cubicBezTo>
                  <a:cubicBezTo>
                    <a:pt x="584" y="44"/>
                    <a:pt x="581" y="43"/>
                    <a:pt x="578" y="43"/>
                  </a:cubicBezTo>
                  <a:cubicBezTo>
                    <a:pt x="578" y="43"/>
                    <a:pt x="577" y="43"/>
                    <a:pt x="576" y="44"/>
                  </a:cubicBezTo>
                  <a:cubicBezTo>
                    <a:pt x="572" y="44"/>
                    <a:pt x="568" y="47"/>
                    <a:pt x="564" y="52"/>
                  </a:cubicBezTo>
                  <a:cubicBezTo>
                    <a:pt x="561" y="57"/>
                    <a:pt x="560" y="60"/>
                    <a:pt x="564" y="65"/>
                  </a:cubicBezTo>
                  <a:cubicBezTo>
                    <a:pt x="564" y="65"/>
                    <a:pt x="564" y="65"/>
                    <a:pt x="564" y="65"/>
                  </a:cubicBezTo>
                  <a:cubicBezTo>
                    <a:pt x="563" y="66"/>
                    <a:pt x="562" y="66"/>
                    <a:pt x="561" y="67"/>
                  </a:cubicBezTo>
                  <a:cubicBezTo>
                    <a:pt x="560" y="65"/>
                    <a:pt x="557" y="64"/>
                    <a:pt x="555" y="64"/>
                  </a:cubicBezTo>
                  <a:cubicBezTo>
                    <a:pt x="555" y="64"/>
                    <a:pt x="554" y="64"/>
                    <a:pt x="554" y="63"/>
                  </a:cubicBezTo>
                  <a:cubicBezTo>
                    <a:pt x="553" y="63"/>
                    <a:pt x="551" y="63"/>
                    <a:pt x="550" y="63"/>
                  </a:cubicBezTo>
                  <a:cubicBezTo>
                    <a:pt x="549" y="63"/>
                    <a:pt x="549" y="63"/>
                    <a:pt x="549" y="63"/>
                  </a:cubicBezTo>
                  <a:cubicBezTo>
                    <a:pt x="549" y="63"/>
                    <a:pt x="549" y="63"/>
                    <a:pt x="549" y="63"/>
                  </a:cubicBezTo>
                  <a:cubicBezTo>
                    <a:pt x="545" y="63"/>
                    <a:pt x="544" y="67"/>
                    <a:pt x="544" y="70"/>
                  </a:cubicBezTo>
                  <a:cubicBezTo>
                    <a:pt x="543" y="70"/>
                    <a:pt x="543" y="71"/>
                    <a:pt x="543" y="71"/>
                  </a:cubicBezTo>
                  <a:cubicBezTo>
                    <a:pt x="542" y="74"/>
                    <a:pt x="541" y="76"/>
                    <a:pt x="541" y="77"/>
                  </a:cubicBezTo>
                  <a:cubicBezTo>
                    <a:pt x="540" y="76"/>
                    <a:pt x="540" y="74"/>
                    <a:pt x="540" y="72"/>
                  </a:cubicBezTo>
                  <a:cubicBezTo>
                    <a:pt x="540" y="72"/>
                    <a:pt x="540" y="71"/>
                    <a:pt x="540" y="71"/>
                  </a:cubicBezTo>
                  <a:cubicBezTo>
                    <a:pt x="540" y="70"/>
                    <a:pt x="540" y="69"/>
                    <a:pt x="540" y="69"/>
                  </a:cubicBezTo>
                  <a:cubicBezTo>
                    <a:pt x="540" y="66"/>
                    <a:pt x="539" y="64"/>
                    <a:pt x="540" y="62"/>
                  </a:cubicBezTo>
                  <a:cubicBezTo>
                    <a:pt x="540" y="62"/>
                    <a:pt x="540" y="62"/>
                    <a:pt x="541" y="61"/>
                  </a:cubicBezTo>
                  <a:cubicBezTo>
                    <a:pt x="542" y="60"/>
                    <a:pt x="543" y="60"/>
                    <a:pt x="543" y="58"/>
                  </a:cubicBezTo>
                  <a:cubicBezTo>
                    <a:pt x="547" y="52"/>
                    <a:pt x="543" y="47"/>
                    <a:pt x="541" y="43"/>
                  </a:cubicBezTo>
                  <a:cubicBezTo>
                    <a:pt x="540" y="42"/>
                    <a:pt x="539" y="41"/>
                    <a:pt x="539" y="40"/>
                  </a:cubicBezTo>
                  <a:cubicBezTo>
                    <a:pt x="538" y="38"/>
                    <a:pt x="537" y="37"/>
                    <a:pt x="536" y="36"/>
                  </a:cubicBezTo>
                  <a:cubicBezTo>
                    <a:pt x="535" y="34"/>
                    <a:pt x="534" y="33"/>
                    <a:pt x="533" y="32"/>
                  </a:cubicBezTo>
                  <a:cubicBezTo>
                    <a:pt x="533" y="31"/>
                    <a:pt x="533" y="30"/>
                    <a:pt x="533" y="29"/>
                  </a:cubicBezTo>
                  <a:cubicBezTo>
                    <a:pt x="532" y="28"/>
                    <a:pt x="532" y="27"/>
                    <a:pt x="532" y="26"/>
                  </a:cubicBezTo>
                  <a:cubicBezTo>
                    <a:pt x="531" y="21"/>
                    <a:pt x="527" y="16"/>
                    <a:pt x="523" y="14"/>
                  </a:cubicBezTo>
                  <a:cubicBezTo>
                    <a:pt x="522" y="13"/>
                    <a:pt x="521" y="13"/>
                    <a:pt x="519" y="13"/>
                  </a:cubicBezTo>
                  <a:cubicBezTo>
                    <a:pt x="517" y="13"/>
                    <a:pt x="515" y="14"/>
                    <a:pt x="513" y="15"/>
                  </a:cubicBezTo>
                  <a:cubicBezTo>
                    <a:pt x="512" y="16"/>
                    <a:pt x="511" y="16"/>
                    <a:pt x="510" y="17"/>
                  </a:cubicBezTo>
                  <a:cubicBezTo>
                    <a:pt x="509" y="17"/>
                    <a:pt x="509" y="17"/>
                    <a:pt x="508" y="17"/>
                  </a:cubicBezTo>
                  <a:cubicBezTo>
                    <a:pt x="506" y="18"/>
                    <a:pt x="504" y="18"/>
                    <a:pt x="501" y="20"/>
                  </a:cubicBezTo>
                  <a:cubicBezTo>
                    <a:pt x="496" y="23"/>
                    <a:pt x="491" y="28"/>
                    <a:pt x="487" y="33"/>
                  </a:cubicBezTo>
                  <a:cubicBezTo>
                    <a:pt x="479" y="43"/>
                    <a:pt x="473" y="57"/>
                    <a:pt x="479" y="67"/>
                  </a:cubicBezTo>
                  <a:cubicBezTo>
                    <a:pt x="480" y="68"/>
                    <a:pt x="482" y="70"/>
                    <a:pt x="484" y="71"/>
                  </a:cubicBezTo>
                  <a:cubicBezTo>
                    <a:pt x="485" y="72"/>
                    <a:pt x="488" y="74"/>
                    <a:pt x="489" y="75"/>
                  </a:cubicBezTo>
                  <a:cubicBezTo>
                    <a:pt x="488" y="76"/>
                    <a:pt x="488" y="76"/>
                    <a:pt x="487" y="76"/>
                  </a:cubicBezTo>
                  <a:cubicBezTo>
                    <a:pt x="487" y="76"/>
                    <a:pt x="486" y="77"/>
                    <a:pt x="486" y="77"/>
                  </a:cubicBezTo>
                  <a:cubicBezTo>
                    <a:pt x="484" y="79"/>
                    <a:pt x="481" y="81"/>
                    <a:pt x="479" y="85"/>
                  </a:cubicBezTo>
                  <a:cubicBezTo>
                    <a:pt x="476" y="94"/>
                    <a:pt x="485" y="100"/>
                    <a:pt x="489" y="102"/>
                  </a:cubicBezTo>
                  <a:cubicBezTo>
                    <a:pt x="493" y="105"/>
                    <a:pt x="495" y="106"/>
                    <a:pt x="494" y="110"/>
                  </a:cubicBezTo>
                  <a:cubicBezTo>
                    <a:pt x="494" y="111"/>
                    <a:pt x="494" y="111"/>
                    <a:pt x="494" y="112"/>
                  </a:cubicBezTo>
                  <a:cubicBezTo>
                    <a:pt x="494" y="108"/>
                    <a:pt x="490" y="106"/>
                    <a:pt x="487" y="104"/>
                  </a:cubicBezTo>
                  <a:cubicBezTo>
                    <a:pt x="486" y="103"/>
                    <a:pt x="484" y="102"/>
                    <a:pt x="483" y="101"/>
                  </a:cubicBezTo>
                  <a:cubicBezTo>
                    <a:pt x="482" y="100"/>
                    <a:pt x="481" y="97"/>
                    <a:pt x="480" y="95"/>
                  </a:cubicBezTo>
                  <a:cubicBezTo>
                    <a:pt x="480" y="94"/>
                    <a:pt x="479" y="93"/>
                    <a:pt x="478" y="91"/>
                  </a:cubicBezTo>
                  <a:cubicBezTo>
                    <a:pt x="478" y="90"/>
                    <a:pt x="478" y="90"/>
                    <a:pt x="478" y="90"/>
                  </a:cubicBezTo>
                  <a:cubicBezTo>
                    <a:pt x="476" y="87"/>
                    <a:pt x="475" y="86"/>
                    <a:pt x="475" y="83"/>
                  </a:cubicBezTo>
                  <a:cubicBezTo>
                    <a:pt x="475" y="81"/>
                    <a:pt x="475" y="80"/>
                    <a:pt x="476" y="78"/>
                  </a:cubicBezTo>
                  <a:cubicBezTo>
                    <a:pt x="476" y="73"/>
                    <a:pt x="477" y="68"/>
                    <a:pt x="473" y="62"/>
                  </a:cubicBezTo>
                  <a:cubicBezTo>
                    <a:pt x="473" y="62"/>
                    <a:pt x="472" y="61"/>
                    <a:pt x="472" y="61"/>
                  </a:cubicBezTo>
                  <a:cubicBezTo>
                    <a:pt x="471" y="60"/>
                    <a:pt x="471" y="59"/>
                    <a:pt x="471" y="58"/>
                  </a:cubicBezTo>
                  <a:cubicBezTo>
                    <a:pt x="471" y="55"/>
                    <a:pt x="472" y="51"/>
                    <a:pt x="473" y="49"/>
                  </a:cubicBezTo>
                  <a:cubicBezTo>
                    <a:pt x="474" y="46"/>
                    <a:pt x="475" y="43"/>
                    <a:pt x="477" y="41"/>
                  </a:cubicBezTo>
                  <a:cubicBezTo>
                    <a:pt x="477" y="40"/>
                    <a:pt x="478" y="39"/>
                    <a:pt x="478" y="38"/>
                  </a:cubicBezTo>
                  <a:cubicBezTo>
                    <a:pt x="479" y="36"/>
                    <a:pt x="481" y="33"/>
                    <a:pt x="483" y="31"/>
                  </a:cubicBezTo>
                  <a:cubicBezTo>
                    <a:pt x="483" y="30"/>
                    <a:pt x="484" y="30"/>
                    <a:pt x="485" y="29"/>
                  </a:cubicBezTo>
                  <a:cubicBezTo>
                    <a:pt x="487" y="25"/>
                    <a:pt x="489" y="22"/>
                    <a:pt x="489" y="17"/>
                  </a:cubicBezTo>
                  <a:cubicBezTo>
                    <a:pt x="488" y="14"/>
                    <a:pt x="488" y="14"/>
                    <a:pt x="488" y="14"/>
                  </a:cubicBezTo>
                  <a:cubicBezTo>
                    <a:pt x="486" y="14"/>
                    <a:pt x="486" y="14"/>
                    <a:pt x="486" y="14"/>
                  </a:cubicBezTo>
                  <a:cubicBezTo>
                    <a:pt x="481" y="14"/>
                    <a:pt x="477" y="14"/>
                    <a:pt x="473" y="13"/>
                  </a:cubicBezTo>
                  <a:cubicBezTo>
                    <a:pt x="470" y="13"/>
                    <a:pt x="470" y="13"/>
                    <a:pt x="470" y="13"/>
                  </a:cubicBezTo>
                  <a:cubicBezTo>
                    <a:pt x="469" y="13"/>
                    <a:pt x="468" y="13"/>
                    <a:pt x="467" y="13"/>
                  </a:cubicBezTo>
                  <a:cubicBezTo>
                    <a:pt x="464" y="13"/>
                    <a:pt x="462" y="13"/>
                    <a:pt x="460" y="15"/>
                  </a:cubicBezTo>
                  <a:cubicBezTo>
                    <a:pt x="459" y="16"/>
                    <a:pt x="459" y="16"/>
                    <a:pt x="458" y="17"/>
                  </a:cubicBezTo>
                  <a:cubicBezTo>
                    <a:pt x="455" y="19"/>
                    <a:pt x="451" y="22"/>
                    <a:pt x="449" y="25"/>
                  </a:cubicBezTo>
                  <a:cubicBezTo>
                    <a:pt x="448" y="27"/>
                    <a:pt x="448" y="27"/>
                    <a:pt x="448" y="27"/>
                  </a:cubicBezTo>
                  <a:cubicBezTo>
                    <a:pt x="443" y="36"/>
                    <a:pt x="437" y="44"/>
                    <a:pt x="434" y="54"/>
                  </a:cubicBezTo>
                  <a:cubicBezTo>
                    <a:pt x="430" y="68"/>
                    <a:pt x="426" y="89"/>
                    <a:pt x="428" y="108"/>
                  </a:cubicBezTo>
                  <a:cubicBezTo>
                    <a:pt x="430" y="115"/>
                    <a:pt x="434" y="119"/>
                    <a:pt x="441" y="121"/>
                  </a:cubicBezTo>
                  <a:cubicBezTo>
                    <a:pt x="444" y="122"/>
                    <a:pt x="446" y="122"/>
                    <a:pt x="449" y="122"/>
                  </a:cubicBezTo>
                  <a:cubicBezTo>
                    <a:pt x="450" y="122"/>
                    <a:pt x="450" y="122"/>
                    <a:pt x="450" y="122"/>
                  </a:cubicBezTo>
                  <a:cubicBezTo>
                    <a:pt x="454" y="122"/>
                    <a:pt x="461" y="126"/>
                    <a:pt x="461" y="129"/>
                  </a:cubicBezTo>
                  <a:cubicBezTo>
                    <a:pt x="461" y="129"/>
                    <a:pt x="461" y="129"/>
                    <a:pt x="460" y="129"/>
                  </a:cubicBezTo>
                  <a:cubicBezTo>
                    <a:pt x="458" y="129"/>
                    <a:pt x="453" y="127"/>
                    <a:pt x="452" y="126"/>
                  </a:cubicBezTo>
                  <a:cubicBezTo>
                    <a:pt x="452" y="126"/>
                    <a:pt x="450" y="126"/>
                    <a:pt x="449" y="125"/>
                  </a:cubicBezTo>
                  <a:cubicBezTo>
                    <a:pt x="447" y="124"/>
                    <a:pt x="443" y="123"/>
                    <a:pt x="440" y="123"/>
                  </a:cubicBezTo>
                  <a:cubicBezTo>
                    <a:pt x="438" y="123"/>
                    <a:pt x="437" y="124"/>
                    <a:pt x="436" y="125"/>
                  </a:cubicBezTo>
                  <a:cubicBezTo>
                    <a:pt x="431" y="129"/>
                    <a:pt x="434" y="134"/>
                    <a:pt x="436" y="137"/>
                  </a:cubicBezTo>
                  <a:cubicBezTo>
                    <a:pt x="437" y="138"/>
                    <a:pt x="437" y="139"/>
                    <a:pt x="437" y="139"/>
                  </a:cubicBezTo>
                  <a:cubicBezTo>
                    <a:pt x="439" y="145"/>
                    <a:pt x="442" y="147"/>
                    <a:pt x="446" y="151"/>
                  </a:cubicBezTo>
                  <a:cubicBezTo>
                    <a:pt x="452" y="156"/>
                    <a:pt x="460" y="157"/>
                    <a:pt x="463" y="157"/>
                  </a:cubicBezTo>
                  <a:cubicBezTo>
                    <a:pt x="463" y="157"/>
                    <a:pt x="464" y="157"/>
                    <a:pt x="464" y="157"/>
                  </a:cubicBezTo>
                  <a:cubicBezTo>
                    <a:pt x="466" y="157"/>
                    <a:pt x="468" y="157"/>
                    <a:pt x="469" y="156"/>
                  </a:cubicBezTo>
                  <a:cubicBezTo>
                    <a:pt x="470" y="156"/>
                    <a:pt x="471" y="156"/>
                    <a:pt x="472" y="156"/>
                  </a:cubicBezTo>
                  <a:cubicBezTo>
                    <a:pt x="472" y="156"/>
                    <a:pt x="473" y="156"/>
                    <a:pt x="474" y="158"/>
                  </a:cubicBezTo>
                  <a:cubicBezTo>
                    <a:pt x="475" y="159"/>
                    <a:pt x="475" y="159"/>
                    <a:pt x="475" y="159"/>
                  </a:cubicBezTo>
                  <a:cubicBezTo>
                    <a:pt x="477" y="162"/>
                    <a:pt x="480" y="166"/>
                    <a:pt x="484" y="167"/>
                  </a:cubicBezTo>
                  <a:cubicBezTo>
                    <a:pt x="485" y="167"/>
                    <a:pt x="485" y="167"/>
                    <a:pt x="486" y="167"/>
                  </a:cubicBezTo>
                  <a:cubicBezTo>
                    <a:pt x="488" y="167"/>
                    <a:pt x="489" y="166"/>
                    <a:pt x="491" y="166"/>
                  </a:cubicBezTo>
                  <a:cubicBezTo>
                    <a:pt x="492" y="165"/>
                    <a:pt x="493" y="165"/>
                    <a:pt x="494" y="165"/>
                  </a:cubicBezTo>
                  <a:cubicBezTo>
                    <a:pt x="494" y="165"/>
                    <a:pt x="495" y="165"/>
                    <a:pt x="495" y="165"/>
                  </a:cubicBezTo>
                  <a:cubicBezTo>
                    <a:pt x="498" y="166"/>
                    <a:pt x="498" y="166"/>
                    <a:pt x="498" y="166"/>
                  </a:cubicBezTo>
                  <a:cubicBezTo>
                    <a:pt x="500" y="166"/>
                    <a:pt x="502" y="167"/>
                    <a:pt x="505" y="167"/>
                  </a:cubicBezTo>
                  <a:cubicBezTo>
                    <a:pt x="503" y="167"/>
                    <a:pt x="501" y="168"/>
                    <a:pt x="500" y="168"/>
                  </a:cubicBezTo>
                  <a:cubicBezTo>
                    <a:pt x="499" y="169"/>
                    <a:pt x="499" y="169"/>
                    <a:pt x="498" y="169"/>
                  </a:cubicBezTo>
                  <a:cubicBezTo>
                    <a:pt x="497" y="169"/>
                    <a:pt x="496" y="169"/>
                    <a:pt x="495" y="169"/>
                  </a:cubicBezTo>
                  <a:cubicBezTo>
                    <a:pt x="495" y="169"/>
                    <a:pt x="495" y="169"/>
                    <a:pt x="495" y="169"/>
                  </a:cubicBezTo>
                  <a:cubicBezTo>
                    <a:pt x="495" y="169"/>
                    <a:pt x="494" y="169"/>
                    <a:pt x="494" y="169"/>
                  </a:cubicBezTo>
                  <a:cubicBezTo>
                    <a:pt x="494" y="169"/>
                    <a:pt x="493" y="169"/>
                    <a:pt x="492" y="169"/>
                  </a:cubicBezTo>
                  <a:cubicBezTo>
                    <a:pt x="492" y="169"/>
                    <a:pt x="491" y="169"/>
                    <a:pt x="491" y="169"/>
                  </a:cubicBezTo>
                  <a:cubicBezTo>
                    <a:pt x="487" y="171"/>
                    <a:pt x="487" y="176"/>
                    <a:pt x="488" y="181"/>
                  </a:cubicBezTo>
                  <a:cubicBezTo>
                    <a:pt x="488" y="181"/>
                    <a:pt x="488" y="182"/>
                    <a:pt x="488" y="182"/>
                  </a:cubicBezTo>
                  <a:cubicBezTo>
                    <a:pt x="488" y="186"/>
                    <a:pt x="488" y="190"/>
                    <a:pt x="489" y="193"/>
                  </a:cubicBezTo>
                  <a:cubicBezTo>
                    <a:pt x="490" y="198"/>
                    <a:pt x="494" y="199"/>
                    <a:pt x="497" y="199"/>
                  </a:cubicBezTo>
                  <a:cubicBezTo>
                    <a:pt x="497" y="200"/>
                    <a:pt x="497" y="200"/>
                    <a:pt x="497" y="201"/>
                  </a:cubicBezTo>
                  <a:cubicBezTo>
                    <a:pt x="497" y="201"/>
                    <a:pt x="497" y="202"/>
                    <a:pt x="497" y="203"/>
                  </a:cubicBezTo>
                  <a:cubicBezTo>
                    <a:pt x="497" y="203"/>
                    <a:pt x="497" y="204"/>
                    <a:pt x="497" y="204"/>
                  </a:cubicBezTo>
                  <a:cubicBezTo>
                    <a:pt x="497" y="206"/>
                    <a:pt x="497" y="209"/>
                    <a:pt x="496" y="210"/>
                  </a:cubicBezTo>
                  <a:cubicBezTo>
                    <a:pt x="495" y="210"/>
                    <a:pt x="494" y="211"/>
                    <a:pt x="494" y="211"/>
                  </a:cubicBezTo>
                  <a:cubicBezTo>
                    <a:pt x="492" y="212"/>
                    <a:pt x="489" y="213"/>
                    <a:pt x="488" y="215"/>
                  </a:cubicBezTo>
                  <a:cubicBezTo>
                    <a:pt x="487" y="217"/>
                    <a:pt x="487" y="220"/>
                    <a:pt x="487" y="223"/>
                  </a:cubicBezTo>
                  <a:cubicBezTo>
                    <a:pt x="487" y="224"/>
                    <a:pt x="487" y="225"/>
                    <a:pt x="486" y="226"/>
                  </a:cubicBezTo>
                  <a:cubicBezTo>
                    <a:pt x="486" y="229"/>
                    <a:pt x="486" y="231"/>
                    <a:pt x="486" y="234"/>
                  </a:cubicBezTo>
                  <a:cubicBezTo>
                    <a:pt x="486" y="237"/>
                    <a:pt x="486" y="240"/>
                    <a:pt x="485" y="243"/>
                  </a:cubicBezTo>
                  <a:cubicBezTo>
                    <a:pt x="485" y="243"/>
                    <a:pt x="485" y="243"/>
                    <a:pt x="484" y="243"/>
                  </a:cubicBezTo>
                  <a:cubicBezTo>
                    <a:pt x="484" y="244"/>
                    <a:pt x="484" y="244"/>
                    <a:pt x="483" y="244"/>
                  </a:cubicBezTo>
                  <a:cubicBezTo>
                    <a:pt x="481" y="246"/>
                    <a:pt x="479" y="250"/>
                    <a:pt x="478" y="254"/>
                  </a:cubicBezTo>
                  <a:cubicBezTo>
                    <a:pt x="478" y="255"/>
                    <a:pt x="478" y="257"/>
                    <a:pt x="478" y="258"/>
                  </a:cubicBezTo>
                  <a:cubicBezTo>
                    <a:pt x="478" y="260"/>
                    <a:pt x="478" y="262"/>
                    <a:pt x="478" y="263"/>
                  </a:cubicBezTo>
                  <a:cubicBezTo>
                    <a:pt x="477" y="263"/>
                    <a:pt x="477" y="264"/>
                    <a:pt x="476" y="264"/>
                  </a:cubicBezTo>
                  <a:cubicBezTo>
                    <a:pt x="475" y="264"/>
                    <a:pt x="474" y="265"/>
                    <a:pt x="473" y="266"/>
                  </a:cubicBezTo>
                  <a:cubicBezTo>
                    <a:pt x="472" y="267"/>
                    <a:pt x="471" y="268"/>
                    <a:pt x="471" y="269"/>
                  </a:cubicBezTo>
                  <a:cubicBezTo>
                    <a:pt x="470" y="268"/>
                    <a:pt x="469" y="266"/>
                    <a:pt x="468" y="264"/>
                  </a:cubicBezTo>
                  <a:cubicBezTo>
                    <a:pt x="467" y="262"/>
                    <a:pt x="465" y="260"/>
                    <a:pt x="463" y="258"/>
                  </a:cubicBezTo>
                  <a:cubicBezTo>
                    <a:pt x="463" y="258"/>
                    <a:pt x="463" y="258"/>
                    <a:pt x="463" y="258"/>
                  </a:cubicBezTo>
                  <a:cubicBezTo>
                    <a:pt x="461" y="257"/>
                    <a:pt x="460" y="255"/>
                    <a:pt x="459" y="253"/>
                  </a:cubicBezTo>
                  <a:cubicBezTo>
                    <a:pt x="458" y="251"/>
                    <a:pt x="457" y="251"/>
                    <a:pt x="457" y="250"/>
                  </a:cubicBezTo>
                  <a:cubicBezTo>
                    <a:pt x="457" y="248"/>
                    <a:pt x="457" y="248"/>
                    <a:pt x="457" y="248"/>
                  </a:cubicBezTo>
                  <a:cubicBezTo>
                    <a:pt x="458" y="246"/>
                    <a:pt x="458" y="243"/>
                    <a:pt x="457" y="241"/>
                  </a:cubicBezTo>
                  <a:cubicBezTo>
                    <a:pt x="457" y="240"/>
                    <a:pt x="457" y="240"/>
                    <a:pt x="457" y="240"/>
                  </a:cubicBezTo>
                  <a:cubicBezTo>
                    <a:pt x="457" y="239"/>
                    <a:pt x="456" y="237"/>
                    <a:pt x="456" y="237"/>
                  </a:cubicBezTo>
                  <a:cubicBezTo>
                    <a:pt x="457" y="236"/>
                    <a:pt x="458" y="235"/>
                    <a:pt x="458" y="234"/>
                  </a:cubicBezTo>
                  <a:cubicBezTo>
                    <a:pt x="459" y="233"/>
                    <a:pt x="459" y="233"/>
                    <a:pt x="459" y="233"/>
                  </a:cubicBezTo>
                  <a:cubicBezTo>
                    <a:pt x="461" y="231"/>
                    <a:pt x="462" y="228"/>
                    <a:pt x="462" y="226"/>
                  </a:cubicBezTo>
                  <a:cubicBezTo>
                    <a:pt x="462" y="225"/>
                    <a:pt x="462" y="224"/>
                    <a:pt x="462" y="223"/>
                  </a:cubicBezTo>
                  <a:cubicBezTo>
                    <a:pt x="462" y="220"/>
                    <a:pt x="463" y="216"/>
                    <a:pt x="461" y="212"/>
                  </a:cubicBezTo>
                  <a:cubicBezTo>
                    <a:pt x="460" y="211"/>
                    <a:pt x="459" y="210"/>
                    <a:pt x="459" y="209"/>
                  </a:cubicBezTo>
                  <a:cubicBezTo>
                    <a:pt x="458" y="208"/>
                    <a:pt x="458" y="208"/>
                    <a:pt x="457" y="207"/>
                  </a:cubicBezTo>
                  <a:cubicBezTo>
                    <a:pt x="456" y="205"/>
                    <a:pt x="454" y="204"/>
                    <a:pt x="452" y="202"/>
                  </a:cubicBezTo>
                  <a:cubicBezTo>
                    <a:pt x="452" y="201"/>
                    <a:pt x="451" y="201"/>
                    <a:pt x="450" y="200"/>
                  </a:cubicBezTo>
                  <a:cubicBezTo>
                    <a:pt x="449" y="200"/>
                    <a:pt x="448" y="199"/>
                    <a:pt x="448" y="199"/>
                  </a:cubicBezTo>
                  <a:cubicBezTo>
                    <a:pt x="448" y="198"/>
                    <a:pt x="448" y="198"/>
                    <a:pt x="447" y="197"/>
                  </a:cubicBezTo>
                  <a:cubicBezTo>
                    <a:pt x="446" y="196"/>
                    <a:pt x="444" y="192"/>
                    <a:pt x="441" y="192"/>
                  </a:cubicBezTo>
                  <a:cubicBezTo>
                    <a:pt x="440" y="192"/>
                    <a:pt x="440" y="192"/>
                    <a:pt x="440" y="192"/>
                  </a:cubicBezTo>
                  <a:cubicBezTo>
                    <a:pt x="435" y="193"/>
                    <a:pt x="435" y="197"/>
                    <a:pt x="435" y="199"/>
                  </a:cubicBezTo>
                  <a:cubicBezTo>
                    <a:pt x="435" y="199"/>
                    <a:pt x="434" y="200"/>
                    <a:pt x="434" y="201"/>
                  </a:cubicBezTo>
                  <a:cubicBezTo>
                    <a:pt x="433" y="202"/>
                    <a:pt x="433" y="203"/>
                    <a:pt x="432" y="205"/>
                  </a:cubicBezTo>
                  <a:cubicBezTo>
                    <a:pt x="432" y="206"/>
                    <a:pt x="432" y="206"/>
                    <a:pt x="432" y="206"/>
                  </a:cubicBezTo>
                  <a:cubicBezTo>
                    <a:pt x="432" y="208"/>
                    <a:pt x="432" y="210"/>
                    <a:pt x="432" y="212"/>
                  </a:cubicBezTo>
                  <a:cubicBezTo>
                    <a:pt x="432" y="215"/>
                    <a:pt x="431" y="217"/>
                    <a:pt x="429" y="220"/>
                  </a:cubicBezTo>
                  <a:cubicBezTo>
                    <a:pt x="429" y="221"/>
                    <a:pt x="429" y="222"/>
                    <a:pt x="428" y="223"/>
                  </a:cubicBezTo>
                  <a:cubicBezTo>
                    <a:pt x="428" y="224"/>
                    <a:pt x="428" y="226"/>
                    <a:pt x="428" y="227"/>
                  </a:cubicBezTo>
                  <a:cubicBezTo>
                    <a:pt x="428" y="230"/>
                    <a:pt x="427" y="230"/>
                    <a:pt x="427" y="231"/>
                  </a:cubicBezTo>
                  <a:cubicBezTo>
                    <a:pt x="427" y="231"/>
                    <a:pt x="426" y="230"/>
                    <a:pt x="425" y="222"/>
                  </a:cubicBezTo>
                  <a:cubicBezTo>
                    <a:pt x="425" y="221"/>
                    <a:pt x="425" y="219"/>
                    <a:pt x="426" y="217"/>
                  </a:cubicBezTo>
                  <a:cubicBezTo>
                    <a:pt x="426" y="213"/>
                    <a:pt x="426" y="208"/>
                    <a:pt x="424" y="203"/>
                  </a:cubicBezTo>
                  <a:cubicBezTo>
                    <a:pt x="423" y="202"/>
                    <a:pt x="422" y="201"/>
                    <a:pt x="422" y="200"/>
                  </a:cubicBezTo>
                  <a:cubicBezTo>
                    <a:pt x="421" y="199"/>
                    <a:pt x="420" y="198"/>
                    <a:pt x="419" y="197"/>
                  </a:cubicBezTo>
                  <a:cubicBezTo>
                    <a:pt x="419" y="196"/>
                    <a:pt x="420" y="196"/>
                    <a:pt x="421" y="194"/>
                  </a:cubicBezTo>
                  <a:cubicBezTo>
                    <a:pt x="423" y="193"/>
                    <a:pt x="425" y="191"/>
                    <a:pt x="425" y="188"/>
                  </a:cubicBezTo>
                  <a:cubicBezTo>
                    <a:pt x="425" y="184"/>
                    <a:pt x="421" y="183"/>
                    <a:pt x="418" y="182"/>
                  </a:cubicBezTo>
                  <a:cubicBezTo>
                    <a:pt x="418" y="182"/>
                    <a:pt x="417" y="182"/>
                    <a:pt x="417" y="182"/>
                  </a:cubicBezTo>
                  <a:cubicBezTo>
                    <a:pt x="416" y="181"/>
                    <a:pt x="415" y="181"/>
                    <a:pt x="415" y="181"/>
                  </a:cubicBezTo>
                  <a:cubicBezTo>
                    <a:pt x="414" y="180"/>
                    <a:pt x="412" y="179"/>
                    <a:pt x="411" y="179"/>
                  </a:cubicBezTo>
                  <a:cubicBezTo>
                    <a:pt x="409" y="179"/>
                    <a:pt x="407" y="181"/>
                    <a:pt x="405" y="182"/>
                  </a:cubicBezTo>
                  <a:cubicBezTo>
                    <a:pt x="405" y="183"/>
                    <a:pt x="404" y="183"/>
                    <a:pt x="404" y="183"/>
                  </a:cubicBezTo>
                  <a:cubicBezTo>
                    <a:pt x="404" y="183"/>
                    <a:pt x="403" y="182"/>
                    <a:pt x="403" y="181"/>
                  </a:cubicBezTo>
                  <a:cubicBezTo>
                    <a:pt x="402" y="180"/>
                    <a:pt x="402" y="180"/>
                    <a:pt x="402" y="180"/>
                  </a:cubicBezTo>
                  <a:cubicBezTo>
                    <a:pt x="401" y="179"/>
                    <a:pt x="399" y="178"/>
                    <a:pt x="398" y="177"/>
                  </a:cubicBezTo>
                  <a:cubicBezTo>
                    <a:pt x="398" y="177"/>
                    <a:pt x="397" y="176"/>
                    <a:pt x="397" y="176"/>
                  </a:cubicBezTo>
                  <a:cubicBezTo>
                    <a:pt x="397" y="176"/>
                    <a:pt x="397" y="176"/>
                    <a:pt x="397" y="176"/>
                  </a:cubicBezTo>
                  <a:cubicBezTo>
                    <a:pt x="397" y="176"/>
                    <a:pt x="397" y="176"/>
                    <a:pt x="400" y="175"/>
                  </a:cubicBezTo>
                  <a:cubicBezTo>
                    <a:pt x="401" y="174"/>
                    <a:pt x="403" y="173"/>
                    <a:pt x="405" y="172"/>
                  </a:cubicBezTo>
                  <a:cubicBezTo>
                    <a:pt x="406" y="170"/>
                    <a:pt x="406" y="168"/>
                    <a:pt x="406" y="167"/>
                  </a:cubicBezTo>
                  <a:cubicBezTo>
                    <a:pt x="406" y="166"/>
                    <a:pt x="406" y="165"/>
                    <a:pt x="406" y="165"/>
                  </a:cubicBezTo>
                  <a:cubicBezTo>
                    <a:pt x="406" y="165"/>
                    <a:pt x="407" y="165"/>
                    <a:pt x="408" y="165"/>
                  </a:cubicBezTo>
                  <a:cubicBezTo>
                    <a:pt x="409" y="165"/>
                    <a:pt x="411" y="165"/>
                    <a:pt x="412" y="161"/>
                  </a:cubicBezTo>
                  <a:cubicBezTo>
                    <a:pt x="414" y="157"/>
                    <a:pt x="410" y="154"/>
                    <a:pt x="409" y="153"/>
                  </a:cubicBezTo>
                  <a:cubicBezTo>
                    <a:pt x="407" y="152"/>
                    <a:pt x="407" y="152"/>
                    <a:pt x="406" y="151"/>
                  </a:cubicBezTo>
                  <a:cubicBezTo>
                    <a:pt x="406" y="150"/>
                    <a:pt x="405" y="149"/>
                    <a:pt x="405" y="148"/>
                  </a:cubicBezTo>
                  <a:cubicBezTo>
                    <a:pt x="404" y="147"/>
                    <a:pt x="404" y="146"/>
                    <a:pt x="403" y="145"/>
                  </a:cubicBezTo>
                  <a:cubicBezTo>
                    <a:pt x="403" y="144"/>
                    <a:pt x="403" y="143"/>
                    <a:pt x="403" y="143"/>
                  </a:cubicBezTo>
                  <a:cubicBezTo>
                    <a:pt x="402" y="141"/>
                    <a:pt x="402" y="140"/>
                    <a:pt x="401" y="138"/>
                  </a:cubicBezTo>
                  <a:cubicBezTo>
                    <a:pt x="400" y="137"/>
                    <a:pt x="399" y="137"/>
                    <a:pt x="399" y="136"/>
                  </a:cubicBezTo>
                  <a:cubicBezTo>
                    <a:pt x="398" y="135"/>
                    <a:pt x="397" y="135"/>
                    <a:pt x="397" y="134"/>
                  </a:cubicBezTo>
                  <a:cubicBezTo>
                    <a:pt x="396" y="132"/>
                    <a:pt x="396" y="130"/>
                    <a:pt x="397" y="127"/>
                  </a:cubicBezTo>
                  <a:cubicBezTo>
                    <a:pt x="397" y="125"/>
                    <a:pt x="397" y="124"/>
                    <a:pt x="397" y="123"/>
                  </a:cubicBezTo>
                  <a:cubicBezTo>
                    <a:pt x="397" y="119"/>
                    <a:pt x="396" y="115"/>
                    <a:pt x="394" y="112"/>
                  </a:cubicBezTo>
                  <a:cubicBezTo>
                    <a:pt x="394" y="110"/>
                    <a:pt x="392" y="108"/>
                    <a:pt x="391" y="107"/>
                  </a:cubicBezTo>
                  <a:cubicBezTo>
                    <a:pt x="391" y="106"/>
                    <a:pt x="390" y="105"/>
                    <a:pt x="389" y="104"/>
                  </a:cubicBezTo>
                  <a:cubicBezTo>
                    <a:pt x="389" y="104"/>
                    <a:pt x="389" y="103"/>
                    <a:pt x="388" y="102"/>
                  </a:cubicBezTo>
                  <a:cubicBezTo>
                    <a:pt x="388" y="100"/>
                    <a:pt x="387" y="97"/>
                    <a:pt x="385" y="96"/>
                  </a:cubicBezTo>
                  <a:cubicBezTo>
                    <a:pt x="383" y="94"/>
                    <a:pt x="381" y="94"/>
                    <a:pt x="379" y="93"/>
                  </a:cubicBezTo>
                  <a:cubicBezTo>
                    <a:pt x="379" y="93"/>
                    <a:pt x="379" y="93"/>
                    <a:pt x="378" y="93"/>
                  </a:cubicBezTo>
                  <a:cubicBezTo>
                    <a:pt x="380" y="92"/>
                    <a:pt x="381" y="91"/>
                    <a:pt x="382" y="90"/>
                  </a:cubicBezTo>
                  <a:cubicBezTo>
                    <a:pt x="383" y="89"/>
                    <a:pt x="384" y="88"/>
                    <a:pt x="385" y="87"/>
                  </a:cubicBezTo>
                  <a:cubicBezTo>
                    <a:pt x="386" y="86"/>
                    <a:pt x="387" y="86"/>
                    <a:pt x="388" y="85"/>
                  </a:cubicBezTo>
                  <a:cubicBezTo>
                    <a:pt x="393" y="80"/>
                    <a:pt x="392" y="71"/>
                    <a:pt x="391" y="65"/>
                  </a:cubicBezTo>
                  <a:cubicBezTo>
                    <a:pt x="391" y="64"/>
                    <a:pt x="391" y="64"/>
                    <a:pt x="391" y="64"/>
                  </a:cubicBezTo>
                  <a:cubicBezTo>
                    <a:pt x="391" y="63"/>
                    <a:pt x="391" y="62"/>
                    <a:pt x="391" y="62"/>
                  </a:cubicBezTo>
                  <a:cubicBezTo>
                    <a:pt x="391" y="62"/>
                    <a:pt x="392" y="62"/>
                    <a:pt x="393" y="63"/>
                  </a:cubicBezTo>
                  <a:cubicBezTo>
                    <a:pt x="396" y="63"/>
                    <a:pt x="398" y="64"/>
                    <a:pt x="400" y="64"/>
                  </a:cubicBezTo>
                  <a:cubicBezTo>
                    <a:pt x="405" y="64"/>
                    <a:pt x="409" y="62"/>
                    <a:pt x="412" y="58"/>
                  </a:cubicBezTo>
                  <a:cubicBezTo>
                    <a:pt x="414" y="55"/>
                    <a:pt x="416" y="51"/>
                    <a:pt x="417" y="48"/>
                  </a:cubicBezTo>
                  <a:cubicBezTo>
                    <a:pt x="418" y="45"/>
                    <a:pt x="418" y="43"/>
                    <a:pt x="420" y="41"/>
                  </a:cubicBezTo>
                  <a:cubicBezTo>
                    <a:pt x="421" y="39"/>
                    <a:pt x="422" y="37"/>
                    <a:pt x="424" y="35"/>
                  </a:cubicBezTo>
                  <a:cubicBezTo>
                    <a:pt x="426" y="32"/>
                    <a:pt x="429" y="28"/>
                    <a:pt x="430" y="24"/>
                  </a:cubicBezTo>
                  <a:cubicBezTo>
                    <a:pt x="431" y="20"/>
                    <a:pt x="431" y="17"/>
                    <a:pt x="429" y="15"/>
                  </a:cubicBezTo>
                  <a:cubicBezTo>
                    <a:pt x="426" y="10"/>
                    <a:pt x="418" y="8"/>
                    <a:pt x="411" y="6"/>
                  </a:cubicBezTo>
                  <a:cubicBezTo>
                    <a:pt x="408" y="6"/>
                    <a:pt x="405" y="5"/>
                    <a:pt x="403" y="4"/>
                  </a:cubicBezTo>
                  <a:cubicBezTo>
                    <a:pt x="398" y="1"/>
                    <a:pt x="393" y="0"/>
                    <a:pt x="389" y="0"/>
                  </a:cubicBezTo>
                  <a:cubicBezTo>
                    <a:pt x="386" y="0"/>
                    <a:pt x="384" y="1"/>
                    <a:pt x="382" y="1"/>
                  </a:cubicBezTo>
                  <a:cubicBezTo>
                    <a:pt x="379" y="2"/>
                    <a:pt x="372" y="4"/>
                    <a:pt x="370" y="9"/>
                  </a:cubicBezTo>
                  <a:cubicBezTo>
                    <a:pt x="369" y="10"/>
                    <a:pt x="369" y="13"/>
                    <a:pt x="370" y="16"/>
                  </a:cubicBezTo>
                  <a:cubicBezTo>
                    <a:pt x="369" y="16"/>
                    <a:pt x="368" y="17"/>
                    <a:pt x="368" y="17"/>
                  </a:cubicBezTo>
                  <a:cubicBezTo>
                    <a:pt x="365" y="19"/>
                    <a:pt x="365" y="22"/>
                    <a:pt x="365" y="24"/>
                  </a:cubicBezTo>
                  <a:cubicBezTo>
                    <a:pt x="365" y="25"/>
                    <a:pt x="365" y="25"/>
                    <a:pt x="365" y="25"/>
                  </a:cubicBezTo>
                  <a:cubicBezTo>
                    <a:pt x="365" y="26"/>
                    <a:pt x="365" y="27"/>
                    <a:pt x="365" y="28"/>
                  </a:cubicBezTo>
                  <a:cubicBezTo>
                    <a:pt x="364" y="30"/>
                    <a:pt x="364" y="32"/>
                    <a:pt x="364" y="34"/>
                  </a:cubicBezTo>
                  <a:cubicBezTo>
                    <a:pt x="364" y="36"/>
                    <a:pt x="364" y="37"/>
                    <a:pt x="364" y="39"/>
                  </a:cubicBezTo>
                  <a:cubicBezTo>
                    <a:pt x="364" y="42"/>
                    <a:pt x="365" y="45"/>
                    <a:pt x="364" y="47"/>
                  </a:cubicBezTo>
                  <a:cubicBezTo>
                    <a:pt x="364" y="47"/>
                    <a:pt x="364" y="48"/>
                    <a:pt x="363" y="48"/>
                  </a:cubicBezTo>
                  <a:cubicBezTo>
                    <a:pt x="363" y="50"/>
                    <a:pt x="362" y="52"/>
                    <a:pt x="363" y="55"/>
                  </a:cubicBezTo>
                  <a:cubicBezTo>
                    <a:pt x="363" y="56"/>
                    <a:pt x="363" y="57"/>
                    <a:pt x="364" y="58"/>
                  </a:cubicBezTo>
                  <a:cubicBezTo>
                    <a:pt x="364" y="59"/>
                    <a:pt x="365" y="59"/>
                    <a:pt x="365" y="60"/>
                  </a:cubicBezTo>
                  <a:cubicBezTo>
                    <a:pt x="366" y="64"/>
                    <a:pt x="366" y="68"/>
                    <a:pt x="366" y="73"/>
                  </a:cubicBezTo>
                  <a:cubicBezTo>
                    <a:pt x="366" y="74"/>
                    <a:pt x="366" y="76"/>
                    <a:pt x="366" y="77"/>
                  </a:cubicBezTo>
                  <a:cubicBezTo>
                    <a:pt x="366" y="79"/>
                    <a:pt x="366" y="81"/>
                    <a:pt x="366" y="82"/>
                  </a:cubicBezTo>
                  <a:cubicBezTo>
                    <a:pt x="366" y="83"/>
                    <a:pt x="365" y="83"/>
                    <a:pt x="365" y="84"/>
                  </a:cubicBezTo>
                  <a:cubicBezTo>
                    <a:pt x="364" y="86"/>
                    <a:pt x="363" y="88"/>
                    <a:pt x="365" y="91"/>
                  </a:cubicBezTo>
                  <a:cubicBezTo>
                    <a:pt x="365" y="91"/>
                    <a:pt x="365" y="91"/>
                    <a:pt x="365" y="91"/>
                  </a:cubicBezTo>
                  <a:cubicBezTo>
                    <a:pt x="363" y="92"/>
                    <a:pt x="363" y="94"/>
                    <a:pt x="362" y="95"/>
                  </a:cubicBezTo>
                  <a:cubicBezTo>
                    <a:pt x="362" y="96"/>
                    <a:pt x="362" y="96"/>
                    <a:pt x="362" y="96"/>
                  </a:cubicBezTo>
                  <a:cubicBezTo>
                    <a:pt x="362" y="96"/>
                    <a:pt x="362" y="96"/>
                    <a:pt x="361" y="97"/>
                  </a:cubicBezTo>
                  <a:cubicBezTo>
                    <a:pt x="359" y="97"/>
                    <a:pt x="357" y="98"/>
                    <a:pt x="356" y="100"/>
                  </a:cubicBezTo>
                  <a:cubicBezTo>
                    <a:pt x="355" y="102"/>
                    <a:pt x="355" y="105"/>
                    <a:pt x="356" y="106"/>
                  </a:cubicBezTo>
                  <a:cubicBezTo>
                    <a:pt x="357" y="107"/>
                    <a:pt x="358" y="108"/>
                    <a:pt x="360" y="108"/>
                  </a:cubicBezTo>
                  <a:cubicBezTo>
                    <a:pt x="360" y="108"/>
                    <a:pt x="360" y="108"/>
                    <a:pt x="359" y="108"/>
                  </a:cubicBezTo>
                  <a:cubicBezTo>
                    <a:pt x="359" y="108"/>
                    <a:pt x="359" y="108"/>
                    <a:pt x="358" y="108"/>
                  </a:cubicBezTo>
                  <a:cubicBezTo>
                    <a:pt x="358" y="108"/>
                    <a:pt x="357" y="108"/>
                    <a:pt x="356" y="108"/>
                  </a:cubicBezTo>
                  <a:cubicBezTo>
                    <a:pt x="355" y="108"/>
                    <a:pt x="352" y="108"/>
                    <a:pt x="350" y="110"/>
                  </a:cubicBezTo>
                  <a:cubicBezTo>
                    <a:pt x="348" y="113"/>
                    <a:pt x="347" y="118"/>
                    <a:pt x="346" y="121"/>
                  </a:cubicBezTo>
                  <a:cubicBezTo>
                    <a:pt x="345" y="122"/>
                    <a:pt x="345" y="123"/>
                    <a:pt x="345" y="124"/>
                  </a:cubicBezTo>
                  <a:cubicBezTo>
                    <a:pt x="345" y="124"/>
                    <a:pt x="345" y="125"/>
                    <a:pt x="345" y="125"/>
                  </a:cubicBezTo>
                  <a:cubicBezTo>
                    <a:pt x="343" y="128"/>
                    <a:pt x="341" y="136"/>
                    <a:pt x="347" y="139"/>
                  </a:cubicBezTo>
                  <a:cubicBezTo>
                    <a:pt x="348" y="139"/>
                    <a:pt x="348" y="139"/>
                    <a:pt x="349" y="139"/>
                  </a:cubicBezTo>
                  <a:cubicBezTo>
                    <a:pt x="349" y="139"/>
                    <a:pt x="348" y="140"/>
                    <a:pt x="348" y="140"/>
                  </a:cubicBezTo>
                  <a:cubicBezTo>
                    <a:pt x="346" y="141"/>
                    <a:pt x="345" y="143"/>
                    <a:pt x="344" y="144"/>
                  </a:cubicBezTo>
                  <a:cubicBezTo>
                    <a:pt x="344" y="144"/>
                    <a:pt x="344" y="145"/>
                    <a:pt x="343" y="145"/>
                  </a:cubicBezTo>
                  <a:cubicBezTo>
                    <a:pt x="343" y="146"/>
                    <a:pt x="342" y="146"/>
                    <a:pt x="341" y="148"/>
                  </a:cubicBezTo>
                  <a:cubicBezTo>
                    <a:pt x="340" y="151"/>
                    <a:pt x="340" y="156"/>
                    <a:pt x="340" y="158"/>
                  </a:cubicBezTo>
                  <a:cubicBezTo>
                    <a:pt x="341" y="161"/>
                    <a:pt x="342" y="162"/>
                    <a:pt x="344" y="163"/>
                  </a:cubicBezTo>
                  <a:cubicBezTo>
                    <a:pt x="344" y="164"/>
                    <a:pt x="345" y="164"/>
                    <a:pt x="345" y="165"/>
                  </a:cubicBezTo>
                  <a:cubicBezTo>
                    <a:pt x="345" y="165"/>
                    <a:pt x="345" y="166"/>
                    <a:pt x="345" y="166"/>
                  </a:cubicBezTo>
                  <a:cubicBezTo>
                    <a:pt x="345" y="167"/>
                    <a:pt x="345" y="168"/>
                    <a:pt x="345" y="170"/>
                  </a:cubicBezTo>
                  <a:cubicBezTo>
                    <a:pt x="346" y="172"/>
                    <a:pt x="347" y="173"/>
                    <a:pt x="349" y="174"/>
                  </a:cubicBezTo>
                  <a:cubicBezTo>
                    <a:pt x="351" y="175"/>
                    <a:pt x="353" y="176"/>
                    <a:pt x="355" y="177"/>
                  </a:cubicBezTo>
                  <a:cubicBezTo>
                    <a:pt x="356" y="177"/>
                    <a:pt x="356" y="177"/>
                    <a:pt x="357" y="178"/>
                  </a:cubicBezTo>
                  <a:cubicBezTo>
                    <a:pt x="360" y="179"/>
                    <a:pt x="362" y="181"/>
                    <a:pt x="364" y="182"/>
                  </a:cubicBezTo>
                  <a:cubicBezTo>
                    <a:pt x="365" y="184"/>
                    <a:pt x="367" y="185"/>
                    <a:pt x="368" y="186"/>
                  </a:cubicBezTo>
                  <a:cubicBezTo>
                    <a:pt x="370" y="187"/>
                    <a:pt x="372" y="188"/>
                    <a:pt x="374" y="188"/>
                  </a:cubicBezTo>
                  <a:cubicBezTo>
                    <a:pt x="374" y="188"/>
                    <a:pt x="375" y="188"/>
                    <a:pt x="375" y="188"/>
                  </a:cubicBezTo>
                  <a:cubicBezTo>
                    <a:pt x="376" y="188"/>
                    <a:pt x="377" y="188"/>
                    <a:pt x="378" y="188"/>
                  </a:cubicBezTo>
                  <a:cubicBezTo>
                    <a:pt x="378" y="188"/>
                    <a:pt x="379" y="188"/>
                    <a:pt x="379" y="188"/>
                  </a:cubicBezTo>
                  <a:cubicBezTo>
                    <a:pt x="380" y="188"/>
                    <a:pt x="380" y="188"/>
                    <a:pt x="381" y="188"/>
                  </a:cubicBezTo>
                  <a:cubicBezTo>
                    <a:pt x="381" y="189"/>
                    <a:pt x="380" y="189"/>
                    <a:pt x="379" y="190"/>
                  </a:cubicBezTo>
                  <a:cubicBezTo>
                    <a:pt x="379" y="190"/>
                    <a:pt x="379" y="190"/>
                    <a:pt x="379" y="190"/>
                  </a:cubicBezTo>
                  <a:cubicBezTo>
                    <a:pt x="378" y="190"/>
                    <a:pt x="377" y="189"/>
                    <a:pt x="377" y="189"/>
                  </a:cubicBezTo>
                  <a:cubicBezTo>
                    <a:pt x="376" y="189"/>
                    <a:pt x="375" y="189"/>
                    <a:pt x="374" y="189"/>
                  </a:cubicBezTo>
                  <a:cubicBezTo>
                    <a:pt x="368" y="189"/>
                    <a:pt x="367" y="193"/>
                    <a:pt x="367" y="195"/>
                  </a:cubicBezTo>
                  <a:cubicBezTo>
                    <a:pt x="367" y="196"/>
                    <a:pt x="368" y="197"/>
                    <a:pt x="368" y="198"/>
                  </a:cubicBezTo>
                  <a:cubicBezTo>
                    <a:pt x="368" y="199"/>
                    <a:pt x="368" y="201"/>
                    <a:pt x="368" y="201"/>
                  </a:cubicBezTo>
                  <a:cubicBezTo>
                    <a:pt x="367" y="202"/>
                    <a:pt x="363" y="203"/>
                    <a:pt x="362" y="208"/>
                  </a:cubicBezTo>
                  <a:cubicBezTo>
                    <a:pt x="362" y="211"/>
                    <a:pt x="363" y="214"/>
                    <a:pt x="365" y="216"/>
                  </a:cubicBezTo>
                  <a:cubicBezTo>
                    <a:pt x="367" y="217"/>
                    <a:pt x="368" y="218"/>
                    <a:pt x="369" y="218"/>
                  </a:cubicBezTo>
                  <a:cubicBezTo>
                    <a:pt x="373" y="218"/>
                    <a:pt x="374" y="215"/>
                    <a:pt x="376" y="212"/>
                  </a:cubicBezTo>
                  <a:cubicBezTo>
                    <a:pt x="376" y="213"/>
                    <a:pt x="376" y="214"/>
                    <a:pt x="376" y="214"/>
                  </a:cubicBezTo>
                  <a:cubicBezTo>
                    <a:pt x="376" y="216"/>
                    <a:pt x="376" y="217"/>
                    <a:pt x="376" y="219"/>
                  </a:cubicBezTo>
                  <a:cubicBezTo>
                    <a:pt x="376" y="219"/>
                    <a:pt x="375" y="219"/>
                    <a:pt x="374" y="220"/>
                  </a:cubicBezTo>
                  <a:cubicBezTo>
                    <a:pt x="373" y="221"/>
                    <a:pt x="371" y="223"/>
                    <a:pt x="369" y="225"/>
                  </a:cubicBezTo>
                  <a:cubicBezTo>
                    <a:pt x="367" y="226"/>
                    <a:pt x="366" y="228"/>
                    <a:pt x="365" y="230"/>
                  </a:cubicBezTo>
                  <a:cubicBezTo>
                    <a:pt x="364" y="232"/>
                    <a:pt x="364" y="232"/>
                    <a:pt x="364" y="232"/>
                  </a:cubicBezTo>
                  <a:cubicBezTo>
                    <a:pt x="364" y="232"/>
                    <a:pt x="364" y="232"/>
                    <a:pt x="364" y="233"/>
                  </a:cubicBezTo>
                  <a:cubicBezTo>
                    <a:pt x="363" y="233"/>
                    <a:pt x="363" y="234"/>
                    <a:pt x="363" y="234"/>
                  </a:cubicBezTo>
                  <a:cubicBezTo>
                    <a:pt x="363" y="234"/>
                    <a:pt x="362" y="234"/>
                    <a:pt x="362" y="234"/>
                  </a:cubicBezTo>
                  <a:cubicBezTo>
                    <a:pt x="362" y="234"/>
                    <a:pt x="361" y="234"/>
                    <a:pt x="361" y="234"/>
                  </a:cubicBezTo>
                  <a:cubicBezTo>
                    <a:pt x="360" y="234"/>
                    <a:pt x="360" y="234"/>
                    <a:pt x="359" y="234"/>
                  </a:cubicBezTo>
                  <a:cubicBezTo>
                    <a:pt x="357" y="234"/>
                    <a:pt x="356" y="234"/>
                    <a:pt x="354" y="235"/>
                  </a:cubicBezTo>
                  <a:cubicBezTo>
                    <a:pt x="351" y="237"/>
                    <a:pt x="349" y="239"/>
                    <a:pt x="347" y="242"/>
                  </a:cubicBezTo>
                  <a:cubicBezTo>
                    <a:pt x="347" y="242"/>
                    <a:pt x="347" y="242"/>
                    <a:pt x="347" y="242"/>
                  </a:cubicBezTo>
                  <a:cubicBezTo>
                    <a:pt x="344" y="247"/>
                    <a:pt x="345" y="251"/>
                    <a:pt x="346" y="254"/>
                  </a:cubicBezTo>
                  <a:cubicBezTo>
                    <a:pt x="346" y="255"/>
                    <a:pt x="346" y="255"/>
                    <a:pt x="346" y="255"/>
                  </a:cubicBezTo>
                  <a:cubicBezTo>
                    <a:pt x="347" y="256"/>
                    <a:pt x="347" y="257"/>
                    <a:pt x="347" y="259"/>
                  </a:cubicBezTo>
                  <a:cubicBezTo>
                    <a:pt x="347" y="259"/>
                    <a:pt x="348" y="260"/>
                    <a:pt x="348" y="260"/>
                  </a:cubicBezTo>
                  <a:cubicBezTo>
                    <a:pt x="348" y="262"/>
                    <a:pt x="348" y="263"/>
                    <a:pt x="349" y="265"/>
                  </a:cubicBezTo>
                  <a:cubicBezTo>
                    <a:pt x="349" y="267"/>
                    <a:pt x="349" y="268"/>
                    <a:pt x="348" y="269"/>
                  </a:cubicBezTo>
                  <a:cubicBezTo>
                    <a:pt x="348" y="270"/>
                    <a:pt x="348" y="270"/>
                    <a:pt x="348" y="270"/>
                  </a:cubicBezTo>
                  <a:cubicBezTo>
                    <a:pt x="348" y="270"/>
                    <a:pt x="348" y="270"/>
                    <a:pt x="347" y="270"/>
                  </a:cubicBezTo>
                  <a:cubicBezTo>
                    <a:pt x="347" y="270"/>
                    <a:pt x="346" y="269"/>
                    <a:pt x="345" y="269"/>
                  </a:cubicBezTo>
                  <a:cubicBezTo>
                    <a:pt x="345" y="268"/>
                    <a:pt x="344" y="268"/>
                    <a:pt x="344" y="268"/>
                  </a:cubicBezTo>
                  <a:cubicBezTo>
                    <a:pt x="343" y="268"/>
                    <a:pt x="342" y="268"/>
                    <a:pt x="342" y="267"/>
                  </a:cubicBezTo>
                  <a:cubicBezTo>
                    <a:pt x="342" y="267"/>
                    <a:pt x="342" y="266"/>
                    <a:pt x="342" y="265"/>
                  </a:cubicBezTo>
                  <a:cubicBezTo>
                    <a:pt x="342" y="264"/>
                    <a:pt x="342" y="264"/>
                    <a:pt x="342" y="263"/>
                  </a:cubicBezTo>
                  <a:cubicBezTo>
                    <a:pt x="342" y="262"/>
                    <a:pt x="341" y="260"/>
                    <a:pt x="340" y="259"/>
                  </a:cubicBezTo>
                  <a:cubicBezTo>
                    <a:pt x="340" y="258"/>
                    <a:pt x="340" y="257"/>
                    <a:pt x="340" y="257"/>
                  </a:cubicBezTo>
                  <a:cubicBezTo>
                    <a:pt x="340" y="255"/>
                    <a:pt x="340" y="254"/>
                    <a:pt x="341" y="252"/>
                  </a:cubicBezTo>
                  <a:cubicBezTo>
                    <a:pt x="341" y="251"/>
                    <a:pt x="341" y="250"/>
                    <a:pt x="341" y="249"/>
                  </a:cubicBezTo>
                  <a:cubicBezTo>
                    <a:pt x="341" y="249"/>
                    <a:pt x="341" y="248"/>
                    <a:pt x="342" y="247"/>
                  </a:cubicBezTo>
                  <a:cubicBezTo>
                    <a:pt x="342" y="246"/>
                    <a:pt x="343" y="245"/>
                    <a:pt x="344" y="244"/>
                  </a:cubicBezTo>
                  <a:cubicBezTo>
                    <a:pt x="346" y="242"/>
                    <a:pt x="348" y="240"/>
                    <a:pt x="348" y="236"/>
                  </a:cubicBezTo>
                  <a:cubicBezTo>
                    <a:pt x="348" y="234"/>
                    <a:pt x="347" y="233"/>
                    <a:pt x="346" y="231"/>
                  </a:cubicBezTo>
                  <a:cubicBezTo>
                    <a:pt x="345" y="230"/>
                    <a:pt x="343" y="229"/>
                    <a:pt x="341" y="229"/>
                  </a:cubicBezTo>
                  <a:cubicBezTo>
                    <a:pt x="340" y="229"/>
                    <a:pt x="340" y="229"/>
                    <a:pt x="340" y="229"/>
                  </a:cubicBezTo>
                  <a:cubicBezTo>
                    <a:pt x="339" y="228"/>
                    <a:pt x="339" y="227"/>
                    <a:pt x="338" y="226"/>
                  </a:cubicBezTo>
                  <a:cubicBezTo>
                    <a:pt x="337" y="226"/>
                    <a:pt x="336" y="226"/>
                    <a:pt x="335" y="226"/>
                  </a:cubicBezTo>
                  <a:cubicBezTo>
                    <a:pt x="335" y="226"/>
                    <a:pt x="334" y="226"/>
                    <a:pt x="334" y="226"/>
                  </a:cubicBezTo>
                  <a:cubicBezTo>
                    <a:pt x="334" y="225"/>
                    <a:pt x="334" y="224"/>
                    <a:pt x="334" y="224"/>
                  </a:cubicBezTo>
                  <a:cubicBezTo>
                    <a:pt x="332" y="222"/>
                    <a:pt x="331" y="221"/>
                    <a:pt x="330" y="220"/>
                  </a:cubicBezTo>
                  <a:cubicBezTo>
                    <a:pt x="329" y="220"/>
                    <a:pt x="329" y="220"/>
                    <a:pt x="329" y="220"/>
                  </a:cubicBezTo>
                  <a:cubicBezTo>
                    <a:pt x="329" y="220"/>
                    <a:pt x="328" y="219"/>
                    <a:pt x="328" y="219"/>
                  </a:cubicBezTo>
                  <a:cubicBezTo>
                    <a:pt x="327" y="219"/>
                    <a:pt x="327" y="218"/>
                    <a:pt x="326" y="217"/>
                  </a:cubicBezTo>
                  <a:cubicBezTo>
                    <a:pt x="325" y="217"/>
                    <a:pt x="323" y="217"/>
                    <a:pt x="322" y="217"/>
                  </a:cubicBezTo>
                  <a:cubicBezTo>
                    <a:pt x="320" y="217"/>
                    <a:pt x="318" y="218"/>
                    <a:pt x="316" y="219"/>
                  </a:cubicBezTo>
                  <a:cubicBezTo>
                    <a:pt x="316" y="219"/>
                    <a:pt x="315" y="219"/>
                    <a:pt x="315" y="220"/>
                  </a:cubicBezTo>
                  <a:cubicBezTo>
                    <a:pt x="315" y="220"/>
                    <a:pt x="315" y="220"/>
                    <a:pt x="314" y="220"/>
                  </a:cubicBezTo>
                  <a:cubicBezTo>
                    <a:pt x="314" y="220"/>
                    <a:pt x="314" y="220"/>
                    <a:pt x="313" y="220"/>
                  </a:cubicBezTo>
                  <a:cubicBezTo>
                    <a:pt x="313" y="220"/>
                    <a:pt x="312" y="220"/>
                    <a:pt x="312" y="220"/>
                  </a:cubicBezTo>
                  <a:cubicBezTo>
                    <a:pt x="310" y="220"/>
                    <a:pt x="308" y="220"/>
                    <a:pt x="307" y="221"/>
                  </a:cubicBezTo>
                  <a:cubicBezTo>
                    <a:pt x="304" y="224"/>
                    <a:pt x="305" y="228"/>
                    <a:pt x="305" y="230"/>
                  </a:cubicBezTo>
                  <a:cubicBezTo>
                    <a:pt x="305" y="231"/>
                    <a:pt x="305" y="231"/>
                    <a:pt x="305" y="231"/>
                  </a:cubicBezTo>
                  <a:cubicBezTo>
                    <a:pt x="306" y="233"/>
                    <a:pt x="306" y="238"/>
                    <a:pt x="310" y="240"/>
                  </a:cubicBezTo>
                  <a:cubicBezTo>
                    <a:pt x="312" y="241"/>
                    <a:pt x="313" y="242"/>
                    <a:pt x="315" y="242"/>
                  </a:cubicBezTo>
                  <a:cubicBezTo>
                    <a:pt x="317" y="242"/>
                    <a:pt x="319" y="241"/>
                    <a:pt x="320" y="241"/>
                  </a:cubicBezTo>
                  <a:cubicBezTo>
                    <a:pt x="321" y="241"/>
                    <a:pt x="321" y="241"/>
                    <a:pt x="321" y="241"/>
                  </a:cubicBezTo>
                  <a:cubicBezTo>
                    <a:pt x="322" y="241"/>
                    <a:pt x="322" y="241"/>
                    <a:pt x="322" y="241"/>
                  </a:cubicBezTo>
                  <a:cubicBezTo>
                    <a:pt x="322" y="241"/>
                    <a:pt x="322" y="241"/>
                    <a:pt x="322" y="241"/>
                  </a:cubicBezTo>
                  <a:cubicBezTo>
                    <a:pt x="322" y="241"/>
                    <a:pt x="322" y="242"/>
                    <a:pt x="322" y="242"/>
                  </a:cubicBezTo>
                  <a:cubicBezTo>
                    <a:pt x="323" y="243"/>
                    <a:pt x="323" y="244"/>
                    <a:pt x="324" y="246"/>
                  </a:cubicBezTo>
                  <a:cubicBezTo>
                    <a:pt x="324" y="247"/>
                    <a:pt x="324" y="247"/>
                    <a:pt x="324" y="248"/>
                  </a:cubicBezTo>
                  <a:cubicBezTo>
                    <a:pt x="324" y="249"/>
                    <a:pt x="322" y="250"/>
                    <a:pt x="321" y="250"/>
                  </a:cubicBezTo>
                  <a:cubicBezTo>
                    <a:pt x="320" y="250"/>
                    <a:pt x="320" y="250"/>
                    <a:pt x="320" y="250"/>
                  </a:cubicBezTo>
                  <a:cubicBezTo>
                    <a:pt x="319" y="249"/>
                    <a:pt x="318" y="248"/>
                    <a:pt x="317" y="247"/>
                  </a:cubicBezTo>
                  <a:cubicBezTo>
                    <a:pt x="317" y="246"/>
                    <a:pt x="316" y="244"/>
                    <a:pt x="314" y="243"/>
                  </a:cubicBezTo>
                  <a:cubicBezTo>
                    <a:pt x="313" y="242"/>
                    <a:pt x="310" y="241"/>
                    <a:pt x="308" y="241"/>
                  </a:cubicBezTo>
                  <a:cubicBezTo>
                    <a:pt x="305" y="241"/>
                    <a:pt x="303" y="242"/>
                    <a:pt x="301" y="243"/>
                  </a:cubicBezTo>
                  <a:cubicBezTo>
                    <a:pt x="300" y="243"/>
                    <a:pt x="300" y="243"/>
                    <a:pt x="300" y="243"/>
                  </a:cubicBezTo>
                  <a:cubicBezTo>
                    <a:pt x="299" y="243"/>
                    <a:pt x="299" y="244"/>
                    <a:pt x="298" y="244"/>
                  </a:cubicBezTo>
                  <a:cubicBezTo>
                    <a:pt x="298" y="244"/>
                    <a:pt x="298" y="244"/>
                    <a:pt x="298" y="244"/>
                  </a:cubicBezTo>
                  <a:cubicBezTo>
                    <a:pt x="297" y="243"/>
                    <a:pt x="297" y="242"/>
                    <a:pt x="296" y="242"/>
                  </a:cubicBezTo>
                  <a:cubicBezTo>
                    <a:pt x="295" y="241"/>
                    <a:pt x="294" y="240"/>
                    <a:pt x="293" y="239"/>
                  </a:cubicBezTo>
                  <a:cubicBezTo>
                    <a:pt x="291" y="238"/>
                    <a:pt x="290" y="238"/>
                    <a:pt x="289" y="238"/>
                  </a:cubicBezTo>
                  <a:cubicBezTo>
                    <a:pt x="288" y="238"/>
                    <a:pt x="288" y="238"/>
                    <a:pt x="288" y="238"/>
                  </a:cubicBezTo>
                  <a:cubicBezTo>
                    <a:pt x="287" y="238"/>
                    <a:pt x="287" y="238"/>
                    <a:pt x="287" y="238"/>
                  </a:cubicBezTo>
                  <a:cubicBezTo>
                    <a:pt x="286" y="238"/>
                    <a:pt x="285" y="237"/>
                    <a:pt x="284" y="237"/>
                  </a:cubicBezTo>
                  <a:cubicBezTo>
                    <a:pt x="282" y="236"/>
                    <a:pt x="281" y="236"/>
                    <a:pt x="279" y="236"/>
                  </a:cubicBezTo>
                  <a:cubicBezTo>
                    <a:pt x="278" y="236"/>
                    <a:pt x="278" y="236"/>
                    <a:pt x="277" y="236"/>
                  </a:cubicBezTo>
                  <a:cubicBezTo>
                    <a:pt x="274" y="236"/>
                    <a:pt x="271" y="236"/>
                    <a:pt x="269" y="237"/>
                  </a:cubicBezTo>
                  <a:cubicBezTo>
                    <a:pt x="268" y="237"/>
                    <a:pt x="267" y="237"/>
                    <a:pt x="267" y="237"/>
                  </a:cubicBezTo>
                  <a:cubicBezTo>
                    <a:pt x="265" y="238"/>
                    <a:pt x="264" y="238"/>
                    <a:pt x="262" y="238"/>
                  </a:cubicBezTo>
                  <a:cubicBezTo>
                    <a:pt x="262" y="238"/>
                    <a:pt x="261" y="238"/>
                    <a:pt x="261" y="237"/>
                  </a:cubicBezTo>
                  <a:cubicBezTo>
                    <a:pt x="260" y="236"/>
                    <a:pt x="260" y="236"/>
                    <a:pt x="258" y="235"/>
                  </a:cubicBezTo>
                  <a:cubicBezTo>
                    <a:pt x="257" y="234"/>
                    <a:pt x="256" y="234"/>
                    <a:pt x="255" y="234"/>
                  </a:cubicBezTo>
                  <a:cubicBezTo>
                    <a:pt x="254" y="234"/>
                    <a:pt x="254" y="234"/>
                    <a:pt x="254" y="234"/>
                  </a:cubicBezTo>
                  <a:cubicBezTo>
                    <a:pt x="254" y="237"/>
                    <a:pt x="254" y="237"/>
                    <a:pt x="254" y="237"/>
                  </a:cubicBezTo>
                  <a:cubicBezTo>
                    <a:pt x="254" y="234"/>
                    <a:pt x="254" y="234"/>
                    <a:pt x="254" y="234"/>
                  </a:cubicBezTo>
                  <a:cubicBezTo>
                    <a:pt x="252" y="234"/>
                    <a:pt x="251" y="234"/>
                    <a:pt x="250" y="232"/>
                  </a:cubicBezTo>
                  <a:cubicBezTo>
                    <a:pt x="249" y="231"/>
                    <a:pt x="249" y="231"/>
                    <a:pt x="248" y="230"/>
                  </a:cubicBezTo>
                  <a:cubicBezTo>
                    <a:pt x="247" y="230"/>
                    <a:pt x="247" y="229"/>
                    <a:pt x="246" y="229"/>
                  </a:cubicBezTo>
                  <a:cubicBezTo>
                    <a:pt x="246" y="229"/>
                    <a:pt x="246" y="229"/>
                    <a:pt x="246" y="229"/>
                  </a:cubicBezTo>
                  <a:cubicBezTo>
                    <a:pt x="246" y="228"/>
                    <a:pt x="245" y="227"/>
                    <a:pt x="245" y="227"/>
                  </a:cubicBezTo>
                  <a:cubicBezTo>
                    <a:pt x="244" y="226"/>
                    <a:pt x="244" y="226"/>
                    <a:pt x="244" y="226"/>
                  </a:cubicBezTo>
                  <a:cubicBezTo>
                    <a:pt x="243" y="222"/>
                    <a:pt x="241" y="218"/>
                    <a:pt x="236" y="218"/>
                  </a:cubicBezTo>
                  <a:cubicBezTo>
                    <a:pt x="235" y="218"/>
                    <a:pt x="235" y="218"/>
                    <a:pt x="234" y="218"/>
                  </a:cubicBezTo>
                  <a:cubicBezTo>
                    <a:pt x="233" y="218"/>
                    <a:pt x="231" y="219"/>
                    <a:pt x="229" y="219"/>
                  </a:cubicBezTo>
                  <a:cubicBezTo>
                    <a:pt x="228" y="219"/>
                    <a:pt x="227" y="218"/>
                    <a:pt x="227" y="218"/>
                  </a:cubicBezTo>
                  <a:cubicBezTo>
                    <a:pt x="226" y="218"/>
                    <a:pt x="225" y="215"/>
                    <a:pt x="225" y="214"/>
                  </a:cubicBezTo>
                  <a:cubicBezTo>
                    <a:pt x="225" y="213"/>
                    <a:pt x="225" y="213"/>
                    <a:pt x="225" y="213"/>
                  </a:cubicBezTo>
                  <a:cubicBezTo>
                    <a:pt x="224" y="211"/>
                    <a:pt x="223" y="209"/>
                    <a:pt x="222" y="207"/>
                  </a:cubicBezTo>
                  <a:cubicBezTo>
                    <a:pt x="220" y="205"/>
                    <a:pt x="218" y="205"/>
                    <a:pt x="217" y="205"/>
                  </a:cubicBezTo>
                  <a:cubicBezTo>
                    <a:pt x="217" y="205"/>
                    <a:pt x="217" y="204"/>
                    <a:pt x="217" y="204"/>
                  </a:cubicBezTo>
                  <a:cubicBezTo>
                    <a:pt x="217" y="204"/>
                    <a:pt x="217" y="202"/>
                    <a:pt x="217" y="201"/>
                  </a:cubicBezTo>
                  <a:cubicBezTo>
                    <a:pt x="217" y="201"/>
                    <a:pt x="217" y="201"/>
                    <a:pt x="217" y="201"/>
                  </a:cubicBezTo>
                  <a:cubicBezTo>
                    <a:pt x="217" y="199"/>
                    <a:pt x="217" y="198"/>
                    <a:pt x="218" y="197"/>
                  </a:cubicBezTo>
                  <a:cubicBezTo>
                    <a:pt x="218" y="194"/>
                    <a:pt x="219" y="190"/>
                    <a:pt x="217" y="185"/>
                  </a:cubicBezTo>
                  <a:cubicBezTo>
                    <a:pt x="216" y="184"/>
                    <a:pt x="214" y="179"/>
                    <a:pt x="208" y="179"/>
                  </a:cubicBezTo>
                  <a:cubicBezTo>
                    <a:pt x="207" y="179"/>
                    <a:pt x="206" y="179"/>
                    <a:pt x="205" y="179"/>
                  </a:cubicBezTo>
                  <a:cubicBezTo>
                    <a:pt x="203" y="179"/>
                    <a:pt x="200" y="179"/>
                    <a:pt x="197" y="179"/>
                  </a:cubicBezTo>
                  <a:cubicBezTo>
                    <a:pt x="194" y="180"/>
                    <a:pt x="193" y="180"/>
                    <a:pt x="191" y="182"/>
                  </a:cubicBezTo>
                  <a:cubicBezTo>
                    <a:pt x="190" y="182"/>
                    <a:pt x="189" y="182"/>
                    <a:pt x="188" y="182"/>
                  </a:cubicBezTo>
                  <a:cubicBezTo>
                    <a:pt x="187" y="182"/>
                    <a:pt x="185" y="182"/>
                    <a:pt x="184" y="182"/>
                  </a:cubicBezTo>
                  <a:cubicBezTo>
                    <a:pt x="182" y="181"/>
                    <a:pt x="180" y="181"/>
                    <a:pt x="179" y="181"/>
                  </a:cubicBezTo>
                  <a:cubicBezTo>
                    <a:pt x="178" y="181"/>
                    <a:pt x="177" y="181"/>
                    <a:pt x="176" y="181"/>
                  </a:cubicBezTo>
                  <a:cubicBezTo>
                    <a:pt x="176" y="181"/>
                    <a:pt x="174" y="182"/>
                    <a:pt x="173" y="183"/>
                  </a:cubicBezTo>
                  <a:cubicBezTo>
                    <a:pt x="172" y="184"/>
                    <a:pt x="172" y="184"/>
                    <a:pt x="171" y="185"/>
                  </a:cubicBezTo>
                  <a:cubicBezTo>
                    <a:pt x="171" y="185"/>
                    <a:pt x="171" y="185"/>
                    <a:pt x="170" y="185"/>
                  </a:cubicBezTo>
                  <a:cubicBezTo>
                    <a:pt x="168" y="186"/>
                    <a:pt x="166" y="187"/>
                    <a:pt x="165" y="190"/>
                  </a:cubicBezTo>
                  <a:cubicBezTo>
                    <a:pt x="163" y="194"/>
                    <a:pt x="166" y="199"/>
                    <a:pt x="167" y="200"/>
                  </a:cubicBezTo>
                  <a:cubicBezTo>
                    <a:pt x="167" y="201"/>
                    <a:pt x="167" y="201"/>
                    <a:pt x="167" y="201"/>
                  </a:cubicBezTo>
                  <a:cubicBezTo>
                    <a:pt x="168" y="202"/>
                    <a:pt x="170" y="204"/>
                    <a:pt x="171" y="205"/>
                  </a:cubicBezTo>
                  <a:cubicBezTo>
                    <a:pt x="172" y="205"/>
                    <a:pt x="174" y="205"/>
                    <a:pt x="175" y="205"/>
                  </a:cubicBezTo>
                  <a:cubicBezTo>
                    <a:pt x="178" y="205"/>
                    <a:pt x="180" y="204"/>
                    <a:pt x="181" y="201"/>
                  </a:cubicBezTo>
                  <a:cubicBezTo>
                    <a:pt x="181" y="201"/>
                    <a:pt x="182" y="199"/>
                    <a:pt x="183" y="199"/>
                  </a:cubicBezTo>
                  <a:cubicBezTo>
                    <a:pt x="183" y="199"/>
                    <a:pt x="183" y="199"/>
                    <a:pt x="183" y="199"/>
                  </a:cubicBezTo>
                  <a:cubicBezTo>
                    <a:pt x="183" y="200"/>
                    <a:pt x="184" y="203"/>
                    <a:pt x="188" y="204"/>
                  </a:cubicBezTo>
                  <a:cubicBezTo>
                    <a:pt x="191" y="204"/>
                    <a:pt x="194" y="202"/>
                    <a:pt x="196" y="200"/>
                  </a:cubicBezTo>
                  <a:cubicBezTo>
                    <a:pt x="197" y="200"/>
                    <a:pt x="198" y="199"/>
                    <a:pt x="199" y="199"/>
                  </a:cubicBezTo>
                  <a:cubicBezTo>
                    <a:pt x="201" y="198"/>
                    <a:pt x="203" y="197"/>
                    <a:pt x="205" y="197"/>
                  </a:cubicBezTo>
                  <a:cubicBezTo>
                    <a:pt x="205" y="196"/>
                    <a:pt x="206" y="196"/>
                    <a:pt x="207" y="196"/>
                  </a:cubicBezTo>
                  <a:cubicBezTo>
                    <a:pt x="207" y="196"/>
                    <a:pt x="207" y="196"/>
                    <a:pt x="207" y="196"/>
                  </a:cubicBezTo>
                  <a:cubicBezTo>
                    <a:pt x="207" y="198"/>
                    <a:pt x="201" y="200"/>
                    <a:pt x="198" y="202"/>
                  </a:cubicBezTo>
                  <a:cubicBezTo>
                    <a:pt x="197" y="202"/>
                    <a:pt x="196" y="203"/>
                    <a:pt x="196" y="203"/>
                  </a:cubicBezTo>
                  <a:cubicBezTo>
                    <a:pt x="193" y="204"/>
                    <a:pt x="190" y="205"/>
                    <a:pt x="187" y="205"/>
                  </a:cubicBezTo>
                  <a:cubicBezTo>
                    <a:pt x="183" y="205"/>
                    <a:pt x="179" y="206"/>
                    <a:pt x="176" y="208"/>
                  </a:cubicBezTo>
                  <a:cubicBezTo>
                    <a:pt x="166" y="213"/>
                    <a:pt x="168" y="219"/>
                    <a:pt x="169" y="224"/>
                  </a:cubicBezTo>
                  <a:cubicBezTo>
                    <a:pt x="170" y="226"/>
                    <a:pt x="170" y="228"/>
                    <a:pt x="170" y="230"/>
                  </a:cubicBezTo>
                  <a:cubicBezTo>
                    <a:pt x="171" y="231"/>
                    <a:pt x="171" y="233"/>
                    <a:pt x="170" y="235"/>
                  </a:cubicBezTo>
                  <a:cubicBezTo>
                    <a:pt x="170" y="236"/>
                    <a:pt x="170" y="238"/>
                    <a:pt x="170" y="241"/>
                  </a:cubicBezTo>
                  <a:cubicBezTo>
                    <a:pt x="170" y="242"/>
                    <a:pt x="170" y="243"/>
                    <a:pt x="171" y="244"/>
                  </a:cubicBezTo>
                  <a:cubicBezTo>
                    <a:pt x="171" y="246"/>
                    <a:pt x="172" y="248"/>
                    <a:pt x="171" y="249"/>
                  </a:cubicBezTo>
                  <a:cubicBezTo>
                    <a:pt x="171" y="250"/>
                    <a:pt x="168" y="250"/>
                    <a:pt x="166" y="250"/>
                  </a:cubicBezTo>
                  <a:cubicBezTo>
                    <a:pt x="164" y="250"/>
                    <a:pt x="163" y="250"/>
                    <a:pt x="163" y="250"/>
                  </a:cubicBezTo>
                  <a:cubicBezTo>
                    <a:pt x="163" y="250"/>
                    <a:pt x="162" y="249"/>
                    <a:pt x="162" y="247"/>
                  </a:cubicBezTo>
                  <a:cubicBezTo>
                    <a:pt x="162" y="246"/>
                    <a:pt x="162" y="245"/>
                    <a:pt x="162" y="244"/>
                  </a:cubicBezTo>
                  <a:cubicBezTo>
                    <a:pt x="163" y="244"/>
                    <a:pt x="163" y="244"/>
                    <a:pt x="164" y="243"/>
                  </a:cubicBezTo>
                  <a:cubicBezTo>
                    <a:pt x="167" y="242"/>
                    <a:pt x="169" y="237"/>
                    <a:pt x="168" y="233"/>
                  </a:cubicBezTo>
                  <a:cubicBezTo>
                    <a:pt x="168" y="230"/>
                    <a:pt x="166" y="227"/>
                    <a:pt x="164" y="226"/>
                  </a:cubicBezTo>
                  <a:cubicBezTo>
                    <a:pt x="162" y="225"/>
                    <a:pt x="160" y="225"/>
                    <a:pt x="159" y="225"/>
                  </a:cubicBezTo>
                  <a:cubicBezTo>
                    <a:pt x="158" y="224"/>
                    <a:pt x="158" y="224"/>
                    <a:pt x="158" y="224"/>
                  </a:cubicBezTo>
                  <a:cubicBezTo>
                    <a:pt x="157" y="224"/>
                    <a:pt x="158" y="221"/>
                    <a:pt x="158" y="220"/>
                  </a:cubicBezTo>
                  <a:cubicBezTo>
                    <a:pt x="158" y="218"/>
                    <a:pt x="159" y="216"/>
                    <a:pt x="158" y="214"/>
                  </a:cubicBezTo>
                  <a:cubicBezTo>
                    <a:pt x="157" y="210"/>
                    <a:pt x="154" y="209"/>
                    <a:pt x="152" y="209"/>
                  </a:cubicBezTo>
                  <a:cubicBezTo>
                    <a:pt x="151" y="209"/>
                    <a:pt x="150" y="207"/>
                    <a:pt x="149" y="207"/>
                  </a:cubicBezTo>
                  <a:cubicBezTo>
                    <a:pt x="149" y="206"/>
                    <a:pt x="149" y="205"/>
                    <a:pt x="149" y="204"/>
                  </a:cubicBezTo>
                  <a:cubicBezTo>
                    <a:pt x="149" y="202"/>
                    <a:pt x="149" y="198"/>
                    <a:pt x="146" y="196"/>
                  </a:cubicBezTo>
                  <a:cubicBezTo>
                    <a:pt x="145" y="196"/>
                    <a:pt x="144" y="196"/>
                    <a:pt x="143" y="196"/>
                  </a:cubicBezTo>
                  <a:cubicBezTo>
                    <a:pt x="143" y="196"/>
                    <a:pt x="143" y="196"/>
                    <a:pt x="142" y="196"/>
                  </a:cubicBezTo>
                  <a:cubicBezTo>
                    <a:pt x="141" y="196"/>
                    <a:pt x="141" y="196"/>
                    <a:pt x="140" y="196"/>
                  </a:cubicBezTo>
                  <a:cubicBezTo>
                    <a:pt x="138" y="196"/>
                    <a:pt x="137" y="196"/>
                    <a:pt x="136" y="196"/>
                  </a:cubicBezTo>
                  <a:cubicBezTo>
                    <a:pt x="135" y="197"/>
                    <a:pt x="135" y="197"/>
                    <a:pt x="135" y="197"/>
                  </a:cubicBezTo>
                  <a:cubicBezTo>
                    <a:pt x="134" y="198"/>
                    <a:pt x="133" y="198"/>
                    <a:pt x="132" y="198"/>
                  </a:cubicBezTo>
                  <a:cubicBezTo>
                    <a:pt x="131" y="198"/>
                    <a:pt x="131" y="198"/>
                    <a:pt x="130" y="198"/>
                  </a:cubicBezTo>
                  <a:cubicBezTo>
                    <a:pt x="127" y="198"/>
                    <a:pt x="124" y="197"/>
                    <a:pt x="121" y="197"/>
                  </a:cubicBezTo>
                  <a:cubicBezTo>
                    <a:pt x="120" y="197"/>
                    <a:pt x="120" y="196"/>
                    <a:pt x="119" y="196"/>
                  </a:cubicBezTo>
                  <a:cubicBezTo>
                    <a:pt x="118" y="196"/>
                    <a:pt x="116" y="196"/>
                    <a:pt x="115" y="195"/>
                  </a:cubicBezTo>
                  <a:cubicBezTo>
                    <a:pt x="113" y="195"/>
                    <a:pt x="113" y="195"/>
                    <a:pt x="113" y="195"/>
                  </a:cubicBezTo>
                  <a:cubicBezTo>
                    <a:pt x="112" y="195"/>
                    <a:pt x="110" y="195"/>
                    <a:pt x="109" y="194"/>
                  </a:cubicBezTo>
                  <a:cubicBezTo>
                    <a:pt x="108" y="194"/>
                    <a:pt x="106" y="194"/>
                    <a:pt x="105" y="193"/>
                  </a:cubicBezTo>
                  <a:cubicBezTo>
                    <a:pt x="103" y="193"/>
                    <a:pt x="101" y="192"/>
                    <a:pt x="99" y="191"/>
                  </a:cubicBezTo>
                  <a:cubicBezTo>
                    <a:pt x="98" y="191"/>
                    <a:pt x="98" y="191"/>
                    <a:pt x="98" y="191"/>
                  </a:cubicBezTo>
                  <a:cubicBezTo>
                    <a:pt x="97" y="191"/>
                    <a:pt x="97" y="191"/>
                    <a:pt x="96" y="191"/>
                  </a:cubicBezTo>
                  <a:cubicBezTo>
                    <a:pt x="96" y="190"/>
                    <a:pt x="96" y="190"/>
                    <a:pt x="96" y="190"/>
                  </a:cubicBezTo>
                  <a:cubicBezTo>
                    <a:pt x="95" y="189"/>
                    <a:pt x="95" y="188"/>
                    <a:pt x="93" y="187"/>
                  </a:cubicBezTo>
                  <a:cubicBezTo>
                    <a:pt x="92" y="186"/>
                    <a:pt x="92" y="186"/>
                    <a:pt x="91" y="186"/>
                  </a:cubicBezTo>
                  <a:cubicBezTo>
                    <a:pt x="91" y="186"/>
                    <a:pt x="90" y="186"/>
                    <a:pt x="90" y="185"/>
                  </a:cubicBezTo>
                  <a:cubicBezTo>
                    <a:pt x="89" y="185"/>
                    <a:pt x="89" y="185"/>
                    <a:pt x="88" y="184"/>
                  </a:cubicBezTo>
                  <a:cubicBezTo>
                    <a:pt x="88" y="184"/>
                    <a:pt x="87" y="183"/>
                    <a:pt x="86" y="182"/>
                  </a:cubicBezTo>
                  <a:cubicBezTo>
                    <a:pt x="84" y="182"/>
                    <a:pt x="83" y="181"/>
                    <a:pt x="81" y="181"/>
                  </a:cubicBezTo>
                  <a:cubicBezTo>
                    <a:pt x="81" y="180"/>
                    <a:pt x="81" y="180"/>
                    <a:pt x="81" y="180"/>
                  </a:cubicBezTo>
                  <a:cubicBezTo>
                    <a:pt x="78" y="179"/>
                    <a:pt x="76" y="178"/>
                    <a:pt x="75" y="177"/>
                  </a:cubicBezTo>
                  <a:cubicBezTo>
                    <a:pt x="78" y="176"/>
                    <a:pt x="79" y="173"/>
                    <a:pt x="79" y="172"/>
                  </a:cubicBezTo>
                  <a:cubicBezTo>
                    <a:pt x="80" y="171"/>
                    <a:pt x="80" y="171"/>
                    <a:pt x="82" y="170"/>
                  </a:cubicBezTo>
                  <a:cubicBezTo>
                    <a:pt x="84" y="170"/>
                    <a:pt x="85" y="170"/>
                    <a:pt x="87" y="170"/>
                  </a:cubicBezTo>
                  <a:cubicBezTo>
                    <a:pt x="89" y="170"/>
                    <a:pt x="91" y="170"/>
                    <a:pt x="92" y="171"/>
                  </a:cubicBezTo>
                  <a:cubicBezTo>
                    <a:pt x="93" y="171"/>
                    <a:pt x="93" y="171"/>
                    <a:pt x="94" y="171"/>
                  </a:cubicBezTo>
                  <a:cubicBezTo>
                    <a:pt x="97" y="171"/>
                    <a:pt x="100" y="169"/>
                    <a:pt x="101" y="166"/>
                  </a:cubicBezTo>
                  <a:cubicBezTo>
                    <a:pt x="103" y="164"/>
                    <a:pt x="102" y="161"/>
                    <a:pt x="101" y="159"/>
                  </a:cubicBezTo>
                  <a:cubicBezTo>
                    <a:pt x="100" y="159"/>
                    <a:pt x="100" y="158"/>
                    <a:pt x="100" y="158"/>
                  </a:cubicBezTo>
                  <a:cubicBezTo>
                    <a:pt x="100" y="154"/>
                    <a:pt x="98" y="150"/>
                    <a:pt x="96" y="148"/>
                  </a:cubicBezTo>
                  <a:cubicBezTo>
                    <a:pt x="95" y="147"/>
                    <a:pt x="95" y="145"/>
                    <a:pt x="94" y="144"/>
                  </a:cubicBezTo>
                  <a:cubicBezTo>
                    <a:pt x="94" y="143"/>
                    <a:pt x="94" y="143"/>
                    <a:pt x="94" y="143"/>
                  </a:cubicBezTo>
                  <a:cubicBezTo>
                    <a:pt x="93" y="141"/>
                    <a:pt x="90" y="134"/>
                    <a:pt x="85" y="132"/>
                  </a:cubicBezTo>
                  <a:cubicBezTo>
                    <a:pt x="84" y="131"/>
                    <a:pt x="82" y="131"/>
                    <a:pt x="81" y="131"/>
                  </a:cubicBezTo>
                  <a:cubicBezTo>
                    <a:pt x="79" y="131"/>
                    <a:pt x="77" y="131"/>
                    <a:pt x="76" y="131"/>
                  </a:cubicBezTo>
                  <a:cubicBezTo>
                    <a:pt x="75" y="132"/>
                    <a:pt x="75" y="132"/>
                    <a:pt x="75" y="132"/>
                  </a:cubicBezTo>
                  <a:cubicBezTo>
                    <a:pt x="74" y="132"/>
                    <a:pt x="73" y="131"/>
                    <a:pt x="72" y="130"/>
                  </a:cubicBezTo>
                  <a:cubicBezTo>
                    <a:pt x="71" y="129"/>
                    <a:pt x="71" y="129"/>
                    <a:pt x="71" y="129"/>
                  </a:cubicBezTo>
                  <a:cubicBezTo>
                    <a:pt x="70" y="128"/>
                    <a:pt x="68" y="127"/>
                    <a:pt x="67" y="126"/>
                  </a:cubicBezTo>
                  <a:cubicBezTo>
                    <a:pt x="65" y="124"/>
                    <a:pt x="63" y="123"/>
                    <a:pt x="61" y="121"/>
                  </a:cubicBezTo>
                  <a:cubicBezTo>
                    <a:pt x="59" y="118"/>
                    <a:pt x="57" y="116"/>
                    <a:pt x="56" y="113"/>
                  </a:cubicBezTo>
                  <a:cubicBezTo>
                    <a:pt x="55" y="110"/>
                    <a:pt x="53" y="106"/>
                    <a:pt x="49" y="102"/>
                  </a:cubicBezTo>
                  <a:cubicBezTo>
                    <a:pt x="46" y="100"/>
                    <a:pt x="44" y="99"/>
                    <a:pt x="42" y="98"/>
                  </a:cubicBezTo>
                  <a:cubicBezTo>
                    <a:pt x="41" y="97"/>
                    <a:pt x="41" y="97"/>
                    <a:pt x="41" y="97"/>
                  </a:cubicBezTo>
                  <a:cubicBezTo>
                    <a:pt x="40" y="97"/>
                    <a:pt x="40" y="96"/>
                    <a:pt x="39" y="95"/>
                  </a:cubicBezTo>
                  <a:cubicBezTo>
                    <a:pt x="39" y="94"/>
                    <a:pt x="39" y="94"/>
                    <a:pt x="39" y="94"/>
                  </a:cubicBezTo>
                  <a:cubicBezTo>
                    <a:pt x="37" y="91"/>
                    <a:pt x="35" y="89"/>
                    <a:pt x="34" y="86"/>
                  </a:cubicBezTo>
                  <a:cubicBezTo>
                    <a:pt x="32" y="80"/>
                    <a:pt x="32" y="80"/>
                    <a:pt x="32" y="80"/>
                  </a:cubicBezTo>
                  <a:cubicBezTo>
                    <a:pt x="0" y="142"/>
                    <a:pt x="0" y="142"/>
                    <a:pt x="0" y="142"/>
                  </a:cubicBezTo>
                  <a:cubicBezTo>
                    <a:pt x="63" y="257"/>
                    <a:pt x="63" y="257"/>
                    <a:pt x="63" y="257"/>
                  </a:cubicBezTo>
                  <a:cubicBezTo>
                    <a:pt x="74" y="287"/>
                    <a:pt x="101" y="288"/>
                    <a:pt x="103" y="288"/>
                  </a:cubicBezTo>
                  <a:cubicBezTo>
                    <a:pt x="115" y="319"/>
                    <a:pt x="115" y="319"/>
                    <a:pt x="115" y="319"/>
                  </a:cubicBezTo>
                  <a:cubicBezTo>
                    <a:pt x="228" y="374"/>
                    <a:pt x="228" y="374"/>
                    <a:pt x="228" y="374"/>
                  </a:cubicBezTo>
                  <a:cubicBezTo>
                    <a:pt x="224" y="384"/>
                    <a:pt x="215" y="434"/>
                    <a:pt x="200" y="526"/>
                  </a:cubicBezTo>
                  <a:cubicBezTo>
                    <a:pt x="199" y="529"/>
                    <a:pt x="199" y="529"/>
                    <a:pt x="199" y="529"/>
                  </a:cubicBezTo>
                  <a:cubicBezTo>
                    <a:pt x="339" y="547"/>
                    <a:pt x="339" y="547"/>
                    <a:pt x="339" y="547"/>
                  </a:cubicBezTo>
                  <a:cubicBezTo>
                    <a:pt x="339" y="545"/>
                    <a:pt x="339" y="545"/>
                    <a:pt x="339" y="545"/>
                  </a:cubicBezTo>
                  <a:cubicBezTo>
                    <a:pt x="340" y="543"/>
                    <a:pt x="340" y="541"/>
                    <a:pt x="341" y="540"/>
                  </a:cubicBezTo>
                  <a:cubicBezTo>
                    <a:pt x="341" y="538"/>
                    <a:pt x="342" y="537"/>
                    <a:pt x="342" y="535"/>
                  </a:cubicBezTo>
                  <a:cubicBezTo>
                    <a:pt x="342" y="535"/>
                    <a:pt x="343" y="534"/>
                    <a:pt x="343" y="534"/>
                  </a:cubicBezTo>
                  <a:cubicBezTo>
                    <a:pt x="343" y="533"/>
                    <a:pt x="343" y="533"/>
                    <a:pt x="343" y="532"/>
                  </a:cubicBezTo>
                  <a:cubicBezTo>
                    <a:pt x="343" y="531"/>
                    <a:pt x="344" y="531"/>
                    <a:pt x="344" y="530"/>
                  </a:cubicBezTo>
                  <a:cubicBezTo>
                    <a:pt x="345" y="529"/>
                    <a:pt x="346" y="528"/>
                    <a:pt x="346" y="526"/>
                  </a:cubicBezTo>
                  <a:cubicBezTo>
                    <a:pt x="347" y="525"/>
                    <a:pt x="348" y="524"/>
                    <a:pt x="348" y="522"/>
                  </a:cubicBezTo>
                  <a:cubicBezTo>
                    <a:pt x="349" y="519"/>
                    <a:pt x="351" y="516"/>
                    <a:pt x="353" y="514"/>
                  </a:cubicBezTo>
                  <a:cubicBezTo>
                    <a:pt x="353" y="514"/>
                    <a:pt x="353" y="513"/>
                    <a:pt x="354" y="513"/>
                  </a:cubicBezTo>
                  <a:cubicBezTo>
                    <a:pt x="354" y="512"/>
                    <a:pt x="355" y="512"/>
                    <a:pt x="356" y="510"/>
                  </a:cubicBezTo>
                  <a:cubicBezTo>
                    <a:pt x="357" y="509"/>
                    <a:pt x="357" y="507"/>
                    <a:pt x="357" y="506"/>
                  </a:cubicBezTo>
                  <a:cubicBezTo>
                    <a:pt x="357" y="506"/>
                    <a:pt x="357" y="505"/>
                    <a:pt x="357" y="505"/>
                  </a:cubicBezTo>
                  <a:cubicBezTo>
                    <a:pt x="357" y="504"/>
                    <a:pt x="357" y="503"/>
                    <a:pt x="357" y="502"/>
                  </a:cubicBezTo>
                  <a:cubicBezTo>
                    <a:pt x="357" y="500"/>
                    <a:pt x="357" y="497"/>
                    <a:pt x="358" y="496"/>
                  </a:cubicBezTo>
                  <a:cubicBezTo>
                    <a:pt x="360" y="494"/>
                    <a:pt x="362" y="492"/>
                    <a:pt x="364" y="490"/>
                  </a:cubicBezTo>
                  <a:cubicBezTo>
                    <a:pt x="366" y="487"/>
                    <a:pt x="366" y="487"/>
                    <a:pt x="366" y="487"/>
                  </a:cubicBezTo>
                  <a:cubicBezTo>
                    <a:pt x="368" y="485"/>
                    <a:pt x="370" y="484"/>
                    <a:pt x="370" y="480"/>
                  </a:cubicBezTo>
                  <a:cubicBezTo>
                    <a:pt x="370" y="479"/>
                    <a:pt x="370" y="478"/>
                    <a:pt x="370" y="477"/>
                  </a:cubicBezTo>
                  <a:cubicBezTo>
                    <a:pt x="370" y="477"/>
                    <a:pt x="370" y="477"/>
                    <a:pt x="370" y="476"/>
                  </a:cubicBezTo>
                  <a:cubicBezTo>
                    <a:pt x="370" y="476"/>
                    <a:pt x="370" y="476"/>
                    <a:pt x="371" y="476"/>
                  </a:cubicBezTo>
                  <a:cubicBezTo>
                    <a:pt x="372" y="476"/>
                    <a:pt x="374" y="475"/>
                    <a:pt x="375" y="473"/>
                  </a:cubicBezTo>
                  <a:cubicBezTo>
                    <a:pt x="376" y="472"/>
                    <a:pt x="376" y="471"/>
                    <a:pt x="376" y="469"/>
                  </a:cubicBezTo>
                  <a:cubicBezTo>
                    <a:pt x="376" y="469"/>
                    <a:pt x="377" y="468"/>
                    <a:pt x="377" y="468"/>
                  </a:cubicBezTo>
                  <a:cubicBezTo>
                    <a:pt x="377" y="468"/>
                    <a:pt x="378" y="467"/>
                    <a:pt x="378" y="467"/>
                  </a:cubicBezTo>
                  <a:cubicBezTo>
                    <a:pt x="379" y="466"/>
                    <a:pt x="380" y="465"/>
                    <a:pt x="381" y="463"/>
                  </a:cubicBezTo>
                  <a:cubicBezTo>
                    <a:pt x="382" y="462"/>
                    <a:pt x="382" y="462"/>
                    <a:pt x="382" y="461"/>
                  </a:cubicBezTo>
                  <a:cubicBezTo>
                    <a:pt x="383" y="460"/>
                    <a:pt x="383" y="459"/>
                    <a:pt x="385" y="457"/>
                  </a:cubicBezTo>
                  <a:cubicBezTo>
                    <a:pt x="385" y="457"/>
                    <a:pt x="385" y="457"/>
                    <a:pt x="386" y="456"/>
                  </a:cubicBezTo>
                  <a:cubicBezTo>
                    <a:pt x="387" y="456"/>
                    <a:pt x="388" y="455"/>
                    <a:pt x="388" y="453"/>
                  </a:cubicBezTo>
                  <a:cubicBezTo>
                    <a:pt x="389" y="454"/>
                    <a:pt x="391" y="454"/>
                    <a:pt x="392" y="454"/>
                  </a:cubicBezTo>
                  <a:cubicBezTo>
                    <a:pt x="394" y="454"/>
                    <a:pt x="396" y="453"/>
                    <a:pt x="396" y="449"/>
                  </a:cubicBezTo>
                  <a:cubicBezTo>
                    <a:pt x="396" y="448"/>
                    <a:pt x="396" y="448"/>
                    <a:pt x="396" y="447"/>
                  </a:cubicBezTo>
                  <a:cubicBezTo>
                    <a:pt x="397" y="447"/>
                    <a:pt x="397" y="447"/>
                    <a:pt x="398" y="447"/>
                  </a:cubicBezTo>
                  <a:cubicBezTo>
                    <a:pt x="398" y="447"/>
                    <a:pt x="399" y="447"/>
                    <a:pt x="399" y="447"/>
                  </a:cubicBezTo>
                  <a:cubicBezTo>
                    <a:pt x="401" y="448"/>
                    <a:pt x="402" y="448"/>
                    <a:pt x="403" y="448"/>
                  </a:cubicBezTo>
                  <a:cubicBezTo>
                    <a:pt x="405" y="448"/>
                    <a:pt x="407" y="447"/>
                    <a:pt x="408" y="446"/>
                  </a:cubicBezTo>
                  <a:cubicBezTo>
                    <a:pt x="409" y="445"/>
                    <a:pt x="409" y="444"/>
                    <a:pt x="410" y="443"/>
                  </a:cubicBezTo>
                  <a:cubicBezTo>
                    <a:pt x="410" y="443"/>
                    <a:pt x="410" y="443"/>
                    <a:pt x="410" y="443"/>
                  </a:cubicBezTo>
                  <a:cubicBezTo>
                    <a:pt x="411" y="442"/>
                    <a:pt x="411" y="442"/>
                    <a:pt x="412" y="442"/>
                  </a:cubicBezTo>
                  <a:cubicBezTo>
                    <a:pt x="413" y="441"/>
                    <a:pt x="413" y="441"/>
                    <a:pt x="413" y="441"/>
                  </a:cubicBezTo>
                  <a:cubicBezTo>
                    <a:pt x="415" y="440"/>
                    <a:pt x="418" y="438"/>
                    <a:pt x="418" y="434"/>
                  </a:cubicBezTo>
                  <a:cubicBezTo>
                    <a:pt x="419" y="431"/>
                    <a:pt x="419" y="428"/>
                    <a:pt x="418" y="426"/>
                  </a:cubicBezTo>
                  <a:cubicBezTo>
                    <a:pt x="417" y="423"/>
                    <a:pt x="416" y="420"/>
                    <a:pt x="414" y="418"/>
                  </a:cubicBezTo>
                  <a:cubicBezTo>
                    <a:pt x="414" y="418"/>
                    <a:pt x="414" y="418"/>
                    <a:pt x="415" y="418"/>
                  </a:cubicBezTo>
                  <a:cubicBezTo>
                    <a:pt x="415" y="418"/>
                    <a:pt x="415" y="418"/>
                    <a:pt x="415" y="418"/>
                  </a:cubicBezTo>
                  <a:cubicBezTo>
                    <a:pt x="419" y="418"/>
                    <a:pt x="424" y="416"/>
                    <a:pt x="427" y="413"/>
                  </a:cubicBezTo>
                  <a:cubicBezTo>
                    <a:pt x="428" y="411"/>
                    <a:pt x="429" y="408"/>
                    <a:pt x="430" y="405"/>
                  </a:cubicBezTo>
                  <a:cubicBezTo>
                    <a:pt x="431" y="399"/>
                    <a:pt x="432" y="397"/>
                    <a:pt x="434" y="397"/>
                  </a:cubicBezTo>
                  <a:cubicBezTo>
                    <a:pt x="435" y="397"/>
                    <a:pt x="435" y="397"/>
                    <a:pt x="435" y="397"/>
                  </a:cubicBezTo>
                  <a:cubicBezTo>
                    <a:pt x="437" y="397"/>
                    <a:pt x="438" y="398"/>
                    <a:pt x="441" y="399"/>
                  </a:cubicBezTo>
                  <a:cubicBezTo>
                    <a:pt x="443" y="400"/>
                    <a:pt x="446" y="401"/>
                    <a:pt x="449" y="401"/>
                  </a:cubicBezTo>
                  <a:cubicBezTo>
                    <a:pt x="451" y="401"/>
                    <a:pt x="452" y="401"/>
                    <a:pt x="453" y="400"/>
                  </a:cubicBezTo>
                  <a:cubicBezTo>
                    <a:pt x="461" y="398"/>
                    <a:pt x="464" y="391"/>
                    <a:pt x="466" y="385"/>
                  </a:cubicBezTo>
                  <a:cubicBezTo>
                    <a:pt x="468" y="380"/>
                    <a:pt x="471" y="375"/>
                    <a:pt x="474" y="370"/>
                  </a:cubicBezTo>
                  <a:cubicBezTo>
                    <a:pt x="474" y="369"/>
                    <a:pt x="474" y="369"/>
                    <a:pt x="474" y="369"/>
                  </a:cubicBezTo>
                  <a:cubicBezTo>
                    <a:pt x="476" y="367"/>
                    <a:pt x="478" y="364"/>
                    <a:pt x="479" y="360"/>
                  </a:cubicBezTo>
                  <a:cubicBezTo>
                    <a:pt x="479" y="359"/>
                    <a:pt x="480" y="358"/>
                    <a:pt x="480" y="357"/>
                  </a:cubicBezTo>
                  <a:cubicBezTo>
                    <a:pt x="480" y="356"/>
                    <a:pt x="480" y="356"/>
                    <a:pt x="480" y="355"/>
                  </a:cubicBezTo>
                  <a:cubicBezTo>
                    <a:pt x="480" y="355"/>
                    <a:pt x="480" y="355"/>
                    <a:pt x="480" y="355"/>
                  </a:cubicBezTo>
                  <a:cubicBezTo>
                    <a:pt x="480" y="353"/>
                    <a:pt x="481" y="351"/>
                    <a:pt x="479" y="349"/>
                  </a:cubicBezTo>
                  <a:cubicBezTo>
                    <a:pt x="478" y="348"/>
                    <a:pt x="478" y="347"/>
                    <a:pt x="477" y="347"/>
                  </a:cubicBezTo>
                  <a:cubicBezTo>
                    <a:pt x="478" y="346"/>
                    <a:pt x="478" y="345"/>
                    <a:pt x="479" y="343"/>
                  </a:cubicBezTo>
                  <a:cubicBezTo>
                    <a:pt x="479" y="343"/>
                    <a:pt x="479" y="342"/>
                    <a:pt x="479" y="342"/>
                  </a:cubicBezTo>
                  <a:cubicBezTo>
                    <a:pt x="479" y="341"/>
                    <a:pt x="479" y="341"/>
                    <a:pt x="480" y="340"/>
                  </a:cubicBezTo>
                  <a:cubicBezTo>
                    <a:pt x="482" y="339"/>
                    <a:pt x="484" y="337"/>
                    <a:pt x="486" y="335"/>
                  </a:cubicBezTo>
                  <a:cubicBezTo>
                    <a:pt x="487" y="333"/>
                    <a:pt x="488" y="331"/>
                    <a:pt x="488" y="328"/>
                  </a:cubicBezTo>
                  <a:cubicBezTo>
                    <a:pt x="488" y="327"/>
                    <a:pt x="488" y="326"/>
                    <a:pt x="489" y="325"/>
                  </a:cubicBezTo>
                  <a:cubicBezTo>
                    <a:pt x="489" y="324"/>
                    <a:pt x="490" y="324"/>
                    <a:pt x="491" y="323"/>
                  </a:cubicBezTo>
                  <a:cubicBezTo>
                    <a:pt x="493" y="322"/>
                    <a:pt x="495" y="320"/>
                    <a:pt x="496" y="316"/>
                  </a:cubicBezTo>
                  <a:cubicBezTo>
                    <a:pt x="496" y="313"/>
                    <a:pt x="495" y="310"/>
                    <a:pt x="492" y="309"/>
                  </a:cubicBezTo>
                  <a:cubicBezTo>
                    <a:pt x="491" y="308"/>
                    <a:pt x="490" y="308"/>
                    <a:pt x="489" y="308"/>
                  </a:cubicBezTo>
                  <a:cubicBezTo>
                    <a:pt x="488" y="308"/>
                    <a:pt x="488" y="308"/>
                    <a:pt x="487" y="307"/>
                  </a:cubicBezTo>
                  <a:cubicBezTo>
                    <a:pt x="486" y="307"/>
                    <a:pt x="485" y="306"/>
                    <a:pt x="484" y="305"/>
                  </a:cubicBezTo>
                  <a:cubicBezTo>
                    <a:pt x="482" y="303"/>
                    <a:pt x="482" y="302"/>
                    <a:pt x="482" y="302"/>
                  </a:cubicBezTo>
                  <a:cubicBezTo>
                    <a:pt x="483" y="302"/>
                    <a:pt x="485" y="302"/>
                    <a:pt x="486" y="302"/>
                  </a:cubicBezTo>
                  <a:cubicBezTo>
                    <a:pt x="487" y="302"/>
                    <a:pt x="487" y="302"/>
                    <a:pt x="487" y="302"/>
                  </a:cubicBezTo>
                  <a:cubicBezTo>
                    <a:pt x="488" y="302"/>
                    <a:pt x="489" y="302"/>
                    <a:pt x="490" y="302"/>
                  </a:cubicBezTo>
                  <a:cubicBezTo>
                    <a:pt x="491" y="302"/>
                    <a:pt x="492" y="301"/>
                    <a:pt x="493" y="301"/>
                  </a:cubicBezTo>
                  <a:cubicBezTo>
                    <a:pt x="495" y="301"/>
                    <a:pt x="496" y="300"/>
                    <a:pt x="498" y="300"/>
                  </a:cubicBezTo>
                  <a:cubicBezTo>
                    <a:pt x="499" y="305"/>
                    <a:pt x="502" y="312"/>
                    <a:pt x="509" y="313"/>
                  </a:cubicBezTo>
                  <a:cubicBezTo>
                    <a:pt x="510" y="313"/>
                    <a:pt x="510" y="313"/>
                    <a:pt x="510" y="313"/>
                  </a:cubicBezTo>
                  <a:cubicBezTo>
                    <a:pt x="510" y="313"/>
                    <a:pt x="511" y="313"/>
                    <a:pt x="511" y="313"/>
                  </a:cubicBezTo>
                  <a:cubicBezTo>
                    <a:pt x="513" y="313"/>
                    <a:pt x="514" y="313"/>
                    <a:pt x="516" y="311"/>
                  </a:cubicBezTo>
                  <a:cubicBezTo>
                    <a:pt x="517" y="310"/>
                    <a:pt x="517" y="309"/>
                    <a:pt x="517" y="308"/>
                  </a:cubicBezTo>
                  <a:cubicBezTo>
                    <a:pt x="517" y="308"/>
                    <a:pt x="517" y="308"/>
                    <a:pt x="517" y="308"/>
                  </a:cubicBezTo>
                  <a:cubicBezTo>
                    <a:pt x="518" y="308"/>
                    <a:pt x="519" y="309"/>
                    <a:pt x="520" y="309"/>
                  </a:cubicBezTo>
                  <a:cubicBezTo>
                    <a:pt x="521" y="309"/>
                    <a:pt x="521" y="309"/>
                    <a:pt x="522" y="309"/>
                  </a:cubicBezTo>
                  <a:cubicBezTo>
                    <a:pt x="523" y="308"/>
                    <a:pt x="525" y="307"/>
                    <a:pt x="526" y="305"/>
                  </a:cubicBezTo>
                  <a:cubicBezTo>
                    <a:pt x="526" y="304"/>
                    <a:pt x="526" y="304"/>
                    <a:pt x="526" y="303"/>
                  </a:cubicBezTo>
                  <a:cubicBezTo>
                    <a:pt x="527" y="304"/>
                    <a:pt x="528" y="304"/>
                    <a:pt x="528" y="304"/>
                  </a:cubicBezTo>
                  <a:cubicBezTo>
                    <a:pt x="529" y="305"/>
                    <a:pt x="530" y="305"/>
                    <a:pt x="531" y="305"/>
                  </a:cubicBezTo>
                  <a:cubicBezTo>
                    <a:pt x="535" y="305"/>
                    <a:pt x="537" y="301"/>
                    <a:pt x="538" y="299"/>
                  </a:cubicBezTo>
                  <a:cubicBezTo>
                    <a:pt x="539" y="298"/>
                    <a:pt x="539" y="297"/>
                    <a:pt x="540" y="297"/>
                  </a:cubicBezTo>
                  <a:cubicBezTo>
                    <a:pt x="541" y="296"/>
                    <a:pt x="541" y="295"/>
                    <a:pt x="542" y="294"/>
                  </a:cubicBezTo>
                  <a:cubicBezTo>
                    <a:pt x="542" y="293"/>
                    <a:pt x="543" y="293"/>
                    <a:pt x="543" y="292"/>
                  </a:cubicBezTo>
                  <a:cubicBezTo>
                    <a:pt x="544" y="292"/>
                    <a:pt x="545" y="291"/>
                    <a:pt x="545" y="291"/>
                  </a:cubicBezTo>
                  <a:cubicBezTo>
                    <a:pt x="547" y="290"/>
                    <a:pt x="549" y="289"/>
                    <a:pt x="550" y="286"/>
                  </a:cubicBezTo>
                  <a:cubicBezTo>
                    <a:pt x="551" y="285"/>
                    <a:pt x="551" y="284"/>
                    <a:pt x="552" y="283"/>
                  </a:cubicBezTo>
                  <a:cubicBezTo>
                    <a:pt x="552" y="281"/>
                    <a:pt x="552" y="280"/>
                    <a:pt x="553" y="280"/>
                  </a:cubicBezTo>
                  <a:cubicBezTo>
                    <a:pt x="553" y="279"/>
                    <a:pt x="554" y="279"/>
                    <a:pt x="555" y="278"/>
                  </a:cubicBezTo>
                  <a:cubicBezTo>
                    <a:pt x="556" y="278"/>
                    <a:pt x="558" y="277"/>
                    <a:pt x="559" y="276"/>
                  </a:cubicBezTo>
                  <a:cubicBezTo>
                    <a:pt x="562" y="272"/>
                    <a:pt x="562" y="268"/>
                    <a:pt x="561" y="264"/>
                  </a:cubicBezTo>
                  <a:cubicBezTo>
                    <a:pt x="561" y="263"/>
                    <a:pt x="561" y="262"/>
                    <a:pt x="561" y="261"/>
                  </a:cubicBezTo>
                  <a:cubicBezTo>
                    <a:pt x="561" y="261"/>
                    <a:pt x="561" y="260"/>
                    <a:pt x="561" y="260"/>
                  </a:cubicBezTo>
                  <a:cubicBezTo>
                    <a:pt x="562" y="259"/>
                    <a:pt x="562" y="257"/>
                    <a:pt x="561" y="255"/>
                  </a:cubicBezTo>
                  <a:cubicBezTo>
                    <a:pt x="560" y="253"/>
                    <a:pt x="558" y="251"/>
                    <a:pt x="556" y="248"/>
                  </a:cubicBezTo>
                  <a:cubicBezTo>
                    <a:pt x="555" y="247"/>
                    <a:pt x="554" y="246"/>
                    <a:pt x="552" y="244"/>
                  </a:cubicBezTo>
                  <a:cubicBezTo>
                    <a:pt x="551" y="242"/>
                    <a:pt x="550" y="241"/>
                    <a:pt x="549" y="239"/>
                  </a:cubicBezTo>
                  <a:cubicBezTo>
                    <a:pt x="548" y="238"/>
                    <a:pt x="547" y="237"/>
                    <a:pt x="547" y="235"/>
                  </a:cubicBezTo>
                  <a:cubicBezTo>
                    <a:pt x="547" y="234"/>
                    <a:pt x="546" y="232"/>
                    <a:pt x="545" y="231"/>
                  </a:cubicBezTo>
                  <a:cubicBezTo>
                    <a:pt x="545" y="230"/>
                    <a:pt x="544" y="229"/>
                    <a:pt x="543" y="228"/>
                  </a:cubicBezTo>
                  <a:cubicBezTo>
                    <a:pt x="542" y="227"/>
                    <a:pt x="540" y="224"/>
                    <a:pt x="540" y="223"/>
                  </a:cubicBezTo>
                  <a:cubicBezTo>
                    <a:pt x="540" y="223"/>
                    <a:pt x="540" y="223"/>
                    <a:pt x="540" y="223"/>
                  </a:cubicBezTo>
                  <a:cubicBezTo>
                    <a:pt x="540" y="223"/>
                    <a:pt x="541" y="223"/>
                    <a:pt x="541" y="223"/>
                  </a:cubicBezTo>
                  <a:cubicBezTo>
                    <a:pt x="542" y="223"/>
                    <a:pt x="543" y="223"/>
                    <a:pt x="544" y="223"/>
                  </a:cubicBezTo>
                  <a:cubicBezTo>
                    <a:pt x="546" y="223"/>
                    <a:pt x="547" y="222"/>
                    <a:pt x="549" y="221"/>
                  </a:cubicBezTo>
                  <a:cubicBezTo>
                    <a:pt x="550" y="220"/>
                    <a:pt x="551" y="218"/>
                    <a:pt x="553" y="217"/>
                  </a:cubicBezTo>
                  <a:cubicBezTo>
                    <a:pt x="555" y="214"/>
                    <a:pt x="556" y="212"/>
                    <a:pt x="556" y="209"/>
                  </a:cubicBezTo>
                  <a:cubicBezTo>
                    <a:pt x="556" y="203"/>
                    <a:pt x="552" y="203"/>
                    <a:pt x="550" y="203"/>
                  </a:cubicBezTo>
                  <a:cubicBezTo>
                    <a:pt x="549" y="203"/>
                    <a:pt x="549" y="203"/>
                    <a:pt x="548" y="202"/>
                  </a:cubicBezTo>
                  <a:cubicBezTo>
                    <a:pt x="548" y="202"/>
                    <a:pt x="548" y="202"/>
                    <a:pt x="548" y="202"/>
                  </a:cubicBezTo>
                  <a:cubicBezTo>
                    <a:pt x="549" y="200"/>
                    <a:pt x="552" y="197"/>
                    <a:pt x="551" y="193"/>
                  </a:cubicBezTo>
                  <a:cubicBezTo>
                    <a:pt x="551" y="192"/>
                    <a:pt x="550" y="190"/>
                    <a:pt x="548" y="189"/>
                  </a:cubicBezTo>
                  <a:cubicBezTo>
                    <a:pt x="546" y="188"/>
                    <a:pt x="544" y="187"/>
                    <a:pt x="542" y="187"/>
                  </a:cubicBezTo>
                  <a:cubicBezTo>
                    <a:pt x="540" y="187"/>
                    <a:pt x="539" y="186"/>
                    <a:pt x="538" y="185"/>
                  </a:cubicBezTo>
                  <a:cubicBezTo>
                    <a:pt x="537" y="185"/>
                    <a:pt x="536" y="184"/>
                    <a:pt x="536" y="184"/>
                  </a:cubicBezTo>
                  <a:cubicBezTo>
                    <a:pt x="535" y="183"/>
                    <a:pt x="534" y="181"/>
                    <a:pt x="533" y="180"/>
                  </a:cubicBezTo>
                  <a:cubicBezTo>
                    <a:pt x="532" y="180"/>
                    <a:pt x="532" y="180"/>
                    <a:pt x="532" y="180"/>
                  </a:cubicBezTo>
                  <a:cubicBezTo>
                    <a:pt x="532" y="180"/>
                    <a:pt x="532" y="179"/>
                    <a:pt x="532" y="179"/>
                  </a:cubicBezTo>
                  <a:cubicBezTo>
                    <a:pt x="533" y="176"/>
                    <a:pt x="533" y="174"/>
                    <a:pt x="532" y="173"/>
                  </a:cubicBezTo>
                  <a:cubicBezTo>
                    <a:pt x="531" y="172"/>
                    <a:pt x="530" y="170"/>
                    <a:pt x="526" y="170"/>
                  </a:cubicBezTo>
                  <a:cubicBezTo>
                    <a:pt x="523" y="170"/>
                    <a:pt x="520" y="171"/>
                    <a:pt x="519" y="172"/>
                  </a:cubicBezTo>
                  <a:cubicBezTo>
                    <a:pt x="518" y="173"/>
                    <a:pt x="517" y="173"/>
                    <a:pt x="516" y="173"/>
                  </a:cubicBezTo>
                  <a:cubicBezTo>
                    <a:pt x="515" y="173"/>
                    <a:pt x="515" y="173"/>
                    <a:pt x="514" y="173"/>
                  </a:cubicBezTo>
                  <a:cubicBezTo>
                    <a:pt x="513" y="172"/>
                    <a:pt x="513" y="172"/>
                    <a:pt x="512" y="171"/>
                  </a:cubicBezTo>
                  <a:cubicBezTo>
                    <a:pt x="511" y="170"/>
                    <a:pt x="510" y="169"/>
                    <a:pt x="508" y="168"/>
                  </a:cubicBezTo>
                  <a:cubicBezTo>
                    <a:pt x="508" y="168"/>
                    <a:pt x="508" y="168"/>
                    <a:pt x="507" y="168"/>
                  </a:cubicBezTo>
                  <a:cubicBezTo>
                    <a:pt x="509" y="168"/>
                    <a:pt x="510" y="168"/>
                    <a:pt x="511" y="168"/>
                  </a:cubicBezTo>
                  <a:cubicBezTo>
                    <a:pt x="513" y="168"/>
                    <a:pt x="516" y="168"/>
                    <a:pt x="518" y="167"/>
                  </a:cubicBezTo>
                  <a:cubicBezTo>
                    <a:pt x="519" y="167"/>
                    <a:pt x="520" y="167"/>
                    <a:pt x="520" y="167"/>
                  </a:cubicBezTo>
                  <a:cubicBezTo>
                    <a:pt x="521" y="167"/>
                    <a:pt x="522" y="167"/>
                    <a:pt x="524" y="168"/>
                  </a:cubicBezTo>
                  <a:cubicBezTo>
                    <a:pt x="525" y="168"/>
                    <a:pt x="526" y="169"/>
                    <a:pt x="526" y="169"/>
                  </a:cubicBezTo>
                  <a:cubicBezTo>
                    <a:pt x="528" y="170"/>
                    <a:pt x="530" y="170"/>
                    <a:pt x="531" y="170"/>
                  </a:cubicBezTo>
                  <a:cubicBezTo>
                    <a:pt x="535" y="170"/>
                    <a:pt x="538" y="168"/>
                    <a:pt x="540" y="165"/>
                  </a:cubicBezTo>
                  <a:cubicBezTo>
                    <a:pt x="543" y="162"/>
                    <a:pt x="547" y="160"/>
                    <a:pt x="551" y="160"/>
                  </a:cubicBezTo>
                  <a:cubicBezTo>
                    <a:pt x="552" y="160"/>
                    <a:pt x="554" y="161"/>
                    <a:pt x="555" y="161"/>
                  </a:cubicBezTo>
                  <a:cubicBezTo>
                    <a:pt x="557" y="161"/>
                    <a:pt x="558" y="162"/>
                    <a:pt x="560" y="162"/>
                  </a:cubicBezTo>
                  <a:cubicBezTo>
                    <a:pt x="563" y="163"/>
                    <a:pt x="567" y="165"/>
                    <a:pt x="571" y="165"/>
                  </a:cubicBezTo>
                  <a:cubicBezTo>
                    <a:pt x="573" y="165"/>
                    <a:pt x="575" y="164"/>
                    <a:pt x="577" y="164"/>
                  </a:cubicBezTo>
                  <a:cubicBezTo>
                    <a:pt x="581" y="162"/>
                    <a:pt x="582" y="159"/>
                    <a:pt x="582" y="157"/>
                  </a:cubicBezTo>
                  <a:cubicBezTo>
                    <a:pt x="583" y="152"/>
                    <a:pt x="579" y="147"/>
                    <a:pt x="578" y="146"/>
                  </a:cubicBezTo>
                  <a:cubicBezTo>
                    <a:pt x="579" y="146"/>
                    <a:pt x="579" y="147"/>
                    <a:pt x="580" y="147"/>
                  </a:cubicBezTo>
                  <a:cubicBezTo>
                    <a:pt x="582" y="147"/>
                    <a:pt x="583" y="148"/>
                    <a:pt x="585" y="148"/>
                  </a:cubicBezTo>
                  <a:cubicBezTo>
                    <a:pt x="585" y="148"/>
                    <a:pt x="586" y="148"/>
                    <a:pt x="586" y="148"/>
                  </a:cubicBezTo>
                  <a:cubicBezTo>
                    <a:pt x="587" y="147"/>
                    <a:pt x="587" y="147"/>
                    <a:pt x="588" y="147"/>
                  </a:cubicBezTo>
                  <a:cubicBezTo>
                    <a:pt x="588" y="147"/>
                    <a:pt x="589" y="148"/>
                    <a:pt x="589" y="148"/>
                  </a:cubicBezTo>
                  <a:cubicBezTo>
                    <a:pt x="589" y="148"/>
                    <a:pt x="589" y="148"/>
                    <a:pt x="589" y="148"/>
                  </a:cubicBezTo>
                  <a:cubicBezTo>
                    <a:pt x="589" y="148"/>
                    <a:pt x="589" y="148"/>
                    <a:pt x="589" y="150"/>
                  </a:cubicBezTo>
                  <a:cubicBezTo>
                    <a:pt x="589" y="150"/>
                    <a:pt x="589" y="151"/>
                    <a:pt x="589" y="151"/>
                  </a:cubicBezTo>
                  <a:cubicBezTo>
                    <a:pt x="589" y="153"/>
                    <a:pt x="588" y="157"/>
                    <a:pt x="591" y="160"/>
                  </a:cubicBezTo>
                  <a:cubicBezTo>
                    <a:pt x="592" y="160"/>
                    <a:pt x="594" y="161"/>
                    <a:pt x="595" y="161"/>
                  </a:cubicBezTo>
                  <a:cubicBezTo>
                    <a:pt x="596" y="161"/>
                    <a:pt x="597" y="161"/>
                    <a:pt x="598" y="160"/>
                  </a:cubicBezTo>
                  <a:cubicBezTo>
                    <a:pt x="599" y="160"/>
                    <a:pt x="599" y="160"/>
                    <a:pt x="600" y="160"/>
                  </a:cubicBezTo>
                  <a:cubicBezTo>
                    <a:pt x="600" y="160"/>
                    <a:pt x="600" y="160"/>
                    <a:pt x="600" y="160"/>
                  </a:cubicBezTo>
                  <a:cubicBezTo>
                    <a:pt x="600" y="160"/>
                    <a:pt x="600" y="160"/>
                    <a:pt x="600" y="160"/>
                  </a:cubicBezTo>
                  <a:cubicBezTo>
                    <a:pt x="600" y="160"/>
                    <a:pt x="600" y="160"/>
                    <a:pt x="600" y="160"/>
                  </a:cubicBezTo>
                  <a:cubicBezTo>
                    <a:pt x="600" y="160"/>
                    <a:pt x="601" y="161"/>
                    <a:pt x="601" y="162"/>
                  </a:cubicBezTo>
                  <a:cubicBezTo>
                    <a:pt x="601" y="163"/>
                    <a:pt x="601" y="163"/>
                    <a:pt x="601" y="163"/>
                  </a:cubicBezTo>
                  <a:cubicBezTo>
                    <a:pt x="601" y="167"/>
                    <a:pt x="603" y="168"/>
                    <a:pt x="606" y="168"/>
                  </a:cubicBezTo>
                  <a:cubicBezTo>
                    <a:pt x="606" y="168"/>
                    <a:pt x="607" y="169"/>
                    <a:pt x="607" y="169"/>
                  </a:cubicBezTo>
                  <a:cubicBezTo>
                    <a:pt x="608" y="169"/>
                    <a:pt x="608" y="170"/>
                    <a:pt x="609" y="170"/>
                  </a:cubicBezTo>
                  <a:cubicBezTo>
                    <a:pt x="610" y="171"/>
                    <a:pt x="611" y="173"/>
                    <a:pt x="613" y="174"/>
                  </a:cubicBezTo>
                  <a:cubicBezTo>
                    <a:pt x="615" y="174"/>
                    <a:pt x="617" y="174"/>
                    <a:pt x="618" y="174"/>
                  </a:cubicBezTo>
                  <a:cubicBezTo>
                    <a:pt x="620" y="174"/>
                    <a:pt x="621" y="174"/>
                    <a:pt x="622" y="175"/>
                  </a:cubicBezTo>
                  <a:cubicBezTo>
                    <a:pt x="623" y="177"/>
                    <a:pt x="623" y="178"/>
                    <a:pt x="623" y="179"/>
                  </a:cubicBezTo>
                  <a:cubicBezTo>
                    <a:pt x="623" y="179"/>
                    <a:pt x="622" y="180"/>
                    <a:pt x="622" y="181"/>
                  </a:cubicBezTo>
                  <a:cubicBezTo>
                    <a:pt x="621" y="181"/>
                    <a:pt x="620" y="181"/>
                    <a:pt x="619" y="182"/>
                  </a:cubicBezTo>
                  <a:cubicBezTo>
                    <a:pt x="617" y="182"/>
                    <a:pt x="614" y="183"/>
                    <a:pt x="612" y="187"/>
                  </a:cubicBezTo>
                  <a:cubicBezTo>
                    <a:pt x="611" y="190"/>
                    <a:pt x="611" y="197"/>
                    <a:pt x="613" y="200"/>
                  </a:cubicBezTo>
                  <a:cubicBezTo>
                    <a:pt x="614" y="202"/>
                    <a:pt x="616" y="203"/>
                    <a:pt x="618" y="203"/>
                  </a:cubicBezTo>
                  <a:cubicBezTo>
                    <a:pt x="619" y="203"/>
                    <a:pt x="621" y="203"/>
                    <a:pt x="622" y="202"/>
                  </a:cubicBezTo>
                  <a:cubicBezTo>
                    <a:pt x="626" y="199"/>
                    <a:pt x="628" y="195"/>
                    <a:pt x="630" y="192"/>
                  </a:cubicBezTo>
                  <a:cubicBezTo>
                    <a:pt x="631" y="189"/>
                    <a:pt x="633" y="187"/>
                    <a:pt x="635" y="185"/>
                  </a:cubicBezTo>
                  <a:cubicBezTo>
                    <a:pt x="636" y="185"/>
                    <a:pt x="638" y="184"/>
                    <a:pt x="638" y="184"/>
                  </a:cubicBezTo>
                  <a:cubicBezTo>
                    <a:pt x="638" y="184"/>
                    <a:pt x="638" y="185"/>
                    <a:pt x="638" y="185"/>
                  </a:cubicBezTo>
                  <a:cubicBezTo>
                    <a:pt x="638" y="187"/>
                    <a:pt x="638" y="188"/>
                    <a:pt x="638" y="189"/>
                  </a:cubicBezTo>
                  <a:cubicBezTo>
                    <a:pt x="638" y="192"/>
                    <a:pt x="639" y="194"/>
                    <a:pt x="641" y="197"/>
                  </a:cubicBezTo>
                  <a:cubicBezTo>
                    <a:pt x="643" y="198"/>
                    <a:pt x="646" y="201"/>
                    <a:pt x="649" y="201"/>
                  </a:cubicBezTo>
                  <a:cubicBezTo>
                    <a:pt x="650" y="201"/>
                    <a:pt x="650" y="201"/>
                    <a:pt x="650" y="201"/>
                  </a:cubicBezTo>
                  <a:cubicBezTo>
                    <a:pt x="650" y="201"/>
                    <a:pt x="650" y="201"/>
                    <a:pt x="650" y="201"/>
                  </a:cubicBezTo>
                  <a:cubicBezTo>
                    <a:pt x="652" y="201"/>
                    <a:pt x="652" y="200"/>
                    <a:pt x="653" y="200"/>
                  </a:cubicBezTo>
                  <a:cubicBezTo>
                    <a:pt x="653" y="205"/>
                    <a:pt x="656" y="207"/>
                    <a:pt x="657" y="207"/>
                  </a:cubicBezTo>
                  <a:cubicBezTo>
                    <a:pt x="658" y="208"/>
                    <a:pt x="659" y="208"/>
                    <a:pt x="660" y="208"/>
                  </a:cubicBezTo>
                  <a:cubicBezTo>
                    <a:pt x="661" y="208"/>
                    <a:pt x="662" y="208"/>
                    <a:pt x="663" y="207"/>
                  </a:cubicBezTo>
                  <a:cubicBezTo>
                    <a:pt x="664" y="207"/>
                    <a:pt x="664" y="207"/>
                    <a:pt x="665" y="207"/>
                  </a:cubicBezTo>
                  <a:cubicBezTo>
                    <a:pt x="665" y="207"/>
                    <a:pt x="665" y="207"/>
                    <a:pt x="665" y="207"/>
                  </a:cubicBezTo>
                  <a:cubicBezTo>
                    <a:pt x="667" y="208"/>
                    <a:pt x="669" y="212"/>
                    <a:pt x="671" y="215"/>
                  </a:cubicBezTo>
                  <a:cubicBezTo>
                    <a:pt x="672" y="217"/>
                    <a:pt x="673" y="219"/>
                    <a:pt x="675" y="221"/>
                  </a:cubicBezTo>
                  <a:cubicBezTo>
                    <a:pt x="677" y="223"/>
                    <a:pt x="677" y="223"/>
                    <a:pt x="677" y="223"/>
                  </a:cubicBezTo>
                  <a:cubicBezTo>
                    <a:pt x="679" y="226"/>
                    <a:pt x="682" y="229"/>
                    <a:pt x="684" y="233"/>
                  </a:cubicBezTo>
                  <a:cubicBezTo>
                    <a:pt x="685" y="236"/>
                    <a:pt x="687" y="241"/>
                    <a:pt x="686" y="244"/>
                  </a:cubicBezTo>
                  <a:cubicBezTo>
                    <a:pt x="686" y="245"/>
                    <a:pt x="685" y="246"/>
                    <a:pt x="684" y="248"/>
                  </a:cubicBezTo>
                  <a:cubicBezTo>
                    <a:pt x="682" y="250"/>
                    <a:pt x="680" y="252"/>
                    <a:pt x="680" y="256"/>
                  </a:cubicBezTo>
                  <a:cubicBezTo>
                    <a:pt x="680" y="258"/>
                    <a:pt x="680" y="260"/>
                    <a:pt x="682" y="262"/>
                  </a:cubicBezTo>
                  <a:cubicBezTo>
                    <a:pt x="680" y="262"/>
                    <a:pt x="678" y="263"/>
                    <a:pt x="677" y="265"/>
                  </a:cubicBezTo>
                  <a:cubicBezTo>
                    <a:pt x="676" y="266"/>
                    <a:pt x="675" y="268"/>
                    <a:pt x="675" y="269"/>
                  </a:cubicBezTo>
                  <a:cubicBezTo>
                    <a:pt x="675" y="270"/>
                    <a:pt x="674" y="271"/>
                    <a:pt x="674" y="271"/>
                  </a:cubicBezTo>
                  <a:cubicBezTo>
                    <a:pt x="673" y="273"/>
                    <a:pt x="672" y="275"/>
                    <a:pt x="671" y="277"/>
                  </a:cubicBezTo>
                  <a:cubicBezTo>
                    <a:pt x="669" y="281"/>
                    <a:pt x="666" y="285"/>
                    <a:pt x="667" y="290"/>
                  </a:cubicBezTo>
                  <a:cubicBezTo>
                    <a:pt x="669" y="296"/>
                    <a:pt x="674" y="298"/>
                    <a:pt x="678" y="300"/>
                  </a:cubicBezTo>
                  <a:cubicBezTo>
                    <a:pt x="681" y="302"/>
                    <a:pt x="684" y="303"/>
                    <a:pt x="686" y="305"/>
                  </a:cubicBezTo>
                  <a:cubicBezTo>
                    <a:pt x="686" y="306"/>
                    <a:pt x="686" y="306"/>
                    <a:pt x="686" y="307"/>
                  </a:cubicBezTo>
                  <a:cubicBezTo>
                    <a:pt x="686" y="307"/>
                    <a:pt x="684" y="308"/>
                    <a:pt x="681" y="309"/>
                  </a:cubicBezTo>
                  <a:cubicBezTo>
                    <a:pt x="680" y="309"/>
                    <a:pt x="680" y="309"/>
                    <a:pt x="679" y="309"/>
                  </a:cubicBezTo>
                  <a:cubicBezTo>
                    <a:pt x="678" y="310"/>
                    <a:pt x="676" y="310"/>
                    <a:pt x="675" y="310"/>
                  </a:cubicBezTo>
                  <a:cubicBezTo>
                    <a:pt x="672" y="312"/>
                    <a:pt x="671" y="314"/>
                    <a:pt x="669" y="315"/>
                  </a:cubicBezTo>
                  <a:cubicBezTo>
                    <a:pt x="669" y="316"/>
                    <a:pt x="668" y="317"/>
                    <a:pt x="668" y="317"/>
                  </a:cubicBezTo>
                  <a:cubicBezTo>
                    <a:pt x="667" y="318"/>
                    <a:pt x="666" y="319"/>
                    <a:pt x="665" y="320"/>
                  </a:cubicBezTo>
                  <a:cubicBezTo>
                    <a:pt x="664" y="321"/>
                    <a:pt x="664" y="321"/>
                    <a:pt x="664" y="321"/>
                  </a:cubicBezTo>
                  <a:cubicBezTo>
                    <a:pt x="662" y="322"/>
                    <a:pt x="659" y="323"/>
                    <a:pt x="655" y="323"/>
                  </a:cubicBezTo>
                  <a:cubicBezTo>
                    <a:pt x="655" y="323"/>
                    <a:pt x="655" y="323"/>
                    <a:pt x="655" y="323"/>
                  </a:cubicBezTo>
                  <a:cubicBezTo>
                    <a:pt x="652" y="323"/>
                    <a:pt x="649" y="322"/>
                    <a:pt x="645" y="322"/>
                  </a:cubicBezTo>
                  <a:cubicBezTo>
                    <a:pt x="642" y="321"/>
                    <a:pt x="638" y="321"/>
                    <a:pt x="634" y="321"/>
                  </a:cubicBezTo>
                  <a:cubicBezTo>
                    <a:pt x="632" y="321"/>
                    <a:pt x="630" y="321"/>
                    <a:pt x="628" y="321"/>
                  </a:cubicBezTo>
                  <a:cubicBezTo>
                    <a:pt x="626" y="322"/>
                    <a:pt x="626" y="322"/>
                    <a:pt x="626" y="322"/>
                  </a:cubicBezTo>
                  <a:cubicBezTo>
                    <a:pt x="626" y="324"/>
                    <a:pt x="626" y="324"/>
                    <a:pt x="626" y="324"/>
                  </a:cubicBezTo>
                  <a:cubicBezTo>
                    <a:pt x="625" y="325"/>
                    <a:pt x="625" y="325"/>
                    <a:pt x="625" y="325"/>
                  </a:cubicBezTo>
                  <a:cubicBezTo>
                    <a:pt x="625" y="326"/>
                    <a:pt x="625" y="328"/>
                    <a:pt x="626" y="329"/>
                  </a:cubicBezTo>
                  <a:cubicBezTo>
                    <a:pt x="626" y="331"/>
                    <a:pt x="627" y="332"/>
                    <a:pt x="628" y="332"/>
                  </a:cubicBezTo>
                  <a:cubicBezTo>
                    <a:pt x="628" y="332"/>
                    <a:pt x="628" y="332"/>
                    <a:pt x="628" y="332"/>
                  </a:cubicBezTo>
                  <a:cubicBezTo>
                    <a:pt x="629" y="334"/>
                    <a:pt x="629" y="334"/>
                    <a:pt x="628" y="335"/>
                  </a:cubicBezTo>
                  <a:cubicBezTo>
                    <a:pt x="627" y="335"/>
                    <a:pt x="627" y="336"/>
                    <a:pt x="626" y="336"/>
                  </a:cubicBezTo>
                  <a:cubicBezTo>
                    <a:pt x="625" y="337"/>
                    <a:pt x="623" y="338"/>
                    <a:pt x="621" y="342"/>
                  </a:cubicBezTo>
                  <a:cubicBezTo>
                    <a:pt x="621" y="343"/>
                    <a:pt x="621" y="343"/>
                    <a:pt x="621" y="344"/>
                  </a:cubicBezTo>
                  <a:cubicBezTo>
                    <a:pt x="621" y="345"/>
                    <a:pt x="621" y="345"/>
                    <a:pt x="620" y="346"/>
                  </a:cubicBezTo>
                  <a:cubicBezTo>
                    <a:pt x="620" y="347"/>
                    <a:pt x="620" y="347"/>
                    <a:pt x="620" y="347"/>
                  </a:cubicBezTo>
                  <a:cubicBezTo>
                    <a:pt x="619" y="349"/>
                    <a:pt x="619" y="350"/>
                    <a:pt x="619" y="352"/>
                  </a:cubicBezTo>
                  <a:cubicBezTo>
                    <a:pt x="619" y="353"/>
                    <a:pt x="620" y="354"/>
                    <a:pt x="620" y="355"/>
                  </a:cubicBezTo>
                  <a:cubicBezTo>
                    <a:pt x="620" y="358"/>
                    <a:pt x="620" y="361"/>
                    <a:pt x="624" y="365"/>
                  </a:cubicBezTo>
                  <a:cubicBezTo>
                    <a:pt x="627" y="369"/>
                    <a:pt x="632" y="371"/>
                    <a:pt x="637" y="372"/>
                  </a:cubicBezTo>
                  <a:cubicBezTo>
                    <a:pt x="638" y="373"/>
                    <a:pt x="639" y="373"/>
                    <a:pt x="640" y="373"/>
                  </a:cubicBezTo>
                  <a:cubicBezTo>
                    <a:pt x="644" y="373"/>
                    <a:pt x="647" y="371"/>
                    <a:pt x="649" y="370"/>
                  </a:cubicBezTo>
                  <a:cubicBezTo>
                    <a:pt x="650" y="369"/>
                    <a:pt x="651" y="369"/>
                    <a:pt x="652" y="368"/>
                  </a:cubicBezTo>
                  <a:cubicBezTo>
                    <a:pt x="655" y="367"/>
                    <a:pt x="658" y="365"/>
                    <a:pt x="662" y="362"/>
                  </a:cubicBezTo>
                  <a:cubicBezTo>
                    <a:pt x="664" y="360"/>
                    <a:pt x="665" y="358"/>
                    <a:pt x="665" y="357"/>
                  </a:cubicBezTo>
                  <a:cubicBezTo>
                    <a:pt x="666" y="356"/>
                    <a:pt x="666" y="355"/>
                    <a:pt x="666" y="355"/>
                  </a:cubicBezTo>
                  <a:cubicBezTo>
                    <a:pt x="667" y="355"/>
                    <a:pt x="667" y="355"/>
                    <a:pt x="667" y="355"/>
                  </a:cubicBezTo>
                  <a:cubicBezTo>
                    <a:pt x="668" y="355"/>
                    <a:pt x="669" y="355"/>
                    <a:pt x="670" y="356"/>
                  </a:cubicBezTo>
                  <a:cubicBezTo>
                    <a:pt x="671" y="356"/>
                    <a:pt x="671" y="356"/>
                    <a:pt x="671" y="356"/>
                  </a:cubicBezTo>
                  <a:cubicBezTo>
                    <a:pt x="673" y="356"/>
                    <a:pt x="675" y="357"/>
                    <a:pt x="676" y="357"/>
                  </a:cubicBezTo>
                  <a:cubicBezTo>
                    <a:pt x="680" y="357"/>
                    <a:pt x="684" y="355"/>
                    <a:pt x="685" y="353"/>
                  </a:cubicBezTo>
                  <a:cubicBezTo>
                    <a:pt x="686" y="351"/>
                    <a:pt x="686" y="350"/>
                    <a:pt x="685" y="348"/>
                  </a:cubicBezTo>
                  <a:cubicBezTo>
                    <a:pt x="686" y="347"/>
                    <a:pt x="686" y="347"/>
                    <a:pt x="686" y="347"/>
                  </a:cubicBezTo>
                  <a:cubicBezTo>
                    <a:pt x="687" y="348"/>
                    <a:pt x="688" y="350"/>
                    <a:pt x="691" y="351"/>
                  </a:cubicBezTo>
                  <a:cubicBezTo>
                    <a:pt x="691" y="351"/>
                    <a:pt x="691" y="351"/>
                    <a:pt x="691" y="351"/>
                  </a:cubicBezTo>
                  <a:cubicBezTo>
                    <a:pt x="692" y="351"/>
                    <a:pt x="692" y="351"/>
                    <a:pt x="692" y="351"/>
                  </a:cubicBezTo>
                  <a:cubicBezTo>
                    <a:pt x="695" y="351"/>
                    <a:pt x="696" y="348"/>
                    <a:pt x="697" y="347"/>
                  </a:cubicBezTo>
                  <a:cubicBezTo>
                    <a:pt x="697" y="346"/>
                    <a:pt x="697" y="346"/>
                    <a:pt x="697" y="346"/>
                  </a:cubicBezTo>
                  <a:cubicBezTo>
                    <a:pt x="698" y="346"/>
                    <a:pt x="698" y="347"/>
                    <a:pt x="698" y="348"/>
                  </a:cubicBezTo>
                  <a:cubicBezTo>
                    <a:pt x="699" y="348"/>
                    <a:pt x="699" y="348"/>
                    <a:pt x="699" y="348"/>
                  </a:cubicBezTo>
                  <a:cubicBezTo>
                    <a:pt x="700" y="350"/>
                    <a:pt x="702" y="352"/>
                    <a:pt x="703" y="353"/>
                  </a:cubicBezTo>
                  <a:cubicBezTo>
                    <a:pt x="704" y="354"/>
                    <a:pt x="704" y="354"/>
                    <a:pt x="705" y="355"/>
                  </a:cubicBezTo>
                  <a:cubicBezTo>
                    <a:pt x="707" y="357"/>
                    <a:pt x="709" y="358"/>
                    <a:pt x="711" y="359"/>
                  </a:cubicBezTo>
                  <a:cubicBezTo>
                    <a:pt x="713" y="360"/>
                    <a:pt x="713" y="360"/>
                    <a:pt x="713" y="360"/>
                  </a:cubicBezTo>
                  <a:cubicBezTo>
                    <a:pt x="715" y="361"/>
                    <a:pt x="716" y="362"/>
                    <a:pt x="717" y="364"/>
                  </a:cubicBezTo>
                  <a:cubicBezTo>
                    <a:pt x="717" y="364"/>
                    <a:pt x="717" y="364"/>
                    <a:pt x="717" y="364"/>
                  </a:cubicBezTo>
                  <a:cubicBezTo>
                    <a:pt x="719" y="367"/>
                    <a:pt x="721" y="368"/>
                    <a:pt x="724" y="368"/>
                  </a:cubicBezTo>
                  <a:cubicBezTo>
                    <a:pt x="724" y="368"/>
                    <a:pt x="725" y="368"/>
                    <a:pt x="726" y="368"/>
                  </a:cubicBezTo>
                  <a:cubicBezTo>
                    <a:pt x="727" y="368"/>
                    <a:pt x="727" y="368"/>
                    <a:pt x="728" y="369"/>
                  </a:cubicBezTo>
                  <a:cubicBezTo>
                    <a:pt x="729" y="369"/>
                    <a:pt x="731" y="370"/>
                    <a:pt x="733" y="370"/>
                  </a:cubicBezTo>
                  <a:cubicBezTo>
                    <a:pt x="733" y="370"/>
                    <a:pt x="733" y="370"/>
                    <a:pt x="733" y="370"/>
                  </a:cubicBezTo>
                  <a:cubicBezTo>
                    <a:pt x="734" y="370"/>
                    <a:pt x="735" y="370"/>
                    <a:pt x="737" y="370"/>
                  </a:cubicBezTo>
                  <a:cubicBezTo>
                    <a:pt x="739" y="370"/>
                    <a:pt x="740" y="370"/>
                    <a:pt x="742" y="370"/>
                  </a:cubicBezTo>
                  <a:cubicBezTo>
                    <a:pt x="741" y="371"/>
                    <a:pt x="741" y="371"/>
                    <a:pt x="740" y="372"/>
                  </a:cubicBezTo>
                  <a:cubicBezTo>
                    <a:pt x="738" y="374"/>
                    <a:pt x="736" y="377"/>
                    <a:pt x="736" y="380"/>
                  </a:cubicBezTo>
                  <a:cubicBezTo>
                    <a:pt x="736" y="381"/>
                    <a:pt x="737" y="383"/>
                    <a:pt x="739" y="384"/>
                  </a:cubicBezTo>
                  <a:cubicBezTo>
                    <a:pt x="741" y="386"/>
                    <a:pt x="742" y="388"/>
                    <a:pt x="744" y="390"/>
                  </a:cubicBezTo>
                  <a:cubicBezTo>
                    <a:pt x="746" y="392"/>
                    <a:pt x="748" y="392"/>
                    <a:pt x="751" y="392"/>
                  </a:cubicBezTo>
                  <a:cubicBezTo>
                    <a:pt x="752" y="392"/>
                    <a:pt x="753" y="392"/>
                    <a:pt x="754" y="392"/>
                  </a:cubicBezTo>
                  <a:cubicBezTo>
                    <a:pt x="755" y="392"/>
                    <a:pt x="756" y="392"/>
                    <a:pt x="757" y="392"/>
                  </a:cubicBezTo>
                  <a:cubicBezTo>
                    <a:pt x="757" y="392"/>
                    <a:pt x="758" y="392"/>
                    <a:pt x="758" y="392"/>
                  </a:cubicBezTo>
                  <a:cubicBezTo>
                    <a:pt x="759" y="393"/>
                    <a:pt x="759" y="394"/>
                    <a:pt x="758" y="395"/>
                  </a:cubicBezTo>
                  <a:cubicBezTo>
                    <a:pt x="758" y="396"/>
                    <a:pt x="758" y="397"/>
                    <a:pt x="759" y="398"/>
                  </a:cubicBezTo>
                  <a:cubicBezTo>
                    <a:pt x="759" y="402"/>
                    <a:pt x="763" y="407"/>
                    <a:pt x="769" y="407"/>
                  </a:cubicBezTo>
                  <a:cubicBezTo>
                    <a:pt x="770" y="407"/>
                    <a:pt x="770" y="407"/>
                    <a:pt x="771" y="407"/>
                  </a:cubicBezTo>
                  <a:cubicBezTo>
                    <a:pt x="776" y="405"/>
                    <a:pt x="776" y="401"/>
                    <a:pt x="776" y="399"/>
                  </a:cubicBezTo>
                  <a:cubicBezTo>
                    <a:pt x="775" y="397"/>
                    <a:pt x="776" y="396"/>
                    <a:pt x="776" y="396"/>
                  </a:cubicBezTo>
                  <a:cubicBezTo>
                    <a:pt x="777" y="396"/>
                    <a:pt x="779" y="395"/>
                    <a:pt x="781" y="395"/>
                  </a:cubicBezTo>
                  <a:cubicBezTo>
                    <a:pt x="783" y="395"/>
                    <a:pt x="784" y="395"/>
                    <a:pt x="785" y="395"/>
                  </a:cubicBezTo>
                  <a:cubicBezTo>
                    <a:pt x="786" y="396"/>
                    <a:pt x="788" y="398"/>
                    <a:pt x="789" y="399"/>
                  </a:cubicBezTo>
                  <a:cubicBezTo>
                    <a:pt x="792" y="401"/>
                    <a:pt x="795" y="403"/>
                    <a:pt x="798" y="404"/>
                  </a:cubicBezTo>
                  <a:cubicBezTo>
                    <a:pt x="801" y="405"/>
                    <a:pt x="803" y="405"/>
                    <a:pt x="806" y="405"/>
                  </a:cubicBezTo>
                  <a:cubicBezTo>
                    <a:pt x="808" y="405"/>
                    <a:pt x="809" y="405"/>
                    <a:pt x="811" y="405"/>
                  </a:cubicBezTo>
                  <a:cubicBezTo>
                    <a:pt x="812" y="405"/>
                    <a:pt x="813" y="405"/>
                    <a:pt x="814" y="405"/>
                  </a:cubicBezTo>
                  <a:cubicBezTo>
                    <a:pt x="814" y="405"/>
                    <a:pt x="814" y="405"/>
                    <a:pt x="815" y="405"/>
                  </a:cubicBezTo>
                  <a:cubicBezTo>
                    <a:pt x="817" y="405"/>
                    <a:pt x="819" y="405"/>
                    <a:pt x="822" y="405"/>
                  </a:cubicBezTo>
                  <a:cubicBezTo>
                    <a:pt x="823" y="405"/>
                    <a:pt x="823" y="405"/>
                    <a:pt x="823" y="405"/>
                  </a:cubicBezTo>
                  <a:cubicBezTo>
                    <a:pt x="823" y="405"/>
                    <a:pt x="824" y="405"/>
                    <a:pt x="824" y="405"/>
                  </a:cubicBezTo>
                  <a:cubicBezTo>
                    <a:pt x="826" y="405"/>
                    <a:pt x="827" y="405"/>
                    <a:pt x="828" y="405"/>
                  </a:cubicBezTo>
                  <a:cubicBezTo>
                    <a:pt x="829" y="405"/>
                    <a:pt x="830" y="404"/>
                    <a:pt x="831" y="404"/>
                  </a:cubicBezTo>
                  <a:cubicBezTo>
                    <a:pt x="832" y="404"/>
                    <a:pt x="835" y="405"/>
                    <a:pt x="836" y="405"/>
                  </a:cubicBezTo>
                  <a:cubicBezTo>
                    <a:pt x="839" y="406"/>
                    <a:pt x="842" y="407"/>
                    <a:pt x="845" y="407"/>
                  </a:cubicBezTo>
                  <a:cubicBezTo>
                    <a:pt x="848" y="407"/>
                    <a:pt x="850" y="406"/>
                    <a:pt x="851" y="404"/>
                  </a:cubicBezTo>
                  <a:cubicBezTo>
                    <a:pt x="853" y="403"/>
                    <a:pt x="853" y="400"/>
                    <a:pt x="853" y="398"/>
                  </a:cubicBezTo>
                  <a:cubicBezTo>
                    <a:pt x="853" y="389"/>
                    <a:pt x="844" y="382"/>
                    <a:pt x="837" y="378"/>
                  </a:cubicBezTo>
                  <a:cubicBezTo>
                    <a:pt x="834" y="377"/>
                    <a:pt x="832" y="376"/>
                    <a:pt x="829" y="375"/>
                  </a:cubicBezTo>
                  <a:cubicBezTo>
                    <a:pt x="824" y="373"/>
                    <a:pt x="820" y="371"/>
                    <a:pt x="816" y="368"/>
                  </a:cubicBezTo>
                  <a:cubicBezTo>
                    <a:pt x="814" y="367"/>
                    <a:pt x="812" y="367"/>
                    <a:pt x="810" y="366"/>
                  </a:cubicBezTo>
                  <a:cubicBezTo>
                    <a:pt x="809" y="366"/>
                    <a:pt x="808" y="366"/>
                    <a:pt x="807" y="365"/>
                  </a:cubicBezTo>
                  <a:cubicBezTo>
                    <a:pt x="803" y="364"/>
                    <a:pt x="798" y="361"/>
                    <a:pt x="794" y="359"/>
                  </a:cubicBezTo>
                  <a:cubicBezTo>
                    <a:pt x="793" y="358"/>
                    <a:pt x="791" y="357"/>
                    <a:pt x="790" y="357"/>
                  </a:cubicBezTo>
                  <a:cubicBezTo>
                    <a:pt x="788" y="355"/>
                    <a:pt x="786" y="354"/>
                    <a:pt x="785" y="353"/>
                  </a:cubicBezTo>
                  <a:cubicBezTo>
                    <a:pt x="785" y="352"/>
                    <a:pt x="785" y="352"/>
                    <a:pt x="785" y="352"/>
                  </a:cubicBezTo>
                  <a:cubicBezTo>
                    <a:pt x="786" y="352"/>
                    <a:pt x="788" y="353"/>
                    <a:pt x="789" y="353"/>
                  </a:cubicBezTo>
                  <a:cubicBezTo>
                    <a:pt x="791" y="354"/>
                    <a:pt x="792" y="354"/>
                    <a:pt x="793" y="354"/>
                  </a:cubicBezTo>
                  <a:cubicBezTo>
                    <a:pt x="794" y="354"/>
                    <a:pt x="795" y="354"/>
                    <a:pt x="796" y="354"/>
                  </a:cubicBezTo>
                  <a:cubicBezTo>
                    <a:pt x="797" y="354"/>
                    <a:pt x="797" y="354"/>
                    <a:pt x="798" y="354"/>
                  </a:cubicBezTo>
                  <a:cubicBezTo>
                    <a:pt x="799" y="354"/>
                    <a:pt x="799" y="354"/>
                    <a:pt x="800" y="354"/>
                  </a:cubicBezTo>
                  <a:cubicBezTo>
                    <a:pt x="801" y="354"/>
                    <a:pt x="802" y="354"/>
                    <a:pt x="802" y="355"/>
                  </a:cubicBezTo>
                  <a:cubicBezTo>
                    <a:pt x="806" y="355"/>
                    <a:pt x="809" y="357"/>
                    <a:pt x="812" y="358"/>
                  </a:cubicBezTo>
                  <a:cubicBezTo>
                    <a:pt x="815" y="359"/>
                    <a:pt x="817" y="360"/>
                    <a:pt x="819" y="361"/>
                  </a:cubicBezTo>
                  <a:cubicBezTo>
                    <a:pt x="820" y="361"/>
                    <a:pt x="821" y="362"/>
                    <a:pt x="822" y="362"/>
                  </a:cubicBezTo>
                  <a:cubicBezTo>
                    <a:pt x="823" y="362"/>
                    <a:pt x="824" y="361"/>
                    <a:pt x="825" y="361"/>
                  </a:cubicBezTo>
                  <a:cubicBezTo>
                    <a:pt x="826" y="361"/>
                    <a:pt x="827" y="361"/>
                    <a:pt x="827" y="361"/>
                  </a:cubicBezTo>
                  <a:cubicBezTo>
                    <a:pt x="827" y="361"/>
                    <a:pt x="828" y="361"/>
                    <a:pt x="828" y="361"/>
                  </a:cubicBezTo>
                  <a:cubicBezTo>
                    <a:pt x="828" y="361"/>
                    <a:pt x="829" y="362"/>
                    <a:pt x="830" y="362"/>
                  </a:cubicBezTo>
                  <a:cubicBezTo>
                    <a:pt x="831" y="363"/>
                    <a:pt x="832" y="365"/>
                    <a:pt x="834" y="365"/>
                  </a:cubicBezTo>
                  <a:cubicBezTo>
                    <a:pt x="835" y="366"/>
                    <a:pt x="836" y="366"/>
                    <a:pt x="838" y="366"/>
                  </a:cubicBezTo>
                  <a:cubicBezTo>
                    <a:pt x="838" y="366"/>
                    <a:pt x="839" y="366"/>
                    <a:pt x="840" y="366"/>
                  </a:cubicBezTo>
                  <a:cubicBezTo>
                    <a:pt x="841" y="366"/>
                    <a:pt x="842" y="366"/>
                    <a:pt x="842" y="366"/>
                  </a:cubicBezTo>
                  <a:cubicBezTo>
                    <a:pt x="843" y="366"/>
                    <a:pt x="843" y="366"/>
                    <a:pt x="843" y="366"/>
                  </a:cubicBezTo>
                  <a:cubicBezTo>
                    <a:pt x="844" y="366"/>
                    <a:pt x="845" y="366"/>
                    <a:pt x="846" y="367"/>
                  </a:cubicBezTo>
                  <a:cubicBezTo>
                    <a:pt x="847" y="367"/>
                    <a:pt x="847" y="367"/>
                    <a:pt x="847" y="367"/>
                  </a:cubicBezTo>
                  <a:cubicBezTo>
                    <a:pt x="848" y="368"/>
                    <a:pt x="848" y="368"/>
                    <a:pt x="849" y="368"/>
                  </a:cubicBezTo>
                  <a:cubicBezTo>
                    <a:pt x="850" y="369"/>
                    <a:pt x="851" y="369"/>
                    <a:pt x="852" y="370"/>
                  </a:cubicBezTo>
                  <a:cubicBezTo>
                    <a:pt x="854" y="371"/>
                    <a:pt x="855" y="371"/>
                    <a:pt x="857" y="371"/>
                  </a:cubicBezTo>
                  <a:cubicBezTo>
                    <a:pt x="859" y="371"/>
                    <a:pt x="861" y="370"/>
                    <a:pt x="862" y="367"/>
                  </a:cubicBezTo>
                  <a:cubicBezTo>
                    <a:pt x="863" y="365"/>
                    <a:pt x="862" y="362"/>
                    <a:pt x="861" y="360"/>
                  </a:cubicBezTo>
                  <a:cubicBezTo>
                    <a:pt x="861" y="360"/>
                    <a:pt x="861" y="360"/>
                    <a:pt x="862" y="359"/>
                  </a:cubicBezTo>
                  <a:close/>
                  <a:moveTo>
                    <a:pt x="493" y="120"/>
                  </a:moveTo>
                  <a:cubicBezTo>
                    <a:pt x="493" y="120"/>
                    <a:pt x="493" y="121"/>
                    <a:pt x="493" y="121"/>
                  </a:cubicBezTo>
                  <a:cubicBezTo>
                    <a:pt x="492" y="120"/>
                    <a:pt x="490" y="120"/>
                    <a:pt x="489" y="120"/>
                  </a:cubicBezTo>
                  <a:cubicBezTo>
                    <a:pt x="489" y="120"/>
                    <a:pt x="489" y="120"/>
                    <a:pt x="489" y="120"/>
                  </a:cubicBezTo>
                  <a:cubicBezTo>
                    <a:pt x="490" y="120"/>
                    <a:pt x="490" y="120"/>
                    <a:pt x="490" y="120"/>
                  </a:cubicBezTo>
                  <a:cubicBezTo>
                    <a:pt x="492" y="118"/>
                    <a:pt x="493" y="116"/>
                    <a:pt x="494" y="115"/>
                  </a:cubicBezTo>
                  <a:cubicBezTo>
                    <a:pt x="494" y="116"/>
                    <a:pt x="493" y="120"/>
                    <a:pt x="493" y="120"/>
                  </a:cubicBezTo>
                  <a:close/>
                  <a:moveTo>
                    <a:pt x="457" y="346"/>
                  </a:moveTo>
                  <a:cubicBezTo>
                    <a:pt x="452" y="346"/>
                    <a:pt x="448" y="345"/>
                    <a:pt x="445" y="342"/>
                  </a:cubicBezTo>
                  <a:cubicBezTo>
                    <a:pt x="444" y="341"/>
                    <a:pt x="444" y="341"/>
                    <a:pt x="444" y="341"/>
                  </a:cubicBezTo>
                  <a:cubicBezTo>
                    <a:pt x="443" y="340"/>
                    <a:pt x="442" y="339"/>
                    <a:pt x="441" y="338"/>
                  </a:cubicBezTo>
                  <a:cubicBezTo>
                    <a:pt x="440" y="336"/>
                    <a:pt x="439" y="335"/>
                    <a:pt x="438" y="333"/>
                  </a:cubicBezTo>
                  <a:cubicBezTo>
                    <a:pt x="437" y="331"/>
                    <a:pt x="435" y="330"/>
                    <a:pt x="433" y="329"/>
                  </a:cubicBezTo>
                  <a:cubicBezTo>
                    <a:pt x="431" y="328"/>
                    <a:pt x="430" y="327"/>
                    <a:pt x="428" y="326"/>
                  </a:cubicBezTo>
                  <a:cubicBezTo>
                    <a:pt x="430" y="326"/>
                    <a:pt x="433" y="326"/>
                    <a:pt x="435" y="327"/>
                  </a:cubicBezTo>
                  <a:cubicBezTo>
                    <a:pt x="437" y="328"/>
                    <a:pt x="439" y="329"/>
                    <a:pt x="440" y="330"/>
                  </a:cubicBezTo>
                  <a:cubicBezTo>
                    <a:pt x="443" y="332"/>
                    <a:pt x="445" y="334"/>
                    <a:pt x="447" y="336"/>
                  </a:cubicBezTo>
                  <a:cubicBezTo>
                    <a:pt x="448" y="338"/>
                    <a:pt x="450" y="340"/>
                    <a:pt x="453" y="342"/>
                  </a:cubicBezTo>
                  <a:cubicBezTo>
                    <a:pt x="453" y="342"/>
                    <a:pt x="454" y="342"/>
                    <a:pt x="454" y="343"/>
                  </a:cubicBezTo>
                  <a:cubicBezTo>
                    <a:pt x="455" y="344"/>
                    <a:pt x="456" y="345"/>
                    <a:pt x="457" y="345"/>
                  </a:cubicBezTo>
                  <a:cubicBezTo>
                    <a:pt x="458" y="346"/>
                    <a:pt x="458" y="346"/>
                    <a:pt x="458" y="346"/>
                  </a:cubicBezTo>
                  <a:cubicBezTo>
                    <a:pt x="458" y="346"/>
                    <a:pt x="458" y="346"/>
                    <a:pt x="458" y="346"/>
                  </a:cubicBezTo>
                  <a:cubicBezTo>
                    <a:pt x="458" y="346"/>
                    <a:pt x="458" y="346"/>
                    <a:pt x="457" y="346"/>
                  </a:cubicBezTo>
                  <a:close/>
                  <a:moveTo>
                    <a:pt x="567" y="79"/>
                  </a:moveTo>
                  <a:cubicBezTo>
                    <a:pt x="566" y="78"/>
                    <a:pt x="566" y="78"/>
                    <a:pt x="566" y="78"/>
                  </a:cubicBezTo>
                  <a:cubicBezTo>
                    <a:pt x="565" y="77"/>
                    <a:pt x="564" y="76"/>
                    <a:pt x="563" y="75"/>
                  </a:cubicBezTo>
                  <a:cubicBezTo>
                    <a:pt x="563" y="75"/>
                    <a:pt x="563" y="75"/>
                    <a:pt x="563" y="74"/>
                  </a:cubicBezTo>
                  <a:cubicBezTo>
                    <a:pt x="563" y="74"/>
                    <a:pt x="564" y="74"/>
                    <a:pt x="564" y="74"/>
                  </a:cubicBezTo>
                  <a:cubicBezTo>
                    <a:pt x="567" y="75"/>
                    <a:pt x="572" y="79"/>
                    <a:pt x="573" y="81"/>
                  </a:cubicBezTo>
                  <a:cubicBezTo>
                    <a:pt x="573" y="82"/>
                    <a:pt x="573" y="82"/>
                    <a:pt x="573" y="82"/>
                  </a:cubicBezTo>
                  <a:cubicBezTo>
                    <a:pt x="573" y="82"/>
                    <a:pt x="573" y="82"/>
                    <a:pt x="572" y="82"/>
                  </a:cubicBezTo>
                  <a:cubicBezTo>
                    <a:pt x="571" y="82"/>
                    <a:pt x="569" y="81"/>
                    <a:pt x="567" y="79"/>
                  </a:cubicBezTo>
                  <a:close/>
                  <a:moveTo>
                    <a:pt x="573" y="140"/>
                  </a:moveTo>
                  <a:cubicBezTo>
                    <a:pt x="573" y="140"/>
                    <a:pt x="574" y="140"/>
                    <a:pt x="574" y="140"/>
                  </a:cubicBezTo>
                  <a:cubicBezTo>
                    <a:pt x="574" y="140"/>
                    <a:pt x="574" y="140"/>
                    <a:pt x="574" y="140"/>
                  </a:cubicBezTo>
                  <a:cubicBezTo>
                    <a:pt x="575" y="140"/>
                    <a:pt x="575" y="141"/>
                    <a:pt x="575" y="142"/>
                  </a:cubicBezTo>
                  <a:cubicBezTo>
                    <a:pt x="575" y="142"/>
                    <a:pt x="576" y="143"/>
                    <a:pt x="576" y="144"/>
                  </a:cubicBezTo>
                  <a:cubicBezTo>
                    <a:pt x="575" y="143"/>
                    <a:pt x="574" y="142"/>
                    <a:pt x="573" y="140"/>
                  </a:cubicBezTo>
                  <a:close/>
                  <a:moveTo>
                    <a:pt x="739" y="259"/>
                  </a:moveTo>
                  <a:cubicBezTo>
                    <a:pt x="739" y="260"/>
                    <a:pt x="738" y="261"/>
                    <a:pt x="736" y="261"/>
                  </a:cubicBezTo>
                  <a:cubicBezTo>
                    <a:pt x="736" y="261"/>
                    <a:pt x="735" y="261"/>
                    <a:pt x="735" y="261"/>
                  </a:cubicBezTo>
                  <a:cubicBezTo>
                    <a:pt x="734" y="261"/>
                    <a:pt x="732" y="261"/>
                    <a:pt x="732" y="261"/>
                  </a:cubicBezTo>
                  <a:cubicBezTo>
                    <a:pt x="731" y="261"/>
                    <a:pt x="731" y="261"/>
                    <a:pt x="730" y="261"/>
                  </a:cubicBezTo>
                  <a:cubicBezTo>
                    <a:pt x="726" y="263"/>
                    <a:pt x="723" y="268"/>
                    <a:pt x="720" y="273"/>
                  </a:cubicBezTo>
                  <a:cubicBezTo>
                    <a:pt x="719" y="273"/>
                    <a:pt x="719" y="273"/>
                    <a:pt x="719" y="273"/>
                  </a:cubicBezTo>
                  <a:cubicBezTo>
                    <a:pt x="720" y="271"/>
                    <a:pt x="720" y="270"/>
                    <a:pt x="719" y="267"/>
                  </a:cubicBezTo>
                  <a:cubicBezTo>
                    <a:pt x="717" y="262"/>
                    <a:pt x="714" y="259"/>
                    <a:pt x="710" y="258"/>
                  </a:cubicBezTo>
                  <a:cubicBezTo>
                    <a:pt x="712" y="254"/>
                    <a:pt x="713" y="250"/>
                    <a:pt x="713" y="246"/>
                  </a:cubicBezTo>
                  <a:cubicBezTo>
                    <a:pt x="716" y="247"/>
                    <a:pt x="719" y="249"/>
                    <a:pt x="723" y="250"/>
                  </a:cubicBezTo>
                  <a:cubicBezTo>
                    <a:pt x="725" y="250"/>
                    <a:pt x="727" y="251"/>
                    <a:pt x="729" y="251"/>
                  </a:cubicBezTo>
                  <a:cubicBezTo>
                    <a:pt x="731" y="251"/>
                    <a:pt x="734" y="251"/>
                    <a:pt x="736" y="252"/>
                  </a:cubicBezTo>
                  <a:cubicBezTo>
                    <a:pt x="738" y="253"/>
                    <a:pt x="739" y="255"/>
                    <a:pt x="740" y="257"/>
                  </a:cubicBezTo>
                  <a:cubicBezTo>
                    <a:pt x="740" y="258"/>
                    <a:pt x="740" y="259"/>
                    <a:pt x="739" y="259"/>
                  </a:cubicBezTo>
                  <a:close/>
                </a:path>
              </a:pathLst>
            </a:custGeom>
            <a:grpFill/>
            <a:ln w="4763" cap="rnd">
              <a:solidFill>
                <a:schemeClr val="bg1"/>
              </a:solidFill>
              <a:prstDash val="solid"/>
              <a:round/>
              <a:headEnd/>
              <a:tailEnd/>
            </a:ln>
          </p:spPr>
          <p:txBody>
            <a:bodyPr lIns="243797" tIns="121899" rIns="243797" bIns="121899"/>
            <a:lstStyle/>
            <a:p>
              <a:pPr defTabSz="1828434" eaLnBrk="1" fontAlgn="auto" hangingPunct="1">
                <a:spcBef>
                  <a:spcPts val="0"/>
                </a:spcBef>
                <a:spcAft>
                  <a:spcPts val="0"/>
                </a:spcAft>
                <a:defRPr/>
              </a:pPr>
              <a:endParaRPr lang="en-US" dirty="0">
                <a:latin typeface="Lato Light"/>
              </a:endParaRPr>
            </a:p>
          </p:txBody>
        </p:sp>
        <p:sp>
          <p:nvSpPr>
            <p:cNvPr id="154" name="Freeform 66"/>
            <p:cNvSpPr>
              <a:spLocks/>
            </p:cNvSpPr>
            <p:nvPr/>
          </p:nvSpPr>
          <p:spPr bwMode="auto">
            <a:xfrm>
              <a:off x="15718247" y="7338739"/>
              <a:ext cx="3106348" cy="2881984"/>
            </a:xfrm>
            <a:custGeom>
              <a:avLst/>
              <a:gdLst>
                <a:gd name="T0" fmla="*/ 559 w 570"/>
                <a:gd name="T1" fmla="*/ 394 h 581"/>
                <a:gd name="T2" fmla="*/ 526 w 570"/>
                <a:gd name="T3" fmla="*/ 405 h 581"/>
                <a:gd name="T4" fmla="*/ 491 w 570"/>
                <a:gd name="T5" fmla="*/ 395 h 581"/>
                <a:gd name="T6" fmla="*/ 440 w 570"/>
                <a:gd name="T7" fmla="*/ 385 h 581"/>
                <a:gd name="T8" fmla="*/ 410 w 570"/>
                <a:gd name="T9" fmla="*/ 340 h 581"/>
                <a:gd name="T10" fmla="*/ 384 w 570"/>
                <a:gd name="T11" fmla="*/ 194 h 581"/>
                <a:gd name="T12" fmla="*/ 380 w 570"/>
                <a:gd name="T13" fmla="*/ 198 h 581"/>
                <a:gd name="T14" fmla="*/ 354 w 570"/>
                <a:gd name="T15" fmla="*/ 176 h 581"/>
                <a:gd name="T16" fmla="*/ 337 w 570"/>
                <a:gd name="T17" fmla="*/ 165 h 581"/>
                <a:gd name="T18" fmla="*/ 318 w 570"/>
                <a:gd name="T19" fmla="*/ 142 h 581"/>
                <a:gd name="T20" fmla="*/ 316 w 570"/>
                <a:gd name="T21" fmla="*/ 132 h 581"/>
                <a:gd name="T22" fmla="*/ 315 w 570"/>
                <a:gd name="T23" fmla="*/ 115 h 581"/>
                <a:gd name="T24" fmla="*/ 310 w 570"/>
                <a:gd name="T25" fmla="*/ 95 h 581"/>
                <a:gd name="T26" fmla="*/ 309 w 570"/>
                <a:gd name="T27" fmla="*/ 73 h 581"/>
                <a:gd name="T28" fmla="*/ 296 w 570"/>
                <a:gd name="T29" fmla="*/ 54 h 581"/>
                <a:gd name="T30" fmla="*/ 282 w 570"/>
                <a:gd name="T31" fmla="*/ 54 h 581"/>
                <a:gd name="T32" fmla="*/ 269 w 570"/>
                <a:gd name="T33" fmla="*/ 51 h 581"/>
                <a:gd name="T34" fmla="*/ 246 w 570"/>
                <a:gd name="T35" fmla="*/ 56 h 581"/>
                <a:gd name="T36" fmla="*/ 238 w 570"/>
                <a:gd name="T37" fmla="*/ 51 h 581"/>
                <a:gd name="T38" fmla="*/ 226 w 570"/>
                <a:gd name="T39" fmla="*/ 42 h 581"/>
                <a:gd name="T40" fmla="*/ 208 w 570"/>
                <a:gd name="T41" fmla="*/ 36 h 581"/>
                <a:gd name="T42" fmla="*/ 193 w 570"/>
                <a:gd name="T43" fmla="*/ 30 h 581"/>
                <a:gd name="T44" fmla="*/ 177 w 570"/>
                <a:gd name="T45" fmla="*/ 13 h 581"/>
                <a:gd name="T46" fmla="*/ 161 w 570"/>
                <a:gd name="T47" fmla="*/ 1 h 581"/>
                <a:gd name="T48" fmla="*/ 0 w 570"/>
                <a:gd name="T49" fmla="*/ 288 h 581"/>
                <a:gd name="T50" fmla="*/ 6 w 570"/>
                <a:gd name="T51" fmla="*/ 297 h 581"/>
                <a:gd name="T52" fmla="*/ 47 w 570"/>
                <a:gd name="T53" fmla="*/ 322 h 581"/>
                <a:gd name="T54" fmla="*/ 69 w 570"/>
                <a:gd name="T55" fmla="*/ 337 h 581"/>
                <a:gd name="T56" fmla="*/ 87 w 570"/>
                <a:gd name="T57" fmla="*/ 346 h 581"/>
                <a:gd name="T58" fmla="*/ 121 w 570"/>
                <a:gd name="T59" fmla="*/ 345 h 581"/>
                <a:gd name="T60" fmla="*/ 160 w 570"/>
                <a:gd name="T61" fmla="*/ 332 h 581"/>
                <a:gd name="T62" fmla="*/ 182 w 570"/>
                <a:gd name="T63" fmla="*/ 310 h 581"/>
                <a:gd name="T64" fmla="*/ 208 w 570"/>
                <a:gd name="T65" fmla="*/ 316 h 581"/>
                <a:gd name="T66" fmla="*/ 227 w 570"/>
                <a:gd name="T67" fmla="*/ 325 h 581"/>
                <a:gd name="T68" fmla="*/ 243 w 570"/>
                <a:gd name="T69" fmla="*/ 348 h 581"/>
                <a:gd name="T70" fmla="*/ 266 w 570"/>
                <a:gd name="T71" fmla="*/ 346 h 581"/>
                <a:gd name="T72" fmla="*/ 275 w 570"/>
                <a:gd name="T73" fmla="*/ 370 h 581"/>
                <a:gd name="T74" fmla="*/ 282 w 570"/>
                <a:gd name="T75" fmla="*/ 389 h 581"/>
                <a:gd name="T76" fmla="*/ 327 w 570"/>
                <a:gd name="T77" fmla="*/ 413 h 581"/>
                <a:gd name="T78" fmla="*/ 385 w 570"/>
                <a:gd name="T79" fmla="*/ 418 h 581"/>
                <a:gd name="T80" fmla="*/ 393 w 570"/>
                <a:gd name="T81" fmla="*/ 421 h 581"/>
                <a:gd name="T82" fmla="*/ 415 w 570"/>
                <a:gd name="T83" fmla="*/ 448 h 581"/>
                <a:gd name="T84" fmla="*/ 414 w 570"/>
                <a:gd name="T85" fmla="*/ 460 h 581"/>
                <a:gd name="T86" fmla="*/ 398 w 570"/>
                <a:gd name="T87" fmla="*/ 458 h 581"/>
                <a:gd name="T88" fmla="*/ 384 w 570"/>
                <a:gd name="T89" fmla="*/ 447 h 581"/>
                <a:gd name="T90" fmla="*/ 365 w 570"/>
                <a:gd name="T91" fmla="*/ 441 h 581"/>
                <a:gd name="T92" fmla="*/ 374 w 570"/>
                <a:gd name="T93" fmla="*/ 471 h 581"/>
                <a:gd name="T94" fmla="*/ 370 w 570"/>
                <a:gd name="T95" fmla="*/ 495 h 581"/>
                <a:gd name="T96" fmla="*/ 360 w 570"/>
                <a:gd name="T97" fmla="*/ 530 h 581"/>
                <a:gd name="T98" fmla="*/ 363 w 570"/>
                <a:gd name="T99" fmla="*/ 551 h 581"/>
                <a:gd name="T100" fmla="*/ 340 w 570"/>
                <a:gd name="T101" fmla="*/ 577 h 581"/>
                <a:gd name="T102" fmla="*/ 386 w 570"/>
                <a:gd name="T103" fmla="*/ 555 h 581"/>
                <a:gd name="T104" fmla="*/ 409 w 570"/>
                <a:gd name="T105" fmla="*/ 547 h 581"/>
                <a:gd name="T106" fmla="*/ 439 w 570"/>
                <a:gd name="T107" fmla="*/ 535 h 581"/>
                <a:gd name="T108" fmla="*/ 457 w 570"/>
                <a:gd name="T109" fmla="*/ 512 h 581"/>
                <a:gd name="T110" fmla="*/ 441 w 570"/>
                <a:gd name="T111" fmla="*/ 502 h 581"/>
                <a:gd name="T112" fmla="*/ 492 w 570"/>
                <a:gd name="T113" fmla="*/ 477 h 581"/>
                <a:gd name="T114" fmla="*/ 521 w 570"/>
                <a:gd name="T115" fmla="*/ 460 h 581"/>
                <a:gd name="T116" fmla="*/ 570 w 570"/>
                <a:gd name="T117" fmla="*/ 416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70" h="581">
                  <a:moveTo>
                    <a:pt x="569" y="413"/>
                  </a:moveTo>
                  <a:cubicBezTo>
                    <a:pt x="568" y="411"/>
                    <a:pt x="568" y="410"/>
                    <a:pt x="567" y="408"/>
                  </a:cubicBezTo>
                  <a:cubicBezTo>
                    <a:pt x="567" y="408"/>
                    <a:pt x="566" y="405"/>
                    <a:pt x="566" y="404"/>
                  </a:cubicBezTo>
                  <a:cubicBezTo>
                    <a:pt x="565" y="399"/>
                    <a:pt x="563" y="396"/>
                    <a:pt x="561" y="395"/>
                  </a:cubicBezTo>
                  <a:cubicBezTo>
                    <a:pt x="560" y="394"/>
                    <a:pt x="560" y="394"/>
                    <a:pt x="559" y="394"/>
                  </a:cubicBezTo>
                  <a:cubicBezTo>
                    <a:pt x="556" y="394"/>
                    <a:pt x="553" y="395"/>
                    <a:pt x="550" y="397"/>
                  </a:cubicBezTo>
                  <a:cubicBezTo>
                    <a:pt x="547" y="397"/>
                    <a:pt x="544" y="398"/>
                    <a:pt x="542" y="399"/>
                  </a:cubicBezTo>
                  <a:cubicBezTo>
                    <a:pt x="537" y="400"/>
                    <a:pt x="533" y="401"/>
                    <a:pt x="529" y="403"/>
                  </a:cubicBezTo>
                  <a:cubicBezTo>
                    <a:pt x="528" y="404"/>
                    <a:pt x="527" y="405"/>
                    <a:pt x="526" y="405"/>
                  </a:cubicBezTo>
                  <a:cubicBezTo>
                    <a:pt x="526" y="405"/>
                    <a:pt x="526" y="405"/>
                    <a:pt x="526" y="405"/>
                  </a:cubicBezTo>
                  <a:cubicBezTo>
                    <a:pt x="523" y="407"/>
                    <a:pt x="521" y="408"/>
                    <a:pt x="518" y="408"/>
                  </a:cubicBezTo>
                  <a:cubicBezTo>
                    <a:pt x="516" y="408"/>
                    <a:pt x="514" y="407"/>
                    <a:pt x="511" y="406"/>
                  </a:cubicBezTo>
                  <a:cubicBezTo>
                    <a:pt x="508" y="405"/>
                    <a:pt x="506" y="403"/>
                    <a:pt x="504" y="401"/>
                  </a:cubicBezTo>
                  <a:cubicBezTo>
                    <a:pt x="500" y="398"/>
                    <a:pt x="496" y="395"/>
                    <a:pt x="492" y="395"/>
                  </a:cubicBezTo>
                  <a:cubicBezTo>
                    <a:pt x="491" y="395"/>
                    <a:pt x="491" y="395"/>
                    <a:pt x="491" y="395"/>
                  </a:cubicBezTo>
                  <a:cubicBezTo>
                    <a:pt x="487" y="395"/>
                    <a:pt x="481" y="397"/>
                    <a:pt x="476" y="398"/>
                  </a:cubicBezTo>
                  <a:cubicBezTo>
                    <a:pt x="473" y="398"/>
                    <a:pt x="470" y="399"/>
                    <a:pt x="468" y="399"/>
                  </a:cubicBezTo>
                  <a:cubicBezTo>
                    <a:pt x="466" y="400"/>
                    <a:pt x="464" y="400"/>
                    <a:pt x="462" y="400"/>
                  </a:cubicBezTo>
                  <a:cubicBezTo>
                    <a:pt x="451" y="400"/>
                    <a:pt x="447" y="394"/>
                    <a:pt x="441" y="386"/>
                  </a:cubicBezTo>
                  <a:cubicBezTo>
                    <a:pt x="440" y="385"/>
                    <a:pt x="440" y="385"/>
                    <a:pt x="440" y="385"/>
                  </a:cubicBezTo>
                  <a:cubicBezTo>
                    <a:pt x="439" y="383"/>
                    <a:pt x="438" y="382"/>
                    <a:pt x="436" y="380"/>
                  </a:cubicBezTo>
                  <a:cubicBezTo>
                    <a:pt x="434" y="377"/>
                    <a:pt x="432" y="375"/>
                    <a:pt x="430" y="373"/>
                  </a:cubicBezTo>
                  <a:cubicBezTo>
                    <a:pt x="427" y="371"/>
                    <a:pt x="425" y="369"/>
                    <a:pt x="423" y="366"/>
                  </a:cubicBezTo>
                  <a:cubicBezTo>
                    <a:pt x="422" y="365"/>
                    <a:pt x="421" y="364"/>
                    <a:pt x="420" y="363"/>
                  </a:cubicBezTo>
                  <a:cubicBezTo>
                    <a:pt x="415" y="355"/>
                    <a:pt x="411" y="351"/>
                    <a:pt x="410" y="340"/>
                  </a:cubicBezTo>
                  <a:cubicBezTo>
                    <a:pt x="410" y="336"/>
                    <a:pt x="410" y="332"/>
                    <a:pt x="409" y="328"/>
                  </a:cubicBezTo>
                  <a:cubicBezTo>
                    <a:pt x="409" y="327"/>
                    <a:pt x="408" y="325"/>
                    <a:pt x="408" y="324"/>
                  </a:cubicBezTo>
                  <a:cubicBezTo>
                    <a:pt x="401" y="278"/>
                    <a:pt x="395" y="232"/>
                    <a:pt x="390" y="194"/>
                  </a:cubicBezTo>
                  <a:cubicBezTo>
                    <a:pt x="384" y="194"/>
                    <a:pt x="384" y="194"/>
                    <a:pt x="384" y="194"/>
                  </a:cubicBezTo>
                  <a:cubicBezTo>
                    <a:pt x="384" y="194"/>
                    <a:pt x="384" y="194"/>
                    <a:pt x="384" y="194"/>
                  </a:cubicBezTo>
                  <a:cubicBezTo>
                    <a:pt x="384" y="195"/>
                    <a:pt x="384" y="195"/>
                    <a:pt x="384" y="196"/>
                  </a:cubicBezTo>
                  <a:cubicBezTo>
                    <a:pt x="384" y="197"/>
                    <a:pt x="384" y="197"/>
                    <a:pt x="384" y="197"/>
                  </a:cubicBezTo>
                  <a:cubicBezTo>
                    <a:pt x="384" y="198"/>
                    <a:pt x="383" y="200"/>
                    <a:pt x="383" y="201"/>
                  </a:cubicBezTo>
                  <a:cubicBezTo>
                    <a:pt x="382" y="200"/>
                    <a:pt x="382" y="200"/>
                    <a:pt x="381" y="199"/>
                  </a:cubicBezTo>
                  <a:cubicBezTo>
                    <a:pt x="380" y="199"/>
                    <a:pt x="380" y="198"/>
                    <a:pt x="380" y="198"/>
                  </a:cubicBezTo>
                  <a:cubicBezTo>
                    <a:pt x="377" y="196"/>
                    <a:pt x="374" y="195"/>
                    <a:pt x="371" y="195"/>
                  </a:cubicBezTo>
                  <a:cubicBezTo>
                    <a:pt x="369" y="195"/>
                    <a:pt x="368" y="195"/>
                    <a:pt x="366" y="196"/>
                  </a:cubicBezTo>
                  <a:cubicBezTo>
                    <a:pt x="366" y="195"/>
                    <a:pt x="366" y="195"/>
                    <a:pt x="366" y="195"/>
                  </a:cubicBezTo>
                  <a:cubicBezTo>
                    <a:pt x="367" y="192"/>
                    <a:pt x="367" y="189"/>
                    <a:pt x="364" y="185"/>
                  </a:cubicBezTo>
                  <a:cubicBezTo>
                    <a:pt x="362" y="181"/>
                    <a:pt x="358" y="178"/>
                    <a:pt x="354" y="176"/>
                  </a:cubicBezTo>
                  <a:cubicBezTo>
                    <a:pt x="350" y="173"/>
                    <a:pt x="345" y="170"/>
                    <a:pt x="341" y="168"/>
                  </a:cubicBezTo>
                  <a:cubicBezTo>
                    <a:pt x="340" y="167"/>
                    <a:pt x="340" y="167"/>
                    <a:pt x="340" y="167"/>
                  </a:cubicBezTo>
                  <a:cubicBezTo>
                    <a:pt x="339" y="167"/>
                    <a:pt x="338" y="166"/>
                    <a:pt x="337" y="166"/>
                  </a:cubicBezTo>
                  <a:cubicBezTo>
                    <a:pt x="337" y="166"/>
                    <a:pt x="336" y="166"/>
                    <a:pt x="336" y="166"/>
                  </a:cubicBezTo>
                  <a:cubicBezTo>
                    <a:pt x="336" y="166"/>
                    <a:pt x="337" y="165"/>
                    <a:pt x="337" y="165"/>
                  </a:cubicBezTo>
                  <a:cubicBezTo>
                    <a:pt x="339" y="158"/>
                    <a:pt x="332" y="153"/>
                    <a:pt x="327" y="149"/>
                  </a:cubicBezTo>
                  <a:cubicBezTo>
                    <a:pt x="326" y="148"/>
                    <a:pt x="325" y="148"/>
                    <a:pt x="325" y="147"/>
                  </a:cubicBezTo>
                  <a:cubicBezTo>
                    <a:pt x="324" y="146"/>
                    <a:pt x="322" y="145"/>
                    <a:pt x="321" y="144"/>
                  </a:cubicBezTo>
                  <a:cubicBezTo>
                    <a:pt x="320" y="144"/>
                    <a:pt x="320" y="144"/>
                    <a:pt x="320" y="144"/>
                  </a:cubicBezTo>
                  <a:cubicBezTo>
                    <a:pt x="320" y="143"/>
                    <a:pt x="319" y="143"/>
                    <a:pt x="318" y="142"/>
                  </a:cubicBezTo>
                  <a:cubicBezTo>
                    <a:pt x="318" y="142"/>
                    <a:pt x="317" y="142"/>
                    <a:pt x="317" y="141"/>
                  </a:cubicBezTo>
                  <a:cubicBezTo>
                    <a:pt x="317" y="141"/>
                    <a:pt x="317" y="140"/>
                    <a:pt x="316" y="140"/>
                  </a:cubicBezTo>
                  <a:cubicBezTo>
                    <a:pt x="316" y="138"/>
                    <a:pt x="316" y="138"/>
                    <a:pt x="316" y="138"/>
                  </a:cubicBezTo>
                  <a:cubicBezTo>
                    <a:pt x="316" y="136"/>
                    <a:pt x="316" y="135"/>
                    <a:pt x="316" y="133"/>
                  </a:cubicBezTo>
                  <a:cubicBezTo>
                    <a:pt x="316" y="133"/>
                    <a:pt x="316" y="133"/>
                    <a:pt x="316" y="132"/>
                  </a:cubicBezTo>
                  <a:cubicBezTo>
                    <a:pt x="316" y="131"/>
                    <a:pt x="317" y="131"/>
                    <a:pt x="317" y="130"/>
                  </a:cubicBezTo>
                  <a:cubicBezTo>
                    <a:pt x="318" y="127"/>
                    <a:pt x="318" y="123"/>
                    <a:pt x="317" y="120"/>
                  </a:cubicBezTo>
                  <a:cubicBezTo>
                    <a:pt x="317" y="120"/>
                    <a:pt x="316" y="119"/>
                    <a:pt x="316" y="119"/>
                  </a:cubicBezTo>
                  <a:cubicBezTo>
                    <a:pt x="316" y="118"/>
                    <a:pt x="316" y="118"/>
                    <a:pt x="316" y="118"/>
                  </a:cubicBezTo>
                  <a:cubicBezTo>
                    <a:pt x="315" y="117"/>
                    <a:pt x="315" y="116"/>
                    <a:pt x="315" y="115"/>
                  </a:cubicBezTo>
                  <a:cubicBezTo>
                    <a:pt x="315" y="115"/>
                    <a:pt x="315" y="115"/>
                    <a:pt x="315" y="115"/>
                  </a:cubicBezTo>
                  <a:cubicBezTo>
                    <a:pt x="315" y="113"/>
                    <a:pt x="315" y="111"/>
                    <a:pt x="315" y="109"/>
                  </a:cubicBezTo>
                  <a:cubicBezTo>
                    <a:pt x="315" y="108"/>
                    <a:pt x="315" y="106"/>
                    <a:pt x="315" y="104"/>
                  </a:cubicBezTo>
                  <a:cubicBezTo>
                    <a:pt x="315" y="102"/>
                    <a:pt x="315" y="100"/>
                    <a:pt x="314" y="98"/>
                  </a:cubicBezTo>
                  <a:cubicBezTo>
                    <a:pt x="313" y="96"/>
                    <a:pt x="311" y="95"/>
                    <a:pt x="310" y="95"/>
                  </a:cubicBezTo>
                  <a:cubicBezTo>
                    <a:pt x="309" y="95"/>
                    <a:pt x="309" y="95"/>
                    <a:pt x="309" y="95"/>
                  </a:cubicBezTo>
                  <a:cubicBezTo>
                    <a:pt x="307" y="94"/>
                    <a:pt x="307" y="89"/>
                    <a:pt x="307" y="87"/>
                  </a:cubicBezTo>
                  <a:cubicBezTo>
                    <a:pt x="307" y="85"/>
                    <a:pt x="307" y="84"/>
                    <a:pt x="307" y="84"/>
                  </a:cubicBezTo>
                  <a:cubicBezTo>
                    <a:pt x="307" y="82"/>
                    <a:pt x="308" y="79"/>
                    <a:pt x="308" y="77"/>
                  </a:cubicBezTo>
                  <a:cubicBezTo>
                    <a:pt x="309" y="76"/>
                    <a:pt x="309" y="74"/>
                    <a:pt x="309" y="73"/>
                  </a:cubicBezTo>
                  <a:cubicBezTo>
                    <a:pt x="310" y="70"/>
                    <a:pt x="309" y="68"/>
                    <a:pt x="309" y="67"/>
                  </a:cubicBezTo>
                  <a:cubicBezTo>
                    <a:pt x="308" y="66"/>
                    <a:pt x="308" y="65"/>
                    <a:pt x="308" y="64"/>
                  </a:cubicBezTo>
                  <a:cubicBezTo>
                    <a:pt x="308" y="64"/>
                    <a:pt x="308" y="64"/>
                    <a:pt x="308" y="64"/>
                  </a:cubicBezTo>
                  <a:cubicBezTo>
                    <a:pt x="308" y="62"/>
                    <a:pt x="307" y="59"/>
                    <a:pt x="305" y="57"/>
                  </a:cubicBezTo>
                  <a:cubicBezTo>
                    <a:pt x="302" y="55"/>
                    <a:pt x="299" y="54"/>
                    <a:pt x="296" y="54"/>
                  </a:cubicBezTo>
                  <a:cubicBezTo>
                    <a:pt x="295" y="54"/>
                    <a:pt x="294" y="54"/>
                    <a:pt x="292" y="55"/>
                  </a:cubicBezTo>
                  <a:cubicBezTo>
                    <a:pt x="292" y="55"/>
                    <a:pt x="291" y="55"/>
                    <a:pt x="291" y="55"/>
                  </a:cubicBezTo>
                  <a:cubicBezTo>
                    <a:pt x="289" y="55"/>
                    <a:pt x="288" y="55"/>
                    <a:pt x="287" y="54"/>
                  </a:cubicBezTo>
                  <a:cubicBezTo>
                    <a:pt x="286" y="54"/>
                    <a:pt x="286" y="54"/>
                    <a:pt x="285" y="54"/>
                  </a:cubicBezTo>
                  <a:cubicBezTo>
                    <a:pt x="284" y="54"/>
                    <a:pt x="283" y="54"/>
                    <a:pt x="282" y="54"/>
                  </a:cubicBezTo>
                  <a:cubicBezTo>
                    <a:pt x="281" y="54"/>
                    <a:pt x="280" y="54"/>
                    <a:pt x="279" y="54"/>
                  </a:cubicBezTo>
                  <a:cubicBezTo>
                    <a:pt x="278" y="54"/>
                    <a:pt x="276" y="54"/>
                    <a:pt x="276" y="54"/>
                  </a:cubicBezTo>
                  <a:cubicBezTo>
                    <a:pt x="275" y="54"/>
                    <a:pt x="275" y="54"/>
                    <a:pt x="275" y="53"/>
                  </a:cubicBezTo>
                  <a:cubicBezTo>
                    <a:pt x="274" y="53"/>
                    <a:pt x="273" y="52"/>
                    <a:pt x="272" y="52"/>
                  </a:cubicBezTo>
                  <a:cubicBezTo>
                    <a:pt x="271" y="51"/>
                    <a:pt x="270" y="51"/>
                    <a:pt x="269" y="51"/>
                  </a:cubicBezTo>
                  <a:cubicBezTo>
                    <a:pt x="267" y="51"/>
                    <a:pt x="266" y="51"/>
                    <a:pt x="265" y="52"/>
                  </a:cubicBezTo>
                  <a:cubicBezTo>
                    <a:pt x="262" y="52"/>
                    <a:pt x="259" y="53"/>
                    <a:pt x="256" y="54"/>
                  </a:cubicBezTo>
                  <a:cubicBezTo>
                    <a:pt x="254" y="55"/>
                    <a:pt x="252" y="55"/>
                    <a:pt x="250" y="56"/>
                  </a:cubicBezTo>
                  <a:cubicBezTo>
                    <a:pt x="249" y="56"/>
                    <a:pt x="247" y="56"/>
                    <a:pt x="246" y="56"/>
                  </a:cubicBezTo>
                  <a:cubicBezTo>
                    <a:pt x="246" y="56"/>
                    <a:pt x="246" y="56"/>
                    <a:pt x="246" y="56"/>
                  </a:cubicBezTo>
                  <a:cubicBezTo>
                    <a:pt x="246" y="56"/>
                    <a:pt x="246" y="56"/>
                    <a:pt x="246" y="56"/>
                  </a:cubicBezTo>
                  <a:cubicBezTo>
                    <a:pt x="245" y="56"/>
                    <a:pt x="245" y="56"/>
                    <a:pt x="245" y="56"/>
                  </a:cubicBezTo>
                  <a:cubicBezTo>
                    <a:pt x="245" y="55"/>
                    <a:pt x="244" y="54"/>
                    <a:pt x="243" y="53"/>
                  </a:cubicBezTo>
                  <a:cubicBezTo>
                    <a:pt x="242" y="53"/>
                    <a:pt x="241" y="52"/>
                    <a:pt x="239" y="52"/>
                  </a:cubicBezTo>
                  <a:cubicBezTo>
                    <a:pt x="239" y="51"/>
                    <a:pt x="239" y="51"/>
                    <a:pt x="238" y="51"/>
                  </a:cubicBezTo>
                  <a:cubicBezTo>
                    <a:pt x="238" y="51"/>
                    <a:pt x="238" y="51"/>
                    <a:pt x="237" y="51"/>
                  </a:cubicBezTo>
                  <a:cubicBezTo>
                    <a:pt x="237" y="51"/>
                    <a:pt x="237" y="51"/>
                    <a:pt x="237" y="51"/>
                  </a:cubicBezTo>
                  <a:cubicBezTo>
                    <a:pt x="237" y="50"/>
                    <a:pt x="237" y="48"/>
                    <a:pt x="235" y="46"/>
                  </a:cubicBezTo>
                  <a:cubicBezTo>
                    <a:pt x="233" y="45"/>
                    <a:pt x="230" y="43"/>
                    <a:pt x="227" y="42"/>
                  </a:cubicBezTo>
                  <a:cubicBezTo>
                    <a:pt x="227" y="42"/>
                    <a:pt x="226" y="42"/>
                    <a:pt x="226" y="42"/>
                  </a:cubicBezTo>
                  <a:cubicBezTo>
                    <a:pt x="225" y="41"/>
                    <a:pt x="225" y="41"/>
                    <a:pt x="224" y="41"/>
                  </a:cubicBezTo>
                  <a:cubicBezTo>
                    <a:pt x="224" y="41"/>
                    <a:pt x="224" y="41"/>
                    <a:pt x="224" y="41"/>
                  </a:cubicBezTo>
                  <a:cubicBezTo>
                    <a:pt x="223" y="40"/>
                    <a:pt x="222" y="39"/>
                    <a:pt x="221" y="39"/>
                  </a:cubicBezTo>
                  <a:cubicBezTo>
                    <a:pt x="217" y="38"/>
                    <a:pt x="213" y="37"/>
                    <a:pt x="209" y="36"/>
                  </a:cubicBezTo>
                  <a:cubicBezTo>
                    <a:pt x="208" y="36"/>
                    <a:pt x="208" y="36"/>
                    <a:pt x="208" y="36"/>
                  </a:cubicBezTo>
                  <a:cubicBezTo>
                    <a:pt x="207" y="35"/>
                    <a:pt x="207" y="35"/>
                    <a:pt x="207" y="35"/>
                  </a:cubicBezTo>
                  <a:cubicBezTo>
                    <a:pt x="205" y="34"/>
                    <a:pt x="204" y="33"/>
                    <a:pt x="201" y="32"/>
                  </a:cubicBezTo>
                  <a:cubicBezTo>
                    <a:pt x="200" y="31"/>
                    <a:pt x="199" y="31"/>
                    <a:pt x="198" y="31"/>
                  </a:cubicBezTo>
                  <a:cubicBezTo>
                    <a:pt x="197" y="31"/>
                    <a:pt x="196" y="31"/>
                    <a:pt x="196" y="31"/>
                  </a:cubicBezTo>
                  <a:cubicBezTo>
                    <a:pt x="195" y="31"/>
                    <a:pt x="194" y="31"/>
                    <a:pt x="193" y="30"/>
                  </a:cubicBezTo>
                  <a:cubicBezTo>
                    <a:pt x="192" y="30"/>
                    <a:pt x="192" y="29"/>
                    <a:pt x="191" y="29"/>
                  </a:cubicBezTo>
                  <a:cubicBezTo>
                    <a:pt x="190" y="29"/>
                    <a:pt x="190" y="29"/>
                    <a:pt x="190" y="29"/>
                  </a:cubicBezTo>
                  <a:cubicBezTo>
                    <a:pt x="190" y="28"/>
                    <a:pt x="187" y="27"/>
                    <a:pt x="187" y="26"/>
                  </a:cubicBezTo>
                  <a:cubicBezTo>
                    <a:pt x="186" y="24"/>
                    <a:pt x="185" y="22"/>
                    <a:pt x="184" y="19"/>
                  </a:cubicBezTo>
                  <a:cubicBezTo>
                    <a:pt x="182" y="17"/>
                    <a:pt x="180" y="15"/>
                    <a:pt x="177" y="13"/>
                  </a:cubicBezTo>
                  <a:cubicBezTo>
                    <a:pt x="177" y="13"/>
                    <a:pt x="176" y="12"/>
                    <a:pt x="175" y="12"/>
                  </a:cubicBezTo>
                  <a:cubicBezTo>
                    <a:pt x="174" y="12"/>
                    <a:pt x="173" y="11"/>
                    <a:pt x="172" y="11"/>
                  </a:cubicBezTo>
                  <a:cubicBezTo>
                    <a:pt x="172" y="10"/>
                    <a:pt x="171" y="9"/>
                    <a:pt x="170" y="8"/>
                  </a:cubicBezTo>
                  <a:cubicBezTo>
                    <a:pt x="169" y="7"/>
                    <a:pt x="167" y="6"/>
                    <a:pt x="166" y="5"/>
                  </a:cubicBezTo>
                  <a:cubicBezTo>
                    <a:pt x="165" y="4"/>
                    <a:pt x="163" y="2"/>
                    <a:pt x="161" y="1"/>
                  </a:cubicBezTo>
                  <a:cubicBezTo>
                    <a:pt x="159" y="0"/>
                    <a:pt x="159" y="0"/>
                    <a:pt x="159" y="0"/>
                  </a:cubicBezTo>
                  <a:cubicBezTo>
                    <a:pt x="157" y="2"/>
                    <a:pt x="157" y="2"/>
                    <a:pt x="157" y="2"/>
                  </a:cubicBezTo>
                  <a:cubicBezTo>
                    <a:pt x="137" y="23"/>
                    <a:pt x="37" y="133"/>
                    <a:pt x="12" y="151"/>
                  </a:cubicBezTo>
                  <a:cubicBezTo>
                    <a:pt x="11" y="152"/>
                    <a:pt x="11" y="152"/>
                    <a:pt x="11" y="152"/>
                  </a:cubicBezTo>
                  <a:cubicBezTo>
                    <a:pt x="0" y="288"/>
                    <a:pt x="0" y="288"/>
                    <a:pt x="0" y="288"/>
                  </a:cubicBezTo>
                  <a:cubicBezTo>
                    <a:pt x="3" y="289"/>
                    <a:pt x="3" y="289"/>
                    <a:pt x="3" y="289"/>
                  </a:cubicBezTo>
                  <a:cubicBezTo>
                    <a:pt x="4" y="289"/>
                    <a:pt x="4" y="289"/>
                    <a:pt x="5" y="289"/>
                  </a:cubicBezTo>
                  <a:cubicBezTo>
                    <a:pt x="5" y="289"/>
                    <a:pt x="6" y="289"/>
                    <a:pt x="6" y="292"/>
                  </a:cubicBezTo>
                  <a:cubicBezTo>
                    <a:pt x="6" y="292"/>
                    <a:pt x="6" y="293"/>
                    <a:pt x="6" y="293"/>
                  </a:cubicBezTo>
                  <a:cubicBezTo>
                    <a:pt x="6" y="295"/>
                    <a:pt x="6" y="296"/>
                    <a:pt x="6" y="297"/>
                  </a:cubicBezTo>
                  <a:cubicBezTo>
                    <a:pt x="7" y="298"/>
                    <a:pt x="7" y="300"/>
                    <a:pt x="7" y="301"/>
                  </a:cubicBezTo>
                  <a:cubicBezTo>
                    <a:pt x="7" y="307"/>
                    <a:pt x="7" y="315"/>
                    <a:pt x="15" y="319"/>
                  </a:cubicBezTo>
                  <a:cubicBezTo>
                    <a:pt x="22" y="322"/>
                    <a:pt x="30" y="324"/>
                    <a:pt x="38" y="324"/>
                  </a:cubicBezTo>
                  <a:cubicBezTo>
                    <a:pt x="38" y="324"/>
                    <a:pt x="39" y="324"/>
                    <a:pt x="40" y="324"/>
                  </a:cubicBezTo>
                  <a:cubicBezTo>
                    <a:pt x="42" y="324"/>
                    <a:pt x="45" y="323"/>
                    <a:pt x="47" y="322"/>
                  </a:cubicBezTo>
                  <a:cubicBezTo>
                    <a:pt x="49" y="321"/>
                    <a:pt x="50" y="320"/>
                    <a:pt x="52" y="320"/>
                  </a:cubicBezTo>
                  <a:cubicBezTo>
                    <a:pt x="53" y="320"/>
                    <a:pt x="54" y="320"/>
                    <a:pt x="54" y="321"/>
                  </a:cubicBezTo>
                  <a:cubicBezTo>
                    <a:pt x="57" y="322"/>
                    <a:pt x="62" y="327"/>
                    <a:pt x="64" y="331"/>
                  </a:cubicBezTo>
                  <a:cubicBezTo>
                    <a:pt x="64" y="331"/>
                    <a:pt x="64" y="331"/>
                    <a:pt x="64" y="331"/>
                  </a:cubicBezTo>
                  <a:cubicBezTo>
                    <a:pt x="64" y="333"/>
                    <a:pt x="65" y="335"/>
                    <a:pt x="69" y="337"/>
                  </a:cubicBezTo>
                  <a:cubicBezTo>
                    <a:pt x="69" y="337"/>
                    <a:pt x="70" y="337"/>
                    <a:pt x="70" y="337"/>
                  </a:cubicBezTo>
                  <a:cubicBezTo>
                    <a:pt x="72" y="337"/>
                    <a:pt x="73" y="337"/>
                    <a:pt x="74" y="336"/>
                  </a:cubicBezTo>
                  <a:cubicBezTo>
                    <a:pt x="75" y="336"/>
                    <a:pt x="76" y="335"/>
                    <a:pt x="77" y="335"/>
                  </a:cubicBezTo>
                  <a:cubicBezTo>
                    <a:pt x="78" y="336"/>
                    <a:pt x="80" y="337"/>
                    <a:pt x="82" y="340"/>
                  </a:cubicBezTo>
                  <a:cubicBezTo>
                    <a:pt x="83" y="342"/>
                    <a:pt x="85" y="344"/>
                    <a:pt x="87" y="346"/>
                  </a:cubicBezTo>
                  <a:cubicBezTo>
                    <a:pt x="89" y="347"/>
                    <a:pt x="91" y="348"/>
                    <a:pt x="93" y="348"/>
                  </a:cubicBezTo>
                  <a:cubicBezTo>
                    <a:pt x="98" y="348"/>
                    <a:pt x="101" y="345"/>
                    <a:pt x="104" y="343"/>
                  </a:cubicBezTo>
                  <a:cubicBezTo>
                    <a:pt x="107" y="342"/>
                    <a:pt x="108" y="341"/>
                    <a:pt x="110" y="341"/>
                  </a:cubicBezTo>
                  <a:cubicBezTo>
                    <a:pt x="111" y="341"/>
                    <a:pt x="113" y="342"/>
                    <a:pt x="115" y="342"/>
                  </a:cubicBezTo>
                  <a:cubicBezTo>
                    <a:pt x="116" y="343"/>
                    <a:pt x="118" y="344"/>
                    <a:pt x="121" y="345"/>
                  </a:cubicBezTo>
                  <a:cubicBezTo>
                    <a:pt x="127" y="348"/>
                    <a:pt x="136" y="352"/>
                    <a:pt x="142" y="352"/>
                  </a:cubicBezTo>
                  <a:cubicBezTo>
                    <a:pt x="148" y="352"/>
                    <a:pt x="150" y="349"/>
                    <a:pt x="152" y="347"/>
                  </a:cubicBezTo>
                  <a:cubicBezTo>
                    <a:pt x="153" y="345"/>
                    <a:pt x="154" y="342"/>
                    <a:pt x="154" y="339"/>
                  </a:cubicBezTo>
                  <a:cubicBezTo>
                    <a:pt x="155" y="336"/>
                    <a:pt x="155" y="334"/>
                    <a:pt x="157" y="333"/>
                  </a:cubicBezTo>
                  <a:cubicBezTo>
                    <a:pt x="158" y="333"/>
                    <a:pt x="159" y="332"/>
                    <a:pt x="160" y="332"/>
                  </a:cubicBezTo>
                  <a:cubicBezTo>
                    <a:pt x="161" y="331"/>
                    <a:pt x="163" y="330"/>
                    <a:pt x="165" y="329"/>
                  </a:cubicBezTo>
                  <a:cubicBezTo>
                    <a:pt x="166" y="328"/>
                    <a:pt x="166" y="328"/>
                    <a:pt x="166" y="328"/>
                  </a:cubicBezTo>
                  <a:cubicBezTo>
                    <a:pt x="168" y="326"/>
                    <a:pt x="170" y="324"/>
                    <a:pt x="172" y="322"/>
                  </a:cubicBezTo>
                  <a:cubicBezTo>
                    <a:pt x="173" y="321"/>
                    <a:pt x="173" y="319"/>
                    <a:pt x="174" y="318"/>
                  </a:cubicBezTo>
                  <a:cubicBezTo>
                    <a:pt x="177" y="313"/>
                    <a:pt x="179" y="310"/>
                    <a:pt x="182" y="310"/>
                  </a:cubicBezTo>
                  <a:cubicBezTo>
                    <a:pt x="183" y="310"/>
                    <a:pt x="184" y="311"/>
                    <a:pt x="186" y="311"/>
                  </a:cubicBezTo>
                  <a:cubicBezTo>
                    <a:pt x="187" y="312"/>
                    <a:pt x="188" y="313"/>
                    <a:pt x="189" y="313"/>
                  </a:cubicBezTo>
                  <a:cubicBezTo>
                    <a:pt x="193" y="314"/>
                    <a:pt x="197" y="315"/>
                    <a:pt x="201" y="316"/>
                  </a:cubicBezTo>
                  <a:cubicBezTo>
                    <a:pt x="202" y="316"/>
                    <a:pt x="202" y="316"/>
                    <a:pt x="202" y="316"/>
                  </a:cubicBezTo>
                  <a:cubicBezTo>
                    <a:pt x="204" y="316"/>
                    <a:pt x="206" y="316"/>
                    <a:pt x="208" y="316"/>
                  </a:cubicBezTo>
                  <a:cubicBezTo>
                    <a:pt x="209" y="316"/>
                    <a:pt x="210" y="316"/>
                    <a:pt x="212" y="316"/>
                  </a:cubicBezTo>
                  <a:cubicBezTo>
                    <a:pt x="213" y="316"/>
                    <a:pt x="214" y="316"/>
                    <a:pt x="215" y="316"/>
                  </a:cubicBezTo>
                  <a:cubicBezTo>
                    <a:pt x="216" y="316"/>
                    <a:pt x="218" y="316"/>
                    <a:pt x="219" y="316"/>
                  </a:cubicBezTo>
                  <a:cubicBezTo>
                    <a:pt x="223" y="317"/>
                    <a:pt x="224" y="319"/>
                    <a:pt x="227" y="325"/>
                  </a:cubicBezTo>
                  <a:cubicBezTo>
                    <a:pt x="227" y="325"/>
                    <a:pt x="227" y="325"/>
                    <a:pt x="227" y="325"/>
                  </a:cubicBezTo>
                  <a:cubicBezTo>
                    <a:pt x="227" y="326"/>
                    <a:pt x="227" y="327"/>
                    <a:pt x="227" y="328"/>
                  </a:cubicBezTo>
                  <a:cubicBezTo>
                    <a:pt x="228" y="329"/>
                    <a:pt x="228" y="330"/>
                    <a:pt x="228" y="332"/>
                  </a:cubicBezTo>
                  <a:cubicBezTo>
                    <a:pt x="229" y="333"/>
                    <a:pt x="230" y="334"/>
                    <a:pt x="231" y="336"/>
                  </a:cubicBezTo>
                  <a:cubicBezTo>
                    <a:pt x="231" y="336"/>
                    <a:pt x="232" y="337"/>
                    <a:pt x="232" y="337"/>
                  </a:cubicBezTo>
                  <a:cubicBezTo>
                    <a:pt x="235" y="341"/>
                    <a:pt x="238" y="346"/>
                    <a:pt x="243" y="348"/>
                  </a:cubicBezTo>
                  <a:cubicBezTo>
                    <a:pt x="245" y="349"/>
                    <a:pt x="247" y="349"/>
                    <a:pt x="250" y="349"/>
                  </a:cubicBezTo>
                  <a:cubicBezTo>
                    <a:pt x="252" y="349"/>
                    <a:pt x="254" y="349"/>
                    <a:pt x="257" y="348"/>
                  </a:cubicBezTo>
                  <a:cubicBezTo>
                    <a:pt x="258" y="348"/>
                    <a:pt x="258" y="348"/>
                    <a:pt x="259" y="347"/>
                  </a:cubicBezTo>
                  <a:cubicBezTo>
                    <a:pt x="261" y="346"/>
                    <a:pt x="264" y="345"/>
                    <a:pt x="265" y="345"/>
                  </a:cubicBezTo>
                  <a:cubicBezTo>
                    <a:pt x="265" y="345"/>
                    <a:pt x="266" y="345"/>
                    <a:pt x="266" y="346"/>
                  </a:cubicBezTo>
                  <a:cubicBezTo>
                    <a:pt x="266" y="346"/>
                    <a:pt x="266" y="346"/>
                    <a:pt x="266" y="346"/>
                  </a:cubicBezTo>
                  <a:cubicBezTo>
                    <a:pt x="265" y="347"/>
                    <a:pt x="265" y="347"/>
                    <a:pt x="265" y="348"/>
                  </a:cubicBezTo>
                  <a:cubicBezTo>
                    <a:pt x="263" y="353"/>
                    <a:pt x="264" y="358"/>
                    <a:pt x="266" y="363"/>
                  </a:cubicBezTo>
                  <a:cubicBezTo>
                    <a:pt x="267" y="366"/>
                    <a:pt x="270" y="367"/>
                    <a:pt x="272" y="368"/>
                  </a:cubicBezTo>
                  <a:cubicBezTo>
                    <a:pt x="274" y="369"/>
                    <a:pt x="275" y="369"/>
                    <a:pt x="275" y="370"/>
                  </a:cubicBezTo>
                  <a:cubicBezTo>
                    <a:pt x="275" y="371"/>
                    <a:pt x="275" y="371"/>
                    <a:pt x="274" y="373"/>
                  </a:cubicBezTo>
                  <a:cubicBezTo>
                    <a:pt x="272" y="375"/>
                    <a:pt x="270" y="378"/>
                    <a:pt x="272" y="382"/>
                  </a:cubicBezTo>
                  <a:cubicBezTo>
                    <a:pt x="273" y="386"/>
                    <a:pt x="277" y="386"/>
                    <a:pt x="279" y="387"/>
                  </a:cubicBezTo>
                  <a:cubicBezTo>
                    <a:pt x="280" y="387"/>
                    <a:pt x="282" y="387"/>
                    <a:pt x="282" y="387"/>
                  </a:cubicBezTo>
                  <a:cubicBezTo>
                    <a:pt x="282" y="387"/>
                    <a:pt x="282" y="388"/>
                    <a:pt x="282" y="389"/>
                  </a:cubicBezTo>
                  <a:cubicBezTo>
                    <a:pt x="282" y="390"/>
                    <a:pt x="281" y="391"/>
                    <a:pt x="281" y="392"/>
                  </a:cubicBezTo>
                  <a:cubicBezTo>
                    <a:pt x="282" y="398"/>
                    <a:pt x="285" y="403"/>
                    <a:pt x="292" y="406"/>
                  </a:cubicBezTo>
                  <a:cubicBezTo>
                    <a:pt x="302" y="410"/>
                    <a:pt x="312" y="411"/>
                    <a:pt x="322" y="413"/>
                  </a:cubicBezTo>
                  <a:cubicBezTo>
                    <a:pt x="325" y="413"/>
                    <a:pt x="325" y="413"/>
                    <a:pt x="325" y="413"/>
                  </a:cubicBezTo>
                  <a:cubicBezTo>
                    <a:pt x="325" y="413"/>
                    <a:pt x="326" y="413"/>
                    <a:pt x="327" y="413"/>
                  </a:cubicBezTo>
                  <a:cubicBezTo>
                    <a:pt x="331" y="413"/>
                    <a:pt x="335" y="412"/>
                    <a:pt x="339" y="411"/>
                  </a:cubicBezTo>
                  <a:cubicBezTo>
                    <a:pt x="342" y="409"/>
                    <a:pt x="345" y="408"/>
                    <a:pt x="348" y="408"/>
                  </a:cubicBezTo>
                  <a:cubicBezTo>
                    <a:pt x="349" y="408"/>
                    <a:pt x="349" y="408"/>
                    <a:pt x="350" y="408"/>
                  </a:cubicBezTo>
                  <a:cubicBezTo>
                    <a:pt x="355" y="409"/>
                    <a:pt x="361" y="411"/>
                    <a:pt x="366" y="413"/>
                  </a:cubicBezTo>
                  <a:cubicBezTo>
                    <a:pt x="372" y="416"/>
                    <a:pt x="378" y="418"/>
                    <a:pt x="385" y="418"/>
                  </a:cubicBezTo>
                  <a:cubicBezTo>
                    <a:pt x="385" y="418"/>
                    <a:pt x="386" y="418"/>
                    <a:pt x="387" y="418"/>
                  </a:cubicBezTo>
                  <a:cubicBezTo>
                    <a:pt x="388" y="418"/>
                    <a:pt x="389" y="417"/>
                    <a:pt x="390" y="417"/>
                  </a:cubicBezTo>
                  <a:cubicBezTo>
                    <a:pt x="391" y="417"/>
                    <a:pt x="391" y="417"/>
                    <a:pt x="391" y="417"/>
                  </a:cubicBezTo>
                  <a:cubicBezTo>
                    <a:pt x="391" y="417"/>
                    <a:pt x="391" y="417"/>
                    <a:pt x="392" y="417"/>
                  </a:cubicBezTo>
                  <a:cubicBezTo>
                    <a:pt x="392" y="418"/>
                    <a:pt x="393" y="419"/>
                    <a:pt x="393" y="421"/>
                  </a:cubicBezTo>
                  <a:cubicBezTo>
                    <a:pt x="393" y="422"/>
                    <a:pt x="393" y="425"/>
                    <a:pt x="394" y="426"/>
                  </a:cubicBezTo>
                  <a:cubicBezTo>
                    <a:pt x="396" y="428"/>
                    <a:pt x="399" y="433"/>
                    <a:pt x="403" y="435"/>
                  </a:cubicBezTo>
                  <a:cubicBezTo>
                    <a:pt x="405" y="436"/>
                    <a:pt x="406" y="437"/>
                    <a:pt x="408" y="437"/>
                  </a:cubicBezTo>
                  <a:cubicBezTo>
                    <a:pt x="410" y="437"/>
                    <a:pt x="411" y="438"/>
                    <a:pt x="412" y="439"/>
                  </a:cubicBezTo>
                  <a:cubicBezTo>
                    <a:pt x="414" y="441"/>
                    <a:pt x="416" y="445"/>
                    <a:pt x="415" y="448"/>
                  </a:cubicBezTo>
                  <a:cubicBezTo>
                    <a:pt x="415" y="448"/>
                    <a:pt x="415" y="448"/>
                    <a:pt x="415" y="448"/>
                  </a:cubicBezTo>
                  <a:cubicBezTo>
                    <a:pt x="414" y="448"/>
                    <a:pt x="411" y="449"/>
                    <a:pt x="410" y="452"/>
                  </a:cubicBezTo>
                  <a:cubicBezTo>
                    <a:pt x="409" y="455"/>
                    <a:pt x="411" y="457"/>
                    <a:pt x="413" y="458"/>
                  </a:cubicBezTo>
                  <a:cubicBezTo>
                    <a:pt x="413" y="458"/>
                    <a:pt x="413" y="459"/>
                    <a:pt x="413" y="459"/>
                  </a:cubicBezTo>
                  <a:cubicBezTo>
                    <a:pt x="413" y="459"/>
                    <a:pt x="414" y="460"/>
                    <a:pt x="414" y="460"/>
                  </a:cubicBezTo>
                  <a:cubicBezTo>
                    <a:pt x="414" y="460"/>
                    <a:pt x="414" y="461"/>
                    <a:pt x="414" y="461"/>
                  </a:cubicBezTo>
                  <a:cubicBezTo>
                    <a:pt x="414" y="461"/>
                    <a:pt x="414" y="461"/>
                    <a:pt x="414" y="462"/>
                  </a:cubicBezTo>
                  <a:cubicBezTo>
                    <a:pt x="414" y="464"/>
                    <a:pt x="414" y="464"/>
                    <a:pt x="413" y="464"/>
                  </a:cubicBezTo>
                  <a:cubicBezTo>
                    <a:pt x="412" y="464"/>
                    <a:pt x="409" y="462"/>
                    <a:pt x="407" y="461"/>
                  </a:cubicBezTo>
                  <a:cubicBezTo>
                    <a:pt x="404" y="460"/>
                    <a:pt x="401" y="458"/>
                    <a:pt x="398" y="458"/>
                  </a:cubicBezTo>
                  <a:cubicBezTo>
                    <a:pt x="396" y="458"/>
                    <a:pt x="396" y="458"/>
                    <a:pt x="396" y="458"/>
                  </a:cubicBezTo>
                  <a:cubicBezTo>
                    <a:pt x="394" y="458"/>
                    <a:pt x="393" y="458"/>
                    <a:pt x="393" y="457"/>
                  </a:cubicBezTo>
                  <a:cubicBezTo>
                    <a:pt x="392" y="456"/>
                    <a:pt x="391" y="455"/>
                    <a:pt x="391" y="454"/>
                  </a:cubicBezTo>
                  <a:cubicBezTo>
                    <a:pt x="390" y="452"/>
                    <a:pt x="388" y="450"/>
                    <a:pt x="386" y="448"/>
                  </a:cubicBezTo>
                  <a:cubicBezTo>
                    <a:pt x="385" y="448"/>
                    <a:pt x="385" y="447"/>
                    <a:pt x="384" y="447"/>
                  </a:cubicBezTo>
                  <a:cubicBezTo>
                    <a:pt x="383" y="446"/>
                    <a:pt x="383" y="446"/>
                    <a:pt x="383" y="445"/>
                  </a:cubicBezTo>
                  <a:cubicBezTo>
                    <a:pt x="382" y="445"/>
                    <a:pt x="382" y="445"/>
                    <a:pt x="382" y="444"/>
                  </a:cubicBezTo>
                  <a:cubicBezTo>
                    <a:pt x="382" y="443"/>
                    <a:pt x="382" y="442"/>
                    <a:pt x="381" y="440"/>
                  </a:cubicBezTo>
                  <a:cubicBezTo>
                    <a:pt x="380" y="438"/>
                    <a:pt x="377" y="437"/>
                    <a:pt x="374" y="437"/>
                  </a:cubicBezTo>
                  <a:cubicBezTo>
                    <a:pt x="371" y="437"/>
                    <a:pt x="367" y="438"/>
                    <a:pt x="365" y="441"/>
                  </a:cubicBezTo>
                  <a:cubicBezTo>
                    <a:pt x="364" y="443"/>
                    <a:pt x="364" y="445"/>
                    <a:pt x="364" y="447"/>
                  </a:cubicBezTo>
                  <a:cubicBezTo>
                    <a:pt x="365" y="450"/>
                    <a:pt x="368" y="451"/>
                    <a:pt x="370" y="452"/>
                  </a:cubicBezTo>
                  <a:cubicBezTo>
                    <a:pt x="371" y="453"/>
                    <a:pt x="372" y="454"/>
                    <a:pt x="372" y="454"/>
                  </a:cubicBezTo>
                  <a:cubicBezTo>
                    <a:pt x="375" y="457"/>
                    <a:pt x="380" y="464"/>
                    <a:pt x="376" y="468"/>
                  </a:cubicBezTo>
                  <a:cubicBezTo>
                    <a:pt x="376" y="469"/>
                    <a:pt x="375" y="470"/>
                    <a:pt x="374" y="471"/>
                  </a:cubicBezTo>
                  <a:cubicBezTo>
                    <a:pt x="371" y="473"/>
                    <a:pt x="368" y="475"/>
                    <a:pt x="368" y="479"/>
                  </a:cubicBezTo>
                  <a:cubicBezTo>
                    <a:pt x="367" y="481"/>
                    <a:pt x="368" y="483"/>
                    <a:pt x="368" y="485"/>
                  </a:cubicBezTo>
                  <a:cubicBezTo>
                    <a:pt x="368" y="485"/>
                    <a:pt x="369" y="486"/>
                    <a:pt x="369" y="486"/>
                  </a:cubicBezTo>
                  <a:cubicBezTo>
                    <a:pt x="369" y="488"/>
                    <a:pt x="369" y="490"/>
                    <a:pt x="370" y="491"/>
                  </a:cubicBezTo>
                  <a:cubicBezTo>
                    <a:pt x="370" y="492"/>
                    <a:pt x="370" y="494"/>
                    <a:pt x="370" y="495"/>
                  </a:cubicBezTo>
                  <a:cubicBezTo>
                    <a:pt x="371" y="498"/>
                    <a:pt x="371" y="502"/>
                    <a:pt x="371" y="506"/>
                  </a:cubicBezTo>
                  <a:cubicBezTo>
                    <a:pt x="371" y="508"/>
                    <a:pt x="371" y="508"/>
                    <a:pt x="371" y="508"/>
                  </a:cubicBezTo>
                  <a:cubicBezTo>
                    <a:pt x="372" y="513"/>
                    <a:pt x="370" y="519"/>
                    <a:pt x="367" y="524"/>
                  </a:cubicBezTo>
                  <a:cubicBezTo>
                    <a:pt x="366" y="525"/>
                    <a:pt x="365" y="528"/>
                    <a:pt x="364" y="529"/>
                  </a:cubicBezTo>
                  <a:cubicBezTo>
                    <a:pt x="362" y="529"/>
                    <a:pt x="361" y="530"/>
                    <a:pt x="360" y="530"/>
                  </a:cubicBezTo>
                  <a:cubicBezTo>
                    <a:pt x="357" y="531"/>
                    <a:pt x="354" y="532"/>
                    <a:pt x="351" y="536"/>
                  </a:cubicBezTo>
                  <a:cubicBezTo>
                    <a:pt x="349" y="540"/>
                    <a:pt x="345" y="548"/>
                    <a:pt x="349" y="553"/>
                  </a:cubicBezTo>
                  <a:cubicBezTo>
                    <a:pt x="351" y="554"/>
                    <a:pt x="352" y="555"/>
                    <a:pt x="354" y="555"/>
                  </a:cubicBezTo>
                  <a:cubicBezTo>
                    <a:pt x="356" y="555"/>
                    <a:pt x="358" y="554"/>
                    <a:pt x="360" y="553"/>
                  </a:cubicBezTo>
                  <a:cubicBezTo>
                    <a:pt x="361" y="552"/>
                    <a:pt x="363" y="551"/>
                    <a:pt x="363" y="551"/>
                  </a:cubicBezTo>
                  <a:cubicBezTo>
                    <a:pt x="363" y="551"/>
                    <a:pt x="363" y="551"/>
                    <a:pt x="363" y="551"/>
                  </a:cubicBezTo>
                  <a:cubicBezTo>
                    <a:pt x="363" y="554"/>
                    <a:pt x="356" y="560"/>
                    <a:pt x="354" y="561"/>
                  </a:cubicBezTo>
                  <a:cubicBezTo>
                    <a:pt x="353" y="561"/>
                    <a:pt x="352" y="561"/>
                    <a:pt x="351" y="561"/>
                  </a:cubicBezTo>
                  <a:cubicBezTo>
                    <a:pt x="349" y="562"/>
                    <a:pt x="346" y="562"/>
                    <a:pt x="344" y="564"/>
                  </a:cubicBezTo>
                  <a:cubicBezTo>
                    <a:pt x="340" y="567"/>
                    <a:pt x="338" y="573"/>
                    <a:pt x="340" y="577"/>
                  </a:cubicBezTo>
                  <a:cubicBezTo>
                    <a:pt x="341" y="580"/>
                    <a:pt x="343" y="581"/>
                    <a:pt x="347" y="581"/>
                  </a:cubicBezTo>
                  <a:cubicBezTo>
                    <a:pt x="348" y="581"/>
                    <a:pt x="349" y="581"/>
                    <a:pt x="350" y="581"/>
                  </a:cubicBezTo>
                  <a:cubicBezTo>
                    <a:pt x="357" y="579"/>
                    <a:pt x="366" y="574"/>
                    <a:pt x="373" y="568"/>
                  </a:cubicBezTo>
                  <a:cubicBezTo>
                    <a:pt x="374" y="566"/>
                    <a:pt x="376" y="564"/>
                    <a:pt x="378" y="563"/>
                  </a:cubicBezTo>
                  <a:cubicBezTo>
                    <a:pt x="381" y="560"/>
                    <a:pt x="383" y="557"/>
                    <a:pt x="386" y="555"/>
                  </a:cubicBezTo>
                  <a:cubicBezTo>
                    <a:pt x="387" y="553"/>
                    <a:pt x="389" y="552"/>
                    <a:pt x="390" y="550"/>
                  </a:cubicBezTo>
                  <a:cubicBezTo>
                    <a:pt x="393" y="547"/>
                    <a:pt x="395" y="545"/>
                    <a:pt x="399" y="544"/>
                  </a:cubicBezTo>
                  <a:cubicBezTo>
                    <a:pt x="399" y="543"/>
                    <a:pt x="400" y="543"/>
                    <a:pt x="401" y="543"/>
                  </a:cubicBezTo>
                  <a:cubicBezTo>
                    <a:pt x="402" y="543"/>
                    <a:pt x="403" y="544"/>
                    <a:pt x="405" y="545"/>
                  </a:cubicBezTo>
                  <a:cubicBezTo>
                    <a:pt x="406" y="546"/>
                    <a:pt x="407" y="547"/>
                    <a:pt x="409" y="547"/>
                  </a:cubicBezTo>
                  <a:cubicBezTo>
                    <a:pt x="410" y="548"/>
                    <a:pt x="411" y="548"/>
                    <a:pt x="412" y="548"/>
                  </a:cubicBezTo>
                  <a:cubicBezTo>
                    <a:pt x="416" y="548"/>
                    <a:pt x="419" y="545"/>
                    <a:pt x="421" y="543"/>
                  </a:cubicBezTo>
                  <a:cubicBezTo>
                    <a:pt x="422" y="542"/>
                    <a:pt x="423" y="541"/>
                    <a:pt x="423" y="541"/>
                  </a:cubicBezTo>
                  <a:cubicBezTo>
                    <a:pt x="425" y="539"/>
                    <a:pt x="428" y="538"/>
                    <a:pt x="431" y="538"/>
                  </a:cubicBezTo>
                  <a:cubicBezTo>
                    <a:pt x="433" y="537"/>
                    <a:pt x="436" y="536"/>
                    <a:pt x="439" y="535"/>
                  </a:cubicBezTo>
                  <a:cubicBezTo>
                    <a:pt x="440" y="534"/>
                    <a:pt x="442" y="533"/>
                    <a:pt x="444" y="533"/>
                  </a:cubicBezTo>
                  <a:cubicBezTo>
                    <a:pt x="448" y="531"/>
                    <a:pt x="453" y="530"/>
                    <a:pt x="456" y="526"/>
                  </a:cubicBezTo>
                  <a:cubicBezTo>
                    <a:pt x="457" y="524"/>
                    <a:pt x="458" y="523"/>
                    <a:pt x="458" y="522"/>
                  </a:cubicBezTo>
                  <a:cubicBezTo>
                    <a:pt x="458" y="522"/>
                    <a:pt x="458" y="521"/>
                    <a:pt x="458" y="521"/>
                  </a:cubicBezTo>
                  <a:cubicBezTo>
                    <a:pt x="458" y="518"/>
                    <a:pt x="459" y="515"/>
                    <a:pt x="457" y="512"/>
                  </a:cubicBezTo>
                  <a:cubicBezTo>
                    <a:pt x="456" y="511"/>
                    <a:pt x="454" y="510"/>
                    <a:pt x="452" y="510"/>
                  </a:cubicBezTo>
                  <a:cubicBezTo>
                    <a:pt x="450" y="510"/>
                    <a:pt x="448" y="510"/>
                    <a:pt x="446" y="511"/>
                  </a:cubicBezTo>
                  <a:cubicBezTo>
                    <a:pt x="444" y="511"/>
                    <a:pt x="442" y="511"/>
                    <a:pt x="440" y="511"/>
                  </a:cubicBezTo>
                  <a:cubicBezTo>
                    <a:pt x="438" y="511"/>
                    <a:pt x="437" y="511"/>
                    <a:pt x="437" y="510"/>
                  </a:cubicBezTo>
                  <a:cubicBezTo>
                    <a:pt x="435" y="508"/>
                    <a:pt x="437" y="506"/>
                    <a:pt x="441" y="502"/>
                  </a:cubicBezTo>
                  <a:cubicBezTo>
                    <a:pt x="442" y="501"/>
                    <a:pt x="442" y="500"/>
                    <a:pt x="443" y="500"/>
                  </a:cubicBezTo>
                  <a:cubicBezTo>
                    <a:pt x="450" y="492"/>
                    <a:pt x="455" y="488"/>
                    <a:pt x="464" y="485"/>
                  </a:cubicBezTo>
                  <a:cubicBezTo>
                    <a:pt x="466" y="484"/>
                    <a:pt x="469" y="482"/>
                    <a:pt x="472" y="481"/>
                  </a:cubicBezTo>
                  <a:cubicBezTo>
                    <a:pt x="476" y="478"/>
                    <a:pt x="481" y="475"/>
                    <a:pt x="485" y="475"/>
                  </a:cubicBezTo>
                  <a:cubicBezTo>
                    <a:pt x="487" y="475"/>
                    <a:pt x="490" y="476"/>
                    <a:pt x="492" y="477"/>
                  </a:cubicBezTo>
                  <a:cubicBezTo>
                    <a:pt x="495" y="479"/>
                    <a:pt x="499" y="480"/>
                    <a:pt x="502" y="480"/>
                  </a:cubicBezTo>
                  <a:cubicBezTo>
                    <a:pt x="505" y="480"/>
                    <a:pt x="507" y="479"/>
                    <a:pt x="509" y="477"/>
                  </a:cubicBezTo>
                  <a:cubicBezTo>
                    <a:pt x="513" y="475"/>
                    <a:pt x="513" y="472"/>
                    <a:pt x="513" y="469"/>
                  </a:cubicBezTo>
                  <a:cubicBezTo>
                    <a:pt x="514" y="468"/>
                    <a:pt x="514" y="466"/>
                    <a:pt x="515" y="465"/>
                  </a:cubicBezTo>
                  <a:cubicBezTo>
                    <a:pt x="516" y="463"/>
                    <a:pt x="519" y="461"/>
                    <a:pt x="521" y="460"/>
                  </a:cubicBezTo>
                  <a:cubicBezTo>
                    <a:pt x="524" y="458"/>
                    <a:pt x="527" y="456"/>
                    <a:pt x="529" y="454"/>
                  </a:cubicBezTo>
                  <a:cubicBezTo>
                    <a:pt x="531" y="451"/>
                    <a:pt x="534" y="448"/>
                    <a:pt x="536" y="445"/>
                  </a:cubicBezTo>
                  <a:cubicBezTo>
                    <a:pt x="537" y="443"/>
                    <a:pt x="539" y="441"/>
                    <a:pt x="540" y="439"/>
                  </a:cubicBezTo>
                  <a:cubicBezTo>
                    <a:pt x="548" y="429"/>
                    <a:pt x="556" y="420"/>
                    <a:pt x="567" y="417"/>
                  </a:cubicBezTo>
                  <a:cubicBezTo>
                    <a:pt x="570" y="416"/>
                    <a:pt x="570" y="416"/>
                    <a:pt x="570" y="416"/>
                  </a:cubicBezTo>
                  <a:lnTo>
                    <a:pt x="569" y="413"/>
                  </a:lnTo>
                  <a:close/>
                </a:path>
              </a:pathLst>
            </a:custGeom>
            <a:grpFill/>
            <a:ln w="4763" cap="rnd">
              <a:solidFill>
                <a:schemeClr val="bg1"/>
              </a:solidFill>
              <a:prstDash val="solid"/>
              <a:round/>
              <a:headEnd/>
              <a:tailEnd/>
            </a:ln>
          </p:spPr>
          <p:txBody>
            <a:bodyPr lIns="243797" tIns="121899" rIns="243797" bIns="121899"/>
            <a:lstStyle/>
            <a:p>
              <a:pPr defTabSz="1828434" eaLnBrk="1" fontAlgn="auto" hangingPunct="1">
                <a:spcBef>
                  <a:spcPts val="0"/>
                </a:spcBef>
                <a:spcAft>
                  <a:spcPts val="0"/>
                </a:spcAft>
                <a:defRPr/>
              </a:pPr>
              <a:endParaRPr lang="en-US" dirty="0">
                <a:latin typeface="Lato Light"/>
              </a:endParaRPr>
            </a:p>
          </p:txBody>
        </p:sp>
      </p:grpSp>
      <p:sp>
        <p:nvSpPr>
          <p:cNvPr id="155" name="TextBox 154"/>
          <p:cNvSpPr txBox="1"/>
          <p:nvPr/>
        </p:nvSpPr>
        <p:spPr>
          <a:xfrm>
            <a:off x="1700027" y="2050972"/>
            <a:ext cx="8158129" cy="8586966"/>
          </a:xfrm>
          <a:prstGeom prst="rect">
            <a:avLst/>
          </a:prstGeom>
          <a:noFill/>
        </p:spPr>
        <p:txBody>
          <a:bodyPr wrap="square" rtlCol="0">
            <a:spAutoFit/>
          </a:bodyPr>
          <a:lstStyle/>
          <a:p>
            <a:r>
              <a:rPr lang="en-US" sz="13800" spc="600" dirty="0" smtClean="0">
                <a:solidFill>
                  <a:schemeClr val="tx2"/>
                </a:solidFill>
                <a:latin typeface="Oswald" charset="0"/>
                <a:ea typeface="Oswald" charset="0"/>
                <a:cs typeface="Oswald" charset="0"/>
              </a:rPr>
              <a:t>CANADA</a:t>
            </a:r>
          </a:p>
          <a:p>
            <a:r>
              <a:rPr lang="en-US" sz="13800" spc="600" dirty="0" smtClean="0">
                <a:solidFill>
                  <a:schemeClr val="tx2"/>
                </a:solidFill>
                <a:latin typeface="Oswald" charset="0"/>
                <a:ea typeface="Oswald" charset="0"/>
                <a:cs typeface="Oswald" charset="0"/>
              </a:rPr>
              <a:t>COUNTRY</a:t>
            </a:r>
          </a:p>
          <a:p>
            <a:r>
              <a:rPr lang="en-US" sz="13800" spc="600" dirty="0" smtClean="0">
                <a:solidFill>
                  <a:schemeClr val="tx2"/>
                </a:solidFill>
                <a:latin typeface="Oswald" charset="0"/>
                <a:ea typeface="Oswald" charset="0"/>
                <a:cs typeface="Oswald" charset="0"/>
              </a:rPr>
              <a:t>VECTOR MAP</a:t>
            </a:r>
            <a:endParaRPr lang="en-US" sz="28700" spc="600" dirty="0">
              <a:solidFill>
                <a:schemeClr val="tx2"/>
              </a:solidFill>
              <a:latin typeface="Oswald" charset="0"/>
              <a:ea typeface="Oswald" charset="0"/>
              <a:cs typeface="Oswald" charset="0"/>
            </a:endParaRPr>
          </a:p>
        </p:txBody>
      </p:sp>
      <p:sp>
        <p:nvSpPr>
          <p:cNvPr id="156" name="TextBox 155"/>
          <p:cNvSpPr txBox="1"/>
          <p:nvPr/>
        </p:nvSpPr>
        <p:spPr>
          <a:xfrm>
            <a:off x="1700027" y="1404641"/>
            <a:ext cx="7584151" cy="646331"/>
          </a:xfrm>
          <a:prstGeom prst="rect">
            <a:avLst/>
          </a:prstGeom>
          <a:noFill/>
        </p:spPr>
        <p:txBody>
          <a:bodyPr wrap="square" rtlCol="0">
            <a:spAutoFit/>
          </a:bodyPr>
          <a:lstStyle/>
          <a:p>
            <a:r>
              <a:rPr lang="en-US" spc="1200" dirty="0" smtClean="0">
                <a:solidFill>
                  <a:schemeClr val="tx2"/>
                </a:solidFill>
                <a:latin typeface="Oswald" charset="0"/>
                <a:ea typeface="Oswald" charset="0"/>
                <a:cs typeface="Oswald" charset="0"/>
              </a:rPr>
              <a:t>WRITE HERE SOMETHING</a:t>
            </a:r>
            <a:endParaRPr lang="en-US" spc="1200" dirty="0">
              <a:solidFill>
                <a:schemeClr val="tx2"/>
              </a:solidFill>
              <a:latin typeface="Oswald" charset="0"/>
              <a:ea typeface="Oswald" charset="0"/>
              <a:cs typeface="Oswald" charset="0"/>
            </a:endParaRPr>
          </a:p>
        </p:txBody>
      </p:sp>
      <p:sp>
        <p:nvSpPr>
          <p:cNvPr id="157" name="TextBox 156"/>
          <p:cNvSpPr txBox="1"/>
          <p:nvPr/>
        </p:nvSpPr>
        <p:spPr>
          <a:xfrm>
            <a:off x="1700028" y="10637938"/>
            <a:ext cx="6105328"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a:t>
            </a:r>
          </a:p>
        </p:txBody>
      </p:sp>
    </p:spTree>
    <p:extLst>
      <p:ext uri="{BB962C8B-B14F-4D97-AF65-F5344CB8AC3E}">
        <p14:creationId xmlns:p14="http://schemas.microsoft.com/office/powerpoint/2010/main" val="19776485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74"/>
          <p:cNvSpPr txBox="1"/>
          <p:nvPr/>
        </p:nvSpPr>
        <p:spPr>
          <a:xfrm>
            <a:off x="12090872" y="3789501"/>
            <a:ext cx="10499254" cy="5401479"/>
          </a:xfrm>
          <a:prstGeom prst="rect">
            <a:avLst/>
          </a:prstGeom>
          <a:noFill/>
        </p:spPr>
        <p:txBody>
          <a:bodyPr wrap="square" rtlCol="0">
            <a:spAutoFit/>
          </a:bodyPr>
          <a:lstStyle/>
          <a:p>
            <a:r>
              <a:rPr lang="en-US" sz="11500" spc="600" dirty="0" smtClean="0">
                <a:solidFill>
                  <a:schemeClr val="tx2"/>
                </a:solidFill>
                <a:latin typeface="Oswald" charset="0"/>
                <a:ea typeface="Oswald" charset="0"/>
                <a:cs typeface="Oswald" charset="0"/>
              </a:rPr>
              <a:t>THE AFRICAN</a:t>
            </a:r>
          </a:p>
          <a:p>
            <a:r>
              <a:rPr lang="en-US" sz="11500" spc="600" dirty="0" smtClean="0">
                <a:solidFill>
                  <a:schemeClr val="tx2"/>
                </a:solidFill>
                <a:latin typeface="Oswald" charset="0"/>
                <a:ea typeface="Oswald" charset="0"/>
                <a:cs typeface="Oswald" charset="0"/>
              </a:rPr>
              <a:t>CONTINENT</a:t>
            </a:r>
          </a:p>
          <a:p>
            <a:r>
              <a:rPr lang="en-US" sz="11500" spc="600" dirty="0" smtClean="0">
                <a:solidFill>
                  <a:schemeClr val="tx2"/>
                </a:solidFill>
                <a:latin typeface="Oswald" charset="0"/>
                <a:ea typeface="Oswald" charset="0"/>
                <a:cs typeface="Oswald" charset="0"/>
              </a:rPr>
              <a:t>VECTOR MAP</a:t>
            </a:r>
            <a:endParaRPr lang="en-US" sz="23900" spc="600" dirty="0">
              <a:solidFill>
                <a:schemeClr val="tx2"/>
              </a:solidFill>
              <a:latin typeface="Oswald" charset="0"/>
              <a:ea typeface="Oswald" charset="0"/>
              <a:cs typeface="Oswald" charset="0"/>
            </a:endParaRPr>
          </a:p>
        </p:txBody>
      </p:sp>
      <p:sp>
        <p:nvSpPr>
          <p:cNvPr id="76" name="TextBox 75"/>
          <p:cNvSpPr txBox="1"/>
          <p:nvPr/>
        </p:nvSpPr>
        <p:spPr>
          <a:xfrm>
            <a:off x="12090871" y="3107376"/>
            <a:ext cx="7584151" cy="584775"/>
          </a:xfrm>
          <a:prstGeom prst="rect">
            <a:avLst/>
          </a:prstGeom>
          <a:noFill/>
        </p:spPr>
        <p:txBody>
          <a:bodyPr wrap="square" rtlCol="0">
            <a:spAutoFit/>
          </a:bodyPr>
          <a:lstStyle/>
          <a:p>
            <a:r>
              <a:rPr lang="en-US" sz="3200" spc="1200" dirty="0" smtClean="0">
                <a:solidFill>
                  <a:schemeClr val="tx2"/>
                </a:solidFill>
                <a:latin typeface="Oswald" charset="0"/>
                <a:ea typeface="Oswald" charset="0"/>
                <a:cs typeface="Oswald" charset="0"/>
              </a:rPr>
              <a:t>WRITE HERE SOMETHING</a:t>
            </a:r>
            <a:endParaRPr lang="en-US" sz="3200" spc="1200" dirty="0">
              <a:solidFill>
                <a:schemeClr val="tx2"/>
              </a:solidFill>
              <a:latin typeface="Oswald" charset="0"/>
              <a:ea typeface="Oswald" charset="0"/>
              <a:cs typeface="Oswald" charset="0"/>
            </a:endParaRPr>
          </a:p>
        </p:txBody>
      </p:sp>
      <p:sp>
        <p:nvSpPr>
          <p:cNvPr id="77" name="TextBox 76"/>
          <p:cNvSpPr txBox="1"/>
          <p:nvPr/>
        </p:nvSpPr>
        <p:spPr>
          <a:xfrm>
            <a:off x="12090871" y="9027033"/>
            <a:ext cx="9983944"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Entrepreneurial activities differ substantially depending on the type of organization </a:t>
            </a:r>
            <a:r>
              <a:rPr lang="en-US" sz="2400" dirty="0" smtClean="0">
                <a:latin typeface="Montserrat Light" charset="0"/>
                <a:ea typeface="Montserrat Light" charset="0"/>
                <a:cs typeface="Montserrat Light" charset="0"/>
              </a:rPr>
              <a:t>and</a:t>
            </a:r>
            <a:endParaRPr lang="en-US" sz="2400" dirty="0">
              <a:latin typeface="Montserrat Light" charset="0"/>
              <a:ea typeface="Montserrat Light" charset="0"/>
              <a:cs typeface="Montserrat Light" charset="0"/>
            </a:endParaRPr>
          </a:p>
        </p:txBody>
      </p:sp>
      <p:grpSp>
        <p:nvGrpSpPr>
          <p:cNvPr id="288" name="Group 287"/>
          <p:cNvGrpSpPr/>
          <p:nvPr/>
        </p:nvGrpSpPr>
        <p:grpSpPr>
          <a:xfrm>
            <a:off x="415306" y="1674836"/>
            <a:ext cx="10330543" cy="10366327"/>
            <a:chOff x="949325" y="720725"/>
            <a:chExt cx="6718300" cy="6738938"/>
          </a:xfrm>
          <a:solidFill>
            <a:schemeClr val="bg1">
              <a:lumMod val="85000"/>
            </a:schemeClr>
          </a:solidFill>
        </p:grpSpPr>
        <p:sp>
          <p:nvSpPr>
            <p:cNvPr id="289" name="Freeform 1"/>
            <p:cNvSpPr>
              <a:spLocks noChangeArrowheads="1"/>
            </p:cNvSpPr>
            <p:nvPr/>
          </p:nvSpPr>
          <p:spPr bwMode="auto">
            <a:xfrm>
              <a:off x="3521075" y="720725"/>
              <a:ext cx="341313" cy="681038"/>
            </a:xfrm>
            <a:custGeom>
              <a:avLst/>
              <a:gdLst>
                <a:gd name="T0" fmla="*/ 19 w 948"/>
                <a:gd name="T1" fmla="*/ 204 h 1893"/>
                <a:gd name="T2" fmla="*/ 19 w 948"/>
                <a:gd name="T3" fmla="*/ 204 h 1893"/>
                <a:gd name="T4" fmla="*/ 167 w 948"/>
                <a:gd name="T5" fmla="*/ 55 h 1893"/>
                <a:gd name="T6" fmla="*/ 464 w 948"/>
                <a:gd name="T7" fmla="*/ 37 h 1893"/>
                <a:gd name="T8" fmla="*/ 538 w 948"/>
                <a:gd name="T9" fmla="*/ 167 h 1893"/>
                <a:gd name="T10" fmla="*/ 612 w 948"/>
                <a:gd name="T11" fmla="*/ 93 h 1893"/>
                <a:gd name="T12" fmla="*/ 705 w 948"/>
                <a:gd name="T13" fmla="*/ 111 h 1893"/>
                <a:gd name="T14" fmla="*/ 576 w 948"/>
                <a:gd name="T15" fmla="*/ 334 h 1893"/>
                <a:gd name="T16" fmla="*/ 687 w 948"/>
                <a:gd name="T17" fmla="*/ 500 h 1893"/>
                <a:gd name="T18" fmla="*/ 742 w 948"/>
                <a:gd name="T19" fmla="*/ 630 h 1893"/>
                <a:gd name="T20" fmla="*/ 724 w 948"/>
                <a:gd name="T21" fmla="*/ 779 h 1893"/>
                <a:gd name="T22" fmla="*/ 594 w 948"/>
                <a:gd name="T23" fmla="*/ 835 h 1893"/>
                <a:gd name="T24" fmla="*/ 631 w 948"/>
                <a:gd name="T25" fmla="*/ 965 h 1893"/>
                <a:gd name="T26" fmla="*/ 928 w 948"/>
                <a:gd name="T27" fmla="*/ 1150 h 1893"/>
                <a:gd name="T28" fmla="*/ 909 w 948"/>
                <a:gd name="T29" fmla="*/ 1224 h 1893"/>
                <a:gd name="T30" fmla="*/ 724 w 948"/>
                <a:gd name="T31" fmla="*/ 1484 h 1893"/>
                <a:gd name="T32" fmla="*/ 594 w 948"/>
                <a:gd name="T33" fmla="*/ 1595 h 1893"/>
                <a:gd name="T34" fmla="*/ 594 w 948"/>
                <a:gd name="T35" fmla="*/ 1799 h 1893"/>
                <a:gd name="T36" fmla="*/ 446 w 948"/>
                <a:gd name="T37" fmla="*/ 1892 h 1893"/>
                <a:gd name="T38" fmla="*/ 427 w 948"/>
                <a:gd name="T39" fmla="*/ 1762 h 1893"/>
                <a:gd name="T40" fmla="*/ 334 w 948"/>
                <a:gd name="T41" fmla="*/ 1484 h 1893"/>
                <a:gd name="T42" fmla="*/ 167 w 948"/>
                <a:gd name="T43" fmla="*/ 1261 h 1893"/>
                <a:gd name="T44" fmla="*/ 56 w 948"/>
                <a:gd name="T45" fmla="*/ 1094 h 1893"/>
                <a:gd name="T46" fmla="*/ 0 w 948"/>
                <a:gd name="T47" fmla="*/ 853 h 1893"/>
                <a:gd name="T48" fmla="*/ 75 w 948"/>
                <a:gd name="T49" fmla="*/ 797 h 1893"/>
                <a:gd name="T50" fmla="*/ 149 w 948"/>
                <a:gd name="T51" fmla="*/ 575 h 1893"/>
                <a:gd name="T52" fmla="*/ 75 w 948"/>
                <a:gd name="T53" fmla="*/ 352 h 1893"/>
                <a:gd name="T54" fmla="*/ 19 w 948"/>
                <a:gd name="T55" fmla="*/ 204 h 1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8" h="1893">
                  <a:moveTo>
                    <a:pt x="19" y="204"/>
                  </a:moveTo>
                  <a:lnTo>
                    <a:pt x="19" y="204"/>
                  </a:lnTo>
                  <a:cubicBezTo>
                    <a:pt x="19" y="204"/>
                    <a:pt x="111" y="74"/>
                    <a:pt x="167" y="55"/>
                  </a:cubicBezTo>
                  <a:cubicBezTo>
                    <a:pt x="223" y="37"/>
                    <a:pt x="390" y="0"/>
                    <a:pt x="464" y="37"/>
                  </a:cubicBezTo>
                  <a:cubicBezTo>
                    <a:pt x="538" y="55"/>
                    <a:pt x="501" y="185"/>
                    <a:pt x="538" y="167"/>
                  </a:cubicBezTo>
                  <a:cubicBezTo>
                    <a:pt x="594" y="167"/>
                    <a:pt x="576" y="111"/>
                    <a:pt x="612" y="93"/>
                  </a:cubicBezTo>
                  <a:cubicBezTo>
                    <a:pt x="650" y="74"/>
                    <a:pt x="724" y="37"/>
                    <a:pt x="705" y="111"/>
                  </a:cubicBezTo>
                  <a:cubicBezTo>
                    <a:pt x="668" y="185"/>
                    <a:pt x="576" y="278"/>
                    <a:pt x="576" y="334"/>
                  </a:cubicBezTo>
                  <a:cubicBezTo>
                    <a:pt x="576" y="371"/>
                    <a:pt x="594" y="464"/>
                    <a:pt x="687" y="500"/>
                  </a:cubicBezTo>
                  <a:cubicBezTo>
                    <a:pt x="761" y="538"/>
                    <a:pt x="761" y="575"/>
                    <a:pt x="742" y="630"/>
                  </a:cubicBezTo>
                  <a:cubicBezTo>
                    <a:pt x="724" y="705"/>
                    <a:pt x="742" y="760"/>
                    <a:pt x="724" y="779"/>
                  </a:cubicBezTo>
                  <a:cubicBezTo>
                    <a:pt x="705" y="779"/>
                    <a:pt x="594" y="797"/>
                    <a:pt x="594" y="835"/>
                  </a:cubicBezTo>
                  <a:cubicBezTo>
                    <a:pt x="594" y="871"/>
                    <a:pt x="557" y="927"/>
                    <a:pt x="631" y="965"/>
                  </a:cubicBezTo>
                  <a:cubicBezTo>
                    <a:pt x="687" y="1020"/>
                    <a:pt x="909" y="1150"/>
                    <a:pt x="928" y="1150"/>
                  </a:cubicBezTo>
                  <a:cubicBezTo>
                    <a:pt x="947" y="1168"/>
                    <a:pt x="947" y="1206"/>
                    <a:pt x="909" y="1224"/>
                  </a:cubicBezTo>
                  <a:cubicBezTo>
                    <a:pt x="872" y="1242"/>
                    <a:pt x="779" y="1465"/>
                    <a:pt x="724" y="1484"/>
                  </a:cubicBezTo>
                  <a:cubicBezTo>
                    <a:pt x="668" y="1502"/>
                    <a:pt x="594" y="1558"/>
                    <a:pt x="594" y="1595"/>
                  </a:cubicBezTo>
                  <a:cubicBezTo>
                    <a:pt x="594" y="1632"/>
                    <a:pt x="612" y="1762"/>
                    <a:pt x="594" y="1799"/>
                  </a:cubicBezTo>
                  <a:cubicBezTo>
                    <a:pt x="557" y="1818"/>
                    <a:pt x="446" y="1892"/>
                    <a:pt x="446" y="1892"/>
                  </a:cubicBezTo>
                  <a:cubicBezTo>
                    <a:pt x="446" y="1892"/>
                    <a:pt x="446" y="1818"/>
                    <a:pt x="427" y="1762"/>
                  </a:cubicBezTo>
                  <a:cubicBezTo>
                    <a:pt x="427" y="1688"/>
                    <a:pt x="353" y="1539"/>
                    <a:pt x="334" y="1484"/>
                  </a:cubicBezTo>
                  <a:cubicBezTo>
                    <a:pt x="297" y="1428"/>
                    <a:pt x="205" y="1317"/>
                    <a:pt x="167" y="1261"/>
                  </a:cubicBezTo>
                  <a:cubicBezTo>
                    <a:pt x="130" y="1187"/>
                    <a:pt x="75" y="1131"/>
                    <a:pt x="56" y="1094"/>
                  </a:cubicBezTo>
                  <a:cubicBezTo>
                    <a:pt x="19" y="1057"/>
                    <a:pt x="0" y="871"/>
                    <a:pt x="0" y="853"/>
                  </a:cubicBezTo>
                  <a:cubicBezTo>
                    <a:pt x="19" y="816"/>
                    <a:pt x="75" y="797"/>
                    <a:pt x="75" y="797"/>
                  </a:cubicBezTo>
                  <a:cubicBezTo>
                    <a:pt x="75" y="797"/>
                    <a:pt x="149" y="594"/>
                    <a:pt x="149" y="575"/>
                  </a:cubicBezTo>
                  <a:cubicBezTo>
                    <a:pt x="149" y="556"/>
                    <a:pt x="111" y="408"/>
                    <a:pt x="75" y="352"/>
                  </a:cubicBezTo>
                  <a:cubicBezTo>
                    <a:pt x="37" y="297"/>
                    <a:pt x="19" y="204"/>
                    <a:pt x="19" y="204"/>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90" name="Freeform 2"/>
            <p:cNvSpPr>
              <a:spLocks noChangeArrowheads="1"/>
            </p:cNvSpPr>
            <p:nvPr/>
          </p:nvSpPr>
          <p:spPr bwMode="auto">
            <a:xfrm>
              <a:off x="3681413" y="1135063"/>
              <a:ext cx="1341437" cy="1255712"/>
            </a:xfrm>
            <a:custGeom>
              <a:avLst/>
              <a:gdLst>
                <a:gd name="T0" fmla="*/ 3616 w 3728"/>
                <a:gd name="T1" fmla="*/ 352 h 3488"/>
                <a:gd name="T2" fmla="*/ 3616 w 3728"/>
                <a:gd name="T3" fmla="*/ 352 h 3488"/>
                <a:gd name="T4" fmla="*/ 3505 w 3728"/>
                <a:gd name="T5" fmla="*/ 260 h 3488"/>
                <a:gd name="T6" fmla="*/ 3226 w 3728"/>
                <a:gd name="T7" fmla="*/ 260 h 3488"/>
                <a:gd name="T8" fmla="*/ 3134 w 3728"/>
                <a:gd name="T9" fmla="*/ 186 h 3488"/>
                <a:gd name="T10" fmla="*/ 2911 w 3728"/>
                <a:gd name="T11" fmla="*/ 37 h 3488"/>
                <a:gd name="T12" fmla="*/ 2484 w 3728"/>
                <a:gd name="T13" fmla="*/ 130 h 3488"/>
                <a:gd name="T14" fmla="*/ 2466 w 3728"/>
                <a:gd name="T15" fmla="*/ 148 h 3488"/>
                <a:gd name="T16" fmla="*/ 2466 w 3728"/>
                <a:gd name="T17" fmla="*/ 148 h 3488"/>
                <a:gd name="T18" fmla="*/ 2373 w 3728"/>
                <a:gd name="T19" fmla="*/ 389 h 3488"/>
                <a:gd name="T20" fmla="*/ 2243 w 3728"/>
                <a:gd name="T21" fmla="*/ 668 h 3488"/>
                <a:gd name="T22" fmla="*/ 2113 w 3728"/>
                <a:gd name="T23" fmla="*/ 742 h 3488"/>
                <a:gd name="T24" fmla="*/ 1891 w 3728"/>
                <a:gd name="T25" fmla="*/ 593 h 3488"/>
                <a:gd name="T26" fmla="*/ 1484 w 3728"/>
                <a:gd name="T27" fmla="*/ 501 h 3488"/>
                <a:gd name="T28" fmla="*/ 1372 w 3728"/>
                <a:gd name="T29" fmla="*/ 427 h 3488"/>
                <a:gd name="T30" fmla="*/ 1279 w 3728"/>
                <a:gd name="T31" fmla="*/ 186 h 3488"/>
                <a:gd name="T32" fmla="*/ 1020 w 3728"/>
                <a:gd name="T33" fmla="*/ 92 h 3488"/>
                <a:gd name="T34" fmla="*/ 686 w 3728"/>
                <a:gd name="T35" fmla="*/ 74 h 3488"/>
                <a:gd name="T36" fmla="*/ 612 w 3728"/>
                <a:gd name="T37" fmla="*/ 74 h 3488"/>
                <a:gd name="T38" fmla="*/ 482 w 3728"/>
                <a:gd name="T39" fmla="*/ 0 h 3488"/>
                <a:gd name="T40" fmla="*/ 501 w 3728"/>
                <a:gd name="T41" fmla="*/ 37 h 3488"/>
                <a:gd name="T42" fmla="*/ 426 w 3728"/>
                <a:gd name="T43" fmla="*/ 130 h 3488"/>
                <a:gd name="T44" fmla="*/ 333 w 3728"/>
                <a:gd name="T45" fmla="*/ 278 h 3488"/>
                <a:gd name="T46" fmla="*/ 278 w 3728"/>
                <a:gd name="T47" fmla="*/ 334 h 3488"/>
                <a:gd name="T48" fmla="*/ 166 w 3728"/>
                <a:gd name="T49" fmla="*/ 408 h 3488"/>
                <a:gd name="T50" fmla="*/ 148 w 3728"/>
                <a:gd name="T51" fmla="*/ 501 h 3488"/>
                <a:gd name="T52" fmla="*/ 148 w 3728"/>
                <a:gd name="T53" fmla="*/ 649 h 3488"/>
                <a:gd name="T54" fmla="*/ 0 w 3728"/>
                <a:gd name="T55" fmla="*/ 742 h 3488"/>
                <a:gd name="T56" fmla="*/ 55 w 3728"/>
                <a:gd name="T57" fmla="*/ 1261 h 3488"/>
                <a:gd name="T58" fmla="*/ 92 w 3728"/>
                <a:gd name="T59" fmla="*/ 1688 h 3488"/>
                <a:gd name="T60" fmla="*/ 74 w 3728"/>
                <a:gd name="T61" fmla="*/ 1873 h 3488"/>
                <a:gd name="T62" fmla="*/ 185 w 3728"/>
                <a:gd name="T63" fmla="*/ 2115 h 3488"/>
                <a:gd name="T64" fmla="*/ 315 w 3728"/>
                <a:gd name="T65" fmla="*/ 2300 h 3488"/>
                <a:gd name="T66" fmla="*/ 556 w 3728"/>
                <a:gd name="T67" fmla="*/ 2449 h 3488"/>
                <a:gd name="T68" fmla="*/ 649 w 3728"/>
                <a:gd name="T69" fmla="*/ 2560 h 3488"/>
                <a:gd name="T70" fmla="*/ 1020 w 3728"/>
                <a:gd name="T71" fmla="*/ 2597 h 3488"/>
                <a:gd name="T72" fmla="*/ 1168 w 3728"/>
                <a:gd name="T73" fmla="*/ 2801 h 3488"/>
                <a:gd name="T74" fmla="*/ 1372 w 3728"/>
                <a:gd name="T75" fmla="*/ 2745 h 3488"/>
                <a:gd name="T76" fmla="*/ 1725 w 3728"/>
                <a:gd name="T77" fmla="*/ 2634 h 3488"/>
                <a:gd name="T78" fmla="*/ 2948 w 3728"/>
                <a:gd name="T79" fmla="*/ 3246 h 3488"/>
                <a:gd name="T80" fmla="*/ 3505 w 3728"/>
                <a:gd name="T81" fmla="*/ 3487 h 3488"/>
                <a:gd name="T82" fmla="*/ 3616 w 3728"/>
                <a:gd name="T83" fmla="*/ 3451 h 3488"/>
                <a:gd name="T84" fmla="*/ 3727 w 3728"/>
                <a:gd name="T85" fmla="*/ 3376 h 3488"/>
                <a:gd name="T86" fmla="*/ 3635 w 3728"/>
                <a:gd name="T87" fmla="*/ 853 h 3488"/>
                <a:gd name="T88" fmla="*/ 3616 w 3728"/>
                <a:gd name="T89" fmla="*/ 352 h 3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728" h="3488">
                  <a:moveTo>
                    <a:pt x="3616" y="352"/>
                  </a:moveTo>
                  <a:lnTo>
                    <a:pt x="3616" y="352"/>
                  </a:lnTo>
                  <a:cubicBezTo>
                    <a:pt x="3616" y="352"/>
                    <a:pt x="3635" y="334"/>
                    <a:pt x="3505" y="260"/>
                  </a:cubicBezTo>
                  <a:cubicBezTo>
                    <a:pt x="3375" y="204"/>
                    <a:pt x="3356" y="278"/>
                    <a:pt x="3226" y="260"/>
                  </a:cubicBezTo>
                  <a:cubicBezTo>
                    <a:pt x="3097" y="260"/>
                    <a:pt x="3152" y="241"/>
                    <a:pt x="3134" y="186"/>
                  </a:cubicBezTo>
                  <a:cubicBezTo>
                    <a:pt x="3097" y="111"/>
                    <a:pt x="3097" y="37"/>
                    <a:pt x="2911" y="37"/>
                  </a:cubicBezTo>
                  <a:cubicBezTo>
                    <a:pt x="2726" y="56"/>
                    <a:pt x="2522" y="111"/>
                    <a:pt x="2484" y="130"/>
                  </a:cubicBezTo>
                  <a:cubicBezTo>
                    <a:pt x="2466" y="148"/>
                    <a:pt x="2466" y="148"/>
                    <a:pt x="2466" y="148"/>
                  </a:cubicBezTo>
                  <a:lnTo>
                    <a:pt x="2466" y="148"/>
                  </a:lnTo>
                  <a:cubicBezTo>
                    <a:pt x="2466" y="148"/>
                    <a:pt x="2373" y="278"/>
                    <a:pt x="2373" y="389"/>
                  </a:cubicBezTo>
                  <a:cubicBezTo>
                    <a:pt x="2373" y="519"/>
                    <a:pt x="2336" y="575"/>
                    <a:pt x="2243" y="668"/>
                  </a:cubicBezTo>
                  <a:cubicBezTo>
                    <a:pt x="2169" y="742"/>
                    <a:pt x="2187" y="798"/>
                    <a:pt x="2113" y="742"/>
                  </a:cubicBezTo>
                  <a:cubicBezTo>
                    <a:pt x="2040" y="668"/>
                    <a:pt x="2022" y="649"/>
                    <a:pt x="1891" y="593"/>
                  </a:cubicBezTo>
                  <a:cubicBezTo>
                    <a:pt x="1762" y="519"/>
                    <a:pt x="1520" y="519"/>
                    <a:pt x="1484" y="501"/>
                  </a:cubicBezTo>
                  <a:cubicBezTo>
                    <a:pt x="1428" y="501"/>
                    <a:pt x="1409" y="463"/>
                    <a:pt x="1372" y="427"/>
                  </a:cubicBezTo>
                  <a:cubicBezTo>
                    <a:pt x="1335" y="371"/>
                    <a:pt x="1354" y="222"/>
                    <a:pt x="1279" y="186"/>
                  </a:cubicBezTo>
                  <a:cubicBezTo>
                    <a:pt x="1205" y="148"/>
                    <a:pt x="1131" y="92"/>
                    <a:pt x="1020" y="92"/>
                  </a:cubicBezTo>
                  <a:cubicBezTo>
                    <a:pt x="908" y="74"/>
                    <a:pt x="686" y="74"/>
                    <a:pt x="686" y="74"/>
                  </a:cubicBezTo>
                  <a:cubicBezTo>
                    <a:pt x="612" y="74"/>
                    <a:pt x="612" y="74"/>
                    <a:pt x="612" y="74"/>
                  </a:cubicBezTo>
                  <a:cubicBezTo>
                    <a:pt x="482" y="0"/>
                    <a:pt x="482" y="0"/>
                    <a:pt x="482" y="0"/>
                  </a:cubicBezTo>
                  <a:cubicBezTo>
                    <a:pt x="482" y="0"/>
                    <a:pt x="501" y="18"/>
                    <a:pt x="501" y="37"/>
                  </a:cubicBezTo>
                  <a:cubicBezTo>
                    <a:pt x="482" y="74"/>
                    <a:pt x="445" y="74"/>
                    <a:pt x="426" y="130"/>
                  </a:cubicBezTo>
                  <a:cubicBezTo>
                    <a:pt x="407" y="167"/>
                    <a:pt x="333" y="278"/>
                    <a:pt x="333" y="278"/>
                  </a:cubicBezTo>
                  <a:cubicBezTo>
                    <a:pt x="333" y="278"/>
                    <a:pt x="296" y="334"/>
                    <a:pt x="278" y="334"/>
                  </a:cubicBezTo>
                  <a:cubicBezTo>
                    <a:pt x="241" y="334"/>
                    <a:pt x="166" y="389"/>
                    <a:pt x="166" y="408"/>
                  </a:cubicBezTo>
                  <a:cubicBezTo>
                    <a:pt x="148" y="427"/>
                    <a:pt x="148" y="427"/>
                    <a:pt x="148" y="501"/>
                  </a:cubicBezTo>
                  <a:cubicBezTo>
                    <a:pt x="148" y="557"/>
                    <a:pt x="148" y="631"/>
                    <a:pt x="148" y="649"/>
                  </a:cubicBezTo>
                  <a:cubicBezTo>
                    <a:pt x="130" y="649"/>
                    <a:pt x="0" y="742"/>
                    <a:pt x="0" y="742"/>
                  </a:cubicBezTo>
                  <a:cubicBezTo>
                    <a:pt x="0" y="742"/>
                    <a:pt x="74" y="1113"/>
                    <a:pt x="55" y="1261"/>
                  </a:cubicBezTo>
                  <a:cubicBezTo>
                    <a:pt x="55" y="1391"/>
                    <a:pt x="92" y="1595"/>
                    <a:pt x="92" y="1688"/>
                  </a:cubicBezTo>
                  <a:cubicBezTo>
                    <a:pt x="74" y="1762"/>
                    <a:pt x="92" y="1799"/>
                    <a:pt x="74" y="1873"/>
                  </a:cubicBezTo>
                  <a:cubicBezTo>
                    <a:pt x="55" y="1929"/>
                    <a:pt x="130" y="2003"/>
                    <a:pt x="185" y="2115"/>
                  </a:cubicBezTo>
                  <a:cubicBezTo>
                    <a:pt x="222" y="2226"/>
                    <a:pt x="222" y="2263"/>
                    <a:pt x="315" y="2300"/>
                  </a:cubicBezTo>
                  <a:cubicBezTo>
                    <a:pt x="389" y="2319"/>
                    <a:pt x="556" y="2393"/>
                    <a:pt x="556" y="2449"/>
                  </a:cubicBezTo>
                  <a:cubicBezTo>
                    <a:pt x="575" y="2504"/>
                    <a:pt x="575" y="2541"/>
                    <a:pt x="649" y="2560"/>
                  </a:cubicBezTo>
                  <a:cubicBezTo>
                    <a:pt x="723" y="2560"/>
                    <a:pt x="946" y="2541"/>
                    <a:pt x="1020" y="2597"/>
                  </a:cubicBezTo>
                  <a:cubicBezTo>
                    <a:pt x="1094" y="2671"/>
                    <a:pt x="1113" y="2783"/>
                    <a:pt x="1168" y="2801"/>
                  </a:cubicBezTo>
                  <a:cubicBezTo>
                    <a:pt x="1205" y="2820"/>
                    <a:pt x="1279" y="2783"/>
                    <a:pt x="1372" y="2745"/>
                  </a:cubicBezTo>
                  <a:cubicBezTo>
                    <a:pt x="1465" y="2709"/>
                    <a:pt x="1539" y="2560"/>
                    <a:pt x="1725" y="2634"/>
                  </a:cubicBezTo>
                  <a:cubicBezTo>
                    <a:pt x="1891" y="2709"/>
                    <a:pt x="2948" y="3246"/>
                    <a:pt x="2948" y="3246"/>
                  </a:cubicBezTo>
                  <a:cubicBezTo>
                    <a:pt x="2948" y="3246"/>
                    <a:pt x="3449" y="3487"/>
                    <a:pt x="3505" y="3487"/>
                  </a:cubicBezTo>
                  <a:cubicBezTo>
                    <a:pt x="3560" y="3469"/>
                    <a:pt x="3597" y="3451"/>
                    <a:pt x="3616" y="3451"/>
                  </a:cubicBezTo>
                  <a:cubicBezTo>
                    <a:pt x="3653" y="3451"/>
                    <a:pt x="3727" y="3432"/>
                    <a:pt x="3727" y="3376"/>
                  </a:cubicBezTo>
                  <a:cubicBezTo>
                    <a:pt x="3727" y="3302"/>
                    <a:pt x="3635" y="853"/>
                    <a:pt x="3635" y="853"/>
                  </a:cubicBezTo>
                  <a:lnTo>
                    <a:pt x="3616" y="352"/>
                  </a:ln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91" name="Freeform 3"/>
            <p:cNvSpPr>
              <a:spLocks noChangeArrowheads="1"/>
            </p:cNvSpPr>
            <p:nvPr/>
          </p:nvSpPr>
          <p:spPr bwMode="auto">
            <a:xfrm>
              <a:off x="2157413" y="760413"/>
              <a:ext cx="1736725" cy="1724025"/>
            </a:xfrm>
            <a:custGeom>
              <a:avLst/>
              <a:gdLst>
                <a:gd name="T0" fmla="*/ 3784 w 4824"/>
                <a:gd name="T1" fmla="*/ 112 h 4787"/>
                <a:gd name="T2" fmla="*/ 3784 w 4824"/>
                <a:gd name="T3" fmla="*/ 112 h 4787"/>
                <a:gd name="T4" fmla="*/ 3710 w 4824"/>
                <a:gd name="T5" fmla="*/ 37 h 4787"/>
                <a:gd name="T6" fmla="*/ 3358 w 4824"/>
                <a:gd name="T7" fmla="*/ 0 h 4787"/>
                <a:gd name="T8" fmla="*/ 3265 w 4824"/>
                <a:gd name="T9" fmla="*/ 74 h 4787"/>
                <a:gd name="T10" fmla="*/ 3247 w 4824"/>
                <a:gd name="T11" fmla="*/ 93 h 4787"/>
                <a:gd name="T12" fmla="*/ 3191 w 4824"/>
                <a:gd name="T13" fmla="*/ 74 h 4787"/>
                <a:gd name="T14" fmla="*/ 3098 w 4824"/>
                <a:gd name="T15" fmla="*/ 37 h 4787"/>
                <a:gd name="T16" fmla="*/ 2876 w 4824"/>
                <a:gd name="T17" fmla="*/ 18 h 4787"/>
                <a:gd name="T18" fmla="*/ 2764 w 4824"/>
                <a:gd name="T19" fmla="*/ 74 h 4787"/>
                <a:gd name="T20" fmla="*/ 2245 w 4824"/>
                <a:gd name="T21" fmla="*/ 93 h 4787"/>
                <a:gd name="T22" fmla="*/ 1985 w 4824"/>
                <a:gd name="T23" fmla="*/ 204 h 4787"/>
                <a:gd name="T24" fmla="*/ 1855 w 4824"/>
                <a:gd name="T25" fmla="*/ 297 h 4787"/>
                <a:gd name="T26" fmla="*/ 1781 w 4824"/>
                <a:gd name="T27" fmla="*/ 297 h 4787"/>
                <a:gd name="T28" fmla="*/ 1669 w 4824"/>
                <a:gd name="T29" fmla="*/ 389 h 4787"/>
                <a:gd name="T30" fmla="*/ 1595 w 4824"/>
                <a:gd name="T31" fmla="*/ 483 h 4787"/>
                <a:gd name="T32" fmla="*/ 1558 w 4824"/>
                <a:gd name="T33" fmla="*/ 483 h 4787"/>
                <a:gd name="T34" fmla="*/ 1595 w 4824"/>
                <a:gd name="T35" fmla="*/ 760 h 4787"/>
                <a:gd name="T36" fmla="*/ 1688 w 4824"/>
                <a:gd name="T37" fmla="*/ 1076 h 4787"/>
                <a:gd name="T38" fmla="*/ 1725 w 4824"/>
                <a:gd name="T39" fmla="*/ 1261 h 4787"/>
                <a:gd name="T40" fmla="*/ 1669 w 4824"/>
                <a:gd name="T41" fmla="*/ 1391 h 4787"/>
                <a:gd name="T42" fmla="*/ 1466 w 4824"/>
                <a:gd name="T43" fmla="*/ 1391 h 4787"/>
                <a:gd name="T44" fmla="*/ 1243 w 4824"/>
                <a:gd name="T45" fmla="*/ 1484 h 4787"/>
                <a:gd name="T46" fmla="*/ 1132 w 4824"/>
                <a:gd name="T47" fmla="*/ 1707 h 4787"/>
                <a:gd name="T48" fmla="*/ 946 w 4824"/>
                <a:gd name="T49" fmla="*/ 1799 h 4787"/>
                <a:gd name="T50" fmla="*/ 724 w 4824"/>
                <a:gd name="T51" fmla="*/ 1985 h 4787"/>
                <a:gd name="T52" fmla="*/ 427 w 4824"/>
                <a:gd name="T53" fmla="*/ 2059 h 4787"/>
                <a:gd name="T54" fmla="*/ 204 w 4824"/>
                <a:gd name="T55" fmla="*/ 2152 h 4787"/>
                <a:gd name="T56" fmla="*/ 19 w 4824"/>
                <a:gd name="T57" fmla="*/ 2412 h 4787"/>
                <a:gd name="T58" fmla="*/ 315 w 4824"/>
                <a:gd name="T59" fmla="*/ 2820 h 4787"/>
                <a:gd name="T60" fmla="*/ 909 w 4824"/>
                <a:gd name="T61" fmla="*/ 3265 h 4787"/>
                <a:gd name="T62" fmla="*/ 2356 w 4824"/>
                <a:gd name="T63" fmla="*/ 4285 h 4787"/>
                <a:gd name="T64" fmla="*/ 2393 w 4824"/>
                <a:gd name="T65" fmla="*/ 4396 h 4787"/>
                <a:gd name="T66" fmla="*/ 2727 w 4824"/>
                <a:gd name="T67" fmla="*/ 4508 h 4787"/>
                <a:gd name="T68" fmla="*/ 2801 w 4824"/>
                <a:gd name="T69" fmla="*/ 4712 h 4787"/>
                <a:gd name="T70" fmla="*/ 2987 w 4824"/>
                <a:gd name="T71" fmla="*/ 4749 h 4787"/>
                <a:gd name="T72" fmla="*/ 3358 w 4824"/>
                <a:gd name="T73" fmla="*/ 4675 h 4787"/>
                <a:gd name="T74" fmla="*/ 4823 w 4824"/>
                <a:gd name="T75" fmla="*/ 3580 h 4787"/>
                <a:gd name="T76" fmla="*/ 4786 w 4824"/>
                <a:gd name="T77" fmla="*/ 3525 h 4787"/>
                <a:gd name="T78" fmla="*/ 4749 w 4824"/>
                <a:gd name="T79" fmla="*/ 3451 h 4787"/>
                <a:gd name="T80" fmla="*/ 4563 w 4824"/>
                <a:gd name="T81" fmla="*/ 3339 h 4787"/>
                <a:gd name="T82" fmla="*/ 4471 w 4824"/>
                <a:gd name="T83" fmla="*/ 3283 h 4787"/>
                <a:gd name="T84" fmla="*/ 4378 w 4824"/>
                <a:gd name="T85" fmla="*/ 3080 h 4787"/>
                <a:gd name="T86" fmla="*/ 4304 w 4824"/>
                <a:gd name="T87" fmla="*/ 2950 h 4787"/>
                <a:gd name="T88" fmla="*/ 4322 w 4824"/>
                <a:gd name="T89" fmla="*/ 2857 h 4787"/>
                <a:gd name="T90" fmla="*/ 4322 w 4824"/>
                <a:gd name="T91" fmla="*/ 2709 h 4787"/>
                <a:gd name="T92" fmla="*/ 4304 w 4824"/>
                <a:gd name="T93" fmla="*/ 2467 h 4787"/>
                <a:gd name="T94" fmla="*/ 4285 w 4824"/>
                <a:gd name="T95" fmla="*/ 2170 h 4787"/>
                <a:gd name="T96" fmla="*/ 4230 w 4824"/>
                <a:gd name="T97" fmla="*/ 1781 h 4787"/>
                <a:gd name="T98" fmla="*/ 4174 w 4824"/>
                <a:gd name="T99" fmla="*/ 1521 h 4787"/>
                <a:gd name="T100" fmla="*/ 4063 w 4824"/>
                <a:gd name="T101" fmla="*/ 1299 h 4787"/>
                <a:gd name="T102" fmla="*/ 3840 w 4824"/>
                <a:gd name="T103" fmla="*/ 1002 h 4787"/>
                <a:gd name="T104" fmla="*/ 3803 w 4824"/>
                <a:gd name="T105" fmla="*/ 724 h 4787"/>
                <a:gd name="T106" fmla="*/ 3859 w 4824"/>
                <a:gd name="T107" fmla="*/ 686 h 4787"/>
                <a:gd name="T108" fmla="*/ 3933 w 4824"/>
                <a:gd name="T109" fmla="*/ 464 h 4787"/>
                <a:gd name="T110" fmla="*/ 3840 w 4824"/>
                <a:gd name="T111" fmla="*/ 223 h 4787"/>
                <a:gd name="T112" fmla="*/ 3784 w 4824"/>
                <a:gd name="T113" fmla="*/ 112 h 4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824" h="4787">
                  <a:moveTo>
                    <a:pt x="3784" y="112"/>
                  </a:moveTo>
                  <a:lnTo>
                    <a:pt x="3784" y="112"/>
                  </a:lnTo>
                  <a:cubicBezTo>
                    <a:pt x="3784" y="112"/>
                    <a:pt x="3747" y="74"/>
                    <a:pt x="3710" y="37"/>
                  </a:cubicBezTo>
                  <a:cubicBezTo>
                    <a:pt x="3673" y="0"/>
                    <a:pt x="3358" y="0"/>
                    <a:pt x="3358" y="0"/>
                  </a:cubicBezTo>
                  <a:cubicBezTo>
                    <a:pt x="3358" y="0"/>
                    <a:pt x="3302" y="56"/>
                    <a:pt x="3265" y="74"/>
                  </a:cubicBezTo>
                  <a:cubicBezTo>
                    <a:pt x="3247" y="93"/>
                    <a:pt x="3247" y="93"/>
                    <a:pt x="3247" y="93"/>
                  </a:cubicBezTo>
                  <a:cubicBezTo>
                    <a:pt x="3247" y="93"/>
                    <a:pt x="3209" y="93"/>
                    <a:pt x="3191" y="74"/>
                  </a:cubicBezTo>
                  <a:cubicBezTo>
                    <a:pt x="3172" y="56"/>
                    <a:pt x="3135" y="18"/>
                    <a:pt x="3098" y="37"/>
                  </a:cubicBezTo>
                  <a:cubicBezTo>
                    <a:pt x="3061" y="37"/>
                    <a:pt x="2876" y="18"/>
                    <a:pt x="2876" y="18"/>
                  </a:cubicBezTo>
                  <a:cubicBezTo>
                    <a:pt x="2876" y="18"/>
                    <a:pt x="2801" y="74"/>
                    <a:pt x="2764" y="74"/>
                  </a:cubicBezTo>
                  <a:cubicBezTo>
                    <a:pt x="2708" y="93"/>
                    <a:pt x="2245" y="93"/>
                    <a:pt x="2245" y="93"/>
                  </a:cubicBezTo>
                  <a:cubicBezTo>
                    <a:pt x="2245" y="93"/>
                    <a:pt x="2022" y="186"/>
                    <a:pt x="1985" y="204"/>
                  </a:cubicBezTo>
                  <a:cubicBezTo>
                    <a:pt x="1948" y="223"/>
                    <a:pt x="1892" y="278"/>
                    <a:pt x="1855" y="297"/>
                  </a:cubicBezTo>
                  <a:cubicBezTo>
                    <a:pt x="1818" y="297"/>
                    <a:pt x="1799" y="278"/>
                    <a:pt x="1781" y="297"/>
                  </a:cubicBezTo>
                  <a:cubicBezTo>
                    <a:pt x="1763" y="297"/>
                    <a:pt x="1688" y="353"/>
                    <a:pt x="1669" y="389"/>
                  </a:cubicBezTo>
                  <a:cubicBezTo>
                    <a:pt x="1651" y="408"/>
                    <a:pt x="1595" y="483"/>
                    <a:pt x="1595" y="483"/>
                  </a:cubicBezTo>
                  <a:cubicBezTo>
                    <a:pt x="1577" y="483"/>
                    <a:pt x="1558" y="483"/>
                    <a:pt x="1558" y="483"/>
                  </a:cubicBezTo>
                  <a:cubicBezTo>
                    <a:pt x="1558" y="483"/>
                    <a:pt x="1577" y="705"/>
                    <a:pt x="1595" y="760"/>
                  </a:cubicBezTo>
                  <a:cubicBezTo>
                    <a:pt x="1614" y="835"/>
                    <a:pt x="1688" y="965"/>
                    <a:pt x="1688" y="1076"/>
                  </a:cubicBezTo>
                  <a:cubicBezTo>
                    <a:pt x="1688" y="1169"/>
                    <a:pt x="1707" y="1225"/>
                    <a:pt x="1725" y="1261"/>
                  </a:cubicBezTo>
                  <a:cubicBezTo>
                    <a:pt x="1725" y="1299"/>
                    <a:pt x="1707" y="1391"/>
                    <a:pt x="1669" y="1391"/>
                  </a:cubicBezTo>
                  <a:cubicBezTo>
                    <a:pt x="1614" y="1391"/>
                    <a:pt x="1521" y="1391"/>
                    <a:pt x="1466" y="1391"/>
                  </a:cubicBezTo>
                  <a:cubicBezTo>
                    <a:pt x="1392" y="1391"/>
                    <a:pt x="1317" y="1373"/>
                    <a:pt x="1243" y="1484"/>
                  </a:cubicBezTo>
                  <a:cubicBezTo>
                    <a:pt x="1169" y="1596"/>
                    <a:pt x="1206" y="1707"/>
                    <a:pt x="1132" y="1707"/>
                  </a:cubicBezTo>
                  <a:cubicBezTo>
                    <a:pt x="1076" y="1707"/>
                    <a:pt x="1002" y="1725"/>
                    <a:pt x="946" y="1799"/>
                  </a:cubicBezTo>
                  <a:cubicBezTo>
                    <a:pt x="891" y="1892"/>
                    <a:pt x="816" y="1985"/>
                    <a:pt x="724" y="1985"/>
                  </a:cubicBezTo>
                  <a:cubicBezTo>
                    <a:pt x="650" y="1985"/>
                    <a:pt x="520" y="2041"/>
                    <a:pt x="427" y="2059"/>
                  </a:cubicBezTo>
                  <a:cubicBezTo>
                    <a:pt x="315" y="2078"/>
                    <a:pt x="279" y="2133"/>
                    <a:pt x="204" y="2152"/>
                  </a:cubicBezTo>
                  <a:cubicBezTo>
                    <a:pt x="130" y="2170"/>
                    <a:pt x="0" y="2263"/>
                    <a:pt x="19" y="2412"/>
                  </a:cubicBezTo>
                  <a:cubicBezTo>
                    <a:pt x="37" y="2541"/>
                    <a:pt x="19" y="2690"/>
                    <a:pt x="315" y="2820"/>
                  </a:cubicBezTo>
                  <a:cubicBezTo>
                    <a:pt x="594" y="2950"/>
                    <a:pt x="909" y="3265"/>
                    <a:pt x="909" y="3265"/>
                  </a:cubicBezTo>
                  <a:cubicBezTo>
                    <a:pt x="2356" y="4285"/>
                    <a:pt x="2356" y="4285"/>
                    <a:pt x="2356" y="4285"/>
                  </a:cubicBezTo>
                  <a:cubicBezTo>
                    <a:pt x="2356" y="4285"/>
                    <a:pt x="2356" y="4396"/>
                    <a:pt x="2393" y="4396"/>
                  </a:cubicBezTo>
                  <a:cubicBezTo>
                    <a:pt x="2449" y="4396"/>
                    <a:pt x="2708" y="4508"/>
                    <a:pt x="2727" y="4508"/>
                  </a:cubicBezTo>
                  <a:cubicBezTo>
                    <a:pt x="2746" y="4508"/>
                    <a:pt x="2801" y="4638"/>
                    <a:pt x="2801" y="4712"/>
                  </a:cubicBezTo>
                  <a:cubicBezTo>
                    <a:pt x="2801" y="4786"/>
                    <a:pt x="2931" y="4767"/>
                    <a:pt x="2987" y="4749"/>
                  </a:cubicBezTo>
                  <a:cubicBezTo>
                    <a:pt x="3061" y="4749"/>
                    <a:pt x="3302" y="4693"/>
                    <a:pt x="3358" y="4675"/>
                  </a:cubicBezTo>
                  <a:cubicBezTo>
                    <a:pt x="3413" y="4656"/>
                    <a:pt x="4823" y="3580"/>
                    <a:pt x="4823" y="3580"/>
                  </a:cubicBezTo>
                  <a:cubicBezTo>
                    <a:pt x="4823" y="3580"/>
                    <a:pt x="4805" y="3562"/>
                    <a:pt x="4786" y="3525"/>
                  </a:cubicBezTo>
                  <a:cubicBezTo>
                    <a:pt x="4786" y="3506"/>
                    <a:pt x="4805" y="3469"/>
                    <a:pt x="4749" y="3451"/>
                  </a:cubicBezTo>
                  <a:cubicBezTo>
                    <a:pt x="4712" y="3413"/>
                    <a:pt x="4601" y="3358"/>
                    <a:pt x="4563" y="3339"/>
                  </a:cubicBezTo>
                  <a:cubicBezTo>
                    <a:pt x="4526" y="3339"/>
                    <a:pt x="4489" y="3321"/>
                    <a:pt x="4471" y="3283"/>
                  </a:cubicBezTo>
                  <a:cubicBezTo>
                    <a:pt x="4452" y="3247"/>
                    <a:pt x="4396" y="3117"/>
                    <a:pt x="4378" y="3080"/>
                  </a:cubicBezTo>
                  <a:cubicBezTo>
                    <a:pt x="4360" y="3061"/>
                    <a:pt x="4304" y="2968"/>
                    <a:pt x="4304" y="2950"/>
                  </a:cubicBezTo>
                  <a:cubicBezTo>
                    <a:pt x="4304" y="2931"/>
                    <a:pt x="4322" y="2857"/>
                    <a:pt x="4322" y="2857"/>
                  </a:cubicBezTo>
                  <a:cubicBezTo>
                    <a:pt x="4322" y="2838"/>
                    <a:pt x="4322" y="2745"/>
                    <a:pt x="4322" y="2709"/>
                  </a:cubicBezTo>
                  <a:cubicBezTo>
                    <a:pt x="4322" y="2690"/>
                    <a:pt x="4304" y="2467"/>
                    <a:pt x="4304" y="2467"/>
                  </a:cubicBezTo>
                  <a:cubicBezTo>
                    <a:pt x="4304" y="2467"/>
                    <a:pt x="4285" y="2189"/>
                    <a:pt x="4285" y="2170"/>
                  </a:cubicBezTo>
                  <a:lnTo>
                    <a:pt x="4230" y="1781"/>
                  </a:lnTo>
                  <a:cubicBezTo>
                    <a:pt x="4230" y="1781"/>
                    <a:pt x="4211" y="1596"/>
                    <a:pt x="4174" y="1521"/>
                  </a:cubicBezTo>
                  <a:cubicBezTo>
                    <a:pt x="4174" y="1521"/>
                    <a:pt x="4118" y="1354"/>
                    <a:pt x="4063" y="1299"/>
                  </a:cubicBezTo>
                  <a:cubicBezTo>
                    <a:pt x="3989" y="1225"/>
                    <a:pt x="3877" y="1039"/>
                    <a:pt x="3840" y="1002"/>
                  </a:cubicBezTo>
                  <a:cubicBezTo>
                    <a:pt x="3803" y="965"/>
                    <a:pt x="3766" y="742"/>
                    <a:pt x="3803" y="724"/>
                  </a:cubicBezTo>
                  <a:cubicBezTo>
                    <a:pt x="3840" y="705"/>
                    <a:pt x="3859" y="686"/>
                    <a:pt x="3859" y="686"/>
                  </a:cubicBezTo>
                  <a:cubicBezTo>
                    <a:pt x="3933" y="464"/>
                    <a:pt x="3933" y="464"/>
                    <a:pt x="3933" y="464"/>
                  </a:cubicBezTo>
                  <a:cubicBezTo>
                    <a:pt x="3933" y="464"/>
                    <a:pt x="3877" y="260"/>
                    <a:pt x="3840" y="223"/>
                  </a:cubicBezTo>
                  <a:cubicBezTo>
                    <a:pt x="3803" y="186"/>
                    <a:pt x="3784" y="112"/>
                    <a:pt x="3784" y="112"/>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92" name="Freeform 4"/>
            <p:cNvSpPr>
              <a:spLocks noChangeArrowheads="1"/>
            </p:cNvSpPr>
            <p:nvPr/>
          </p:nvSpPr>
          <p:spPr bwMode="auto">
            <a:xfrm>
              <a:off x="1390650" y="881063"/>
              <a:ext cx="1389063" cy="1403350"/>
            </a:xfrm>
            <a:custGeom>
              <a:avLst/>
              <a:gdLst>
                <a:gd name="T0" fmla="*/ 3691 w 3859"/>
                <a:gd name="T1" fmla="*/ 149 h 3897"/>
                <a:gd name="T2" fmla="*/ 3691 w 3859"/>
                <a:gd name="T3" fmla="*/ 149 h 3897"/>
                <a:gd name="T4" fmla="*/ 3617 w 3859"/>
                <a:gd name="T5" fmla="*/ 149 h 3897"/>
                <a:gd name="T6" fmla="*/ 3450 w 3859"/>
                <a:gd name="T7" fmla="*/ 55 h 3897"/>
                <a:gd name="T8" fmla="*/ 3339 w 3859"/>
                <a:gd name="T9" fmla="*/ 130 h 3897"/>
                <a:gd name="T10" fmla="*/ 3209 w 3859"/>
                <a:gd name="T11" fmla="*/ 130 h 3897"/>
                <a:gd name="T12" fmla="*/ 3060 w 3859"/>
                <a:gd name="T13" fmla="*/ 130 h 3897"/>
                <a:gd name="T14" fmla="*/ 2894 w 3859"/>
                <a:gd name="T15" fmla="*/ 55 h 3897"/>
                <a:gd name="T16" fmla="*/ 2708 w 3859"/>
                <a:gd name="T17" fmla="*/ 74 h 3897"/>
                <a:gd name="T18" fmla="*/ 2634 w 3859"/>
                <a:gd name="T19" fmla="*/ 297 h 3897"/>
                <a:gd name="T20" fmla="*/ 2412 w 3859"/>
                <a:gd name="T21" fmla="*/ 556 h 3897"/>
                <a:gd name="T22" fmla="*/ 2059 w 3859"/>
                <a:gd name="T23" fmla="*/ 761 h 3897"/>
                <a:gd name="T24" fmla="*/ 1873 w 3859"/>
                <a:gd name="T25" fmla="*/ 983 h 3897"/>
                <a:gd name="T26" fmla="*/ 1836 w 3859"/>
                <a:gd name="T27" fmla="*/ 1243 h 3897"/>
                <a:gd name="T28" fmla="*/ 1818 w 3859"/>
                <a:gd name="T29" fmla="*/ 1354 h 3897"/>
                <a:gd name="T30" fmla="*/ 1855 w 3859"/>
                <a:gd name="T31" fmla="*/ 1539 h 3897"/>
                <a:gd name="T32" fmla="*/ 1780 w 3859"/>
                <a:gd name="T33" fmla="*/ 1744 h 3897"/>
                <a:gd name="T34" fmla="*/ 1391 w 3859"/>
                <a:gd name="T35" fmla="*/ 2004 h 3897"/>
                <a:gd name="T36" fmla="*/ 1261 w 3859"/>
                <a:gd name="T37" fmla="*/ 2096 h 3897"/>
                <a:gd name="T38" fmla="*/ 983 w 3859"/>
                <a:gd name="T39" fmla="*/ 2152 h 3897"/>
                <a:gd name="T40" fmla="*/ 908 w 3859"/>
                <a:gd name="T41" fmla="*/ 2375 h 3897"/>
                <a:gd name="T42" fmla="*/ 631 w 3859"/>
                <a:gd name="T43" fmla="*/ 2672 h 3897"/>
                <a:gd name="T44" fmla="*/ 575 w 3859"/>
                <a:gd name="T45" fmla="*/ 2949 h 3897"/>
                <a:gd name="T46" fmla="*/ 389 w 3859"/>
                <a:gd name="T47" fmla="*/ 3079 h 3897"/>
                <a:gd name="T48" fmla="*/ 278 w 3859"/>
                <a:gd name="T49" fmla="*/ 3320 h 3897"/>
                <a:gd name="T50" fmla="*/ 148 w 3859"/>
                <a:gd name="T51" fmla="*/ 3525 h 3897"/>
                <a:gd name="T52" fmla="*/ 55 w 3859"/>
                <a:gd name="T53" fmla="*/ 3691 h 3897"/>
                <a:gd name="T54" fmla="*/ 0 w 3859"/>
                <a:gd name="T55" fmla="*/ 3821 h 3897"/>
                <a:gd name="T56" fmla="*/ 964 w 3859"/>
                <a:gd name="T57" fmla="*/ 3896 h 3897"/>
                <a:gd name="T58" fmla="*/ 1020 w 3859"/>
                <a:gd name="T59" fmla="*/ 3766 h 3897"/>
                <a:gd name="T60" fmla="*/ 1038 w 3859"/>
                <a:gd name="T61" fmla="*/ 3488 h 3897"/>
                <a:gd name="T62" fmla="*/ 1243 w 3859"/>
                <a:gd name="T63" fmla="*/ 3320 h 3897"/>
                <a:gd name="T64" fmla="*/ 1279 w 3859"/>
                <a:gd name="T65" fmla="*/ 2987 h 3897"/>
                <a:gd name="T66" fmla="*/ 1279 w 3859"/>
                <a:gd name="T67" fmla="*/ 2727 h 3897"/>
                <a:gd name="T68" fmla="*/ 2133 w 3859"/>
                <a:gd name="T69" fmla="*/ 2708 h 3897"/>
                <a:gd name="T70" fmla="*/ 2133 w 3859"/>
                <a:gd name="T71" fmla="*/ 2040 h 3897"/>
                <a:gd name="T72" fmla="*/ 2244 w 3859"/>
                <a:gd name="T73" fmla="*/ 1874 h 3897"/>
                <a:gd name="T74" fmla="*/ 2412 w 3859"/>
                <a:gd name="T75" fmla="*/ 1781 h 3897"/>
                <a:gd name="T76" fmla="*/ 2578 w 3859"/>
                <a:gd name="T77" fmla="*/ 1725 h 3897"/>
                <a:gd name="T78" fmla="*/ 2819 w 3859"/>
                <a:gd name="T79" fmla="*/ 1651 h 3897"/>
                <a:gd name="T80" fmla="*/ 2894 w 3859"/>
                <a:gd name="T81" fmla="*/ 1651 h 3897"/>
                <a:gd name="T82" fmla="*/ 3005 w 3859"/>
                <a:gd name="T83" fmla="*/ 1577 h 3897"/>
                <a:gd name="T84" fmla="*/ 3154 w 3859"/>
                <a:gd name="T85" fmla="*/ 1410 h 3897"/>
                <a:gd name="T86" fmla="*/ 3265 w 3859"/>
                <a:gd name="T87" fmla="*/ 1373 h 3897"/>
                <a:gd name="T88" fmla="*/ 3320 w 3859"/>
                <a:gd name="T89" fmla="*/ 1317 h 3897"/>
                <a:gd name="T90" fmla="*/ 3506 w 3859"/>
                <a:gd name="T91" fmla="*/ 1057 h 3897"/>
                <a:gd name="T92" fmla="*/ 3784 w 3859"/>
                <a:gd name="T93" fmla="*/ 1057 h 3897"/>
                <a:gd name="T94" fmla="*/ 3858 w 3859"/>
                <a:gd name="T95" fmla="*/ 965 h 3897"/>
                <a:gd name="T96" fmla="*/ 3840 w 3859"/>
                <a:gd name="T97" fmla="*/ 872 h 3897"/>
                <a:gd name="T98" fmla="*/ 3821 w 3859"/>
                <a:gd name="T99" fmla="*/ 742 h 3897"/>
                <a:gd name="T100" fmla="*/ 3766 w 3859"/>
                <a:gd name="T101" fmla="*/ 538 h 3897"/>
                <a:gd name="T102" fmla="*/ 3728 w 3859"/>
                <a:gd name="T103" fmla="*/ 408 h 3897"/>
                <a:gd name="T104" fmla="*/ 3691 w 3859"/>
                <a:gd name="T105" fmla="*/ 149 h 3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859" h="3897">
                  <a:moveTo>
                    <a:pt x="3691" y="149"/>
                  </a:moveTo>
                  <a:lnTo>
                    <a:pt x="3691" y="149"/>
                  </a:lnTo>
                  <a:cubicBezTo>
                    <a:pt x="3691" y="149"/>
                    <a:pt x="3673" y="185"/>
                    <a:pt x="3617" y="149"/>
                  </a:cubicBezTo>
                  <a:cubicBezTo>
                    <a:pt x="3561" y="111"/>
                    <a:pt x="3525" y="37"/>
                    <a:pt x="3450" y="55"/>
                  </a:cubicBezTo>
                  <a:cubicBezTo>
                    <a:pt x="3376" y="74"/>
                    <a:pt x="3395" y="111"/>
                    <a:pt x="3339" y="130"/>
                  </a:cubicBezTo>
                  <a:cubicBezTo>
                    <a:pt x="3283" y="149"/>
                    <a:pt x="3302" y="130"/>
                    <a:pt x="3209" y="130"/>
                  </a:cubicBezTo>
                  <a:cubicBezTo>
                    <a:pt x="3135" y="130"/>
                    <a:pt x="3135" y="167"/>
                    <a:pt x="3060" y="130"/>
                  </a:cubicBezTo>
                  <a:cubicBezTo>
                    <a:pt x="2986" y="111"/>
                    <a:pt x="2931" y="93"/>
                    <a:pt x="2894" y="55"/>
                  </a:cubicBezTo>
                  <a:cubicBezTo>
                    <a:pt x="2875" y="19"/>
                    <a:pt x="2745" y="0"/>
                    <a:pt x="2708" y="74"/>
                  </a:cubicBezTo>
                  <a:cubicBezTo>
                    <a:pt x="2689" y="130"/>
                    <a:pt x="2727" y="223"/>
                    <a:pt x="2634" y="297"/>
                  </a:cubicBezTo>
                  <a:cubicBezTo>
                    <a:pt x="2523" y="371"/>
                    <a:pt x="2541" y="538"/>
                    <a:pt x="2412" y="556"/>
                  </a:cubicBezTo>
                  <a:cubicBezTo>
                    <a:pt x="2263" y="556"/>
                    <a:pt x="2115" y="686"/>
                    <a:pt x="2059" y="761"/>
                  </a:cubicBezTo>
                  <a:cubicBezTo>
                    <a:pt x="2003" y="816"/>
                    <a:pt x="1910" y="909"/>
                    <a:pt x="1873" y="983"/>
                  </a:cubicBezTo>
                  <a:cubicBezTo>
                    <a:pt x="1818" y="1039"/>
                    <a:pt x="1873" y="1187"/>
                    <a:pt x="1836" y="1243"/>
                  </a:cubicBezTo>
                  <a:cubicBezTo>
                    <a:pt x="1799" y="1280"/>
                    <a:pt x="1799" y="1317"/>
                    <a:pt x="1818" y="1354"/>
                  </a:cubicBezTo>
                  <a:cubicBezTo>
                    <a:pt x="1836" y="1410"/>
                    <a:pt x="1892" y="1465"/>
                    <a:pt x="1855" y="1539"/>
                  </a:cubicBezTo>
                  <a:cubicBezTo>
                    <a:pt x="1818" y="1633"/>
                    <a:pt x="1873" y="1669"/>
                    <a:pt x="1780" y="1744"/>
                  </a:cubicBezTo>
                  <a:cubicBezTo>
                    <a:pt x="1688" y="1818"/>
                    <a:pt x="1465" y="1985"/>
                    <a:pt x="1391" y="2004"/>
                  </a:cubicBezTo>
                  <a:cubicBezTo>
                    <a:pt x="1335" y="2040"/>
                    <a:pt x="1373" y="2096"/>
                    <a:pt x="1261" y="2096"/>
                  </a:cubicBezTo>
                  <a:cubicBezTo>
                    <a:pt x="1131" y="2096"/>
                    <a:pt x="983" y="2096"/>
                    <a:pt x="983" y="2152"/>
                  </a:cubicBezTo>
                  <a:cubicBezTo>
                    <a:pt x="964" y="2207"/>
                    <a:pt x="964" y="2300"/>
                    <a:pt x="908" y="2375"/>
                  </a:cubicBezTo>
                  <a:cubicBezTo>
                    <a:pt x="834" y="2449"/>
                    <a:pt x="705" y="2578"/>
                    <a:pt x="631" y="2672"/>
                  </a:cubicBezTo>
                  <a:cubicBezTo>
                    <a:pt x="556" y="2783"/>
                    <a:pt x="649" y="2913"/>
                    <a:pt x="575" y="2949"/>
                  </a:cubicBezTo>
                  <a:cubicBezTo>
                    <a:pt x="501" y="2987"/>
                    <a:pt x="463" y="2968"/>
                    <a:pt x="389" y="3079"/>
                  </a:cubicBezTo>
                  <a:cubicBezTo>
                    <a:pt x="315" y="3191"/>
                    <a:pt x="334" y="3209"/>
                    <a:pt x="278" y="3320"/>
                  </a:cubicBezTo>
                  <a:cubicBezTo>
                    <a:pt x="222" y="3432"/>
                    <a:pt x="222" y="3469"/>
                    <a:pt x="148" y="3525"/>
                  </a:cubicBezTo>
                  <a:cubicBezTo>
                    <a:pt x="55" y="3599"/>
                    <a:pt x="111" y="3673"/>
                    <a:pt x="55" y="3691"/>
                  </a:cubicBezTo>
                  <a:cubicBezTo>
                    <a:pt x="18" y="3710"/>
                    <a:pt x="0" y="3821"/>
                    <a:pt x="0" y="3821"/>
                  </a:cubicBezTo>
                  <a:cubicBezTo>
                    <a:pt x="964" y="3896"/>
                    <a:pt x="964" y="3896"/>
                    <a:pt x="964" y="3896"/>
                  </a:cubicBezTo>
                  <a:cubicBezTo>
                    <a:pt x="964" y="3896"/>
                    <a:pt x="1020" y="3821"/>
                    <a:pt x="1020" y="3766"/>
                  </a:cubicBezTo>
                  <a:cubicBezTo>
                    <a:pt x="1020" y="3691"/>
                    <a:pt x="1002" y="3562"/>
                    <a:pt x="1038" y="3488"/>
                  </a:cubicBezTo>
                  <a:cubicBezTo>
                    <a:pt x="1076" y="3414"/>
                    <a:pt x="1205" y="3376"/>
                    <a:pt x="1243" y="3320"/>
                  </a:cubicBezTo>
                  <a:cubicBezTo>
                    <a:pt x="1279" y="3246"/>
                    <a:pt x="1279" y="2987"/>
                    <a:pt x="1279" y="2987"/>
                  </a:cubicBezTo>
                  <a:cubicBezTo>
                    <a:pt x="1279" y="2727"/>
                    <a:pt x="1279" y="2727"/>
                    <a:pt x="1279" y="2727"/>
                  </a:cubicBezTo>
                  <a:cubicBezTo>
                    <a:pt x="2133" y="2708"/>
                    <a:pt x="2133" y="2708"/>
                    <a:pt x="2133" y="2708"/>
                  </a:cubicBezTo>
                  <a:cubicBezTo>
                    <a:pt x="2133" y="2040"/>
                    <a:pt x="2133" y="2040"/>
                    <a:pt x="2133" y="2040"/>
                  </a:cubicBezTo>
                  <a:cubicBezTo>
                    <a:pt x="2133" y="2040"/>
                    <a:pt x="2152" y="1910"/>
                    <a:pt x="2244" y="1874"/>
                  </a:cubicBezTo>
                  <a:cubicBezTo>
                    <a:pt x="2318" y="1818"/>
                    <a:pt x="2393" y="1799"/>
                    <a:pt x="2412" y="1781"/>
                  </a:cubicBezTo>
                  <a:cubicBezTo>
                    <a:pt x="2412" y="1781"/>
                    <a:pt x="2541" y="1725"/>
                    <a:pt x="2578" y="1725"/>
                  </a:cubicBezTo>
                  <a:cubicBezTo>
                    <a:pt x="2615" y="1707"/>
                    <a:pt x="2801" y="1669"/>
                    <a:pt x="2819" y="1651"/>
                  </a:cubicBezTo>
                  <a:cubicBezTo>
                    <a:pt x="2838" y="1651"/>
                    <a:pt x="2875" y="1669"/>
                    <a:pt x="2894" y="1651"/>
                  </a:cubicBezTo>
                  <a:cubicBezTo>
                    <a:pt x="2912" y="1651"/>
                    <a:pt x="2931" y="1651"/>
                    <a:pt x="3005" y="1577"/>
                  </a:cubicBezTo>
                  <a:cubicBezTo>
                    <a:pt x="3060" y="1503"/>
                    <a:pt x="3135" y="1410"/>
                    <a:pt x="3154" y="1410"/>
                  </a:cubicBezTo>
                  <a:cubicBezTo>
                    <a:pt x="3172" y="1391"/>
                    <a:pt x="3265" y="1373"/>
                    <a:pt x="3265" y="1373"/>
                  </a:cubicBezTo>
                  <a:cubicBezTo>
                    <a:pt x="3265" y="1373"/>
                    <a:pt x="3302" y="1410"/>
                    <a:pt x="3320" y="1317"/>
                  </a:cubicBezTo>
                  <a:cubicBezTo>
                    <a:pt x="3339" y="1243"/>
                    <a:pt x="3376" y="1076"/>
                    <a:pt x="3506" y="1057"/>
                  </a:cubicBezTo>
                  <a:cubicBezTo>
                    <a:pt x="3784" y="1057"/>
                    <a:pt x="3784" y="1057"/>
                    <a:pt x="3784" y="1057"/>
                  </a:cubicBezTo>
                  <a:cubicBezTo>
                    <a:pt x="3784" y="1057"/>
                    <a:pt x="3840" y="1076"/>
                    <a:pt x="3858" y="965"/>
                  </a:cubicBezTo>
                  <a:cubicBezTo>
                    <a:pt x="3858" y="965"/>
                    <a:pt x="3858" y="909"/>
                    <a:pt x="3840" y="872"/>
                  </a:cubicBezTo>
                  <a:cubicBezTo>
                    <a:pt x="3821" y="853"/>
                    <a:pt x="3821" y="761"/>
                    <a:pt x="3821" y="742"/>
                  </a:cubicBezTo>
                  <a:cubicBezTo>
                    <a:pt x="3821" y="723"/>
                    <a:pt x="3784" y="556"/>
                    <a:pt x="3766" y="538"/>
                  </a:cubicBezTo>
                  <a:cubicBezTo>
                    <a:pt x="3747" y="520"/>
                    <a:pt x="3728" y="426"/>
                    <a:pt x="3728" y="408"/>
                  </a:cubicBezTo>
                  <a:cubicBezTo>
                    <a:pt x="3710" y="408"/>
                    <a:pt x="3691" y="149"/>
                    <a:pt x="3691" y="149"/>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93" name="Freeform 5"/>
            <p:cNvSpPr>
              <a:spLocks noChangeArrowheads="1"/>
            </p:cNvSpPr>
            <p:nvPr/>
          </p:nvSpPr>
          <p:spPr bwMode="auto">
            <a:xfrm>
              <a:off x="1376363" y="1616075"/>
              <a:ext cx="1101725" cy="1236663"/>
            </a:xfrm>
            <a:custGeom>
              <a:avLst/>
              <a:gdLst>
                <a:gd name="T0" fmla="*/ 1187 w 3062"/>
                <a:gd name="T1" fmla="*/ 3414 h 3433"/>
                <a:gd name="T2" fmla="*/ 1187 w 3062"/>
                <a:gd name="T3" fmla="*/ 3414 h 3433"/>
                <a:gd name="T4" fmla="*/ 1335 w 3062"/>
                <a:gd name="T5" fmla="*/ 3321 h 3433"/>
                <a:gd name="T6" fmla="*/ 1743 w 3062"/>
                <a:gd name="T7" fmla="*/ 3321 h 3433"/>
                <a:gd name="T8" fmla="*/ 2745 w 3062"/>
                <a:gd name="T9" fmla="*/ 3284 h 3433"/>
                <a:gd name="T10" fmla="*/ 2856 w 3062"/>
                <a:gd name="T11" fmla="*/ 3099 h 3433"/>
                <a:gd name="T12" fmla="*/ 2560 w 3062"/>
                <a:gd name="T13" fmla="*/ 928 h 3433"/>
                <a:gd name="T14" fmla="*/ 3061 w 3062"/>
                <a:gd name="T15" fmla="*/ 873 h 3433"/>
                <a:gd name="T16" fmla="*/ 2820 w 3062"/>
                <a:gd name="T17" fmla="*/ 650 h 3433"/>
                <a:gd name="T18" fmla="*/ 2523 w 3062"/>
                <a:gd name="T19" fmla="*/ 464 h 3433"/>
                <a:gd name="T20" fmla="*/ 2281 w 3062"/>
                <a:gd name="T21" fmla="*/ 316 h 3433"/>
                <a:gd name="T22" fmla="*/ 2170 w 3062"/>
                <a:gd name="T23" fmla="*/ 0 h 3433"/>
                <a:gd name="T24" fmla="*/ 2170 w 3062"/>
                <a:gd name="T25" fmla="*/ 668 h 3433"/>
                <a:gd name="T26" fmla="*/ 1316 w 3062"/>
                <a:gd name="T27" fmla="*/ 687 h 3433"/>
                <a:gd name="T28" fmla="*/ 1298 w 3062"/>
                <a:gd name="T29" fmla="*/ 1169 h 3433"/>
                <a:gd name="T30" fmla="*/ 1224 w 3062"/>
                <a:gd name="T31" fmla="*/ 1336 h 3433"/>
                <a:gd name="T32" fmla="*/ 1075 w 3062"/>
                <a:gd name="T33" fmla="*/ 1466 h 3433"/>
                <a:gd name="T34" fmla="*/ 1075 w 3062"/>
                <a:gd name="T35" fmla="*/ 1707 h 3433"/>
                <a:gd name="T36" fmla="*/ 1001 w 3062"/>
                <a:gd name="T37" fmla="*/ 1856 h 3433"/>
                <a:gd name="T38" fmla="*/ 37 w 3062"/>
                <a:gd name="T39" fmla="*/ 1781 h 3433"/>
                <a:gd name="T40" fmla="*/ 37 w 3062"/>
                <a:gd name="T41" fmla="*/ 1856 h 3433"/>
                <a:gd name="T42" fmla="*/ 55 w 3062"/>
                <a:gd name="T43" fmla="*/ 1948 h 3433"/>
                <a:gd name="T44" fmla="*/ 92 w 3062"/>
                <a:gd name="T45" fmla="*/ 1986 h 3433"/>
                <a:gd name="T46" fmla="*/ 259 w 3062"/>
                <a:gd name="T47" fmla="*/ 2060 h 3433"/>
                <a:gd name="T48" fmla="*/ 222 w 3062"/>
                <a:gd name="T49" fmla="*/ 2190 h 3433"/>
                <a:gd name="T50" fmla="*/ 203 w 3062"/>
                <a:gd name="T51" fmla="*/ 2264 h 3433"/>
                <a:gd name="T52" fmla="*/ 259 w 3062"/>
                <a:gd name="T53" fmla="*/ 2431 h 3433"/>
                <a:gd name="T54" fmla="*/ 333 w 3062"/>
                <a:gd name="T55" fmla="*/ 2709 h 3433"/>
                <a:gd name="T56" fmla="*/ 222 w 3062"/>
                <a:gd name="T57" fmla="*/ 2932 h 3433"/>
                <a:gd name="T58" fmla="*/ 222 w 3062"/>
                <a:gd name="T59" fmla="*/ 3080 h 3433"/>
                <a:gd name="T60" fmla="*/ 426 w 3062"/>
                <a:gd name="T61" fmla="*/ 3006 h 3433"/>
                <a:gd name="T62" fmla="*/ 574 w 3062"/>
                <a:gd name="T63" fmla="*/ 2969 h 3433"/>
                <a:gd name="T64" fmla="*/ 723 w 3062"/>
                <a:gd name="T65" fmla="*/ 3043 h 3433"/>
                <a:gd name="T66" fmla="*/ 797 w 3062"/>
                <a:gd name="T67" fmla="*/ 3080 h 3433"/>
                <a:gd name="T68" fmla="*/ 945 w 3062"/>
                <a:gd name="T69" fmla="*/ 3135 h 3433"/>
                <a:gd name="T70" fmla="*/ 1039 w 3062"/>
                <a:gd name="T71" fmla="*/ 3321 h 3433"/>
                <a:gd name="T72" fmla="*/ 1187 w 3062"/>
                <a:gd name="T73" fmla="*/ 3414 h 34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062" h="3433">
                  <a:moveTo>
                    <a:pt x="1187" y="3414"/>
                  </a:moveTo>
                  <a:lnTo>
                    <a:pt x="1187" y="3414"/>
                  </a:lnTo>
                  <a:cubicBezTo>
                    <a:pt x="1187" y="3414"/>
                    <a:pt x="1168" y="3340"/>
                    <a:pt x="1335" y="3321"/>
                  </a:cubicBezTo>
                  <a:cubicBezTo>
                    <a:pt x="1502" y="3303"/>
                    <a:pt x="1539" y="3358"/>
                    <a:pt x="1743" y="3321"/>
                  </a:cubicBezTo>
                  <a:cubicBezTo>
                    <a:pt x="1947" y="3303"/>
                    <a:pt x="2726" y="3303"/>
                    <a:pt x="2745" y="3284"/>
                  </a:cubicBezTo>
                  <a:cubicBezTo>
                    <a:pt x="2764" y="3265"/>
                    <a:pt x="2912" y="3284"/>
                    <a:pt x="2856" y="3099"/>
                  </a:cubicBezTo>
                  <a:cubicBezTo>
                    <a:pt x="2820" y="2932"/>
                    <a:pt x="2560" y="928"/>
                    <a:pt x="2560" y="928"/>
                  </a:cubicBezTo>
                  <a:cubicBezTo>
                    <a:pt x="3061" y="873"/>
                    <a:pt x="3061" y="873"/>
                    <a:pt x="3061" y="873"/>
                  </a:cubicBezTo>
                  <a:cubicBezTo>
                    <a:pt x="2820" y="650"/>
                    <a:pt x="2820" y="650"/>
                    <a:pt x="2820" y="650"/>
                  </a:cubicBezTo>
                  <a:cubicBezTo>
                    <a:pt x="2820" y="650"/>
                    <a:pt x="2560" y="483"/>
                    <a:pt x="2523" y="464"/>
                  </a:cubicBezTo>
                  <a:cubicBezTo>
                    <a:pt x="2504" y="464"/>
                    <a:pt x="2319" y="371"/>
                    <a:pt x="2281" y="316"/>
                  </a:cubicBezTo>
                  <a:cubicBezTo>
                    <a:pt x="2226" y="241"/>
                    <a:pt x="2207" y="241"/>
                    <a:pt x="2170" y="0"/>
                  </a:cubicBezTo>
                  <a:cubicBezTo>
                    <a:pt x="2170" y="668"/>
                    <a:pt x="2170" y="668"/>
                    <a:pt x="2170" y="668"/>
                  </a:cubicBezTo>
                  <a:cubicBezTo>
                    <a:pt x="1316" y="687"/>
                    <a:pt x="1316" y="687"/>
                    <a:pt x="1316" y="687"/>
                  </a:cubicBezTo>
                  <a:cubicBezTo>
                    <a:pt x="1316" y="687"/>
                    <a:pt x="1316" y="1114"/>
                    <a:pt x="1298" y="1169"/>
                  </a:cubicBezTo>
                  <a:cubicBezTo>
                    <a:pt x="1298" y="1169"/>
                    <a:pt x="1298" y="1299"/>
                    <a:pt x="1224" y="1336"/>
                  </a:cubicBezTo>
                  <a:cubicBezTo>
                    <a:pt x="1224" y="1336"/>
                    <a:pt x="1075" y="1429"/>
                    <a:pt x="1075" y="1466"/>
                  </a:cubicBezTo>
                  <a:cubicBezTo>
                    <a:pt x="1057" y="1522"/>
                    <a:pt x="1057" y="1670"/>
                    <a:pt x="1075" y="1707"/>
                  </a:cubicBezTo>
                  <a:cubicBezTo>
                    <a:pt x="1075" y="1707"/>
                    <a:pt x="1057" y="1819"/>
                    <a:pt x="1001" y="1856"/>
                  </a:cubicBezTo>
                  <a:cubicBezTo>
                    <a:pt x="37" y="1781"/>
                    <a:pt x="37" y="1781"/>
                    <a:pt x="37" y="1781"/>
                  </a:cubicBezTo>
                  <a:cubicBezTo>
                    <a:pt x="37" y="1781"/>
                    <a:pt x="0" y="1819"/>
                    <a:pt x="37" y="1856"/>
                  </a:cubicBezTo>
                  <a:cubicBezTo>
                    <a:pt x="55" y="1893"/>
                    <a:pt x="55" y="1911"/>
                    <a:pt x="55" y="1948"/>
                  </a:cubicBezTo>
                  <a:cubicBezTo>
                    <a:pt x="55" y="1986"/>
                    <a:pt x="74" y="2004"/>
                    <a:pt x="92" y="1986"/>
                  </a:cubicBezTo>
                  <a:cubicBezTo>
                    <a:pt x="111" y="1986"/>
                    <a:pt x="315" y="2004"/>
                    <a:pt x="259" y="2060"/>
                  </a:cubicBezTo>
                  <a:cubicBezTo>
                    <a:pt x="222" y="2116"/>
                    <a:pt x="259" y="2134"/>
                    <a:pt x="222" y="2190"/>
                  </a:cubicBezTo>
                  <a:cubicBezTo>
                    <a:pt x="185" y="2227"/>
                    <a:pt x="185" y="2208"/>
                    <a:pt x="203" y="2264"/>
                  </a:cubicBezTo>
                  <a:cubicBezTo>
                    <a:pt x="222" y="2338"/>
                    <a:pt x="241" y="2375"/>
                    <a:pt x="259" y="2431"/>
                  </a:cubicBezTo>
                  <a:cubicBezTo>
                    <a:pt x="278" y="2468"/>
                    <a:pt x="352" y="2653"/>
                    <a:pt x="333" y="2709"/>
                  </a:cubicBezTo>
                  <a:cubicBezTo>
                    <a:pt x="297" y="2783"/>
                    <a:pt x="241" y="2876"/>
                    <a:pt x="222" y="2932"/>
                  </a:cubicBezTo>
                  <a:cubicBezTo>
                    <a:pt x="203" y="2987"/>
                    <a:pt x="222" y="3080"/>
                    <a:pt x="222" y="3080"/>
                  </a:cubicBezTo>
                  <a:cubicBezTo>
                    <a:pt x="222" y="3080"/>
                    <a:pt x="352" y="3024"/>
                    <a:pt x="426" y="3006"/>
                  </a:cubicBezTo>
                  <a:cubicBezTo>
                    <a:pt x="482" y="2987"/>
                    <a:pt x="519" y="2950"/>
                    <a:pt x="574" y="2969"/>
                  </a:cubicBezTo>
                  <a:cubicBezTo>
                    <a:pt x="630" y="2987"/>
                    <a:pt x="723" y="2987"/>
                    <a:pt x="723" y="3043"/>
                  </a:cubicBezTo>
                  <a:cubicBezTo>
                    <a:pt x="742" y="3099"/>
                    <a:pt x="742" y="3061"/>
                    <a:pt x="797" y="3080"/>
                  </a:cubicBezTo>
                  <a:cubicBezTo>
                    <a:pt x="871" y="3099"/>
                    <a:pt x="927" y="3099"/>
                    <a:pt x="945" y="3135"/>
                  </a:cubicBezTo>
                  <a:cubicBezTo>
                    <a:pt x="945" y="3173"/>
                    <a:pt x="1001" y="3265"/>
                    <a:pt x="1039" y="3321"/>
                  </a:cubicBezTo>
                  <a:cubicBezTo>
                    <a:pt x="1057" y="3377"/>
                    <a:pt x="1150" y="3432"/>
                    <a:pt x="1187" y="3414"/>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94" name="Freeform 6"/>
            <p:cNvSpPr>
              <a:spLocks noChangeArrowheads="1"/>
            </p:cNvSpPr>
            <p:nvPr/>
          </p:nvSpPr>
          <p:spPr bwMode="auto">
            <a:xfrm>
              <a:off x="1382713" y="2684463"/>
              <a:ext cx="528637" cy="420687"/>
            </a:xfrm>
            <a:custGeom>
              <a:avLst/>
              <a:gdLst>
                <a:gd name="T0" fmla="*/ 1410 w 1467"/>
                <a:gd name="T1" fmla="*/ 1150 h 1169"/>
                <a:gd name="T2" fmla="*/ 1410 w 1467"/>
                <a:gd name="T3" fmla="*/ 1150 h 1169"/>
                <a:gd name="T4" fmla="*/ 1280 w 1467"/>
                <a:gd name="T5" fmla="*/ 1150 h 1169"/>
                <a:gd name="T6" fmla="*/ 983 w 1467"/>
                <a:gd name="T7" fmla="*/ 1038 h 1169"/>
                <a:gd name="T8" fmla="*/ 668 w 1467"/>
                <a:gd name="T9" fmla="*/ 1020 h 1169"/>
                <a:gd name="T10" fmla="*/ 371 w 1467"/>
                <a:gd name="T11" fmla="*/ 1057 h 1169"/>
                <a:gd name="T12" fmla="*/ 260 w 1467"/>
                <a:gd name="T13" fmla="*/ 1113 h 1169"/>
                <a:gd name="T14" fmla="*/ 185 w 1467"/>
                <a:gd name="T15" fmla="*/ 1076 h 1169"/>
                <a:gd name="T16" fmla="*/ 167 w 1467"/>
                <a:gd name="T17" fmla="*/ 1020 h 1169"/>
                <a:gd name="T18" fmla="*/ 93 w 1467"/>
                <a:gd name="T19" fmla="*/ 927 h 1169"/>
                <a:gd name="T20" fmla="*/ 149 w 1467"/>
                <a:gd name="T21" fmla="*/ 834 h 1169"/>
                <a:gd name="T22" fmla="*/ 167 w 1467"/>
                <a:gd name="T23" fmla="*/ 742 h 1169"/>
                <a:gd name="T24" fmla="*/ 130 w 1467"/>
                <a:gd name="T25" fmla="*/ 705 h 1169"/>
                <a:gd name="T26" fmla="*/ 56 w 1467"/>
                <a:gd name="T27" fmla="*/ 612 h 1169"/>
                <a:gd name="T28" fmla="*/ 56 w 1467"/>
                <a:gd name="T29" fmla="*/ 408 h 1169"/>
                <a:gd name="T30" fmla="*/ 167 w 1467"/>
                <a:gd name="T31" fmla="*/ 296 h 1169"/>
                <a:gd name="T32" fmla="*/ 204 w 1467"/>
                <a:gd name="T33" fmla="*/ 111 h 1169"/>
                <a:gd name="T34" fmla="*/ 390 w 1467"/>
                <a:gd name="T35" fmla="*/ 37 h 1169"/>
                <a:gd name="T36" fmla="*/ 520 w 1467"/>
                <a:gd name="T37" fmla="*/ 0 h 1169"/>
                <a:gd name="T38" fmla="*/ 686 w 1467"/>
                <a:gd name="T39" fmla="*/ 37 h 1169"/>
                <a:gd name="T40" fmla="*/ 705 w 1467"/>
                <a:gd name="T41" fmla="*/ 92 h 1169"/>
                <a:gd name="T42" fmla="*/ 779 w 1467"/>
                <a:gd name="T43" fmla="*/ 111 h 1169"/>
                <a:gd name="T44" fmla="*/ 909 w 1467"/>
                <a:gd name="T45" fmla="*/ 148 h 1169"/>
                <a:gd name="T46" fmla="*/ 1021 w 1467"/>
                <a:gd name="T47" fmla="*/ 352 h 1169"/>
                <a:gd name="T48" fmla="*/ 1169 w 1467"/>
                <a:gd name="T49" fmla="*/ 445 h 1169"/>
                <a:gd name="T50" fmla="*/ 1224 w 1467"/>
                <a:gd name="T51" fmla="*/ 389 h 1169"/>
                <a:gd name="T52" fmla="*/ 1224 w 1467"/>
                <a:gd name="T53" fmla="*/ 463 h 1169"/>
                <a:gd name="T54" fmla="*/ 1298 w 1467"/>
                <a:gd name="T55" fmla="*/ 797 h 1169"/>
                <a:gd name="T56" fmla="*/ 1410 w 1467"/>
                <a:gd name="T57" fmla="*/ 1002 h 1169"/>
                <a:gd name="T58" fmla="*/ 1410 w 1467"/>
                <a:gd name="T59" fmla="*/ 1150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7" h="1169">
                  <a:moveTo>
                    <a:pt x="1410" y="1150"/>
                  </a:moveTo>
                  <a:lnTo>
                    <a:pt x="1410" y="1150"/>
                  </a:lnTo>
                  <a:cubicBezTo>
                    <a:pt x="1410" y="1150"/>
                    <a:pt x="1354" y="1168"/>
                    <a:pt x="1280" y="1150"/>
                  </a:cubicBezTo>
                  <a:cubicBezTo>
                    <a:pt x="1206" y="1131"/>
                    <a:pt x="1076" y="1076"/>
                    <a:pt x="983" y="1038"/>
                  </a:cubicBezTo>
                  <a:cubicBezTo>
                    <a:pt x="891" y="1020"/>
                    <a:pt x="853" y="1038"/>
                    <a:pt x="668" y="1020"/>
                  </a:cubicBezTo>
                  <a:cubicBezTo>
                    <a:pt x="464" y="1002"/>
                    <a:pt x="427" y="1057"/>
                    <a:pt x="371" y="1057"/>
                  </a:cubicBezTo>
                  <a:cubicBezTo>
                    <a:pt x="315" y="1076"/>
                    <a:pt x="279" y="1113"/>
                    <a:pt x="260" y="1113"/>
                  </a:cubicBezTo>
                  <a:cubicBezTo>
                    <a:pt x="241" y="1113"/>
                    <a:pt x="204" y="1094"/>
                    <a:pt x="185" y="1076"/>
                  </a:cubicBezTo>
                  <a:cubicBezTo>
                    <a:pt x="185" y="1076"/>
                    <a:pt x="185" y="1057"/>
                    <a:pt x="167" y="1020"/>
                  </a:cubicBezTo>
                  <a:cubicBezTo>
                    <a:pt x="130" y="983"/>
                    <a:pt x="74" y="964"/>
                    <a:pt x="93" y="927"/>
                  </a:cubicBezTo>
                  <a:cubicBezTo>
                    <a:pt x="111" y="890"/>
                    <a:pt x="130" y="853"/>
                    <a:pt x="149" y="834"/>
                  </a:cubicBezTo>
                  <a:cubicBezTo>
                    <a:pt x="167" y="816"/>
                    <a:pt x="204" y="760"/>
                    <a:pt x="167" y="742"/>
                  </a:cubicBezTo>
                  <a:cubicBezTo>
                    <a:pt x="130" y="723"/>
                    <a:pt x="111" y="723"/>
                    <a:pt x="130" y="705"/>
                  </a:cubicBezTo>
                  <a:cubicBezTo>
                    <a:pt x="130" y="667"/>
                    <a:pt x="74" y="667"/>
                    <a:pt x="56" y="612"/>
                  </a:cubicBezTo>
                  <a:cubicBezTo>
                    <a:pt x="19" y="556"/>
                    <a:pt x="0" y="445"/>
                    <a:pt x="56" y="408"/>
                  </a:cubicBezTo>
                  <a:cubicBezTo>
                    <a:pt x="93" y="352"/>
                    <a:pt x="130" y="334"/>
                    <a:pt x="167" y="296"/>
                  </a:cubicBezTo>
                  <a:cubicBezTo>
                    <a:pt x="204" y="241"/>
                    <a:pt x="204" y="111"/>
                    <a:pt x="204" y="111"/>
                  </a:cubicBezTo>
                  <a:cubicBezTo>
                    <a:pt x="204" y="111"/>
                    <a:pt x="371" y="37"/>
                    <a:pt x="390" y="37"/>
                  </a:cubicBezTo>
                  <a:cubicBezTo>
                    <a:pt x="408" y="37"/>
                    <a:pt x="501" y="0"/>
                    <a:pt x="520" y="0"/>
                  </a:cubicBezTo>
                  <a:cubicBezTo>
                    <a:pt x="538" y="0"/>
                    <a:pt x="668" y="18"/>
                    <a:pt x="686" y="37"/>
                  </a:cubicBezTo>
                  <a:cubicBezTo>
                    <a:pt x="705" y="55"/>
                    <a:pt x="705" y="92"/>
                    <a:pt x="705" y="92"/>
                  </a:cubicBezTo>
                  <a:cubicBezTo>
                    <a:pt x="705" y="92"/>
                    <a:pt x="761" y="111"/>
                    <a:pt x="779" y="111"/>
                  </a:cubicBezTo>
                  <a:cubicBezTo>
                    <a:pt x="816" y="111"/>
                    <a:pt x="891" y="130"/>
                    <a:pt x="909" y="148"/>
                  </a:cubicBezTo>
                  <a:cubicBezTo>
                    <a:pt x="927" y="148"/>
                    <a:pt x="983" y="315"/>
                    <a:pt x="1021" y="352"/>
                  </a:cubicBezTo>
                  <a:cubicBezTo>
                    <a:pt x="1039" y="389"/>
                    <a:pt x="1057" y="445"/>
                    <a:pt x="1169" y="445"/>
                  </a:cubicBezTo>
                  <a:cubicBezTo>
                    <a:pt x="1169" y="445"/>
                    <a:pt x="1187" y="389"/>
                    <a:pt x="1224" y="389"/>
                  </a:cubicBezTo>
                  <a:cubicBezTo>
                    <a:pt x="1243" y="371"/>
                    <a:pt x="1243" y="389"/>
                    <a:pt x="1224" y="463"/>
                  </a:cubicBezTo>
                  <a:cubicBezTo>
                    <a:pt x="1224" y="519"/>
                    <a:pt x="1187" y="667"/>
                    <a:pt x="1298" y="797"/>
                  </a:cubicBezTo>
                  <a:cubicBezTo>
                    <a:pt x="1392" y="946"/>
                    <a:pt x="1410" y="927"/>
                    <a:pt x="1410" y="1002"/>
                  </a:cubicBezTo>
                  <a:cubicBezTo>
                    <a:pt x="1410" y="1076"/>
                    <a:pt x="1466" y="1131"/>
                    <a:pt x="1410" y="115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95" name="Freeform 7"/>
            <p:cNvSpPr>
              <a:spLocks noChangeArrowheads="1"/>
            </p:cNvSpPr>
            <p:nvPr/>
          </p:nvSpPr>
          <p:spPr bwMode="auto">
            <a:xfrm>
              <a:off x="1476375" y="3051175"/>
              <a:ext cx="233363" cy="153988"/>
            </a:xfrm>
            <a:custGeom>
              <a:avLst/>
              <a:gdLst>
                <a:gd name="T0" fmla="*/ 222 w 650"/>
                <a:gd name="T1" fmla="*/ 389 h 428"/>
                <a:gd name="T2" fmla="*/ 222 w 650"/>
                <a:gd name="T3" fmla="*/ 389 h 428"/>
                <a:gd name="T4" fmla="*/ 204 w 650"/>
                <a:gd name="T5" fmla="*/ 315 h 428"/>
                <a:gd name="T6" fmla="*/ 148 w 650"/>
                <a:gd name="T7" fmla="*/ 167 h 428"/>
                <a:gd name="T8" fmla="*/ 74 w 650"/>
                <a:gd name="T9" fmla="*/ 185 h 428"/>
                <a:gd name="T10" fmla="*/ 55 w 650"/>
                <a:gd name="T11" fmla="*/ 148 h 428"/>
                <a:gd name="T12" fmla="*/ 0 w 650"/>
                <a:gd name="T13" fmla="*/ 93 h 428"/>
                <a:gd name="T14" fmla="*/ 111 w 650"/>
                <a:gd name="T15" fmla="*/ 37 h 428"/>
                <a:gd name="T16" fmla="*/ 296 w 650"/>
                <a:gd name="T17" fmla="*/ 0 h 428"/>
                <a:gd name="T18" fmla="*/ 575 w 650"/>
                <a:gd name="T19" fmla="*/ 0 h 428"/>
                <a:gd name="T20" fmla="*/ 631 w 650"/>
                <a:gd name="T21" fmla="*/ 18 h 428"/>
                <a:gd name="T22" fmla="*/ 593 w 650"/>
                <a:gd name="T23" fmla="*/ 74 h 428"/>
                <a:gd name="T24" fmla="*/ 519 w 650"/>
                <a:gd name="T25" fmla="*/ 185 h 428"/>
                <a:gd name="T26" fmla="*/ 315 w 650"/>
                <a:gd name="T27" fmla="*/ 278 h 428"/>
                <a:gd name="T28" fmla="*/ 222 w 650"/>
                <a:gd name="T29" fmla="*/ 38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0" h="428">
                  <a:moveTo>
                    <a:pt x="222" y="389"/>
                  </a:moveTo>
                  <a:lnTo>
                    <a:pt x="222" y="389"/>
                  </a:lnTo>
                  <a:cubicBezTo>
                    <a:pt x="222" y="389"/>
                    <a:pt x="222" y="371"/>
                    <a:pt x="204" y="315"/>
                  </a:cubicBezTo>
                  <a:cubicBezTo>
                    <a:pt x="185" y="241"/>
                    <a:pt x="185" y="148"/>
                    <a:pt x="148" y="167"/>
                  </a:cubicBezTo>
                  <a:cubicBezTo>
                    <a:pt x="111" y="185"/>
                    <a:pt x="74" y="204"/>
                    <a:pt x="74" y="185"/>
                  </a:cubicBezTo>
                  <a:cubicBezTo>
                    <a:pt x="55" y="185"/>
                    <a:pt x="55" y="167"/>
                    <a:pt x="55" y="148"/>
                  </a:cubicBezTo>
                  <a:cubicBezTo>
                    <a:pt x="74" y="130"/>
                    <a:pt x="0" y="93"/>
                    <a:pt x="0" y="93"/>
                  </a:cubicBezTo>
                  <a:cubicBezTo>
                    <a:pt x="0" y="93"/>
                    <a:pt x="55" y="56"/>
                    <a:pt x="111" y="37"/>
                  </a:cubicBezTo>
                  <a:cubicBezTo>
                    <a:pt x="167" y="37"/>
                    <a:pt x="222" y="0"/>
                    <a:pt x="296" y="0"/>
                  </a:cubicBezTo>
                  <a:cubicBezTo>
                    <a:pt x="371" y="0"/>
                    <a:pt x="501" y="18"/>
                    <a:pt x="575" y="0"/>
                  </a:cubicBezTo>
                  <a:cubicBezTo>
                    <a:pt x="631" y="18"/>
                    <a:pt x="631" y="18"/>
                    <a:pt x="631" y="18"/>
                  </a:cubicBezTo>
                  <a:cubicBezTo>
                    <a:pt x="631" y="18"/>
                    <a:pt x="649" y="37"/>
                    <a:pt x="593" y="74"/>
                  </a:cubicBezTo>
                  <a:cubicBezTo>
                    <a:pt x="538" y="130"/>
                    <a:pt x="556" y="111"/>
                    <a:pt x="519" y="185"/>
                  </a:cubicBezTo>
                  <a:cubicBezTo>
                    <a:pt x="464" y="241"/>
                    <a:pt x="352" y="241"/>
                    <a:pt x="315" y="278"/>
                  </a:cubicBezTo>
                  <a:cubicBezTo>
                    <a:pt x="278" y="315"/>
                    <a:pt x="278" y="427"/>
                    <a:pt x="222" y="389"/>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96" name="Freeform 8"/>
            <p:cNvSpPr>
              <a:spLocks noChangeArrowheads="1"/>
            </p:cNvSpPr>
            <p:nvPr/>
          </p:nvSpPr>
          <p:spPr bwMode="auto">
            <a:xfrm>
              <a:off x="1717675" y="3278188"/>
              <a:ext cx="266700" cy="287337"/>
            </a:xfrm>
            <a:custGeom>
              <a:avLst/>
              <a:gdLst>
                <a:gd name="T0" fmla="*/ 0 w 743"/>
                <a:gd name="T1" fmla="*/ 335 h 799"/>
                <a:gd name="T2" fmla="*/ 0 w 743"/>
                <a:gd name="T3" fmla="*/ 335 h 799"/>
                <a:gd name="T4" fmla="*/ 205 w 743"/>
                <a:gd name="T5" fmla="*/ 706 h 799"/>
                <a:gd name="T6" fmla="*/ 465 w 743"/>
                <a:gd name="T7" fmla="*/ 724 h 799"/>
                <a:gd name="T8" fmla="*/ 465 w 743"/>
                <a:gd name="T9" fmla="*/ 780 h 799"/>
                <a:gd name="T10" fmla="*/ 520 w 743"/>
                <a:gd name="T11" fmla="*/ 780 h 799"/>
                <a:gd name="T12" fmla="*/ 650 w 743"/>
                <a:gd name="T13" fmla="*/ 650 h 799"/>
                <a:gd name="T14" fmla="*/ 724 w 743"/>
                <a:gd name="T15" fmla="*/ 539 h 799"/>
                <a:gd name="T16" fmla="*/ 687 w 743"/>
                <a:gd name="T17" fmla="*/ 390 h 799"/>
                <a:gd name="T18" fmla="*/ 613 w 743"/>
                <a:gd name="T19" fmla="*/ 279 h 799"/>
                <a:gd name="T20" fmla="*/ 576 w 743"/>
                <a:gd name="T21" fmla="*/ 130 h 799"/>
                <a:gd name="T22" fmla="*/ 390 w 743"/>
                <a:gd name="T23" fmla="*/ 38 h 799"/>
                <a:gd name="T24" fmla="*/ 149 w 743"/>
                <a:gd name="T25" fmla="*/ 168 h 799"/>
                <a:gd name="T26" fmla="*/ 0 w 743"/>
                <a:gd name="T27" fmla="*/ 335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3" h="799">
                  <a:moveTo>
                    <a:pt x="0" y="335"/>
                  </a:moveTo>
                  <a:lnTo>
                    <a:pt x="0" y="335"/>
                  </a:lnTo>
                  <a:cubicBezTo>
                    <a:pt x="205" y="706"/>
                    <a:pt x="205" y="706"/>
                    <a:pt x="205" y="706"/>
                  </a:cubicBezTo>
                  <a:cubicBezTo>
                    <a:pt x="465" y="724"/>
                    <a:pt x="465" y="724"/>
                    <a:pt x="465" y="724"/>
                  </a:cubicBezTo>
                  <a:cubicBezTo>
                    <a:pt x="465" y="724"/>
                    <a:pt x="446" y="780"/>
                    <a:pt x="465" y="780"/>
                  </a:cubicBezTo>
                  <a:cubicBezTo>
                    <a:pt x="483" y="780"/>
                    <a:pt x="501" y="798"/>
                    <a:pt x="520" y="780"/>
                  </a:cubicBezTo>
                  <a:cubicBezTo>
                    <a:pt x="557" y="761"/>
                    <a:pt x="613" y="687"/>
                    <a:pt x="650" y="650"/>
                  </a:cubicBezTo>
                  <a:cubicBezTo>
                    <a:pt x="687" y="613"/>
                    <a:pt x="724" y="539"/>
                    <a:pt x="724" y="539"/>
                  </a:cubicBezTo>
                  <a:cubicBezTo>
                    <a:pt x="742" y="520"/>
                    <a:pt x="706" y="427"/>
                    <a:pt x="687" y="390"/>
                  </a:cubicBezTo>
                  <a:cubicBezTo>
                    <a:pt x="668" y="371"/>
                    <a:pt x="613" y="335"/>
                    <a:pt x="613" y="279"/>
                  </a:cubicBezTo>
                  <a:cubicBezTo>
                    <a:pt x="631" y="223"/>
                    <a:pt x="668" y="205"/>
                    <a:pt x="576" y="130"/>
                  </a:cubicBezTo>
                  <a:cubicBezTo>
                    <a:pt x="483" y="56"/>
                    <a:pt x="465" y="0"/>
                    <a:pt x="390" y="38"/>
                  </a:cubicBezTo>
                  <a:cubicBezTo>
                    <a:pt x="316" y="75"/>
                    <a:pt x="205" y="112"/>
                    <a:pt x="149" y="168"/>
                  </a:cubicBezTo>
                  <a:cubicBezTo>
                    <a:pt x="112" y="223"/>
                    <a:pt x="0" y="335"/>
                    <a:pt x="0" y="335"/>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97" name="Freeform 9"/>
            <p:cNvSpPr>
              <a:spLocks noChangeArrowheads="1"/>
            </p:cNvSpPr>
            <p:nvPr/>
          </p:nvSpPr>
          <p:spPr bwMode="auto">
            <a:xfrm>
              <a:off x="1550988" y="3057525"/>
              <a:ext cx="647700" cy="460375"/>
            </a:xfrm>
            <a:custGeom>
              <a:avLst/>
              <a:gdLst>
                <a:gd name="T0" fmla="*/ 946 w 1800"/>
                <a:gd name="T1" fmla="*/ 112 h 1281"/>
                <a:gd name="T2" fmla="*/ 946 w 1800"/>
                <a:gd name="T3" fmla="*/ 112 h 1281"/>
                <a:gd name="T4" fmla="*/ 1076 w 1800"/>
                <a:gd name="T5" fmla="*/ 205 h 1281"/>
                <a:gd name="T6" fmla="*/ 1280 w 1800"/>
                <a:gd name="T7" fmla="*/ 167 h 1281"/>
                <a:gd name="T8" fmla="*/ 1428 w 1800"/>
                <a:gd name="T9" fmla="*/ 75 h 1281"/>
                <a:gd name="T10" fmla="*/ 1558 w 1800"/>
                <a:gd name="T11" fmla="*/ 167 h 1281"/>
                <a:gd name="T12" fmla="*/ 1707 w 1800"/>
                <a:gd name="T13" fmla="*/ 501 h 1281"/>
                <a:gd name="T14" fmla="*/ 1762 w 1800"/>
                <a:gd name="T15" fmla="*/ 724 h 1281"/>
                <a:gd name="T16" fmla="*/ 1781 w 1800"/>
                <a:gd name="T17" fmla="*/ 947 h 1281"/>
                <a:gd name="T18" fmla="*/ 1670 w 1800"/>
                <a:gd name="T19" fmla="*/ 1206 h 1281"/>
                <a:gd name="T20" fmla="*/ 1484 w 1800"/>
                <a:gd name="T21" fmla="*/ 1262 h 1281"/>
                <a:gd name="T22" fmla="*/ 1391 w 1800"/>
                <a:gd name="T23" fmla="*/ 1132 h 1281"/>
                <a:gd name="T24" fmla="*/ 1317 w 1800"/>
                <a:gd name="T25" fmla="*/ 1058 h 1281"/>
                <a:gd name="T26" fmla="*/ 1187 w 1800"/>
                <a:gd name="T27" fmla="*/ 1151 h 1281"/>
                <a:gd name="T28" fmla="*/ 1150 w 1800"/>
                <a:gd name="T29" fmla="*/ 1021 h 1281"/>
                <a:gd name="T30" fmla="*/ 1076 w 1800"/>
                <a:gd name="T31" fmla="*/ 928 h 1281"/>
                <a:gd name="T32" fmla="*/ 1094 w 1800"/>
                <a:gd name="T33" fmla="*/ 835 h 1281"/>
                <a:gd name="T34" fmla="*/ 1039 w 1800"/>
                <a:gd name="T35" fmla="*/ 742 h 1281"/>
                <a:gd name="T36" fmla="*/ 928 w 1800"/>
                <a:gd name="T37" fmla="*/ 650 h 1281"/>
                <a:gd name="T38" fmla="*/ 834 w 1800"/>
                <a:gd name="T39" fmla="*/ 668 h 1281"/>
                <a:gd name="T40" fmla="*/ 649 w 1800"/>
                <a:gd name="T41" fmla="*/ 742 h 1281"/>
                <a:gd name="T42" fmla="*/ 463 w 1800"/>
                <a:gd name="T43" fmla="*/ 947 h 1281"/>
                <a:gd name="T44" fmla="*/ 297 w 1800"/>
                <a:gd name="T45" fmla="*/ 650 h 1281"/>
                <a:gd name="T46" fmla="*/ 167 w 1800"/>
                <a:gd name="T47" fmla="*/ 464 h 1281"/>
                <a:gd name="T48" fmla="*/ 56 w 1800"/>
                <a:gd name="T49" fmla="*/ 427 h 1281"/>
                <a:gd name="T50" fmla="*/ 18 w 1800"/>
                <a:gd name="T51" fmla="*/ 371 h 1281"/>
                <a:gd name="T52" fmla="*/ 74 w 1800"/>
                <a:gd name="T53" fmla="*/ 353 h 1281"/>
                <a:gd name="T54" fmla="*/ 148 w 1800"/>
                <a:gd name="T55" fmla="*/ 241 h 1281"/>
                <a:gd name="T56" fmla="*/ 278 w 1800"/>
                <a:gd name="T57" fmla="*/ 186 h 1281"/>
                <a:gd name="T58" fmla="*/ 352 w 1800"/>
                <a:gd name="T59" fmla="*/ 93 h 1281"/>
                <a:gd name="T60" fmla="*/ 427 w 1800"/>
                <a:gd name="T61" fmla="*/ 19 h 1281"/>
                <a:gd name="T62" fmla="*/ 427 w 1800"/>
                <a:gd name="T63" fmla="*/ 0 h 1281"/>
                <a:gd name="T64" fmla="*/ 612 w 1800"/>
                <a:gd name="T65" fmla="*/ 38 h 1281"/>
                <a:gd name="T66" fmla="*/ 872 w 1800"/>
                <a:gd name="T67" fmla="*/ 112 h 1281"/>
                <a:gd name="T68" fmla="*/ 946 w 1800"/>
                <a:gd name="T69" fmla="*/ 112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0" h="1281">
                  <a:moveTo>
                    <a:pt x="946" y="112"/>
                  </a:moveTo>
                  <a:lnTo>
                    <a:pt x="946" y="112"/>
                  </a:lnTo>
                  <a:cubicBezTo>
                    <a:pt x="946" y="112"/>
                    <a:pt x="1020" y="186"/>
                    <a:pt x="1076" y="205"/>
                  </a:cubicBezTo>
                  <a:cubicBezTo>
                    <a:pt x="1131" y="223"/>
                    <a:pt x="1187" y="186"/>
                    <a:pt x="1280" y="167"/>
                  </a:cubicBezTo>
                  <a:cubicBezTo>
                    <a:pt x="1354" y="130"/>
                    <a:pt x="1410" y="75"/>
                    <a:pt x="1428" y="75"/>
                  </a:cubicBezTo>
                  <a:cubicBezTo>
                    <a:pt x="1428" y="75"/>
                    <a:pt x="1502" y="0"/>
                    <a:pt x="1558" y="167"/>
                  </a:cubicBezTo>
                  <a:cubicBezTo>
                    <a:pt x="1614" y="335"/>
                    <a:pt x="1670" y="427"/>
                    <a:pt x="1707" y="501"/>
                  </a:cubicBezTo>
                  <a:cubicBezTo>
                    <a:pt x="1744" y="576"/>
                    <a:pt x="1762" y="631"/>
                    <a:pt x="1762" y="724"/>
                  </a:cubicBezTo>
                  <a:cubicBezTo>
                    <a:pt x="1744" y="798"/>
                    <a:pt x="1799" y="872"/>
                    <a:pt x="1781" y="947"/>
                  </a:cubicBezTo>
                  <a:cubicBezTo>
                    <a:pt x="1762" y="1021"/>
                    <a:pt x="1725" y="1151"/>
                    <a:pt x="1670" y="1206"/>
                  </a:cubicBezTo>
                  <a:cubicBezTo>
                    <a:pt x="1596" y="1262"/>
                    <a:pt x="1502" y="1280"/>
                    <a:pt x="1484" y="1262"/>
                  </a:cubicBezTo>
                  <a:cubicBezTo>
                    <a:pt x="1447" y="1243"/>
                    <a:pt x="1391" y="1151"/>
                    <a:pt x="1391" y="1132"/>
                  </a:cubicBezTo>
                  <a:cubicBezTo>
                    <a:pt x="1373" y="1113"/>
                    <a:pt x="1373" y="1039"/>
                    <a:pt x="1317" y="1058"/>
                  </a:cubicBezTo>
                  <a:cubicBezTo>
                    <a:pt x="1261" y="1077"/>
                    <a:pt x="1187" y="1151"/>
                    <a:pt x="1187" y="1151"/>
                  </a:cubicBezTo>
                  <a:cubicBezTo>
                    <a:pt x="1187" y="1151"/>
                    <a:pt x="1187" y="1058"/>
                    <a:pt x="1150" y="1021"/>
                  </a:cubicBezTo>
                  <a:cubicBezTo>
                    <a:pt x="1113" y="983"/>
                    <a:pt x="1094" y="928"/>
                    <a:pt x="1076" y="928"/>
                  </a:cubicBezTo>
                  <a:cubicBezTo>
                    <a:pt x="1076" y="909"/>
                    <a:pt x="1094" y="854"/>
                    <a:pt x="1094" y="835"/>
                  </a:cubicBezTo>
                  <a:cubicBezTo>
                    <a:pt x="1094" y="798"/>
                    <a:pt x="1057" y="761"/>
                    <a:pt x="1039" y="742"/>
                  </a:cubicBezTo>
                  <a:cubicBezTo>
                    <a:pt x="1002" y="724"/>
                    <a:pt x="928" y="650"/>
                    <a:pt x="928" y="650"/>
                  </a:cubicBezTo>
                  <a:cubicBezTo>
                    <a:pt x="928" y="650"/>
                    <a:pt x="909" y="631"/>
                    <a:pt x="834" y="668"/>
                  </a:cubicBezTo>
                  <a:cubicBezTo>
                    <a:pt x="760" y="687"/>
                    <a:pt x="649" y="742"/>
                    <a:pt x="649" y="742"/>
                  </a:cubicBezTo>
                  <a:cubicBezTo>
                    <a:pt x="463" y="947"/>
                    <a:pt x="463" y="947"/>
                    <a:pt x="463" y="947"/>
                  </a:cubicBezTo>
                  <a:cubicBezTo>
                    <a:pt x="463" y="947"/>
                    <a:pt x="297" y="668"/>
                    <a:pt x="297" y="650"/>
                  </a:cubicBezTo>
                  <a:cubicBezTo>
                    <a:pt x="278" y="650"/>
                    <a:pt x="167" y="464"/>
                    <a:pt x="167" y="464"/>
                  </a:cubicBezTo>
                  <a:cubicBezTo>
                    <a:pt x="167" y="464"/>
                    <a:pt x="92" y="483"/>
                    <a:pt x="56" y="427"/>
                  </a:cubicBezTo>
                  <a:cubicBezTo>
                    <a:pt x="37" y="390"/>
                    <a:pt x="0" y="353"/>
                    <a:pt x="18" y="371"/>
                  </a:cubicBezTo>
                  <a:cubicBezTo>
                    <a:pt x="37" y="371"/>
                    <a:pt x="37" y="409"/>
                    <a:pt x="74" y="353"/>
                  </a:cubicBezTo>
                  <a:cubicBezTo>
                    <a:pt x="111" y="279"/>
                    <a:pt x="92" y="260"/>
                    <a:pt x="148" y="241"/>
                  </a:cubicBezTo>
                  <a:cubicBezTo>
                    <a:pt x="204" y="205"/>
                    <a:pt x="260" y="205"/>
                    <a:pt x="278" y="186"/>
                  </a:cubicBezTo>
                  <a:cubicBezTo>
                    <a:pt x="315" y="167"/>
                    <a:pt x="352" y="93"/>
                    <a:pt x="352" y="93"/>
                  </a:cubicBezTo>
                  <a:cubicBezTo>
                    <a:pt x="352" y="93"/>
                    <a:pt x="427" y="38"/>
                    <a:pt x="427" y="19"/>
                  </a:cubicBezTo>
                  <a:lnTo>
                    <a:pt x="427" y="0"/>
                  </a:lnTo>
                  <a:cubicBezTo>
                    <a:pt x="427" y="0"/>
                    <a:pt x="538" y="0"/>
                    <a:pt x="612" y="38"/>
                  </a:cubicBezTo>
                  <a:cubicBezTo>
                    <a:pt x="705" y="75"/>
                    <a:pt x="798" y="112"/>
                    <a:pt x="872" y="112"/>
                  </a:cubicBezTo>
                  <a:cubicBezTo>
                    <a:pt x="946" y="112"/>
                    <a:pt x="946" y="112"/>
                    <a:pt x="946" y="112"/>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98" name="Freeform 10"/>
            <p:cNvSpPr>
              <a:spLocks noChangeArrowheads="1"/>
            </p:cNvSpPr>
            <p:nvPr/>
          </p:nvSpPr>
          <p:spPr bwMode="auto">
            <a:xfrm>
              <a:off x="1817688" y="1930400"/>
              <a:ext cx="1449387" cy="1343025"/>
            </a:xfrm>
            <a:custGeom>
              <a:avLst/>
              <a:gdLst>
                <a:gd name="T0" fmla="*/ 1614 w 4026"/>
                <a:gd name="T1" fmla="*/ 3728 h 3729"/>
                <a:gd name="T2" fmla="*/ 1614 w 4026"/>
                <a:gd name="T3" fmla="*/ 3728 h 3729"/>
                <a:gd name="T4" fmla="*/ 1428 w 4026"/>
                <a:gd name="T5" fmla="*/ 3728 h 3729"/>
                <a:gd name="T6" fmla="*/ 1206 w 4026"/>
                <a:gd name="T7" fmla="*/ 3691 h 3729"/>
                <a:gd name="T8" fmla="*/ 983 w 4026"/>
                <a:gd name="T9" fmla="*/ 3710 h 3729"/>
                <a:gd name="T10" fmla="*/ 890 w 4026"/>
                <a:gd name="T11" fmla="*/ 3487 h 3729"/>
                <a:gd name="T12" fmla="*/ 816 w 4026"/>
                <a:gd name="T13" fmla="*/ 3283 h 3729"/>
                <a:gd name="T14" fmla="*/ 686 w 4026"/>
                <a:gd name="T15" fmla="*/ 3209 h 3729"/>
                <a:gd name="T16" fmla="*/ 463 w 4026"/>
                <a:gd name="T17" fmla="*/ 3320 h 3729"/>
                <a:gd name="T18" fmla="*/ 334 w 4026"/>
                <a:gd name="T19" fmla="*/ 3339 h 3729"/>
                <a:gd name="T20" fmla="*/ 204 w 4026"/>
                <a:gd name="T21" fmla="*/ 3246 h 3729"/>
                <a:gd name="T22" fmla="*/ 222 w 4026"/>
                <a:gd name="T23" fmla="*/ 3209 h 3729"/>
                <a:gd name="T24" fmla="*/ 204 w 4026"/>
                <a:gd name="T25" fmla="*/ 3116 h 3729"/>
                <a:gd name="T26" fmla="*/ 204 w 4026"/>
                <a:gd name="T27" fmla="*/ 3042 h 3729"/>
                <a:gd name="T28" fmla="*/ 56 w 4026"/>
                <a:gd name="T29" fmla="*/ 2875 h 3729"/>
                <a:gd name="T30" fmla="*/ 0 w 4026"/>
                <a:gd name="T31" fmla="*/ 2652 h 3729"/>
                <a:gd name="T32" fmla="*/ 37 w 4026"/>
                <a:gd name="T33" fmla="*/ 2467 h 3729"/>
                <a:gd name="T34" fmla="*/ 204 w 4026"/>
                <a:gd name="T35" fmla="*/ 2448 h 3729"/>
                <a:gd name="T36" fmla="*/ 445 w 4026"/>
                <a:gd name="T37" fmla="*/ 2467 h 3729"/>
                <a:gd name="T38" fmla="*/ 872 w 4026"/>
                <a:gd name="T39" fmla="*/ 2430 h 3729"/>
                <a:gd name="T40" fmla="*/ 1447 w 4026"/>
                <a:gd name="T41" fmla="*/ 2411 h 3729"/>
                <a:gd name="T42" fmla="*/ 1596 w 4026"/>
                <a:gd name="T43" fmla="*/ 2392 h 3729"/>
                <a:gd name="T44" fmla="*/ 1632 w 4026"/>
                <a:gd name="T45" fmla="*/ 2226 h 3729"/>
                <a:gd name="T46" fmla="*/ 1521 w 4026"/>
                <a:gd name="T47" fmla="*/ 1465 h 3729"/>
                <a:gd name="T48" fmla="*/ 1336 w 4026"/>
                <a:gd name="T49" fmla="*/ 55 h 3729"/>
                <a:gd name="T50" fmla="*/ 1837 w 4026"/>
                <a:gd name="T51" fmla="*/ 0 h 3729"/>
                <a:gd name="T52" fmla="*/ 3302 w 4026"/>
                <a:gd name="T53" fmla="*/ 1038 h 3729"/>
                <a:gd name="T54" fmla="*/ 3339 w 4026"/>
                <a:gd name="T55" fmla="*/ 1149 h 3729"/>
                <a:gd name="T56" fmla="*/ 3673 w 4026"/>
                <a:gd name="T57" fmla="*/ 1261 h 3729"/>
                <a:gd name="T58" fmla="*/ 3747 w 4026"/>
                <a:gd name="T59" fmla="*/ 1465 h 3729"/>
                <a:gd name="T60" fmla="*/ 3877 w 4026"/>
                <a:gd name="T61" fmla="*/ 1520 h 3729"/>
                <a:gd name="T62" fmla="*/ 4025 w 4026"/>
                <a:gd name="T63" fmla="*/ 1502 h 3729"/>
                <a:gd name="T64" fmla="*/ 3988 w 4026"/>
                <a:gd name="T65" fmla="*/ 1985 h 3729"/>
                <a:gd name="T66" fmla="*/ 3896 w 4026"/>
                <a:gd name="T67" fmla="*/ 2281 h 3729"/>
                <a:gd name="T68" fmla="*/ 3822 w 4026"/>
                <a:gd name="T69" fmla="*/ 2411 h 3729"/>
                <a:gd name="T70" fmla="*/ 3395 w 4026"/>
                <a:gd name="T71" fmla="*/ 2448 h 3729"/>
                <a:gd name="T72" fmla="*/ 3209 w 4026"/>
                <a:gd name="T73" fmla="*/ 2504 h 3729"/>
                <a:gd name="T74" fmla="*/ 3024 w 4026"/>
                <a:gd name="T75" fmla="*/ 2578 h 3729"/>
                <a:gd name="T76" fmla="*/ 2801 w 4026"/>
                <a:gd name="T77" fmla="*/ 2541 h 3729"/>
                <a:gd name="T78" fmla="*/ 2412 w 4026"/>
                <a:gd name="T79" fmla="*/ 2689 h 3729"/>
                <a:gd name="T80" fmla="*/ 2152 w 4026"/>
                <a:gd name="T81" fmla="*/ 2893 h 3729"/>
                <a:gd name="T82" fmla="*/ 2059 w 4026"/>
                <a:gd name="T83" fmla="*/ 2986 h 3729"/>
                <a:gd name="T84" fmla="*/ 1855 w 4026"/>
                <a:gd name="T85" fmla="*/ 3134 h 3729"/>
                <a:gd name="T86" fmla="*/ 1614 w 4026"/>
                <a:gd name="T87" fmla="*/ 3728 h 3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26" h="3729">
                  <a:moveTo>
                    <a:pt x="1614" y="3728"/>
                  </a:moveTo>
                  <a:lnTo>
                    <a:pt x="1614" y="3728"/>
                  </a:lnTo>
                  <a:cubicBezTo>
                    <a:pt x="1614" y="3728"/>
                    <a:pt x="1502" y="3728"/>
                    <a:pt x="1428" y="3728"/>
                  </a:cubicBezTo>
                  <a:cubicBezTo>
                    <a:pt x="1373" y="3710"/>
                    <a:pt x="1261" y="3691"/>
                    <a:pt x="1206" y="3691"/>
                  </a:cubicBezTo>
                  <a:cubicBezTo>
                    <a:pt x="1150" y="3672"/>
                    <a:pt x="983" y="3710"/>
                    <a:pt x="983" y="3710"/>
                  </a:cubicBezTo>
                  <a:cubicBezTo>
                    <a:pt x="890" y="3487"/>
                    <a:pt x="890" y="3487"/>
                    <a:pt x="890" y="3487"/>
                  </a:cubicBezTo>
                  <a:cubicBezTo>
                    <a:pt x="816" y="3283"/>
                    <a:pt x="816" y="3283"/>
                    <a:pt x="816" y="3283"/>
                  </a:cubicBezTo>
                  <a:cubicBezTo>
                    <a:pt x="816" y="3283"/>
                    <a:pt x="779" y="3153"/>
                    <a:pt x="686" y="3209"/>
                  </a:cubicBezTo>
                  <a:cubicBezTo>
                    <a:pt x="593" y="3264"/>
                    <a:pt x="463" y="3320"/>
                    <a:pt x="463" y="3320"/>
                  </a:cubicBezTo>
                  <a:cubicBezTo>
                    <a:pt x="463" y="3320"/>
                    <a:pt x="371" y="3357"/>
                    <a:pt x="334" y="3339"/>
                  </a:cubicBezTo>
                  <a:cubicBezTo>
                    <a:pt x="297" y="3339"/>
                    <a:pt x="204" y="3246"/>
                    <a:pt x="204" y="3246"/>
                  </a:cubicBezTo>
                  <a:cubicBezTo>
                    <a:pt x="204" y="3246"/>
                    <a:pt x="241" y="3227"/>
                    <a:pt x="222" y="3209"/>
                  </a:cubicBezTo>
                  <a:cubicBezTo>
                    <a:pt x="222" y="3190"/>
                    <a:pt x="204" y="3134"/>
                    <a:pt x="204" y="3116"/>
                  </a:cubicBezTo>
                  <a:cubicBezTo>
                    <a:pt x="204" y="3098"/>
                    <a:pt x="204" y="3042"/>
                    <a:pt x="204" y="3042"/>
                  </a:cubicBezTo>
                  <a:cubicBezTo>
                    <a:pt x="204" y="3042"/>
                    <a:pt x="92" y="2912"/>
                    <a:pt x="56" y="2875"/>
                  </a:cubicBezTo>
                  <a:cubicBezTo>
                    <a:pt x="37" y="2838"/>
                    <a:pt x="0" y="2708"/>
                    <a:pt x="0" y="2652"/>
                  </a:cubicBezTo>
                  <a:cubicBezTo>
                    <a:pt x="18" y="2615"/>
                    <a:pt x="37" y="2467"/>
                    <a:pt x="37" y="2467"/>
                  </a:cubicBezTo>
                  <a:cubicBezTo>
                    <a:pt x="37" y="2467"/>
                    <a:pt x="148" y="2448"/>
                    <a:pt x="204" y="2448"/>
                  </a:cubicBezTo>
                  <a:cubicBezTo>
                    <a:pt x="260" y="2467"/>
                    <a:pt x="352" y="2467"/>
                    <a:pt x="445" y="2467"/>
                  </a:cubicBezTo>
                  <a:cubicBezTo>
                    <a:pt x="519" y="2448"/>
                    <a:pt x="872" y="2430"/>
                    <a:pt x="872" y="2430"/>
                  </a:cubicBezTo>
                  <a:cubicBezTo>
                    <a:pt x="1447" y="2411"/>
                    <a:pt x="1447" y="2411"/>
                    <a:pt x="1447" y="2411"/>
                  </a:cubicBezTo>
                  <a:cubicBezTo>
                    <a:pt x="1447" y="2411"/>
                    <a:pt x="1558" y="2411"/>
                    <a:pt x="1596" y="2392"/>
                  </a:cubicBezTo>
                  <a:cubicBezTo>
                    <a:pt x="1632" y="2356"/>
                    <a:pt x="1670" y="2337"/>
                    <a:pt x="1632" y="2226"/>
                  </a:cubicBezTo>
                  <a:cubicBezTo>
                    <a:pt x="1614" y="2133"/>
                    <a:pt x="1521" y="1465"/>
                    <a:pt x="1521" y="1465"/>
                  </a:cubicBezTo>
                  <a:cubicBezTo>
                    <a:pt x="1336" y="55"/>
                    <a:pt x="1336" y="55"/>
                    <a:pt x="1336" y="55"/>
                  </a:cubicBezTo>
                  <a:cubicBezTo>
                    <a:pt x="1837" y="0"/>
                    <a:pt x="1837" y="0"/>
                    <a:pt x="1837" y="0"/>
                  </a:cubicBezTo>
                  <a:cubicBezTo>
                    <a:pt x="3302" y="1038"/>
                    <a:pt x="3302" y="1038"/>
                    <a:pt x="3302" y="1038"/>
                  </a:cubicBezTo>
                  <a:cubicBezTo>
                    <a:pt x="3302" y="1038"/>
                    <a:pt x="3321" y="1149"/>
                    <a:pt x="3339" y="1149"/>
                  </a:cubicBezTo>
                  <a:cubicBezTo>
                    <a:pt x="3376" y="1149"/>
                    <a:pt x="3673" y="1261"/>
                    <a:pt x="3673" y="1261"/>
                  </a:cubicBezTo>
                  <a:cubicBezTo>
                    <a:pt x="3673" y="1261"/>
                    <a:pt x="3747" y="1354"/>
                    <a:pt x="3747" y="1465"/>
                  </a:cubicBezTo>
                  <a:cubicBezTo>
                    <a:pt x="3747" y="1465"/>
                    <a:pt x="3747" y="1539"/>
                    <a:pt x="3877" y="1520"/>
                  </a:cubicBezTo>
                  <a:cubicBezTo>
                    <a:pt x="4025" y="1502"/>
                    <a:pt x="4025" y="1502"/>
                    <a:pt x="4025" y="1502"/>
                  </a:cubicBezTo>
                  <a:cubicBezTo>
                    <a:pt x="4025" y="1502"/>
                    <a:pt x="4007" y="1855"/>
                    <a:pt x="3988" y="1985"/>
                  </a:cubicBezTo>
                  <a:cubicBezTo>
                    <a:pt x="3951" y="2114"/>
                    <a:pt x="3914" y="2244"/>
                    <a:pt x="3896" y="2281"/>
                  </a:cubicBezTo>
                  <a:cubicBezTo>
                    <a:pt x="3877" y="2318"/>
                    <a:pt x="3914" y="2411"/>
                    <a:pt x="3822" y="2411"/>
                  </a:cubicBezTo>
                  <a:cubicBezTo>
                    <a:pt x="3728" y="2411"/>
                    <a:pt x="3487" y="2448"/>
                    <a:pt x="3395" y="2448"/>
                  </a:cubicBezTo>
                  <a:cubicBezTo>
                    <a:pt x="3302" y="2448"/>
                    <a:pt x="3283" y="2485"/>
                    <a:pt x="3209" y="2504"/>
                  </a:cubicBezTo>
                  <a:cubicBezTo>
                    <a:pt x="3116" y="2541"/>
                    <a:pt x="3042" y="2559"/>
                    <a:pt x="3024" y="2578"/>
                  </a:cubicBezTo>
                  <a:cubicBezTo>
                    <a:pt x="3005" y="2578"/>
                    <a:pt x="2894" y="2504"/>
                    <a:pt x="2801" y="2541"/>
                  </a:cubicBezTo>
                  <a:cubicBezTo>
                    <a:pt x="2709" y="2559"/>
                    <a:pt x="2486" y="2633"/>
                    <a:pt x="2412" y="2689"/>
                  </a:cubicBezTo>
                  <a:cubicBezTo>
                    <a:pt x="2319" y="2763"/>
                    <a:pt x="2189" y="2819"/>
                    <a:pt x="2152" y="2893"/>
                  </a:cubicBezTo>
                  <a:cubicBezTo>
                    <a:pt x="2115" y="2949"/>
                    <a:pt x="2133" y="2968"/>
                    <a:pt x="2059" y="2986"/>
                  </a:cubicBezTo>
                  <a:cubicBezTo>
                    <a:pt x="1985" y="3023"/>
                    <a:pt x="1929" y="3023"/>
                    <a:pt x="1855" y="3134"/>
                  </a:cubicBezTo>
                  <a:cubicBezTo>
                    <a:pt x="1781" y="3246"/>
                    <a:pt x="1596" y="3598"/>
                    <a:pt x="1614" y="3728"/>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299" name="Freeform 11"/>
            <p:cNvSpPr>
              <a:spLocks noChangeArrowheads="1"/>
            </p:cNvSpPr>
            <p:nvPr/>
          </p:nvSpPr>
          <p:spPr bwMode="auto">
            <a:xfrm>
              <a:off x="1871663" y="3438525"/>
              <a:ext cx="368300" cy="381000"/>
            </a:xfrm>
            <a:custGeom>
              <a:avLst/>
              <a:gdLst>
                <a:gd name="T0" fmla="*/ 965 w 1022"/>
                <a:gd name="T1" fmla="*/ 1038 h 1058"/>
                <a:gd name="T2" fmla="*/ 965 w 1022"/>
                <a:gd name="T3" fmla="*/ 1038 h 1058"/>
                <a:gd name="T4" fmla="*/ 983 w 1022"/>
                <a:gd name="T5" fmla="*/ 909 h 1058"/>
                <a:gd name="T6" fmla="*/ 983 w 1022"/>
                <a:gd name="T7" fmla="*/ 835 h 1058"/>
                <a:gd name="T8" fmla="*/ 1002 w 1022"/>
                <a:gd name="T9" fmla="*/ 705 h 1058"/>
                <a:gd name="T10" fmla="*/ 947 w 1022"/>
                <a:gd name="T11" fmla="*/ 593 h 1058"/>
                <a:gd name="T12" fmla="*/ 761 w 1022"/>
                <a:gd name="T13" fmla="*/ 464 h 1058"/>
                <a:gd name="T14" fmla="*/ 724 w 1022"/>
                <a:gd name="T15" fmla="*/ 371 h 1058"/>
                <a:gd name="T16" fmla="*/ 724 w 1022"/>
                <a:gd name="T17" fmla="*/ 167 h 1058"/>
                <a:gd name="T18" fmla="*/ 612 w 1022"/>
                <a:gd name="T19" fmla="*/ 204 h 1058"/>
                <a:gd name="T20" fmla="*/ 501 w 1022"/>
                <a:gd name="T21" fmla="*/ 111 h 1058"/>
                <a:gd name="T22" fmla="*/ 464 w 1022"/>
                <a:gd name="T23" fmla="*/ 0 h 1058"/>
                <a:gd name="T24" fmla="*/ 390 w 1022"/>
                <a:gd name="T25" fmla="*/ 0 h 1058"/>
                <a:gd name="T26" fmla="*/ 297 w 1022"/>
                <a:gd name="T27" fmla="*/ 93 h 1058"/>
                <a:gd name="T28" fmla="*/ 223 w 1022"/>
                <a:gd name="T29" fmla="*/ 204 h 1058"/>
                <a:gd name="T30" fmla="*/ 112 w 1022"/>
                <a:gd name="T31" fmla="*/ 296 h 1058"/>
                <a:gd name="T32" fmla="*/ 56 w 1022"/>
                <a:gd name="T33" fmla="*/ 334 h 1058"/>
                <a:gd name="T34" fmla="*/ 74 w 1022"/>
                <a:gd name="T35" fmla="*/ 371 h 1058"/>
                <a:gd name="T36" fmla="*/ 149 w 1022"/>
                <a:gd name="T37" fmla="*/ 390 h 1058"/>
                <a:gd name="T38" fmla="*/ 223 w 1022"/>
                <a:gd name="T39" fmla="*/ 445 h 1058"/>
                <a:gd name="T40" fmla="*/ 315 w 1022"/>
                <a:gd name="T41" fmla="*/ 575 h 1058"/>
                <a:gd name="T42" fmla="*/ 464 w 1022"/>
                <a:gd name="T43" fmla="*/ 686 h 1058"/>
                <a:gd name="T44" fmla="*/ 706 w 1022"/>
                <a:gd name="T45" fmla="*/ 927 h 1058"/>
                <a:gd name="T46" fmla="*/ 872 w 1022"/>
                <a:gd name="T47" fmla="*/ 1038 h 1058"/>
                <a:gd name="T48" fmla="*/ 965 w 1022"/>
                <a:gd name="T49" fmla="*/ 1038 h 1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2" h="1058">
                  <a:moveTo>
                    <a:pt x="965" y="1038"/>
                  </a:moveTo>
                  <a:lnTo>
                    <a:pt x="965" y="1038"/>
                  </a:lnTo>
                  <a:cubicBezTo>
                    <a:pt x="965" y="1038"/>
                    <a:pt x="983" y="946"/>
                    <a:pt x="983" y="909"/>
                  </a:cubicBezTo>
                  <a:cubicBezTo>
                    <a:pt x="983" y="872"/>
                    <a:pt x="983" y="853"/>
                    <a:pt x="983" y="835"/>
                  </a:cubicBezTo>
                  <a:cubicBezTo>
                    <a:pt x="1002" y="797"/>
                    <a:pt x="1021" y="723"/>
                    <a:pt x="1002" y="705"/>
                  </a:cubicBezTo>
                  <a:cubicBezTo>
                    <a:pt x="983" y="667"/>
                    <a:pt x="1002" y="649"/>
                    <a:pt x="947" y="593"/>
                  </a:cubicBezTo>
                  <a:cubicBezTo>
                    <a:pt x="872" y="538"/>
                    <a:pt x="761" y="464"/>
                    <a:pt x="761" y="464"/>
                  </a:cubicBezTo>
                  <a:cubicBezTo>
                    <a:pt x="761" y="464"/>
                    <a:pt x="724" y="426"/>
                    <a:pt x="724" y="371"/>
                  </a:cubicBezTo>
                  <a:cubicBezTo>
                    <a:pt x="706" y="315"/>
                    <a:pt x="724" y="167"/>
                    <a:pt x="724" y="167"/>
                  </a:cubicBezTo>
                  <a:cubicBezTo>
                    <a:pt x="724" y="167"/>
                    <a:pt x="650" y="204"/>
                    <a:pt x="612" y="204"/>
                  </a:cubicBezTo>
                  <a:cubicBezTo>
                    <a:pt x="594" y="204"/>
                    <a:pt x="520" y="130"/>
                    <a:pt x="501" y="111"/>
                  </a:cubicBezTo>
                  <a:cubicBezTo>
                    <a:pt x="501" y="93"/>
                    <a:pt x="483" y="19"/>
                    <a:pt x="464" y="0"/>
                  </a:cubicBezTo>
                  <a:cubicBezTo>
                    <a:pt x="464" y="0"/>
                    <a:pt x="427" y="0"/>
                    <a:pt x="390" y="0"/>
                  </a:cubicBezTo>
                  <a:cubicBezTo>
                    <a:pt x="371" y="19"/>
                    <a:pt x="297" y="93"/>
                    <a:pt x="297" y="93"/>
                  </a:cubicBezTo>
                  <a:cubicBezTo>
                    <a:pt x="297" y="93"/>
                    <a:pt x="241" y="185"/>
                    <a:pt x="223" y="204"/>
                  </a:cubicBezTo>
                  <a:cubicBezTo>
                    <a:pt x="186" y="222"/>
                    <a:pt x="149" y="278"/>
                    <a:pt x="112" y="296"/>
                  </a:cubicBezTo>
                  <a:cubicBezTo>
                    <a:pt x="93" y="315"/>
                    <a:pt x="93" y="334"/>
                    <a:pt x="56" y="334"/>
                  </a:cubicBezTo>
                  <a:cubicBezTo>
                    <a:pt x="0" y="334"/>
                    <a:pt x="38" y="352"/>
                    <a:pt x="74" y="371"/>
                  </a:cubicBezTo>
                  <a:cubicBezTo>
                    <a:pt x="112" y="390"/>
                    <a:pt x="112" y="390"/>
                    <a:pt x="149" y="390"/>
                  </a:cubicBezTo>
                  <a:cubicBezTo>
                    <a:pt x="204" y="390"/>
                    <a:pt x="223" y="390"/>
                    <a:pt x="223" y="445"/>
                  </a:cubicBezTo>
                  <a:cubicBezTo>
                    <a:pt x="241" y="519"/>
                    <a:pt x="279" y="538"/>
                    <a:pt x="315" y="575"/>
                  </a:cubicBezTo>
                  <a:cubicBezTo>
                    <a:pt x="353" y="593"/>
                    <a:pt x="427" y="649"/>
                    <a:pt x="464" y="686"/>
                  </a:cubicBezTo>
                  <a:cubicBezTo>
                    <a:pt x="501" y="742"/>
                    <a:pt x="668" y="872"/>
                    <a:pt x="706" y="927"/>
                  </a:cubicBezTo>
                  <a:cubicBezTo>
                    <a:pt x="761" y="964"/>
                    <a:pt x="835" y="1038"/>
                    <a:pt x="872" y="1038"/>
                  </a:cubicBezTo>
                  <a:cubicBezTo>
                    <a:pt x="891" y="1038"/>
                    <a:pt x="947" y="1057"/>
                    <a:pt x="965" y="1038"/>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00" name="Freeform 12"/>
            <p:cNvSpPr>
              <a:spLocks noChangeArrowheads="1"/>
            </p:cNvSpPr>
            <p:nvPr/>
          </p:nvSpPr>
          <p:spPr bwMode="auto">
            <a:xfrm>
              <a:off x="2125663" y="3251200"/>
              <a:ext cx="547687" cy="561975"/>
            </a:xfrm>
            <a:custGeom>
              <a:avLst/>
              <a:gdLst>
                <a:gd name="T0" fmla="*/ 760 w 1521"/>
                <a:gd name="T1" fmla="*/ 56 h 1559"/>
                <a:gd name="T2" fmla="*/ 760 w 1521"/>
                <a:gd name="T3" fmla="*/ 56 h 1559"/>
                <a:gd name="T4" fmla="*/ 760 w 1521"/>
                <a:gd name="T5" fmla="*/ 0 h 1559"/>
                <a:gd name="T6" fmla="*/ 834 w 1521"/>
                <a:gd name="T7" fmla="*/ 19 h 1559"/>
                <a:gd name="T8" fmla="*/ 908 w 1521"/>
                <a:gd name="T9" fmla="*/ 112 h 1559"/>
                <a:gd name="T10" fmla="*/ 1094 w 1521"/>
                <a:gd name="T11" fmla="*/ 168 h 1559"/>
                <a:gd name="T12" fmla="*/ 1372 w 1521"/>
                <a:gd name="T13" fmla="*/ 130 h 1559"/>
                <a:gd name="T14" fmla="*/ 1428 w 1521"/>
                <a:gd name="T15" fmla="*/ 242 h 1559"/>
                <a:gd name="T16" fmla="*/ 1502 w 1521"/>
                <a:gd name="T17" fmla="*/ 390 h 1559"/>
                <a:gd name="T18" fmla="*/ 1484 w 1521"/>
                <a:gd name="T19" fmla="*/ 483 h 1559"/>
                <a:gd name="T20" fmla="*/ 1335 w 1521"/>
                <a:gd name="T21" fmla="*/ 761 h 1559"/>
                <a:gd name="T22" fmla="*/ 1354 w 1521"/>
                <a:gd name="T23" fmla="*/ 910 h 1559"/>
                <a:gd name="T24" fmla="*/ 1428 w 1521"/>
                <a:gd name="T25" fmla="*/ 1169 h 1559"/>
                <a:gd name="T26" fmla="*/ 1446 w 1521"/>
                <a:gd name="T27" fmla="*/ 1317 h 1559"/>
                <a:gd name="T28" fmla="*/ 1224 w 1521"/>
                <a:gd name="T29" fmla="*/ 1281 h 1559"/>
                <a:gd name="T30" fmla="*/ 983 w 1521"/>
                <a:gd name="T31" fmla="*/ 1317 h 1559"/>
                <a:gd name="T32" fmla="*/ 574 w 1521"/>
                <a:gd name="T33" fmla="*/ 1429 h 1559"/>
                <a:gd name="T34" fmla="*/ 259 w 1521"/>
                <a:gd name="T35" fmla="*/ 1558 h 1559"/>
                <a:gd name="T36" fmla="*/ 277 w 1521"/>
                <a:gd name="T37" fmla="*/ 1410 h 1559"/>
                <a:gd name="T38" fmla="*/ 296 w 1521"/>
                <a:gd name="T39" fmla="*/ 1336 h 1559"/>
                <a:gd name="T40" fmla="*/ 296 w 1521"/>
                <a:gd name="T41" fmla="*/ 1225 h 1559"/>
                <a:gd name="T42" fmla="*/ 277 w 1521"/>
                <a:gd name="T43" fmla="*/ 1169 h 1559"/>
                <a:gd name="T44" fmla="*/ 111 w 1521"/>
                <a:gd name="T45" fmla="*/ 1021 h 1559"/>
                <a:gd name="T46" fmla="*/ 18 w 1521"/>
                <a:gd name="T47" fmla="*/ 946 h 1559"/>
                <a:gd name="T48" fmla="*/ 18 w 1521"/>
                <a:gd name="T49" fmla="*/ 687 h 1559"/>
                <a:gd name="T50" fmla="*/ 129 w 1521"/>
                <a:gd name="T51" fmla="*/ 539 h 1559"/>
                <a:gd name="T52" fmla="*/ 185 w 1521"/>
                <a:gd name="T53" fmla="*/ 390 h 1559"/>
                <a:gd name="T54" fmla="*/ 166 w 1521"/>
                <a:gd name="T55" fmla="*/ 279 h 1559"/>
                <a:gd name="T56" fmla="*/ 166 w 1521"/>
                <a:gd name="T57" fmla="*/ 149 h 1559"/>
                <a:gd name="T58" fmla="*/ 129 w 1521"/>
                <a:gd name="T59" fmla="*/ 38 h 1559"/>
                <a:gd name="T60" fmla="*/ 352 w 1521"/>
                <a:gd name="T61" fmla="*/ 19 h 1559"/>
                <a:gd name="T62" fmla="*/ 612 w 1521"/>
                <a:gd name="T63" fmla="*/ 56 h 1559"/>
                <a:gd name="T64" fmla="*/ 760 w 1521"/>
                <a:gd name="T65" fmla="*/ 56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21" h="1559">
                  <a:moveTo>
                    <a:pt x="760" y="56"/>
                  </a:moveTo>
                  <a:lnTo>
                    <a:pt x="760" y="56"/>
                  </a:lnTo>
                  <a:cubicBezTo>
                    <a:pt x="760" y="56"/>
                    <a:pt x="742" y="0"/>
                    <a:pt x="760" y="0"/>
                  </a:cubicBezTo>
                  <a:cubicBezTo>
                    <a:pt x="778" y="19"/>
                    <a:pt x="778" y="0"/>
                    <a:pt x="834" y="19"/>
                  </a:cubicBezTo>
                  <a:cubicBezTo>
                    <a:pt x="871" y="38"/>
                    <a:pt x="890" y="74"/>
                    <a:pt x="908" y="112"/>
                  </a:cubicBezTo>
                  <a:cubicBezTo>
                    <a:pt x="927" y="149"/>
                    <a:pt x="1001" y="186"/>
                    <a:pt x="1094" y="168"/>
                  </a:cubicBezTo>
                  <a:cubicBezTo>
                    <a:pt x="1168" y="149"/>
                    <a:pt x="1335" y="149"/>
                    <a:pt x="1372" y="130"/>
                  </a:cubicBezTo>
                  <a:cubicBezTo>
                    <a:pt x="1390" y="130"/>
                    <a:pt x="1409" y="168"/>
                    <a:pt x="1428" y="242"/>
                  </a:cubicBezTo>
                  <a:cubicBezTo>
                    <a:pt x="1465" y="297"/>
                    <a:pt x="1502" y="353"/>
                    <a:pt x="1502" y="390"/>
                  </a:cubicBezTo>
                  <a:cubicBezTo>
                    <a:pt x="1502" y="427"/>
                    <a:pt x="1520" y="390"/>
                    <a:pt x="1484" y="483"/>
                  </a:cubicBezTo>
                  <a:cubicBezTo>
                    <a:pt x="1446" y="575"/>
                    <a:pt x="1372" y="724"/>
                    <a:pt x="1335" y="761"/>
                  </a:cubicBezTo>
                  <a:cubicBezTo>
                    <a:pt x="1316" y="798"/>
                    <a:pt x="1298" y="798"/>
                    <a:pt x="1354" y="910"/>
                  </a:cubicBezTo>
                  <a:cubicBezTo>
                    <a:pt x="1390" y="1039"/>
                    <a:pt x="1409" y="1095"/>
                    <a:pt x="1428" y="1169"/>
                  </a:cubicBezTo>
                  <a:cubicBezTo>
                    <a:pt x="1446" y="1262"/>
                    <a:pt x="1446" y="1317"/>
                    <a:pt x="1446" y="1317"/>
                  </a:cubicBezTo>
                  <a:cubicBezTo>
                    <a:pt x="1446" y="1317"/>
                    <a:pt x="1279" y="1281"/>
                    <a:pt x="1224" y="1281"/>
                  </a:cubicBezTo>
                  <a:cubicBezTo>
                    <a:pt x="1168" y="1281"/>
                    <a:pt x="1057" y="1299"/>
                    <a:pt x="983" y="1317"/>
                  </a:cubicBezTo>
                  <a:cubicBezTo>
                    <a:pt x="890" y="1336"/>
                    <a:pt x="630" y="1410"/>
                    <a:pt x="574" y="1429"/>
                  </a:cubicBezTo>
                  <a:cubicBezTo>
                    <a:pt x="537" y="1447"/>
                    <a:pt x="277" y="1558"/>
                    <a:pt x="259" y="1558"/>
                  </a:cubicBezTo>
                  <a:cubicBezTo>
                    <a:pt x="277" y="1410"/>
                    <a:pt x="277" y="1410"/>
                    <a:pt x="277" y="1410"/>
                  </a:cubicBezTo>
                  <a:cubicBezTo>
                    <a:pt x="277" y="1410"/>
                    <a:pt x="296" y="1355"/>
                    <a:pt x="296" y="1336"/>
                  </a:cubicBezTo>
                  <a:cubicBezTo>
                    <a:pt x="296" y="1317"/>
                    <a:pt x="296" y="1243"/>
                    <a:pt x="296" y="1225"/>
                  </a:cubicBezTo>
                  <a:cubicBezTo>
                    <a:pt x="296" y="1225"/>
                    <a:pt x="296" y="1187"/>
                    <a:pt x="277" y="1169"/>
                  </a:cubicBezTo>
                  <a:cubicBezTo>
                    <a:pt x="277" y="1151"/>
                    <a:pt x="129" y="1039"/>
                    <a:pt x="111" y="1021"/>
                  </a:cubicBezTo>
                  <a:cubicBezTo>
                    <a:pt x="92" y="1002"/>
                    <a:pt x="36" y="984"/>
                    <a:pt x="18" y="946"/>
                  </a:cubicBezTo>
                  <a:cubicBezTo>
                    <a:pt x="0" y="910"/>
                    <a:pt x="18" y="687"/>
                    <a:pt x="18" y="687"/>
                  </a:cubicBezTo>
                  <a:cubicBezTo>
                    <a:pt x="18" y="687"/>
                    <a:pt x="92" y="668"/>
                    <a:pt x="129" y="539"/>
                  </a:cubicBezTo>
                  <a:lnTo>
                    <a:pt x="185" y="390"/>
                  </a:lnTo>
                  <a:cubicBezTo>
                    <a:pt x="185" y="371"/>
                    <a:pt x="185" y="316"/>
                    <a:pt x="166" y="279"/>
                  </a:cubicBezTo>
                  <a:cubicBezTo>
                    <a:pt x="166" y="242"/>
                    <a:pt x="148" y="168"/>
                    <a:pt x="166" y="149"/>
                  </a:cubicBezTo>
                  <a:cubicBezTo>
                    <a:pt x="166" y="130"/>
                    <a:pt x="129" y="38"/>
                    <a:pt x="129" y="38"/>
                  </a:cubicBezTo>
                  <a:cubicBezTo>
                    <a:pt x="129" y="38"/>
                    <a:pt x="296" y="0"/>
                    <a:pt x="352" y="19"/>
                  </a:cubicBezTo>
                  <a:cubicBezTo>
                    <a:pt x="389" y="19"/>
                    <a:pt x="556" y="56"/>
                    <a:pt x="612" y="56"/>
                  </a:cubicBezTo>
                  <a:cubicBezTo>
                    <a:pt x="667" y="56"/>
                    <a:pt x="760" y="56"/>
                    <a:pt x="760" y="56"/>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01" name="Freeform 13"/>
            <p:cNvSpPr>
              <a:spLocks noChangeArrowheads="1"/>
            </p:cNvSpPr>
            <p:nvPr/>
          </p:nvSpPr>
          <p:spPr bwMode="auto">
            <a:xfrm>
              <a:off x="2398713" y="2838450"/>
              <a:ext cx="720725" cy="481013"/>
            </a:xfrm>
            <a:custGeom>
              <a:avLst/>
              <a:gdLst>
                <a:gd name="T0" fmla="*/ 2003 w 2004"/>
                <a:gd name="T1" fmla="*/ 724 h 1337"/>
                <a:gd name="T2" fmla="*/ 2003 w 2004"/>
                <a:gd name="T3" fmla="*/ 724 h 1337"/>
                <a:gd name="T4" fmla="*/ 1948 w 2004"/>
                <a:gd name="T5" fmla="*/ 891 h 1337"/>
                <a:gd name="T6" fmla="*/ 1725 w 2004"/>
                <a:gd name="T7" fmla="*/ 909 h 1337"/>
                <a:gd name="T8" fmla="*/ 1577 w 2004"/>
                <a:gd name="T9" fmla="*/ 1002 h 1337"/>
                <a:gd name="T10" fmla="*/ 1447 w 2004"/>
                <a:gd name="T11" fmla="*/ 1021 h 1337"/>
                <a:gd name="T12" fmla="*/ 1076 w 2004"/>
                <a:gd name="T13" fmla="*/ 965 h 1337"/>
                <a:gd name="T14" fmla="*/ 705 w 2004"/>
                <a:gd name="T15" fmla="*/ 1002 h 1337"/>
                <a:gd name="T16" fmla="*/ 630 w 2004"/>
                <a:gd name="T17" fmla="*/ 1169 h 1337"/>
                <a:gd name="T18" fmla="*/ 630 w 2004"/>
                <a:gd name="T19" fmla="*/ 1299 h 1337"/>
                <a:gd name="T20" fmla="*/ 538 w 2004"/>
                <a:gd name="T21" fmla="*/ 1299 h 1337"/>
                <a:gd name="T22" fmla="*/ 353 w 2004"/>
                <a:gd name="T23" fmla="*/ 1318 h 1337"/>
                <a:gd name="T24" fmla="*/ 259 w 2004"/>
                <a:gd name="T25" fmla="*/ 1318 h 1337"/>
                <a:gd name="T26" fmla="*/ 148 w 2004"/>
                <a:gd name="T27" fmla="*/ 1243 h 1337"/>
                <a:gd name="T28" fmla="*/ 0 w 2004"/>
                <a:gd name="T29" fmla="*/ 1150 h 1337"/>
                <a:gd name="T30" fmla="*/ 167 w 2004"/>
                <a:gd name="T31" fmla="*/ 742 h 1337"/>
                <a:gd name="T32" fmla="*/ 408 w 2004"/>
                <a:gd name="T33" fmla="*/ 482 h 1337"/>
                <a:gd name="T34" fmla="*/ 538 w 2004"/>
                <a:gd name="T35" fmla="*/ 371 h 1337"/>
                <a:gd name="T36" fmla="*/ 742 w 2004"/>
                <a:gd name="T37" fmla="*/ 205 h 1337"/>
                <a:gd name="T38" fmla="*/ 890 w 2004"/>
                <a:gd name="T39" fmla="*/ 111 h 1337"/>
                <a:gd name="T40" fmla="*/ 1187 w 2004"/>
                <a:gd name="T41" fmla="*/ 19 h 1337"/>
                <a:gd name="T42" fmla="*/ 1372 w 2004"/>
                <a:gd name="T43" fmla="*/ 19 h 1337"/>
                <a:gd name="T44" fmla="*/ 1410 w 2004"/>
                <a:gd name="T45" fmla="*/ 56 h 1337"/>
                <a:gd name="T46" fmla="*/ 1428 w 2004"/>
                <a:gd name="T47" fmla="*/ 149 h 1337"/>
                <a:gd name="T48" fmla="*/ 1558 w 2004"/>
                <a:gd name="T49" fmla="*/ 371 h 1337"/>
                <a:gd name="T50" fmla="*/ 1632 w 2004"/>
                <a:gd name="T51" fmla="*/ 464 h 1337"/>
                <a:gd name="T52" fmla="*/ 1799 w 2004"/>
                <a:gd name="T53" fmla="*/ 594 h 1337"/>
                <a:gd name="T54" fmla="*/ 2003 w 2004"/>
                <a:gd name="T55" fmla="*/ 724 h 1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04" h="1337">
                  <a:moveTo>
                    <a:pt x="2003" y="724"/>
                  </a:moveTo>
                  <a:lnTo>
                    <a:pt x="2003" y="724"/>
                  </a:lnTo>
                  <a:cubicBezTo>
                    <a:pt x="2003" y="724"/>
                    <a:pt x="2003" y="891"/>
                    <a:pt x="1948" y="891"/>
                  </a:cubicBezTo>
                  <a:cubicBezTo>
                    <a:pt x="1873" y="891"/>
                    <a:pt x="1799" y="891"/>
                    <a:pt x="1725" y="909"/>
                  </a:cubicBezTo>
                  <a:cubicBezTo>
                    <a:pt x="1669" y="928"/>
                    <a:pt x="1632" y="965"/>
                    <a:pt x="1577" y="1002"/>
                  </a:cubicBezTo>
                  <a:cubicBezTo>
                    <a:pt x="1540" y="1021"/>
                    <a:pt x="1577" y="1058"/>
                    <a:pt x="1447" y="1021"/>
                  </a:cubicBezTo>
                  <a:cubicBezTo>
                    <a:pt x="1317" y="1002"/>
                    <a:pt x="1224" y="965"/>
                    <a:pt x="1076" y="965"/>
                  </a:cubicBezTo>
                  <a:cubicBezTo>
                    <a:pt x="909" y="965"/>
                    <a:pt x="760" y="965"/>
                    <a:pt x="705" y="1002"/>
                  </a:cubicBezTo>
                  <a:cubicBezTo>
                    <a:pt x="649" y="1058"/>
                    <a:pt x="630" y="1095"/>
                    <a:pt x="630" y="1169"/>
                  </a:cubicBezTo>
                  <a:cubicBezTo>
                    <a:pt x="630" y="1224"/>
                    <a:pt x="630" y="1299"/>
                    <a:pt x="630" y="1299"/>
                  </a:cubicBezTo>
                  <a:cubicBezTo>
                    <a:pt x="630" y="1299"/>
                    <a:pt x="612" y="1280"/>
                    <a:pt x="538" y="1299"/>
                  </a:cubicBezTo>
                  <a:cubicBezTo>
                    <a:pt x="482" y="1299"/>
                    <a:pt x="389" y="1299"/>
                    <a:pt x="353" y="1318"/>
                  </a:cubicBezTo>
                  <a:cubicBezTo>
                    <a:pt x="334" y="1318"/>
                    <a:pt x="297" y="1336"/>
                    <a:pt x="259" y="1318"/>
                  </a:cubicBezTo>
                  <a:cubicBezTo>
                    <a:pt x="223" y="1318"/>
                    <a:pt x="185" y="1280"/>
                    <a:pt x="148" y="1243"/>
                  </a:cubicBezTo>
                  <a:cubicBezTo>
                    <a:pt x="111" y="1206"/>
                    <a:pt x="74" y="1132"/>
                    <a:pt x="0" y="1150"/>
                  </a:cubicBezTo>
                  <a:cubicBezTo>
                    <a:pt x="0" y="1150"/>
                    <a:pt x="56" y="909"/>
                    <a:pt x="167" y="742"/>
                  </a:cubicBezTo>
                  <a:cubicBezTo>
                    <a:pt x="259" y="576"/>
                    <a:pt x="278" y="538"/>
                    <a:pt x="408" y="482"/>
                  </a:cubicBezTo>
                  <a:cubicBezTo>
                    <a:pt x="538" y="427"/>
                    <a:pt x="501" y="446"/>
                    <a:pt x="538" y="371"/>
                  </a:cubicBezTo>
                  <a:cubicBezTo>
                    <a:pt x="538" y="371"/>
                    <a:pt x="556" y="316"/>
                    <a:pt x="742" y="205"/>
                  </a:cubicBezTo>
                  <a:cubicBezTo>
                    <a:pt x="742" y="205"/>
                    <a:pt x="853" y="130"/>
                    <a:pt x="890" y="111"/>
                  </a:cubicBezTo>
                  <a:cubicBezTo>
                    <a:pt x="927" y="93"/>
                    <a:pt x="1169" y="19"/>
                    <a:pt x="1187" y="19"/>
                  </a:cubicBezTo>
                  <a:cubicBezTo>
                    <a:pt x="1206" y="0"/>
                    <a:pt x="1336" y="19"/>
                    <a:pt x="1372" y="19"/>
                  </a:cubicBezTo>
                  <a:cubicBezTo>
                    <a:pt x="1391" y="37"/>
                    <a:pt x="1410" y="56"/>
                    <a:pt x="1410" y="56"/>
                  </a:cubicBezTo>
                  <a:cubicBezTo>
                    <a:pt x="1410" y="56"/>
                    <a:pt x="1372" y="56"/>
                    <a:pt x="1428" y="149"/>
                  </a:cubicBezTo>
                  <a:cubicBezTo>
                    <a:pt x="1466" y="241"/>
                    <a:pt x="1540" y="353"/>
                    <a:pt x="1558" y="371"/>
                  </a:cubicBezTo>
                  <a:cubicBezTo>
                    <a:pt x="1595" y="371"/>
                    <a:pt x="1614" y="427"/>
                    <a:pt x="1632" y="464"/>
                  </a:cubicBezTo>
                  <a:cubicBezTo>
                    <a:pt x="1651" y="501"/>
                    <a:pt x="1725" y="557"/>
                    <a:pt x="1799" y="594"/>
                  </a:cubicBezTo>
                  <a:cubicBezTo>
                    <a:pt x="1873" y="612"/>
                    <a:pt x="2003" y="705"/>
                    <a:pt x="2003" y="724"/>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02" name="Freeform 14"/>
            <p:cNvSpPr>
              <a:spLocks noChangeArrowheads="1"/>
            </p:cNvSpPr>
            <p:nvPr/>
          </p:nvSpPr>
          <p:spPr bwMode="auto">
            <a:xfrm>
              <a:off x="2919413" y="3198813"/>
              <a:ext cx="106362" cy="460375"/>
            </a:xfrm>
            <a:custGeom>
              <a:avLst/>
              <a:gdLst>
                <a:gd name="T0" fmla="*/ 296 w 297"/>
                <a:gd name="T1" fmla="*/ 1224 h 1281"/>
                <a:gd name="T2" fmla="*/ 296 w 297"/>
                <a:gd name="T3" fmla="*/ 1224 h 1281"/>
                <a:gd name="T4" fmla="*/ 111 w 297"/>
                <a:gd name="T5" fmla="*/ 1280 h 1281"/>
                <a:gd name="T6" fmla="*/ 55 w 297"/>
                <a:gd name="T7" fmla="*/ 1113 h 1281"/>
                <a:gd name="T8" fmla="*/ 74 w 297"/>
                <a:gd name="T9" fmla="*/ 835 h 1281"/>
                <a:gd name="T10" fmla="*/ 74 w 297"/>
                <a:gd name="T11" fmla="*/ 631 h 1281"/>
                <a:gd name="T12" fmla="*/ 19 w 297"/>
                <a:gd name="T13" fmla="*/ 352 h 1281"/>
                <a:gd name="T14" fmla="*/ 0 w 297"/>
                <a:gd name="T15" fmla="*/ 93 h 1281"/>
                <a:gd name="T16" fmla="*/ 19 w 297"/>
                <a:gd name="T17" fmla="*/ 19 h 1281"/>
                <a:gd name="T18" fmla="*/ 74 w 297"/>
                <a:gd name="T19" fmla="*/ 37 h 1281"/>
                <a:gd name="T20" fmla="*/ 93 w 297"/>
                <a:gd name="T21" fmla="*/ 37 h 1281"/>
                <a:gd name="T22" fmla="*/ 111 w 297"/>
                <a:gd name="T23" fmla="*/ 0 h 1281"/>
                <a:gd name="T24" fmla="*/ 130 w 297"/>
                <a:gd name="T25" fmla="*/ 0 h 1281"/>
                <a:gd name="T26" fmla="*/ 204 w 297"/>
                <a:gd name="T27" fmla="*/ 93 h 1281"/>
                <a:gd name="T28" fmla="*/ 222 w 297"/>
                <a:gd name="T29" fmla="*/ 222 h 1281"/>
                <a:gd name="T30" fmla="*/ 278 w 297"/>
                <a:gd name="T31" fmla="*/ 371 h 1281"/>
                <a:gd name="T32" fmla="*/ 260 w 297"/>
                <a:gd name="T33" fmla="*/ 631 h 1281"/>
                <a:gd name="T34" fmla="*/ 278 w 297"/>
                <a:gd name="T35" fmla="*/ 946 h 1281"/>
                <a:gd name="T36" fmla="*/ 296 w 297"/>
                <a:gd name="T37" fmla="*/ 1224 h 1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7" h="1281">
                  <a:moveTo>
                    <a:pt x="296" y="1224"/>
                  </a:moveTo>
                  <a:lnTo>
                    <a:pt x="296" y="1224"/>
                  </a:lnTo>
                  <a:cubicBezTo>
                    <a:pt x="296" y="1224"/>
                    <a:pt x="167" y="1261"/>
                    <a:pt x="111" y="1280"/>
                  </a:cubicBezTo>
                  <a:cubicBezTo>
                    <a:pt x="111" y="1280"/>
                    <a:pt x="55" y="1187"/>
                    <a:pt x="55" y="1113"/>
                  </a:cubicBezTo>
                  <a:cubicBezTo>
                    <a:pt x="74" y="1020"/>
                    <a:pt x="74" y="909"/>
                    <a:pt x="74" y="835"/>
                  </a:cubicBezTo>
                  <a:cubicBezTo>
                    <a:pt x="74" y="779"/>
                    <a:pt x="74" y="723"/>
                    <a:pt x="74" y="631"/>
                  </a:cubicBezTo>
                  <a:cubicBezTo>
                    <a:pt x="74" y="538"/>
                    <a:pt x="37" y="427"/>
                    <a:pt x="19" y="352"/>
                  </a:cubicBezTo>
                  <a:cubicBezTo>
                    <a:pt x="19" y="260"/>
                    <a:pt x="0" y="111"/>
                    <a:pt x="0" y="93"/>
                  </a:cubicBezTo>
                  <a:cubicBezTo>
                    <a:pt x="0" y="56"/>
                    <a:pt x="19" y="19"/>
                    <a:pt x="19" y="19"/>
                  </a:cubicBezTo>
                  <a:cubicBezTo>
                    <a:pt x="19" y="19"/>
                    <a:pt x="55" y="37"/>
                    <a:pt x="74" y="37"/>
                  </a:cubicBezTo>
                  <a:cubicBezTo>
                    <a:pt x="93" y="37"/>
                    <a:pt x="93" y="37"/>
                    <a:pt x="93" y="37"/>
                  </a:cubicBezTo>
                  <a:cubicBezTo>
                    <a:pt x="111" y="0"/>
                    <a:pt x="111" y="0"/>
                    <a:pt x="111" y="0"/>
                  </a:cubicBezTo>
                  <a:cubicBezTo>
                    <a:pt x="130" y="0"/>
                    <a:pt x="130" y="0"/>
                    <a:pt x="130" y="0"/>
                  </a:cubicBezTo>
                  <a:cubicBezTo>
                    <a:pt x="130" y="0"/>
                    <a:pt x="204" y="74"/>
                    <a:pt x="204" y="93"/>
                  </a:cubicBezTo>
                  <a:cubicBezTo>
                    <a:pt x="204" y="130"/>
                    <a:pt x="204" y="204"/>
                    <a:pt x="222" y="222"/>
                  </a:cubicBezTo>
                  <a:cubicBezTo>
                    <a:pt x="241" y="241"/>
                    <a:pt x="278" y="297"/>
                    <a:pt x="278" y="371"/>
                  </a:cubicBezTo>
                  <a:cubicBezTo>
                    <a:pt x="278" y="464"/>
                    <a:pt x="278" y="482"/>
                    <a:pt x="260" y="631"/>
                  </a:cubicBezTo>
                  <a:cubicBezTo>
                    <a:pt x="260" y="761"/>
                    <a:pt x="296" y="853"/>
                    <a:pt x="278" y="946"/>
                  </a:cubicBezTo>
                  <a:cubicBezTo>
                    <a:pt x="278" y="1020"/>
                    <a:pt x="296" y="1224"/>
                    <a:pt x="296" y="1224"/>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03" name="Freeform 15"/>
            <p:cNvSpPr>
              <a:spLocks noChangeArrowheads="1"/>
            </p:cNvSpPr>
            <p:nvPr/>
          </p:nvSpPr>
          <p:spPr bwMode="auto">
            <a:xfrm>
              <a:off x="2967038" y="3071813"/>
              <a:ext cx="260350" cy="568325"/>
            </a:xfrm>
            <a:custGeom>
              <a:avLst/>
              <a:gdLst>
                <a:gd name="T0" fmla="*/ 426 w 724"/>
                <a:gd name="T1" fmla="*/ 1539 h 1577"/>
                <a:gd name="T2" fmla="*/ 426 w 724"/>
                <a:gd name="T3" fmla="*/ 1539 h 1577"/>
                <a:gd name="T4" fmla="*/ 166 w 724"/>
                <a:gd name="T5" fmla="*/ 1576 h 1577"/>
                <a:gd name="T6" fmla="*/ 148 w 724"/>
                <a:gd name="T7" fmla="*/ 1428 h 1577"/>
                <a:gd name="T8" fmla="*/ 148 w 724"/>
                <a:gd name="T9" fmla="*/ 1168 h 1577"/>
                <a:gd name="T10" fmla="*/ 130 w 724"/>
                <a:gd name="T11" fmla="*/ 1039 h 1577"/>
                <a:gd name="T12" fmla="*/ 148 w 724"/>
                <a:gd name="T13" fmla="*/ 871 h 1577"/>
                <a:gd name="T14" fmla="*/ 148 w 724"/>
                <a:gd name="T15" fmla="*/ 668 h 1577"/>
                <a:gd name="T16" fmla="*/ 92 w 724"/>
                <a:gd name="T17" fmla="*/ 574 h 1577"/>
                <a:gd name="T18" fmla="*/ 74 w 724"/>
                <a:gd name="T19" fmla="*/ 463 h 1577"/>
                <a:gd name="T20" fmla="*/ 0 w 724"/>
                <a:gd name="T21" fmla="*/ 352 h 1577"/>
                <a:gd name="T22" fmla="*/ 148 w 724"/>
                <a:gd name="T23" fmla="*/ 259 h 1577"/>
                <a:gd name="T24" fmla="*/ 371 w 724"/>
                <a:gd name="T25" fmla="*/ 241 h 1577"/>
                <a:gd name="T26" fmla="*/ 408 w 724"/>
                <a:gd name="T27" fmla="*/ 167 h 1577"/>
                <a:gd name="T28" fmla="*/ 426 w 724"/>
                <a:gd name="T29" fmla="*/ 74 h 1577"/>
                <a:gd name="T30" fmla="*/ 537 w 724"/>
                <a:gd name="T31" fmla="*/ 55 h 1577"/>
                <a:gd name="T32" fmla="*/ 649 w 724"/>
                <a:gd name="T33" fmla="*/ 241 h 1577"/>
                <a:gd name="T34" fmla="*/ 649 w 724"/>
                <a:gd name="T35" fmla="*/ 297 h 1577"/>
                <a:gd name="T36" fmla="*/ 686 w 724"/>
                <a:gd name="T37" fmla="*/ 463 h 1577"/>
                <a:gd name="T38" fmla="*/ 519 w 724"/>
                <a:gd name="T39" fmla="*/ 816 h 1577"/>
                <a:gd name="T40" fmla="*/ 426 w 724"/>
                <a:gd name="T41" fmla="*/ 1113 h 1577"/>
                <a:gd name="T42" fmla="*/ 426 w 724"/>
                <a:gd name="T43" fmla="*/ 1539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24" h="1577">
                  <a:moveTo>
                    <a:pt x="426" y="1539"/>
                  </a:moveTo>
                  <a:lnTo>
                    <a:pt x="426" y="1539"/>
                  </a:lnTo>
                  <a:cubicBezTo>
                    <a:pt x="166" y="1576"/>
                    <a:pt x="166" y="1576"/>
                    <a:pt x="166" y="1576"/>
                  </a:cubicBezTo>
                  <a:cubicBezTo>
                    <a:pt x="148" y="1428"/>
                    <a:pt x="148" y="1428"/>
                    <a:pt x="148" y="1428"/>
                  </a:cubicBezTo>
                  <a:cubicBezTo>
                    <a:pt x="148" y="1168"/>
                    <a:pt x="148" y="1168"/>
                    <a:pt x="148" y="1168"/>
                  </a:cubicBezTo>
                  <a:cubicBezTo>
                    <a:pt x="130" y="1039"/>
                    <a:pt x="130" y="1039"/>
                    <a:pt x="130" y="1039"/>
                  </a:cubicBezTo>
                  <a:cubicBezTo>
                    <a:pt x="148" y="871"/>
                    <a:pt x="148" y="871"/>
                    <a:pt x="148" y="871"/>
                  </a:cubicBezTo>
                  <a:cubicBezTo>
                    <a:pt x="148" y="871"/>
                    <a:pt x="166" y="686"/>
                    <a:pt x="148" y="668"/>
                  </a:cubicBezTo>
                  <a:cubicBezTo>
                    <a:pt x="130" y="649"/>
                    <a:pt x="130" y="612"/>
                    <a:pt x="92" y="574"/>
                  </a:cubicBezTo>
                  <a:cubicBezTo>
                    <a:pt x="55" y="519"/>
                    <a:pt x="74" y="463"/>
                    <a:pt x="74" y="463"/>
                  </a:cubicBezTo>
                  <a:cubicBezTo>
                    <a:pt x="74" y="463"/>
                    <a:pt x="55" y="389"/>
                    <a:pt x="0" y="352"/>
                  </a:cubicBezTo>
                  <a:cubicBezTo>
                    <a:pt x="0" y="352"/>
                    <a:pt x="92" y="259"/>
                    <a:pt x="148" y="259"/>
                  </a:cubicBezTo>
                  <a:cubicBezTo>
                    <a:pt x="222" y="241"/>
                    <a:pt x="334" y="259"/>
                    <a:pt x="371" y="241"/>
                  </a:cubicBezTo>
                  <a:cubicBezTo>
                    <a:pt x="389" y="241"/>
                    <a:pt x="408" y="203"/>
                    <a:pt x="408" y="167"/>
                  </a:cubicBezTo>
                  <a:cubicBezTo>
                    <a:pt x="408" y="129"/>
                    <a:pt x="426" y="74"/>
                    <a:pt x="426" y="74"/>
                  </a:cubicBezTo>
                  <a:cubicBezTo>
                    <a:pt x="426" y="74"/>
                    <a:pt x="463" y="0"/>
                    <a:pt x="537" y="55"/>
                  </a:cubicBezTo>
                  <a:cubicBezTo>
                    <a:pt x="612" y="92"/>
                    <a:pt x="631" y="185"/>
                    <a:pt x="649" y="241"/>
                  </a:cubicBezTo>
                  <a:cubicBezTo>
                    <a:pt x="649" y="297"/>
                    <a:pt x="649" y="297"/>
                    <a:pt x="649" y="297"/>
                  </a:cubicBezTo>
                  <a:cubicBezTo>
                    <a:pt x="649" y="297"/>
                    <a:pt x="723" y="333"/>
                    <a:pt x="686" y="463"/>
                  </a:cubicBezTo>
                  <a:cubicBezTo>
                    <a:pt x="649" y="593"/>
                    <a:pt x="556" y="704"/>
                    <a:pt x="519" y="816"/>
                  </a:cubicBezTo>
                  <a:cubicBezTo>
                    <a:pt x="482" y="945"/>
                    <a:pt x="445" y="964"/>
                    <a:pt x="426" y="1113"/>
                  </a:cubicBezTo>
                  <a:cubicBezTo>
                    <a:pt x="408" y="1261"/>
                    <a:pt x="408" y="1484"/>
                    <a:pt x="426" y="1539"/>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04" name="Freeform 16"/>
            <p:cNvSpPr>
              <a:spLocks noChangeArrowheads="1"/>
            </p:cNvSpPr>
            <p:nvPr/>
          </p:nvSpPr>
          <p:spPr bwMode="auto">
            <a:xfrm>
              <a:off x="2592388" y="3178175"/>
              <a:ext cx="368300" cy="581025"/>
            </a:xfrm>
            <a:custGeom>
              <a:avLst/>
              <a:gdLst>
                <a:gd name="T0" fmla="*/ 1020 w 1021"/>
                <a:gd name="T1" fmla="*/ 1335 h 1614"/>
                <a:gd name="T2" fmla="*/ 1020 w 1021"/>
                <a:gd name="T3" fmla="*/ 1335 h 1614"/>
                <a:gd name="T4" fmla="*/ 834 w 1021"/>
                <a:gd name="T5" fmla="*/ 1409 h 1614"/>
                <a:gd name="T6" fmla="*/ 557 w 1021"/>
                <a:gd name="T7" fmla="*/ 1539 h 1614"/>
                <a:gd name="T8" fmla="*/ 352 w 1021"/>
                <a:gd name="T9" fmla="*/ 1595 h 1614"/>
                <a:gd name="T10" fmla="*/ 148 w 1021"/>
                <a:gd name="T11" fmla="*/ 1520 h 1614"/>
                <a:gd name="T12" fmla="*/ 111 w 1021"/>
                <a:gd name="T13" fmla="*/ 1335 h 1614"/>
                <a:gd name="T14" fmla="*/ 18 w 1021"/>
                <a:gd name="T15" fmla="*/ 1075 h 1614"/>
                <a:gd name="T16" fmla="*/ 37 w 1021"/>
                <a:gd name="T17" fmla="*/ 983 h 1614"/>
                <a:gd name="T18" fmla="*/ 186 w 1021"/>
                <a:gd name="T19" fmla="*/ 686 h 1614"/>
                <a:gd name="T20" fmla="*/ 186 w 1021"/>
                <a:gd name="T21" fmla="*/ 556 h 1614"/>
                <a:gd name="T22" fmla="*/ 92 w 1021"/>
                <a:gd name="T23" fmla="*/ 352 h 1614"/>
                <a:gd name="T24" fmla="*/ 111 w 1021"/>
                <a:gd name="T25" fmla="*/ 129 h 1614"/>
                <a:gd name="T26" fmla="*/ 315 w 1021"/>
                <a:gd name="T27" fmla="*/ 18 h 1614"/>
                <a:gd name="T28" fmla="*/ 686 w 1021"/>
                <a:gd name="T29" fmla="*/ 36 h 1614"/>
                <a:gd name="T30" fmla="*/ 909 w 1021"/>
                <a:gd name="T31" fmla="*/ 74 h 1614"/>
                <a:gd name="T32" fmla="*/ 928 w 1021"/>
                <a:gd name="T33" fmla="*/ 74 h 1614"/>
                <a:gd name="T34" fmla="*/ 928 w 1021"/>
                <a:gd name="T35" fmla="*/ 407 h 1614"/>
                <a:gd name="T36" fmla="*/ 983 w 1021"/>
                <a:gd name="T37" fmla="*/ 667 h 1614"/>
                <a:gd name="T38" fmla="*/ 983 w 1021"/>
                <a:gd name="T39" fmla="*/ 1094 h 1614"/>
                <a:gd name="T40" fmla="*/ 1020 w 1021"/>
                <a:gd name="T41" fmla="*/ 1335 h 1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1" h="1614">
                  <a:moveTo>
                    <a:pt x="1020" y="1335"/>
                  </a:moveTo>
                  <a:lnTo>
                    <a:pt x="1020" y="1335"/>
                  </a:lnTo>
                  <a:cubicBezTo>
                    <a:pt x="1020" y="1335"/>
                    <a:pt x="983" y="1335"/>
                    <a:pt x="834" y="1409"/>
                  </a:cubicBezTo>
                  <a:cubicBezTo>
                    <a:pt x="668" y="1484"/>
                    <a:pt x="612" y="1484"/>
                    <a:pt x="557" y="1539"/>
                  </a:cubicBezTo>
                  <a:cubicBezTo>
                    <a:pt x="482" y="1595"/>
                    <a:pt x="445" y="1613"/>
                    <a:pt x="352" y="1595"/>
                  </a:cubicBezTo>
                  <a:cubicBezTo>
                    <a:pt x="278" y="1576"/>
                    <a:pt x="148" y="1520"/>
                    <a:pt x="148" y="1520"/>
                  </a:cubicBezTo>
                  <a:cubicBezTo>
                    <a:pt x="148" y="1520"/>
                    <a:pt x="148" y="1409"/>
                    <a:pt x="111" y="1335"/>
                  </a:cubicBezTo>
                  <a:cubicBezTo>
                    <a:pt x="92" y="1261"/>
                    <a:pt x="18" y="1075"/>
                    <a:pt x="18" y="1075"/>
                  </a:cubicBezTo>
                  <a:cubicBezTo>
                    <a:pt x="18" y="1075"/>
                    <a:pt x="0" y="1019"/>
                    <a:pt x="37" y="983"/>
                  </a:cubicBezTo>
                  <a:cubicBezTo>
                    <a:pt x="74" y="927"/>
                    <a:pt x="186" y="686"/>
                    <a:pt x="186" y="686"/>
                  </a:cubicBezTo>
                  <a:cubicBezTo>
                    <a:pt x="186" y="686"/>
                    <a:pt x="222" y="612"/>
                    <a:pt x="186" y="556"/>
                  </a:cubicBezTo>
                  <a:cubicBezTo>
                    <a:pt x="167" y="500"/>
                    <a:pt x="92" y="352"/>
                    <a:pt x="92" y="352"/>
                  </a:cubicBezTo>
                  <a:cubicBezTo>
                    <a:pt x="92" y="352"/>
                    <a:pt x="74" y="185"/>
                    <a:pt x="111" y="129"/>
                  </a:cubicBezTo>
                  <a:cubicBezTo>
                    <a:pt x="148" y="92"/>
                    <a:pt x="186" y="18"/>
                    <a:pt x="315" y="18"/>
                  </a:cubicBezTo>
                  <a:cubicBezTo>
                    <a:pt x="445" y="18"/>
                    <a:pt x="593" y="0"/>
                    <a:pt x="686" y="36"/>
                  </a:cubicBezTo>
                  <a:cubicBezTo>
                    <a:pt x="779" y="55"/>
                    <a:pt x="872" y="74"/>
                    <a:pt x="909" y="74"/>
                  </a:cubicBezTo>
                  <a:cubicBezTo>
                    <a:pt x="909" y="74"/>
                    <a:pt x="928" y="55"/>
                    <a:pt x="928" y="74"/>
                  </a:cubicBezTo>
                  <a:cubicBezTo>
                    <a:pt x="928" y="111"/>
                    <a:pt x="928" y="352"/>
                    <a:pt x="928" y="407"/>
                  </a:cubicBezTo>
                  <a:cubicBezTo>
                    <a:pt x="946" y="463"/>
                    <a:pt x="983" y="630"/>
                    <a:pt x="983" y="667"/>
                  </a:cubicBezTo>
                  <a:cubicBezTo>
                    <a:pt x="983" y="704"/>
                    <a:pt x="983" y="1019"/>
                    <a:pt x="983" y="1094"/>
                  </a:cubicBezTo>
                  <a:cubicBezTo>
                    <a:pt x="964" y="1168"/>
                    <a:pt x="964" y="1242"/>
                    <a:pt x="1020" y="1335"/>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05" name="Freeform 17"/>
            <p:cNvSpPr>
              <a:spLocks noChangeArrowheads="1"/>
            </p:cNvSpPr>
            <p:nvPr/>
          </p:nvSpPr>
          <p:spPr bwMode="auto">
            <a:xfrm>
              <a:off x="2898775" y="2049463"/>
              <a:ext cx="1355725" cy="1062037"/>
            </a:xfrm>
            <a:custGeom>
              <a:avLst/>
              <a:gdLst>
                <a:gd name="T0" fmla="*/ 3562 w 3767"/>
                <a:gd name="T1" fmla="*/ 204 h 2951"/>
                <a:gd name="T2" fmla="*/ 3562 w 3767"/>
                <a:gd name="T3" fmla="*/ 204 h 2951"/>
                <a:gd name="T4" fmla="*/ 3617 w 3767"/>
                <a:gd name="T5" fmla="*/ 371 h 2951"/>
                <a:gd name="T6" fmla="*/ 3636 w 3767"/>
                <a:gd name="T7" fmla="*/ 613 h 2951"/>
                <a:gd name="T8" fmla="*/ 3747 w 3767"/>
                <a:gd name="T9" fmla="*/ 816 h 2951"/>
                <a:gd name="T10" fmla="*/ 3710 w 3767"/>
                <a:gd name="T11" fmla="*/ 1151 h 2951"/>
                <a:gd name="T12" fmla="*/ 3710 w 3767"/>
                <a:gd name="T13" fmla="*/ 1596 h 2951"/>
                <a:gd name="T14" fmla="*/ 3432 w 3767"/>
                <a:gd name="T15" fmla="*/ 1929 h 2951"/>
                <a:gd name="T16" fmla="*/ 3246 w 3767"/>
                <a:gd name="T17" fmla="*/ 2264 h 2951"/>
                <a:gd name="T18" fmla="*/ 2987 w 3767"/>
                <a:gd name="T19" fmla="*/ 2616 h 2951"/>
                <a:gd name="T20" fmla="*/ 2746 w 3767"/>
                <a:gd name="T21" fmla="*/ 2653 h 2951"/>
                <a:gd name="T22" fmla="*/ 2393 w 3767"/>
                <a:gd name="T23" fmla="*/ 2653 h 2951"/>
                <a:gd name="T24" fmla="*/ 2207 w 3767"/>
                <a:gd name="T25" fmla="*/ 2783 h 2951"/>
                <a:gd name="T26" fmla="*/ 1614 w 3767"/>
                <a:gd name="T27" fmla="*/ 2635 h 2951"/>
                <a:gd name="T28" fmla="*/ 1262 w 3767"/>
                <a:gd name="T29" fmla="*/ 2523 h 2951"/>
                <a:gd name="T30" fmla="*/ 965 w 3767"/>
                <a:gd name="T31" fmla="*/ 2709 h 2951"/>
                <a:gd name="T32" fmla="*/ 798 w 3767"/>
                <a:gd name="T33" fmla="*/ 2950 h 2951"/>
                <a:gd name="T34" fmla="*/ 687 w 3767"/>
                <a:gd name="T35" fmla="*/ 2876 h 2951"/>
                <a:gd name="T36" fmla="*/ 612 w 3767"/>
                <a:gd name="T37" fmla="*/ 2913 h 2951"/>
                <a:gd name="T38" fmla="*/ 464 w 3767"/>
                <a:gd name="T39" fmla="*/ 2801 h 2951"/>
                <a:gd name="T40" fmla="*/ 278 w 3767"/>
                <a:gd name="T41" fmla="*/ 2690 h 2951"/>
                <a:gd name="T42" fmla="*/ 204 w 3767"/>
                <a:gd name="T43" fmla="*/ 2560 h 2951"/>
                <a:gd name="T44" fmla="*/ 93 w 3767"/>
                <a:gd name="T45" fmla="*/ 2468 h 2951"/>
                <a:gd name="T46" fmla="*/ 0 w 3767"/>
                <a:gd name="T47" fmla="*/ 2264 h 2951"/>
                <a:gd name="T48" fmla="*/ 37 w 3767"/>
                <a:gd name="T49" fmla="*/ 2226 h 2951"/>
                <a:gd name="T50" fmla="*/ 297 w 3767"/>
                <a:gd name="T51" fmla="*/ 2134 h 2951"/>
                <a:gd name="T52" fmla="*/ 575 w 3767"/>
                <a:gd name="T53" fmla="*/ 2097 h 2951"/>
                <a:gd name="T54" fmla="*/ 817 w 3767"/>
                <a:gd name="T55" fmla="*/ 2078 h 2951"/>
                <a:gd name="T56" fmla="*/ 891 w 3767"/>
                <a:gd name="T57" fmla="*/ 1985 h 2951"/>
                <a:gd name="T58" fmla="*/ 965 w 3767"/>
                <a:gd name="T59" fmla="*/ 1707 h 2951"/>
                <a:gd name="T60" fmla="*/ 1002 w 3767"/>
                <a:gd name="T61" fmla="*/ 1447 h 2951"/>
                <a:gd name="T62" fmla="*/ 1020 w 3767"/>
                <a:gd name="T63" fmla="*/ 1169 h 2951"/>
                <a:gd name="T64" fmla="*/ 1299 w 3767"/>
                <a:gd name="T65" fmla="*/ 1095 h 2951"/>
                <a:gd name="T66" fmla="*/ 2764 w 3767"/>
                <a:gd name="T67" fmla="*/ 0 h 2951"/>
                <a:gd name="T68" fmla="*/ 2913 w 3767"/>
                <a:gd name="T69" fmla="*/ 19 h 2951"/>
                <a:gd name="T70" fmla="*/ 3154 w 3767"/>
                <a:gd name="T71" fmla="*/ 38 h 2951"/>
                <a:gd name="T72" fmla="*/ 3284 w 3767"/>
                <a:gd name="T73" fmla="*/ 204 h 2951"/>
                <a:gd name="T74" fmla="*/ 3562 w 3767"/>
                <a:gd name="T75" fmla="*/ 204 h 29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67" h="2951">
                  <a:moveTo>
                    <a:pt x="3562" y="204"/>
                  </a:moveTo>
                  <a:lnTo>
                    <a:pt x="3562" y="204"/>
                  </a:lnTo>
                  <a:cubicBezTo>
                    <a:pt x="3562" y="204"/>
                    <a:pt x="3617" y="260"/>
                    <a:pt x="3617" y="371"/>
                  </a:cubicBezTo>
                  <a:cubicBezTo>
                    <a:pt x="3617" y="483"/>
                    <a:pt x="3599" y="539"/>
                    <a:pt x="3636" y="613"/>
                  </a:cubicBezTo>
                  <a:cubicBezTo>
                    <a:pt x="3655" y="687"/>
                    <a:pt x="3729" y="705"/>
                    <a:pt x="3747" y="816"/>
                  </a:cubicBezTo>
                  <a:cubicBezTo>
                    <a:pt x="3766" y="928"/>
                    <a:pt x="3747" y="1021"/>
                    <a:pt x="3710" y="1151"/>
                  </a:cubicBezTo>
                  <a:cubicBezTo>
                    <a:pt x="3691" y="1262"/>
                    <a:pt x="3747" y="1503"/>
                    <a:pt x="3710" y="1596"/>
                  </a:cubicBezTo>
                  <a:cubicBezTo>
                    <a:pt x="3673" y="1688"/>
                    <a:pt x="3562" y="1837"/>
                    <a:pt x="3432" y="1929"/>
                  </a:cubicBezTo>
                  <a:cubicBezTo>
                    <a:pt x="3320" y="2041"/>
                    <a:pt x="3246" y="2226"/>
                    <a:pt x="3246" y="2264"/>
                  </a:cubicBezTo>
                  <a:cubicBezTo>
                    <a:pt x="3246" y="2300"/>
                    <a:pt x="3079" y="2579"/>
                    <a:pt x="2987" y="2616"/>
                  </a:cubicBezTo>
                  <a:cubicBezTo>
                    <a:pt x="2913" y="2653"/>
                    <a:pt x="2857" y="2671"/>
                    <a:pt x="2746" y="2653"/>
                  </a:cubicBezTo>
                  <a:cubicBezTo>
                    <a:pt x="2634" y="2653"/>
                    <a:pt x="2504" y="2560"/>
                    <a:pt x="2393" y="2653"/>
                  </a:cubicBezTo>
                  <a:cubicBezTo>
                    <a:pt x="2282" y="2746"/>
                    <a:pt x="2375" y="2839"/>
                    <a:pt x="2207" y="2783"/>
                  </a:cubicBezTo>
                  <a:cubicBezTo>
                    <a:pt x="2022" y="2727"/>
                    <a:pt x="1818" y="2579"/>
                    <a:pt x="1614" y="2635"/>
                  </a:cubicBezTo>
                  <a:cubicBezTo>
                    <a:pt x="1410" y="2671"/>
                    <a:pt x="1429" y="2505"/>
                    <a:pt x="1262" y="2523"/>
                  </a:cubicBezTo>
                  <a:cubicBezTo>
                    <a:pt x="1076" y="2560"/>
                    <a:pt x="1094" y="2597"/>
                    <a:pt x="965" y="2709"/>
                  </a:cubicBezTo>
                  <a:cubicBezTo>
                    <a:pt x="835" y="2839"/>
                    <a:pt x="798" y="2950"/>
                    <a:pt x="798" y="2950"/>
                  </a:cubicBezTo>
                  <a:cubicBezTo>
                    <a:pt x="798" y="2950"/>
                    <a:pt x="723" y="2876"/>
                    <a:pt x="687" y="2876"/>
                  </a:cubicBezTo>
                  <a:cubicBezTo>
                    <a:pt x="631" y="2876"/>
                    <a:pt x="612" y="2913"/>
                    <a:pt x="612" y="2913"/>
                  </a:cubicBezTo>
                  <a:cubicBezTo>
                    <a:pt x="612" y="2913"/>
                    <a:pt x="538" y="2820"/>
                    <a:pt x="464" y="2801"/>
                  </a:cubicBezTo>
                  <a:cubicBezTo>
                    <a:pt x="408" y="2783"/>
                    <a:pt x="334" y="2746"/>
                    <a:pt x="278" y="2690"/>
                  </a:cubicBezTo>
                  <a:cubicBezTo>
                    <a:pt x="241" y="2653"/>
                    <a:pt x="223" y="2579"/>
                    <a:pt x="204" y="2560"/>
                  </a:cubicBezTo>
                  <a:cubicBezTo>
                    <a:pt x="167" y="2560"/>
                    <a:pt x="130" y="2523"/>
                    <a:pt x="93" y="2468"/>
                  </a:cubicBezTo>
                  <a:cubicBezTo>
                    <a:pt x="56" y="2412"/>
                    <a:pt x="0" y="2264"/>
                    <a:pt x="0" y="2264"/>
                  </a:cubicBezTo>
                  <a:cubicBezTo>
                    <a:pt x="0" y="2264"/>
                    <a:pt x="19" y="2226"/>
                    <a:pt x="37" y="2226"/>
                  </a:cubicBezTo>
                  <a:cubicBezTo>
                    <a:pt x="75" y="2226"/>
                    <a:pt x="260" y="2152"/>
                    <a:pt x="297" y="2134"/>
                  </a:cubicBezTo>
                  <a:cubicBezTo>
                    <a:pt x="334" y="2097"/>
                    <a:pt x="446" y="2115"/>
                    <a:pt x="575" y="2097"/>
                  </a:cubicBezTo>
                  <a:cubicBezTo>
                    <a:pt x="687" y="2078"/>
                    <a:pt x="817" y="2078"/>
                    <a:pt x="817" y="2078"/>
                  </a:cubicBezTo>
                  <a:cubicBezTo>
                    <a:pt x="817" y="2078"/>
                    <a:pt x="872" y="2097"/>
                    <a:pt x="891" y="1985"/>
                  </a:cubicBezTo>
                  <a:cubicBezTo>
                    <a:pt x="891" y="1985"/>
                    <a:pt x="946" y="1763"/>
                    <a:pt x="965" y="1707"/>
                  </a:cubicBezTo>
                  <a:cubicBezTo>
                    <a:pt x="983" y="1670"/>
                    <a:pt x="1002" y="1447"/>
                    <a:pt x="1002" y="1447"/>
                  </a:cubicBezTo>
                  <a:cubicBezTo>
                    <a:pt x="1020" y="1169"/>
                    <a:pt x="1020" y="1169"/>
                    <a:pt x="1020" y="1169"/>
                  </a:cubicBezTo>
                  <a:cubicBezTo>
                    <a:pt x="1299" y="1095"/>
                    <a:pt x="1299" y="1095"/>
                    <a:pt x="1299" y="1095"/>
                  </a:cubicBezTo>
                  <a:cubicBezTo>
                    <a:pt x="2764" y="0"/>
                    <a:pt x="2764" y="0"/>
                    <a:pt x="2764" y="0"/>
                  </a:cubicBezTo>
                  <a:cubicBezTo>
                    <a:pt x="2764" y="0"/>
                    <a:pt x="2838" y="19"/>
                    <a:pt x="2913" y="19"/>
                  </a:cubicBezTo>
                  <a:cubicBezTo>
                    <a:pt x="2987" y="0"/>
                    <a:pt x="3117" y="19"/>
                    <a:pt x="3154" y="38"/>
                  </a:cubicBezTo>
                  <a:cubicBezTo>
                    <a:pt x="3191" y="56"/>
                    <a:pt x="3246" y="130"/>
                    <a:pt x="3284" y="204"/>
                  </a:cubicBezTo>
                  <a:cubicBezTo>
                    <a:pt x="3339" y="297"/>
                    <a:pt x="3432" y="260"/>
                    <a:pt x="3562" y="204"/>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06" name="Freeform 18"/>
            <p:cNvSpPr>
              <a:spLocks noChangeArrowheads="1"/>
            </p:cNvSpPr>
            <p:nvPr/>
          </p:nvSpPr>
          <p:spPr bwMode="auto">
            <a:xfrm>
              <a:off x="4068763" y="2070100"/>
              <a:ext cx="881062" cy="1430338"/>
            </a:xfrm>
            <a:custGeom>
              <a:avLst/>
              <a:gdLst>
                <a:gd name="T0" fmla="*/ 2430 w 2449"/>
                <a:gd name="T1" fmla="*/ 890 h 3971"/>
                <a:gd name="T2" fmla="*/ 2430 w 2449"/>
                <a:gd name="T3" fmla="*/ 890 h 3971"/>
                <a:gd name="T4" fmla="*/ 2448 w 2449"/>
                <a:gd name="T5" fmla="*/ 1929 h 3971"/>
                <a:gd name="T6" fmla="*/ 2244 w 2449"/>
                <a:gd name="T7" fmla="*/ 2096 h 3971"/>
                <a:gd name="T8" fmla="*/ 2114 w 2449"/>
                <a:gd name="T9" fmla="*/ 2467 h 3971"/>
                <a:gd name="T10" fmla="*/ 2170 w 2449"/>
                <a:gd name="T11" fmla="*/ 2783 h 3971"/>
                <a:gd name="T12" fmla="*/ 2244 w 2449"/>
                <a:gd name="T13" fmla="*/ 3080 h 3971"/>
                <a:gd name="T14" fmla="*/ 2022 w 2449"/>
                <a:gd name="T15" fmla="*/ 3116 h 3971"/>
                <a:gd name="T16" fmla="*/ 1725 w 2449"/>
                <a:gd name="T17" fmla="*/ 3487 h 3971"/>
                <a:gd name="T18" fmla="*/ 1391 w 2449"/>
                <a:gd name="T19" fmla="*/ 3636 h 3971"/>
                <a:gd name="T20" fmla="*/ 1280 w 2449"/>
                <a:gd name="T21" fmla="*/ 3692 h 3971"/>
                <a:gd name="T22" fmla="*/ 1002 w 2449"/>
                <a:gd name="T23" fmla="*/ 3877 h 3971"/>
                <a:gd name="T24" fmla="*/ 539 w 2449"/>
                <a:gd name="T25" fmla="*/ 3970 h 3971"/>
                <a:gd name="T26" fmla="*/ 464 w 2449"/>
                <a:gd name="T27" fmla="*/ 3803 h 3971"/>
                <a:gd name="T28" fmla="*/ 353 w 2449"/>
                <a:gd name="T29" fmla="*/ 3636 h 3971"/>
                <a:gd name="T30" fmla="*/ 130 w 2449"/>
                <a:gd name="T31" fmla="*/ 3525 h 3971"/>
                <a:gd name="T32" fmla="*/ 204 w 2449"/>
                <a:gd name="T33" fmla="*/ 3357 h 3971"/>
                <a:gd name="T34" fmla="*/ 409 w 2449"/>
                <a:gd name="T35" fmla="*/ 3098 h 3971"/>
                <a:gd name="T36" fmla="*/ 353 w 2449"/>
                <a:gd name="T37" fmla="*/ 2894 h 3971"/>
                <a:gd name="T38" fmla="*/ 353 w 2449"/>
                <a:gd name="T39" fmla="*/ 2745 h 3971"/>
                <a:gd name="T40" fmla="*/ 168 w 2449"/>
                <a:gd name="T41" fmla="*/ 2560 h 3971"/>
                <a:gd name="T42" fmla="*/ 0 w 2449"/>
                <a:gd name="T43" fmla="*/ 2208 h 3971"/>
                <a:gd name="T44" fmla="*/ 93 w 2449"/>
                <a:gd name="T45" fmla="*/ 1985 h 3971"/>
                <a:gd name="T46" fmla="*/ 279 w 2449"/>
                <a:gd name="T47" fmla="*/ 1799 h 3971"/>
                <a:gd name="T48" fmla="*/ 464 w 2449"/>
                <a:gd name="T49" fmla="*/ 1540 h 3971"/>
                <a:gd name="T50" fmla="*/ 464 w 2449"/>
                <a:gd name="T51" fmla="*/ 1206 h 3971"/>
                <a:gd name="T52" fmla="*/ 501 w 2449"/>
                <a:gd name="T53" fmla="*/ 983 h 3971"/>
                <a:gd name="T54" fmla="*/ 464 w 2449"/>
                <a:gd name="T55" fmla="*/ 668 h 3971"/>
                <a:gd name="T56" fmla="*/ 353 w 2449"/>
                <a:gd name="T57" fmla="*/ 483 h 3971"/>
                <a:gd name="T58" fmla="*/ 316 w 2449"/>
                <a:gd name="T59" fmla="*/ 148 h 3971"/>
                <a:gd name="T60" fmla="*/ 501 w 2449"/>
                <a:gd name="T61" fmla="*/ 18 h 3971"/>
                <a:gd name="T62" fmla="*/ 650 w 2449"/>
                <a:gd name="T63" fmla="*/ 37 h 3971"/>
                <a:gd name="T64" fmla="*/ 2430 w 2449"/>
                <a:gd name="T65" fmla="*/ 890 h 3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49" h="3971">
                  <a:moveTo>
                    <a:pt x="2430" y="890"/>
                  </a:moveTo>
                  <a:lnTo>
                    <a:pt x="2430" y="890"/>
                  </a:lnTo>
                  <a:cubicBezTo>
                    <a:pt x="2448" y="1929"/>
                    <a:pt x="2448" y="1929"/>
                    <a:pt x="2448" y="1929"/>
                  </a:cubicBezTo>
                  <a:cubicBezTo>
                    <a:pt x="2448" y="1929"/>
                    <a:pt x="2319" y="1948"/>
                    <a:pt x="2244" y="2096"/>
                  </a:cubicBezTo>
                  <a:cubicBezTo>
                    <a:pt x="2170" y="2226"/>
                    <a:pt x="2096" y="2338"/>
                    <a:pt x="2114" y="2467"/>
                  </a:cubicBezTo>
                  <a:cubicBezTo>
                    <a:pt x="2133" y="2579"/>
                    <a:pt x="2096" y="2634"/>
                    <a:pt x="2170" y="2783"/>
                  </a:cubicBezTo>
                  <a:cubicBezTo>
                    <a:pt x="2244" y="2931"/>
                    <a:pt x="2319" y="3042"/>
                    <a:pt x="2244" y="3080"/>
                  </a:cubicBezTo>
                  <a:cubicBezTo>
                    <a:pt x="2170" y="3135"/>
                    <a:pt x="2077" y="3061"/>
                    <a:pt x="2022" y="3116"/>
                  </a:cubicBezTo>
                  <a:cubicBezTo>
                    <a:pt x="1966" y="3191"/>
                    <a:pt x="1873" y="3376"/>
                    <a:pt x="1725" y="3487"/>
                  </a:cubicBezTo>
                  <a:cubicBezTo>
                    <a:pt x="1577" y="3599"/>
                    <a:pt x="1483" y="3636"/>
                    <a:pt x="1391" y="3636"/>
                  </a:cubicBezTo>
                  <a:cubicBezTo>
                    <a:pt x="1317" y="3654"/>
                    <a:pt x="1298" y="3636"/>
                    <a:pt x="1280" y="3692"/>
                  </a:cubicBezTo>
                  <a:cubicBezTo>
                    <a:pt x="1261" y="3766"/>
                    <a:pt x="1112" y="3840"/>
                    <a:pt x="1002" y="3877"/>
                  </a:cubicBezTo>
                  <a:cubicBezTo>
                    <a:pt x="872" y="3933"/>
                    <a:pt x="539" y="3970"/>
                    <a:pt x="539" y="3970"/>
                  </a:cubicBezTo>
                  <a:cubicBezTo>
                    <a:pt x="539" y="3970"/>
                    <a:pt x="483" y="3858"/>
                    <a:pt x="464" y="3803"/>
                  </a:cubicBezTo>
                  <a:cubicBezTo>
                    <a:pt x="445" y="3766"/>
                    <a:pt x="427" y="3673"/>
                    <a:pt x="353" y="3636"/>
                  </a:cubicBezTo>
                  <a:cubicBezTo>
                    <a:pt x="260" y="3599"/>
                    <a:pt x="149" y="3562"/>
                    <a:pt x="130" y="3525"/>
                  </a:cubicBezTo>
                  <a:cubicBezTo>
                    <a:pt x="93" y="3487"/>
                    <a:pt x="56" y="3395"/>
                    <a:pt x="204" y="3357"/>
                  </a:cubicBezTo>
                  <a:cubicBezTo>
                    <a:pt x="371" y="3321"/>
                    <a:pt x="445" y="3191"/>
                    <a:pt x="409" y="3098"/>
                  </a:cubicBezTo>
                  <a:cubicBezTo>
                    <a:pt x="371" y="3005"/>
                    <a:pt x="334" y="2931"/>
                    <a:pt x="353" y="2894"/>
                  </a:cubicBezTo>
                  <a:cubicBezTo>
                    <a:pt x="371" y="2875"/>
                    <a:pt x="445" y="2801"/>
                    <a:pt x="353" y="2745"/>
                  </a:cubicBezTo>
                  <a:cubicBezTo>
                    <a:pt x="279" y="2709"/>
                    <a:pt x="223" y="2653"/>
                    <a:pt x="168" y="2560"/>
                  </a:cubicBezTo>
                  <a:cubicBezTo>
                    <a:pt x="130" y="2467"/>
                    <a:pt x="0" y="2208"/>
                    <a:pt x="0" y="2208"/>
                  </a:cubicBezTo>
                  <a:cubicBezTo>
                    <a:pt x="0" y="2208"/>
                    <a:pt x="56" y="2041"/>
                    <a:pt x="93" y="1985"/>
                  </a:cubicBezTo>
                  <a:cubicBezTo>
                    <a:pt x="130" y="1948"/>
                    <a:pt x="186" y="1855"/>
                    <a:pt x="279" y="1799"/>
                  </a:cubicBezTo>
                  <a:cubicBezTo>
                    <a:pt x="353" y="1744"/>
                    <a:pt x="445" y="1596"/>
                    <a:pt x="464" y="1540"/>
                  </a:cubicBezTo>
                  <a:cubicBezTo>
                    <a:pt x="483" y="1484"/>
                    <a:pt x="464" y="1206"/>
                    <a:pt x="464" y="1206"/>
                  </a:cubicBezTo>
                  <a:cubicBezTo>
                    <a:pt x="464" y="1206"/>
                    <a:pt x="483" y="1002"/>
                    <a:pt x="501" y="983"/>
                  </a:cubicBezTo>
                  <a:cubicBezTo>
                    <a:pt x="501" y="965"/>
                    <a:pt x="520" y="760"/>
                    <a:pt x="464" y="668"/>
                  </a:cubicBezTo>
                  <a:cubicBezTo>
                    <a:pt x="409" y="575"/>
                    <a:pt x="371" y="557"/>
                    <a:pt x="353" y="483"/>
                  </a:cubicBezTo>
                  <a:cubicBezTo>
                    <a:pt x="353" y="483"/>
                    <a:pt x="390" y="204"/>
                    <a:pt x="316" y="148"/>
                  </a:cubicBezTo>
                  <a:cubicBezTo>
                    <a:pt x="316" y="148"/>
                    <a:pt x="464" y="37"/>
                    <a:pt x="501" y="18"/>
                  </a:cubicBezTo>
                  <a:cubicBezTo>
                    <a:pt x="539" y="18"/>
                    <a:pt x="575" y="0"/>
                    <a:pt x="650" y="37"/>
                  </a:cubicBezTo>
                  <a:cubicBezTo>
                    <a:pt x="705" y="74"/>
                    <a:pt x="2319" y="872"/>
                    <a:pt x="2430" y="89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07" name="Freeform 19"/>
            <p:cNvSpPr>
              <a:spLocks noChangeArrowheads="1"/>
            </p:cNvSpPr>
            <p:nvPr/>
          </p:nvSpPr>
          <p:spPr bwMode="auto">
            <a:xfrm>
              <a:off x="3113088" y="2957513"/>
              <a:ext cx="1008062" cy="841375"/>
            </a:xfrm>
            <a:custGeom>
              <a:avLst/>
              <a:gdLst>
                <a:gd name="T0" fmla="*/ 1428 w 2802"/>
                <a:gd name="T1" fmla="*/ 2226 h 2339"/>
                <a:gd name="T2" fmla="*/ 1428 w 2802"/>
                <a:gd name="T3" fmla="*/ 2226 h 2339"/>
                <a:gd name="T4" fmla="*/ 1484 w 2802"/>
                <a:gd name="T5" fmla="*/ 2133 h 2339"/>
                <a:gd name="T6" fmla="*/ 1558 w 2802"/>
                <a:gd name="T7" fmla="*/ 1892 h 2339"/>
                <a:gd name="T8" fmla="*/ 1818 w 2802"/>
                <a:gd name="T9" fmla="*/ 1688 h 2339"/>
                <a:gd name="T10" fmla="*/ 2189 w 2802"/>
                <a:gd name="T11" fmla="*/ 1651 h 2339"/>
                <a:gd name="T12" fmla="*/ 2485 w 2802"/>
                <a:gd name="T13" fmla="*/ 1076 h 2339"/>
                <a:gd name="T14" fmla="*/ 2541 w 2802"/>
                <a:gd name="T15" fmla="*/ 946 h 2339"/>
                <a:gd name="T16" fmla="*/ 2652 w 2802"/>
                <a:gd name="T17" fmla="*/ 742 h 2339"/>
                <a:gd name="T18" fmla="*/ 2652 w 2802"/>
                <a:gd name="T19" fmla="*/ 649 h 2339"/>
                <a:gd name="T20" fmla="*/ 2801 w 2802"/>
                <a:gd name="T21" fmla="*/ 445 h 2339"/>
                <a:gd name="T22" fmla="*/ 2782 w 2802"/>
                <a:gd name="T23" fmla="*/ 297 h 2339"/>
                <a:gd name="T24" fmla="*/ 2467 w 2802"/>
                <a:gd name="T25" fmla="*/ 19 h 2339"/>
                <a:gd name="T26" fmla="*/ 2355 w 2802"/>
                <a:gd name="T27" fmla="*/ 112 h 2339"/>
                <a:gd name="T28" fmla="*/ 2078 w 2802"/>
                <a:gd name="T29" fmla="*/ 112 h 2339"/>
                <a:gd name="T30" fmla="*/ 1873 w 2802"/>
                <a:gd name="T31" fmla="*/ 93 h 2339"/>
                <a:gd name="T32" fmla="*/ 1725 w 2802"/>
                <a:gd name="T33" fmla="*/ 242 h 2339"/>
                <a:gd name="T34" fmla="*/ 1539 w 2802"/>
                <a:gd name="T35" fmla="*/ 242 h 2339"/>
                <a:gd name="T36" fmla="*/ 1131 w 2802"/>
                <a:gd name="T37" fmla="*/ 93 h 2339"/>
                <a:gd name="T38" fmla="*/ 927 w 2802"/>
                <a:gd name="T39" fmla="*/ 112 h 2339"/>
                <a:gd name="T40" fmla="*/ 760 w 2802"/>
                <a:gd name="T41" fmla="*/ 19 h 2339"/>
                <a:gd name="T42" fmla="*/ 556 w 2802"/>
                <a:gd name="T43" fmla="*/ 19 h 2339"/>
                <a:gd name="T44" fmla="*/ 408 w 2802"/>
                <a:gd name="T45" fmla="*/ 148 h 2339"/>
                <a:gd name="T46" fmla="*/ 204 w 2802"/>
                <a:gd name="T47" fmla="*/ 427 h 2339"/>
                <a:gd name="T48" fmla="*/ 241 w 2802"/>
                <a:gd name="T49" fmla="*/ 613 h 2339"/>
                <a:gd name="T50" fmla="*/ 278 w 2802"/>
                <a:gd name="T51" fmla="*/ 687 h 2339"/>
                <a:gd name="T52" fmla="*/ 129 w 2802"/>
                <a:gd name="T53" fmla="*/ 1058 h 2339"/>
                <a:gd name="T54" fmla="*/ 74 w 2802"/>
                <a:gd name="T55" fmla="*/ 1225 h 2339"/>
                <a:gd name="T56" fmla="*/ 18 w 2802"/>
                <a:gd name="T57" fmla="*/ 1429 h 2339"/>
                <a:gd name="T58" fmla="*/ 18 w 2802"/>
                <a:gd name="T59" fmla="*/ 1855 h 2339"/>
                <a:gd name="T60" fmla="*/ 278 w 2802"/>
                <a:gd name="T61" fmla="*/ 1818 h 2339"/>
                <a:gd name="T62" fmla="*/ 482 w 2802"/>
                <a:gd name="T63" fmla="*/ 1892 h 2339"/>
                <a:gd name="T64" fmla="*/ 594 w 2802"/>
                <a:gd name="T65" fmla="*/ 2003 h 2339"/>
                <a:gd name="T66" fmla="*/ 630 w 2802"/>
                <a:gd name="T67" fmla="*/ 2097 h 2339"/>
                <a:gd name="T68" fmla="*/ 723 w 2802"/>
                <a:gd name="T69" fmla="*/ 2097 h 2339"/>
                <a:gd name="T70" fmla="*/ 760 w 2802"/>
                <a:gd name="T71" fmla="*/ 2226 h 2339"/>
                <a:gd name="T72" fmla="*/ 927 w 2802"/>
                <a:gd name="T73" fmla="*/ 2300 h 2339"/>
                <a:gd name="T74" fmla="*/ 1057 w 2802"/>
                <a:gd name="T75" fmla="*/ 2319 h 2339"/>
                <a:gd name="T76" fmla="*/ 1094 w 2802"/>
                <a:gd name="T77" fmla="*/ 2282 h 2339"/>
                <a:gd name="T78" fmla="*/ 1317 w 2802"/>
                <a:gd name="T79" fmla="*/ 2263 h 2339"/>
                <a:gd name="T80" fmla="*/ 1428 w 2802"/>
                <a:gd name="T81" fmla="*/ 2226 h 2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02" h="2339">
                  <a:moveTo>
                    <a:pt x="1428" y="2226"/>
                  </a:moveTo>
                  <a:lnTo>
                    <a:pt x="1428" y="2226"/>
                  </a:lnTo>
                  <a:cubicBezTo>
                    <a:pt x="1428" y="2226"/>
                    <a:pt x="1428" y="2226"/>
                    <a:pt x="1484" y="2133"/>
                  </a:cubicBezTo>
                  <a:cubicBezTo>
                    <a:pt x="1558" y="2022"/>
                    <a:pt x="1539" y="1985"/>
                    <a:pt x="1558" y="1892"/>
                  </a:cubicBezTo>
                  <a:cubicBezTo>
                    <a:pt x="1595" y="1818"/>
                    <a:pt x="1651" y="1670"/>
                    <a:pt x="1818" y="1688"/>
                  </a:cubicBezTo>
                  <a:cubicBezTo>
                    <a:pt x="1966" y="1688"/>
                    <a:pt x="2096" y="1837"/>
                    <a:pt x="2189" y="1651"/>
                  </a:cubicBezTo>
                  <a:cubicBezTo>
                    <a:pt x="2300" y="1466"/>
                    <a:pt x="2467" y="1150"/>
                    <a:pt x="2485" y="1076"/>
                  </a:cubicBezTo>
                  <a:cubicBezTo>
                    <a:pt x="2523" y="1020"/>
                    <a:pt x="2504" y="984"/>
                    <a:pt x="2541" y="946"/>
                  </a:cubicBezTo>
                  <a:cubicBezTo>
                    <a:pt x="2597" y="890"/>
                    <a:pt x="2671" y="798"/>
                    <a:pt x="2652" y="742"/>
                  </a:cubicBezTo>
                  <a:cubicBezTo>
                    <a:pt x="2634" y="705"/>
                    <a:pt x="2597" y="687"/>
                    <a:pt x="2652" y="649"/>
                  </a:cubicBezTo>
                  <a:cubicBezTo>
                    <a:pt x="2690" y="613"/>
                    <a:pt x="2801" y="501"/>
                    <a:pt x="2801" y="445"/>
                  </a:cubicBezTo>
                  <a:cubicBezTo>
                    <a:pt x="2801" y="408"/>
                    <a:pt x="2782" y="316"/>
                    <a:pt x="2782" y="297"/>
                  </a:cubicBezTo>
                  <a:cubicBezTo>
                    <a:pt x="2764" y="278"/>
                    <a:pt x="2523" y="0"/>
                    <a:pt x="2467" y="19"/>
                  </a:cubicBezTo>
                  <a:cubicBezTo>
                    <a:pt x="2467" y="19"/>
                    <a:pt x="2393" y="93"/>
                    <a:pt x="2355" y="112"/>
                  </a:cubicBezTo>
                  <a:cubicBezTo>
                    <a:pt x="2300" y="112"/>
                    <a:pt x="2189" y="148"/>
                    <a:pt x="2078" y="112"/>
                  </a:cubicBezTo>
                  <a:cubicBezTo>
                    <a:pt x="1984" y="74"/>
                    <a:pt x="1873" y="93"/>
                    <a:pt x="1873" y="93"/>
                  </a:cubicBezTo>
                  <a:cubicBezTo>
                    <a:pt x="1873" y="93"/>
                    <a:pt x="1781" y="112"/>
                    <a:pt x="1725" y="242"/>
                  </a:cubicBezTo>
                  <a:cubicBezTo>
                    <a:pt x="1725" y="242"/>
                    <a:pt x="1707" y="316"/>
                    <a:pt x="1539" y="242"/>
                  </a:cubicBezTo>
                  <a:cubicBezTo>
                    <a:pt x="1391" y="167"/>
                    <a:pt x="1187" y="93"/>
                    <a:pt x="1131" y="93"/>
                  </a:cubicBezTo>
                  <a:cubicBezTo>
                    <a:pt x="1057" y="93"/>
                    <a:pt x="965" y="112"/>
                    <a:pt x="927" y="112"/>
                  </a:cubicBezTo>
                  <a:cubicBezTo>
                    <a:pt x="890" y="112"/>
                    <a:pt x="797" y="37"/>
                    <a:pt x="760" y="19"/>
                  </a:cubicBezTo>
                  <a:cubicBezTo>
                    <a:pt x="742" y="0"/>
                    <a:pt x="594" y="0"/>
                    <a:pt x="556" y="19"/>
                  </a:cubicBezTo>
                  <a:cubicBezTo>
                    <a:pt x="500" y="56"/>
                    <a:pt x="426" y="130"/>
                    <a:pt x="408" y="148"/>
                  </a:cubicBezTo>
                  <a:cubicBezTo>
                    <a:pt x="371" y="186"/>
                    <a:pt x="204" y="371"/>
                    <a:pt x="204" y="427"/>
                  </a:cubicBezTo>
                  <a:cubicBezTo>
                    <a:pt x="241" y="613"/>
                    <a:pt x="241" y="613"/>
                    <a:pt x="241" y="613"/>
                  </a:cubicBezTo>
                  <a:cubicBezTo>
                    <a:pt x="241" y="613"/>
                    <a:pt x="278" y="649"/>
                    <a:pt x="278" y="687"/>
                  </a:cubicBezTo>
                  <a:cubicBezTo>
                    <a:pt x="278" y="705"/>
                    <a:pt x="241" y="872"/>
                    <a:pt x="129" y="1058"/>
                  </a:cubicBezTo>
                  <a:cubicBezTo>
                    <a:pt x="129" y="1058"/>
                    <a:pt x="93" y="1206"/>
                    <a:pt x="74" y="1225"/>
                  </a:cubicBezTo>
                  <a:cubicBezTo>
                    <a:pt x="55" y="1243"/>
                    <a:pt x="18" y="1391"/>
                    <a:pt x="18" y="1429"/>
                  </a:cubicBezTo>
                  <a:cubicBezTo>
                    <a:pt x="18" y="1447"/>
                    <a:pt x="0" y="1818"/>
                    <a:pt x="18" y="1855"/>
                  </a:cubicBezTo>
                  <a:cubicBezTo>
                    <a:pt x="18" y="1855"/>
                    <a:pt x="167" y="1800"/>
                    <a:pt x="278" y="1818"/>
                  </a:cubicBezTo>
                  <a:cubicBezTo>
                    <a:pt x="371" y="1837"/>
                    <a:pt x="445" y="1837"/>
                    <a:pt x="482" y="1892"/>
                  </a:cubicBezTo>
                  <a:cubicBezTo>
                    <a:pt x="538" y="1967"/>
                    <a:pt x="594" y="1948"/>
                    <a:pt x="594" y="2003"/>
                  </a:cubicBezTo>
                  <a:cubicBezTo>
                    <a:pt x="594" y="2059"/>
                    <a:pt x="594" y="2097"/>
                    <a:pt x="630" y="2097"/>
                  </a:cubicBezTo>
                  <a:cubicBezTo>
                    <a:pt x="668" y="2097"/>
                    <a:pt x="723" y="2078"/>
                    <a:pt x="723" y="2097"/>
                  </a:cubicBezTo>
                  <a:cubicBezTo>
                    <a:pt x="742" y="2133"/>
                    <a:pt x="723" y="2208"/>
                    <a:pt x="760" y="2226"/>
                  </a:cubicBezTo>
                  <a:cubicBezTo>
                    <a:pt x="797" y="2263"/>
                    <a:pt x="835" y="2300"/>
                    <a:pt x="927" y="2300"/>
                  </a:cubicBezTo>
                  <a:cubicBezTo>
                    <a:pt x="1001" y="2319"/>
                    <a:pt x="1039" y="2338"/>
                    <a:pt x="1057" y="2319"/>
                  </a:cubicBezTo>
                  <a:cubicBezTo>
                    <a:pt x="1076" y="2282"/>
                    <a:pt x="1039" y="2263"/>
                    <a:pt x="1094" y="2282"/>
                  </a:cubicBezTo>
                  <a:cubicBezTo>
                    <a:pt x="1168" y="2300"/>
                    <a:pt x="1242" y="2263"/>
                    <a:pt x="1317" y="2263"/>
                  </a:cubicBezTo>
                  <a:cubicBezTo>
                    <a:pt x="1372" y="2282"/>
                    <a:pt x="1372" y="2282"/>
                    <a:pt x="1428" y="2226"/>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08" name="Freeform 20"/>
            <p:cNvSpPr>
              <a:spLocks noChangeArrowheads="1"/>
            </p:cNvSpPr>
            <p:nvPr/>
          </p:nvSpPr>
          <p:spPr bwMode="auto">
            <a:xfrm>
              <a:off x="3714750" y="3967163"/>
              <a:ext cx="193675" cy="120650"/>
            </a:xfrm>
            <a:custGeom>
              <a:avLst/>
              <a:gdLst>
                <a:gd name="T0" fmla="*/ 112 w 539"/>
                <a:gd name="T1" fmla="*/ 56 h 335"/>
                <a:gd name="T2" fmla="*/ 112 w 539"/>
                <a:gd name="T3" fmla="*/ 56 h 335"/>
                <a:gd name="T4" fmla="*/ 56 w 539"/>
                <a:gd name="T5" fmla="*/ 186 h 335"/>
                <a:gd name="T6" fmla="*/ 0 w 539"/>
                <a:gd name="T7" fmla="*/ 279 h 335"/>
                <a:gd name="T8" fmla="*/ 93 w 539"/>
                <a:gd name="T9" fmla="*/ 334 h 335"/>
                <a:gd name="T10" fmla="*/ 353 w 539"/>
                <a:gd name="T11" fmla="*/ 315 h 335"/>
                <a:gd name="T12" fmla="*/ 483 w 539"/>
                <a:gd name="T13" fmla="*/ 297 h 335"/>
                <a:gd name="T14" fmla="*/ 501 w 539"/>
                <a:gd name="T15" fmla="*/ 186 h 335"/>
                <a:gd name="T16" fmla="*/ 445 w 539"/>
                <a:gd name="T17" fmla="*/ 74 h 335"/>
                <a:gd name="T18" fmla="*/ 112 w 539"/>
                <a:gd name="T19" fmla="*/ 56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9" h="335">
                  <a:moveTo>
                    <a:pt x="112" y="56"/>
                  </a:moveTo>
                  <a:lnTo>
                    <a:pt x="112" y="56"/>
                  </a:lnTo>
                  <a:cubicBezTo>
                    <a:pt x="112" y="56"/>
                    <a:pt x="93" y="149"/>
                    <a:pt x="56" y="186"/>
                  </a:cubicBezTo>
                  <a:cubicBezTo>
                    <a:pt x="38" y="223"/>
                    <a:pt x="0" y="223"/>
                    <a:pt x="0" y="279"/>
                  </a:cubicBezTo>
                  <a:cubicBezTo>
                    <a:pt x="0" y="315"/>
                    <a:pt x="19" y="334"/>
                    <a:pt x="93" y="334"/>
                  </a:cubicBezTo>
                  <a:cubicBezTo>
                    <a:pt x="167" y="334"/>
                    <a:pt x="297" y="315"/>
                    <a:pt x="353" y="315"/>
                  </a:cubicBezTo>
                  <a:cubicBezTo>
                    <a:pt x="409" y="315"/>
                    <a:pt x="464" y="334"/>
                    <a:pt x="483" y="297"/>
                  </a:cubicBezTo>
                  <a:cubicBezTo>
                    <a:pt x="483" y="241"/>
                    <a:pt x="464" y="241"/>
                    <a:pt x="501" y="186"/>
                  </a:cubicBezTo>
                  <a:cubicBezTo>
                    <a:pt x="538" y="112"/>
                    <a:pt x="501" y="74"/>
                    <a:pt x="445" y="74"/>
                  </a:cubicBezTo>
                  <a:cubicBezTo>
                    <a:pt x="390" y="74"/>
                    <a:pt x="130" y="0"/>
                    <a:pt x="112" y="56"/>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09" name="Freeform 21"/>
            <p:cNvSpPr>
              <a:spLocks noChangeArrowheads="1"/>
            </p:cNvSpPr>
            <p:nvPr/>
          </p:nvSpPr>
          <p:spPr bwMode="auto">
            <a:xfrm>
              <a:off x="3627438" y="2865438"/>
              <a:ext cx="708025" cy="1149350"/>
            </a:xfrm>
            <a:custGeom>
              <a:avLst/>
              <a:gdLst>
                <a:gd name="T0" fmla="*/ 1763 w 1967"/>
                <a:gd name="T1" fmla="*/ 1762 h 3191"/>
                <a:gd name="T2" fmla="*/ 1763 w 1967"/>
                <a:gd name="T3" fmla="*/ 1762 h 3191"/>
                <a:gd name="T4" fmla="*/ 1651 w 1967"/>
                <a:gd name="T5" fmla="*/ 1985 h 3191"/>
                <a:gd name="T6" fmla="*/ 1503 w 1967"/>
                <a:gd name="T7" fmla="*/ 2262 h 3191"/>
                <a:gd name="T8" fmla="*/ 1614 w 1967"/>
                <a:gd name="T9" fmla="*/ 2467 h 3191"/>
                <a:gd name="T10" fmla="*/ 1651 w 1967"/>
                <a:gd name="T11" fmla="*/ 2652 h 3191"/>
                <a:gd name="T12" fmla="*/ 1855 w 1967"/>
                <a:gd name="T13" fmla="*/ 2875 h 3191"/>
                <a:gd name="T14" fmla="*/ 1892 w 1967"/>
                <a:gd name="T15" fmla="*/ 3079 h 3191"/>
                <a:gd name="T16" fmla="*/ 1744 w 1967"/>
                <a:gd name="T17" fmla="*/ 3172 h 3191"/>
                <a:gd name="T18" fmla="*/ 761 w 1967"/>
                <a:gd name="T19" fmla="*/ 3172 h 3191"/>
                <a:gd name="T20" fmla="*/ 650 w 1967"/>
                <a:gd name="T21" fmla="*/ 3134 h 3191"/>
                <a:gd name="T22" fmla="*/ 445 w 1967"/>
                <a:gd name="T23" fmla="*/ 3098 h 3191"/>
                <a:gd name="T24" fmla="*/ 353 w 1967"/>
                <a:gd name="T25" fmla="*/ 3116 h 3191"/>
                <a:gd name="T26" fmla="*/ 353 w 1967"/>
                <a:gd name="T27" fmla="*/ 3023 h 3191"/>
                <a:gd name="T28" fmla="*/ 315 w 1967"/>
                <a:gd name="T29" fmla="*/ 2856 h 3191"/>
                <a:gd name="T30" fmla="*/ 315 w 1967"/>
                <a:gd name="T31" fmla="*/ 2801 h 3191"/>
                <a:gd name="T32" fmla="*/ 279 w 1967"/>
                <a:gd name="T33" fmla="*/ 2727 h 3191"/>
                <a:gd name="T34" fmla="*/ 241 w 1967"/>
                <a:gd name="T35" fmla="*/ 2689 h 3191"/>
                <a:gd name="T36" fmla="*/ 185 w 1967"/>
                <a:gd name="T37" fmla="*/ 2671 h 3191"/>
                <a:gd name="T38" fmla="*/ 111 w 1967"/>
                <a:gd name="T39" fmla="*/ 2652 h 3191"/>
                <a:gd name="T40" fmla="*/ 56 w 1967"/>
                <a:gd name="T41" fmla="*/ 2578 h 3191"/>
                <a:gd name="T42" fmla="*/ 0 w 1967"/>
                <a:gd name="T43" fmla="*/ 2485 h 3191"/>
                <a:gd name="T44" fmla="*/ 37 w 1967"/>
                <a:gd name="T45" fmla="*/ 2430 h 3191"/>
                <a:gd name="T46" fmla="*/ 130 w 1967"/>
                <a:gd name="T47" fmla="*/ 2262 h 3191"/>
                <a:gd name="T48" fmla="*/ 204 w 1967"/>
                <a:gd name="T49" fmla="*/ 2021 h 3191"/>
                <a:gd name="T50" fmla="*/ 464 w 1967"/>
                <a:gd name="T51" fmla="*/ 1947 h 3191"/>
                <a:gd name="T52" fmla="*/ 631 w 1967"/>
                <a:gd name="T53" fmla="*/ 2003 h 3191"/>
                <a:gd name="T54" fmla="*/ 835 w 1967"/>
                <a:gd name="T55" fmla="*/ 1799 h 3191"/>
                <a:gd name="T56" fmla="*/ 1021 w 1967"/>
                <a:gd name="T57" fmla="*/ 1428 h 3191"/>
                <a:gd name="T58" fmla="*/ 1076 w 1967"/>
                <a:gd name="T59" fmla="*/ 1261 h 3191"/>
                <a:gd name="T60" fmla="*/ 1095 w 1967"/>
                <a:gd name="T61" fmla="*/ 1224 h 3191"/>
                <a:gd name="T62" fmla="*/ 1206 w 1967"/>
                <a:gd name="T63" fmla="*/ 1094 h 3191"/>
                <a:gd name="T64" fmla="*/ 1206 w 1967"/>
                <a:gd name="T65" fmla="*/ 946 h 3191"/>
                <a:gd name="T66" fmla="*/ 1298 w 1967"/>
                <a:gd name="T67" fmla="*/ 816 h 3191"/>
                <a:gd name="T68" fmla="*/ 1373 w 1967"/>
                <a:gd name="T69" fmla="*/ 704 h 3191"/>
                <a:gd name="T70" fmla="*/ 1354 w 1967"/>
                <a:gd name="T71" fmla="*/ 537 h 3191"/>
                <a:gd name="T72" fmla="*/ 1187 w 1967"/>
                <a:gd name="T73" fmla="*/ 371 h 3191"/>
                <a:gd name="T74" fmla="*/ 1039 w 1967"/>
                <a:gd name="T75" fmla="*/ 278 h 3191"/>
                <a:gd name="T76" fmla="*/ 1224 w 1967"/>
                <a:gd name="T77" fmla="*/ 0 h 3191"/>
                <a:gd name="T78" fmla="*/ 1410 w 1967"/>
                <a:gd name="T79" fmla="*/ 389 h 3191"/>
                <a:gd name="T80" fmla="*/ 1577 w 1967"/>
                <a:gd name="T81" fmla="*/ 537 h 3191"/>
                <a:gd name="T82" fmla="*/ 1595 w 1967"/>
                <a:gd name="T83" fmla="*/ 649 h 3191"/>
                <a:gd name="T84" fmla="*/ 1577 w 1967"/>
                <a:gd name="T85" fmla="*/ 760 h 3191"/>
                <a:gd name="T86" fmla="*/ 1633 w 1967"/>
                <a:gd name="T87" fmla="*/ 983 h 3191"/>
                <a:gd name="T88" fmla="*/ 1484 w 1967"/>
                <a:gd name="T89" fmla="*/ 1149 h 3191"/>
                <a:gd name="T90" fmla="*/ 1336 w 1967"/>
                <a:gd name="T91" fmla="*/ 1205 h 3191"/>
                <a:gd name="T92" fmla="*/ 1428 w 1967"/>
                <a:gd name="T93" fmla="*/ 1372 h 3191"/>
                <a:gd name="T94" fmla="*/ 1688 w 1967"/>
                <a:gd name="T95" fmla="*/ 1576 h 3191"/>
                <a:gd name="T96" fmla="*/ 1763 w 1967"/>
                <a:gd name="T97" fmla="*/ 1762 h 3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67" h="3191">
                  <a:moveTo>
                    <a:pt x="1763" y="1762"/>
                  </a:moveTo>
                  <a:lnTo>
                    <a:pt x="1763" y="1762"/>
                  </a:lnTo>
                  <a:cubicBezTo>
                    <a:pt x="1763" y="1762"/>
                    <a:pt x="1688" y="1910"/>
                    <a:pt x="1651" y="1985"/>
                  </a:cubicBezTo>
                  <a:cubicBezTo>
                    <a:pt x="1614" y="2059"/>
                    <a:pt x="1484" y="2151"/>
                    <a:pt x="1503" y="2262"/>
                  </a:cubicBezTo>
                  <a:cubicBezTo>
                    <a:pt x="1540" y="2374"/>
                    <a:pt x="1577" y="2356"/>
                    <a:pt x="1614" y="2467"/>
                  </a:cubicBezTo>
                  <a:cubicBezTo>
                    <a:pt x="1633" y="2578"/>
                    <a:pt x="1558" y="2559"/>
                    <a:pt x="1651" y="2652"/>
                  </a:cubicBezTo>
                  <a:cubicBezTo>
                    <a:pt x="1725" y="2727"/>
                    <a:pt x="1818" y="2819"/>
                    <a:pt x="1855" y="2875"/>
                  </a:cubicBezTo>
                  <a:cubicBezTo>
                    <a:pt x="1911" y="2912"/>
                    <a:pt x="1966" y="2986"/>
                    <a:pt x="1892" y="3079"/>
                  </a:cubicBezTo>
                  <a:cubicBezTo>
                    <a:pt x="1837" y="3153"/>
                    <a:pt x="1855" y="3190"/>
                    <a:pt x="1744" y="3172"/>
                  </a:cubicBezTo>
                  <a:cubicBezTo>
                    <a:pt x="1614" y="3172"/>
                    <a:pt x="872" y="3098"/>
                    <a:pt x="761" y="3172"/>
                  </a:cubicBezTo>
                  <a:cubicBezTo>
                    <a:pt x="761" y="3172"/>
                    <a:pt x="724" y="3134"/>
                    <a:pt x="650" y="3134"/>
                  </a:cubicBezTo>
                  <a:cubicBezTo>
                    <a:pt x="556" y="3134"/>
                    <a:pt x="464" y="3098"/>
                    <a:pt x="445" y="3098"/>
                  </a:cubicBezTo>
                  <a:cubicBezTo>
                    <a:pt x="427" y="3098"/>
                    <a:pt x="353" y="3116"/>
                    <a:pt x="353" y="3116"/>
                  </a:cubicBezTo>
                  <a:cubicBezTo>
                    <a:pt x="353" y="3116"/>
                    <a:pt x="353" y="3060"/>
                    <a:pt x="353" y="3023"/>
                  </a:cubicBezTo>
                  <a:cubicBezTo>
                    <a:pt x="353" y="2968"/>
                    <a:pt x="334" y="2893"/>
                    <a:pt x="315" y="2856"/>
                  </a:cubicBezTo>
                  <a:cubicBezTo>
                    <a:pt x="315" y="2838"/>
                    <a:pt x="315" y="2838"/>
                    <a:pt x="315" y="2801"/>
                  </a:cubicBezTo>
                  <a:cubicBezTo>
                    <a:pt x="315" y="2763"/>
                    <a:pt x="315" y="2727"/>
                    <a:pt x="279" y="2727"/>
                  </a:cubicBezTo>
                  <a:cubicBezTo>
                    <a:pt x="241" y="2727"/>
                    <a:pt x="260" y="2727"/>
                    <a:pt x="241" y="2689"/>
                  </a:cubicBezTo>
                  <a:cubicBezTo>
                    <a:pt x="223" y="2652"/>
                    <a:pt x="223" y="2652"/>
                    <a:pt x="185" y="2671"/>
                  </a:cubicBezTo>
                  <a:cubicBezTo>
                    <a:pt x="167" y="2689"/>
                    <a:pt x="149" y="2689"/>
                    <a:pt x="111" y="2652"/>
                  </a:cubicBezTo>
                  <a:cubicBezTo>
                    <a:pt x="93" y="2615"/>
                    <a:pt x="93" y="2615"/>
                    <a:pt x="56" y="2578"/>
                  </a:cubicBezTo>
                  <a:cubicBezTo>
                    <a:pt x="37" y="2541"/>
                    <a:pt x="0" y="2485"/>
                    <a:pt x="0" y="2485"/>
                  </a:cubicBezTo>
                  <a:cubicBezTo>
                    <a:pt x="0" y="2485"/>
                    <a:pt x="19" y="2448"/>
                    <a:pt x="37" y="2430"/>
                  </a:cubicBezTo>
                  <a:cubicBezTo>
                    <a:pt x="56" y="2392"/>
                    <a:pt x="111" y="2318"/>
                    <a:pt x="130" y="2262"/>
                  </a:cubicBezTo>
                  <a:cubicBezTo>
                    <a:pt x="130" y="2207"/>
                    <a:pt x="130" y="2077"/>
                    <a:pt x="204" y="2021"/>
                  </a:cubicBezTo>
                  <a:cubicBezTo>
                    <a:pt x="260" y="1966"/>
                    <a:pt x="334" y="1891"/>
                    <a:pt x="464" y="1947"/>
                  </a:cubicBezTo>
                  <a:cubicBezTo>
                    <a:pt x="594" y="1985"/>
                    <a:pt x="556" y="2003"/>
                    <a:pt x="631" y="2003"/>
                  </a:cubicBezTo>
                  <a:cubicBezTo>
                    <a:pt x="686" y="2003"/>
                    <a:pt x="724" y="2003"/>
                    <a:pt x="835" y="1799"/>
                  </a:cubicBezTo>
                  <a:cubicBezTo>
                    <a:pt x="927" y="1595"/>
                    <a:pt x="1021" y="1428"/>
                    <a:pt x="1021" y="1428"/>
                  </a:cubicBezTo>
                  <a:cubicBezTo>
                    <a:pt x="1021" y="1428"/>
                    <a:pt x="1076" y="1279"/>
                    <a:pt x="1076" y="1261"/>
                  </a:cubicBezTo>
                  <a:cubicBezTo>
                    <a:pt x="1095" y="1243"/>
                    <a:pt x="1095" y="1224"/>
                    <a:pt x="1095" y="1224"/>
                  </a:cubicBezTo>
                  <a:cubicBezTo>
                    <a:pt x="1095" y="1224"/>
                    <a:pt x="1169" y="1131"/>
                    <a:pt x="1206" y="1094"/>
                  </a:cubicBezTo>
                  <a:cubicBezTo>
                    <a:pt x="1224" y="1057"/>
                    <a:pt x="1243" y="1020"/>
                    <a:pt x="1206" y="946"/>
                  </a:cubicBezTo>
                  <a:cubicBezTo>
                    <a:pt x="1206" y="946"/>
                    <a:pt x="1206" y="908"/>
                    <a:pt x="1298" y="816"/>
                  </a:cubicBezTo>
                  <a:cubicBezTo>
                    <a:pt x="1298" y="816"/>
                    <a:pt x="1373" y="742"/>
                    <a:pt x="1373" y="704"/>
                  </a:cubicBezTo>
                  <a:cubicBezTo>
                    <a:pt x="1392" y="686"/>
                    <a:pt x="1392" y="593"/>
                    <a:pt x="1354" y="537"/>
                  </a:cubicBezTo>
                  <a:cubicBezTo>
                    <a:pt x="1317" y="501"/>
                    <a:pt x="1187" y="371"/>
                    <a:pt x="1187" y="371"/>
                  </a:cubicBezTo>
                  <a:cubicBezTo>
                    <a:pt x="1039" y="278"/>
                    <a:pt x="1039" y="278"/>
                    <a:pt x="1039" y="278"/>
                  </a:cubicBezTo>
                  <a:cubicBezTo>
                    <a:pt x="1039" y="278"/>
                    <a:pt x="1224" y="55"/>
                    <a:pt x="1224" y="0"/>
                  </a:cubicBezTo>
                  <a:cubicBezTo>
                    <a:pt x="1224" y="0"/>
                    <a:pt x="1373" y="333"/>
                    <a:pt x="1410" y="389"/>
                  </a:cubicBezTo>
                  <a:cubicBezTo>
                    <a:pt x="1447" y="426"/>
                    <a:pt x="1521" y="519"/>
                    <a:pt x="1577" y="537"/>
                  </a:cubicBezTo>
                  <a:cubicBezTo>
                    <a:pt x="1651" y="575"/>
                    <a:pt x="1633" y="630"/>
                    <a:pt x="1595" y="649"/>
                  </a:cubicBezTo>
                  <a:cubicBezTo>
                    <a:pt x="1577" y="686"/>
                    <a:pt x="1558" y="704"/>
                    <a:pt x="1577" y="760"/>
                  </a:cubicBezTo>
                  <a:cubicBezTo>
                    <a:pt x="1577" y="834"/>
                    <a:pt x="1669" y="908"/>
                    <a:pt x="1633" y="983"/>
                  </a:cubicBezTo>
                  <a:cubicBezTo>
                    <a:pt x="1614" y="1038"/>
                    <a:pt x="1577" y="1094"/>
                    <a:pt x="1484" y="1149"/>
                  </a:cubicBezTo>
                  <a:cubicBezTo>
                    <a:pt x="1373" y="1187"/>
                    <a:pt x="1336" y="1187"/>
                    <a:pt x="1336" y="1205"/>
                  </a:cubicBezTo>
                  <a:cubicBezTo>
                    <a:pt x="1317" y="1243"/>
                    <a:pt x="1317" y="1335"/>
                    <a:pt x="1428" y="1372"/>
                  </a:cubicBezTo>
                  <a:cubicBezTo>
                    <a:pt x="1558" y="1409"/>
                    <a:pt x="1633" y="1409"/>
                    <a:pt x="1688" y="1576"/>
                  </a:cubicBezTo>
                  <a:cubicBezTo>
                    <a:pt x="1744" y="1762"/>
                    <a:pt x="1763" y="1762"/>
                    <a:pt x="1763" y="1762"/>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10" name="Freeform 22"/>
            <p:cNvSpPr>
              <a:spLocks noChangeArrowheads="1"/>
            </p:cNvSpPr>
            <p:nvPr/>
          </p:nvSpPr>
          <p:spPr bwMode="auto">
            <a:xfrm>
              <a:off x="3633788" y="3992563"/>
              <a:ext cx="554037" cy="534987"/>
            </a:xfrm>
            <a:custGeom>
              <a:avLst/>
              <a:gdLst>
                <a:gd name="T0" fmla="*/ 575 w 1540"/>
                <a:gd name="T1" fmla="*/ 1484 h 1485"/>
                <a:gd name="T2" fmla="*/ 575 w 1540"/>
                <a:gd name="T3" fmla="*/ 1484 h 1485"/>
                <a:gd name="T4" fmla="*/ 667 w 1540"/>
                <a:gd name="T5" fmla="*/ 1409 h 1485"/>
                <a:gd name="T6" fmla="*/ 816 w 1540"/>
                <a:gd name="T7" fmla="*/ 1465 h 1485"/>
                <a:gd name="T8" fmla="*/ 834 w 1540"/>
                <a:gd name="T9" fmla="*/ 1298 h 1485"/>
                <a:gd name="T10" fmla="*/ 797 w 1540"/>
                <a:gd name="T11" fmla="*/ 1187 h 1485"/>
                <a:gd name="T12" fmla="*/ 983 w 1540"/>
                <a:gd name="T13" fmla="*/ 1020 h 1485"/>
                <a:gd name="T14" fmla="*/ 1113 w 1540"/>
                <a:gd name="T15" fmla="*/ 1076 h 1485"/>
                <a:gd name="T16" fmla="*/ 1354 w 1540"/>
                <a:gd name="T17" fmla="*/ 1168 h 1485"/>
                <a:gd name="T18" fmla="*/ 1502 w 1540"/>
                <a:gd name="T19" fmla="*/ 908 h 1485"/>
                <a:gd name="T20" fmla="*/ 1409 w 1540"/>
                <a:gd name="T21" fmla="*/ 631 h 1485"/>
                <a:gd name="T22" fmla="*/ 1335 w 1540"/>
                <a:gd name="T23" fmla="*/ 446 h 1485"/>
                <a:gd name="T24" fmla="*/ 1409 w 1540"/>
                <a:gd name="T25" fmla="*/ 223 h 1485"/>
                <a:gd name="T26" fmla="*/ 1205 w 1540"/>
                <a:gd name="T27" fmla="*/ 260 h 1485"/>
                <a:gd name="T28" fmla="*/ 1113 w 1540"/>
                <a:gd name="T29" fmla="*/ 205 h 1485"/>
                <a:gd name="T30" fmla="*/ 1038 w 1540"/>
                <a:gd name="T31" fmla="*/ 0 h 1485"/>
                <a:gd name="T32" fmla="*/ 742 w 1540"/>
                <a:gd name="T33" fmla="*/ 38 h 1485"/>
                <a:gd name="T34" fmla="*/ 723 w 1540"/>
                <a:gd name="T35" fmla="*/ 112 h 1485"/>
                <a:gd name="T36" fmla="*/ 705 w 1540"/>
                <a:gd name="T37" fmla="*/ 223 h 1485"/>
                <a:gd name="T38" fmla="*/ 593 w 1540"/>
                <a:gd name="T39" fmla="*/ 241 h 1485"/>
                <a:gd name="T40" fmla="*/ 445 w 1540"/>
                <a:gd name="T41" fmla="*/ 260 h 1485"/>
                <a:gd name="T42" fmla="*/ 278 w 1540"/>
                <a:gd name="T43" fmla="*/ 241 h 1485"/>
                <a:gd name="T44" fmla="*/ 222 w 1540"/>
                <a:gd name="T45" fmla="*/ 223 h 1485"/>
                <a:gd name="T46" fmla="*/ 222 w 1540"/>
                <a:gd name="T47" fmla="*/ 353 h 1485"/>
                <a:gd name="T48" fmla="*/ 166 w 1540"/>
                <a:gd name="T49" fmla="*/ 612 h 1485"/>
                <a:gd name="T50" fmla="*/ 74 w 1540"/>
                <a:gd name="T51" fmla="*/ 742 h 1485"/>
                <a:gd name="T52" fmla="*/ 18 w 1540"/>
                <a:gd name="T53" fmla="*/ 760 h 1485"/>
                <a:gd name="T54" fmla="*/ 74 w 1540"/>
                <a:gd name="T55" fmla="*/ 872 h 1485"/>
                <a:gd name="T56" fmla="*/ 74 w 1540"/>
                <a:gd name="T57" fmla="*/ 927 h 1485"/>
                <a:gd name="T58" fmla="*/ 260 w 1540"/>
                <a:gd name="T59" fmla="*/ 1224 h 1485"/>
                <a:gd name="T60" fmla="*/ 575 w 1540"/>
                <a:gd name="T61" fmla="*/ 1484 h 1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40" h="1485">
                  <a:moveTo>
                    <a:pt x="575" y="1484"/>
                  </a:moveTo>
                  <a:lnTo>
                    <a:pt x="575" y="1484"/>
                  </a:lnTo>
                  <a:cubicBezTo>
                    <a:pt x="612" y="1484"/>
                    <a:pt x="556" y="1391"/>
                    <a:pt x="667" y="1409"/>
                  </a:cubicBezTo>
                  <a:cubicBezTo>
                    <a:pt x="779" y="1428"/>
                    <a:pt x="760" y="1484"/>
                    <a:pt x="816" y="1465"/>
                  </a:cubicBezTo>
                  <a:cubicBezTo>
                    <a:pt x="890" y="1428"/>
                    <a:pt x="872" y="1373"/>
                    <a:pt x="834" y="1298"/>
                  </a:cubicBezTo>
                  <a:cubicBezTo>
                    <a:pt x="797" y="1243"/>
                    <a:pt x="723" y="1224"/>
                    <a:pt x="797" y="1187"/>
                  </a:cubicBezTo>
                  <a:cubicBezTo>
                    <a:pt x="872" y="1131"/>
                    <a:pt x="964" y="1038"/>
                    <a:pt x="983" y="1020"/>
                  </a:cubicBezTo>
                  <a:cubicBezTo>
                    <a:pt x="1020" y="1002"/>
                    <a:pt x="1002" y="1002"/>
                    <a:pt x="1113" y="1076"/>
                  </a:cubicBezTo>
                  <a:cubicBezTo>
                    <a:pt x="1224" y="1168"/>
                    <a:pt x="1279" y="1224"/>
                    <a:pt x="1354" y="1168"/>
                  </a:cubicBezTo>
                  <a:cubicBezTo>
                    <a:pt x="1428" y="1094"/>
                    <a:pt x="1539" y="1020"/>
                    <a:pt x="1502" y="908"/>
                  </a:cubicBezTo>
                  <a:cubicBezTo>
                    <a:pt x="1465" y="797"/>
                    <a:pt x="1484" y="686"/>
                    <a:pt x="1409" y="631"/>
                  </a:cubicBezTo>
                  <a:cubicBezTo>
                    <a:pt x="1335" y="556"/>
                    <a:pt x="1261" y="501"/>
                    <a:pt x="1335" y="446"/>
                  </a:cubicBezTo>
                  <a:cubicBezTo>
                    <a:pt x="1391" y="372"/>
                    <a:pt x="1502" y="279"/>
                    <a:pt x="1409" y="223"/>
                  </a:cubicBezTo>
                  <a:cubicBezTo>
                    <a:pt x="1335" y="167"/>
                    <a:pt x="1243" y="241"/>
                    <a:pt x="1205" y="260"/>
                  </a:cubicBezTo>
                  <a:cubicBezTo>
                    <a:pt x="1168" y="260"/>
                    <a:pt x="1150" y="279"/>
                    <a:pt x="1113" y="205"/>
                  </a:cubicBezTo>
                  <a:cubicBezTo>
                    <a:pt x="1076" y="130"/>
                    <a:pt x="1038" y="0"/>
                    <a:pt x="1038" y="0"/>
                  </a:cubicBezTo>
                  <a:cubicBezTo>
                    <a:pt x="1038" y="0"/>
                    <a:pt x="760" y="19"/>
                    <a:pt x="742" y="38"/>
                  </a:cubicBezTo>
                  <a:cubicBezTo>
                    <a:pt x="742" y="38"/>
                    <a:pt x="742" y="75"/>
                    <a:pt x="723" y="112"/>
                  </a:cubicBezTo>
                  <a:cubicBezTo>
                    <a:pt x="705" y="130"/>
                    <a:pt x="705" y="205"/>
                    <a:pt x="705" y="223"/>
                  </a:cubicBezTo>
                  <a:cubicBezTo>
                    <a:pt x="705" y="241"/>
                    <a:pt x="667" y="241"/>
                    <a:pt x="593" y="241"/>
                  </a:cubicBezTo>
                  <a:cubicBezTo>
                    <a:pt x="537" y="241"/>
                    <a:pt x="482" y="260"/>
                    <a:pt x="445" y="260"/>
                  </a:cubicBezTo>
                  <a:cubicBezTo>
                    <a:pt x="426" y="260"/>
                    <a:pt x="315" y="260"/>
                    <a:pt x="278" y="241"/>
                  </a:cubicBezTo>
                  <a:cubicBezTo>
                    <a:pt x="241" y="241"/>
                    <a:pt x="222" y="223"/>
                    <a:pt x="222" y="223"/>
                  </a:cubicBezTo>
                  <a:cubicBezTo>
                    <a:pt x="222" y="223"/>
                    <a:pt x="241" y="297"/>
                    <a:pt x="222" y="353"/>
                  </a:cubicBezTo>
                  <a:cubicBezTo>
                    <a:pt x="204" y="409"/>
                    <a:pt x="204" y="519"/>
                    <a:pt x="166" y="612"/>
                  </a:cubicBezTo>
                  <a:cubicBezTo>
                    <a:pt x="130" y="686"/>
                    <a:pt x="111" y="742"/>
                    <a:pt x="74" y="742"/>
                  </a:cubicBezTo>
                  <a:cubicBezTo>
                    <a:pt x="37" y="742"/>
                    <a:pt x="0" y="705"/>
                    <a:pt x="18" y="760"/>
                  </a:cubicBezTo>
                  <a:cubicBezTo>
                    <a:pt x="37" y="816"/>
                    <a:pt x="74" y="853"/>
                    <a:pt x="74" y="872"/>
                  </a:cubicBezTo>
                  <a:cubicBezTo>
                    <a:pt x="74" y="890"/>
                    <a:pt x="37" y="890"/>
                    <a:pt x="74" y="927"/>
                  </a:cubicBezTo>
                  <a:cubicBezTo>
                    <a:pt x="92" y="964"/>
                    <a:pt x="185" y="1131"/>
                    <a:pt x="260" y="1224"/>
                  </a:cubicBezTo>
                  <a:cubicBezTo>
                    <a:pt x="352" y="1298"/>
                    <a:pt x="445" y="1428"/>
                    <a:pt x="575" y="1484"/>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11" name="Freeform 23"/>
            <p:cNvSpPr>
              <a:spLocks noChangeArrowheads="1"/>
            </p:cNvSpPr>
            <p:nvPr/>
          </p:nvSpPr>
          <p:spPr bwMode="auto">
            <a:xfrm>
              <a:off x="3841750" y="3846513"/>
              <a:ext cx="674688" cy="820737"/>
            </a:xfrm>
            <a:custGeom>
              <a:avLst/>
              <a:gdLst>
                <a:gd name="T0" fmla="*/ 1836 w 1873"/>
                <a:gd name="T1" fmla="*/ 111 h 2281"/>
                <a:gd name="T2" fmla="*/ 1836 w 1873"/>
                <a:gd name="T3" fmla="*/ 111 h 2281"/>
                <a:gd name="T4" fmla="*/ 1706 w 1873"/>
                <a:gd name="T5" fmla="*/ 36 h 2281"/>
                <a:gd name="T6" fmla="*/ 1484 w 1873"/>
                <a:gd name="T7" fmla="*/ 74 h 2281"/>
                <a:gd name="T8" fmla="*/ 1372 w 1873"/>
                <a:gd name="T9" fmla="*/ 222 h 2281"/>
                <a:gd name="T10" fmla="*/ 1335 w 1873"/>
                <a:gd name="T11" fmla="*/ 296 h 2281"/>
                <a:gd name="T12" fmla="*/ 1280 w 1873"/>
                <a:gd name="T13" fmla="*/ 389 h 2281"/>
                <a:gd name="T14" fmla="*/ 1224 w 1873"/>
                <a:gd name="T15" fmla="*/ 445 h 2281"/>
                <a:gd name="T16" fmla="*/ 927 w 1873"/>
                <a:gd name="T17" fmla="*/ 426 h 2281"/>
                <a:gd name="T18" fmla="*/ 463 w 1873"/>
                <a:gd name="T19" fmla="*/ 407 h 2281"/>
                <a:gd name="T20" fmla="*/ 556 w 1873"/>
                <a:gd name="T21" fmla="*/ 648 h 2281"/>
                <a:gd name="T22" fmla="*/ 668 w 1873"/>
                <a:gd name="T23" fmla="*/ 648 h 2281"/>
                <a:gd name="T24" fmla="*/ 872 w 1873"/>
                <a:gd name="T25" fmla="*/ 648 h 2281"/>
                <a:gd name="T26" fmla="*/ 816 w 1873"/>
                <a:gd name="T27" fmla="*/ 779 h 2281"/>
                <a:gd name="T28" fmla="*/ 723 w 1873"/>
                <a:gd name="T29" fmla="*/ 870 h 2281"/>
                <a:gd name="T30" fmla="*/ 798 w 1873"/>
                <a:gd name="T31" fmla="*/ 1000 h 2281"/>
                <a:gd name="T32" fmla="*/ 890 w 1873"/>
                <a:gd name="T33" fmla="*/ 1130 h 2281"/>
                <a:gd name="T34" fmla="*/ 927 w 1873"/>
                <a:gd name="T35" fmla="*/ 1297 h 2281"/>
                <a:gd name="T36" fmla="*/ 909 w 1873"/>
                <a:gd name="T37" fmla="*/ 1445 h 2281"/>
                <a:gd name="T38" fmla="*/ 760 w 1873"/>
                <a:gd name="T39" fmla="*/ 1594 h 2281"/>
                <a:gd name="T40" fmla="*/ 630 w 1873"/>
                <a:gd name="T41" fmla="*/ 1557 h 2281"/>
                <a:gd name="T42" fmla="*/ 445 w 1873"/>
                <a:gd name="T43" fmla="*/ 1427 h 2281"/>
                <a:gd name="T44" fmla="*/ 408 w 1873"/>
                <a:gd name="T45" fmla="*/ 1427 h 2281"/>
                <a:gd name="T46" fmla="*/ 222 w 1873"/>
                <a:gd name="T47" fmla="*/ 1594 h 2281"/>
                <a:gd name="T48" fmla="*/ 204 w 1873"/>
                <a:gd name="T49" fmla="*/ 1650 h 2281"/>
                <a:gd name="T50" fmla="*/ 278 w 1873"/>
                <a:gd name="T51" fmla="*/ 1780 h 2281"/>
                <a:gd name="T52" fmla="*/ 222 w 1873"/>
                <a:gd name="T53" fmla="*/ 1872 h 2281"/>
                <a:gd name="T54" fmla="*/ 148 w 1873"/>
                <a:gd name="T55" fmla="*/ 1835 h 2281"/>
                <a:gd name="T56" fmla="*/ 56 w 1873"/>
                <a:gd name="T57" fmla="*/ 1816 h 2281"/>
                <a:gd name="T58" fmla="*/ 0 w 1873"/>
                <a:gd name="T59" fmla="*/ 1891 h 2281"/>
                <a:gd name="T60" fmla="*/ 130 w 1873"/>
                <a:gd name="T61" fmla="*/ 2021 h 2281"/>
                <a:gd name="T62" fmla="*/ 204 w 1873"/>
                <a:gd name="T63" fmla="*/ 2187 h 2281"/>
                <a:gd name="T64" fmla="*/ 241 w 1873"/>
                <a:gd name="T65" fmla="*/ 2280 h 2281"/>
                <a:gd name="T66" fmla="*/ 333 w 1873"/>
                <a:gd name="T67" fmla="*/ 2206 h 2281"/>
                <a:gd name="T68" fmla="*/ 482 w 1873"/>
                <a:gd name="T69" fmla="*/ 2095 h 2281"/>
                <a:gd name="T70" fmla="*/ 760 w 1873"/>
                <a:gd name="T71" fmla="*/ 2076 h 2281"/>
                <a:gd name="T72" fmla="*/ 1057 w 1873"/>
                <a:gd name="T73" fmla="*/ 1928 h 2281"/>
                <a:gd name="T74" fmla="*/ 1187 w 1873"/>
                <a:gd name="T75" fmla="*/ 1816 h 2281"/>
                <a:gd name="T76" fmla="*/ 1243 w 1873"/>
                <a:gd name="T77" fmla="*/ 1612 h 2281"/>
                <a:gd name="T78" fmla="*/ 1335 w 1873"/>
                <a:gd name="T79" fmla="*/ 1427 h 2281"/>
                <a:gd name="T80" fmla="*/ 1391 w 1873"/>
                <a:gd name="T81" fmla="*/ 1260 h 2281"/>
                <a:gd name="T82" fmla="*/ 1595 w 1873"/>
                <a:gd name="T83" fmla="*/ 1093 h 2281"/>
                <a:gd name="T84" fmla="*/ 1687 w 1873"/>
                <a:gd name="T85" fmla="*/ 889 h 2281"/>
                <a:gd name="T86" fmla="*/ 1742 w 1873"/>
                <a:gd name="T87" fmla="*/ 500 h 2281"/>
                <a:gd name="T88" fmla="*/ 1872 w 1873"/>
                <a:gd name="T89" fmla="*/ 203 h 2281"/>
                <a:gd name="T90" fmla="*/ 1836 w 1873"/>
                <a:gd name="T91" fmla="*/ 111 h 2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3" h="2281">
                  <a:moveTo>
                    <a:pt x="1836" y="111"/>
                  </a:moveTo>
                  <a:lnTo>
                    <a:pt x="1836" y="111"/>
                  </a:lnTo>
                  <a:cubicBezTo>
                    <a:pt x="1836" y="111"/>
                    <a:pt x="1854" y="74"/>
                    <a:pt x="1706" y="36"/>
                  </a:cubicBezTo>
                  <a:cubicBezTo>
                    <a:pt x="1558" y="0"/>
                    <a:pt x="1521" y="0"/>
                    <a:pt x="1484" y="74"/>
                  </a:cubicBezTo>
                  <a:cubicBezTo>
                    <a:pt x="1428" y="129"/>
                    <a:pt x="1410" y="203"/>
                    <a:pt x="1372" y="222"/>
                  </a:cubicBezTo>
                  <a:cubicBezTo>
                    <a:pt x="1354" y="259"/>
                    <a:pt x="1335" y="296"/>
                    <a:pt x="1335" y="296"/>
                  </a:cubicBezTo>
                  <a:cubicBezTo>
                    <a:pt x="1280" y="389"/>
                    <a:pt x="1280" y="389"/>
                    <a:pt x="1280" y="389"/>
                  </a:cubicBezTo>
                  <a:cubicBezTo>
                    <a:pt x="1280" y="389"/>
                    <a:pt x="1261" y="426"/>
                    <a:pt x="1224" y="445"/>
                  </a:cubicBezTo>
                  <a:cubicBezTo>
                    <a:pt x="1187" y="445"/>
                    <a:pt x="927" y="426"/>
                    <a:pt x="927" y="426"/>
                  </a:cubicBezTo>
                  <a:cubicBezTo>
                    <a:pt x="463" y="407"/>
                    <a:pt x="463" y="407"/>
                    <a:pt x="463" y="407"/>
                  </a:cubicBezTo>
                  <a:cubicBezTo>
                    <a:pt x="556" y="648"/>
                    <a:pt x="556" y="648"/>
                    <a:pt x="556" y="648"/>
                  </a:cubicBezTo>
                  <a:cubicBezTo>
                    <a:pt x="556" y="648"/>
                    <a:pt x="575" y="686"/>
                    <a:pt x="668" y="648"/>
                  </a:cubicBezTo>
                  <a:cubicBezTo>
                    <a:pt x="742" y="612"/>
                    <a:pt x="816" y="556"/>
                    <a:pt x="872" y="648"/>
                  </a:cubicBezTo>
                  <a:cubicBezTo>
                    <a:pt x="872" y="648"/>
                    <a:pt x="872" y="723"/>
                    <a:pt x="816" y="779"/>
                  </a:cubicBezTo>
                  <a:cubicBezTo>
                    <a:pt x="779" y="816"/>
                    <a:pt x="723" y="852"/>
                    <a:pt x="723" y="870"/>
                  </a:cubicBezTo>
                  <a:cubicBezTo>
                    <a:pt x="723" y="889"/>
                    <a:pt x="742" y="944"/>
                    <a:pt x="798" y="1000"/>
                  </a:cubicBezTo>
                  <a:cubicBezTo>
                    <a:pt x="853" y="1038"/>
                    <a:pt x="890" y="1112"/>
                    <a:pt x="890" y="1130"/>
                  </a:cubicBezTo>
                  <a:cubicBezTo>
                    <a:pt x="890" y="1167"/>
                    <a:pt x="927" y="1279"/>
                    <a:pt x="927" y="1297"/>
                  </a:cubicBezTo>
                  <a:cubicBezTo>
                    <a:pt x="927" y="1297"/>
                    <a:pt x="964" y="1371"/>
                    <a:pt x="909" y="1445"/>
                  </a:cubicBezTo>
                  <a:cubicBezTo>
                    <a:pt x="853" y="1520"/>
                    <a:pt x="760" y="1594"/>
                    <a:pt x="760" y="1594"/>
                  </a:cubicBezTo>
                  <a:cubicBezTo>
                    <a:pt x="760" y="1594"/>
                    <a:pt x="704" y="1631"/>
                    <a:pt x="630" y="1557"/>
                  </a:cubicBezTo>
                  <a:cubicBezTo>
                    <a:pt x="575" y="1501"/>
                    <a:pt x="445" y="1427"/>
                    <a:pt x="445" y="1427"/>
                  </a:cubicBezTo>
                  <a:cubicBezTo>
                    <a:pt x="445" y="1427"/>
                    <a:pt x="427" y="1409"/>
                    <a:pt x="408" y="1427"/>
                  </a:cubicBezTo>
                  <a:cubicBezTo>
                    <a:pt x="389" y="1445"/>
                    <a:pt x="241" y="1575"/>
                    <a:pt x="222" y="1594"/>
                  </a:cubicBezTo>
                  <a:cubicBezTo>
                    <a:pt x="204" y="1594"/>
                    <a:pt x="167" y="1631"/>
                    <a:pt x="204" y="1650"/>
                  </a:cubicBezTo>
                  <a:cubicBezTo>
                    <a:pt x="241" y="1668"/>
                    <a:pt x="297" y="1742"/>
                    <a:pt x="278" y="1780"/>
                  </a:cubicBezTo>
                  <a:cubicBezTo>
                    <a:pt x="278" y="1798"/>
                    <a:pt x="315" y="1854"/>
                    <a:pt x="222" y="1872"/>
                  </a:cubicBezTo>
                  <a:cubicBezTo>
                    <a:pt x="222" y="1872"/>
                    <a:pt x="185" y="1835"/>
                    <a:pt x="148" y="1835"/>
                  </a:cubicBezTo>
                  <a:cubicBezTo>
                    <a:pt x="130" y="1816"/>
                    <a:pt x="74" y="1816"/>
                    <a:pt x="56" y="1816"/>
                  </a:cubicBezTo>
                  <a:cubicBezTo>
                    <a:pt x="37" y="1816"/>
                    <a:pt x="18" y="1835"/>
                    <a:pt x="0" y="1891"/>
                  </a:cubicBezTo>
                  <a:cubicBezTo>
                    <a:pt x="0" y="1891"/>
                    <a:pt x="111" y="2002"/>
                    <a:pt x="130" y="2021"/>
                  </a:cubicBezTo>
                  <a:cubicBezTo>
                    <a:pt x="148" y="2057"/>
                    <a:pt x="185" y="2095"/>
                    <a:pt x="204" y="2187"/>
                  </a:cubicBezTo>
                  <a:cubicBezTo>
                    <a:pt x="241" y="2262"/>
                    <a:pt x="241" y="2280"/>
                    <a:pt x="241" y="2280"/>
                  </a:cubicBezTo>
                  <a:cubicBezTo>
                    <a:pt x="241" y="2280"/>
                    <a:pt x="297" y="2262"/>
                    <a:pt x="333" y="2206"/>
                  </a:cubicBezTo>
                  <a:cubicBezTo>
                    <a:pt x="371" y="2169"/>
                    <a:pt x="371" y="2095"/>
                    <a:pt x="482" y="2095"/>
                  </a:cubicBezTo>
                  <a:cubicBezTo>
                    <a:pt x="593" y="2095"/>
                    <a:pt x="723" y="2095"/>
                    <a:pt x="760" y="2076"/>
                  </a:cubicBezTo>
                  <a:cubicBezTo>
                    <a:pt x="816" y="2057"/>
                    <a:pt x="983" y="2002"/>
                    <a:pt x="1057" y="1928"/>
                  </a:cubicBezTo>
                  <a:cubicBezTo>
                    <a:pt x="1113" y="1854"/>
                    <a:pt x="1131" y="1891"/>
                    <a:pt x="1187" y="1816"/>
                  </a:cubicBezTo>
                  <a:cubicBezTo>
                    <a:pt x="1224" y="1761"/>
                    <a:pt x="1205" y="1668"/>
                    <a:pt x="1243" y="1612"/>
                  </a:cubicBezTo>
                  <a:cubicBezTo>
                    <a:pt x="1280" y="1557"/>
                    <a:pt x="1335" y="1483"/>
                    <a:pt x="1335" y="1427"/>
                  </a:cubicBezTo>
                  <a:cubicBezTo>
                    <a:pt x="1335" y="1371"/>
                    <a:pt x="1335" y="1315"/>
                    <a:pt x="1391" y="1260"/>
                  </a:cubicBezTo>
                  <a:cubicBezTo>
                    <a:pt x="1465" y="1204"/>
                    <a:pt x="1540" y="1149"/>
                    <a:pt x="1595" y="1093"/>
                  </a:cubicBezTo>
                  <a:cubicBezTo>
                    <a:pt x="1632" y="1038"/>
                    <a:pt x="1687" y="926"/>
                    <a:pt x="1687" y="889"/>
                  </a:cubicBezTo>
                  <a:cubicBezTo>
                    <a:pt x="1687" y="853"/>
                    <a:pt x="1724" y="556"/>
                    <a:pt x="1742" y="500"/>
                  </a:cubicBezTo>
                  <a:cubicBezTo>
                    <a:pt x="1761" y="445"/>
                    <a:pt x="1872" y="222"/>
                    <a:pt x="1872" y="203"/>
                  </a:cubicBezTo>
                  <a:cubicBezTo>
                    <a:pt x="1872" y="185"/>
                    <a:pt x="1836" y="111"/>
                    <a:pt x="1836" y="111"/>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12" name="Freeform 24"/>
            <p:cNvSpPr>
              <a:spLocks noChangeArrowheads="1"/>
            </p:cNvSpPr>
            <p:nvPr/>
          </p:nvSpPr>
          <p:spPr bwMode="auto">
            <a:xfrm>
              <a:off x="3927475" y="3698875"/>
              <a:ext cx="1703388" cy="1682750"/>
            </a:xfrm>
            <a:custGeom>
              <a:avLst/>
              <a:gdLst>
                <a:gd name="T0" fmla="*/ 204 w 4730"/>
                <a:gd name="T1" fmla="*/ 2819 h 4675"/>
                <a:gd name="T2" fmla="*/ 1113 w 4730"/>
                <a:gd name="T3" fmla="*/ 2819 h 4675"/>
                <a:gd name="T4" fmla="*/ 1373 w 4730"/>
                <a:gd name="T5" fmla="*/ 3264 h 4675"/>
                <a:gd name="T6" fmla="*/ 2114 w 4730"/>
                <a:gd name="T7" fmla="*/ 3153 h 4675"/>
                <a:gd name="T8" fmla="*/ 2448 w 4730"/>
                <a:gd name="T9" fmla="*/ 3413 h 4675"/>
                <a:gd name="T10" fmla="*/ 2466 w 4730"/>
                <a:gd name="T11" fmla="*/ 3988 h 4675"/>
                <a:gd name="T12" fmla="*/ 3208 w 4730"/>
                <a:gd name="T13" fmla="*/ 4173 h 4675"/>
                <a:gd name="T14" fmla="*/ 3857 w 4730"/>
                <a:gd name="T15" fmla="*/ 4396 h 4675"/>
                <a:gd name="T16" fmla="*/ 4358 w 4730"/>
                <a:gd name="T17" fmla="*/ 4433 h 4675"/>
                <a:gd name="T18" fmla="*/ 3969 w 4730"/>
                <a:gd name="T19" fmla="*/ 4080 h 4675"/>
                <a:gd name="T20" fmla="*/ 4192 w 4730"/>
                <a:gd name="T21" fmla="*/ 3468 h 4675"/>
                <a:gd name="T22" fmla="*/ 4525 w 4730"/>
                <a:gd name="T23" fmla="*/ 3116 h 4675"/>
                <a:gd name="T24" fmla="*/ 4247 w 4730"/>
                <a:gd name="T25" fmla="*/ 2448 h 4675"/>
                <a:gd name="T26" fmla="*/ 4192 w 4730"/>
                <a:gd name="T27" fmla="*/ 1929 h 4675"/>
                <a:gd name="T28" fmla="*/ 4303 w 4730"/>
                <a:gd name="T29" fmla="*/ 1558 h 4675"/>
                <a:gd name="T30" fmla="*/ 4692 w 4730"/>
                <a:gd name="T31" fmla="*/ 780 h 4675"/>
                <a:gd name="T32" fmla="*/ 4303 w 4730"/>
                <a:gd name="T33" fmla="*/ 204 h 4675"/>
                <a:gd name="T34" fmla="*/ 3839 w 4730"/>
                <a:gd name="T35" fmla="*/ 0 h 4675"/>
                <a:gd name="T36" fmla="*/ 2689 w 4730"/>
                <a:gd name="T37" fmla="*/ 112 h 4675"/>
                <a:gd name="T38" fmla="*/ 2448 w 4730"/>
                <a:gd name="T39" fmla="*/ 297 h 4675"/>
                <a:gd name="T40" fmla="*/ 2077 w 4730"/>
                <a:gd name="T41" fmla="*/ 223 h 4675"/>
                <a:gd name="T42" fmla="*/ 1743 w 4730"/>
                <a:gd name="T43" fmla="*/ 112 h 4675"/>
                <a:gd name="T44" fmla="*/ 1557 w 4730"/>
                <a:gd name="T45" fmla="*/ 334 h 4675"/>
                <a:gd name="T46" fmla="*/ 1631 w 4730"/>
                <a:gd name="T47" fmla="*/ 612 h 4675"/>
                <a:gd name="T48" fmla="*/ 1465 w 4730"/>
                <a:gd name="T49" fmla="*/ 1151 h 4675"/>
                <a:gd name="T50" fmla="*/ 1354 w 4730"/>
                <a:gd name="T51" fmla="*/ 1502 h 4675"/>
                <a:gd name="T52" fmla="*/ 1113 w 4730"/>
                <a:gd name="T53" fmla="*/ 1743 h 4675"/>
                <a:gd name="T54" fmla="*/ 983 w 4730"/>
                <a:gd name="T55" fmla="*/ 2095 h 4675"/>
                <a:gd name="T56" fmla="*/ 816 w 4730"/>
                <a:gd name="T57" fmla="*/ 2337 h 4675"/>
                <a:gd name="T58" fmla="*/ 482 w 4730"/>
                <a:gd name="T59" fmla="*/ 2504 h 4675"/>
                <a:gd name="T60" fmla="*/ 186 w 4730"/>
                <a:gd name="T61" fmla="*/ 2504 h 4675"/>
                <a:gd name="T62" fmla="*/ 74 w 4730"/>
                <a:gd name="T63" fmla="*/ 2634 h 4675"/>
                <a:gd name="T64" fmla="*/ 92 w 4730"/>
                <a:gd name="T65" fmla="*/ 2801 h 4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30" h="4675">
                  <a:moveTo>
                    <a:pt x="204" y="2819"/>
                  </a:moveTo>
                  <a:lnTo>
                    <a:pt x="204" y="2819"/>
                  </a:lnTo>
                  <a:cubicBezTo>
                    <a:pt x="204" y="2819"/>
                    <a:pt x="482" y="2782"/>
                    <a:pt x="668" y="2801"/>
                  </a:cubicBezTo>
                  <a:cubicBezTo>
                    <a:pt x="872" y="2801"/>
                    <a:pt x="1076" y="2782"/>
                    <a:pt x="1113" y="2819"/>
                  </a:cubicBezTo>
                  <a:cubicBezTo>
                    <a:pt x="1150" y="2875"/>
                    <a:pt x="1243" y="2912"/>
                    <a:pt x="1224" y="3005"/>
                  </a:cubicBezTo>
                  <a:cubicBezTo>
                    <a:pt x="1224" y="3097"/>
                    <a:pt x="1243" y="3227"/>
                    <a:pt x="1373" y="3264"/>
                  </a:cubicBezTo>
                  <a:cubicBezTo>
                    <a:pt x="1483" y="3320"/>
                    <a:pt x="1650" y="3376"/>
                    <a:pt x="1724" y="3302"/>
                  </a:cubicBezTo>
                  <a:cubicBezTo>
                    <a:pt x="1817" y="3246"/>
                    <a:pt x="1947" y="3060"/>
                    <a:pt x="2114" y="3153"/>
                  </a:cubicBezTo>
                  <a:cubicBezTo>
                    <a:pt x="2299" y="3246"/>
                    <a:pt x="2262" y="3208"/>
                    <a:pt x="2337" y="3208"/>
                  </a:cubicBezTo>
                  <a:cubicBezTo>
                    <a:pt x="2392" y="3208"/>
                    <a:pt x="2503" y="3246"/>
                    <a:pt x="2448" y="3413"/>
                  </a:cubicBezTo>
                  <a:cubicBezTo>
                    <a:pt x="2392" y="3561"/>
                    <a:pt x="2373" y="3617"/>
                    <a:pt x="2448" y="3747"/>
                  </a:cubicBezTo>
                  <a:cubicBezTo>
                    <a:pt x="2522" y="3876"/>
                    <a:pt x="2429" y="3914"/>
                    <a:pt x="2466" y="3988"/>
                  </a:cubicBezTo>
                  <a:cubicBezTo>
                    <a:pt x="2522" y="4062"/>
                    <a:pt x="2689" y="4006"/>
                    <a:pt x="2819" y="4025"/>
                  </a:cubicBezTo>
                  <a:cubicBezTo>
                    <a:pt x="2930" y="4044"/>
                    <a:pt x="3060" y="4080"/>
                    <a:pt x="3208" y="4173"/>
                  </a:cubicBezTo>
                  <a:cubicBezTo>
                    <a:pt x="3356" y="4266"/>
                    <a:pt x="3301" y="4285"/>
                    <a:pt x="3486" y="4303"/>
                  </a:cubicBezTo>
                  <a:cubicBezTo>
                    <a:pt x="3672" y="4340"/>
                    <a:pt x="3746" y="4303"/>
                    <a:pt x="3857" y="4396"/>
                  </a:cubicBezTo>
                  <a:cubicBezTo>
                    <a:pt x="3987" y="4470"/>
                    <a:pt x="4210" y="4674"/>
                    <a:pt x="4247" y="4637"/>
                  </a:cubicBezTo>
                  <a:cubicBezTo>
                    <a:pt x="4303" y="4600"/>
                    <a:pt x="4507" y="4544"/>
                    <a:pt x="4358" y="4433"/>
                  </a:cubicBezTo>
                  <a:cubicBezTo>
                    <a:pt x="4210" y="4303"/>
                    <a:pt x="4117" y="4415"/>
                    <a:pt x="4043" y="4321"/>
                  </a:cubicBezTo>
                  <a:cubicBezTo>
                    <a:pt x="3950" y="4229"/>
                    <a:pt x="3987" y="4155"/>
                    <a:pt x="3969" y="4080"/>
                  </a:cubicBezTo>
                  <a:cubicBezTo>
                    <a:pt x="3950" y="4006"/>
                    <a:pt x="3950" y="3784"/>
                    <a:pt x="4006" y="3635"/>
                  </a:cubicBezTo>
                  <a:cubicBezTo>
                    <a:pt x="4043" y="3487"/>
                    <a:pt x="4006" y="3468"/>
                    <a:pt x="4192" y="3468"/>
                  </a:cubicBezTo>
                  <a:cubicBezTo>
                    <a:pt x="4358" y="3487"/>
                    <a:pt x="4599" y="3487"/>
                    <a:pt x="4599" y="3487"/>
                  </a:cubicBezTo>
                  <a:cubicBezTo>
                    <a:pt x="4599" y="3487"/>
                    <a:pt x="4618" y="3302"/>
                    <a:pt x="4525" y="3116"/>
                  </a:cubicBezTo>
                  <a:cubicBezTo>
                    <a:pt x="4414" y="2931"/>
                    <a:pt x="4377" y="2819"/>
                    <a:pt x="4303" y="2671"/>
                  </a:cubicBezTo>
                  <a:cubicBezTo>
                    <a:pt x="4247" y="2522"/>
                    <a:pt x="4192" y="2485"/>
                    <a:pt x="4247" y="2448"/>
                  </a:cubicBezTo>
                  <a:cubicBezTo>
                    <a:pt x="4303" y="2392"/>
                    <a:pt x="4358" y="2244"/>
                    <a:pt x="4284" y="2114"/>
                  </a:cubicBezTo>
                  <a:cubicBezTo>
                    <a:pt x="4228" y="1984"/>
                    <a:pt x="4192" y="1984"/>
                    <a:pt x="4192" y="1929"/>
                  </a:cubicBezTo>
                  <a:cubicBezTo>
                    <a:pt x="4210" y="1854"/>
                    <a:pt x="4228" y="1818"/>
                    <a:pt x="4284" y="1762"/>
                  </a:cubicBezTo>
                  <a:cubicBezTo>
                    <a:pt x="4340" y="1706"/>
                    <a:pt x="4266" y="1688"/>
                    <a:pt x="4303" y="1558"/>
                  </a:cubicBezTo>
                  <a:cubicBezTo>
                    <a:pt x="4340" y="1428"/>
                    <a:pt x="4377" y="1317"/>
                    <a:pt x="4377" y="1279"/>
                  </a:cubicBezTo>
                  <a:cubicBezTo>
                    <a:pt x="4377" y="1243"/>
                    <a:pt x="4655" y="909"/>
                    <a:pt x="4692" y="780"/>
                  </a:cubicBezTo>
                  <a:cubicBezTo>
                    <a:pt x="4729" y="631"/>
                    <a:pt x="4711" y="427"/>
                    <a:pt x="4599" y="315"/>
                  </a:cubicBezTo>
                  <a:cubicBezTo>
                    <a:pt x="4469" y="204"/>
                    <a:pt x="4414" y="223"/>
                    <a:pt x="4303" y="204"/>
                  </a:cubicBezTo>
                  <a:cubicBezTo>
                    <a:pt x="4173" y="186"/>
                    <a:pt x="4117" y="260"/>
                    <a:pt x="4006" y="149"/>
                  </a:cubicBezTo>
                  <a:cubicBezTo>
                    <a:pt x="3913" y="56"/>
                    <a:pt x="3839" y="0"/>
                    <a:pt x="3839" y="0"/>
                  </a:cubicBezTo>
                  <a:cubicBezTo>
                    <a:pt x="3839" y="0"/>
                    <a:pt x="3264" y="19"/>
                    <a:pt x="3115" y="19"/>
                  </a:cubicBezTo>
                  <a:cubicBezTo>
                    <a:pt x="2985" y="38"/>
                    <a:pt x="2744" y="56"/>
                    <a:pt x="2689" y="112"/>
                  </a:cubicBezTo>
                  <a:cubicBezTo>
                    <a:pt x="2633" y="167"/>
                    <a:pt x="2652" y="279"/>
                    <a:pt x="2540" y="297"/>
                  </a:cubicBezTo>
                  <a:cubicBezTo>
                    <a:pt x="2448" y="297"/>
                    <a:pt x="2540" y="297"/>
                    <a:pt x="2448" y="297"/>
                  </a:cubicBezTo>
                  <a:cubicBezTo>
                    <a:pt x="2355" y="315"/>
                    <a:pt x="2392" y="297"/>
                    <a:pt x="2299" y="260"/>
                  </a:cubicBezTo>
                  <a:cubicBezTo>
                    <a:pt x="2207" y="223"/>
                    <a:pt x="2114" y="241"/>
                    <a:pt x="2077" y="223"/>
                  </a:cubicBezTo>
                  <a:cubicBezTo>
                    <a:pt x="2040" y="186"/>
                    <a:pt x="1984" y="74"/>
                    <a:pt x="1891" y="74"/>
                  </a:cubicBezTo>
                  <a:cubicBezTo>
                    <a:pt x="1817" y="74"/>
                    <a:pt x="1761" y="56"/>
                    <a:pt x="1743" y="112"/>
                  </a:cubicBezTo>
                  <a:cubicBezTo>
                    <a:pt x="1706" y="167"/>
                    <a:pt x="1631" y="204"/>
                    <a:pt x="1613" y="204"/>
                  </a:cubicBezTo>
                  <a:cubicBezTo>
                    <a:pt x="1576" y="204"/>
                    <a:pt x="1557" y="260"/>
                    <a:pt x="1557" y="334"/>
                  </a:cubicBezTo>
                  <a:cubicBezTo>
                    <a:pt x="1557" y="409"/>
                    <a:pt x="1595" y="520"/>
                    <a:pt x="1595" y="520"/>
                  </a:cubicBezTo>
                  <a:cubicBezTo>
                    <a:pt x="1631" y="612"/>
                    <a:pt x="1631" y="612"/>
                    <a:pt x="1631" y="612"/>
                  </a:cubicBezTo>
                  <a:cubicBezTo>
                    <a:pt x="1520" y="872"/>
                    <a:pt x="1520" y="872"/>
                    <a:pt x="1520" y="872"/>
                  </a:cubicBezTo>
                  <a:cubicBezTo>
                    <a:pt x="1520" y="872"/>
                    <a:pt x="1483" y="946"/>
                    <a:pt x="1465" y="1151"/>
                  </a:cubicBezTo>
                  <a:cubicBezTo>
                    <a:pt x="1446" y="1317"/>
                    <a:pt x="1446" y="1317"/>
                    <a:pt x="1446" y="1317"/>
                  </a:cubicBezTo>
                  <a:cubicBezTo>
                    <a:pt x="1446" y="1317"/>
                    <a:pt x="1391" y="1447"/>
                    <a:pt x="1354" y="1502"/>
                  </a:cubicBezTo>
                  <a:cubicBezTo>
                    <a:pt x="1299" y="1539"/>
                    <a:pt x="1205" y="1632"/>
                    <a:pt x="1205" y="1632"/>
                  </a:cubicBezTo>
                  <a:cubicBezTo>
                    <a:pt x="1205" y="1632"/>
                    <a:pt x="1113" y="1688"/>
                    <a:pt x="1113" y="1743"/>
                  </a:cubicBezTo>
                  <a:cubicBezTo>
                    <a:pt x="1094" y="1818"/>
                    <a:pt x="1113" y="1873"/>
                    <a:pt x="1076" y="1910"/>
                  </a:cubicBezTo>
                  <a:cubicBezTo>
                    <a:pt x="1057" y="1929"/>
                    <a:pt x="983" y="2059"/>
                    <a:pt x="983" y="2095"/>
                  </a:cubicBezTo>
                  <a:cubicBezTo>
                    <a:pt x="983" y="2114"/>
                    <a:pt x="983" y="2225"/>
                    <a:pt x="928" y="2244"/>
                  </a:cubicBezTo>
                  <a:cubicBezTo>
                    <a:pt x="872" y="2281"/>
                    <a:pt x="834" y="2318"/>
                    <a:pt x="816" y="2337"/>
                  </a:cubicBezTo>
                  <a:cubicBezTo>
                    <a:pt x="798" y="2355"/>
                    <a:pt x="705" y="2411"/>
                    <a:pt x="649" y="2430"/>
                  </a:cubicBezTo>
                  <a:cubicBezTo>
                    <a:pt x="612" y="2448"/>
                    <a:pt x="482" y="2504"/>
                    <a:pt x="482" y="2504"/>
                  </a:cubicBezTo>
                  <a:cubicBezTo>
                    <a:pt x="278" y="2485"/>
                    <a:pt x="278" y="2485"/>
                    <a:pt x="278" y="2485"/>
                  </a:cubicBezTo>
                  <a:cubicBezTo>
                    <a:pt x="186" y="2504"/>
                    <a:pt x="186" y="2504"/>
                    <a:pt x="186" y="2504"/>
                  </a:cubicBezTo>
                  <a:cubicBezTo>
                    <a:pt x="186" y="2504"/>
                    <a:pt x="148" y="2522"/>
                    <a:pt x="130" y="2541"/>
                  </a:cubicBezTo>
                  <a:cubicBezTo>
                    <a:pt x="111" y="2578"/>
                    <a:pt x="111" y="2615"/>
                    <a:pt x="74" y="2634"/>
                  </a:cubicBezTo>
                  <a:cubicBezTo>
                    <a:pt x="37" y="2671"/>
                    <a:pt x="0" y="2689"/>
                    <a:pt x="0" y="2689"/>
                  </a:cubicBezTo>
                  <a:cubicBezTo>
                    <a:pt x="0" y="2689"/>
                    <a:pt x="37" y="2782"/>
                    <a:pt x="92" y="2801"/>
                  </a:cubicBezTo>
                  <a:cubicBezTo>
                    <a:pt x="148" y="2801"/>
                    <a:pt x="204" y="2819"/>
                    <a:pt x="204" y="2819"/>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13" name="Freeform 25"/>
            <p:cNvSpPr>
              <a:spLocks noChangeArrowheads="1"/>
            </p:cNvSpPr>
            <p:nvPr/>
          </p:nvSpPr>
          <p:spPr bwMode="auto">
            <a:xfrm>
              <a:off x="3894138" y="4700588"/>
              <a:ext cx="1128712" cy="1108075"/>
            </a:xfrm>
            <a:custGeom>
              <a:avLst/>
              <a:gdLst>
                <a:gd name="T0" fmla="*/ 2763 w 3135"/>
                <a:gd name="T1" fmla="*/ 2968 h 3080"/>
                <a:gd name="T2" fmla="*/ 2763 w 3135"/>
                <a:gd name="T3" fmla="*/ 2968 h 3080"/>
                <a:gd name="T4" fmla="*/ 2522 w 3135"/>
                <a:gd name="T5" fmla="*/ 3042 h 3080"/>
                <a:gd name="T6" fmla="*/ 2170 w 3135"/>
                <a:gd name="T7" fmla="*/ 3042 h 3080"/>
                <a:gd name="T8" fmla="*/ 1558 w 3135"/>
                <a:gd name="T9" fmla="*/ 2857 h 3080"/>
                <a:gd name="T10" fmla="*/ 686 w 3135"/>
                <a:gd name="T11" fmla="*/ 2875 h 3080"/>
                <a:gd name="T12" fmla="*/ 371 w 3135"/>
                <a:gd name="T13" fmla="*/ 2801 h 3080"/>
                <a:gd name="T14" fmla="*/ 111 w 3135"/>
                <a:gd name="T15" fmla="*/ 2875 h 3080"/>
                <a:gd name="T16" fmla="*/ 19 w 3135"/>
                <a:gd name="T17" fmla="*/ 2727 h 3080"/>
                <a:gd name="T18" fmla="*/ 167 w 3135"/>
                <a:gd name="T19" fmla="*/ 1929 h 3080"/>
                <a:gd name="T20" fmla="*/ 464 w 3135"/>
                <a:gd name="T21" fmla="*/ 1614 h 3080"/>
                <a:gd name="T22" fmla="*/ 501 w 3135"/>
                <a:gd name="T23" fmla="*/ 1317 h 3080"/>
                <a:gd name="T24" fmla="*/ 520 w 3135"/>
                <a:gd name="T25" fmla="*/ 1243 h 3080"/>
                <a:gd name="T26" fmla="*/ 390 w 3135"/>
                <a:gd name="T27" fmla="*/ 891 h 3080"/>
                <a:gd name="T28" fmla="*/ 390 w 3135"/>
                <a:gd name="T29" fmla="*/ 538 h 3080"/>
                <a:gd name="T30" fmla="*/ 223 w 3135"/>
                <a:gd name="T31" fmla="*/ 111 h 3080"/>
                <a:gd name="T32" fmla="*/ 297 w 3135"/>
                <a:gd name="T33" fmla="*/ 37 h 3080"/>
                <a:gd name="T34" fmla="*/ 631 w 3135"/>
                <a:gd name="T35" fmla="*/ 0 h 3080"/>
                <a:gd name="T36" fmla="*/ 1057 w 3135"/>
                <a:gd name="T37" fmla="*/ 19 h 3080"/>
                <a:gd name="T38" fmla="*/ 1206 w 3135"/>
                <a:gd name="T39" fmla="*/ 37 h 3080"/>
                <a:gd name="T40" fmla="*/ 1317 w 3135"/>
                <a:gd name="T41" fmla="*/ 149 h 3080"/>
                <a:gd name="T42" fmla="*/ 1317 w 3135"/>
                <a:gd name="T43" fmla="*/ 223 h 3080"/>
                <a:gd name="T44" fmla="*/ 1392 w 3135"/>
                <a:gd name="T45" fmla="*/ 445 h 3080"/>
                <a:gd name="T46" fmla="*/ 1650 w 3135"/>
                <a:gd name="T47" fmla="*/ 556 h 3080"/>
                <a:gd name="T48" fmla="*/ 1799 w 3135"/>
                <a:gd name="T49" fmla="*/ 538 h 3080"/>
                <a:gd name="T50" fmla="*/ 2021 w 3135"/>
                <a:gd name="T51" fmla="*/ 371 h 3080"/>
                <a:gd name="T52" fmla="*/ 2188 w 3135"/>
                <a:gd name="T53" fmla="*/ 371 h 3080"/>
                <a:gd name="T54" fmla="*/ 2374 w 3135"/>
                <a:gd name="T55" fmla="*/ 445 h 3080"/>
                <a:gd name="T56" fmla="*/ 2522 w 3135"/>
                <a:gd name="T57" fmla="*/ 445 h 3080"/>
                <a:gd name="T58" fmla="*/ 2541 w 3135"/>
                <a:gd name="T59" fmla="*/ 631 h 3080"/>
                <a:gd name="T60" fmla="*/ 2504 w 3135"/>
                <a:gd name="T61" fmla="*/ 816 h 3080"/>
                <a:gd name="T62" fmla="*/ 2541 w 3135"/>
                <a:gd name="T63" fmla="*/ 965 h 3080"/>
                <a:gd name="T64" fmla="*/ 2559 w 3135"/>
                <a:gd name="T65" fmla="*/ 1113 h 3080"/>
                <a:gd name="T66" fmla="*/ 2596 w 3135"/>
                <a:gd name="T67" fmla="*/ 1224 h 3080"/>
                <a:gd name="T68" fmla="*/ 2763 w 3135"/>
                <a:gd name="T69" fmla="*/ 1243 h 3080"/>
                <a:gd name="T70" fmla="*/ 3023 w 3135"/>
                <a:gd name="T71" fmla="*/ 1280 h 3080"/>
                <a:gd name="T72" fmla="*/ 3060 w 3135"/>
                <a:gd name="T73" fmla="*/ 1317 h 3080"/>
                <a:gd name="T74" fmla="*/ 3004 w 3135"/>
                <a:gd name="T75" fmla="*/ 1577 h 3080"/>
                <a:gd name="T76" fmla="*/ 2967 w 3135"/>
                <a:gd name="T77" fmla="*/ 1781 h 3080"/>
                <a:gd name="T78" fmla="*/ 2745 w 3135"/>
                <a:gd name="T79" fmla="*/ 1781 h 3080"/>
                <a:gd name="T80" fmla="*/ 2522 w 3135"/>
                <a:gd name="T81" fmla="*/ 1799 h 3080"/>
                <a:gd name="T82" fmla="*/ 2504 w 3135"/>
                <a:gd name="T83" fmla="*/ 2133 h 3080"/>
                <a:gd name="T84" fmla="*/ 2504 w 3135"/>
                <a:gd name="T85" fmla="*/ 2467 h 3080"/>
                <a:gd name="T86" fmla="*/ 2522 w 3135"/>
                <a:gd name="T87" fmla="*/ 2616 h 3080"/>
                <a:gd name="T88" fmla="*/ 2689 w 3135"/>
                <a:gd name="T89" fmla="*/ 2820 h 3080"/>
                <a:gd name="T90" fmla="*/ 2763 w 3135"/>
                <a:gd name="T91" fmla="*/ 2968 h 3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5" h="3080">
                  <a:moveTo>
                    <a:pt x="2763" y="2968"/>
                  </a:moveTo>
                  <a:lnTo>
                    <a:pt x="2763" y="2968"/>
                  </a:lnTo>
                  <a:cubicBezTo>
                    <a:pt x="2763" y="2968"/>
                    <a:pt x="2689" y="3042"/>
                    <a:pt x="2522" y="3042"/>
                  </a:cubicBezTo>
                  <a:cubicBezTo>
                    <a:pt x="2355" y="3042"/>
                    <a:pt x="2300" y="3079"/>
                    <a:pt x="2170" y="3042"/>
                  </a:cubicBezTo>
                  <a:cubicBezTo>
                    <a:pt x="2040" y="2987"/>
                    <a:pt x="1743" y="2894"/>
                    <a:pt x="1558" y="2857"/>
                  </a:cubicBezTo>
                  <a:cubicBezTo>
                    <a:pt x="1354" y="2838"/>
                    <a:pt x="853" y="2894"/>
                    <a:pt x="686" y="2875"/>
                  </a:cubicBezTo>
                  <a:cubicBezTo>
                    <a:pt x="538" y="2857"/>
                    <a:pt x="464" y="2820"/>
                    <a:pt x="371" y="2801"/>
                  </a:cubicBezTo>
                  <a:cubicBezTo>
                    <a:pt x="279" y="2782"/>
                    <a:pt x="149" y="2857"/>
                    <a:pt x="111" y="2875"/>
                  </a:cubicBezTo>
                  <a:cubicBezTo>
                    <a:pt x="74" y="2894"/>
                    <a:pt x="0" y="2894"/>
                    <a:pt x="19" y="2727"/>
                  </a:cubicBezTo>
                  <a:cubicBezTo>
                    <a:pt x="19" y="2560"/>
                    <a:pt x="74" y="2040"/>
                    <a:pt x="167" y="1929"/>
                  </a:cubicBezTo>
                  <a:cubicBezTo>
                    <a:pt x="260" y="1836"/>
                    <a:pt x="408" y="1707"/>
                    <a:pt x="464" y="1614"/>
                  </a:cubicBezTo>
                  <a:cubicBezTo>
                    <a:pt x="538" y="1521"/>
                    <a:pt x="482" y="1373"/>
                    <a:pt x="501" y="1317"/>
                  </a:cubicBezTo>
                  <a:cubicBezTo>
                    <a:pt x="538" y="1280"/>
                    <a:pt x="575" y="1317"/>
                    <a:pt x="520" y="1243"/>
                  </a:cubicBezTo>
                  <a:cubicBezTo>
                    <a:pt x="464" y="1168"/>
                    <a:pt x="390" y="1020"/>
                    <a:pt x="390" y="891"/>
                  </a:cubicBezTo>
                  <a:cubicBezTo>
                    <a:pt x="390" y="761"/>
                    <a:pt x="408" y="668"/>
                    <a:pt x="390" y="538"/>
                  </a:cubicBezTo>
                  <a:cubicBezTo>
                    <a:pt x="371" y="408"/>
                    <a:pt x="223" y="149"/>
                    <a:pt x="223" y="111"/>
                  </a:cubicBezTo>
                  <a:cubicBezTo>
                    <a:pt x="223" y="74"/>
                    <a:pt x="297" y="37"/>
                    <a:pt x="297" y="37"/>
                  </a:cubicBezTo>
                  <a:cubicBezTo>
                    <a:pt x="631" y="0"/>
                    <a:pt x="631" y="0"/>
                    <a:pt x="631" y="0"/>
                  </a:cubicBezTo>
                  <a:cubicBezTo>
                    <a:pt x="631" y="0"/>
                    <a:pt x="1021" y="19"/>
                    <a:pt x="1057" y="19"/>
                  </a:cubicBezTo>
                  <a:cubicBezTo>
                    <a:pt x="1095" y="19"/>
                    <a:pt x="1169" y="19"/>
                    <a:pt x="1206" y="37"/>
                  </a:cubicBezTo>
                  <a:cubicBezTo>
                    <a:pt x="1243" y="74"/>
                    <a:pt x="1317" y="130"/>
                    <a:pt x="1317" y="149"/>
                  </a:cubicBezTo>
                  <a:cubicBezTo>
                    <a:pt x="1317" y="149"/>
                    <a:pt x="1317" y="185"/>
                    <a:pt x="1317" y="223"/>
                  </a:cubicBezTo>
                  <a:cubicBezTo>
                    <a:pt x="1317" y="260"/>
                    <a:pt x="1317" y="371"/>
                    <a:pt x="1392" y="445"/>
                  </a:cubicBezTo>
                  <a:cubicBezTo>
                    <a:pt x="1392" y="445"/>
                    <a:pt x="1502" y="520"/>
                    <a:pt x="1650" y="556"/>
                  </a:cubicBezTo>
                  <a:cubicBezTo>
                    <a:pt x="1650" y="556"/>
                    <a:pt x="1762" y="575"/>
                    <a:pt x="1799" y="538"/>
                  </a:cubicBezTo>
                  <a:cubicBezTo>
                    <a:pt x="1854" y="501"/>
                    <a:pt x="1965" y="371"/>
                    <a:pt x="2021" y="371"/>
                  </a:cubicBezTo>
                  <a:cubicBezTo>
                    <a:pt x="2077" y="352"/>
                    <a:pt x="2114" y="334"/>
                    <a:pt x="2188" y="371"/>
                  </a:cubicBezTo>
                  <a:cubicBezTo>
                    <a:pt x="2262" y="408"/>
                    <a:pt x="2355" y="445"/>
                    <a:pt x="2374" y="445"/>
                  </a:cubicBezTo>
                  <a:cubicBezTo>
                    <a:pt x="2392" y="445"/>
                    <a:pt x="2448" y="390"/>
                    <a:pt x="2522" y="445"/>
                  </a:cubicBezTo>
                  <a:cubicBezTo>
                    <a:pt x="2596" y="501"/>
                    <a:pt x="2541" y="612"/>
                    <a:pt x="2541" y="631"/>
                  </a:cubicBezTo>
                  <a:cubicBezTo>
                    <a:pt x="2541" y="631"/>
                    <a:pt x="2485" y="761"/>
                    <a:pt x="2504" y="816"/>
                  </a:cubicBezTo>
                  <a:cubicBezTo>
                    <a:pt x="2504" y="872"/>
                    <a:pt x="2522" y="909"/>
                    <a:pt x="2541" y="965"/>
                  </a:cubicBezTo>
                  <a:cubicBezTo>
                    <a:pt x="2559" y="1020"/>
                    <a:pt x="2578" y="1057"/>
                    <a:pt x="2559" y="1113"/>
                  </a:cubicBezTo>
                  <a:cubicBezTo>
                    <a:pt x="2541" y="1168"/>
                    <a:pt x="2541" y="1224"/>
                    <a:pt x="2596" y="1224"/>
                  </a:cubicBezTo>
                  <a:cubicBezTo>
                    <a:pt x="2633" y="1243"/>
                    <a:pt x="2689" y="1243"/>
                    <a:pt x="2763" y="1243"/>
                  </a:cubicBezTo>
                  <a:cubicBezTo>
                    <a:pt x="2837" y="1262"/>
                    <a:pt x="2912" y="1243"/>
                    <a:pt x="3023" y="1280"/>
                  </a:cubicBezTo>
                  <a:cubicBezTo>
                    <a:pt x="3134" y="1298"/>
                    <a:pt x="3078" y="1262"/>
                    <a:pt x="3060" y="1317"/>
                  </a:cubicBezTo>
                  <a:cubicBezTo>
                    <a:pt x="3023" y="1373"/>
                    <a:pt x="3023" y="1503"/>
                    <a:pt x="3004" y="1577"/>
                  </a:cubicBezTo>
                  <a:cubicBezTo>
                    <a:pt x="3004" y="1651"/>
                    <a:pt x="3042" y="1781"/>
                    <a:pt x="2967" y="1781"/>
                  </a:cubicBezTo>
                  <a:cubicBezTo>
                    <a:pt x="2912" y="1799"/>
                    <a:pt x="2875" y="1781"/>
                    <a:pt x="2745" y="1781"/>
                  </a:cubicBezTo>
                  <a:cubicBezTo>
                    <a:pt x="2615" y="1799"/>
                    <a:pt x="2559" y="1744"/>
                    <a:pt x="2522" y="1799"/>
                  </a:cubicBezTo>
                  <a:cubicBezTo>
                    <a:pt x="2485" y="1855"/>
                    <a:pt x="2504" y="2059"/>
                    <a:pt x="2504" y="2133"/>
                  </a:cubicBezTo>
                  <a:cubicBezTo>
                    <a:pt x="2504" y="2207"/>
                    <a:pt x="2522" y="2411"/>
                    <a:pt x="2504" y="2467"/>
                  </a:cubicBezTo>
                  <a:cubicBezTo>
                    <a:pt x="2466" y="2523"/>
                    <a:pt x="2504" y="2597"/>
                    <a:pt x="2522" y="2616"/>
                  </a:cubicBezTo>
                  <a:cubicBezTo>
                    <a:pt x="2559" y="2652"/>
                    <a:pt x="2652" y="2782"/>
                    <a:pt x="2689" y="2820"/>
                  </a:cubicBezTo>
                  <a:cubicBezTo>
                    <a:pt x="2726" y="2875"/>
                    <a:pt x="2819" y="2931"/>
                    <a:pt x="2763" y="2968"/>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14" name="Freeform 26"/>
            <p:cNvSpPr>
              <a:spLocks noChangeArrowheads="1"/>
            </p:cNvSpPr>
            <p:nvPr/>
          </p:nvSpPr>
          <p:spPr bwMode="auto">
            <a:xfrm>
              <a:off x="3894138" y="5702300"/>
              <a:ext cx="1168400" cy="1116013"/>
            </a:xfrm>
            <a:custGeom>
              <a:avLst/>
              <a:gdLst>
                <a:gd name="T0" fmla="*/ 983 w 3247"/>
                <a:gd name="T1" fmla="*/ 3043 h 3100"/>
                <a:gd name="T2" fmla="*/ 983 w 3247"/>
                <a:gd name="T3" fmla="*/ 3043 h 3100"/>
                <a:gd name="T4" fmla="*/ 1057 w 3247"/>
                <a:gd name="T5" fmla="*/ 2894 h 3100"/>
                <a:gd name="T6" fmla="*/ 1224 w 3247"/>
                <a:gd name="T7" fmla="*/ 2969 h 3100"/>
                <a:gd name="T8" fmla="*/ 1336 w 3247"/>
                <a:gd name="T9" fmla="*/ 3061 h 3100"/>
                <a:gd name="T10" fmla="*/ 1520 w 3247"/>
                <a:gd name="T11" fmla="*/ 3080 h 3100"/>
                <a:gd name="T12" fmla="*/ 1799 w 3247"/>
                <a:gd name="T13" fmla="*/ 3043 h 3100"/>
                <a:gd name="T14" fmla="*/ 1836 w 3247"/>
                <a:gd name="T15" fmla="*/ 2653 h 3100"/>
                <a:gd name="T16" fmla="*/ 1854 w 3247"/>
                <a:gd name="T17" fmla="*/ 2097 h 3100"/>
                <a:gd name="T18" fmla="*/ 1873 w 3247"/>
                <a:gd name="T19" fmla="*/ 1318 h 3100"/>
                <a:gd name="T20" fmla="*/ 1947 w 3247"/>
                <a:gd name="T21" fmla="*/ 1225 h 3100"/>
                <a:gd name="T22" fmla="*/ 2133 w 3247"/>
                <a:gd name="T23" fmla="*/ 1188 h 3100"/>
                <a:gd name="T24" fmla="*/ 2170 w 3247"/>
                <a:gd name="T25" fmla="*/ 761 h 3100"/>
                <a:gd name="T26" fmla="*/ 2170 w 3247"/>
                <a:gd name="T27" fmla="*/ 409 h 3100"/>
                <a:gd name="T28" fmla="*/ 2430 w 3247"/>
                <a:gd name="T29" fmla="*/ 316 h 3100"/>
                <a:gd name="T30" fmla="*/ 2763 w 3247"/>
                <a:gd name="T31" fmla="*/ 297 h 3100"/>
                <a:gd name="T32" fmla="*/ 2912 w 3247"/>
                <a:gd name="T33" fmla="*/ 353 h 3100"/>
                <a:gd name="T34" fmla="*/ 3023 w 3247"/>
                <a:gd name="T35" fmla="*/ 260 h 3100"/>
                <a:gd name="T36" fmla="*/ 3190 w 3247"/>
                <a:gd name="T37" fmla="*/ 241 h 3100"/>
                <a:gd name="T38" fmla="*/ 3227 w 3247"/>
                <a:gd name="T39" fmla="*/ 167 h 3100"/>
                <a:gd name="T40" fmla="*/ 3042 w 3247"/>
                <a:gd name="T41" fmla="*/ 149 h 3100"/>
                <a:gd name="T42" fmla="*/ 2986 w 3247"/>
                <a:gd name="T43" fmla="*/ 149 h 3100"/>
                <a:gd name="T44" fmla="*/ 2912 w 3247"/>
                <a:gd name="T45" fmla="*/ 149 h 3100"/>
                <a:gd name="T46" fmla="*/ 2801 w 3247"/>
                <a:gd name="T47" fmla="*/ 167 h 3100"/>
                <a:gd name="T48" fmla="*/ 2782 w 3247"/>
                <a:gd name="T49" fmla="*/ 167 h 3100"/>
                <a:gd name="T50" fmla="*/ 2707 w 3247"/>
                <a:gd name="T51" fmla="*/ 223 h 3100"/>
                <a:gd name="T52" fmla="*/ 2541 w 3247"/>
                <a:gd name="T53" fmla="*/ 260 h 3100"/>
                <a:gd name="T54" fmla="*/ 2355 w 3247"/>
                <a:gd name="T55" fmla="*/ 279 h 3100"/>
                <a:gd name="T56" fmla="*/ 2151 w 3247"/>
                <a:gd name="T57" fmla="*/ 260 h 3100"/>
                <a:gd name="T58" fmla="*/ 1836 w 3247"/>
                <a:gd name="T59" fmla="*/ 149 h 3100"/>
                <a:gd name="T60" fmla="*/ 1576 w 3247"/>
                <a:gd name="T61" fmla="*/ 93 h 3100"/>
                <a:gd name="T62" fmla="*/ 1150 w 3247"/>
                <a:gd name="T63" fmla="*/ 75 h 3100"/>
                <a:gd name="T64" fmla="*/ 705 w 3247"/>
                <a:gd name="T65" fmla="*/ 93 h 3100"/>
                <a:gd name="T66" fmla="*/ 427 w 3247"/>
                <a:gd name="T67" fmla="*/ 38 h 3100"/>
                <a:gd name="T68" fmla="*/ 241 w 3247"/>
                <a:gd name="T69" fmla="*/ 19 h 3100"/>
                <a:gd name="T70" fmla="*/ 93 w 3247"/>
                <a:gd name="T71" fmla="*/ 93 h 3100"/>
                <a:gd name="T72" fmla="*/ 74 w 3247"/>
                <a:gd name="T73" fmla="*/ 130 h 3100"/>
                <a:gd name="T74" fmla="*/ 19 w 3247"/>
                <a:gd name="T75" fmla="*/ 279 h 3100"/>
                <a:gd name="T76" fmla="*/ 93 w 3247"/>
                <a:gd name="T77" fmla="*/ 483 h 3100"/>
                <a:gd name="T78" fmla="*/ 260 w 3247"/>
                <a:gd name="T79" fmla="*/ 668 h 3100"/>
                <a:gd name="T80" fmla="*/ 315 w 3247"/>
                <a:gd name="T81" fmla="*/ 872 h 3100"/>
                <a:gd name="T82" fmla="*/ 427 w 3247"/>
                <a:gd name="T83" fmla="*/ 1058 h 3100"/>
                <a:gd name="T84" fmla="*/ 556 w 3247"/>
                <a:gd name="T85" fmla="*/ 1318 h 3100"/>
                <a:gd name="T86" fmla="*/ 575 w 3247"/>
                <a:gd name="T87" fmla="*/ 1633 h 3100"/>
                <a:gd name="T88" fmla="*/ 686 w 3247"/>
                <a:gd name="T89" fmla="*/ 2134 h 3100"/>
                <a:gd name="T90" fmla="*/ 761 w 3247"/>
                <a:gd name="T91" fmla="*/ 2505 h 3100"/>
                <a:gd name="T92" fmla="*/ 853 w 3247"/>
                <a:gd name="T93" fmla="*/ 2913 h 3100"/>
                <a:gd name="T94" fmla="*/ 983 w 3247"/>
                <a:gd name="T95" fmla="*/ 3043 h 3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47" h="3100">
                  <a:moveTo>
                    <a:pt x="983" y="3043"/>
                  </a:moveTo>
                  <a:lnTo>
                    <a:pt x="983" y="3043"/>
                  </a:lnTo>
                  <a:cubicBezTo>
                    <a:pt x="983" y="3043"/>
                    <a:pt x="983" y="2876"/>
                    <a:pt x="1057" y="2894"/>
                  </a:cubicBezTo>
                  <a:cubicBezTo>
                    <a:pt x="1150" y="2894"/>
                    <a:pt x="1169" y="2894"/>
                    <a:pt x="1224" y="2969"/>
                  </a:cubicBezTo>
                  <a:cubicBezTo>
                    <a:pt x="1280" y="3024"/>
                    <a:pt x="1224" y="3024"/>
                    <a:pt x="1336" y="3061"/>
                  </a:cubicBezTo>
                  <a:cubicBezTo>
                    <a:pt x="1466" y="3099"/>
                    <a:pt x="1410" y="3080"/>
                    <a:pt x="1520" y="3080"/>
                  </a:cubicBezTo>
                  <a:cubicBezTo>
                    <a:pt x="1650" y="3080"/>
                    <a:pt x="1762" y="3099"/>
                    <a:pt x="1799" y="3043"/>
                  </a:cubicBezTo>
                  <a:cubicBezTo>
                    <a:pt x="1817" y="2969"/>
                    <a:pt x="1854" y="2764"/>
                    <a:pt x="1836" y="2653"/>
                  </a:cubicBezTo>
                  <a:cubicBezTo>
                    <a:pt x="1836" y="2523"/>
                    <a:pt x="1854" y="2171"/>
                    <a:pt x="1854" y="2097"/>
                  </a:cubicBezTo>
                  <a:cubicBezTo>
                    <a:pt x="1854" y="2004"/>
                    <a:pt x="1873" y="1354"/>
                    <a:pt x="1873" y="1318"/>
                  </a:cubicBezTo>
                  <a:cubicBezTo>
                    <a:pt x="1873" y="1280"/>
                    <a:pt x="1854" y="1206"/>
                    <a:pt x="1947" y="1225"/>
                  </a:cubicBezTo>
                  <a:cubicBezTo>
                    <a:pt x="2021" y="1225"/>
                    <a:pt x="2114" y="1280"/>
                    <a:pt x="2133" y="1188"/>
                  </a:cubicBezTo>
                  <a:cubicBezTo>
                    <a:pt x="2151" y="1095"/>
                    <a:pt x="2170" y="817"/>
                    <a:pt x="2170" y="761"/>
                  </a:cubicBezTo>
                  <a:cubicBezTo>
                    <a:pt x="2170" y="706"/>
                    <a:pt x="2133" y="464"/>
                    <a:pt x="2170" y="409"/>
                  </a:cubicBezTo>
                  <a:cubicBezTo>
                    <a:pt x="2207" y="353"/>
                    <a:pt x="2374" y="316"/>
                    <a:pt x="2430" y="316"/>
                  </a:cubicBezTo>
                  <a:cubicBezTo>
                    <a:pt x="2504" y="316"/>
                    <a:pt x="2707" y="260"/>
                    <a:pt x="2763" y="297"/>
                  </a:cubicBezTo>
                  <a:cubicBezTo>
                    <a:pt x="2819" y="353"/>
                    <a:pt x="2837" y="409"/>
                    <a:pt x="2912" y="353"/>
                  </a:cubicBezTo>
                  <a:cubicBezTo>
                    <a:pt x="2986" y="316"/>
                    <a:pt x="2949" y="297"/>
                    <a:pt x="3023" y="260"/>
                  </a:cubicBezTo>
                  <a:cubicBezTo>
                    <a:pt x="3097" y="241"/>
                    <a:pt x="3153" y="241"/>
                    <a:pt x="3190" y="241"/>
                  </a:cubicBezTo>
                  <a:cubicBezTo>
                    <a:pt x="3227" y="223"/>
                    <a:pt x="3246" y="186"/>
                    <a:pt x="3227" y="167"/>
                  </a:cubicBezTo>
                  <a:cubicBezTo>
                    <a:pt x="3208" y="167"/>
                    <a:pt x="3097" y="149"/>
                    <a:pt x="3042" y="149"/>
                  </a:cubicBezTo>
                  <a:cubicBezTo>
                    <a:pt x="2986" y="149"/>
                    <a:pt x="2986" y="149"/>
                    <a:pt x="2986" y="149"/>
                  </a:cubicBezTo>
                  <a:cubicBezTo>
                    <a:pt x="2986" y="149"/>
                    <a:pt x="2949" y="130"/>
                    <a:pt x="2912" y="149"/>
                  </a:cubicBezTo>
                  <a:cubicBezTo>
                    <a:pt x="2893" y="167"/>
                    <a:pt x="2801" y="167"/>
                    <a:pt x="2801" y="167"/>
                  </a:cubicBezTo>
                  <a:lnTo>
                    <a:pt x="2782" y="167"/>
                  </a:lnTo>
                  <a:cubicBezTo>
                    <a:pt x="2763" y="186"/>
                    <a:pt x="2726" y="205"/>
                    <a:pt x="2707" y="223"/>
                  </a:cubicBezTo>
                  <a:cubicBezTo>
                    <a:pt x="2671" y="241"/>
                    <a:pt x="2596" y="260"/>
                    <a:pt x="2541" y="260"/>
                  </a:cubicBezTo>
                  <a:cubicBezTo>
                    <a:pt x="2485" y="260"/>
                    <a:pt x="2411" y="260"/>
                    <a:pt x="2355" y="279"/>
                  </a:cubicBezTo>
                  <a:cubicBezTo>
                    <a:pt x="2300" y="279"/>
                    <a:pt x="2188" y="279"/>
                    <a:pt x="2151" y="260"/>
                  </a:cubicBezTo>
                  <a:cubicBezTo>
                    <a:pt x="2133" y="223"/>
                    <a:pt x="1836" y="149"/>
                    <a:pt x="1836" y="149"/>
                  </a:cubicBezTo>
                  <a:cubicBezTo>
                    <a:pt x="1576" y="93"/>
                    <a:pt x="1576" y="93"/>
                    <a:pt x="1576" y="93"/>
                  </a:cubicBezTo>
                  <a:cubicBezTo>
                    <a:pt x="1576" y="93"/>
                    <a:pt x="1354" y="56"/>
                    <a:pt x="1150" y="75"/>
                  </a:cubicBezTo>
                  <a:cubicBezTo>
                    <a:pt x="965" y="93"/>
                    <a:pt x="705" y="93"/>
                    <a:pt x="705" y="93"/>
                  </a:cubicBezTo>
                  <a:cubicBezTo>
                    <a:pt x="705" y="93"/>
                    <a:pt x="501" y="56"/>
                    <a:pt x="427" y="38"/>
                  </a:cubicBezTo>
                  <a:cubicBezTo>
                    <a:pt x="334" y="0"/>
                    <a:pt x="260" y="19"/>
                    <a:pt x="241" y="19"/>
                  </a:cubicBezTo>
                  <a:cubicBezTo>
                    <a:pt x="223" y="38"/>
                    <a:pt x="93" y="93"/>
                    <a:pt x="93" y="93"/>
                  </a:cubicBezTo>
                  <a:cubicBezTo>
                    <a:pt x="93" y="93"/>
                    <a:pt x="111" y="93"/>
                    <a:pt x="74" y="130"/>
                  </a:cubicBezTo>
                  <a:cubicBezTo>
                    <a:pt x="37" y="167"/>
                    <a:pt x="0" y="223"/>
                    <a:pt x="19" y="279"/>
                  </a:cubicBezTo>
                  <a:cubicBezTo>
                    <a:pt x="19" y="335"/>
                    <a:pt x="19" y="409"/>
                    <a:pt x="93" y="483"/>
                  </a:cubicBezTo>
                  <a:cubicBezTo>
                    <a:pt x="185" y="557"/>
                    <a:pt x="241" y="594"/>
                    <a:pt x="260" y="668"/>
                  </a:cubicBezTo>
                  <a:cubicBezTo>
                    <a:pt x="279" y="724"/>
                    <a:pt x="315" y="798"/>
                    <a:pt x="315" y="872"/>
                  </a:cubicBezTo>
                  <a:cubicBezTo>
                    <a:pt x="334" y="947"/>
                    <a:pt x="371" y="983"/>
                    <a:pt x="427" y="1058"/>
                  </a:cubicBezTo>
                  <a:cubicBezTo>
                    <a:pt x="482" y="1132"/>
                    <a:pt x="538" y="1243"/>
                    <a:pt x="556" y="1318"/>
                  </a:cubicBezTo>
                  <a:cubicBezTo>
                    <a:pt x="594" y="1392"/>
                    <a:pt x="594" y="1559"/>
                    <a:pt x="575" y="1633"/>
                  </a:cubicBezTo>
                  <a:cubicBezTo>
                    <a:pt x="575" y="1707"/>
                    <a:pt x="668" y="2078"/>
                    <a:pt x="686" y="2134"/>
                  </a:cubicBezTo>
                  <a:cubicBezTo>
                    <a:pt x="724" y="2190"/>
                    <a:pt x="761" y="2301"/>
                    <a:pt x="761" y="2505"/>
                  </a:cubicBezTo>
                  <a:cubicBezTo>
                    <a:pt x="761" y="2709"/>
                    <a:pt x="779" y="2839"/>
                    <a:pt x="853" y="2913"/>
                  </a:cubicBezTo>
                  <a:cubicBezTo>
                    <a:pt x="909" y="2969"/>
                    <a:pt x="965" y="3043"/>
                    <a:pt x="983" y="3043"/>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15" name="Freeform 27"/>
            <p:cNvSpPr>
              <a:spLocks noChangeArrowheads="1"/>
            </p:cNvSpPr>
            <p:nvPr/>
          </p:nvSpPr>
          <p:spPr bwMode="auto">
            <a:xfrm>
              <a:off x="4248150" y="6176963"/>
              <a:ext cx="1455738" cy="1282700"/>
            </a:xfrm>
            <a:custGeom>
              <a:avLst/>
              <a:gdLst>
                <a:gd name="T0" fmla="*/ 3950 w 4045"/>
                <a:gd name="T1" fmla="*/ 1131 h 3562"/>
                <a:gd name="T2" fmla="*/ 3950 w 4045"/>
                <a:gd name="T3" fmla="*/ 1131 h 3562"/>
                <a:gd name="T4" fmla="*/ 4006 w 4045"/>
                <a:gd name="T5" fmla="*/ 1335 h 3562"/>
                <a:gd name="T6" fmla="*/ 3784 w 4045"/>
                <a:gd name="T7" fmla="*/ 1799 h 3562"/>
                <a:gd name="T8" fmla="*/ 3673 w 4045"/>
                <a:gd name="T9" fmla="*/ 1892 h 3562"/>
                <a:gd name="T10" fmla="*/ 3394 w 4045"/>
                <a:gd name="T11" fmla="*/ 2282 h 3562"/>
                <a:gd name="T12" fmla="*/ 2967 w 4045"/>
                <a:gd name="T13" fmla="*/ 2615 h 3562"/>
                <a:gd name="T14" fmla="*/ 2837 w 4045"/>
                <a:gd name="T15" fmla="*/ 2819 h 3562"/>
                <a:gd name="T16" fmla="*/ 2504 w 4045"/>
                <a:gd name="T17" fmla="*/ 3116 h 3562"/>
                <a:gd name="T18" fmla="*/ 2300 w 4045"/>
                <a:gd name="T19" fmla="*/ 3209 h 3562"/>
                <a:gd name="T20" fmla="*/ 2003 w 4045"/>
                <a:gd name="T21" fmla="*/ 3265 h 3562"/>
                <a:gd name="T22" fmla="*/ 1892 w 4045"/>
                <a:gd name="T23" fmla="*/ 3246 h 3562"/>
                <a:gd name="T24" fmla="*/ 1743 w 4045"/>
                <a:gd name="T25" fmla="*/ 3320 h 3562"/>
                <a:gd name="T26" fmla="*/ 1521 w 4045"/>
                <a:gd name="T27" fmla="*/ 3283 h 3562"/>
                <a:gd name="T28" fmla="*/ 1335 w 4045"/>
                <a:gd name="T29" fmla="*/ 3301 h 3562"/>
                <a:gd name="T30" fmla="*/ 1150 w 4045"/>
                <a:gd name="T31" fmla="*/ 3339 h 3562"/>
                <a:gd name="T32" fmla="*/ 1057 w 4045"/>
                <a:gd name="T33" fmla="*/ 3431 h 3562"/>
                <a:gd name="T34" fmla="*/ 982 w 4045"/>
                <a:gd name="T35" fmla="*/ 3450 h 3562"/>
                <a:gd name="T36" fmla="*/ 890 w 4045"/>
                <a:gd name="T37" fmla="*/ 3543 h 3562"/>
                <a:gd name="T38" fmla="*/ 723 w 4045"/>
                <a:gd name="T39" fmla="*/ 3487 h 3562"/>
                <a:gd name="T40" fmla="*/ 630 w 4045"/>
                <a:gd name="T41" fmla="*/ 3431 h 3562"/>
                <a:gd name="T42" fmla="*/ 575 w 4045"/>
                <a:gd name="T43" fmla="*/ 3339 h 3562"/>
                <a:gd name="T44" fmla="*/ 427 w 4045"/>
                <a:gd name="T45" fmla="*/ 3265 h 3562"/>
                <a:gd name="T46" fmla="*/ 464 w 4045"/>
                <a:gd name="T47" fmla="*/ 3135 h 3562"/>
                <a:gd name="T48" fmla="*/ 334 w 4045"/>
                <a:gd name="T49" fmla="*/ 3005 h 3562"/>
                <a:gd name="T50" fmla="*/ 334 w 4045"/>
                <a:gd name="T51" fmla="*/ 2838 h 3562"/>
                <a:gd name="T52" fmla="*/ 427 w 4045"/>
                <a:gd name="T53" fmla="*/ 2634 h 3562"/>
                <a:gd name="T54" fmla="*/ 353 w 4045"/>
                <a:gd name="T55" fmla="*/ 2467 h 3562"/>
                <a:gd name="T56" fmla="*/ 186 w 4045"/>
                <a:gd name="T57" fmla="*/ 2263 h 3562"/>
                <a:gd name="T58" fmla="*/ 149 w 4045"/>
                <a:gd name="T59" fmla="*/ 2077 h 3562"/>
                <a:gd name="T60" fmla="*/ 74 w 4045"/>
                <a:gd name="T61" fmla="*/ 1855 h 3562"/>
                <a:gd name="T62" fmla="*/ 56 w 4045"/>
                <a:gd name="T63" fmla="*/ 1743 h 3562"/>
                <a:gd name="T64" fmla="*/ 0 w 4045"/>
                <a:gd name="T65" fmla="*/ 1725 h 3562"/>
                <a:gd name="T66" fmla="*/ 19 w 4045"/>
                <a:gd name="T67" fmla="*/ 1595 h 3562"/>
                <a:gd name="T68" fmla="*/ 112 w 4045"/>
                <a:gd name="T69" fmla="*/ 1576 h 3562"/>
                <a:gd name="T70" fmla="*/ 204 w 4045"/>
                <a:gd name="T71" fmla="*/ 1595 h 3562"/>
                <a:gd name="T72" fmla="*/ 279 w 4045"/>
                <a:gd name="T73" fmla="*/ 1688 h 3562"/>
                <a:gd name="T74" fmla="*/ 353 w 4045"/>
                <a:gd name="T75" fmla="*/ 1743 h 3562"/>
                <a:gd name="T76" fmla="*/ 464 w 4045"/>
                <a:gd name="T77" fmla="*/ 1781 h 3562"/>
                <a:gd name="T78" fmla="*/ 723 w 4045"/>
                <a:gd name="T79" fmla="*/ 1781 h 3562"/>
                <a:gd name="T80" fmla="*/ 834 w 4045"/>
                <a:gd name="T81" fmla="*/ 1669 h 3562"/>
                <a:gd name="T82" fmla="*/ 871 w 4045"/>
                <a:gd name="T83" fmla="*/ 1354 h 3562"/>
                <a:gd name="T84" fmla="*/ 871 w 4045"/>
                <a:gd name="T85" fmla="*/ 667 h 3562"/>
                <a:gd name="T86" fmla="*/ 1094 w 4045"/>
                <a:gd name="T87" fmla="*/ 797 h 3562"/>
                <a:gd name="T88" fmla="*/ 1094 w 4045"/>
                <a:gd name="T89" fmla="*/ 1113 h 3562"/>
                <a:gd name="T90" fmla="*/ 1391 w 4045"/>
                <a:gd name="T91" fmla="*/ 1298 h 3562"/>
                <a:gd name="T92" fmla="*/ 1576 w 4045"/>
                <a:gd name="T93" fmla="*/ 1020 h 3562"/>
                <a:gd name="T94" fmla="*/ 1724 w 4045"/>
                <a:gd name="T95" fmla="*/ 872 h 3562"/>
                <a:gd name="T96" fmla="*/ 1892 w 4045"/>
                <a:gd name="T97" fmla="*/ 964 h 3562"/>
                <a:gd name="T98" fmla="*/ 2263 w 4045"/>
                <a:gd name="T99" fmla="*/ 946 h 3562"/>
                <a:gd name="T100" fmla="*/ 2392 w 4045"/>
                <a:gd name="T101" fmla="*/ 742 h 3562"/>
                <a:gd name="T102" fmla="*/ 2504 w 4045"/>
                <a:gd name="T103" fmla="*/ 612 h 3562"/>
                <a:gd name="T104" fmla="*/ 2819 w 4045"/>
                <a:gd name="T105" fmla="*/ 296 h 3562"/>
                <a:gd name="T106" fmla="*/ 3042 w 4045"/>
                <a:gd name="T107" fmla="*/ 130 h 3562"/>
                <a:gd name="T108" fmla="*/ 3190 w 4045"/>
                <a:gd name="T109" fmla="*/ 0 h 3562"/>
                <a:gd name="T110" fmla="*/ 3450 w 4045"/>
                <a:gd name="T111" fmla="*/ 55 h 3562"/>
                <a:gd name="T112" fmla="*/ 3747 w 4045"/>
                <a:gd name="T113" fmla="*/ 148 h 3562"/>
                <a:gd name="T114" fmla="*/ 3784 w 4045"/>
                <a:gd name="T115" fmla="*/ 278 h 3562"/>
                <a:gd name="T116" fmla="*/ 3858 w 4045"/>
                <a:gd name="T117" fmla="*/ 537 h 3562"/>
                <a:gd name="T118" fmla="*/ 3858 w 4045"/>
                <a:gd name="T119" fmla="*/ 742 h 3562"/>
                <a:gd name="T120" fmla="*/ 3784 w 4045"/>
                <a:gd name="T121" fmla="*/ 909 h 3562"/>
                <a:gd name="T122" fmla="*/ 3821 w 4045"/>
                <a:gd name="T123" fmla="*/ 1001 h 3562"/>
                <a:gd name="T124" fmla="*/ 3950 w 4045"/>
                <a:gd name="T125" fmla="*/ 1131 h 3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45" h="3562">
                  <a:moveTo>
                    <a:pt x="3950" y="1131"/>
                  </a:moveTo>
                  <a:lnTo>
                    <a:pt x="3950" y="1131"/>
                  </a:lnTo>
                  <a:cubicBezTo>
                    <a:pt x="3950" y="1131"/>
                    <a:pt x="4044" y="1243"/>
                    <a:pt x="4006" y="1335"/>
                  </a:cubicBezTo>
                  <a:cubicBezTo>
                    <a:pt x="3969" y="1410"/>
                    <a:pt x="3876" y="1706"/>
                    <a:pt x="3784" y="1799"/>
                  </a:cubicBezTo>
                  <a:cubicBezTo>
                    <a:pt x="3673" y="1892"/>
                    <a:pt x="3673" y="1892"/>
                    <a:pt x="3673" y="1892"/>
                  </a:cubicBezTo>
                  <a:cubicBezTo>
                    <a:pt x="3673" y="1892"/>
                    <a:pt x="3524" y="2133"/>
                    <a:pt x="3394" y="2282"/>
                  </a:cubicBezTo>
                  <a:cubicBezTo>
                    <a:pt x="3246" y="2430"/>
                    <a:pt x="3079" y="2541"/>
                    <a:pt x="2967" y="2615"/>
                  </a:cubicBezTo>
                  <a:cubicBezTo>
                    <a:pt x="2875" y="2708"/>
                    <a:pt x="2949" y="2708"/>
                    <a:pt x="2837" y="2819"/>
                  </a:cubicBezTo>
                  <a:cubicBezTo>
                    <a:pt x="2726" y="2930"/>
                    <a:pt x="2615" y="3042"/>
                    <a:pt x="2504" y="3116"/>
                  </a:cubicBezTo>
                  <a:cubicBezTo>
                    <a:pt x="2411" y="3190"/>
                    <a:pt x="2392" y="3209"/>
                    <a:pt x="2300" y="3209"/>
                  </a:cubicBezTo>
                  <a:cubicBezTo>
                    <a:pt x="2225" y="3190"/>
                    <a:pt x="2040" y="3265"/>
                    <a:pt x="2003" y="3265"/>
                  </a:cubicBezTo>
                  <a:cubicBezTo>
                    <a:pt x="1966" y="3283"/>
                    <a:pt x="1929" y="3209"/>
                    <a:pt x="1892" y="3246"/>
                  </a:cubicBezTo>
                  <a:cubicBezTo>
                    <a:pt x="1836" y="3283"/>
                    <a:pt x="1854" y="3357"/>
                    <a:pt x="1743" y="3320"/>
                  </a:cubicBezTo>
                  <a:cubicBezTo>
                    <a:pt x="1632" y="3265"/>
                    <a:pt x="1595" y="3265"/>
                    <a:pt x="1521" y="3283"/>
                  </a:cubicBezTo>
                  <a:cubicBezTo>
                    <a:pt x="1447" y="3301"/>
                    <a:pt x="1409" y="3301"/>
                    <a:pt x="1335" y="3301"/>
                  </a:cubicBezTo>
                  <a:cubicBezTo>
                    <a:pt x="1261" y="3283"/>
                    <a:pt x="1168" y="3320"/>
                    <a:pt x="1150" y="3339"/>
                  </a:cubicBezTo>
                  <a:cubicBezTo>
                    <a:pt x="1131" y="3357"/>
                    <a:pt x="1112" y="3431"/>
                    <a:pt x="1057" y="3431"/>
                  </a:cubicBezTo>
                  <a:cubicBezTo>
                    <a:pt x="1001" y="3431"/>
                    <a:pt x="1020" y="3413"/>
                    <a:pt x="982" y="3450"/>
                  </a:cubicBezTo>
                  <a:cubicBezTo>
                    <a:pt x="946" y="3506"/>
                    <a:pt x="964" y="3561"/>
                    <a:pt x="890" y="3543"/>
                  </a:cubicBezTo>
                  <a:cubicBezTo>
                    <a:pt x="834" y="3524"/>
                    <a:pt x="779" y="3506"/>
                    <a:pt x="723" y="3487"/>
                  </a:cubicBezTo>
                  <a:cubicBezTo>
                    <a:pt x="667" y="3469"/>
                    <a:pt x="649" y="3469"/>
                    <a:pt x="630" y="3431"/>
                  </a:cubicBezTo>
                  <a:cubicBezTo>
                    <a:pt x="593" y="3376"/>
                    <a:pt x="630" y="3357"/>
                    <a:pt x="575" y="3339"/>
                  </a:cubicBezTo>
                  <a:cubicBezTo>
                    <a:pt x="520" y="3320"/>
                    <a:pt x="427" y="3301"/>
                    <a:pt x="427" y="3265"/>
                  </a:cubicBezTo>
                  <a:cubicBezTo>
                    <a:pt x="446" y="3227"/>
                    <a:pt x="483" y="3190"/>
                    <a:pt x="464" y="3135"/>
                  </a:cubicBezTo>
                  <a:cubicBezTo>
                    <a:pt x="427" y="3098"/>
                    <a:pt x="353" y="3060"/>
                    <a:pt x="334" y="3005"/>
                  </a:cubicBezTo>
                  <a:cubicBezTo>
                    <a:pt x="334" y="2949"/>
                    <a:pt x="260" y="2912"/>
                    <a:pt x="334" y="2838"/>
                  </a:cubicBezTo>
                  <a:cubicBezTo>
                    <a:pt x="409" y="2782"/>
                    <a:pt x="427" y="2671"/>
                    <a:pt x="427" y="2634"/>
                  </a:cubicBezTo>
                  <a:cubicBezTo>
                    <a:pt x="409" y="2578"/>
                    <a:pt x="427" y="2541"/>
                    <a:pt x="353" y="2467"/>
                  </a:cubicBezTo>
                  <a:cubicBezTo>
                    <a:pt x="297" y="2393"/>
                    <a:pt x="204" y="2300"/>
                    <a:pt x="186" y="2263"/>
                  </a:cubicBezTo>
                  <a:cubicBezTo>
                    <a:pt x="167" y="2226"/>
                    <a:pt x="186" y="2114"/>
                    <a:pt x="149" y="2077"/>
                  </a:cubicBezTo>
                  <a:cubicBezTo>
                    <a:pt x="130" y="2040"/>
                    <a:pt x="112" y="1892"/>
                    <a:pt x="74" y="1855"/>
                  </a:cubicBezTo>
                  <a:cubicBezTo>
                    <a:pt x="38" y="1817"/>
                    <a:pt x="38" y="1781"/>
                    <a:pt x="56" y="1743"/>
                  </a:cubicBezTo>
                  <a:cubicBezTo>
                    <a:pt x="56" y="1725"/>
                    <a:pt x="0" y="1725"/>
                    <a:pt x="0" y="1725"/>
                  </a:cubicBezTo>
                  <a:cubicBezTo>
                    <a:pt x="0" y="1725"/>
                    <a:pt x="0" y="1614"/>
                    <a:pt x="19" y="1595"/>
                  </a:cubicBezTo>
                  <a:cubicBezTo>
                    <a:pt x="38" y="1576"/>
                    <a:pt x="19" y="1558"/>
                    <a:pt x="112" y="1576"/>
                  </a:cubicBezTo>
                  <a:cubicBezTo>
                    <a:pt x="112" y="1576"/>
                    <a:pt x="186" y="1576"/>
                    <a:pt x="204" y="1595"/>
                  </a:cubicBezTo>
                  <a:cubicBezTo>
                    <a:pt x="223" y="1595"/>
                    <a:pt x="260" y="1651"/>
                    <a:pt x="279" y="1688"/>
                  </a:cubicBezTo>
                  <a:cubicBezTo>
                    <a:pt x="279" y="1706"/>
                    <a:pt x="315" y="1725"/>
                    <a:pt x="353" y="1743"/>
                  </a:cubicBezTo>
                  <a:cubicBezTo>
                    <a:pt x="409" y="1762"/>
                    <a:pt x="464" y="1781"/>
                    <a:pt x="464" y="1781"/>
                  </a:cubicBezTo>
                  <a:cubicBezTo>
                    <a:pt x="723" y="1781"/>
                    <a:pt x="723" y="1781"/>
                    <a:pt x="723" y="1781"/>
                  </a:cubicBezTo>
                  <a:cubicBezTo>
                    <a:pt x="723" y="1781"/>
                    <a:pt x="816" y="1781"/>
                    <a:pt x="834" y="1669"/>
                  </a:cubicBezTo>
                  <a:cubicBezTo>
                    <a:pt x="834" y="1558"/>
                    <a:pt x="871" y="1465"/>
                    <a:pt x="871" y="1354"/>
                  </a:cubicBezTo>
                  <a:cubicBezTo>
                    <a:pt x="871" y="1261"/>
                    <a:pt x="871" y="667"/>
                    <a:pt x="871" y="667"/>
                  </a:cubicBezTo>
                  <a:cubicBezTo>
                    <a:pt x="871" y="667"/>
                    <a:pt x="1076" y="723"/>
                    <a:pt x="1094" y="797"/>
                  </a:cubicBezTo>
                  <a:cubicBezTo>
                    <a:pt x="1112" y="872"/>
                    <a:pt x="1094" y="1001"/>
                    <a:pt x="1094" y="1113"/>
                  </a:cubicBezTo>
                  <a:cubicBezTo>
                    <a:pt x="1094" y="1224"/>
                    <a:pt x="1131" y="1428"/>
                    <a:pt x="1391" y="1298"/>
                  </a:cubicBezTo>
                  <a:cubicBezTo>
                    <a:pt x="1391" y="1298"/>
                    <a:pt x="1521" y="1075"/>
                    <a:pt x="1576" y="1020"/>
                  </a:cubicBezTo>
                  <a:cubicBezTo>
                    <a:pt x="1632" y="946"/>
                    <a:pt x="1669" y="853"/>
                    <a:pt x="1724" y="872"/>
                  </a:cubicBezTo>
                  <a:cubicBezTo>
                    <a:pt x="1780" y="890"/>
                    <a:pt x="1799" y="946"/>
                    <a:pt x="1892" y="964"/>
                  </a:cubicBezTo>
                  <a:cubicBezTo>
                    <a:pt x="1966" y="1001"/>
                    <a:pt x="2207" y="1020"/>
                    <a:pt x="2263" y="946"/>
                  </a:cubicBezTo>
                  <a:cubicBezTo>
                    <a:pt x="2337" y="872"/>
                    <a:pt x="2355" y="816"/>
                    <a:pt x="2392" y="742"/>
                  </a:cubicBezTo>
                  <a:cubicBezTo>
                    <a:pt x="2411" y="667"/>
                    <a:pt x="2485" y="630"/>
                    <a:pt x="2504" y="612"/>
                  </a:cubicBezTo>
                  <a:cubicBezTo>
                    <a:pt x="2541" y="593"/>
                    <a:pt x="2726" y="389"/>
                    <a:pt x="2819" y="296"/>
                  </a:cubicBezTo>
                  <a:cubicBezTo>
                    <a:pt x="2931" y="204"/>
                    <a:pt x="2967" y="166"/>
                    <a:pt x="3042" y="130"/>
                  </a:cubicBezTo>
                  <a:cubicBezTo>
                    <a:pt x="3097" y="92"/>
                    <a:pt x="3172" y="0"/>
                    <a:pt x="3190" y="0"/>
                  </a:cubicBezTo>
                  <a:cubicBezTo>
                    <a:pt x="3208" y="0"/>
                    <a:pt x="3338" y="18"/>
                    <a:pt x="3450" y="55"/>
                  </a:cubicBezTo>
                  <a:cubicBezTo>
                    <a:pt x="3543" y="111"/>
                    <a:pt x="3747" y="148"/>
                    <a:pt x="3747" y="148"/>
                  </a:cubicBezTo>
                  <a:cubicBezTo>
                    <a:pt x="3747" y="148"/>
                    <a:pt x="3765" y="222"/>
                    <a:pt x="3784" y="278"/>
                  </a:cubicBezTo>
                  <a:cubicBezTo>
                    <a:pt x="3784" y="333"/>
                    <a:pt x="3858" y="426"/>
                    <a:pt x="3858" y="537"/>
                  </a:cubicBezTo>
                  <a:cubicBezTo>
                    <a:pt x="3839" y="630"/>
                    <a:pt x="3895" y="649"/>
                    <a:pt x="3858" y="742"/>
                  </a:cubicBezTo>
                  <a:cubicBezTo>
                    <a:pt x="3821" y="816"/>
                    <a:pt x="3784" y="872"/>
                    <a:pt x="3784" y="909"/>
                  </a:cubicBezTo>
                  <a:cubicBezTo>
                    <a:pt x="3784" y="927"/>
                    <a:pt x="3802" y="983"/>
                    <a:pt x="3821" y="1001"/>
                  </a:cubicBezTo>
                  <a:cubicBezTo>
                    <a:pt x="3839" y="1039"/>
                    <a:pt x="3950" y="1131"/>
                    <a:pt x="3950" y="1131"/>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16" name="Freeform 28"/>
            <p:cNvSpPr>
              <a:spLocks noChangeArrowheads="1"/>
            </p:cNvSpPr>
            <p:nvPr/>
          </p:nvSpPr>
          <p:spPr bwMode="auto">
            <a:xfrm>
              <a:off x="5503863" y="6524625"/>
              <a:ext cx="160337" cy="174625"/>
            </a:xfrm>
            <a:custGeom>
              <a:avLst/>
              <a:gdLst>
                <a:gd name="T0" fmla="*/ 445 w 446"/>
                <a:gd name="T1" fmla="*/ 186 h 483"/>
                <a:gd name="T2" fmla="*/ 445 w 446"/>
                <a:gd name="T3" fmla="*/ 186 h 483"/>
                <a:gd name="T4" fmla="*/ 371 w 446"/>
                <a:gd name="T5" fmla="*/ 390 h 483"/>
                <a:gd name="T6" fmla="*/ 130 w 446"/>
                <a:gd name="T7" fmla="*/ 427 h 483"/>
                <a:gd name="T8" fmla="*/ 18 w 446"/>
                <a:gd name="T9" fmla="*/ 223 h 483"/>
                <a:gd name="T10" fmla="*/ 186 w 446"/>
                <a:gd name="T11" fmla="*/ 19 h 483"/>
                <a:gd name="T12" fmla="*/ 445 w 446"/>
                <a:gd name="T13" fmla="*/ 186 h 483"/>
              </a:gdLst>
              <a:ahLst/>
              <a:cxnLst>
                <a:cxn ang="0">
                  <a:pos x="T0" y="T1"/>
                </a:cxn>
                <a:cxn ang="0">
                  <a:pos x="T2" y="T3"/>
                </a:cxn>
                <a:cxn ang="0">
                  <a:pos x="T4" y="T5"/>
                </a:cxn>
                <a:cxn ang="0">
                  <a:pos x="T6" y="T7"/>
                </a:cxn>
                <a:cxn ang="0">
                  <a:pos x="T8" y="T9"/>
                </a:cxn>
                <a:cxn ang="0">
                  <a:pos x="T10" y="T11"/>
                </a:cxn>
                <a:cxn ang="0">
                  <a:pos x="T12" y="T13"/>
                </a:cxn>
              </a:cxnLst>
              <a:rect l="0" t="0" r="r" b="b"/>
              <a:pathLst>
                <a:path w="446" h="483">
                  <a:moveTo>
                    <a:pt x="445" y="186"/>
                  </a:moveTo>
                  <a:lnTo>
                    <a:pt x="445" y="186"/>
                  </a:lnTo>
                  <a:cubicBezTo>
                    <a:pt x="445" y="186"/>
                    <a:pt x="445" y="334"/>
                    <a:pt x="371" y="390"/>
                  </a:cubicBezTo>
                  <a:cubicBezTo>
                    <a:pt x="315" y="446"/>
                    <a:pt x="186" y="482"/>
                    <a:pt x="130" y="427"/>
                  </a:cubicBezTo>
                  <a:cubicBezTo>
                    <a:pt x="74" y="390"/>
                    <a:pt x="0" y="316"/>
                    <a:pt x="18" y="223"/>
                  </a:cubicBezTo>
                  <a:cubicBezTo>
                    <a:pt x="18" y="130"/>
                    <a:pt x="92" y="37"/>
                    <a:pt x="186" y="19"/>
                  </a:cubicBezTo>
                  <a:cubicBezTo>
                    <a:pt x="260" y="0"/>
                    <a:pt x="408" y="75"/>
                    <a:pt x="445" y="186"/>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17" name="Freeform 29"/>
            <p:cNvSpPr>
              <a:spLocks noChangeArrowheads="1"/>
            </p:cNvSpPr>
            <p:nvPr/>
          </p:nvSpPr>
          <p:spPr bwMode="auto">
            <a:xfrm>
              <a:off x="5135563" y="6784975"/>
              <a:ext cx="227012" cy="214313"/>
            </a:xfrm>
            <a:custGeom>
              <a:avLst/>
              <a:gdLst>
                <a:gd name="T0" fmla="*/ 483 w 632"/>
                <a:gd name="T1" fmla="*/ 37 h 595"/>
                <a:gd name="T2" fmla="*/ 483 w 632"/>
                <a:gd name="T3" fmla="*/ 37 h 595"/>
                <a:gd name="T4" fmla="*/ 613 w 632"/>
                <a:gd name="T5" fmla="*/ 204 h 595"/>
                <a:gd name="T6" fmla="*/ 557 w 632"/>
                <a:gd name="T7" fmla="*/ 464 h 595"/>
                <a:gd name="T8" fmla="*/ 335 w 632"/>
                <a:gd name="T9" fmla="*/ 500 h 595"/>
                <a:gd name="T10" fmla="*/ 112 w 632"/>
                <a:gd name="T11" fmla="*/ 519 h 595"/>
                <a:gd name="T12" fmla="*/ 75 w 632"/>
                <a:gd name="T13" fmla="*/ 278 h 595"/>
                <a:gd name="T14" fmla="*/ 242 w 632"/>
                <a:gd name="T15" fmla="*/ 148 h 595"/>
                <a:gd name="T16" fmla="*/ 483 w 632"/>
                <a:gd name="T17" fmla="*/ 37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2" h="595">
                  <a:moveTo>
                    <a:pt x="483" y="37"/>
                  </a:moveTo>
                  <a:lnTo>
                    <a:pt x="483" y="37"/>
                  </a:lnTo>
                  <a:cubicBezTo>
                    <a:pt x="594" y="74"/>
                    <a:pt x="594" y="129"/>
                    <a:pt x="613" y="204"/>
                  </a:cubicBezTo>
                  <a:cubicBezTo>
                    <a:pt x="631" y="278"/>
                    <a:pt x="613" y="445"/>
                    <a:pt x="557" y="464"/>
                  </a:cubicBezTo>
                  <a:cubicBezTo>
                    <a:pt x="501" y="464"/>
                    <a:pt x="409" y="464"/>
                    <a:pt x="335" y="500"/>
                  </a:cubicBezTo>
                  <a:cubicBezTo>
                    <a:pt x="279" y="556"/>
                    <a:pt x="168" y="594"/>
                    <a:pt x="112" y="519"/>
                  </a:cubicBezTo>
                  <a:cubicBezTo>
                    <a:pt x="75" y="464"/>
                    <a:pt x="0" y="334"/>
                    <a:pt x="75" y="278"/>
                  </a:cubicBezTo>
                  <a:cubicBezTo>
                    <a:pt x="130" y="223"/>
                    <a:pt x="168" y="204"/>
                    <a:pt x="242" y="148"/>
                  </a:cubicBezTo>
                  <a:cubicBezTo>
                    <a:pt x="316" y="93"/>
                    <a:pt x="335" y="0"/>
                    <a:pt x="483" y="37"/>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18" name="Freeform 30"/>
            <p:cNvSpPr>
              <a:spLocks noChangeArrowheads="1"/>
            </p:cNvSpPr>
            <p:nvPr/>
          </p:nvSpPr>
          <p:spPr bwMode="auto">
            <a:xfrm>
              <a:off x="4562475" y="5768975"/>
              <a:ext cx="835025" cy="901700"/>
            </a:xfrm>
            <a:custGeom>
              <a:avLst/>
              <a:gdLst>
                <a:gd name="T0" fmla="*/ 0 w 2320"/>
                <a:gd name="T1" fmla="*/ 1799 h 2505"/>
                <a:gd name="T2" fmla="*/ 0 w 2320"/>
                <a:gd name="T3" fmla="*/ 1799 h 2505"/>
                <a:gd name="T4" fmla="*/ 19 w 2320"/>
                <a:gd name="T5" fmla="*/ 1076 h 2505"/>
                <a:gd name="T6" fmla="*/ 93 w 2320"/>
                <a:gd name="T7" fmla="*/ 1039 h 2505"/>
                <a:gd name="T8" fmla="*/ 241 w 2320"/>
                <a:gd name="T9" fmla="*/ 1057 h 2505"/>
                <a:gd name="T10" fmla="*/ 316 w 2320"/>
                <a:gd name="T11" fmla="*/ 761 h 2505"/>
                <a:gd name="T12" fmla="*/ 297 w 2320"/>
                <a:gd name="T13" fmla="*/ 371 h 2505"/>
                <a:gd name="T14" fmla="*/ 353 w 2320"/>
                <a:gd name="T15" fmla="*/ 185 h 2505"/>
                <a:gd name="T16" fmla="*/ 576 w 2320"/>
                <a:gd name="T17" fmla="*/ 130 h 2505"/>
                <a:gd name="T18" fmla="*/ 798 w 2320"/>
                <a:gd name="T19" fmla="*/ 93 h 2505"/>
                <a:gd name="T20" fmla="*/ 891 w 2320"/>
                <a:gd name="T21" fmla="*/ 111 h 2505"/>
                <a:gd name="T22" fmla="*/ 965 w 2320"/>
                <a:gd name="T23" fmla="*/ 167 h 2505"/>
                <a:gd name="T24" fmla="*/ 1076 w 2320"/>
                <a:gd name="T25" fmla="*/ 167 h 2505"/>
                <a:gd name="T26" fmla="*/ 1224 w 2320"/>
                <a:gd name="T27" fmla="*/ 74 h 2505"/>
                <a:gd name="T28" fmla="*/ 1354 w 2320"/>
                <a:gd name="T29" fmla="*/ 37 h 2505"/>
                <a:gd name="T30" fmla="*/ 1392 w 2320"/>
                <a:gd name="T31" fmla="*/ 0 h 2505"/>
                <a:gd name="T32" fmla="*/ 1503 w 2320"/>
                <a:gd name="T33" fmla="*/ 93 h 2505"/>
                <a:gd name="T34" fmla="*/ 1633 w 2320"/>
                <a:gd name="T35" fmla="*/ 408 h 2505"/>
                <a:gd name="T36" fmla="*/ 1855 w 2320"/>
                <a:gd name="T37" fmla="*/ 612 h 2505"/>
                <a:gd name="T38" fmla="*/ 2004 w 2320"/>
                <a:gd name="T39" fmla="*/ 853 h 2505"/>
                <a:gd name="T40" fmla="*/ 2301 w 2320"/>
                <a:gd name="T41" fmla="*/ 1094 h 2505"/>
                <a:gd name="T42" fmla="*/ 2319 w 2320"/>
                <a:gd name="T43" fmla="*/ 1132 h 2505"/>
                <a:gd name="T44" fmla="*/ 2189 w 2320"/>
                <a:gd name="T45" fmla="*/ 1243 h 2505"/>
                <a:gd name="T46" fmla="*/ 2041 w 2320"/>
                <a:gd name="T47" fmla="*/ 1354 h 2505"/>
                <a:gd name="T48" fmla="*/ 1744 w 2320"/>
                <a:gd name="T49" fmla="*/ 1651 h 2505"/>
                <a:gd name="T50" fmla="*/ 1633 w 2320"/>
                <a:gd name="T51" fmla="*/ 1744 h 2505"/>
                <a:gd name="T52" fmla="*/ 1540 w 2320"/>
                <a:gd name="T53" fmla="*/ 1836 h 2505"/>
                <a:gd name="T54" fmla="*/ 1392 w 2320"/>
                <a:gd name="T55" fmla="*/ 2078 h 2505"/>
                <a:gd name="T56" fmla="*/ 1262 w 2320"/>
                <a:gd name="T57" fmla="*/ 2133 h 2505"/>
                <a:gd name="T58" fmla="*/ 1002 w 2320"/>
                <a:gd name="T59" fmla="*/ 2096 h 2505"/>
                <a:gd name="T60" fmla="*/ 891 w 2320"/>
                <a:gd name="T61" fmla="*/ 2041 h 2505"/>
                <a:gd name="T62" fmla="*/ 798 w 2320"/>
                <a:gd name="T63" fmla="*/ 2022 h 2505"/>
                <a:gd name="T64" fmla="*/ 576 w 2320"/>
                <a:gd name="T65" fmla="*/ 2319 h 2505"/>
                <a:gd name="T66" fmla="*/ 520 w 2320"/>
                <a:gd name="T67" fmla="*/ 2430 h 2505"/>
                <a:gd name="T68" fmla="*/ 279 w 2320"/>
                <a:gd name="T69" fmla="*/ 2449 h 2505"/>
                <a:gd name="T70" fmla="*/ 223 w 2320"/>
                <a:gd name="T71" fmla="*/ 2226 h 2505"/>
                <a:gd name="T72" fmla="*/ 223 w 2320"/>
                <a:gd name="T73" fmla="*/ 1929 h 2505"/>
                <a:gd name="T74" fmla="*/ 0 w 2320"/>
                <a:gd name="T75" fmla="*/ 1799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0" h="2505">
                  <a:moveTo>
                    <a:pt x="0" y="1799"/>
                  </a:moveTo>
                  <a:lnTo>
                    <a:pt x="0" y="1799"/>
                  </a:lnTo>
                  <a:cubicBezTo>
                    <a:pt x="19" y="1076"/>
                    <a:pt x="19" y="1076"/>
                    <a:pt x="19" y="1076"/>
                  </a:cubicBezTo>
                  <a:cubicBezTo>
                    <a:pt x="19" y="1076"/>
                    <a:pt x="19" y="1039"/>
                    <a:pt x="93" y="1039"/>
                  </a:cubicBezTo>
                  <a:cubicBezTo>
                    <a:pt x="149" y="1020"/>
                    <a:pt x="205" y="1076"/>
                    <a:pt x="241" y="1057"/>
                  </a:cubicBezTo>
                  <a:cubicBezTo>
                    <a:pt x="297" y="1039"/>
                    <a:pt x="316" y="816"/>
                    <a:pt x="316" y="761"/>
                  </a:cubicBezTo>
                  <a:cubicBezTo>
                    <a:pt x="316" y="686"/>
                    <a:pt x="297" y="408"/>
                    <a:pt x="297" y="371"/>
                  </a:cubicBezTo>
                  <a:cubicBezTo>
                    <a:pt x="297" y="334"/>
                    <a:pt x="316" y="204"/>
                    <a:pt x="353" y="185"/>
                  </a:cubicBezTo>
                  <a:cubicBezTo>
                    <a:pt x="408" y="167"/>
                    <a:pt x="538" y="149"/>
                    <a:pt x="576" y="130"/>
                  </a:cubicBezTo>
                  <a:cubicBezTo>
                    <a:pt x="631" y="130"/>
                    <a:pt x="779" y="111"/>
                    <a:pt x="798" y="93"/>
                  </a:cubicBezTo>
                  <a:cubicBezTo>
                    <a:pt x="817" y="93"/>
                    <a:pt x="872" y="93"/>
                    <a:pt x="891" y="111"/>
                  </a:cubicBezTo>
                  <a:cubicBezTo>
                    <a:pt x="891" y="111"/>
                    <a:pt x="947" y="167"/>
                    <a:pt x="965" y="167"/>
                  </a:cubicBezTo>
                  <a:cubicBezTo>
                    <a:pt x="1002" y="185"/>
                    <a:pt x="1039" y="204"/>
                    <a:pt x="1076" y="167"/>
                  </a:cubicBezTo>
                  <a:cubicBezTo>
                    <a:pt x="1113" y="111"/>
                    <a:pt x="1150" y="74"/>
                    <a:pt x="1224" y="74"/>
                  </a:cubicBezTo>
                  <a:cubicBezTo>
                    <a:pt x="1318" y="55"/>
                    <a:pt x="1354" y="55"/>
                    <a:pt x="1354" y="37"/>
                  </a:cubicBezTo>
                  <a:cubicBezTo>
                    <a:pt x="1373" y="19"/>
                    <a:pt x="1392" y="0"/>
                    <a:pt x="1392" y="0"/>
                  </a:cubicBezTo>
                  <a:cubicBezTo>
                    <a:pt x="1392" y="0"/>
                    <a:pt x="1466" y="37"/>
                    <a:pt x="1503" y="93"/>
                  </a:cubicBezTo>
                  <a:cubicBezTo>
                    <a:pt x="1521" y="149"/>
                    <a:pt x="1559" y="334"/>
                    <a:pt x="1633" y="408"/>
                  </a:cubicBezTo>
                  <a:cubicBezTo>
                    <a:pt x="1707" y="482"/>
                    <a:pt x="1744" y="501"/>
                    <a:pt x="1855" y="612"/>
                  </a:cubicBezTo>
                  <a:cubicBezTo>
                    <a:pt x="1948" y="723"/>
                    <a:pt x="1911" y="742"/>
                    <a:pt x="2004" y="853"/>
                  </a:cubicBezTo>
                  <a:cubicBezTo>
                    <a:pt x="2096" y="965"/>
                    <a:pt x="2263" y="1057"/>
                    <a:pt x="2301" y="1094"/>
                  </a:cubicBezTo>
                  <a:cubicBezTo>
                    <a:pt x="2319" y="1113"/>
                    <a:pt x="2319" y="1132"/>
                    <a:pt x="2319" y="1132"/>
                  </a:cubicBezTo>
                  <a:cubicBezTo>
                    <a:pt x="2319" y="1132"/>
                    <a:pt x="2208" y="1243"/>
                    <a:pt x="2189" y="1243"/>
                  </a:cubicBezTo>
                  <a:cubicBezTo>
                    <a:pt x="2171" y="1262"/>
                    <a:pt x="2078" y="1317"/>
                    <a:pt x="2041" y="1354"/>
                  </a:cubicBezTo>
                  <a:cubicBezTo>
                    <a:pt x="2004" y="1391"/>
                    <a:pt x="1763" y="1595"/>
                    <a:pt x="1744" y="1651"/>
                  </a:cubicBezTo>
                  <a:cubicBezTo>
                    <a:pt x="1725" y="1688"/>
                    <a:pt x="1633" y="1744"/>
                    <a:pt x="1633" y="1744"/>
                  </a:cubicBezTo>
                  <a:cubicBezTo>
                    <a:pt x="1633" y="1744"/>
                    <a:pt x="1559" y="1781"/>
                    <a:pt x="1540" y="1836"/>
                  </a:cubicBezTo>
                  <a:cubicBezTo>
                    <a:pt x="1521" y="1874"/>
                    <a:pt x="1466" y="2022"/>
                    <a:pt x="1392" y="2078"/>
                  </a:cubicBezTo>
                  <a:cubicBezTo>
                    <a:pt x="1392" y="2078"/>
                    <a:pt x="1336" y="2133"/>
                    <a:pt x="1262" y="2133"/>
                  </a:cubicBezTo>
                  <a:cubicBezTo>
                    <a:pt x="1188" y="2133"/>
                    <a:pt x="1021" y="2115"/>
                    <a:pt x="1002" y="2096"/>
                  </a:cubicBezTo>
                  <a:cubicBezTo>
                    <a:pt x="965" y="2096"/>
                    <a:pt x="891" y="2041"/>
                    <a:pt x="891" y="2041"/>
                  </a:cubicBezTo>
                  <a:cubicBezTo>
                    <a:pt x="872" y="2022"/>
                    <a:pt x="835" y="1966"/>
                    <a:pt x="798" y="2022"/>
                  </a:cubicBezTo>
                  <a:cubicBezTo>
                    <a:pt x="742" y="2096"/>
                    <a:pt x="612" y="2301"/>
                    <a:pt x="576" y="2319"/>
                  </a:cubicBezTo>
                  <a:cubicBezTo>
                    <a:pt x="557" y="2356"/>
                    <a:pt x="520" y="2430"/>
                    <a:pt x="520" y="2430"/>
                  </a:cubicBezTo>
                  <a:cubicBezTo>
                    <a:pt x="520" y="2430"/>
                    <a:pt x="390" y="2504"/>
                    <a:pt x="279" y="2449"/>
                  </a:cubicBezTo>
                  <a:cubicBezTo>
                    <a:pt x="279" y="2449"/>
                    <a:pt x="223" y="2393"/>
                    <a:pt x="223" y="2226"/>
                  </a:cubicBezTo>
                  <a:cubicBezTo>
                    <a:pt x="223" y="2078"/>
                    <a:pt x="241" y="1966"/>
                    <a:pt x="223" y="1929"/>
                  </a:cubicBezTo>
                  <a:cubicBezTo>
                    <a:pt x="205" y="1892"/>
                    <a:pt x="56" y="1799"/>
                    <a:pt x="0" y="1799"/>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19" name="Freeform 31"/>
            <p:cNvSpPr>
              <a:spLocks noChangeArrowheads="1"/>
            </p:cNvSpPr>
            <p:nvPr/>
          </p:nvSpPr>
          <p:spPr bwMode="auto">
            <a:xfrm>
              <a:off x="5470525" y="5127625"/>
              <a:ext cx="982663" cy="1449388"/>
            </a:xfrm>
            <a:custGeom>
              <a:avLst/>
              <a:gdLst>
                <a:gd name="T0" fmla="*/ 538 w 2728"/>
                <a:gd name="T1" fmla="*/ 4026 h 4027"/>
                <a:gd name="T2" fmla="*/ 538 w 2728"/>
                <a:gd name="T3" fmla="*/ 4026 h 4027"/>
                <a:gd name="T4" fmla="*/ 408 w 2728"/>
                <a:gd name="T5" fmla="*/ 3914 h 4027"/>
                <a:gd name="T6" fmla="*/ 390 w 2728"/>
                <a:gd name="T7" fmla="*/ 3822 h 4027"/>
                <a:gd name="T8" fmla="*/ 464 w 2728"/>
                <a:gd name="T9" fmla="*/ 3617 h 4027"/>
                <a:gd name="T10" fmla="*/ 445 w 2728"/>
                <a:gd name="T11" fmla="*/ 3506 h 4027"/>
                <a:gd name="T12" fmla="*/ 464 w 2728"/>
                <a:gd name="T13" fmla="*/ 3395 h 4027"/>
                <a:gd name="T14" fmla="*/ 390 w 2728"/>
                <a:gd name="T15" fmla="*/ 3246 h 4027"/>
                <a:gd name="T16" fmla="*/ 353 w 2728"/>
                <a:gd name="T17" fmla="*/ 3061 h 4027"/>
                <a:gd name="T18" fmla="*/ 556 w 2728"/>
                <a:gd name="T19" fmla="*/ 2746 h 4027"/>
                <a:gd name="T20" fmla="*/ 650 w 2728"/>
                <a:gd name="T21" fmla="*/ 2560 h 4027"/>
                <a:gd name="T22" fmla="*/ 779 w 2728"/>
                <a:gd name="T23" fmla="*/ 2245 h 4027"/>
                <a:gd name="T24" fmla="*/ 798 w 2728"/>
                <a:gd name="T25" fmla="*/ 1855 h 4027"/>
                <a:gd name="T26" fmla="*/ 705 w 2728"/>
                <a:gd name="T27" fmla="*/ 1577 h 4027"/>
                <a:gd name="T28" fmla="*/ 427 w 2728"/>
                <a:gd name="T29" fmla="*/ 1447 h 4027"/>
                <a:gd name="T30" fmla="*/ 149 w 2728"/>
                <a:gd name="T31" fmla="*/ 1354 h 4027"/>
                <a:gd name="T32" fmla="*/ 56 w 2728"/>
                <a:gd name="T33" fmla="*/ 1224 h 4027"/>
                <a:gd name="T34" fmla="*/ 390 w 2728"/>
                <a:gd name="T35" fmla="*/ 1020 h 4027"/>
                <a:gd name="T36" fmla="*/ 724 w 2728"/>
                <a:gd name="T37" fmla="*/ 909 h 4027"/>
                <a:gd name="T38" fmla="*/ 983 w 2728"/>
                <a:gd name="T39" fmla="*/ 909 h 4027"/>
                <a:gd name="T40" fmla="*/ 1169 w 2728"/>
                <a:gd name="T41" fmla="*/ 1132 h 4027"/>
                <a:gd name="T42" fmla="*/ 1169 w 2728"/>
                <a:gd name="T43" fmla="*/ 1188 h 4027"/>
                <a:gd name="T44" fmla="*/ 1150 w 2728"/>
                <a:gd name="T45" fmla="*/ 1373 h 4027"/>
                <a:gd name="T46" fmla="*/ 1262 w 2728"/>
                <a:gd name="T47" fmla="*/ 1595 h 4027"/>
                <a:gd name="T48" fmla="*/ 1466 w 2728"/>
                <a:gd name="T49" fmla="*/ 1391 h 4027"/>
                <a:gd name="T50" fmla="*/ 1410 w 2728"/>
                <a:gd name="T51" fmla="*/ 983 h 4027"/>
                <a:gd name="T52" fmla="*/ 1317 w 2728"/>
                <a:gd name="T53" fmla="*/ 149 h 4027"/>
                <a:gd name="T54" fmla="*/ 1595 w 2728"/>
                <a:gd name="T55" fmla="*/ 297 h 4027"/>
                <a:gd name="T56" fmla="*/ 2022 w 2728"/>
                <a:gd name="T57" fmla="*/ 241 h 4027"/>
                <a:gd name="T58" fmla="*/ 2449 w 2728"/>
                <a:gd name="T59" fmla="*/ 149 h 4027"/>
                <a:gd name="T60" fmla="*/ 2616 w 2728"/>
                <a:gd name="T61" fmla="*/ 37 h 4027"/>
                <a:gd name="T62" fmla="*/ 2708 w 2728"/>
                <a:gd name="T63" fmla="*/ 56 h 4027"/>
                <a:gd name="T64" fmla="*/ 2671 w 2728"/>
                <a:gd name="T65" fmla="*/ 464 h 4027"/>
                <a:gd name="T66" fmla="*/ 2690 w 2728"/>
                <a:gd name="T67" fmla="*/ 687 h 4027"/>
                <a:gd name="T68" fmla="*/ 2634 w 2728"/>
                <a:gd name="T69" fmla="*/ 872 h 4027"/>
                <a:gd name="T70" fmla="*/ 2634 w 2728"/>
                <a:gd name="T71" fmla="*/ 1002 h 4027"/>
                <a:gd name="T72" fmla="*/ 2671 w 2728"/>
                <a:gd name="T73" fmla="*/ 1150 h 4027"/>
                <a:gd name="T74" fmla="*/ 2708 w 2728"/>
                <a:gd name="T75" fmla="*/ 1188 h 4027"/>
                <a:gd name="T76" fmla="*/ 2560 w 2728"/>
                <a:gd name="T77" fmla="*/ 1373 h 4027"/>
                <a:gd name="T78" fmla="*/ 2282 w 2728"/>
                <a:gd name="T79" fmla="*/ 1595 h 4027"/>
                <a:gd name="T80" fmla="*/ 2004 w 2728"/>
                <a:gd name="T81" fmla="*/ 1707 h 4027"/>
                <a:gd name="T82" fmla="*/ 1911 w 2728"/>
                <a:gd name="T83" fmla="*/ 1707 h 4027"/>
                <a:gd name="T84" fmla="*/ 1799 w 2728"/>
                <a:gd name="T85" fmla="*/ 1855 h 4027"/>
                <a:gd name="T86" fmla="*/ 1688 w 2728"/>
                <a:gd name="T87" fmla="*/ 1966 h 4027"/>
                <a:gd name="T88" fmla="*/ 1614 w 2728"/>
                <a:gd name="T89" fmla="*/ 2078 h 4027"/>
                <a:gd name="T90" fmla="*/ 1466 w 2728"/>
                <a:gd name="T91" fmla="*/ 2096 h 4027"/>
                <a:gd name="T92" fmla="*/ 1466 w 2728"/>
                <a:gd name="T93" fmla="*/ 2171 h 4027"/>
                <a:gd name="T94" fmla="*/ 1317 w 2728"/>
                <a:gd name="T95" fmla="*/ 2337 h 4027"/>
                <a:gd name="T96" fmla="*/ 1150 w 2728"/>
                <a:gd name="T97" fmla="*/ 2486 h 4027"/>
                <a:gd name="T98" fmla="*/ 1262 w 2728"/>
                <a:gd name="T99" fmla="*/ 2783 h 4027"/>
                <a:gd name="T100" fmla="*/ 1243 w 2728"/>
                <a:gd name="T101" fmla="*/ 3414 h 4027"/>
                <a:gd name="T102" fmla="*/ 1021 w 2728"/>
                <a:gd name="T103" fmla="*/ 3747 h 4027"/>
                <a:gd name="T104" fmla="*/ 612 w 2728"/>
                <a:gd name="T105" fmla="*/ 3896 h 4027"/>
                <a:gd name="T106" fmla="*/ 538 w 2728"/>
                <a:gd name="T107" fmla="*/ 4026 h 4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728" h="4027">
                  <a:moveTo>
                    <a:pt x="538" y="4026"/>
                  </a:moveTo>
                  <a:lnTo>
                    <a:pt x="538" y="4026"/>
                  </a:lnTo>
                  <a:cubicBezTo>
                    <a:pt x="538" y="4026"/>
                    <a:pt x="427" y="3952"/>
                    <a:pt x="408" y="3914"/>
                  </a:cubicBezTo>
                  <a:cubicBezTo>
                    <a:pt x="390" y="3859"/>
                    <a:pt x="390" y="3859"/>
                    <a:pt x="390" y="3822"/>
                  </a:cubicBezTo>
                  <a:cubicBezTo>
                    <a:pt x="408" y="3766"/>
                    <a:pt x="464" y="3636"/>
                    <a:pt x="464" y="3617"/>
                  </a:cubicBezTo>
                  <a:cubicBezTo>
                    <a:pt x="464" y="3599"/>
                    <a:pt x="445" y="3543"/>
                    <a:pt x="445" y="3506"/>
                  </a:cubicBezTo>
                  <a:cubicBezTo>
                    <a:pt x="445" y="3469"/>
                    <a:pt x="464" y="3414"/>
                    <a:pt x="464" y="3395"/>
                  </a:cubicBezTo>
                  <a:cubicBezTo>
                    <a:pt x="445" y="3376"/>
                    <a:pt x="408" y="3284"/>
                    <a:pt x="390" y="3246"/>
                  </a:cubicBezTo>
                  <a:cubicBezTo>
                    <a:pt x="371" y="3209"/>
                    <a:pt x="353" y="3061"/>
                    <a:pt x="353" y="3061"/>
                  </a:cubicBezTo>
                  <a:cubicBezTo>
                    <a:pt x="353" y="3061"/>
                    <a:pt x="520" y="2820"/>
                    <a:pt x="556" y="2746"/>
                  </a:cubicBezTo>
                  <a:cubicBezTo>
                    <a:pt x="594" y="2672"/>
                    <a:pt x="594" y="2634"/>
                    <a:pt x="650" y="2560"/>
                  </a:cubicBezTo>
                  <a:cubicBezTo>
                    <a:pt x="724" y="2486"/>
                    <a:pt x="835" y="2412"/>
                    <a:pt x="779" y="2245"/>
                  </a:cubicBezTo>
                  <a:cubicBezTo>
                    <a:pt x="742" y="2096"/>
                    <a:pt x="798" y="1948"/>
                    <a:pt x="798" y="1855"/>
                  </a:cubicBezTo>
                  <a:cubicBezTo>
                    <a:pt x="779" y="1781"/>
                    <a:pt x="761" y="1614"/>
                    <a:pt x="705" y="1577"/>
                  </a:cubicBezTo>
                  <a:cubicBezTo>
                    <a:pt x="631" y="1521"/>
                    <a:pt x="464" y="1465"/>
                    <a:pt x="427" y="1447"/>
                  </a:cubicBezTo>
                  <a:cubicBezTo>
                    <a:pt x="371" y="1429"/>
                    <a:pt x="167" y="1373"/>
                    <a:pt x="149" y="1354"/>
                  </a:cubicBezTo>
                  <a:cubicBezTo>
                    <a:pt x="130" y="1336"/>
                    <a:pt x="0" y="1299"/>
                    <a:pt x="56" y="1224"/>
                  </a:cubicBezTo>
                  <a:cubicBezTo>
                    <a:pt x="130" y="1150"/>
                    <a:pt x="297" y="1058"/>
                    <a:pt x="390" y="1020"/>
                  </a:cubicBezTo>
                  <a:cubicBezTo>
                    <a:pt x="482" y="983"/>
                    <a:pt x="668" y="891"/>
                    <a:pt x="724" y="909"/>
                  </a:cubicBezTo>
                  <a:cubicBezTo>
                    <a:pt x="798" y="909"/>
                    <a:pt x="909" y="891"/>
                    <a:pt x="983" y="909"/>
                  </a:cubicBezTo>
                  <a:cubicBezTo>
                    <a:pt x="1057" y="928"/>
                    <a:pt x="1169" y="1076"/>
                    <a:pt x="1169" y="1132"/>
                  </a:cubicBezTo>
                  <a:cubicBezTo>
                    <a:pt x="1169" y="1188"/>
                    <a:pt x="1169" y="1188"/>
                    <a:pt x="1169" y="1188"/>
                  </a:cubicBezTo>
                  <a:cubicBezTo>
                    <a:pt x="1169" y="1188"/>
                    <a:pt x="1150" y="1317"/>
                    <a:pt x="1150" y="1373"/>
                  </a:cubicBezTo>
                  <a:cubicBezTo>
                    <a:pt x="1132" y="1429"/>
                    <a:pt x="1169" y="1614"/>
                    <a:pt x="1262" y="1595"/>
                  </a:cubicBezTo>
                  <a:cubicBezTo>
                    <a:pt x="1354" y="1595"/>
                    <a:pt x="1410" y="1484"/>
                    <a:pt x="1466" y="1391"/>
                  </a:cubicBezTo>
                  <a:cubicBezTo>
                    <a:pt x="1521" y="1299"/>
                    <a:pt x="1466" y="1039"/>
                    <a:pt x="1410" y="983"/>
                  </a:cubicBezTo>
                  <a:cubicBezTo>
                    <a:pt x="1354" y="928"/>
                    <a:pt x="1132" y="408"/>
                    <a:pt x="1317" y="149"/>
                  </a:cubicBezTo>
                  <a:cubicBezTo>
                    <a:pt x="1317" y="149"/>
                    <a:pt x="1521" y="278"/>
                    <a:pt x="1595" y="297"/>
                  </a:cubicBezTo>
                  <a:cubicBezTo>
                    <a:pt x="1669" y="297"/>
                    <a:pt x="1874" y="297"/>
                    <a:pt x="2022" y="241"/>
                  </a:cubicBezTo>
                  <a:cubicBezTo>
                    <a:pt x="2170" y="186"/>
                    <a:pt x="2356" y="149"/>
                    <a:pt x="2449" y="149"/>
                  </a:cubicBezTo>
                  <a:cubicBezTo>
                    <a:pt x="2541" y="130"/>
                    <a:pt x="2597" y="56"/>
                    <a:pt x="2616" y="37"/>
                  </a:cubicBezTo>
                  <a:cubicBezTo>
                    <a:pt x="2634" y="19"/>
                    <a:pt x="2690" y="0"/>
                    <a:pt x="2708" y="56"/>
                  </a:cubicBezTo>
                  <a:cubicBezTo>
                    <a:pt x="2727" y="111"/>
                    <a:pt x="2671" y="390"/>
                    <a:pt x="2671" y="464"/>
                  </a:cubicBezTo>
                  <a:cubicBezTo>
                    <a:pt x="2671" y="538"/>
                    <a:pt x="2690" y="631"/>
                    <a:pt x="2690" y="687"/>
                  </a:cubicBezTo>
                  <a:cubicBezTo>
                    <a:pt x="2690" y="742"/>
                    <a:pt x="2653" y="779"/>
                    <a:pt x="2634" y="872"/>
                  </a:cubicBezTo>
                  <a:cubicBezTo>
                    <a:pt x="2616" y="946"/>
                    <a:pt x="2616" y="928"/>
                    <a:pt x="2634" y="1002"/>
                  </a:cubicBezTo>
                  <a:cubicBezTo>
                    <a:pt x="2634" y="1076"/>
                    <a:pt x="2653" y="1150"/>
                    <a:pt x="2671" y="1150"/>
                  </a:cubicBezTo>
                  <a:cubicBezTo>
                    <a:pt x="2690" y="1169"/>
                    <a:pt x="2708" y="1188"/>
                    <a:pt x="2708" y="1188"/>
                  </a:cubicBezTo>
                  <a:cubicBezTo>
                    <a:pt x="2708" y="1188"/>
                    <a:pt x="2597" y="1317"/>
                    <a:pt x="2560" y="1373"/>
                  </a:cubicBezTo>
                  <a:cubicBezTo>
                    <a:pt x="2523" y="1429"/>
                    <a:pt x="2375" y="1540"/>
                    <a:pt x="2282" y="1595"/>
                  </a:cubicBezTo>
                  <a:cubicBezTo>
                    <a:pt x="2170" y="1651"/>
                    <a:pt x="2040" y="1688"/>
                    <a:pt x="2004" y="1707"/>
                  </a:cubicBezTo>
                  <a:cubicBezTo>
                    <a:pt x="1966" y="1707"/>
                    <a:pt x="1911" y="1707"/>
                    <a:pt x="1911" y="1707"/>
                  </a:cubicBezTo>
                  <a:cubicBezTo>
                    <a:pt x="1911" y="1707"/>
                    <a:pt x="1837" y="1781"/>
                    <a:pt x="1799" y="1855"/>
                  </a:cubicBezTo>
                  <a:cubicBezTo>
                    <a:pt x="1763" y="1911"/>
                    <a:pt x="1688" y="1966"/>
                    <a:pt x="1688" y="1966"/>
                  </a:cubicBezTo>
                  <a:cubicBezTo>
                    <a:pt x="1688" y="1966"/>
                    <a:pt x="1633" y="2078"/>
                    <a:pt x="1614" y="2078"/>
                  </a:cubicBezTo>
                  <a:lnTo>
                    <a:pt x="1466" y="2096"/>
                  </a:lnTo>
                  <a:cubicBezTo>
                    <a:pt x="1466" y="2171"/>
                    <a:pt x="1466" y="2171"/>
                    <a:pt x="1466" y="2171"/>
                  </a:cubicBezTo>
                  <a:cubicBezTo>
                    <a:pt x="1466" y="2171"/>
                    <a:pt x="1336" y="2319"/>
                    <a:pt x="1317" y="2337"/>
                  </a:cubicBezTo>
                  <a:cubicBezTo>
                    <a:pt x="1298" y="2375"/>
                    <a:pt x="1150" y="2486"/>
                    <a:pt x="1150" y="2486"/>
                  </a:cubicBezTo>
                  <a:cubicBezTo>
                    <a:pt x="1150" y="2486"/>
                    <a:pt x="1243" y="2672"/>
                    <a:pt x="1262" y="2783"/>
                  </a:cubicBezTo>
                  <a:cubicBezTo>
                    <a:pt x="1280" y="2894"/>
                    <a:pt x="1243" y="3414"/>
                    <a:pt x="1243" y="3414"/>
                  </a:cubicBezTo>
                  <a:cubicBezTo>
                    <a:pt x="1243" y="3414"/>
                    <a:pt x="1224" y="3673"/>
                    <a:pt x="1021" y="3747"/>
                  </a:cubicBezTo>
                  <a:cubicBezTo>
                    <a:pt x="798" y="3822"/>
                    <a:pt x="650" y="3859"/>
                    <a:pt x="612" y="3896"/>
                  </a:cubicBezTo>
                  <a:cubicBezTo>
                    <a:pt x="575" y="3952"/>
                    <a:pt x="520" y="3970"/>
                    <a:pt x="538" y="4026"/>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20" name="Freeform 32"/>
            <p:cNvSpPr>
              <a:spLocks noChangeArrowheads="1"/>
            </p:cNvSpPr>
            <p:nvPr/>
          </p:nvSpPr>
          <p:spPr bwMode="auto">
            <a:xfrm>
              <a:off x="5089525" y="5568950"/>
              <a:ext cx="668338" cy="661988"/>
            </a:xfrm>
            <a:custGeom>
              <a:avLst/>
              <a:gdLst>
                <a:gd name="T0" fmla="*/ 0 w 1856"/>
                <a:gd name="T1" fmla="*/ 594 h 1838"/>
                <a:gd name="T2" fmla="*/ 0 w 1856"/>
                <a:gd name="T3" fmla="*/ 594 h 1838"/>
                <a:gd name="T4" fmla="*/ 55 w 1856"/>
                <a:gd name="T5" fmla="*/ 706 h 1838"/>
                <a:gd name="T6" fmla="*/ 111 w 1856"/>
                <a:gd name="T7" fmla="*/ 909 h 1838"/>
                <a:gd name="T8" fmla="*/ 278 w 1856"/>
                <a:gd name="T9" fmla="*/ 1077 h 1838"/>
                <a:gd name="T10" fmla="*/ 445 w 1856"/>
                <a:gd name="T11" fmla="*/ 1243 h 1838"/>
                <a:gd name="T12" fmla="*/ 575 w 1856"/>
                <a:gd name="T13" fmla="*/ 1429 h 1838"/>
                <a:gd name="T14" fmla="*/ 816 w 1856"/>
                <a:gd name="T15" fmla="*/ 1633 h 1838"/>
                <a:gd name="T16" fmla="*/ 853 w 1856"/>
                <a:gd name="T17" fmla="*/ 1689 h 1838"/>
                <a:gd name="T18" fmla="*/ 1039 w 1856"/>
                <a:gd name="T19" fmla="*/ 1725 h 1838"/>
                <a:gd name="T20" fmla="*/ 1410 w 1856"/>
                <a:gd name="T21" fmla="*/ 1837 h 1838"/>
                <a:gd name="T22" fmla="*/ 1558 w 1856"/>
                <a:gd name="T23" fmla="*/ 1633 h 1838"/>
                <a:gd name="T24" fmla="*/ 1651 w 1856"/>
                <a:gd name="T25" fmla="*/ 1448 h 1838"/>
                <a:gd name="T26" fmla="*/ 1743 w 1856"/>
                <a:gd name="T27" fmla="*/ 1299 h 1838"/>
                <a:gd name="T28" fmla="*/ 1836 w 1856"/>
                <a:gd name="T29" fmla="*/ 1188 h 1838"/>
                <a:gd name="T30" fmla="*/ 1836 w 1856"/>
                <a:gd name="T31" fmla="*/ 1021 h 1838"/>
                <a:gd name="T32" fmla="*/ 1836 w 1856"/>
                <a:gd name="T33" fmla="*/ 761 h 1838"/>
                <a:gd name="T34" fmla="*/ 1818 w 1856"/>
                <a:gd name="T35" fmla="*/ 464 h 1838"/>
                <a:gd name="T36" fmla="*/ 1725 w 1856"/>
                <a:gd name="T37" fmla="*/ 316 h 1838"/>
                <a:gd name="T38" fmla="*/ 1317 w 1856"/>
                <a:gd name="T39" fmla="*/ 167 h 1838"/>
                <a:gd name="T40" fmla="*/ 1131 w 1856"/>
                <a:gd name="T41" fmla="*/ 93 h 1838"/>
                <a:gd name="T42" fmla="*/ 1094 w 1856"/>
                <a:gd name="T43" fmla="*/ 19 h 1838"/>
                <a:gd name="T44" fmla="*/ 1039 w 1856"/>
                <a:gd name="T45" fmla="*/ 19 h 1838"/>
                <a:gd name="T46" fmla="*/ 835 w 1856"/>
                <a:gd name="T47" fmla="*/ 75 h 1838"/>
                <a:gd name="T48" fmla="*/ 779 w 1856"/>
                <a:gd name="T49" fmla="*/ 223 h 1838"/>
                <a:gd name="T50" fmla="*/ 742 w 1856"/>
                <a:gd name="T51" fmla="*/ 390 h 1838"/>
                <a:gd name="T52" fmla="*/ 334 w 1856"/>
                <a:gd name="T53" fmla="*/ 612 h 1838"/>
                <a:gd name="T54" fmla="*/ 0 w 1856"/>
                <a:gd name="T55" fmla="*/ 594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56" h="1838">
                  <a:moveTo>
                    <a:pt x="0" y="594"/>
                  </a:moveTo>
                  <a:lnTo>
                    <a:pt x="0" y="594"/>
                  </a:lnTo>
                  <a:cubicBezTo>
                    <a:pt x="0" y="594"/>
                    <a:pt x="37" y="668"/>
                    <a:pt x="55" y="706"/>
                  </a:cubicBezTo>
                  <a:cubicBezTo>
                    <a:pt x="55" y="761"/>
                    <a:pt x="93" y="872"/>
                    <a:pt x="111" y="909"/>
                  </a:cubicBezTo>
                  <a:cubicBezTo>
                    <a:pt x="129" y="965"/>
                    <a:pt x="259" y="1039"/>
                    <a:pt x="278" y="1077"/>
                  </a:cubicBezTo>
                  <a:cubicBezTo>
                    <a:pt x="297" y="1095"/>
                    <a:pt x="426" y="1225"/>
                    <a:pt x="445" y="1243"/>
                  </a:cubicBezTo>
                  <a:cubicBezTo>
                    <a:pt x="445" y="1280"/>
                    <a:pt x="500" y="1373"/>
                    <a:pt x="575" y="1429"/>
                  </a:cubicBezTo>
                  <a:cubicBezTo>
                    <a:pt x="630" y="1484"/>
                    <a:pt x="816" y="1614"/>
                    <a:pt x="816" y="1633"/>
                  </a:cubicBezTo>
                  <a:cubicBezTo>
                    <a:pt x="835" y="1651"/>
                    <a:pt x="853" y="1689"/>
                    <a:pt x="853" y="1689"/>
                  </a:cubicBezTo>
                  <a:cubicBezTo>
                    <a:pt x="853" y="1689"/>
                    <a:pt x="1020" y="1707"/>
                    <a:pt x="1039" y="1725"/>
                  </a:cubicBezTo>
                  <a:cubicBezTo>
                    <a:pt x="1076" y="1744"/>
                    <a:pt x="1410" y="1837"/>
                    <a:pt x="1410" y="1837"/>
                  </a:cubicBezTo>
                  <a:cubicBezTo>
                    <a:pt x="1558" y="1633"/>
                    <a:pt x="1558" y="1633"/>
                    <a:pt x="1558" y="1633"/>
                  </a:cubicBezTo>
                  <a:cubicBezTo>
                    <a:pt x="1558" y="1633"/>
                    <a:pt x="1632" y="1484"/>
                    <a:pt x="1651" y="1448"/>
                  </a:cubicBezTo>
                  <a:cubicBezTo>
                    <a:pt x="1651" y="1410"/>
                    <a:pt x="1725" y="1318"/>
                    <a:pt x="1743" y="1299"/>
                  </a:cubicBezTo>
                  <a:cubicBezTo>
                    <a:pt x="1762" y="1280"/>
                    <a:pt x="1836" y="1225"/>
                    <a:pt x="1836" y="1188"/>
                  </a:cubicBezTo>
                  <a:cubicBezTo>
                    <a:pt x="1836" y="1151"/>
                    <a:pt x="1855" y="1113"/>
                    <a:pt x="1836" y="1021"/>
                  </a:cubicBezTo>
                  <a:cubicBezTo>
                    <a:pt x="1836" y="947"/>
                    <a:pt x="1836" y="817"/>
                    <a:pt x="1836" y="761"/>
                  </a:cubicBezTo>
                  <a:cubicBezTo>
                    <a:pt x="1836" y="687"/>
                    <a:pt x="1836" y="520"/>
                    <a:pt x="1818" y="464"/>
                  </a:cubicBezTo>
                  <a:cubicBezTo>
                    <a:pt x="1799" y="390"/>
                    <a:pt x="1799" y="371"/>
                    <a:pt x="1725" y="316"/>
                  </a:cubicBezTo>
                  <a:cubicBezTo>
                    <a:pt x="1632" y="279"/>
                    <a:pt x="1317" y="167"/>
                    <a:pt x="1317" y="167"/>
                  </a:cubicBezTo>
                  <a:cubicBezTo>
                    <a:pt x="1131" y="93"/>
                    <a:pt x="1131" y="93"/>
                    <a:pt x="1131" y="93"/>
                  </a:cubicBezTo>
                  <a:cubicBezTo>
                    <a:pt x="1131" y="93"/>
                    <a:pt x="1076" y="38"/>
                    <a:pt x="1094" y="19"/>
                  </a:cubicBezTo>
                  <a:cubicBezTo>
                    <a:pt x="1113" y="0"/>
                    <a:pt x="1094" y="0"/>
                    <a:pt x="1039" y="19"/>
                  </a:cubicBezTo>
                  <a:cubicBezTo>
                    <a:pt x="983" y="19"/>
                    <a:pt x="853" y="38"/>
                    <a:pt x="835" y="75"/>
                  </a:cubicBezTo>
                  <a:cubicBezTo>
                    <a:pt x="797" y="112"/>
                    <a:pt x="723" y="130"/>
                    <a:pt x="779" y="223"/>
                  </a:cubicBezTo>
                  <a:cubicBezTo>
                    <a:pt x="835" y="297"/>
                    <a:pt x="853" y="353"/>
                    <a:pt x="742" y="390"/>
                  </a:cubicBezTo>
                  <a:cubicBezTo>
                    <a:pt x="630" y="446"/>
                    <a:pt x="408" y="612"/>
                    <a:pt x="334" y="612"/>
                  </a:cubicBezTo>
                  <a:cubicBezTo>
                    <a:pt x="241" y="612"/>
                    <a:pt x="0" y="557"/>
                    <a:pt x="0" y="594"/>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21" name="Freeform 33"/>
            <p:cNvSpPr>
              <a:spLocks noChangeArrowheads="1"/>
            </p:cNvSpPr>
            <p:nvPr/>
          </p:nvSpPr>
          <p:spPr bwMode="auto">
            <a:xfrm>
              <a:off x="4781550" y="4933950"/>
              <a:ext cx="1035050" cy="855663"/>
            </a:xfrm>
            <a:custGeom>
              <a:avLst/>
              <a:gdLst>
                <a:gd name="T0" fmla="*/ 1855 w 2877"/>
                <a:gd name="T1" fmla="*/ 1206 h 2375"/>
                <a:gd name="T2" fmla="*/ 1855 w 2877"/>
                <a:gd name="T3" fmla="*/ 1206 h 2375"/>
                <a:gd name="T4" fmla="*/ 1540 w 2877"/>
                <a:gd name="T5" fmla="*/ 1002 h 2375"/>
                <a:gd name="T6" fmla="*/ 1299 w 2877"/>
                <a:gd name="T7" fmla="*/ 890 h 2375"/>
                <a:gd name="T8" fmla="*/ 1151 w 2877"/>
                <a:gd name="T9" fmla="*/ 890 h 2375"/>
                <a:gd name="T10" fmla="*/ 983 w 2877"/>
                <a:gd name="T11" fmla="*/ 854 h 2375"/>
                <a:gd name="T12" fmla="*/ 872 w 2877"/>
                <a:gd name="T13" fmla="*/ 761 h 2375"/>
                <a:gd name="T14" fmla="*/ 631 w 2877"/>
                <a:gd name="T15" fmla="*/ 631 h 2375"/>
                <a:gd name="T16" fmla="*/ 557 w 2877"/>
                <a:gd name="T17" fmla="*/ 761 h 2375"/>
                <a:gd name="T18" fmla="*/ 538 w 2877"/>
                <a:gd name="T19" fmla="*/ 984 h 2375"/>
                <a:gd name="T20" fmla="*/ 483 w 2877"/>
                <a:gd name="T21" fmla="*/ 1132 h 2375"/>
                <a:gd name="T22" fmla="*/ 223 w 2877"/>
                <a:gd name="T23" fmla="*/ 1132 h 2375"/>
                <a:gd name="T24" fmla="*/ 112 w 2877"/>
                <a:gd name="T25" fmla="*/ 1132 h 2375"/>
                <a:gd name="T26" fmla="*/ 38 w 2877"/>
                <a:gd name="T27" fmla="*/ 1225 h 2375"/>
                <a:gd name="T28" fmla="*/ 38 w 2877"/>
                <a:gd name="T29" fmla="*/ 1596 h 2375"/>
                <a:gd name="T30" fmla="*/ 38 w 2877"/>
                <a:gd name="T31" fmla="*/ 1800 h 2375"/>
                <a:gd name="T32" fmla="*/ 56 w 2877"/>
                <a:gd name="T33" fmla="*/ 1967 h 2375"/>
                <a:gd name="T34" fmla="*/ 241 w 2877"/>
                <a:gd name="T35" fmla="*/ 2208 h 2375"/>
                <a:gd name="T36" fmla="*/ 316 w 2877"/>
                <a:gd name="T37" fmla="*/ 2300 h 2375"/>
                <a:gd name="T38" fmla="*/ 427 w 2877"/>
                <a:gd name="T39" fmla="*/ 2282 h 2375"/>
                <a:gd name="T40" fmla="*/ 501 w 2877"/>
                <a:gd name="T41" fmla="*/ 2282 h 2375"/>
                <a:gd name="T42" fmla="*/ 724 w 2877"/>
                <a:gd name="T43" fmla="*/ 2282 h 2375"/>
                <a:gd name="T44" fmla="*/ 761 w 2877"/>
                <a:gd name="T45" fmla="*/ 2300 h 2375"/>
                <a:gd name="T46" fmla="*/ 854 w 2877"/>
                <a:gd name="T47" fmla="*/ 2356 h 2375"/>
                <a:gd name="T48" fmla="*/ 1058 w 2877"/>
                <a:gd name="T49" fmla="*/ 2356 h 2375"/>
                <a:gd name="T50" fmla="*/ 1188 w 2877"/>
                <a:gd name="T51" fmla="*/ 2374 h 2375"/>
                <a:gd name="T52" fmla="*/ 1354 w 2877"/>
                <a:gd name="T53" fmla="*/ 2300 h 2375"/>
                <a:gd name="T54" fmla="*/ 1614 w 2877"/>
                <a:gd name="T55" fmla="*/ 2133 h 2375"/>
                <a:gd name="T56" fmla="*/ 1651 w 2877"/>
                <a:gd name="T57" fmla="*/ 2022 h 2375"/>
                <a:gd name="T58" fmla="*/ 1633 w 2877"/>
                <a:gd name="T59" fmla="*/ 1874 h 2375"/>
                <a:gd name="T60" fmla="*/ 1763 w 2877"/>
                <a:gd name="T61" fmla="*/ 1800 h 2375"/>
                <a:gd name="T62" fmla="*/ 1967 w 2877"/>
                <a:gd name="T63" fmla="*/ 1762 h 2375"/>
                <a:gd name="T64" fmla="*/ 2152 w 2877"/>
                <a:gd name="T65" fmla="*/ 1632 h 2375"/>
                <a:gd name="T66" fmla="*/ 2523 w 2877"/>
                <a:gd name="T67" fmla="*/ 1466 h 2375"/>
                <a:gd name="T68" fmla="*/ 2653 w 2877"/>
                <a:gd name="T69" fmla="*/ 1429 h 2375"/>
                <a:gd name="T70" fmla="*/ 2709 w 2877"/>
                <a:gd name="T71" fmla="*/ 1429 h 2375"/>
                <a:gd name="T72" fmla="*/ 2727 w 2877"/>
                <a:gd name="T73" fmla="*/ 1317 h 2375"/>
                <a:gd name="T74" fmla="*/ 2764 w 2877"/>
                <a:gd name="T75" fmla="*/ 1113 h 2375"/>
                <a:gd name="T76" fmla="*/ 2857 w 2877"/>
                <a:gd name="T77" fmla="*/ 890 h 2375"/>
                <a:gd name="T78" fmla="*/ 2820 w 2877"/>
                <a:gd name="T79" fmla="*/ 557 h 2375"/>
                <a:gd name="T80" fmla="*/ 2727 w 2877"/>
                <a:gd name="T81" fmla="*/ 316 h 2375"/>
                <a:gd name="T82" fmla="*/ 2523 w 2877"/>
                <a:gd name="T83" fmla="*/ 223 h 2375"/>
                <a:gd name="T84" fmla="*/ 2338 w 2877"/>
                <a:gd name="T85" fmla="*/ 93 h 2375"/>
                <a:gd name="T86" fmla="*/ 2226 w 2877"/>
                <a:gd name="T87" fmla="*/ 56 h 2375"/>
                <a:gd name="T88" fmla="*/ 1744 w 2877"/>
                <a:gd name="T89" fmla="*/ 37 h 2375"/>
                <a:gd name="T90" fmla="*/ 1651 w 2877"/>
                <a:gd name="T91" fmla="*/ 130 h 2375"/>
                <a:gd name="T92" fmla="*/ 1596 w 2877"/>
                <a:gd name="T93" fmla="*/ 278 h 2375"/>
                <a:gd name="T94" fmla="*/ 1577 w 2877"/>
                <a:gd name="T95" fmla="*/ 575 h 2375"/>
                <a:gd name="T96" fmla="*/ 1614 w 2877"/>
                <a:gd name="T97" fmla="*/ 779 h 2375"/>
                <a:gd name="T98" fmla="*/ 1744 w 2877"/>
                <a:gd name="T99" fmla="*/ 928 h 2375"/>
                <a:gd name="T100" fmla="*/ 1985 w 2877"/>
                <a:gd name="T101" fmla="*/ 1002 h 2375"/>
                <a:gd name="T102" fmla="*/ 1855 w 2877"/>
                <a:gd name="T103" fmla="*/ 1206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77" h="2375">
                  <a:moveTo>
                    <a:pt x="1855" y="1206"/>
                  </a:moveTo>
                  <a:lnTo>
                    <a:pt x="1855" y="1206"/>
                  </a:lnTo>
                  <a:cubicBezTo>
                    <a:pt x="1855" y="1206"/>
                    <a:pt x="1651" y="1095"/>
                    <a:pt x="1540" y="1002"/>
                  </a:cubicBezTo>
                  <a:cubicBezTo>
                    <a:pt x="1429" y="909"/>
                    <a:pt x="1299" y="890"/>
                    <a:pt x="1299" y="890"/>
                  </a:cubicBezTo>
                  <a:cubicBezTo>
                    <a:pt x="1299" y="890"/>
                    <a:pt x="1169" y="890"/>
                    <a:pt x="1151" y="890"/>
                  </a:cubicBezTo>
                  <a:cubicBezTo>
                    <a:pt x="1113" y="872"/>
                    <a:pt x="983" y="854"/>
                    <a:pt x="983" y="854"/>
                  </a:cubicBezTo>
                  <a:cubicBezTo>
                    <a:pt x="983" y="854"/>
                    <a:pt x="928" y="798"/>
                    <a:pt x="872" y="761"/>
                  </a:cubicBezTo>
                  <a:cubicBezTo>
                    <a:pt x="835" y="724"/>
                    <a:pt x="650" y="649"/>
                    <a:pt x="631" y="631"/>
                  </a:cubicBezTo>
                  <a:cubicBezTo>
                    <a:pt x="594" y="631"/>
                    <a:pt x="557" y="724"/>
                    <a:pt x="557" y="761"/>
                  </a:cubicBezTo>
                  <a:cubicBezTo>
                    <a:pt x="557" y="816"/>
                    <a:pt x="538" y="928"/>
                    <a:pt x="538" y="984"/>
                  </a:cubicBezTo>
                  <a:cubicBezTo>
                    <a:pt x="538" y="1039"/>
                    <a:pt x="576" y="1132"/>
                    <a:pt x="483" y="1132"/>
                  </a:cubicBezTo>
                  <a:cubicBezTo>
                    <a:pt x="409" y="1150"/>
                    <a:pt x="241" y="1132"/>
                    <a:pt x="223" y="1132"/>
                  </a:cubicBezTo>
                  <a:cubicBezTo>
                    <a:pt x="186" y="1132"/>
                    <a:pt x="112" y="1132"/>
                    <a:pt x="112" y="1132"/>
                  </a:cubicBezTo>
                  <a:cubicBezTo>
                    <a:pt x="112" y="1132"/>
                    <a:pt x="38" y="1113"/>
                    <a:pt x="38" y="1225"/>
                  </a:cubicBezTo>
                  <a:cubicBezTo>
                    <a:pt x="38" y="1336"/>
                    <a:pt x="38" y="1558"/>
                    <a:pt x="38" y="1596"/>
                  </a:cubicBezTo>
                  <a:cubicBezTo>
                    <a:pt x="38" y="1632"/>
                    <a:pt x="38" y="1762"/>
                    <a:pt x="38" y="1800"/>
                  </a:cubicBezTo>
                  <a:cubicBezTo>
                    <a:pt x="38" y="1837"/>
                    <a:pt x="0" y="1892"/>
                    <a:pt x="56" y="1967"/>
                  </a:cubicBezTo>
                  <a:cubicBezTo>
                    <a:pt x="112" y="2059"/>
                    <a:pt x="223" y="2189"/>
                    <a:pt x="241" y="2208"/>
                  </a:cubicBezTo>
                  <a:cubicBezTo>
                    <a:pt x="279" y="2226"/>
                    <a:pt x="316" y="2300"/>
                    <a:pt x="316" y="2300"/>
                  </a:cubicBezTo>
                  <a:cubicBezTo>
                    <a:pt x="316" y="2300"/>
                    <a:pt x="390" y="2300"/>
                    <a:pt x="427" y="2282"/>
                  </a:cubicBezTo>
                  <a:cubicBezTo>
                    <a:pt x="446" y="2282"/>
                    <a:pt x="501" y="2263"/>
                    <a:pt x="501" y="2282"/>
                  </a:cubicBezTo>
                  <a:cubicBezTo>
                    <a:pt x="520" y="2282"/>
                    <a:pt x="706" y="2282"/>
                    <a:pt x="724" y="2282"/>
                  </a:cubicBezTo>
                  <a:cubicBezTo>
                    <a:pt x="742" y="2300"/>
                    <a:pt x="761" y="2300"/>
                    <a:pt x="761" y="2300"/>
                  </a:cubicBezTo>
                  <a:cubicBezTo>
                    <a:pt x="854" y="2356"/>
                    <a:pt x="854" y="2356"/>
                    <a:pt x="854" y="2356"/>
                  </a:cubicBezTo>
                  <a:cubicBezTo>
                    <a:pt x="854" y="2356"/>
                    <a:pt x="891" y="2356"/>
                    <a:pt x="1058" y="2356"/>
                  </a:cubicBezTo>
                  <a:cubicBezTo>
                    <a:pt x="1188" y="2374"/>
                    <a:pt x="1188" y="2374"/>
                    <a:pt x="1188" y="2374"/>
                  </a:cubicBezTo>
                  <a:cubicBezTo>
                    <a:pt x="1188" y="2374"/>
                    <a:pt x="1280" y="2338"/>
                    <a:pt x="1354" y="2300"/>
                  </a:cubicBezTo>
                  <a:cubicBezTo>
                    <a:pt x="1410" y="2245"/>
                    <a:pt x="1596" y="2171"/>
                    <a:pt x="1614" y="2133"/>
                  </a:cubicBezTo>
                  <a:cubicBezTo>
                    <a:pt x="1633" y="2115"/>
                    <a:pt x="1689" y="2115"/>
                    <a:pt x="1651" y="2022"/>
                  </a:cubicBezTo>
                  <a:cubicBezTo>
                    <a:pt x="1633" y="1929"/>
                    <a:pt x="1559" y="1929"/>
                    <a:pt x="1633" y="1874"/>
                  </a:cubicBezTo>
                  <a:cubicBezTo>
                    <a:pt x="1707" y="1818"/>
                    <a:pt x="1763" y="1800"/>
                    <a:pt x="1763" y="1800"/>
                  </a:cubicBezTo>
                  <a:cubicBezTo>
                    <a:pt x="1763" y="1800"/>
                    <a:pt x="1967" y="1744"/>
                    <a:pt x="1967" y="1762"/>
                  </a:cubicBezTo>
                  <a:cubicBezTo>
                    <a:pt x="1967" y="1762"/>
                    <a:pt x="2041" y="1688"/>
                    <a:pt x="2152" y="1632"/>
                  </a:cubicBezTo>
                  <a:cubicBezTo>
                    <a:pt x="2264" y="1577"/>
                    <a:pt x="2523" y="1466"/>
                    <a:pt x="2523" y="1466"/>
                  </a:cubicBezTo>
                  <a:cubicBezTo>
                    <a:pt x="2653" y="1429"/>
                    <a:pt x="2653" y="1429"/>
                    <a:pt x="2653" y="1429"/>
                  </a:cubicBezTo>
                  <a:cubicBezTo>
                    <a:pt x="2709" y="1429"/>
                    <a:pt x="2709" y="1429"/>
                    <a:pt x="2709" y="1429"/>
                  </a:cubicBezTo>
                  <a:cubicBezTo>
                    <a:pt x="2709" y="1429"/>
                    <a:pt x="2746" y="1410"/>
                    <a:pt x="2727" y="1317"/>
                  </a:cubicBezTo>
                  <a:cubicBezTo>
                    <a:pt x="2709" y="1225"/>
                    <a:pt x="2709" y="1206"/>
                    <a:pt x="2764" y="1113"/>
                  </a:cubicBezTo>
                  <a:cubicBezTo>
                    <a:pt x="2802" y="1039"/>
                    <a:pt x="2857" y="984"/>
                    <a:pt x="2857" y="890"/>
                  </a:cubicBezTo>
                  <a:cubicBezTo>
                    <a:pt x="2857" y="779"/>
                    <a:pt x="2876" y="631"/>
                    <a:pt x="2820" y="557"/>
                  </a:cubicBezTo>
                  <a:cubicBezTo>
                    <a:pt x="2783" y="483"/>
                    <a:pt x="2764" y="334"/>
                    <a:pt x="2727" y="316"/>
                  </a:cubicBezTo>
                  <a:cubicBezTo>
                    <a:pt x="2690" y="297"/>
                    <a:pt x="2579" y="278"/>
                    <a:pt x="2523" y="223"/>
                  </a:cubicBezTo>
                  <a:cubicBezTo>
                    <a:pt x="2449" y="167"/>
                    <a:pt x="2338" y="93"/>
                    <a:pt x="2338" y="93"/>
                  </a:cubicBezTo>
                  <a:cubicBezTo>
                    <a:pt x="2226" y="56"/>
                    <a:pt x="2226" y="56"/>
                    <a:pt x="2226" y="56"/>
                  </a:cubicBezTo>
                  <a:cubicBezTo>
                    <a:pt x="1744" y="37"/>
                    <a:pt x="1744" y="37"/>
                    <a:pt x="1744" y="37"/>
                  </a:cubicBezTo>
                  <a:cubicBezTo>
                    <a:pt x="1744" y="37"/>
                    <a:pt x="1670" y="0"/>
                    <a:pt x="1651" y="130"/>
                  </a:cubicBezTo>
                  <a:cubicBezTo>
                    <a:pt x="1596" y="278"/>
                    <a:pt x="1596" y="278"/>
                    <a:pt x="1596" y="278"/>
                  </a:cubicBezTo>
                  <a:cubicBezTo>
                    <a:pt x="1596" y="278"/>
                    <a:pt x="1559" y="501"/>
                    <a:pt x="1577" y="575"/>
                  </a:cubicBezTo>
                  <a:cubicBezTo>
                    <a:pt x="1596" y="631"/>
                    <a:pt x="1614" y="779"/>
                    <a:pt x="1614" y="779"/>
                  </a:cubicBezTo>
                  <a:cubicBezTo>
                    <a:pt x="1614" y="779"/>
                    <a:pt x="1633" y="909"/>
                    <a:pt x="1744" y="928"/>
                  </a:cubicBezTo>
                  <a:cubicBezTo>
                    <a:pt x="1837" y="946"/>
                    <a:pt x="1874" y="909"/>
                    <a:pt x="1985" y="1002"/>
                  </a:cubicBezTo>
                  <a:cubicBezTo>
                    <a:pt x="2078" y="1076"/>
                    <a:pt x="2022" y="1150"/>
                    <a:pt x="1855" y="1206"/>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22" name="Freeform 34"/>
            <p:cNvSpPr>
              <a:spLocks noChangeArrowheads="1"/>
            </p:cNvSpPr>
            <p:nvPr/>
          </p:nvSpPr>
          <p:spPr bwMode="auto">
            <a:xfrm>
              <a:off x="5757863" y="5027613"/>
              <a:ext cx="254000" cy="701675"/>
            </a:xfrm>
            <a:custGeom>
              <a:avLst/>
              <a:gdLst>
                <a:gd name="T0" fmla="*/ 519 w 706"/>
                <a:gd name="T1" fmla="*/ 427 h 1949"/>
                <a:gd name="T2" fmla="*/ 519 w 706"/>
                <a:gd name="T3" fmla="*/ 427 h 1949"/>
                <a:gd name="T4" fmla="*/ 371 w 706"/>
                <a:gd name="T5" fmla="*/ 167 h 1949"/>
                <a:gd name="T6" fmla="*/ 259 w 706"/>
                <a:gd name="T7" fmla="*/ 18 h 1949"/>
                <a:gd name="T8" fmla="*/ 18 w 706"/>
                <a:gd name="T9" fmla="*/ 56 h 1949"/>
                <a:gd name="T10" fmla="*/ 93 w 706"/>
                <a:gd name="T11" fmla="*/ 223 h 1949"/>
                <a:gd name="T12" fmla="*/ 148 w 706"/>
                <a:gd name="T13" fmla="*/ 427 h 1949"/>
                <a:gd name="T14" fmla="*/ 148 w 706"/>
                <a:gd name="T15" fmla="*/ 630 h 1949"/>
                <a:gd name="T16" fmla="*/ 93 w 706"/>
                <a:gd name="T17" fmla="*/ 779 h 1949"/>
                <a:gd name="T18" fmla="*/ 18 w 706"/>
                <a:gd name="T19" fmla="*/ 965 h 1949"/>
                <a:gd name="T20" fmla="*/ 0 w 706"/>
                <a:gd name="T21" fmla="*/ 1169 h 1949"/>
                <a:gd name="T22" fmla="*/ 148 w 706"/>
                <a:gd name="T23" fmla="*/ 1169 h 1949"/>
                <a:gd name="T24" fmla="*/ 297 w 706"/>
                <a:gd name="T25" fmla="*/ 1280 h 1949"/>
                <a:gd name="T26" fmla="*/ 371 w 706"/>
                <a:gd name="T27" fmla="*/ 1484 h 1949"/>
                <a:gd name="T28" fmla="*/ 371 w 706"/>
                <a:gd name="T29" fmla="*/ 1799 h 1949"/>
                <a:gd name="T30" fmla="*/ 556 w 706"/>
                <a:gd name="T31" fmla="*/ 1837 h 1949"/>
                <a:gd name="T32" fmla="*/ 686 w 706"/>
                <a:gd name="T33" fmla="*/ 1614 h 1949"/>
                <a:gd name="T34" fmla="*/ 630 w 706"/>
                <a:gd name="T35" fmla="*/ 1298 h 1949"/>
                <a:gd name="T36" fmla="*/ 464 w 706"/>
                <a:gd name="T37" fmla="*/ 909 h 1949"/>
                <a:gd name="T38" fmla="*/ 519 w 706"/>
                <a:gd name="T39" fmla="*/ 427 h 1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6" h="1949">
                  <a:moveTo>
                    <a:pt x="519" y="427"/>
                  </a:moveTo>
                  <a:lnTo>
                    <a:pt x="519" y="427"/>
                  </a:lnTo>
                  <a:cubicBezTo>
                    <a:pt x="519" y="427"/>
                    <a:pt x="426" y="259"/>
                    <a:pt x="371" y="167"/>
                  </a:cubicBezTo>
                  <a:cubicBezTo>
                    <a:pt x="334" y="93"/>
                    <a:pt x="334" y="37"/>
                    <a:pt x="259" y="18"/>
                  </a:cubicBezTo>
                  <a:cubicBezTo>
                    <a:pt x="185" y="0"/>
                    <a:pt x="37" y="0"/>
                    <a:pt x="18" y="56"/>
                  </a:cubicBezTo>
                  <a:cubicBezTo>
                    <a:pt x="18" y="56"/>
                    <a:pt x="37" y="111"/>
                    <a:pt x="93" y="223"/>
                  </a:cubicBezTo>
                  <a:cubicBezTo>
                    <a:pt x="129" y="315"/>
                    <a:pt x="148" y="389"/>
                    <a:pt x="148" y="427"/>
                  </a:cubicBezTo>
                  <a:cubicBezTo>
                    <a:pt x="148" y="464"/>
                    <a:pt x="148" y="630"/>
                    <a:pt x="148" y="630"/>
                  </a:cubicBezTo>
                  <a:cubicBezTo>
                    <a:pt x="148" y="630"/>
                    <a:pt x="129" y="724"/>
                    <a:pt x="93" y="779"/>
                  </a:cubicBezTo>
                  <a:cubicBezTo>
                    <a:pt x="55" y="835"/>
                    <a:pt x="18" y="927"/>
                    <a:pt x="18" y="965"/>
                  </a:cubicBezTo>
                  <a:cubicBezTo>
                    <a:pt x="18" y="1001"/>
                    <a:pt x="37" y="1113"/>
                    <a:pt x="0" y="1169"/>
                  </a:cubicBezTo>
                  <a:cubicBezTo>
                    <a:pt x="0" y="1169"/>
                    <a:pt x="111" y="1169"/>
                    <a:pt x="148" y="1169"/>
                  </a:cubicBezTo>
                  <a:cubicBezTo>
                    <a:pt x="185" y="1169"/>
                    <a:pt x="241" y="1224"/>
                    <a:pt x="297" y="1280"/>
                  </a:cubicBezTo>
                  <a:cubicBezTo>
                    <a:pt x="352" y="1336"/>
                    <a:pt x="371" y="1354"/>
                    <a:pt x="371" y="1484"/>
                  </a:cubicBezTo>
                  <a:cubicBezTo>
                    <a:pt x="371" y="1632"/>
                    <a:pt x="315" y="1632"/>
                    <a:pt x="371" y="1799"/>
                  </a:cubicBezTo>
                  <a:cubicBezTo>
                    <a:pt x="408" y="1948"/>
                    <a:pt x="500" y="1873"/>
                    <a:pt x="556" y="1837"/>
                  </a:cubicBezTo>
                  <a:cubicBezTo>
                    <a:pt x="594" y="1781"/>
                    <a:pt x="686" y="1669"/>
                    <a:pt x="686" y="1614"/>
                  </a:cubicBezTo>
                  <a:cubicBezTo>
                    <a:pt x="705" y="1540"/>
                    <a:pt x="668" y="1317"/>
                    <a:pt x="630" y="1298"/>
                  </a:cubicBezTo>
                  <a:cubicBezTo>
                    <a:pt x="594" y="1261"/>
                    <a:pt x="500" y="1113"/>
                    <a:pt x="464" y="909"/>
                  </a:cubicBezTo>
                  <a:cubicBezTo>
                    <a:pt x="426" y="686"/>
                    <a:pt x="445" y="501"/>
                    <a:pt x="519" y="427"/>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23" name="Freeform 35"/>
            <p:cNvSpPr>
              <a:spLocks noChangeArrowheads="1"/>
            </p:cNvSpPr>
            <p:nvPr/>
          </p:nvSpPr>
          <p:spPr bwMode="auto">
            <a:xfrm>
              <a:off x="5443538" y="4394200"/>
              <a:ext cx="160337" cy="187325"/>
            </a:xfrm>
            <a:custGeom>
              <a:avLst/>
              <a:gdLst>
                <a:gd name="T0" fmla="*/ 37 w 446"/>
                <a:gd name="T1" fmla="*/ 92 h 520"/>
                <a:gd name="T2" fmla="*/ 37 w 446"/>
                <a:gd name="T3" fmla="*/ 92 h 520"/>
                <a:gd name="T4" fmla="*/ 56 w 446"/>
                <a:gd name="T5" fmla="*/ 55 h 520"/>
                <a:gd name="T6" fmla="*/ 223 w 446"/>
                <a:gd name="T7" fmla="*/ 74 h 520"/>
                <a:gd name="T8" fmla="*/ 297 w 446"/>
                <a:gd name="T9" fmla="*/ 18 h 520"/>
                <a:gd name="T10" fmla="*/ 389 w 446"/>
                <a:gd name="T11" fmla="*/ 241 h 520"/>
                <a:gd name="T12" fmla="*/ 167 w 446"/>
                <a:gd name="T13" fmla="*/ 501 h 520"/>
                <a:gd name="T14" fmla="*/ 56 w 446"/>
                <a:gd name="T15" fmla="*/ 501 h 520"/>
                <a:gd name="T16" fmla="*/ 93 w 446"/>
                <a:gd name="T17" fmla="*/ 334 h 520"/>
                <a:gd name="T18" fmla="*/ 37 w 446"/>
                <a:gd name="T19" fmla="*/ 92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520">
                  <a:moveTo>
                    <a:pt x="37" y="92"/>
                  </a:moveTo>
                  <a:lnTo>
                    <a:pt x="37" y="92"/>
                  </a:lnTo>
                  <a:cubicBezTo>
                    <a:pt x="37" y="74"/>
                    <a:pt x="0" y="55"/>
                    <a:pt x="56" y="55"/>
                  </a:cubicBezTo>
                  <a:cubicBezTo>
                    <a:pt x="111" y="55"/>
                    <a:pt x="185" y="92"/>
                    <a:pt x="223" y="74"/>
                  </a:cubicBezTo>
                  <a:cubicBezTo>
                    <a:pt x="259" y="37"/>
                    <a:pt x="241" y="0"/>
                    <a:pt x="297" y="18"/>
                  </a:cubicBezTo>
                  <a:cubicBezTo>
                    <a:pt x="353" y="37"/>
                    <a:pt x="445" y="130"/>
                    <a:pt x="389" y="241"/>
                  </a:cubicBezTo>
                  <a:cubicBezTo>
                    <a:pt x="334" y="334"/>
                    <a:pt x="241" y="501"/>
                    <a:pt x="167" y="501"/>
                  </a:cubicBezTo>
                  <a:cubicBezTo>
                    <a:pt x="111" y="501"/>
                    <a:pt x="56" y="519"/>
                    <a:pt x="56" y="501"/>
                  </a:cubicBezTo>
                  <a:cubicBezTo>
                    <a:pt x="56" y="463"/>
                    <a:pt x="111" y="445"/>
                    <a:pt x="93" y="334"/>
                  </a:cubicBezTo>
                  <a:cubicBezTo>
                    <a:pt x="93" y="222"/>
                    <a:pt x="74" y="185"/>
                    <a:pt x="37" y="92"/>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24" name="Freeform 36"/>
            <p:cNvSpPr>
              <a:spLocks noChangeArrowheads="1"/>
            </p:cNvSpPr>
            <p:nvPr/>
          </p:nvSpPr>
          <p:spPr bwMode="auto">
            <a:xfrm>
              <a:off x="5437188" y="4267200"/>
              <a:ext cx="174625" cy="160338"/>
            </a:xfrm>
            <a:custGeom>
              <a:avLst/>
              <a:gdLst>
                <a:gd name="T0" fmla="*/ 111 w 483"/>
                <a:gd name="T1" fmla="*/ 130 h 446"/>
                <a:gd name="T2" fmla="*/ 111 w 483"/>
                <a:gd name="T3" fmla="*/ 130 h 446"/>
                <a:gd name="T4" fmla="*/ 222 w 483"/>
                <a:gd name="T5" fmla="*/ 74 h 446"/>
                <a:gd name="T6" fmla="*/ 371 w 483"/>
                <a:gd name="T7" fmla="*/ 0 h 446"/>
                <a:gd name="T8" fmla="*/ 482 w 483"/>
                <a:gd name="T9" fmla="*/ 37 h 446"/>
                <a:gd name="T10" fmla="*/ 426 w 483"/>
                <a:gd name="T11" fmla="*/ 186 h 446"/>
                <a:gd name="T12" fmla="*/ 333 w 483"/>
                <a:gd name="T13" fmla="*/ 353 h 446"/>
                <a:gd name="T14" fmla="*/ 315 w 483"/>
                <a:gd name="T15" fmla="*/ 371 h 446"/>
                <a:gd name="T16" fmla="*/ 277 w 483"/>
                <a:gd name="T17" fmla="*/ 353 h 446"/>
                <a:gd name="T18" fmla="*/ 185 w 483"/>
                <a:gd name="T19" fmla="*/ 427 h 446"/>
                <a:gd name="T20" fmla="*/ 55 w 483"/>
                <a:gd name="T21" fmla="*/ 445 h 446"/>
                <a:gd name="T22" fmla="*/ 0 w 483"/>
                <a:gd name="T23" fmla="*/ 353 h 446"/>
                <a:gd name="T24" fmla="*/ 74 w 483"/>
                <a:gd name="T25" fmla="*/ 204 h 446"/>
                <a:gd name="T26" fmla="*/ 111 w 483"/>
                <a:gd name="T27" fmla="*/ 13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83" h="446">
                  <a:moveTo>
                    <a:pt x="111" y="130"/>
                  </a:moveTo>
                  <a:lnTo>
                    <a:pt x="111" y="130"/>
                  </a:lnTo>
                  <a:cubicBezTo>
                    <a:pt x="111" y="130"/>
                    <a:pt x="185" y="112"/>
                    <a:pt x="222" y="74"/>
                  </a:cubicBezTo>
                  <a:cubicBezTo>
                    <a:pt x="259" y="37"/>
                    <a:pt x="371" y="0"/>
                    <a:pt x="371" y="0"/>
                  </a:cubicBezTo>
                  <a:cubicBezTo>
                    <a:pt x="371" y="0"/>
                    <a:pt x="482" y="0"/>
                    <a:pt x="482" y="37"/>
                  </a:cubicBezTo>
                  <a:cubicBezTo>
                    <a:pt x="482" y="74"/>
                    <a:pt x="463" y="130"/>
                    <a:pt x="426" y="186"/>
                  </a:cubicBezTo>
                  <a:cubicBezTo>
                    <a:pt x="371" y="242"/>
                    <a:pt x="333" y="334"/>
                    <a:pt x="333" y="353"/>
                  </a:cubicBezTo>
                  <a:lnTo>
                    <a:pt x="315" y="371"/>
                  </a:lnTo>
                  <a:lnTo>
                    <a:pt x="277" y="353"/>
                  </a:lnTo>
                  <a:cubicBezTo>
                    <a:pt x="259" y="371"/>
                    <a:pt x="259" y="427"/>
                    <a:pt x="185" y="427"/>
                  </a:cubicBezTo>
                  <a:cubicBezTo>
                    <a:pt x="129" y="427"/>
                    <a:pt x="36" y="353"/>
                    <a:pt x="55" y="445"/>
                  </a:cubicBezTo>
                  <a:cubicBezTo>
                    <a:pt x="55" y="445"/>
                    <a:pt x="0" y="408"/>
                    <a:pt x="0" y="353"/>
                  </a:cubicBezTo>
                  <a:cubicBezTo>
                    <a:pt x="0" y="278"/>
                    <a:pt x="55" y="223"/>
                    <a:pt x="74" y="204"/>
                  </a:cubicBezTo>
                  <a:cubicBezTo>
                    <a:pt x="92" y="167"/>
                    <a:pt x="111" y="167"/>
                    <a:pt x="111" y="130"/>
                  </a:cubicBezTo>
                </a:path>
              </a:pathLst>
            </a:custGeom>
            <a:grpFill/>
            <a:ln w="6480" cap="flat">
              <a:solidFill>
                <a:schemeClr val="bg2"/>
              </a:solidFill>
              <a:round/>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25" name="Freeform 37"/>
            <p:cNvSpPr>
              <a:spLocks noChangeArrowheads="1"/>
            </p:cNvSpPr>
            <p:nvPr/>
          </p:nvSpPr>
          <p:spPr bwMode="auto">
            <a:xfrm>
              <a:off x="5449888" y="4260850"/>
              <a:ext cx="962025" cy="982663"/>
            </a:xfrm>
            <a:custGeom>
              <a:avLst/>
              <a:gdLst>
                <a:gd name="T0" fmla="*/ 2449 w 2673"/>
                <a:gd name="T1" fmla="*/ 1279 h 2728"/>
                <a:gd name="T2" fmla="*/ 2449 w 2673"/>
                <a:gd name="T3" fmla="*/ 1279 h 2728"/>
                <a:gd name="T4" fmla="*/ 2467 w 2673"/>
                <a:gd name="T5" fmla="*/ 1780 h 2728"/>
                <a:gd name="T6" fmla="*/ 2672 w 2673"/>
                <a:gd name="T7" fmla="*/ 2448 h 2728"/>
                <a:gd name="T8" fmla="*/ 2579 w 2673"/>
                <a:gd name="T9" fmla="*/ 2522 h 2728"/>
                <a:gd name="T10" fmla="*/ 2319 w 2673"/>
                <a:gd name="T11" fmla="*/ 2578 h 2728"/>
                <a:gd name="T12" fmla="*/ 2078 w 2673"/>
                <a:gd name="T13" fmla="*/ 2652 h 2728"/>
                <a:gd name="T14" fmla="*/ 1819 w 2673"/>
                <a:gd name="T15" fmla="*/ 2708 h 2728"/>
                <a:gd name="T16" fmla="*/ 1540 w 2673"/>
                <a:gd name="T17" fmla="*/ 2652 h 2728"/>
                <a:gd name="T18" fmla="*/ 1373 w 2673"/>
                <a:gd name="T19" fmla="*/ 2560 h 2728"/>
                <a:gd name="T20" fmla="*/ 1225 w 2673"/>
                <a:gd name="T21" fmla="*/ 2281 h 2728"/>
                <a:gd name="T22" fmla="*/ 1113 w 2673"/>
                <a:gd name="T23" fmla="*/ 2151 h 2728"/>
                <a:gd name="T24" fmla="*/ 872 w 2673"/>
                <a:gd name="T25" fmla="*/ 2189 h 2728"/>
                <a:gd name="T26" fmla="*/ 706 w 2673"/>
                <a:gd name="T27" fmla="*/ 2133 h 2728"/>
                <a:gd name="T28" fmla="*/ 538 w 2673"/>
                <a:gd name="T29" fmla="*/ 2003 h 2728"/>
                <a:gd name="T30" fmla="*/ 483 w 2673"/>
                <a:gd name="T31" fmla="*/ 1966 h 2728"/>
                <a:gd name="T32" fmla="*/ 371 w 2673"/>
                <a:gd name="T33" fmla="*/ 1929 h 2728"/>
                <a:gd name="T34" fmla="*/ 335 w 2673"/>
                <a:gd name="T35" fmla="*/ 1650 h 2728"/>
                <a:gd name="T36" fmla="*/ 205 w 2673"/>
                <a:gd name="T37" fmla="*/ 1391 h 2728"/>
                <a:gd name="T38" fmla="*/ 75 w 2673"/>
                <a:gd name="T39" fmla="*/ 1094 h 2728"/>
                <a:gd name="T40" fmla="*/ 0 w 2673"/>
                <a:gd name="T41" fmla="*/ 927 h 2728"/>
                <a:gd name="T42" fmla="*/ 38 w 2673"/>
                <a:gd name="T43" fmla="*/ 872 h 2728"/>
                <a:gd name="T44" fmla="*/ 149 w 2673"/>
                <a:gd name="T45" fmla="*/ 872 h 2728"/>
                <a:gd name="T46" fmla="*/ 316 w 2673"/>
                <a:gd name="T47" fmla="*/ 686 h 2728"/>
                <a:gd name="T48" fmla="*/ 390 w 2673"/>
                <a:gd name="T49" fmla="*/ 575 h 2728"/>
                <a:gd name="T50" fmla="*/ 279 w 2673"/>
                <a:gd name="T51" fmla="*/ 389 h 2728"/>
                <a:gd name="T52" fmla="*/ 335 w 2673"/>
                <a:gd name="T53" fmla="*/ 260 h 2728"/>
                <a:gd name="T54" fmla="*/ 427 w 2673"/>
                <a:gd name="T55" fmla="*/ 130 h 2728"/>
                <a:gd name="T56" fmla="*/ 446 w 2673"/>
                <a:gd name="T57" fmla="*/ 55 h 2728"/>
                <a:gd name="T58" fmla="*/ 538 w 2673"/>
                <a:gd name="T59" fmla="*/ 18 h 2728"/>
                <a:gd name="T60" fmla="*/ 1169 w 2673"/>
                <a:gd name="T61" fmla="*/ 0 h 2728"/>
                <a:gd name="T62" fmla="*/ 1651 w 2673"/>
                <a:gd name="T63" fmla="*/ 241 h 2728"/>
                <a:gd name="T64" fmla="*/ 2134 w 2673"/>
                <a:gd name="T65" fmla="*/ 537 h 2728"/>
                <a:gd name="T66" fmla="*/ 2152 w 2673"/>
                <a:gd name="T67" fmla="*/ 649 h 2728"/>
                <a:gd name="T68" fmla="*/ 2486 w 2673"/>
                <a:gd name="T69" fmla="*/ 872 h 2728"/>
                <a:gd name="T70" fmla="*/ 2449 w 2673"/>
                <a:gd name="T71" fmla="*/ 1279 h 2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73" h="2728">
                  <a:moveTo>
                    <a:pt x="2449" y="1279"/>
                  </a:moveTo>
                  <a:lnTo>
                    <a:pt x="2449" y="1279"/>
                  </a:lnTo>
                  <a:cubicBezTo>
                    <a:pt x="2486" y="1354"/>
                    <a:pt x="2486" y="1539"/>
                    <a:pt x="2467" y="1780"/>
                  </a:cubicBezTo>
                  <a:cubicBezTo>
                    <a:pt x="2449" y="2021"/>
                    <a:pt x="2579" y="2263"/>
                    <a:pt x="2672" y="2448"/>
                  </a:cubicBezTo>
                  <a:cubicBezTo>
                    <a:pt x="2672" y="2448"/>
                    <a:pt x="2597" y="2522"/>
                    <a:pt x="2579" y="2522"/>
                  </a:cubicBezTo>
                  <a:cubicBezTo>
                    <a:pt x="2561" y="2541"/>
                    <a:pt x="2338" y="2578"/>
                    <a:pt x="2319" y="2578"/>
                  </a:cubicBezTo>
                  <a:cubicBezTo>
                    <a:pt x="2301" y="2578"/>
                    <a:pt x="2078" y="2652"/>
                    <a:pt x="2078" y="2652"/>
                  </a:cubicBezTo>
                  <a:cubicBezTo>
                    <a:pt x="2078" y="2652"/>
                    <a:pt x="1985" y="2708"/>
                    <a:pt x="1819" y="2708"/>
                  </a:cubicBezTo>
                  <a:cubicBezTo>
                    <a:pt x="1670" y="2708"/>
                    <a:pt x="1633" y="2727"/>
                    <a:pt x="1540" y="2652"/>
                  </a:cubicBezTo>
                  <a:cubicBezTo>
                    <a:pt x="1429" y="2597"/>
                    <a:pt x="1373" y="2560"/>
                    <a:pt x="1373" y="2560"/>
                  </a:cubicBezTo>
                  <a:cubicBezTo>
                    <a:pt x="1373" y="2560"/>
                    <a:pt x="1225" y="2337"/>
                    <a:pt x="1225" y="2281"/>
                  </a:cubicBezTo>
                  <a:cubicBezTo>
                    <a:pt x="1206" y="2244"/>
                    <a:pt x="1188" y="2170"/>
                    <a:pt x="1113" y="2151"/>
                  </a:cubicBezTo>
                  <a:cubicBezTo>
                    <a:pt x="1039" y="2133"/>
                    <a:pt x="872" y="2151"/>
                    <a:pt x="872" y="2189"/>
                  </a:cubicBezTo>
                  <a:cubicBezTo>
                    <a:pt x="872" y="2189"/>
                    <a:pt x="742" y="2151"/>
                    <a:pt x="706" y="2133"/>
                  </a:cubicBezTo>
                  <a:cubicBezTo>
                    <a:pt x="687" y="2115"/>
                    <a:pt x="538" y="2003"/>
                    <a:pt x="538" y="2003"/>
                  </a:cubicBezTo>
                  <a:cubicBezTo>
                    <a:pt x="483" y="1966"/>
                    <a:pt x="483" y="1966"/>
                    <a:pt x="483" y="1966"/>
                  </a:cubicBezTo>
                  <a:cubicBezTo>
                    <a:pt x="371" y="1929"/>
                    <a:pt x="371" y="1929"/>
                    <a:pt x="371" y="1929"/>
                  </a:cubicBezTo>
                  <a:cubicBezTo>
                    <a:pt x="371" y="1929"/>
                    <a:pt x="390" y="1799"/>
                    <a:pt x="335" y="1650"/>
                  </a:cubicBezTo>
                  <a:cubicBezTo>
                    <a:pt x="279" y="1502"/>
                    <a:pt x="205" y="1391"/>
                    <a:pt x="205" y="1391"/>
                  </a:cubicBezTo>
                  <a:cubicBezTo>
                    <a:pt x="75" y="1094"/>
                    <a:pt x="75" y="1094"/>
                    <a:pt x="75" y="1094"/>
                  </a:cubicBezTo>
                  <a:cubicBezTo>
                    <a:pt x="0" y="927"/>
                    <a:pt x="0" y="927"/>
                    <a:pt x="0" y="927"/>
                  </a:cubicBezTo>
                  <a:cubicBezTo>
                    <a:pt x="0" y="927"/>
                    <a:pt x="0" y="890"/>
                    <a:pt x="38" y="872"/>
                  </a:cubicBezTo>
                  <a:cubicBezTo>
                    <a:pt x="38" y="872"/>
                    <a:pt x="38" y="890"/>
                    <a:pt x="149" y="872"/>
                  </a:cubicBezTo>
                  <a:cubicBezTo>
                    <a:pt x="149" y="872"/>
                    <a:pt x="241" y="834"/>
                    <a:pt x="316" y="686"/>
                  </a:cubicBezTo>
                  <a:cubicBezTo>
                    <a:pt x="316" y="686"/>
                    <a:pt x="390" y="593"/>
                    <a:pt x="390" y="575"/>
                  </a:cubicBezTo>
                  <a:cubicBezTo>
                    <a:pt x="390" y="537"/>
                    <a:pt x="371" y="408"/>
                    <a:pt x="279" y="389"/>
                  </a:cubicBezTo>
                  <a:cubicBezTo>
                    <a:pt x="279" y="389"/>
                    <a:pt x="316" y="296"/>
                    <a:pt x="335" y="260"/>
                  </a:cubicBezTo>
                  <a:cubicBezTo>
                    <a:pt x="371" y="222"/>
                    <a:pt x="427" y="148"/>
                    <a:pt x="427" y="130"/>
                  </a:cubicBezTo>
                  <a:cubicBezTo>
                    <a:pt x="446" y="111"/>
                    <a:pt x="446" y="55"/>
                    <a:pt x="446" y="55"/>
                  </a:cubicBezTo>
                  <a:cubicBezTo>
                    <a:pt x="538" y="18"/>
                    <a:pt x="538" y="18"/>
                    <a:pt x="538" y="18"/>
                  </a:cubicBezTo>
                  <a:cubicBezTo>
                    <a:pt x="1169" y="0"/>
                    <a:pt x="1169" y="0"/>
                    <a:pt x="1169" y="0"/>
                  </a:cubicBezTo>
                  <a:cubicBezTo>
                    <a:pt x="1651" y="241"/>
                    <a:pt x="1651" y="241"/>
                    <a:pt x="1651" y="241"/>
                  </a:cubicBezTo>
                  <a:cubicBezTo>
                    <a:pt x="2134" y="537"/>
                    <a:pt x="2134" y="537"/>
                    <a:pt x="2134" y="537"/>
                  </a:cubicBezTo>
                  <a:cubicBezTo>
                    <a:pt x="2134" y="537"/>
                    <a:pt x="2152" y="631"/>
                    <a:pt x="2152" y="649"/>
                  </a:cubicBezTo>
                  <a:cubicBezTo>
                    <a:pt x="2152" y="686"/>
                    <a:pt x="2523" y="816"/>
                    <a:pt x="2486" y="872"/>
                  </a:cubicBezTo>
                  <a:cubicBezTo>
                    <a:pt x="2467" y="890"/>
                    <a:pt x="2319" y="1076"/>
                    <a:pt x="2449" y="1279"/>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26" name="Freeform 38"/>
            <p:cNvSpPr>
              <a:spLocks noChangeArrowheads="1"/>
            </p:cNvSpPr>
            <p:nvPr/>
          </p:nvSpPr>
          <p:spPr bwMode="auto">
            <a:xfrm>
              <a:off x="5464175" y="3800475"/>
              <a:ext cx="520700" cy="514350"/>
            </a:xfrm>
            <a:custGeom>
              <a:avLst/>
              <a:gdLst>
                <a:gd name="T0" fmla="*/ 371 w 1447"/>
                <a:gd name="T1" fmla="*/ 92 h 1428"/>
                <a:gd name="T2" fmla="*/ 371 w 1447"/>
                <a:gd name="T3" fmla="*/ 92 h 1428"/>
                <a:gd name="T4" fmla="*/ 445 w 1447"/>
                <a:gd name="T5" fmla="*/ 445 h 1428"/>
                <a:gd name="T6" fmla="*/ 222 w 1447"/>
                <a:gd name="T7" fmla="*/ 834 h 1428"/>
                <a:gd name="T8" fmla="*/ 111 w 1447"/>
                <a:gd name="T9" fmla="*/ 1000 h 1428"/>
                <a:gd name="T10" fmla="*/ 74 w 1447"/>
                <a:gd name="T11" fmla="*/ 1149 h 1428"/>
                <a:gd name="T12" fmla="*/ 37 w 1447"/>
                <a:gd name="T13" fmla="*/ 1427 h 1428"/>
                <a:gd name="T14" fmla="*/ 129 w 1447"/>
                <a:gd name="T15" fmla="*/ 1390 h 1428"/>
                <a:gd name="T16" fmla="*/ 259 w 1447"/>
                <a:gd name="T17" fmla="*/ 1316 h 1428"/>
                <a:gd name="T18" fmla="*/ 408 w 1447"/>
                <a:gd name="T19" fmla="*/ 1334 h 1428"/>
                <a:gd name="T20" fmla="*/ 500 w 1447"/>
                <a:gd name="T21" fmla="*/ 1297 h 1428"/>
                <a:gd name="T22" fmla="*/ 1131 w 1447"/>
                <a:gd name="T23" fmla="*/ 1279 h 1428"/>
                <a:gd name="T24" fmla="*/ 1205 w 1447"/>
                <a:gd name="T25" fmla="*/ 964 h 1428"/>
                <a:gd name="T26" fmla="*/ 1298 w 1447"/>
                <a:gd name="T27" fmla="*/ 742 h 1428"/>
                <a:gd name="T28" fmla="*/ 1410 w 1447"/>
                <a:gd name="T29" fmla="*/ 482 h 1428"/>
                <a:gd name="T30" fmla="*/ 1298 w 1447"/>
                <a:gd name="T31" fmla="*/ 111 h 1428"/>
                <a:gd name="T32" fmla="*/ 1150 w 1447"/>
                <a:gd name="T33" fmla="*/ 0 h 1428"/>
                <a:gd name="T34" fmla="*/ 927 w 1447"/>
                <a:gd name="T35" fmla="*/ 55 h 1428"/>
                <a:gd name="T36" fmla="*/ 371 w 1447"/>
                <a:gd name="T37" fmla="*/ 92 h 1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7" h="1428">
                  <a:moveTo>
                    <a:pt x="371" y="92"/>
                  </a:moveTo>
                  <a:lnTo>
                    <a:pt x="371" y="92"/>
                  </a:lnTo>
                  <a:cubicBezTo>
                    <a:pt x="371" y="92"/>
                    <a:pt x="482" y="278"/>
                    <a:pt x="445" y="445"/>
                  </a:cubicBezTo>
                  <a:cubicBezTo>
                    <a:pt x="389" y="593"/>
                    <a:pt x="222" y="834"/>
                    <a:pt x="222" y="834"/>
                  </a:cubicBezTo>
                  <a:cubicBezTo>
                    <a:pt x="111" y="1000"/>
                    <a:pt x="111" y="1000"/>
                    <a:pt x="111" y="1000"/>
                  </a:cubicBezTo>
                  <a:cubicBezTo>
                    <a:pt x="111" y="1000"/>
                    <a:pt x="92" y="1130"/>
                    <a:pt x="74" y="1149"/>
                  </a:cubicBezTo>
                  <a:cubicBezTo>
                    <a:pt x="55" y="1186"/>
                    <a:pt x="0" y="1371"/>
                    <a:pt x="37" y="1427"/>
                  </a:cubicBezTo>
                  <a:cubicBezTo>
                    <a:pt x="37" y="1427"/>
                    <a:pt x="74" y="1427"/>
                    <a:pt x="129" y="1390"/>
                  </a:cubicBezTo>
                  <a:cubicBezTo>
                    <a:pt x="185" y="1353"/>
                    <a:pt x="222" y="1316"/>
                    <a:pt x="259" y="1316"/>
                  </a:cubicBezTo>
                  <a:cubicBezTo>
                    <a:pt x="297" y="1297"/>
                    <a:pt x="408" y="1297"/>
                    <a:pt x="408" y="1334"/>
                  </a:cubicBezTo>
                  <a:cubicBezTo>
                    <a:pt x="500" y="1297"/>
                    <a:pt x="500" y="1297"/>
                    <a:pt x="500" y="1297"/>
                  </a:cubicBezTo>
                  <a:cubicBezTo>
                    <a:pt x="1131" y="1279"/>
                    <a:pt x="1131" y="1279"/>
                    <a:pt x="1131" y="1279"/>
                  </a:cubicBezTo>
                  <a:cubicBezTo>
                    <a:pt x="1131" y="1279"/>
                    <a:pt x="1187" y="1019"/>
                    <a:pt x="1205" y="964"/>
                  </a:cubicBezTo>
                  <a:cubicBezTo>
                    <a:pt x="1205" y="909"/>
                    <a:pt x="1298" y="742"/>
                    <a:pt x="1298" y="742"/>
                  </a:cubicBezTo>
                  <a:cubicBezTo>
                    <a:pt x="1298" y="742"/>
                    <a:pt x="1446" y="630"/>
                    <a:pt x="1410" y="482"/>
                  </a:cubicBezTo>
                  <a:cubicBezTo>
                    <a:pt x="1391" y="315"/>
                    <a:pt x="1354" y="166"/>
                    <a:pt x="1298" y="111"/>
                  </a:cubicBezTo>
                  <a:cubicBezTo>
                    <a:pt x="1261" y="74"/>
                    <a:pt x="1150" y="0"/>
                    <a:pt x="1150" y="0"/>
                  </a:cubicBezTo>
                  <a:cubicBezTo>
                    <a:pt x="1150" y="0"/>
                    <a:pt x="1113" y="18"/>
                    <a:pt x="927" y="55"/>
                  </a:cubicBezTo>
                  <a:cubicBezTo>
                    <a:pt x="742" y="92"/>
                    <a:pt x="482" y="111"/>
                    <a:pt x="371" y="92"/>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27" name="Freeform 39"/>
            <p:cNvSpPr>
              <a:spLocks noChangeArrowheads="1"/>
            </p:cNvSpPr>
            <p:nvPr/>
          </p:nvSpPr>
          <p:spPr bwMode="auto">
            <a:xfrm>
              <a:off x="5870575" y="3719513"/>
              <a:ext cx="728663" cy="862012"/>
            </a:xfrm>
            <a:custGeom>
              <a:avLst/>
              <a:gdLst>
                <a:gd name="T0" fmla="*/ 1855 w 2023"/>
                <a:gd name="T1" fmla="*/ 1706 h 2393"/>
                <a:gd name="T2" fmla="*/ 1855 w 2023"/>
                <a:gd name="T3" fmla="*/ 1706 h 2393"/>
                <a:gd name="T4" fmla="*/ 1763 w 2023"/>
                <a:gd name="T5" fmla="*/ 1724 h 2393"/>
                <a:gd name="T6" fmla="*/ 1614 w 2023"/>
                <a:gd name="T7" fmla="*/ 1873 h 2393"/>
                <a:gd name="T8" fmla="*/ 1577 w 2023"/>
                <a:gd name="T9" fmla="*/ 2021 h 2393"/>
                <a:gd name="T10" fmla="*/ 1503 w 2023"/>
                <a:gd name="T11" fmla="*/ 2058 h 2393"/>
                <a:gd name="T12" fmla="*/ 1466 w 2023"/>
                <a:gd name="T13" fmla="*/ 2281 h 2393"/>
                <a:gd name="T14" fmla="*/ 1354 w 2023"/>
                <a:gd name="T15" fmla="*/ 2392 h 2393"/>
                <a:gd name="T16" fmla="*/ 983 w 2023"/>
                <a:gd name="T17" fmla="*/ 2151 h 2393"/>
                <a:gd name="T18" fmla="*/ 965 w 2023"/>
                <a:gd name="T19" fmla="*/ 2039 h 2393"/>
                <a:gd name="T20" fmla="*/ 482 w 2023"/>
                <a:gd name="T21" fmla="*/ 1743 h 2393"/>
                <a:gd name="T22" fmla="*/ 0 w 2023"/>
                <a:gd name="T23" fmla="*/ 1502 h 2393"/>
                <a:gd name="T24" fmla="*/ 74 w 2023"/>
                <a:gd name="T25" fmla="*/ 1169 h 2393"/>
                <a:gd name="T26" fmla="*/ 167 w 2023"/>
                <a:gd name="T27" fmla="*/ 965 h 2393"/>
                <a:gd name="T28" fmla="*/ 297 w 2023"/>
                <a:gd name="T29" fmla="*/ 724 h 2393"/>
                <a:gd name="T30" fmla="*/ 167 w 2023"/>
                <a:gd name="T31" fmla="*/ 334 h 2393"/>
                <a:gd name="T32" fmla="*/ 19 w 2023"/>
                <a:gd name="T33" fmla="*/ 223 h 2393"/>
                <a:gd name="T34" fmla="*/ 130 w 2023"/>
                <a:gd name="T35" fmla="*/ 56 h 2393"/>
                <a:gd name="T36" fmla="*/ 408 w 2023"/>
                <a:gd name="T37" fmla="*/ 37 h 2393"/>
                <a:gd name="T38" fmla="*/ 650 w 2023"/>
                <a:gd name="T39" fmla="*/ 56 h 2393"/>
                <a:gd name="T40" fmla="*/ 1039 w 2023"/>
                <a:gd name="T41" fmla="*/ 315 h 2393"/>
                <a:gd name="T42" fmla="*/ 1410 w 2023"/>
                <a:gd name="T43" fmla="*/ 371 h 2393"/>
                <a:gd name="T44" fmla="*/ 1763 w 2023"/>
                <a:gd name="T45" fmla="*/ 278 h 2393"/>
                <a:gd name="T46" fmla="*/ 1985 w 2023"/>
                <a:gd name="T47" fmla="*/ 297 h 2393"/>
                <a:gd name="T48" fmla="*/ 1837 w 2023"/>
                <a:gd name="T49" fmla="*/ 501 h 2393"/>
                <a:gd name="T50" fmla="*/ 1725 w 2023"/>
                <a:gd name="T51" fmla="*/ 630 h 2393"/>
                <a:gd name="T52" fmla="*/ 1707 w 2023"/>
                <a:gd name="T53" fmla="*/ 1465 h 2393"/>
                <a:gd name="T54" fmla="*/ 1799 w 2023"/>
                <a:gd name="T55" fmla="*/ 1613 h 2393"/>
                <a:gd name="T56" fmla="*/ 1855 w 2023"/>
                <a:gd name="T57" fmla="*/ 1706 h 2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23" h="2393">
                  <a:moveTo>
                    <a:pt x="1855" y="1706"/>
                  </a:moveTo>
                  <a:lnTo>
                    <a:pt x="1855" y="1706"/>
                  </a:lnTo>
                  <a:cubicBezTo>
                    <a:pt x="1855" y="1706"/>
                    <a:pt x="1781" y="1687"/>
                    <a:pt x="1763" y="1724"/>
                  </a:cubicBezTo>
                  <a:cubicBezTo>
                    <a:pt x="1744" y="1762"/>
                    <a:pt x="1651" y="1817"/>
                    <a:pt x="1614" y="1873"/>
                  </a:cubicBezTo>
                  <a:cubicBezTo>
                    <a:pt x="1577" y="1947"/>
                    <a:pt x="1614" y="1984"/>
                    <a:pt x="1577" y="2021"/>
                  </a:cubicBezTo>
                  <a:cubicBezTo>
                    <a:pt x="1558" y="2039"/>
                    <a:pt x="1503" y="1965"/>
                    <a:pt x="1503" y="2058"/>
                  </a:cubicBezTo>
                  <a:cubicBezTo>
                    <a:pt x="1503" y="2133"/>
                    <a:pt x="1503" y="2225"/>
                    <a:pt x="1466" y="2281"/>
                  </a:cubicBezTo>
                  <a:cubicBezTo>
                    <a:pt x="1410" y="2318"/>
                    <a:pt x="1354" y="2392"/>
                    <a:pt x="1354" y="2392"/>
                  </a:cubicBezTo>
                  <a:cubicBezTo>
                    <a:pt x="983" y="2151"/>
                    <a:pt x="983" y="2151"/>
                    <a:pt x="983" y="2151"/>
                  </a:cubicBezTo>
                  <a:cubicBezTo>
                    <a:pt x="965" y="2039"/>
                    <a:pt x="965" y="2039"/>
                    <a:pt x="965" y="2039"/>
                  </a:cubicBezTo>
                  <a:cubicBezTo>
                    <a:pt x="482" y="1743"/>
                    <a:pt x="482" y="1743"/>
                    <a:pt x="482" y="1743"/>
                  </a:cubicBezTo>
                  <a:cubicBezTo>
                    <a:pt x="0" y="1502"/>
                    <a:pt x="0" y="1502"/>
                    <a:pt x="0" y="1502"/>
                  </a:cubicBezTo>
                  <a:cubicBezTo>
                    <a:pt x="74" y="1169"/>
                    <a:pt x="74" y="1169"/>
                    <a:pt x="74" y="1169"/>
                  </a:cubicBezTo>
                  <a:cubicBezTo>
                    <a:pt x="167" y="965"/>
                    <a:pt x="167" y="965"/>
                    <a:pt x="167" y="965"/>
                  </a:cubicBezTo>
                  <a:cubicBezTo>
                    <a:pt x="167" y="965"/>
                    <a:pt x="297" y="853"/>
                    <a:pt x="297" y="724"/>
                  </a:cubicBezTo>
                  <a:cubicBezTo>
                    <a:pt x="279" y="594"/>
                    <a:pt x="204" y="353"/>
                    <a:pt x="167" y="334"/>
                  </a:cubicBezTo>
                  <a:cubicBezTo>
                    <a:pt x="149" y="315"/>
                    <a:pt x="19" y="223"/>
                    <a:pt x="19" y="223"/>
                  </a:cubicBezTo>
                  <a:cubicBezTo>
                    <a:pt x="19" y="223"/>
                    <a:pt x="0" y="56"/>
                    <a:pt x="130" y="56"/>
                  </a:cubicBezTo>
                  <a:cubicBezTo>
                    <a:pt x="279" y="37"/>
                    <a:pt x="353" y="37"/>
                    <a:pt x="408" y="37"/>
                  </a:cubicBezTo>
                  <a:cubicBezTo>
                    <a:pt x="445" y="37"/>
                    <a:pt x="575" y="0"/>
                    <a:pt x="650" y="56"/>
                  </a:cubicBezTo>
                  <a:cubicBezTo>
                    <a:pt x="724" y="111"/>
                    <a:pt x="946" y="297"/>
                    <a:pt x="1039" y="315"/>
                  </a:cubicBezTo>
                  <a:cubicBezTo>
                    <a:pt x="1132" y="353"/>
                    <a:pt x="1224" y="427"/>
                    <a:pt x="1410" y="371"/>
                  </a:cubicBezTo>
                  <a:cubicBezTo>
                    <a:pt x="1595" y="297"/>
                    <a:pt x="1725" y="278"/>
                    <a:pt x="1763" y="278"/>
                  </a:cubicBezTo>
                  <a:cubicBezTo>
                    <a:pt x="1818" y="278"/>
                    <a:pt x="2022" y="241"/>
                    <a:pt x="1985" y="297"/>
                  </a:cubicBezTo>
                  <a:cubicBezTo>
                    <a:pt x="1966" y="353"/>
                    <a:pt x="1892" y="464"/>
                    <a:pt x="1837" y="501"/>
                  </a:cubicBezTo>
                  <a:cubicBezTo>
                    <a:pt x="1781" y="556"/>
                    <a:pt x="1725" y="575"/>
                    <a:pt x="1725" y="630"/>
                  </a:cubicBezTo>
                  <a:cubicBezTo>
                    <a:pt x="1725" y="686"/>
                    <a:pt x="1651" y="1409"/>
                    <a:pt x="1707" y="1465"/>
                  </a:cubicBezTo>
                  <a:cubicBezTo>
                    <a:pt x="1744" y="1502"/>
                    <a:pt x="1744" y="1576"/>
                    <a:pt x="1799" y="1613"/>
                  </a:cubicBezTo>
                  <a:cubicBezTo>
                    <a:pt x="1837" y="1650"/>
                    <a:pt x="1874" y="1668"/>
                    <a:pt x="1855" y="1706"/>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28" name="Freeform 40"/>
            <p:cNvSpPr>
              <a:spLocks noChangeArrowheads="1"/>
            </p:cNvSpPr>
            <p:nvPr/>
          </p:nvSpPr>
          <p:spPr bwMode="auto">
            <a:xfrm>
              <a:off x="4160838" y="3178175"/>
              <a:ext cx="1149350" cy="774700"/>
            </a:xfrm>
            <a:custGeom>
              <a:avLst/>
              <a:gdLst>
                <a:gd name="T0" fmla="*/ 1984 w 3191"/>
                <a:gd name="T1" fmla="*/ 0 h 2152"/>
                <a:gd name="T2" fmla="*/ 1984 w 3191"/>
                <a:gd name="T3" fmla="*/ 0 h 2152"/>
                <a:gd name="T4" fmla="*/ 1891 w 3191"/>
                <a:gd name="T5" fmla="*/ 18 h 2152"/>
                <a:gd name="T6" fmla="*/ 1762 w 3191"/>
                <a:gd name="T7" fmla="*/ 36 h 2152"/>
                <a:gd name="T8" fmla="*/ 1613 w 3191"/>
                <a:gd name="T9" fmla="*/ 259 h 2152"/>
                <a:gd name="T10" fmla="*/ 1446 w 3191"/>
                <a:gd name="T11" fmla="*/ 426 h 2152"/>
                <a:gd name="T12" fmla="*/ 1094 w 3191"/>
                <a:gd name="T13" fmla="*/ 556 h 2152"/>
                <a:gd name="T14" fmla="*/ 1020 w 3191"/>
                <a:gd name="T15" fmla="*/ 612 h 2152"/>
                <a:gd name="T16" fmla="*/ 834 w 3191"/>
                <a:gd name="T17" fmla="*/ 760 h 2152"/>
                <a:gd name="T18" fmla="*/ 279 w 3191"/>
                <a:gd name="T19" fmla="*/ 890 h 2152"/>
                <a:gd name="T20" fmla="*/ 167 w 3191"/>
                <a:gd name="T21" fmla="*/ 1113 h 2152"/>
                <a:gd name="T22" fmla="*/ 37 w 3191"/>
                <a:gd name="T23" fmla="*/ 1279 h 2152"/>
                <a:gd name="T24" fmla="*/ 56 w 3191"/>
                <a:gd name="T25" fmla="*/ 1465 h 2152"/>
                <a:gd name="T26" fmla="*/ 130 w 3191"/>
                <a:gd name="T27" fmla="*/ 1687 h 2152"/>
                <a:gd name="T28" fmla="*/ 167 w 3191"/>
                <a:gd name="T29" fmla="*/ 1799 h 2152"/>
                <a:gd name="T30" fmla="*/ 445 w 3191"/>
                <a:gd name="T31" fmla="*/ 2151 h 2152"/>
                <a:gd name="T32" fmla="*/ 501 w 3191"/>
                <a:gd name="T33" fmla="*/ 2058 h 2152"/>
                <a:gd name="T34" fmla="*/ 612 w 3191"/>
                <a:gd name="T35" fmla="*/ 1891 h 2152"/>
                <a:gd name="T36" fmla="*/ 778 w 3191"/>
                <a:gd name="T37" fmla="*/ 1873 h 2152"/>
                <a:gd name="T38" fmla="*/ 946 w 3191"/>
                <a:gd name="T39" fmla="*/ 1929 h 2152"/>
                <a:gd name="T40" fmla="*/ 908 w 3191"/>
                <a:gd name="T41" fmla="*/ 1761 h 2152"/>
                <a:gd name="T42" fmla="*/ 982 w 3191"/>
                <a:gd name="T43" fmla="*/ 1650 h 2152"/>
                <a:gd name="T44" fmla="*/ 1094 w 3191"/>
                <a:gd name="T45" fmla="*/ 1539 h 2152"/>
                <a:gd name="T46" fmla="*/ 1279 w 3191"/>
                <a:gd name="T47" fmla="*/ 1520 h 2152"/>
                <a:gd name="T48" fmla="*/ 1391 w 3191"/>
                <a:gd name="T49" fmla="*/ 1613 h 2152"/>
                <a:gd name="T50" fmla="*/ 1502 w 3191"/>
                <a:gd name="T51" fmla="*/ 1669 h 2152"/>
                <a:gd name="T52" fmla="*/ 1669 w 3191"/>
                <a:gd name="T53" fmla="*/ 1706 h 2152"/>
                <a:gd name="T54" fmla="*/ 1836 w 3191"/>
                <a:gd name="T55" fmla="*/ 1743 h 2152"/>
                <a:gd name="T56" fmla="*/ 1984 w 3191"/>
                <a:gd name="T57" fmla="*/ 1669 h 2152"/>
                <a:gd name="T58" fmla="*/ 2170 w 3191"/>
                <a:gd name="T59" fmla="*/ 1502 h 2152"/>
                <a:gd name="T60" fmla="*/ 3190 w 3191"/>
                <a:gd name="T61" fmla="*/ 1446 h 2152"/>
                <a:gd name="T62" fmla="*/ 3078 w 3191"/>
                <a:gd name="T63" fmla="*/ 1298 h 2152"/>
                <a:gd name="T64" fmla="*/ 2949 w 3191"/>
                <a:gd name="T65" fmla="*/ 1149 h 2152"/>
                <a:gd name="T66" fmla="*/ 2837 w 3191"/>
                <a:gd name="T67" fmla="*/ 1019 h 2152"/>
                <a:gd name="T68" fmla="*/ 2578 w 3191"/>
                <a:gd name="T69" fmla="*/ 760 h 2152"/>
                <a:gd name="T70" fmla="*/ 2262 w 3191"/>
                <a:gd name="T71" fmla="*/ 556 h 2152"/>
                <a:gd name="T72" fmla="*/ 2207 w 3191"/>
                <a:gd name="T73" fmla="*/ 445 h 2152"/>
                <a:gd name="T74" fmla="*/ 2262 w 3191"/>
                <a:gd name="T75" fmla="*/ 277 h 2152"/>
                <a:gd name="T76" fmla="*/ 1984 w 3191"/>
                <a:gd name="T77" fmla="*/ 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91" h="2152">
                  <a:moveTo>
                    <a:pt x="1984" y="0"/>
                  </a:moveTo>
                  <a:lnTo>
                    <a:pt x="1984" y="0"/>
                  </a:lnTo>
                  <a:cubicBezTo>
                    <a:pt x="1984" y="0"/>
                    <a:pt x="1965" y="18"/>
                    <a:pt x="1891" y="18"/>
                  </a:cubicBezTo>
                  <a:cubicBezTo>
                    <a:pt x="1817" y="18"/>
                    <a:pt x="1799" y="0"/>
                    <a:pt x="1762" y="36"/>
                  </a:cubicBezTo>
                  <a:cubicBezTo>
                    <a:pt x="1724" y="92"/>
                    <a:pt x="1613" y="259"/>
                    <a:pt x="1613" y="259"/>
                  </a:cubicBezTo>
                  <a:cubicBezTo>
                    <a:pt x="1613" y="259"/>
                    <a:pt x="1483" y="407"/>
                    <a:pt x="1446" y="426"/>
                  </a:cubicBezTo>
                  <a:cubicBezTo>
                    <a:pt x="1409" y="445"/>
                    <a:pt x="1261" y="556"/>
                    <a:pt x="1094" y="556"/>
                  </a:cubicBezTo>
                  <a:cubicBezTo>
                    <a:pt x="1094" y="556"/>
                    <a:pt x="1057" y="537"/>
                    <a:pt x="1020" y="612"/>
                  </a:cubicBezTo>
                  <a:cubicBezTo>
                    <a:pt x="982" y="686"/>
                    <a:pt x="852" y="760"/>
                    <a:pt x="834" y="760"/>
                  </a:cubicBezTo>
                  <a:cubicBezTo>
                    <a:pt x="797" y="778"/>
                    <a:pt x="594" y="871"/>
                    <a:pt x="279" y="890"/>
                  </a:cubicBezTo>
                  <a:cubicBezTo>
                    <a:pt x="279" y="890"/>
                    <a:pt x="204" y="1075"/>
                    <a:pt x="167" y="1113"/>
                  </a:cubicBezTo>
                  <a:cubicBezTo>
                    <a:pt x="130" y="1168"/>
                    <a:pt x="56" y="1261"/>
                    <a:pt x="37" y="1279"/>
                  </a:cubicBezTo>
                  <a:cubicBezTo>
                    <a:pt x="37" y="1316"/>
                    <a:pt x="0" y="1354"/>
                    <a:pt x="56" y="1465"/>
                  </a:cubicBezTo>
                  <a:cubicBezTo>
                    <a:pt x="111" y="1576"/>
                    <a:pt x="130" y="1595"/>
                    <a:pt x="130" y="1687"/>
                  </a:cubicBezTo>
                  <a:cubicBezTo>
                    <a:pt x="130" y="1687"/>
                    <a:pt x="74" y="1706"/>
                    <a:pt x="167" y="1799"/>
                  </a:cubicBezTo>
                  <a:cubicBezTo>
                    <a:pt x="260" y="1891"/>
                    <a:pt x="445" y="2021"/>
                    <a:pt x="445" y="2151"/>
                  </a:cubicBezTo>
                  <a:cubicBezTo>
                    <a:pt x="445" y="2151"/>
                    <a:pt x="482" y="2077"/>
                    <a:pt x="501" y="2058"/>
                  </a:cubicBezTo>
                  <a:cubicBezTo>
                    <a:pt x="538" y="2021"/>
                    <a:pt x="594" y="1891"/>
                    <a:pt x="612" y="1891"/>
                  </a:cubicBezTo>
                  <a:cubicBezTo>
                    <a:pt x="650" y="1873"/>
                    <a:pt x="668" y="1855"/>
                    <a:pt x="778" y="1873"/>
                  </a:cubicBezTo>
                  <a:cubicBezTo>
                    <a:pt x="871" y="1891"/>
                    <a:pt x="946" y="1929"/>
                    <a:pt x="946" y="1929"/>
                  </a:cubicBezTo>
                  <a:cubicBezTo>
                    <a:pt x="946" y="1929"/>
                    <a:pt x="908" y="1799"/>
                    <a:pt x="908" y="1761"/>
                  </a:cubicBezTo>
                  <a:cubicBezTo>
                    <a:pt x="908" y="1725"/>
                    <a:pt x="890" y="1687"/>
                    <a:pt x="982" y="1650"/>
                  </a:cubicBezTo>
                  <a:cubicBezTo>
                    <a:pt x="1057" y="1613"/>
                    <a:pt x="1094" y="1558"/>
                    <a:pt x="1094" y="1539"/>
                  </a:cubicBezTo>
                  <a:cubicBezTo>
                    <a:pt x="1112" y="1520"/>
                    <a:pt x="1187" y="1484"/>
                    <a:pt x="1279" y="1520"/>
                  </a:cubicBezTo>
                  <a:cubicBezTo>
                    <a:pt x="1279" y="1520"/>
                    <a:pt x="1353" y="1576"/>
                    <a:pt x="1391" y="1613"/>
                  </a:cubicBezTo>
                  <a:cubicBezTo>
                    <a:pt x="1428" y="1669"/>
                    <a:pt x="1409" y="1669"/>
                    <a:pt x="1502" y="1669"/>
                  </a:cubicBezTo>
                  <a:cubicBezTo>
                    <a:pt x="1594" y="1687"/>
                    <a:pt x="1650" y="1687"/>
                    <a:pt x="1669" y="1706"/>
                  </a:cubicBezTo>
                  <a:cubicBezTo>
                    <a:pt x="1688" y="1725"/>
                    <a:pt x="1743" y="1761"/>
                    <a:pt x="1836" y="1743"/>
                  </a:cubicBezTo>
                  <a:cubicBezTo>
                    <a:pt x="1947" y="1743"/>
                    <a:pt x="1965" y="1706"/>
                    <a:pt x="1984" y="1669"/>
                  </a:cubicBezTo>
                  <a:cubicBezTo>
                    <a:pt x="2003" y="1613"/>
                    <a:pt x="2021" y="1502"/>
                    <a:pt x="2170" y="1502"/>
                  </a:cubicBezTo>
                  <a:cubicBezTo>
                    <a:pt x="2336" y="1484"/>
                    <a:pt x="3190" y="1446"/>
                    <a:pt x="3190" y="1446"/>
                  </a:cubicBezTo>
                  <a:cubicBezTo>
                    <a:pt x="3190" y="1446"/>
                    <a:pt x="3134" y="1409"/>
                    <a:pt x="3078" y="1298"/>
                  </a:cubicBezTo>
                  <a:cubicBezTo>
                    <a:pt x="3004" y="1187"/>
                    <a:pt x="3004" y="1187"/>
                    <a:pt x="2949" y="1149"/>
                  </a:cubicBezTo>
                  <a:cubicBezTo>
                    <a:pt x="2893" y="1113"/>
                    <a:pt x="2875" y="1113"/>
                    <a:pt x="2837" y="1019"/>
                  </a:cubicBezTo>
                  <a:cubicBezTo>
                    <a:pt x="2801" y="945"/>
                    <a:pt x="2726" y="816"/>
                    <a:pt x="2578" y="760"/>
                  </a:cubicBezTo>
                  <a:cubicBezTo>
                    <a:pt x="2411" y="704"/>
                    <a:pt x="2300" y="593"/>
                    <a:pt x="2262" y="556"/>
                  </a:cubicBezTo>
                  <a:cubicBezTo>
                    <a:pt x="2225" y="519"/>
                    <a:pt x="2188" y="519"/>
                    <a:pt x="2207" y="445"/>
                  </a:cubicBezTo>
                  <a:cubicBezTo>
                    <a:pt x="2207" y="371"/>
                    <a:pt x="2300" y="315"/>
                    <a:pt x="2262" y="277"/>
                  </a:cubicBezTo>
                  <a:cubicBezTo>
                    <a:pt x="2244" y="222"/>
                    <a:pt x="2003" y="0"/>
                    <a:pt x="1984" y="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29" name="Freeform 41"/>
            <p:cNvSpPr>
              <a:spLocks noChangeArrowheads="1"/>
            </p:cNvSpPr>
            <p:nvPr/>
          </p:nvSpPr>
          <p:spPr bwMode="auto">
            <a:xfrm>
              <a:off x="4983163" y="1228725"/>
              <a:ext cx="962025" cy="989013"/>
            </a:xfrm>
            <a:custGeom>
              <a:avLst/>
              <a:gdLst>
                <a:gd name="T0" fmla="*/ 0 w 2672"/>
                <a:gd name="T1" fmla="*/ 92 h 2746"/>
                <a:gd name="T2" fmla="*/ 0 w 2672"/>
                <a:gd name="T3" fmla="*/ 92 h 2746"/>
                <a:gd name="T4" fmla="*/ 93 w 2672"/>
                <a:gd name="T5" fmla="*/ 2615 h 2746"/>
                <a:gd name="T6" fmla="*/ 2022 w 2672"/>
                <a:gd name="T7" fmla="*/ 2578 h 2746"/>
                <a:gd name="T8" fmla="*/ 2207 w 2672"/>
                <a:gd name="T9" fmla="*/ 2652 h 2746"/>
                <a:gd name="T10" fmla="*/ 2245 w 2672"/>
                <a:gd name="T11" fmla="*/ 2671 h 2746"/>
                <a:gd name="T12" fmla="*/ 2337 w 2672"/>
                <a:gd name="T13" fmla="*/ 2504 h 2746"/>
                <a:gd name="T14" fmla="*/ 2671 w 2672"/>
                <a:gd name="T15" fmla="*/ 2300 h 2746"/>
                <a:gd name="T16" fmla="*/ 2560 w 2672"/>
                <a:gd name="T17" fmla="*/ 2133 h 2746"/>
                <a:gd name="T18" fmla="*/ 2652 w 2672"/>
                <a:gd name="T19" fmla="*/ 2040 h 2746"/>
                <a:gd name="T20" fmla="*/ 2356 w 2672"/>
                <a:gd name="T21" fmla="*/ 1725 h 2746"/>
                <a:gd name="T22" fmla="*/ 2133 w 2672"/>
                <a:gd name="T23" fmla="*/ 1484 h 2746"/>
                <a:gd name="T24" fmla="*/ 2059 w 2672"/>
                <a:gd name="T25" fmla="*/ 1261 h 2746"/>
                <a:gd name="T26" fmla="*/ 1929 w 2672"/>
                <a:gd name="T27" fmla="*/ 1131 h 2746"/>
                <a:gd name="T28" fmla="*/ 1818 w 2672"/>
                <a:gd name="T29" fmla="*/ 964 h 2746"/>
                <a:gd name="T30" fmla="*/ 1707 w 2672"/>
                <a:gd name="T31" fmla="*/ 704 h 2746"/>
                <a:gd name="T32" fmla="*/ 1633 w 2672"/>
                <a:gd name="T33" fmla="*/ 538 h 2746"/>
                <a:gd name="T34" fmla="*/ 1725 w 2672"/>
                <a:gd name="T35" fmla="*/ 463 h 2746"/>
                <a:gd name="T36" fmla="*/ 1874 w 2672"/>
                <a:gd name="T37" fmla="*/ 779 h 2746"/>
                <a:gd name="T38" fmla="*/ 1985 w 2672"/>
                <a:gd name="T39" fmla="*/ 983 h 2746"/>
                <a:gd name="T40" fmla="*/ 2096 w 2672"/>
                <a:gd name="T41" fmla="*/ 1242 h 2746"/>
                <a:gd name="T42" fmla="*/ 2189 w 2672"/>
                <a:gd name="T43" fmla="*/ 1261 h 2746"/>
                <a:gd name="T44" fmla="*/ 2170 w 2672"/>
                <a:gd name="T45" fmla="*/ 1057 h 2746"/>
                <a:gd name="T46" fmla="*/ 2189 w 2672"/>
                <a:gd name="T47" fmla="*/ 834 h 2746"/>
                <a:gd name="T48" fmla="*/ 2281 w 2672"/>
                <a:gd name="T49" fmla="*/ 612 h 2746"/>
                <a:gd name="T50" fmla="*/ 2245 w 2672"/>
                <a:gd name="T51" fmla="*/ 408 h 2746"/>
                <a:gd name="T52" fmla="*/ 2133 w 2672"/>
                <a:gd name="T53" fmla="*/ 111 h 2746"/>
                <a:gd name="T54" fmla="*/ 2059 w 2672"/>
                <a:gd name="T55" fmla="*/ 74 h 2746"/>
                <a:gd name="T56" fmla="*/ 1855 w 2672"/>
                <a:gd name="T57" fmla="*/ 185 h 2746"/>
                <a:gd name="T58" fmla="*/ 1651 w 2672"/>
                <a:gd name="T59" fmla="*/ 148 h 2746"/>
                <a:gd name="T60" fmla="*/ 1447 w 2672"/>
                <a:gd name="T61" fmla="*/ 37 h 2746"/>
                <a:gd name="T62" fmla="*/ 1076 w 2672"/>
                <a:gd name="T63" fmla="*/ 92 h 2746"/>
                <a:gd name="T64" fmla="*/ 853 w 2672"/>
                <a:gd name="T65" fmla="*/ 222 h 2746"/>
                <a:gd name="T66" fmla="*/ 649 w 2672"/>
                <a:gd name="T67" fmla="*/ 203 h 2746"/>
                <a:gd name="T68" fmla="*/ 445 w 2672"/>
                <a:gd name="T69" fmla="*/ 148 h 2746"/>
                <a:gd name="T70" fmla="*/ 0 w 2672"/>
                <a:gd name="T71" fmla="*/ 92 h 27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72" h="2746">
                  <a:moveTo>
                    <a:pt x="0" y="92"/>
                  </a:moveTo>
                  <a:lnTo>
                    <a:pt x="0" y="92"/>
                  </a:lnTo>
                  <a:cubicBezTo>
                    <a:pt x="93" y="2615"/>
                    <a:pt x="93" y="2615"/>
                    <a:pt x="93" y="2615"/>
                  </a:cubicBezTo>
                  <a:cubicBezTo>
                    <a:pt x="2022" y="2578"/>
                    <a:pt x="2022" y="2578"/>
                    <a:pt x="2022" y="2578"/>
                  </a:cubicBezTo>
                  <a:cubicBezTo>
                    <a:pt x="2207" y="2652"/>
                    <a:pt x="2207" y="2652"/>
                    <a:pt x="2207" y="2652"/>
                  </a:cubicBezTo>
                  <a:cubicBezTo>
                    <a:pt x="2207" y="2652"/>
                    <a:pt x="2189" y="2745"/>
                    <a:pt x="2245" y="2671"/>
                  </a:cubicBezTo>
                  <a:cubicBezTo>
                    <a:pt x="2300" y="2578"/>
                    <a:pt x="2263" y="2597"/>
                    <a:pt x="2337" y="2504"/>
                  </a:cubicBezTo>
                  <a:cubicBezTo>
                    <a:pt x="2411" y="2411"/>
                    <a:pt x="2504" y="2300"/>
                    <a:pt x="2671" y="2300"/>
                  </a:cubicBezTo>
                  <a:cubicBezTo>
                    <a:pt x="2671" y="2300"/>
                    <a:pt x="2560" y="2189"/>
                    <a:pt x="2560" y="2133"/>
                  </a:cubicBezTo>
                  <a:cubicBezTo>
                    <a:pt x="2560" y="2096"/>
                    <a:pt x="2597" y="2040"/>
                    <a:pt x="2652" y="2040"/>
                  </a:cubicBezTo>
                  <a:cubicBezTo>
                    <a:pt x="2652" y="2040"/>
                    <a:pt x="2375" y="1743"/>
                    <a:pt x="2356" y="1725"/>
                  </a:cubicBezTo>
                  <a:cubicBezTo>
                    <a:pt x="2337" y="1725"/>
                    <a:pt x="2170" y="1521"/>
                    <a:pt x="2133" y="1484"/>
                  </a:cubicBezTo>
                  <a:cubicBezTo>
                    <a:pt x="2115" y="1446"/>
                    <a:pt x="2078" y="1316"/>
                    <a:pt x="2059" y="1261"/>
                  </a:cubicBezTo>
                  <a:cubicBezTo>
                    <a:pt x="2022" y="1224"/>
                    <a:pt x="2004" y="1187"/>
                    <a:pt x="1929" y="1131"/>
                  </a:cubicBezTo>
                  <a:cubicBezTo>
                    <a:pt x="1855" y="1057"/>
                    <a:pt x="1855" y="1057"/>
                    <a:pt x="1818" y="964"/>
                  </a:cubicBezTo>
                  <a:cubicBezTo>
                    <a:pt x="1781" y="853"/>
                    <a:pt x="1762" y="816"/>
                    <a:pt x="1707" y="704"/>
                  </a:cubicBezTo>
                  <a:cubicBezTo>
                    <a:pt x="1651" y="593"/>
                    <a:pt x="1614" y="612"/>
                    <a:pt x="1633" y="538"/>
                  </a:cubicBezTo>
                  <a:cubicBezTo>
                    <a:pt x="1651" y="482"/>
                    <a:pt x="1688" y="408"/>
                    <a:pt x="1725" y="463"/>
                  </a:cubicBezTo>
                  <a:cubicBezTo>
                    <a:pt x="1762" y="519"/>
                    <a:pt x="1818" y="742"/>
                    <a:pt x="1874" y="779"/>
                  </a:cubicBezTo>
                  <a:cubicBezTo>
                    <a:pt x="1929" y="834"/>
                    <a:pt x="1966" y="909"/>
                    <a:pt x="1985" y="983"/>
                  </a:cubicBezTo>
                  <a:cubicBezTo>
                    <a:pt x="2004" y="1075"/>
                    <a:pt x="2078" y="1205"/>
                    <a:pt x="2096" y="1242"/>
                  </a:cubicBezTo>
                  <a:cubicBezTo>
                    <a:pt x="2133" y="1261"/>
                    <a:pt x="2189" y="1335"/>
                    <a:pt x="2189" y="1261"/>
                  </a:cubicBezTo>
                  <a:cubicBezTo>
                    <a:pt x="2189" y="1168"/>
                    <a:pt x="2170" y="1131"/>
                    <a:pt x="2170" y="1057"/>
                  </a:cubicBezTo>
                  <a:cubicBezTo>
                    <a:pt x="2170" y="983"/>
                    <a:pt x="2170" y="890"/>
                    <a:pt x="2189" y="834"/>
                  </a:cubicBezTo>
                  <a:cubicBezTo>
                    <a:pt x="2189" y="760"/>
                    <a:pt x="2281" y="649"/>
                    <a:pt x="2281" y="612"/>
                  </a:cubicBezTo>
                  <a:cubicBezTo>
                    <a:pt x="2300" y="574"/>
                    <a:pt x="2263" y="445"/>
                    <a:pt x="2245" y="408"/>
                  </a:cubicBezTo>
                  <a:cubicBezTo>
                    <a:pt x="2226" y="371"/>
                    <a:pt x="2133" y="111"/>
                    <a:pt x="2133" y="111"/>
                  </a:cubicBezTo>
                  <a:cubicBezTo>
                    <a:pt x="2133" y="111"/>
                    <a:pt x="2078" y="55"/>
                    <a:pt x="2059" y="74"/>
                  </a:cubicBezTo>
                  <a:cubicBezTo>
                    <a:pt x="2022" y="111"/>
                    <a:pt x="1948" y="185"/>
                    <a:pt x="1855" y="185"/>
                  </a:cubicBezTo>
                  <a:cubicBezTo>
                    <a:pt x="1781" y="185"/>
                    <a:pt x="1707" y="185"/>
                    <a:pt x="1651" y="148"/>
                  </a:cubicBezTo>
                  <a:cubicBezTo>
                    <a:pt x="1595" y="111"/>
                    <a:pt x="1577" y="74"/>
                    <a:pt x="1447" y="37"/>
                  </a:cubicBezTo>
                  <a:cubicBezTo>
                    <a:pt x="1317" y="0"/>
                    <a:pt x="1187" y="18"/>
                    <a:pt x="1076" y="92"/>
                  </a:cubicBezTo>
                  <a:cubicBezTo>
                    <a:pt x="965" y="167"/>
                    <a:pt x="946" y="241"/>
                    <a:pt x="853" y="222"/>
                  </a:cubicBezTo>
                  <a:cubicBezTo>
                    <a:pt x="779" y="203"/>
                    <a:pt x="705" y="185"/>
                    <a:pt x="649" y="203"/>
                  </a:cubicBezTo>
                  <a:cubicBezTo>
                    <a:pt x="594" y="203"/>
                    <a:pt x="556" y="185"/>
                    <a:pt x="445" y="148"/>
                  </a:cubicBezTo>
                  <a:cubicBezTo>
                    <a:pt x="352" y="129"/>
                    <a:pt x="111" y="148"/>
                    <a:pt x="0" y="92"/>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30" name="Freeform 42"/>
            <p:cNvSpPr>
              <a:spLocks noChangeArrowheads="1"/>
            </p:cNvSpPr>
            <p:nvPr/>
          </p:nvSpPr>
          <p:spPr bwMode="auto">
            <a:xfrm>
              <a:off x="4829175" y="2057400"/>
              <a:ext cx="1376363" cy="1782763"/>
            </a:xfrm>
            <a:custGeom>
              <a:avLst/>
              <a:gdLst>
                <a:gd name="T0" fmla="*/ 3321 w 3822"/>
                <a:gd name="T1" fmla="*/ 4656 h 4954"/>
                <a:gd name="T2" fmla="*/ 3321 w 3822"/>
                <a:gd name="T3" fmla="*/ 4656 h 4954"/>
                <a:gd name="T4" fmla="*/ 3173 w 3822"/>
                <a:gd name="T5" fmla="*/ 4656 h 4954"/>
                <a:gd name="T6" fmla="*/ 2968 w 3822"/>
                <a:gd name="T7" fmla="*/ 4693 h 4954"/>
                <a:gd name="T8" fmla="*/ 2913 w 3822"/>
                <a:gd name="T9" fmla="*/ 4842 h 4954"/>
                <a:gd name="T10" fmla="*/ 2486 w 3822"/>
                <a:gd name="T11" fmla="*/ 4934 h 4954"/>
                <a:gd name="T12" fmla="*/ 2134 w 3822"/>
                <a:gd name="T13" fmla="*/ 4934 h 4954"/>
                <a:gd name="T14" fmla="*/ 1911 w 3822"/>
                <a:gd name="T15" fmla="*/ 4786 h 4954"/>
                <a:gd name="T16" fmla="*/ 1689 w 3822"/>
                <a:gd name="T17" fmla="*/ 4767 h 4954"/>
                <a:gd name="T18" fmla="*/ 1540 w 3822"/>
                <a:gd name="T19" fmla="*/ 4749 h 4954"/>
                <a:gd name="T20" fmla="*/ 1336 w 3822"/>
                <a:gd name="T21" fmla="*/ 4563 h 4954"/>
                <a:gd name="T22" fmla="*/ 1188 w 3822"/>
                <a:gd name="T23" fmla="*/ 4378 h 4954"/>
                <a:gd name="T24" fmla="*/ 1095 w 3822"/>
                <a:gd name="T25" fmla="*/ 4266 h 4954"/>
                <a:gd name="T26" fmla="*/ 1021 w 3822"/>
                <a:gd name="T27" fmla="*/ 4192 h 4954"/>
                <a:gd name="T28" fmla="*/ 891 w 3822"/>
                <a:gd name="T29" fmla="*/ 4007 h 4954"/>
                <a:gd name="T30" fmla="*/ 650 w 3822"/>
                <a:gd name="T31" fmla="*/ 3840 h 4954"/>
                <a:gd name="T32" fmla="*/ 427 w 3822"/>
                <a:gd name="T33" fmla="*/ 3691 h 4954"/>
                <a:gd name="T34" fmla="*/ 353 w 3822"/>
                <a:gd name="T35" fmla="*/ 3636 h 4954"/>
                <a:gd name="T36" fmla="*/ 353 w 3822"/>
                <a:gd name="T37" fmla="*/ 3524 h 4954"/>
                <a:gd name="T38" fmla="*/ 390 w 3822"/>
                <a:gd name="T39" fmla="*/ 3450 h 4954"/>
                <a:gd name="T40" fmla="*/ 390 w 3822"/>
                <a:gd name="T41" fmla="*/ 3339 h 4954"/>
                <a:gd name="T42" fmla="*/ 130 w 3822"/>
                <a:gd name="T43" fmla="*/ 3117 h 4954"/>
                <a:gd name="T44" fmla="*/ 149 w 3822"/>
                <a:gd name="T45" fmla="*/ 3042 h 4954"/>
                <a:gd name="T46" fmla="*/ 37 w 3822"/>
                <a:gd name="T47" fmla="*/ 2782 h 4954"/>
                <a:gd name="T48" fmla="*/ 0 w 3822"/>
                <a:gd name="T49" fmla="*/ 2560 h 4954"/>
                <a:gd name="T50" fmla="*/ 19 w 3822"/>
                <a:gd name="T51" fmla="*/ 2356 h 4954"/>
                <a:gd name="T52" fmla="*/ 130 w 3822"/>
                <a:gd name="T53" fmla="*/ 2115 h 4954"/>
                <a:gd name="T54" fmla="*/ 334 w 3822"/>
                <a:gd name="T55" fmla="*/ 1966 h 4954"/>
                <a:gd name="T56" fmla="*/ 316 w 3822"/>
                <a:gd name="T57" fmla="*/ 927 h 4954"/>
                <a:gd name="T58" fmla="*/ 482 w 3822"/>
                <a:gd name="T59" fmla="*/ 872 h 4954"/>
                <a:gd name="T60" fmla="*/ 538 w 3822"/>
                <a:gd name="T61" fmla="*/ 779 h 4954"/>
                <a:gd name="T62" fmla="*/ 520 w 3822"/>
                <a:gd name="T63" fmla="*/ 315 h 4954"/>
                <a:gd name="T64" fmla="*/ 2449 w 3822"/>
                <a:gd name="T65" fmla="*/ 278 h 4954"/>
                <a:gd name="T66" fmla="*/ 2634 w 3822"/>
                <a:gd name="T67" fmla="*/ 352 h 4954"/>
                <a:gd name="T68" fmla="*/ 2653 w 3822"/>
                <a:gd name="T69" fmla="*/ 390 h 4954"/>
                <a:gd name="T70" fmla="*/ 2746 w 3822"/>
                <a:gd name="T71" fmla="*/ 223 h 4954"/>
                <a:gd name="T72" fmla="*/ 3098 w 3822"/>
                <a:gd name="T73" fmla="*/ 0 h 4954"/>
                <a:gd name="T74" fmla="*/ 3209 w 3822"/>
                <a:gd name="T75" fmla="*/ 130 h 4954"/>
                <a:gd name="T76" fmla="*/ 3414 w 3822"/>
                <a:gd name="T77" fmla="*/ 334 h 4954"/>
                <a:gd name="T78" fmla="*/ 3450 w 3822"/>
                <a:gd name="T79" fmla="*/ 631 h 4954"/>
                <a:gd name="T80" fmla="*/ 3525 w 3822"/>
                <a:gd name="T81" fmla="*/ 835 h 4954"/>
                <a:gd name="T82" fmla="*/ 3580 w 3822"/>
                <a:gd name="T83" fmla="*/ 1039 h 4954"/>
                <a:gd name="T84" fmla="*/ 3580 w 3822"/>
                <a:gd name="T85" fmla="*/ 1150 h 4954"/>
                <a:gd name="T86" fmla="*/ 3821 w 3822"/>
                <a:gd name="T87" fmla="*/ 1298 h 4954"/>
                <a:gd name="T88" fmla="*/ 3766 w 3822"/>
                <a:gd name="T89" fmla="*/ 1354 h 4954"/>
                <a:gd name="T90" fmla="*/ 3544 w 3822"/>
                <a:gd name="T91" fmla="*/ 1595 h 4954"/>
                <a:gd name="T92" fmla="*/ 3506 w 3822"/>
                <a:gd name="T93" fmla="*/ 1707 h 4954"/>
                <a:gd name="T94" fmla="*/ 3432 w 3822"/>
                <a:gd name="T95" fmla="*/ 2059 h 4954"/>
                <a:gd name="T96" fmla="*/ 3450 w 3822"/>
                <a:gd name="T97" fmla="*/ 2226 h 4954"/>
                <a:gd name="T98" fmla="*/ 3395 w 3822"/>
                <a:gd name="T99" fmla="*/ 2486 h 4954"/>
                <a:gd name="T100" fmla="*/ 3173 w 3822"/>
                <a:gd name="T101" fmla="*/ 2801 h 4954"/>
                <a:gd name="T102" fmla="*/ 3098 w 3822"/>
                <a:gd name="T103" fmla="*/ 3079 h 4954"/>
                <a:gd name="T104" fmla="*/ 2931 w 3822"/>
                <a:gd name="T105" fmla="*/ 3209 h 4954"/>
                <a:gd name="T106" fmla="*/ 2931 w 3822"/>
                <a:gd name="T107" fmla="*/ 3636 h 4954"/>
                <a:gd name="T108" fmla="*/ 2727 w 3822"/>
                <a:gd name="T109" fmla="*/ 3784 h 4954"/>
                <a:gd name="T110" fmla="*/ 2820 w 3822"/>
                <a:gd name="T111" fmla="*/ 3970 h 4954"/>
                <a:gd name="T112" fmla="*/ 3191 w 3822"/>
                <a:gd name="T113" fmla="*/ 4415 h 4954"/>
                <a:gd name="T114" fmla="*/ 3321 w 3822"/>
                <a:gd name="T115" fmla="*/ 4656 h 4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822" h="4954">
                  <a:moveTo>
                    <a:pt x="3321" y="4656"/>
                  </a:moveTo>
                  <a:lnTo>
                    <a:pt x="3321" y="4656"/>
                  </a:lnTo>
                  <a:cubicBezTo>
                    <a:pt x="3321" y="4656"/>
                    <a:pt x="3228" y="4656"/>
                    <a:pt x="3173" y="4656"/>
                  </a:cubicBezTo>
                  <a:cubicBezTo>
                    <a:pt x="3117" y="4656"/>
                    <a:pt x="2987" y="4656"/>
                    <a:pt x="2968" y="4693"/>
                  </a:cubicBezTo>
                  <a:cubicBezTo>
                    <a:pt x="2931" y="4730"/>
                    <a:pt x="2913" y="4786"/>
                    <a:pt x="2913" y="4842"/>
                  </a:cubicBezTo>
                  <a:cubicBezTo>
                    <a:pt x="2913" y="4842"/>
                    <a:pt x="2505" y="4934"/>
                    <a:pt x="2486" y="4934"/>
                  </a:cubicBezTo>
                  <a:cubicBezTo>
                    <a:pt x="2467" y="4934"/>
                    <a:pt x="2189" y="4953"/>
                    <a:pt x="2134" y="4934"/>
                  </a:cubicBezTo>
                  <a:cubicBezTo>
                    <a:pt x="2134" y="4934"/>
                    <a:pt x="2078" y="4823"/>
                    <a:pt x="1911" y="4786"/>
                  </a:cubicBezTo>
                  <a:cubicBezTo>
                    <a:pt x="1763" y="4730"/>
                    <a:pt x="1689" y="4767"/>
                    <a:pt x="1689" y="4767"/>
                  </a:cubicBezTo>
                  <a:cubicBezTo>
                    <a:pt x="1689" y="4767"/>
                    <a:pt x="1577" y="4786"/>
                    <a:pt x="1540" y="4749"/>
                  </a:cubicBezTo>
                  <a:cubicBezTo>
                    <a:pt x="1503" y="4712"/>
                    <a:pt x="1336" y="4563"/>
                    <a:pt x="1336" y="4563"/>
                  </a:cubicBezTo>
                  <a:cubicBezTo>
                    <a:pt x="1336" y="4563"/>
                    <a:pt x="1224" y="4433"/>
                    <a:pt x="1188" y="4378"/>
                  </a:cubicBezTo>
                  <a:cubicBezTo>
                    <a:pt x="1150" y="4304"/>
                    <a:pt x="1132" y="4304"/>
                    <a:pt x="1095" y="4266"/>
                  </a:cubicBezTo>
                  <a:cubicBezTo>
                    <a:pt x="1076" y="4230"/>
                    <a:pt x="1021" y="4211"/>
                    <a:pt x="1021" y="4192"/>
                  </a:cubicBezTo>
                  <a:cubicBezTo>
                    <a:pt x="1002" y="4174"/>
                    <a:pt x="947" y="4062"/>
                    <a:pt x="891" y="4007"/>
                  </a:cubicBezTo>
                  <a:cubicBezTo>
                    <a:pt x="835" y="3933"/>
                    <a:pt x="742" y="3877"/>
                    <a:pt x="650" y="3840"/>
                  </a:cubicBezTo>
                  <a:cubicBezTo>
                    <a:pt x="557" y="3803"/>
                    <a:pt x="427" y="3691"/>
                    <a:pt x="427" y="3691"/>
                  </a:cubicBezTo>
                  <a:cubicBezTo>
                    <a:pt x="427" y="3691"/>
                    <a:pt x="371" y="3654"/>
                    <a:pt x="353" y="3636"/>
                  </a:cubicBezTo>
                  <a:cubicBezTo>
                    <a:pt x="334" y="3599"/>
                    <a:pt x="316" y="3562"/>
                    <a:pt x="353" y="3524"/>
                  </a:cubicBezTo>
                  <a:cubicBezTo>
                    <a:pt x="371" y="3506"/>
                    <a:pt x="390" y="3450"/>
                    <a:pt x="390" y="3450"/>
                  </a:cubicBezTo>
                  <a:cubicBezTo>
                    <a:pt x="390" y="3450"/>
                    <a:pt x="446" y="3413"/>
                    <a:pt x="390" y="3339"/>
                  </a:cubicBezTo>
                  <a:cubicBezTo>
                    <a:pt x="316" y="3283"/>
                    <a:pt x="130" y="3117"/>
                    <a:pt x="130" y="3117"/>
                  </a:cubicBezTo>
                  <a:cubicBezTo>
                    <a:pt x="130" y="3117"/>
                    <a:pt x="167" y="3098"/>
                    <a:pt x="149" y="3042"/>
                  </a:cubicBezTo>
                  <a:cubicBezTo>
                    <a:pt x="130" y="2968"/>
                    <a:pt x="56" y="2857"/>
                    <a:pt x="37" y="2782"/>
                  </a:cubicBezTo>
                  <a:cubicBezTo>
                    <a:pt x="19" y="2727"/>
                    <a:pt x="0" y="2578"/>
                    <a:pt x="0" y="2560"/>
                  </a:cubicBezTo>
                  <a:cubicBezTo>
                    <a:pt x="0" y="2523"/>
                    <a:pt x="0" y="2430"/>
                    <a:pt x="19" y="2356"/>
                  </a:cubicBezTo>
                  <a:cubicBezTo>
                    <a:pt x="37" y="2281"/>
                    <a:pt x="111" y="2133"/>
                    <a:pt x="130" y="2115"/>
                  </a:cubicBezTo>
                  <a:cubicBezTo>
                    <a:pt x="149" y="2078"/>
                    <a:pt x="260" y="1985"/>
                    <a:pt x="334" y="1966"/>
                  </a:cubicBezTo>
                  <a:cubicBezTo>
                    <a:pt x="316" y="927"/>
                    <a:pt x="316" y="927"/>
                    <a:pt x="316" y="927"/>
                  </a:cubicBezTo>
                  <a:cubicBezTo>
                    <a:pt x="316" y="927"/>
                    <a:pt x="427" y="872"/>
                    <a:pt x="482" y="872"/>
                  </a:cubicBezTo>
                  <a:cubicBezTo>
                    <a:pt x="520" y="872"/>
                    <a:pt x="538" y="835"/>
                    <a:pt x="538" y="779"/>
                  </a:cubicBezTo>
                  <a:cubicBezTo>
                    <a:pt x="538" y="705"/>
                    <a:pt x="520" y="315"/>
                    <a:pt x="520" y="315"/>
                  </a:cubicBezTo>
                  <a:cubicBezTo>
                    <a:pt x="2449" y="278"/>
                    <a:pt x="2449" y="278"/>
                    <a:pt x="2449" y="278"/>
                  </a:cubicBezTo>
                  <a:cubicBezTo>
                    <a:pt x="2634" y="352"/>
                    <a:pt x="2634" y="352"/>
                    <a:pt x="2634" y="352"/>
                  </a:cubicBezTo>
                  <a:cubicBezTo>
                    <a:pt x="2634" y="352"/>
                    <a:pt x="2597" y="426"/>
                    <a:pt x="2653" y="390"/>
                  </a:cubicBezTo>
                  <a:cubicBezTo>
                    <a:pt x="2690" y="334"/>
                    <a:pt x="2708" y="260"/>
                    <a:pt x="2746" y="223"/>
                  </a:cubicBezTo>
                  <a:cubicBezTo>
                    <a:pt x="2764" y="204"/>
                    <a:pt x="2913" y="0"/>
                    <a:pt x="3098" y="0"/>
                  </a:cubicBezTo>
                  <a:cubicBezTo>
                    <a:pt x="3098" y="0"/>
                    <a:pt x="3154" y="93"/>
                    <a:pt x="3209" y="130"/>
                  </a:cubicBezTo>
                  <a:cubicBezTo>
                    <a:pt x="3265" y="167"/>
                    <a:pt x="3395" y="278"/>
                    <a:pt x="3414" y="334"/>
                  </a:cubicBezTo>
                  <a:cubicBezTo>
                    <a:pt x="3432" y="371"/>
                    <a:pt x="3414" y="538"/>
                    <a:pt x="3450" y="631"/>
                  </a:cubicBezTo>
                  <a:cubicBezTo>
                    <a:pt x="3506" y="705"/>
                    <a:pt x="3506" y="723"/>
                    <a:pt x="3525" y="835"/>
                  </a:cubicBezTo>
                  <a:cubicBezTo>
                    <a:pt x="3562" y="927"/>
                    <a:pt x="3580" y="983"/>
                    <a:pt x="3580" y="1039"/>
                  </a:cubicBezTo>
                  <a:cubicBezTo>
                    <a:pt x="3580" y="1113"/>
                    <a:pt x="3525" y="1132"/>
                    <a:pt x="3580" y="1150"/>
                  </a:cubicBezTo>
                  <a:cubicBezTo>
                    <a:pt x="3618" y="1150"/>
                    <a:pt x="3821" y="1298"/>
                    <a:pt x="3821" y="1298"/>
                  </a:cubicBezTo>
                  <a:cubicBezTo>
                    <a:pt x="3821" y="1298"/>
                    <a:pt x="3803" y="1298"/>
                    <a:pt x="3766" y="1354"/>
                  </a:cubicBezTo>
                  <a:cubicBezTo>
                    <a:pt x="3729" y="1410"/>
                    <a:pt x="3599" y="1558"/>
                    <a:pt x="3544" y="1595"/>
                  </a:cubicBezTo>
                  <a:cubicBezTo>
                    <a:pt x="3506" y="1614"/>
                    <a:pt x="3506" y="1633"/>
                    <a:pt x="3506" y="1707"/>
                  </a:cubicBezTo>
                  <a:cubicBezTo>
                    <a:pt x="3506" y="1799"/>
                    <a:pt x="3432" y="1966"/>
                    <a:pt x="3432" y="2059"/>
                  </a:cubicBezTo>
                  <a:cubicBezTo>
                    <a:pt x="3450" y="2152"/>
                    <a:pt x="3450" y="2170"/>
                    <a:pt x="3450" y="2226"/>
                  </a:cubicBezTo>
                  <a:cubicBezTo>
                    <a:pt x="3450" y="2281"/>
                    <a:pt x="3414" y="2375"/>
                    <a:pt x="3395" y="2486"/>
                  </a:cubicBezTo>
                  <a:cubicBezTo>
                    <a:pt x="3395" y="2578"/>
                    <a:pt x="3228" y="2671"/>
                    <a:pt x="3173" y="2801"/>
                  </a:cubicBezTo>
                  <a:cubicBezTo>
                    <a:pt x="3135" y="2931"/>
                    <a:pt x="3154" y="3005"/>
                    <a:pt x="3098" y="3079"/>
                  </a:cubicBezTo>
                  <a:cubicBezTo>
                    <a:pt x="3061" y="3153"/>
                    <a:pt x="2950" y="3117"/>
                    <a:pt x="2931" y="3209"/>
                  </a:cubicBezTo>
                  <a:cubicBezTo>
                    <a:pt x="2931" y="3320"/>
                    <a:pt x="2950" y="3562"/>
                    <a:pt x="2931" y="3636"/>
                  </a:cubicBezTo>
                  <a:cubicBezTo>
                    <a:pt x="2913" y="3710"/>
                    <a:pt x="2802" y="3747"/>
                    <a:pt x="2727" y="3784"/>
                  </a:cubicBezTo>
                  <a:cubicBezTo>
                    <a:pt x="2653" y="3803"/>
                    <a:pt x="2634" y="3895"/>
                    <a:pt x="2820" y="3970"/>
                  </a:cubicBezTo>
                  <a:cubicBezTo>
                    <a:pt x="3005" y="4062"/>
                    <a:pt x="3079" y="4322"/>
                    <a:pt x="3191" y="4415"/>
                  </a:cubicBezTo>
                  <a:cubicBezTo>
                    <a:pt x="3302" y="4507"/>
                    <a:pt x="3321" y="4619"/>
                    <a:pt x="3321" y="4656"/>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31" name="Freeform 43"/>
            <p:cNvSpPr>
              <a:spLocks noChangeArrowheads="1"/>
            </p:cNvSpPr>
            <p:nvPr/>
          </p:nvSpPr>
          <p:spPr bwMode="auto">
            <a:xfrm>
              <a:off x="6472238" y="3051175"/>
              <a:ext cx="895350" cy="1282700"/>
            </a:xfrm>
            <a:custGeom>
              <a:avLst/>
              <a:gdLst>
                <a:gd name="T0" fmla="*/ 186 w 2488"/>
                <a:gd name="T1" fmla="*/ 3561 h 3562"/>
                <a:gd name="T2" fmla="*/ 186 w 2488"/>
                <a:gd name="T3" fmla="*/ 3561 h 3562"/>
                <a:gd name="T4" fmla="*/ 149 w 2488"/>
                <a:gd name="T5" fmla="*/ 3487 h 3562"/>
                <a:gd name="T6" fmla="*/ 75 w 2488"/>
                <a:gd name="T7" fmla="*/ 3412 h 3562"/>
                <a:gd name="T8" fmla="*/ 38 w 2488"/>
                <a:gd name="T9" fmla="*/ 3320 h 3562"/>
                <a:gd name="T10" fmla="*/ 19 w 2488"/>
                <a:gd name="T11" fmla="*/ 2801 h 3562"/>
                <a:gd name="T12" fmla="*/ 56 w 2488"/>
                <a:gd name="T13" fmla="*/ 2467 h 3562"/>
                <a:gd name="T14" fmla="*/ 112 w 2488"/>
                <a:gd name="T15" fmla="*/ 2393 h 3562"/>
                <a:gd name="T16" fmla="*/ 260 w 2488"/>
                <a:gd name="T17" fmla="*/ 2244 h 3562"/>
                <a:gd name="T18" fmla="*/ 335 w 2488"/>
                <a:gd name="T19" fmla="*/ 2133 h 3562"/>
                <a:gd name="T20" fmla="*/ 520 w 2488"/>
                <a:gd name="T21" fmla="*/ 2078 h 3562"/>
                <a:gd name="T22" fmla="*/ 594 w 2488"/>
                <a:gd name="T23" fmla="*/ 1948 h 3562"/>
                <a:gd name="T24" fmla="*/ 873 w 2488"/>
                <a:gd name="T25" fmla="*/ 1873 h 3562"/>
                <a:gd name="T26" fmla="*/ 1355 w 2488"/>
                <a:gd name="T27" fmla="*/ 1410 h 3562"/>
                <a:gd name="T28" fmla="*/ 1559 w 2488"/>
                <a:gd name="T29" fmla="*/ 1187 h 3562"/>
                <a:gd name="T30" fmla="*/ 1652 w 2488"/>
                <a:gd name="T31" fmla="*/ 1095 h 3562"/>
                <a:gd name="T32" fmla="*/ 1578 w 2488"/>
                <a:gd name="T33" fmla="*/ 1039 h 3562"/>
                <a:gd name="T34" fmla="*/ 1188 w 2488"/>
                <a:gd name="T35" fmla="*/ 965 h 3562"/>
                <a:gd name="T36" fmla="*/ 798 w 2488"/>
                <a:gd name="T37" fmla="*/ 779 h 3562"/>
                <a:gd name="T38" fmla="*/ 594 w 2488"/>
                <a:gd name="T39" fmla="*/ 575 h 3562"/>
                <a:gd name="T40" fmla="*/ 501 w 2488"/>
                <a:gd name="T41" fmla="*/ 464 h 3562"/>
                <a:gd name="T42" fmla="*/ 483 w 2488"/>
                <a:gd name="T43" fmla="*/ 315 h 3562"/>
                <a:gd name="T44" fmla="*/ 539 w 2488"/>
                <a:gd name="T45" fmla="*/ 278 h 3562"/>
                <a:gd name="T46" fmla="*/ 724 w 2488"/>
                <a:gd name="T47" fmla="*/ 445 h 3562"/>
                <a:gd name="T48" fmla="*/ 910 w 2488"/>
                <a:gd name="T49" fmla="*/ 501 h 3562"/>
                <a:gd name="T50" fmla="*/ 1169 w 2488"/>
                <a:gd name="T51" fmla="*/ 371 h 3562"/>
                <a:gd name="T52" fmla="*/ 1410 w 2488"/>
                <a:gd name="T53" fmla="*/ 353 h 3562"/>
                <a:gd name="T54" fmla="*/ 1578 w 2488"/>
                <a:gd name="T55" fmla="*/ 241 h 3562"/>
                <a:gd name="T56" fmla="*/ 1949 w 2488"/>
                <a:gd name="T57" fmla="*/ 185 h 3562"/>
                <a:gd name="T58" fmla="*/ 2227 w 2488"/>
                <a:gd name="T59" fmla="*/ 111 h 3562"/>
                <a:gd name="T60" fmla="*/ 2338 w 2488"/>
                <a:gd name="T61" fmla="*/ 37 h 3562"/>
                <a:gd name="T62" fmla="*/ 2449 w 2488"/>
                <a:gd name="T63" fmla="*/ 148 h 3562"/>
                <a:gd name="T64" fmla="*/ 2449 w 2488"/>
                <a:gd name="T65" fmla="*/ 371 h 3562"/>
                <a:gd name="T66" fmla="*/ 2468 w 2488"/>
                <a:gd name="T67" fmla="*/ 427 h 3562"/>
                <a:gd name="T68" fmla="*/ 2412 w 2488"/>
                <a:gd name="T69" fmla="*/ 464 h 3562"/>
                <a:gd name="T70" fmla="*/ 2320 w 2488"/>
                <a:gd name="T71" fmla="*/ 760 h 3562"/>
                <a:gd name="T72" fmla="*/ 2227 w 2488"/>
                <a:gd name="T73" fmla="*/ 1001 h 3562"/>
                <a:gd name="T74" fmla="*/ 2152 w 2488"/>
                <a:gd name="T75" fmla="*/ 1150 h 3562"/>
                <a:gd name="T76" fmla="*/ 2097 w 2488"/>
                <a:gd name="T77" fmla="*/ 1410 h 3562"/>
                <a:gd name="T78" fmla="*/ 1707 w 2488"/>
                <a:gd name="T79" fmla="*/ 2003 h 3562"/>
                <a:gd name="T80" fmla="*/ 1188 w 2488"/>
                <a:gd name="T81" fmla="*/ 2560 h 3562"/>
                <a:gd name="T82" fmla="*/ 501 w 2488"/>
                <a:gd name="T83" fmla="*/ 3152 h 3562"/>
                <a:gd name="T84" fmla="*/ 390 w 2488"/>
                <a:gd name="T85" fmla="*/ 3301 h 3562"/>
                <a:gd name="T86" fmla="*/ 186 w 2488"/>
                <a:gd name="T87" fmla="*/ 3561 h 3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88" h="3562">
                  <a:moveTo>
                    <a:pt x="186" y="3561"/>
                  </a:moveTo>
                  <a:lnTo>
                    <a:pt x="186" y="3561"/>
                  </a:lnTo>
                  <a:cubicBezTo>
                    <a:pt x="186" y="3561"/>
                    <a:pt x="186" y="3505"/>
                    <a:pt x="149" y="3487"/>
                  </a:cubicBezTo>
                  <a:cubicBezTo>
                    <a:pt x="130" y="3468"/>
                    <a:pt x="112" y="3431"/>
                    <a:pt x="75" y="3412"/>
                  </a:cubicBezTo>
                  <a:cubicBezTo>
                    <a:pt x="56" y="3375"/>
                    <a:pt x="56" y="3357"/>
                    <a:pt x="38" y="3320"/>
                  </a:cubicBezTo>
                  <a:cubicBezTo>
                    <a:pt x="0" y="3282"/>
                    <a:pt x="19" y="2801"/>
                    <a:pt x="19" y="2801"/>
                  </a:cubicBezTo>
                  <a:cubicBezTo>
                    <a:pt x="56" y="2467"/>
                    <a:pt x="56" y="2467"/>
                    <a:pt x="56" y="2467"/>
                  </a:cubicBezTo>
                  <a:cubicBezTo>
                    <a:pt x="56" y="2467"/>
                    <a:pt x="56" y="2411"/>
                    <a:pt x="112" y="2393"/>
                  </a:cubicBezTo>
                  <a:cubicBezTo>
                    <a:pt x="168" y="2356"/>
                    <a:pt x="242" y="2263"/>
                    <a:pt x="260" y="2244"/>
                  </a:cubicBezTo>
                  <a:cubicBezTo>
                    <a:pt x="279" y="2244"/>
                    <a:pt x="335" y="2133"/>
                    <a:pt x="335" y="2133"/>
                  </a:cubicBezTo>
                  <a:cubicBezTo>
                    <a:pt x="335" y="2133"/>
                    <a:pt x="465" y="2152"/>
                    <a:pt x="520" y="2078"/>
                  </a:cubicBezTo>
                  <a:cubicBezTo>
                    <a:pt x="557" y="2003"/>
                    <a:pt x="539" y="1985"/>
                    <a:pt x="594" y="1948"/>
                  </a:cubicBezTo>
                  <a:cubicBezTo>
                    <a:pt x="668" y="1911"/>
                    <a:pt x="817" y="1911"/>
                    <a:pt x="873" y="1873"/>
                  </a:cubicBezTo>
                  <a:cubicBezTo>
                    <a:pt x="947" y="1837"/>
                    <a:pt x="1355" y="1410"/>
                    <a:pt x="1355" y="1410"/>
                  </a:cubicBezTo>
                  <a:cubicBezTo>
                    <a:pt x="1355" y="1410"/>
                    <a:pt x="1540" y="1224"/>
                    <a:pt x="1559" y="1187"/>
                  </a:cubicBezTo>
                  <a:cubicBezTo>
                    <a:pt x="1578" y="1169"/>
                    <a:pt x="1652" y="1095"/>
                    <a:pt x="1652" y="1095"/>
                  </a:cubicBezTo>
                  <a:cubicBezTo>
                    <a:pt x="1652" y="1095"/>
                    <a:pt x="1707" y="1020"/>
                    <a:pt x="1578" y="1039"/>
                  </a:cubicBezTo>
                  <a:cubicBezTo>
                    <a:pt x="1466" y="1057"/>
                    <a:pt x="1299" y="1001"/>
                    <a:pt x="1188" y="965"/>
                  </a:cubicBezTo>
                  <a:cubicBezTo>
                    <a:pt x="1095" y="927"/>
                    <a:pt x="873" y="835"/>
                    <a:pt x="798" y="779"/>
                  </a:cubicBezTo>
                  <a:cubicBezTo>
                    <a:pt x="724" y="742"/>
                    <a:pt x="650" y="630"/>
                    <a:pt x="594" y="575"/>
                  </a:cubicBezTo>
                  <a:cubicBezTo>
                    <a:pt x="557" y="519"/>
                    <a:pt x="539" y="538"/>
                    <a:pt x="501" y="464"/>
                  </a:cubicBezTo>
                  <a:cubicBezTo>
                    <a:pt x="483" y="389"/>
                    <a:pt x="483" y="334"/>
                    <a:pt x="483" y="315"/>
                  </a:cubicBezTo>
                  <a:cubicBezTo>
                    <a:pt x="501" y="315"/>
                    <a:pt x="539" y="278"/>
                    <a:pt x="539" y="278"/>
                  </a:cubicBezTo>
                  <a:cubicBezTo>
                    <a:pt x="539" y="278"/>
                    <a:pt x="650" y="389"/>
                    <a:pt x="724" y="445"/>
                  </a:cubicBezTo>
                  <a:cubicBezTo>
                    <a:pt x="798" y="501"/>
                    <a:pt x="817" y="538"/>
                    <a:pt x="910" y="501"/>
                  </a:cubicBezTo>
                  <a:cubicBezTo>
                    <a:pt x="1021" y="482"/>
                    <a:pt x="1077" y="371"/>
                    <a:pt x="1169" y="371"/>
                  </a:cubicBezTo>
                  <a:cubicBezTo>
                    <a:pt x="1262" y="353"/>
                    <a:pt x="1318" y="389"/>
                    <a:pt x="1410" y="353"/>
                  </a:cubicBezTo>
                  <a:cubicBezTo>
                    <a:pt x="1522" y="297"/>
                    <a:pt x="1522" y="259"/>
                    <a:pt x="1578" y="241"/>
                  </a:cubicBezTo>
                  <a:cubicBezTo>
                    <a:pt x="1633" y="204"/>
                    <a:pt x="1819" y="223"/>
                    <a:pt x="1949" y="185"/>
                  </a:cubicBezTo>
                  <a:cubicBezTo>
                    <a:pt x="2078" y="148"/>
                    <a:pt x="2208" y="130"/>
                    <a:pt x="2227" y="111"/>
                  </a:cubicBezTo>
                  <a:cubicBezTo>
                    <a:pt x="2246" y="93"/>
                    <a:pt x="2320" y="37"/>
                    <a:pt x="2338" y="37"/>
                  </a:cubicBezTo>
                  <a:cubicBezTo>
                    <a:pt x="2357" y="37"/>
                    <a:pt x="2449" y="0"/>
                    <a:pt x="2449" y="148"/>
                  </a:cubicBezTo>
                  <a:cubicBezTo>
                    <a:pt x="2449" y="297"/>
                    <a:pt x="2431" y="371"/>
                    <a:pt x="2449" y="371"/>
                  </a:cubicBezTo>
                  <a:cubicBezTo>
                    <a:pt x="2449" y="389"/>
                    <a:pt x="2487" y="408"/>
                    <a:pt x="2468" y="427"/>
                  </a:cubicBezTo>
                  <a:cubicBezTo>
                    <a:pt x="2431" y="445"/>
                    <a:pt x="2412" y="371"/>
                    <a:pt x="2412" y="464"/>
                  </a:cubicBezTo>
                  <a:cubicBezTo>
                    <a:pt x="2394" y="538"/>
                    <a:pt x="2357" y="686"/>
                    <a:pt x="2320" y="760"/>
                  </a:cubicBezTo>
                  <a:cubicBezTo>
                    <a:pt x="2282" y="835"/>
                    <a:pt x="2246" y="965"/>
                    <a:pt x="2227" y="1001"/>
                  </a:cubicBezTo>
                  <a:cubicBezTo>
                    <a:pt x="2208" y="1039"/>
                    <a:pt x="2152" y="1057"/>
                    <a:pt x="2152" y="1150"/>
                  </a:cubicBezTo>
                  <a:cubicBezTo>
                    <a:pt x="2152" y="1243"/>
                    <a:pt x="2152" y="1317"/>
                    <a:pt x="2097" y="1410"/>
                  </a:cubicBezTo>
                  <a:cubicBezTo>
                    <a:pt x="2041" y="1502"/>
                    <a:pt x="1707" y="2003"/>
                    <a:pt x="1707" y="2003"/>
                  </a:cubicBezTo>
                  <a:cubicBezTo>
                    <a:pt x="1188" y="2560"/>
                    <a:pt x="1188" y="2560"/>
                    <a:pt x="1188" y="2560"/>
                  </a:cubicBezTo>
                  <a:cubicBezTo>
                    <a:pt x="501" y="3152"/>
                    <a:pt x="501" y="3152"/>
                    <a:pt x="501" y="3152"/>
                  </a:cubicBezTo>
                  <a:cubicBezTo>
                    <a:pt x="501" y="3152"/>
                    <a:pt x="409" y="3264"/>
                    <a:pt x="390" y="3301"/>
                  </a:cubicBezTo>
                  <a:cubicBezTo>
                    <a:pt x="390" y="3320"/>
                    <a:pt x="260" y="3542"/>
                    <a:pt x="186" y="3561"/>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32" name="Freeform 44"/>
            <p:cNvSpPr>
              <a:spLocks noChangeArrowheads="1"/>
            </p:cNvSpPr>
            <p:nvPr/>
          </p:nvSpPr>
          <p:spPr bwMode="auto">
            <a:xfrm>
              <a:off x="5784850" y="2844800"/>
              <a:ext cx="1295400" cy="1014413"/>
            </a:xfrm>
            <a:custGeom>
              <a:avLst/>
              <a:gdLst>
                <a:gd name="T0" fmla="*/ 797 w 3600"/>
                <a:gd name="T1" fmla="*/ 18 h 2820"/>
                <a:gd name="T2" fmla="*/ 797 w 3600"/>
                <a:gd name="T3" fmla="*/ 18 h 2820"/>
                <a:gd name="T4" fmla="*/ 761 w 3600"/>
                <a:gd name="T5" fmla="*/ 204 h 2820"/>
                <a:gd name="T6" fmla="*/ 742 w 3600"/>
                <a:gd name="T7" fmla="*/ 334 h 2820"/>
                <a:gd name="T8" fmla="*/ 612 w 3600"/>
                <a:gd name="T9" fmla="*/ 482 h 2820"/>
                <a:gd name="T10" fmla="*/ 501 w 3600"/>
                <a:gd name="T11" fmla="*/ 686 h 2820"/>
                <a:gd name="T12" fmla="*/ 445 w 3600"/>
                <a:gd name="T13" fmla="*/ 909 h 2820"/>
                <a:gd name="T14" fmla="*/ 297 w 3600"/>
                <a:gd name="T15" fmla="*/ 983 h 2820"/>
                <a:gd name="T16" fmla="*/ 278 w 3600"/>
                <a:gd name="T17" fmla="*/ 1150 h 2820"/>
                <a:gd name="T18" fmla="*/ 278 w 3600"/>
                <a:gd name="T19" fmla="*/ 1447 h 2820"/>
                <a:gd name="T20" fmla="*/ 149 w 3600"/>
                <a:gd name="T21" fmla="*/ 1558 h 2820"/>
                <a:gd name="T22" fmla="*/ 19 w 3600"/>
                <a:gd name="T23" fmla="*/ 1688 h 2820"/>
                <a:gd name="T24" fmla="*/ 223 w 3600"/>
                <a:gd name="T25" fmla="*/ 1836 h 2820"/>
                <a:gd name="T26" fmla="*/ 390 w 3600"/>
                <a:gd name="T27" fmla="*/ 2022 h 2820"/>
                <a:gd name="T28" fmla="*/ 538 w 3600"/>
                <a:gd name="T29" fmla="*/ 2226 h 2820"/>
                <a:gd name="T30" fmla="*/ 668 w 3600"/>
                <a:gd name="T31" fmla="*/ 2467 h 2820"/>
                <a:gd name="T32" fmla="*/ 853 w 3600"/>
                <a:gd name="T33" fmla="*/ 2467 h 2820"/>
                <a:gd name="T34" fmla="*/ 1094 w 3600"/>
                <a:gd name="T35" fmla="*/ 2634 h 2820"/>
                <a:gd name="T36" fmla="*/ 1336 w 3600"/>
                <a:gd name="T37" fmla="*/ 2764 h 2820"/>
                <a:gd name="T38" fmla="*/ 1503 w 3600"/>
                <a:gd name="T39" fmla="*/ 2819 h 2820"/>
                <a:gd name="T40" fmla="*/ 1781 w 3600"/>
                <a:gd name="T41" fmla="*/ 2745 h 2820"/>
                <a:gd name="T42" fmla="*/ 2078 w 3600"/>
                <a:gd name="T43" fmla="*/ 2708 h 2820"/>
                <a:gd name="T44" fmla="*/ 2245 w 3600"/>
                <a:gd name="T45" fmla="*/ 2708 h 2820"/>
                <a:gd name="T46" fmla="*/ 2393 w 3600"/>
                <a:gd name="T47" fmla="*/ 2671 h 2820"/>
                <a:gd name="T48" fmla="*/ 2504 w 3600"/>
                <a:gd name="T49" fmla="*/ 2523 h 2820"/>
                <a:gd name="T50" fmla="*/ 2764 w 3600"/>
                <a:gd name="T51" fmla="*/ 2448 h 2820"/>
                <a:gd name="T52" fmla="*/ 3191 w 3600"/>
                <a:gd name="T53" fmla="*/ 2059 h 2820"/>
                <a:gd name="T54" fmla="*/ 3469 w 3600"/>
                <a:gd name="T55" fmla="*/ 1762 h 2820"/>
                <a:gd name="T56" fmla="*/ 3562 w 3600"/>
                <a:gd name="T57" fmla="*/ 1651 h 2820"/>
                <a:gd name="T58" fmla="*/ 3506 w 3600"/>
                <a:gd name="T59" fmla="*/ 1614 h 2820"/>
                <a:gd name="T60" fmla="*/ 3061 w 3600"/>
                <a:gd name="T61" fmla="*/ 1521 h 2820"/>
                <a:gd name="T62" fmla="*/ 2708 w 3600"/>
                <a:gd name="T63" fmla="*/ 1354 h 2820"/>
                <a:gd name="T64" fmla="*/ 2560 w 3600"/>
                <a:gd name="T65" fmla="*/ 1205 h 2820"/>
                <a:gd name="T66" fmla="*/ 2430 w 3600"/>
                <a:gd name="T67" fmla="*/ 1076 h 2820"/>
                <a:gd name="T68" fmla="*/ 2393 w 3600"/>
                <a:gd name="T69" fmla="*/ 890 h 2820"/>
                <a:gd name="T70" fmla="*/ 2449 w 3600"/>
                <a:gd name="T71" fmla="*/ 853 h 2820"/>
                <a:gd name="T72" fmla="*/ 2300 w 3600"/>
                <a:gd name="T73" fmla="*/ 909 h 2820"/>
                <a:gd name="T74" fmla="*/ 2078 w 3600"/>
                <a:gd name="T75" fmla="*/ 872 h 2820"/>
                <a:gd name="T76" fmla="*/ 2096 w 3600"/>
                <a:gd name="T77" fmla="*/ 649 h 2820"/>
                <a:gd name="T78" fmla="*/ 2152 w 3600"/>
                <a:gd name="T79" fmla="*/ 538 h 2820"/>
                <a:gd name="T80" fmla="*/ 1929 w 3600"/>
                <a:gd name="T81" fmla="*/ 389 h 2820"/>
                <a:gd name="T82" fmla="*/ 1818 w 3600"/>
                <a:gd name="T83" fmla="*/ 241 h 2820"/>
                <a:gd name="T84" fmla="*/ 1558 w 3600"/>
                <a:gd name="T85" fmla="*/ 148 h 2820"/>
                <a:gd name="T86" fmla="*/ 1298 w 3600"/>
                <a:gd name="T87" fmla="*/ 18 h 2820"/>
                <a:gd name="T88" fmla="*/ 1039 w 3600"/>
                <a:gd name="T89" fmla="*/ 18 h 2820"/>
                <a:gd name="T90" fmla="*/ 797 w 3600"/>
                <a:gd name="T91" fmla="*/ 18 h 2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00" h="2820">
                  <a:moveTo>
                    <a:pt x="797" y="18"/>
                  </a:moveTo>
                  <a:lnTo>
                    <a:pt x="797" y="18"/>
                  </a:lnTo>
                  <a:cubicBezTo>
                    <a:pt x="797" y="18"/>
                    <a:pt x="779" y="148"/>
                    <a:pt x="761" y="204"/>
                  </a:cubicBezTo>
                  <a:cubicBezTo>
                    <a:pt x="742" y="241"/>
                    <a:pt x="761" y="315"/>
                    <a:pt x="742" y="334"/>
                  </a:cubicBezTo>
                  <a:cubicBezTo>
                    <a:pt x="723" y="352"/>
                    <a:pt x="668" y="427"/>
                    <a:pt x="612" y="482"/>
                  </a:cubicBezTo>
                  <a:cubicBezTo>
                    <a:pt x="556" y="538"/>
                    <a:pt x="520" y="593"/>
                    <a:pt x="501" y="686"/>
                  </a:cubicBezTo>
                  <a:cubicBezTo>
                    <a:pt x="482" y="760"/>
                    <a:pt x="482" y="890"/>
                    <a:pt x="445" y="909"/>
                  </a:cubicBezTo>
                  <a:cubicBezTo>
                    <a:pt x="408" y="928"/>
                    <a:pt x="297" y="964"/>
                    <a:pt x="297" y="983"/>
                  </a:cubicBezTo>
                  <a:cubicBezTo>
                    <a:pt x="297" y="983"/>
                    <a:pt x="278" y="1020"/>
                    <a:pt x="278" y="1150"/>
                  </a:cubicBezTo>
                  <a:cubicBezTo>
                    <a:pt x="297" y="1299"/>
                    <a:pt x="297" y="1410"/>
                    <a:pt x="278" y="1447"/>
                  </a:cubicBezTo>
                  <a:cubicBezTo>
                    <a:pt x="260" y="1484"/>
                    <a:pt x="223" y="1521"/>
                    <a:pt x="149" y="1558"/>
                  </a:cubicBezTo>
                  <a:cubicBezTo>
                    <a:pt x="55" y="1576"/>
                    <a:pt x="0" y="1614"/>
                    <a:pt x="19" y="1688"/>
                  </a:cubicBezTo>
                  <a:cubicBezTo>
                    <a:pt x="55" y="1744"/>
                    <a:pt x="204" y="1818"/>
                    <a:pt x="223" y="1836"/>
                  </a:cubicBezTo>
                  <a:cubicBezTo>
                    <a:pt x="241" y="1836"/>
                    <a:pt x="334" y="1929"/>
                    <a:pt x="390" y="2022"/>
                  </a:cubicBezTo>
                  <a:cubicBezTo>
                    <a:pt x="426" y="2115"/>
                    <a:pt x="501" y="2189"/>
                    <a:pt x="538" y="2226"/>
                  </a:cubicBezTo>
                  <a:cubicBezTo>
                    <a:pt x="575" y="2263"/>
                    <a:pt x="686" y="2337"/>
                    <a:pt x="668" y="2467"/>
                  </a:cubicBezTo>
                  <a:cubicBezTo>
                    <a:pt x="668" y="2467"/>
                    <a:pt x="797" y="2430"/>
                    <a:pt x="853" y="2467"/>
                  </a:cubicBezTo>
                  <a:cubicBezTo>
                    <a:pt x="927" y="2504"/>
                    <a:pt x="1039" y="2597"/>
                    <a:pt x="1094" y="2634"/>
                  </a:cubicBezTo>
                  <a:cubicBezTo>
                    <a:pt x="1150" y="2671"/>
                    <a:pt x="1224" y="2727"/>
                    <a:pt x="1336" y="2764"/>
                  </a:cubicBezTo>
                  <a:cubicBezTo>
                    <a:pt x="1447" y="2801"/>
                    <a:pt x="1447" y="2819"/>
                    <a:pt x="1503" y="2819"/>
                  </a:cubicBezTo>
                  <a:cubicBezTo>
                    <a:pt x="1577" y="2819"/>
                    <a:pt x="1744" y="2745"/>
                    <a:pt x="1781" y="2745"/>
                  </a:cubicBezTo>
                  <a:cubicBezTo>
                    <a:pt x="1818" y="2745"/>
                    <a:pt x="1966" y="2689"/>
                    <a:pt x="2078" y="2708"/>
                  </a:cubicBezTo>
                  <a:cubicBezTo>
                    <a:pt x="2189" y="2708"/>
                    <a:pt x="2207" y="2689"/>
                    <a:pt x="2245" y="2708"/>
                  </a:cubicBezTo>
                  <a:cubicBezTo>
                    <a:pt x="2245" y="2708"/>
                    <a:pt x="2356" y="2708"/>
                    <a:pt x="2393" y="2671"/>
                  </a:cubicBezTo>
                  <a:cubicBezTo>
                    <a:pt x="2449" y="2634"/>
                    <a:pt x="2467" y="2560"/>
                    <a:pt x="2504" y="2523"/>
                  </a:cubicBezTo>
                  <a:cubicBezTo>
                    <a:pt x="2560" y="2486"/>
                    <a:pt x="2727" y="2486"/>
                    <a:pt x="2764" y="2448"/>
                  </a:cubicBezTo>
                  <a:cubicBezTo>
                    <a:pt x="2820" y="2430"/>
                    <a:pt x="3191" y="2059"/>
                    <a:pt x="3191" y="2059"/>
                  </a:cubicBezTo>
                  <a:cubicBezTo>
                    <a:pt x="3469" y="1762"/>
                    <a:pt x="3469" y="1762"/>
                    <a:pt x="3469" y="1762"/>
                  </a:cubicBezTo>
                  <a:cubicBezTo>
                    <a:pt x="3562" y="1651"/>
                    <a:pt x="3562" y="1651"/>
                    <a:pt x="3562" y="1651"/>
                  </a:cubicBezTo>
                  <a:cubicBezTo>
                    <a:pt x="3562" y="1651"/>
                    <a:pt x="3599" y="1614"/>
                    <a:pt x="3506" y="1614"/>
                  </a:cubicBezTo>
                  <a:cubicBezTo>
                    <a:pt x="3432" y="1614"/>
                    <a:pt x="3265" y="1614"/>
                    <a:pt x="3061" y="1521"/>
                  </a:cubicBezTo>
                  <a:cubicBezTo>
                    <a:pt x="2875" y="1447"/>
                    <a:pt x="2764" y="1391"/>
                    <a:pt x="2708" y="1354"/>
                  </a:cubicBezTo>
                  <a:cubicBezTo>
                    <a:pt x="2653" y="1317"/>
                    <a:pt x="2578" y="1224"/>
                    <a:pt x="2560" y="1205"/>
                  </a:cubicBezTo>
                  <a:cubicBezTo>
                    <a:pt x="2541" y="1187"/>
                    <a:pt x="2467" y="1113"/>
                    <a:pt x="2430" y="1076"/>
                  </a:cubicBezTo>
                  <a:cubicBezTo>
                    <a:pt x="2411" y="1039"/>
                    <a:pt x="2393" y="890"/>
                    <a:pt x="2393" y="890"/>
                  </a:cubicBezTo>
                  <a:cubicBezTo>
                    <a:pt x="2449" y="853"/>
                    <a:pt x="2449" y="853"/>
                    <a:pt x="2449" y="853"/>
                  </a:cubicBezTo>
                  <a:cubicBezTo>
                    <a:pt x="2449" y="853"/>
                    <a:pt x="2375" y="909"/>
                    <a:pt x="2300" y="909"/>
                  </a:cubicBezTo>
                  <a:cubicBezTo>
                    <a:pt x="2245" y="909"/>
                    <a:pt x="2096" y="964"/>
                    <a:pt x="2078" y="872"/>
                  </a:cubicBezTo>
                  <a:cubicBezTo>
                    <a:pt x="2040" y="779"/>
                    <a:pt x="2059" y="705"/>
                    <a:pt x="2096" y="649"/>
                  </a:cubicBezTo>
                  <a:cubicBezTo>
                    <a:pt x="2115" y="593"/>
                    <a:pt x="2152" y="557"/>
                    <a:pt x="2152" y="538"/>
                  </a:cubicBezTo>
                  <a:cubicBezTo>
                    <a:pt x="2152" y="519"/>
                    <a:pt x="1985" y="427"/>
                    <a:pt x="1929" y="389"/>
                  </a:cubicBezTo>
                  <a:cubicBezTo>
                    <a:pt x="1892" y="334"/>
                    <a:pt x="1910" y="278"/>
                    <a:pt x="1818" y="241"/>
                  </a:cubicBezTo>
                  <a:cubicBezTo>
                    <a:pt x="1707" y="186"/>
                    <a:pt x="1669" y="222"/>
                    <a:pt x="1558" y="148"/>
                  </a:cubicBezTo>
                  <a:cubicBezTo>
                    <a:pt x="1447" y="74"/>
                    <a:pt x="1391" y="18"/>
                    <a:pt x="1298" y="18"/>
                  </a:cubicBezTo>
                  <a:cubicBezTo>
                    <a:pt x="1187" y="18"/>
                    <a:pt x="1094" y="0"/>
                    <a:pt x="1039" y="18"/>
                  </a:cubicBezTo>
                  <a:cubicBezTo>
                    <a:pt x="1002" y="37"/>
                    <a:pt x="853" y="74"/>
                    <a:pt x="797" y="18"/>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33" name="Freeform 45"/>
            <p:cNvSpPr>
              <a:spLocks noChangeArrowheads="1"/>
            </p:cNvSpPr>
            <p:nvPr/>
          </p:nvSpPr>
          <p:spPr bwMode="auto">
            <a:xfrm>
              <a:off x="6057900" y="2524125"/>
              <a:ext cx="561975" cy="514350"/>
            </a:xfrm>
            <a:custGeom>
              <a:avLst/>
              <a:gdLst>
                <a:gd name="T0" fmla="*/ 407 w 1559"/>
                <a:gd name="T1" fmla="*/ 0 h 1430"/>
                <a:gd name="T2" fmla="*/ 407 w 1559"/>
                <a:gd name="T3" fmla="*/ 0 h 1430"/>
                <a:gd name="T4" fmla="*/ 352 w 1559"/>
                <a:gd name="T5" fmla="*/ 56 h 1430"/>
                <a:gd name="T6" fmla="*/ 222 w 1559"/>
                <a:gd name="T7" fmla="*/ 223 h 1430"/>
                <a:gd name="T8" fmla="*/ 111 w 1559"/>
                <a:gd name="T9" fmla="*/ 316 h 1430"/>
                <a:gd name="T10" fmla="*/ 92 w 1559"/>
                <a:gd name="T11" fmla="*/ 409 h 1430"/>
                <a:gd name="T12" fmla="*/ 55 w 1559"/>
                <a:gd name="T13" fmla="*/ 594 h 1430"/>
                <a:gd name="T14" fmla="*/ 36 w 1559"/>
                <a:gd name="T15" fmla="*/ 872 h 1430"/>
                <a:gd name="T16" fmla="*/ 36 w 1559"/>
                <a:gd name="T17" fmla="*/ 928 h 1430"/>
                <a:gd name="T18" fmla="*/ 241 w 1559"/>
                <a:gd name="T19" fmla="*/ 928 h 1430"/>
                <a:gd name="T20" fmla="*/ 537 w 1559"/>
                <a:gd name="T21" fmla="*/ 909 h 1430"/>
                <a:gd name="T22" fmla="*/ 742 w 1559"/>
                <a:gd name="T23" fmla="*/ 1002 h 1430"/>
                <a:gd name="T24" fmla="*/ 946 w 1559"/>
                <a:gd name="T25" fmla="*/ 1095 h 1430"/>
                <a:gd name="T26" fmla="*/ 1149 w 1559"/>
                <a:gd name="T27" fmla="*/ 1206 h 1430"/>
                <a:gd name="T28" fmla="*/ 1205 w 1559"/>
                <a:gd name="T29" fmla="*/ 1280 h 1430"/>
                <a:gd name="T30" fmla="*/ 1391 w 1559"/>
                <a:gd name="T31" fmla="*/ 1429 h 1430"/>
                <a:gd name="T32" fmla="*/ 1465 w 1559"/>
                <a:gd name="T33" fmla="*/ 1392 h 1430"/>
                <a:gd name="T34" fmla="*/ 1539 w 1559"/>
                <a:gd name="T35" fmla="*/ 1280 h 1430"/>
                <a:gd name="T36" fmla="*/ 1446 w 1559"/>
                <a:gd name="T37" fmla="*/ 1225 h 1430"/>
                <a:gd name="T38" fmla="*/ 1243 w 1559"/>
                <a:gd name="T39" fmla="*/ 1077 h 1430"/>
                <a:gd name="T40" fmla="*/ 1131 w 1559"/>
                <a:gd name="T41" fmla="*/ 928 h 1430"/>
                <a:gd name="T42" fmla="*/ 983 w 1559"/>
                <a:gd name="T43" fmla="*/ 872 h 1430"/>
                <a:gd name="T44" fmla="*/ 908 w 1559"/>
                <a:gd name="T45" fmla="*/ 761 h 1430"/>
                <a:gd name="T46" fmla="*/ 816 w 1559"/>
                <a:gd name="T47" fmla="*/ 687 h 1430"/>
                <a:gd name="T48" fmla="*/ 778 w 1559"/>
                <a:gd name="T49" fmla="*/ 706 h 1430"/>
                <a:gd name="T50" fmla="*/ 686 w 1559"/>
                <a:gd name="T51" fmla="*/ 668 h 1430"/>
                <a:gd name="T52" fmla="*/ 612 w 1559"/>
                <a:gd name="T53" fmla="*/ 390 h 1430"/>
                <a:gd name="T54" fmla="*/ 482 w 1559"/>
                <a:gd name="T55" fmla="*/ 112 h 1430"/>
                <a:gd name="T56" fmla="*/ 407 w 1559"/>
                <a:gd name="T57" fmla="*/ 0 h 1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59" h="1430">
                  <a:moveTo>
                    <a:pt x="407" y="0"/>
                  </a:moveTo>
                  <a:lnTo>
                    <a:pt x="407" y="0"/>
                  </a:lnTo>
                  <a:cubicBezTo>
                    <a:pt x="407" y="0"/>
                    <a:pt x="389" y="0"/>
                    <a:pt x="352" y="56"/>
                  </a:cubicBezTo>
                  <a:cubicBezTo>
                    <a:pt x="315" y="112"/>
                    <a:pt x="259" y="186"/>
                    <a:pt x="222" y="223"/>
                  </a:cubicBezTo>
                  <a:cubicBezTo>
                    <a:pt x="166" y="260"/>
                    <a:pt x="111" y="297"/>
                    <a:pt x="111" y="316"/>
                  </a:cubicBezTo>
                  <a:cubicBezTo>
                    <a:pt x="92" y="335"/>
                    <a:pt x="92" y="371"/>
                    <a:pt x="92" y="409"/>
                  </a:cubicBezTo>
                  <a:cubicBezTo>
                    <a:pt x="92" y="464"/>
                    <a:pt x="55" y="557"/>
                    <a:pt x="55" y="594"/>
                  </a:cubicBezTo>
                  <a:cubicBezTo>
                    <a:pt x="55" y="650"/>
                    <a:pt x="0" y="761"/>
                    <a:pt x="36" y="872"/>
                  </a:cubicBezTo>
                  <a:cubicBezTo>
                    <a:pt x="36" y="928"/>
                    <a:pt x="36" y="928"/>
                    <a:pt x="36" y="928"/>
                  </a:cubicBezTo>
                  <a:cubicBezTo>
                    <a:pt x="36" y="928"/>
                    <a:pt x="148" y="947"/>
                    <a:pt x="241" y="928"/>
                  </a:cubicBezTo>
                  <a:cubicBezTo>
                    <a:pt x="315" y="909"/>
                    <a:pt x="482" y="909"/>
                    <a:pt x="537" y="909"/>
                  </a:cubicBezTo>
                  <a:cubicBezTo>
                    <a:pt x="575" y="909"/>
                    <a:pt x="649" y="928"/>
                    <a:pt x="742" y="1002"/>
                  </a:cubicBezTo>
                  <a:cubicBezTo>
                    <a:pt x="834" y="1058"/>
                    <a:pt x="890" y="1077"/>
                    <a:pt x="946" y="1095"/>
                  </a:cubicBezTo>
                  <a:cubicBezTo>
                    <a:pt x="1001" y="1113"/>
                    <a:pt x="1038" y="1077"/>
                    <a:pt x="1149" y="1206"/>
                  </a:cubicBezTo>
                  <a:cubicBezTo>
                    <a:pt x="1149" y="1206"/>
                    <a:pt x="1131" y="1243"/>
                    <a:pt x="1205" y="1280"/>
                  </a:cubicBezTo>
                  <a:cubicBezTo>
                    <a:pt x="1261" y="1336"/>
                    <a:pt x="1391" y="1429"/>
                    <a:pt x="1391" y="1429"/>
                  </a:cubicBezTo>
                  <a:cubicBezTo>
                    <a:pt x="1391" y="1429"/>
                    <a:pt x="1465" y="1429"/>
                    <a:pt x="1465" y="1392"/>
                  </a:cubicBezTo>
                  <a:cubicBezTo>
                    <a:pt x="1484" y="1354"/>
                    <a:pt x="1558" y="1299"/>
                    <a:pt x="1539" y="1280"/>
                  </a:cubicBezTo>
                  <a:cubicBezTo>
                    <a:pt x="1520" y="1243"/>
                    <a:pt x="1539" y="1243"/>
                    <a:pt x="1446" y="1225"/>
                  </a:cubicBezTo>
                  <a:cubicBezTo>
                    <a:pt x="1354" y="1188"/>
                    <a:pt x="1279" y="1151"/>
                    <a:pt x="1243" y="1077"/>
                  </a:cubicBezTo>
                  <a:cubicBezTo>
                    <a:pt x="1205" y="1002"/>
                    <a:pt x="1205" y="965"/>
                    <a:pt x="1131" y="928"/>
                  </a:cubicBezTo>
                  <a:cubicBezTo>
                    <a:pt x="1075" y="872"/>
                    <a:pt x="1020" y="928"/>
                    <a:pt x="983" y="872"/>
                  </a:cubicBezTo>
                  <a:cubicBezTo>
                    <a:pt x="946" y="817"/>
                    <a:pt x="946" y="780"/>
                    <a:pt x="908" y="761"/>
                  </a:cubicBezTo>
                  <a:cubicBezTo>
                    <a:pt x="853" y="724"/>
                    <a:pt x="816" y="687"/>
                    <a:pt x="816" y="687"/>
                  </a:cubicBezTo>
                  <a:cubicBezTo>
                    <a:pt x="816" y="687"/>
                    <a:pt x="797" y="668"/>
                    <a:pt x="778" y="706"/>
                  </a:cubicBezTo>
                  <a:cubicBezTo>
                    <a:pt x="760" y="724"/>
                    <a:pt x="723" y="761"/>
                    <a:pt x="686" y="668"/>
                  </a:cubicBezTo>
                  <a:cubicBezTo>
                    <a:pt x="630" y="594"/>
                    <a:pt x="630" y="483"/>
                    <a:pt x="612" y="390"/>
                  </a:cubicBezTo>
                  <a:cubicBezTo>
                    <a:pt x="575" y="297"/>
                    <a:pt x="537" y="167"/>
                    <a:pt x="482" y="112"/>
                  </a:cubicBezTo>
                  <a:cubicBezTo>
                    <a:pt x="445" y="38"/>
                    <a:pt x="407" y="0"/>
                    <a:pt x="407" y="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34" name="Freeform 46"/>
            <p:cNvSpPr>
              <a:spLocks noChangeArrowheads="1"/>
            </p:cNvSpPr>
            <p:nvPr/>
          </p:nvSpPr>
          <p:spPr bwMode="auto">
            <a:xfrm>
              <a:off x="6357938" y="2732088"/>
              <a:ext cx="47625" cy="33337"/>
            </a:xfrm>
            <a:custGeom>
              <a:avLst/>
              <a:gdLst>
                <a:gd name="T0" fmla="*/ 38 w 131"/>
                <a:gd name="T1" fmla="*/ 18 h 93"/>
                <a:gd name="T2" fmla="*/ 38 w 131"/>
                <a:gd name="T3" fmla="*/ 18 h 93"/>
                <a:gd name="T4" fmla="*/ 19 w 131"/>
                <a:gd name="T5" fmla="*/ 36 h 93"/>
                <a:gd name="T6" fmla="*/ 93 w 131"/>
                <a:gd name="T7" fmla="*/ 74 h 93"/>
                <a:gd name="T8" fmla="*/ 38 w 131"/>
                <a:gd name="T9" fmla="*/ 18 h 93"/>
              </a:gdLst>
              <a:ahLst/>
              <a:cxnLst>
                <a:cxn ang="0">
                  <a:pos x="T0" y="T1"/>
                </a:cxn>
                <a:cxn ang="0">
                  <a:pos x="T2" y="T3"/>
                </a:cxn>
                <a:cxn ang="0">
                  <a:pos x="T4" y="T5"/>
                </a:cxn>
                <a:cxn ang="0">
                  <a:pos x="T6" y="T7"/>
                </a:cxn>
                <a:cxn ang="0">
                  <a:pos x="T8" y="T9"/>
                </a:cxn>
              </a:cxnLst>
              <a:rect l="0" t="0" r="r" b="b"/>
              <a:pathLst>
                <a:path w="131" h="93">
                  <a:moveTo>
                    <a:pt x="38" y="18"/>
                  </a:moveTo>
                  <a:lnTo>
                    <a:pt x="38" y="18"/>
                  </a:lnTo>
                  <a:cubicBezTo>
                    <a:pt x="38" y="0"/>
                    <a:pt x="0" y="18"/>
                    <a:pt x="19" y="36"/>
                  </a:cubicBezTo>
                  <a:cubicBezTo>
                    <a:pt x="56" y="55"/>
                    <a:pt x="74" y="92"/>
                    <a:pt x="93" y="74"/>
                  </a:cubicBezTo>
                  <a:cubicBezTo>
                    <a:pt x="112" y="55"/>
                    <a:pt x="130" y="74"/>
                    <a:pt x="38" y="18"/>
                  </a:cubicBezTo>
                </a:path>
              </a:pathLst>
            </a:custGeom>
            <a:grpFill/>
            <a:ln w="6480" cap="flat">
              <a:solidFill>
                <a:schemeClr val="bg2"/>
              </a:solidFill>
              <a:round/>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35" name="Freeform 47"/>
            <p:cNvSpPr>
              <a:spLocks noChangeArrowheads="1"/>
            </p:cNvSpPr>
            <p:nvPr/>
          </p:nvSpPr>
          <p:spPr bwMode="auto">
            <a:xfrm>
              <a:off x="6518275" y="2984500"/>
              <a:ext cx="153988" cy="201613"/>
            </a:xfrm>
            <a:custGeom>
              <a:avLst/>
              <a:gdLst>
                <a:gd name="T0" fmla="*/ 260 w 428"/>
                <a:gd name="T1" fmla="*/ 0 h 558"/>
                <a:gd name="T2" fmla="*/ 260 w 428"/>
                <a:gd name="T3" fmla="*/ 0 h 558"/>
                <a:gd name="T4" fmla="*/ 409 w 428"/>
                <a:gd name="T5" fmla="*/ 112 h 558"/>
                <a:gd name="T6" fmla="*/ 371 w 428"/>
                <a:gd name="T7" fmla="*/ 242 h 558"/>
                <a:gd name="T8" fmla="*/ 335 w 428"/>
                <a:gd name="T9" fmla="*/ 334 h 558"/>
                <a:gd name="T10" fmla="*/ 409 w 428"/>
                <a:gd name="T11" fmla="*/ 464 h 558"/>
                <a:gd name="T12" fmla="*/ 335 w 428"/>
                <a:gd name="T13" fmla="*/ 501 h 558"/>
                <a:gd name="T14" fmla="*/ 205 w 428"/>
                <a:gd name="T15" fmla="*/ 520 h 558"/>
                <a:gd name="T16" fmla="*/ 38 w 428"/>
                <a:gd name="T17" fmla="*/ 520 h 558"/>
                <a:gd name="T18" fmla="*/ 19 w 428"/>
                <a:gd name="T19" fmla="*/ 316 h 558"/>
                <a:gd name="T20" fmla="*/ 112 w 428"/>
                <a:gd name="T21" fmla="*/ 149 h 558"/>
                <a:gd name="T22" fmla="*/ 186 w 428"/>
                <a:gd name="T23" fmla="*/ 112 h 558"/>
                <a:gd name="T24" fmla="*/ 260 w 428"/>
                <a:gd name="T25" fmla="*/ 0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8" h="558">
                  <a:moveTo>
                    <a:pt x="260" y="0"/>
                  </a:moveTo>
                  <a:lnTo>
                    <a:pt x="260" y="0"/>
                  </a:lnTo>
                  <a:cubicBezTo>
                    <a:pt x="260" y="0"/>
                    <a:pt x="409" y="19"/>
                    <a:pt x="409" y="112"/>
                  </a:cubicBezTo>
                  <a:cubicBezTo>
                    <a:pt x="427" y="186"/>
                    <a:pt x="409" y="204"/>
                    <a:pt x="371" y="242"/>
                  </a:cubicBezTo>
                  <a:cubicBezTo>
                    <a:pt x="335" y="279"/>
                    <a:pt x="316" y="279"/>
                    <a:pt x="335" y="334"/>
                  </a:cubicBezTo>
                  <a:cubicBezTo>
                    <a:pt x="371" y="390"/>
                    <a:pt x="409" y="464"/>
                    <a:pt x="409" y="464"/>
                  </a:cubicBezTo>
                  <a:cubicBezTo>
                    <a:pt x="409" y="464"/>
                    <a:pt x="371" y="483"/>
                    <a:pt x="335" y="501"/>
                  </a:cubicBezTo>
                  <a:cubicBezTo>
                    <a:pt x="279" y="520"/>
                    <a:pt x="260" y="520"/>
                    <a:pt x="205" y="520"/>
                  </a:cubicBezTo>
                  <a:cubicBezTo>
                    <a:pt x="167" y="539"/>
                    <a:pt x="56" y="557"/>
                    <a:pt x="38" y="520"/>
                  </a:cubicBezTo>
                  <a:cubicBezTo>
                    <a:pt x="38" y="483"/>
                    <a:pt x="0" y="390"/>
                    <a:pt x="19" y="316"/>
                  </a:cubicBezTo>
                  <a:cubicBezTo>
                    <a:pt x="38" y="260"/>
                    <a:pt x="112" y="149"/>
                    <a:pt x="112" y="149"/>
                  </a:cubicBezTo>
                  <a:cubicBezTo>
                    <a:pt x="112" y="149"/>
                    <a:pt x="167" y="130"/>
                    <a:pt x="186" y="112"/>
                  </a:cubicBezTo>
                  <a:cubicBezTo>
                    <a:pt x="223" y="93"/>
                    <a:pt x="260" y="19"/>
                    <a:pt x="260" y="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36" name="Freeform 48"/>
            <p:cNvSpPr>
              <a:spLocks noChangeArrowheads="1"/>
            </p:cNvSpPr>
            <p:nvPr/>
          </p:nvSpPr>
          <p:spPr bwMode="auto">
            <a:xfrm>
              <a:off x="6605588" y="5254625"/>
              <a:ext cx="708025" cy="1289050"/>
            </a:xfrm>
            <a:custGeom>
              <a:avLst/>
              <a:gdLst>
                <a:gd name="T0" fmla="*/ 1596 w 1968"/>
                <a:gd name="T1" fmla="*/ 75 h 3582"/>
                <a:gd name="T2" fmla="*/ 1596 w 1968"/>
                <a:gd name="T3" fmla="*/ 75 h 3582"/>
                <a:gd name="T4" fmla="*/ 1504 w 1968"/>
                <a:gd name="T5" fmla="*/ 186 h 3582"/>
                <a:gd name="T6" fmla="*/ 1466 w 1968"/>
                <a:gd name="T7" fmla="*/ 446 h 3582"/>
                <a:gd name="T8" fmla="*/ 1318 w 1968"/>
                <a:gd name="T9" fmla="*/ 465 h 3582"/>
                <a:gd name="T10" fmla="*/ 1262 w 1968"/>
                <a:gd name="T11" fmla="*/ 706 h 3582"/>
                <a:gd name="T12" fmla="*/ 1188 w 1968"/>
                <a:gd name="T13" fmla="*/ 650 h 3582"/>
                <a:gd name="T14" fmla="*/ 1133 w 1968"/>
                <a:gd name="T15" fmla="*/ 854 h 3582"/>
                <a:gd name="T16" fmla="*/ 1077 w 1968"/>
                <a:gd name="T17" fmla="*/ 836 h 3582"/>
                <a:gd name="T18" fmla="*/ 1039 w 1968"/>
                <a:gd name="T19" fmla="*/ 910 h 3582"/>
                <a:gd name="T20" fmla="*/ 743 w 1968"/>
                <a:gd name="T21" fmla="*/ 928 h 3582"/>
                <a:gd name="T22" fmla="*/ 502 w 1968"/>
                <a:gd name="T23" fmla="*/ 1077 h 3582"/>
                <a:gd name="T24" fmla="*/ 390 w 1968"/>
                <a:gd name="T25" fmla="*/ 1225 h 3582"/>
                <a:gd name="T26" fmla="*/ 297 w 1968"/>
                <a:gd name="T27" fmla="*/ 1652 h 3582"/>
                <a:gd name="T28" fmla="*/ 372 w 1968"/>
                <a:gd name="T29" fmla="*/ 2152 h 3582"/>
                <a:gd name="T30" fmla="*/ 56 w 1968"/>
                <a:gd name="T31" fmla="*/ 2486 h 3582"/>
                <a:gd name="T32" fmla="*/ 94 w 1968"/>
                <a:gd name="T33" fmla="*/ 3117 h 3582"/>
                <a:gd name="T34" fmla="*/ 186 w 1968"/>
                <a:gd name="T35" fmla="*/ 3284 h 3582"/>
                <a:gd name="T36" fmla="*/ 316 w 1968"/>
                <a:gd name="T37" fmla="*/ 3525 h 3582"/>
                <a:gd name="T38" fmla="*/ 594 w 1968"/>
                <a:gd name="T39" fmla="*/ 3525 h 3582"/>
                <a:gd name="T40" fmla="*/ 854 w 1968"/>
                <a:gd name="T41" fmla="*/ 3395 h 3582"/>
                <a:gd name="T42" fmla="*/ 1021 w 1968"/>
                <a:gd name="T43" fmla="*/ 2968 h 3582"/>
                <a:gd name="T44" fmla="*/ 1374 w 1968"/>
                <a:gd name="T45" fmla="*/ 2264 h 3582"/>
                <a:gd name="T46" fmla="*/ 1633 w 1968"/>
                <a:gd name="T47" fmla="*/ 1522 h 3582"/>
                <a:gd name="T48" fmla="*/ 1596 w 1968"/>
                <a:gd name="T49" fmla="*/ 1336 h 3582"/>
                <a:gd name="T50" fmla="*/ 1745 w 1968"/>
                <a:gd name="T51" fmla="*/ 1132 h 3582"/>
                <a:gd name="T52" fmla="*/ 1930 w 1968"/>
                <a:gd name="T53" fmla="*/ 1039 h 3582"/>
                <a:gd name="T54" fmla="*/ 1893 w 1968"/>
                <a:gd name="T55" fmla="*/ 761 h 3582"/>
                <a:gd name="T56" fmla="*/ 1819 w 1968"/>
                <a:gd name="T57" fmla="*/ 371 h 3582"/>
                <a:gd name="T58" fmla="*/ 1596 w 1968"/>
                <a:gd name="T59" fmla="*/ 75 h 3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68" h="3582">
                  <a:moveTo>
                    <a:pt x="1596" y="75"/>
                  </a:moveTo>
                  <a:lnTo>
                    <a:pt x="1596" y="75"/>
                  </a:lnTo>
                  <a:cubicBezTo>
                    <a:pt x="1596" y="75"/>
                    <a:pt x="1504" y="75"/>
                    <a:pt x="1504" y="186"/>
                  </a:cubicBezTo>
                  <a:cubicBezTo>
                    <a:pt x="1504" y="279"/>
                    <a:pt x="1522" y="390"/>
                    <a:pt x="1466" y="446"/>
                  </a:cubicBezTo>
                  <a:cubicBezTo>
                    <a:pt x="1410" y="483"/>
                    <a:pt x="1318" y="353"/>
                    <a:pt x="1318" y="465"/>
                  </a:cubicBezTo>
                  <a:cubicBezTo>
                    <a:pt x="1318" y="576"/>
                    <a:pt x="1299" y="706"/>
                    <a:pt x="1262" y="706"/>
                  </a:cubicBezTo>
                  <a:cubicBezTo>
                    <a:pt x="1225" y="706"/>
                    <a:pt x="1207" y="594"/>
                    <a:pt x="1188" y="650"/>
                  </a:cubicBezTo>
                  <a:cubicBezTo>
                    <a:pt x="1151" y="706"/>
                    <a:pt x="1133" y="854"/>
                    <a:pt x="1133" y="854"/>
                  </a:cubicBezTo>
                  <a:cubicBezTo>
                    <a:pt x="1077" y="836"/>
                    <a:pt x="1077" y="836"/>
                    <a:pt x="1077" y="836"/>
                  </a:cubicBezTo>
                  <a:cubicBezTo>
                    <a:pt x="1077" y="836"/>
                    <a:pt x="1095" y="891"/>
                    <a:pt x="1039" y="910"/>
                  </a:cubicBezTo>
                  <a:cubicBezTo>
                    <a:pt x="965" y="928"/>
                    <a:pt x="854" y="910"/>
                    <a:pt x="743" y="928"/>
                  </a:cubicBezTo>
                  <a:cubicBezTo>
                    <a:pt x="613" y="965"/>
                    <a:pt x="502" y="1077"/>
                    <a:pt x="502" y="1077"/>
                  </a:cubicBezTo>
                  <a:cubicBezTo>
                    <a:pt x="502" y="1077"/>
                    <a:pt x="409" y="1132"/>
                    <a:pt x="390" y="1225"/>
                  </a:cubicBezTo>
                  <a:cubicBezTo>
                    <a:pt x="372" y="1336"/>
                    <a:pt x="297" y="1466"/>
                    <a:pt x="297" y="1652"/>
                  </a:cubicBezTo>
                  <a:cubicBezTo>
                    <a:pt x="297" y="1837"/>
                    <a:pt x="446" y="2078"/>
                    <a:pt x="372" y="2152"/>
                  </a:cubicBezTo>
                  <a:cubicBezTo>
                    <a:pt x="279" y="2245"/>
                    <a:pt x="112" y="2301"/>
                    <a:pt x="56" y="2486"/>
                  </a:cubicBezTo>
                  <a:cubicBezTo>
                    <a:pt x="0" y="2691"/>
                    <a:pt x="38" y="3006"/>
                    <a:pt x="94" y="3117"/>
                  </a:cubicBezTo>
                  <a:cubicBezTo>
                    <a:pt x="149" y="3228"/>
                    <a:pt x="205" y="3228"/>
                    <a:pt x="186" y="3284"/>
                  </a:cubicBezTo>
                  <a:cubicBezTo>
                    <a:pt x="149" y="3340"/>
                    <a:pt x="168" y="3488"/>
                    <a:pt x="316" y="3525"/>
                  </a:cubicBezTo>
                  <a:cubicBezTo>
                    <a:pt x="465" y="3581"/>
                    <a:pt x="465" y="3525"/>
                    <a:pt x="594" y="3525"/>
                  </a:cubicBezTo>
                  <a:cubicBezTo>
                    <a:pt x="706" y="3525"/>
                    <a:pt x="780" y="3544"/>
                    <a:pt x="854" y="3395"/>
                  </a:cubicBezTo>
                  <a:cubicBezTo>
                    <a:pt x="928" y="3247"/>
                    <a:pt x="1003" y="3080"/>
                    <a:pt x="1021" y="2968"/>
                  </a:cubicBezTo>
                  <a:cubicBezTo>
                    <a:pt x="1039" y="2839"/>
                    <a:pt x="1299" y="2412"/>
                    <a:pt x="1374" y="2264"/>
                  </a:cubicBezTo>
                  <a:cubicBezTo>
                    <a:pt x="1448" y="2097"/>
                    <a:pt x="1633" y="1633"/>
                    <a:pt x="1633" y="1522"/>
                  </a:cubicBezTo>
                  <a:cubicBezTo>
                    <a:pt x="1633" y="1410"/>
                    <a:pt x="1596" y="1410"/>
                    <a:pt x="1596" y="1336"/>
                  </a:cubicBezTo>
                  <a:cubicBezTo>
                    <a:pt x="1615" y="1262"/>
                    <a:pt x="1689" y="1169"/>
                    <a:pt x="1745" y="1132"/>
                  </a:cubicBezTo>
                  <a:cubicBezTo>
                    <a:pt x="1819" y="1095"/>
                    <a:pt x="1875" y="1039"/>
                    <a:pt x="1930" y="1039"/>
                  </a:cubicBezTo>
                  <a:cubicBezTo>
                    <a:pt x="1967" y="1039"/>
                    <a:pt x="1893" y="854"/>
                    <a:pt x="1893" y="761"/>
                  </a:cubicBezTo>
                  <a:cubicBezTo>
                    <a:pt x="1893" y="668"/>
                    <a:pt x="1911" y="501"/>
                    <a:pt x="1819" y="371"/>
                  </a:cubicBezTo>
                  <a:cubicBezTo>
                    <a:pt x="1745" y="223"/>
                    <a:pt x="1745" y="0"/>
                    <a:pt x="1596" y="75"/>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37" name="Freeform 49"/>
            <p:cNvSpPr>
              <a:spLocks noChangeArrowheads="1"/>
            </p:cNvSpPr>
            <p:nvPr/>
          </p:nvSpPr>
          <p:spPr bwMode="auto">
            <a:xfrm>
              <a:off x="7392988" y="6143625"/>
              <a:ext cx="80962" cy="73025"/>
            </a:xfrm>
            <a:custGeom>
              <a:avLst/>
              <a:gdLst>
                <a:gd name="T0" fmla="*/ 37 w 223"/>
                <a:gd name="T1" fmla="*/ 55 h 205"/>
                <a:gd name="T2" fmla="*/ 37 w 223"/>
                <a:gd name="T3" fmla="*/ 55 h 205"/>
                <a:gd name="T4" fmla="*/ 74 w 223"/>
                <a:gd name="T5" fmla="*/ 185 h 205"/>
                <a:gd name="T6" fmla="*/ 148 w 223"/>
                <a:gd name="T7" fmla="*/ 55 h 205"/>
                <a:gd name="T8" fmla="*/ 37 w 223"/>
                <a:gd name="T9" fmla="*/ 55 h 205"/>
              </a:gdLst>
              <a:ahLst/>
              <a:cxnLst>
                <a:cxn ang="0">
                  <a:pos x="T0" y="T1"/>
                </a:cxn>
                <a:cxn ang="0">
                  <a:pos x="T2" y="T3"/>
                </a:cxn>
                <a:cxn ang="0">
                  <a:pos x="T4" y="T5"/>
                </a:cxn>
                <a:cxn ang="0">
                  <a:pos x="T6" y="T7"/>
                </a:cxn>
                <a:cxn ang="0">
                  <a:pos x="T8" y="T9"/>
                </a:cxn>
              </a:cxnLst>
              <a:rect l="0" t="0" r="r" b="b"/>
              <a:pathLst>
                <a:path w="223" h="205">
                  <a:moveTo>
                    <a:pt x="37" y="55"/>
                  </a:moveTo>
                  <a:lnTo>
                    <a:pt x="37" y="55"/>
                  </a:lnTo>
                  <a:cubicBezTo>
                    <a:pt x="37" y="55"/>
                    <a:pt x="0" y="204"/>
                    <a:pt x="74" y="185"/>
                  </a:cubicBezTo>
                  <a:cubicBezTo>
                    <a:pt x="130" y="167"/>
                    <a:pt x="222" y="93"/>
                    <a:pt x="148" y="55"/>
                  </a:cubicBezTo>
                  <a:cubicBezTo>
                    <a:pt x="74" y="18"/>
                    <a:pt x="37" y="0"/>
                    <a:pt x="37" y="55"/>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38" name="Freeform 50"/>
            <p:cNvSpPr>
              <a:spLocks noChangeArrowheads="1"/>
            </p:cNvSpPr>
            <p:nvPr/>
          </p:nvSpPr>
          <p:spPr bwMode="auto">
            <a:xfrm>
              <a:off x="7567613" y="6083300"/>
              <a:ext cx="80962" cy="66675"/>
            </a:xfrm>
            <a:custGeom>
              <a:avLst/>
              <a:gdLst>
                <a:gd name="T0" fmla="*/ 93 w 223"/>
                <a:gd name="T1" fmla="*/ 37 h 186"/>
                <a:gd name="T2" fmla="*/ 93 w 223"/>
                <a:gd name="T3" fmla="*/ 37 h 186"/>
                <a:gd name="T4" fmla="*/ 19 w 223"/>
                <a:gd name="T5" fmla="*/ 55 h 186"/>
                <a:gd name="T6" fmla="*/ 93 w 223"/>
                <a:gd name="T7" fmla="*/ 148 h 186"/>
                <a:gd name="T8" fmla="*/ 204 w 223"/>
                <a:gd name="T9" fmla="*/ 55 h 186"/>
                <a:gd name="T10" fmla="*/ 93 w 223"/>
                <a:gd name="T11" fmla="*/ 37 h 186"/>
              </a:gdLst>
              <a:ahLst/>
              <a:cxnLst>
                <a:cxn ang="0">
                  <a:pos x="T0" y="T1"/>
                </a:cxn>
                <a:cxn ang="0">
                  <a:pos x="T2" y="T3"/>
                </a:cxn>
                <a:cxn ang="0">
                  <a:pos x="T4" y="T5"/>
                </a:cxn>
                <a:cxn ang="0">
                  <a:pos x="T6" y="T7"/>
                </a:cxn>
                <a:cxn ang="0">
                  <a:pos x="T8" y="T9"/>
                </a:cxn>
                <a:cxn ang="0">
                  <a:pos x="T10" y="T11"/>
                </a:cxn>
              </a:cxnLst>
              <a:rect l="0" t="0" r="r" b="b"/>
              <a:pathLst>
                <a:path w="223" h="186">
                  <a:moveTo>
                    <a:pt x="93" y="37"/>
                  </a:moveTo>
                  <a:lnTo>
                    <a:pt x="93" y="37"/>
                  </a:lnTo>
                  <a:cubicBezTo>
                    <a:pt x="93" y="37"/>
                    <a:pt x="37" y="0"/>
                    <a:pt x="19" y="55"/>
                  </a:cubicBezTo>
                  <a:cubicBezTo>
                    <a:pt x="0" y="111"/>
                    <a:pt x="37" y="185"/>
                    <a:pt x="93" y="148"/>
                  </a:cubicBezTo>
                  <a:cubicBezTo>
                    <a:pt x="148" y="111"/>
                    <a:pt x="186" y="111"/>
                    <a:pt x="204" y="55"/>
                  </a:cubicBezTo>
                  <a:cubicBezTo>
                    <a:pt x="222" y="0"/>
                    <a:pt x="186" y="0"/>
                    <a:pt x="93" y="37"/>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39" name="Freeform 51"/>
            <p:cNvSpPr>
              <a:spLocks noChangeArrowheads="1"/>
            </p:cNvSpPr>
            <p:nvPr/>
          </p:nvSpPr>
          <p:spPr bwMode="auto">
            <a:xfrm>
              <a:off x="7586663" y="4579938"/>
              <a:ext cx="80962" cy="87312"/>
            </a:xfrm>
            <a:custGeom>
              <a:avLst/>
              <a:gdLst>
                <a:gd name="T0" fmla="*/ 37 w 223"/>
                <a:gd name="T1" fmla="*/ 37 h 242"/>
                <a:gd name="T2" fmla="*/ 37 w 223"/>
                <a:gd name="T3" fmla="*/ 37 h 242"/>
                <a:gd name="T4" fmla="*/ 18 w 223"/>
                <a:gd name="T5" fmla="*/ 148 h 242"/>
                <a:gd name="T6" fmla="*/ 92 w 223"/>
                <a:gd name="T7" fmla="*/ 241 h 242"/>
                <a:gd name="T8" fmla="*/ 185 w 223"/>
                <a:gd name="T9" fmla="*/ 148 h 242"/>
                <a:gd name="T10" fmla="*/ 37 w 223"/>
                <a:gd name="T11" fmla="*/ 37 h 242"/>
              </a:gdLst>
              <a:ahLst/>
              <a:cxnLst>
                <a:cxn ang="0">
                  <a:pos x="T0" y="T1"/>
                </a:cxn>
                <a:cxn ang="0">
                  <a:pos x="T2" y="T3"/>
                </a:cxn>
                <a:cxn ang="0">
                  <a:pos x="T4" y="T5"/>
                </a:cxn>
                <a:cxn ang="0">
                  <a:pos x="T6" y="T7"/>
                </a:cxn>
                <a:cxn ang="0">
                  <a:pos x="T8" y="T9"/>
                </a:cxn>
                <a:cxn ang="0">
                  <a:pos x="T10" y="T11"/>
                </a:cxn>
              </a:cxnLst>
              <a:rect l="0" t="0" r="r" b="b"/>
              <a:pathLst>
                <a:path w="223" h="242">
                  <a:moveTo>
                    <a:pt x="37" y="37"/>
                  </a:moveTo>
                  <a:lnTo>
                    <a:pt x="37" y="37"/>
                  </a:lnTo>
                  <a:cubicBezTo>
                    <a:pt x="0" y="56"/>
                    <a:pt x="18" y="148"/>
                    <a:pt x="18" y="148"/>
                  </a:cubicBezTo>
                  <a:cubicBezTo>
                    <a:pt x="18" y="148"/>
                    <a:pt x="0" y="241"/>
                    <a:pt x="92" y="241"/>
                  </a:cubicBezTo>
                  <a:cubicBezTo>
                    <a:pt x="166" y="241"/>
                    <a:pt x="222" y="186"/>
                    <a:pt x="185" y="148"/>
                  </a:cubicBezTo>
                  <a:cubicBezTo>
                    <a:pt x="148" y="112"/>
                    <a:pt x="92" y="0"/>
                    <a:pt x="37" y="37"/>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40" name="Freeform 52"/>
            <p:cNvSpPr>
              <a:spLocks noChangeArrowheads="1"/>
            </p:cNvSpPr>
            <p:nvPr/>
          </p:nvSpPr>
          <p:spPr bwMode="auto">
            <a:xfrm>
              <a:off x="949325" y="2905125"/>
              <a:ext cx="53975" cy="93663"/>
            </a:xfrm>
            <a:custGeom>
              <a:avLst/>
              <a:gdLst>
                <a:gd name="T0" fmla="*/ 36 w 149"/>
                <a:gd name="T1" fmla="*/ 19 h 261"/>
                <a:gd name="T2" fmla="*/ 36 w 149"/>
                <a:gd name="T3" fmla="*/ 19 h 261"/>
                <a:gd name="T4" fmla="*/ 0 w 149"/>
                <a:gd name="T5" fmla="*/ 148 h 261"/>
                <a:gd name="T6" fmla="*/ 111 w 149"/>
                <a:gd name="T7" fmla="*/ 204 h 261"/>
                <a:gd name="T8" fmla="*/ 74 w 149"/>
                <a:gd name="T9" fmla="*/ 93 h 261"/>
                <a:gd name="T10" fmla="*/ 36 w 149"/>
                <a:gd name="T11" fmla="*/ 19 h 261"/>
              </a:gdLst>
              <a:ahLst/>
              <a:cxnLst>
                <a:cxn ang="0">
                  <a:pos x="T0" y="T1"/>
                </a:cxn>
                <a:cxn ang="0">
                  <a:pos x="T2" y="T3"/>
                </a:cxn>
                <a:cxn ang="0">
                  <a:pos x="T4" y="T5"/>
                </a:cxn>
                <a:cxn ang="0">
                  <a:pos x="T6" y="T7"/>
                </a:cxn>
                <a:cxn ang="0">
                  <a:pos x="T8" y="T9"/>
                </a:cxn>
                <a:cxn ang="0">
                  <a:pos x="T10" y="T11"/>
                </a:cxn>
              </a:cxnLst>
              <a:rect l="0" t="0" r="r" b="b"/>
              <a:pathLst>
                <a:path w="149" h="261">
                  <a:moveTo>
                    <a:pt x="36" y="19"/>
                  </a:moveTo>
                  <a:lnTo>
                    <a:pt x="36" y="19"/>
                  </a:lnTo>
                  <a:cubicBezTo>
                    <a:pt x="36" y="19"/>
                    <a:pt x="0" y="111"/>
                    <a:pt x="0" y="148"/>
                  </a:cubicBezTo>
                  <a:cubicBezTo>
                    <a:pt x="0" y="185"/>
                    <a:pt x="74" y="260"/>
                    <a:pt x="111" y="204"/>
                  </a:cubicBezTo>
                  <a:cubicBezTo>
                    <a:pt x="148" y="130"/>
                    <a:pt x="74" y="93"/>
                    <a:pt x="74" y="93"/>
                  </a:cubicBezTo>
                  <a:cubicBezTo>
                    <a:pt x="74" y="93"/>
                    <a:pt x="74" y="0"/>
                    <a:pt x="36" y="19"/>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41" name="Freeform 53"/>
            <p:cNvSpPr>
              <a:spLocks noChangeArrowheads="1"/>
            </p:cNvSpPr>
            <p:nvPr/>
          </p:nvSpPr>
          <p:spPr bwMode="auto">
            <a:xfrm>
              <a:off x="1430338" y="1589088"/>
              <a:ext cx="87312" cy="41275"/>
            </a:xfrm>
            <a:custGeom>
              <a:avLst/>
              <a:gdLst>
                <a:gd name="T0" fmla="*/ 93 w 242"/>
                <a:gd name="T1" fmla="*/ 0 h 113"/>
                <a:gd name="T2" fmla="*/ 93 w 242"/>
                <a:gd name="T3" fmla="*/ 0 h 113"/>
                <a:gd name="T4" fmla="*/ 19 w 242"/>
                <a:gd name="T5" fmla="*/ 56 h 113"/>
                <a:gd name="T6" fmla="*/ 130 w 242"/>
                <a:gd name="T7" fmla="*/ 112 h 113"/>
                <a:gd name="T8" fmla="*/ 93 w 242"/>
                <a:gd name="T9" fmla="*/ 0 h 113"/>
              </a:gdLst>
              <a:ahLst/>
              <a:cxnLst>
                <a:cxn ang="0">
                  <a:pos x="T0" y="T1"/>
                </a:cxn>
                <a:cxn ang="0">
                  <a:pos x="T2" y="T3"/>
                </a:cxn>
                <a:cxn ang="0">
                  <a:pos x="T4" y="T5"/>
                </a:cxn>
                <a:cxn ang="0">
                  <a:pos x="T6" y="T7"/>
                </a:cxn>
                <a:cxn ang="0">
                  <a:pos x="T8" y="T9"/>
                </a:cxn>
              </a:cxnLst>
              <a:rect l="0" t="0" r="r" b="b"/>
              <a:pathLst>
                <a:path w="242" h="113">
                  <a:moveTo>
                    <a:pt x="93" y="0"/>
                  </a:moveTo>
                  <a:lnTo>
                    <a:pt x="93" y="0"/>
                  </a:lnTo>
                  <a:cubicBezTo>
                    <a:pt x="93" y="0"/>
                    <a:pt x="0" y="19"/>
                    <a:pt x="19" y="56"/>
                  </a:cubicBezTo>
                  <a:cubicBezTo>
                    <a:pt x="55" y="93"/>
                    <a:pt x="130" y="112"/>
                    <a:pt x="130" y="112"/>
                  </a:cubicBezTo>
                  <a:cubicBezTo>
                    <a:pt x="130" y="112"/>
                    <a:pt x="241" y="19"/>
                    <a:pt x="93" y="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42" name="Freeform 54"/>
            <p:cNvSpPr>
              <a:spLocks noChangeArrowheads="1"/>
            </p:cNvSpPr>
            <p:nvPr/>
          </p:nvSpPr>
          <p:spPr bwMode="auto">
            <a:xfrm>
              <a:off x="1357313" y="1555750"/>
              <a:ext cx="47625" cy="20638"/>
            </a:xfrm>
            <a:custGeom>
              <a:avLst/>
              <a:gdLst>
                <a:gd name="T0" fmla="*/ 0 w 131"/>
                <a:gd name="T1" fmla="*/ 0 h 56"/>
                <a:gd name="T2" fmla="*/ 0 w 131"/>
                <a:gd name="T3" fmla="*/ 0 h 56"/>
                <a:gd name="T4" fmla="*/ 18 w 131"/>
                <a:gd name="T5" fmla="*/ 55 h 56"/>
                <a:gd name="T6" fmla="*/ 0 w 131"/>
                <a:gd name="T7" fmla="*/ 0 h 56"/>
              </a:gdLst>
              <a:ahLst/>
              <a:cxnLst>
                <a:cxn ang="0">
                  <a:pos x="T0" y="T1"/>
                </a:cxn>
                <a:cxn ang="0">
                  <a:pos x="T2" y="T3"/>
                </a:cxn>
                <a:cxn ang="0">
                  <a:pos x="T4" y="T5"/>
                </a:cxn>
                <a:cxn ang="0">
                  <a:pos x="T6" y="T7"/>
                </a:cxn>
              </a:cxnLst>
              <a:rect l="0" t="0" r="r" b="b"/>
              <a:pathLst>
                <a:path w="131" h="56">
                  <a:moveTo>
                    <a:pt x="0" y="0"/>
                  </a:moveTo>
                  <a:lnTo>
                    <a:pt x="0" y="0"/>
                  </a:lnTo>
                  <a:cubicBezTo>
                    <a:pt x="18" y="55"/>
                    <a:pt x="18" y="55"/>
                    <a:pt x="18" y="55"/>
                  </a:cubicBezTo>
                  <a:cubicBezTo>
                    <a:pt x="18" y="55"/>
                    <a:pt x="130" y="0"/>
                    <a:pt x="0" y="0"/>
                  </a:cubicBezTo>
                </a:path>
              </a:pathLst>
            </a:custGeom>
            <a:grpFill/>
            <a:ln w="6480" cap="flat">
              <a:solidFill>
                <a:schemeClr val="bg2"/>
              </a:solidFill>
              <a:round/>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43" name="Freeform 55"/>
            <p:cNvSpPr>
              <a:spLocks noChangeArrowheads="1"/>
            </p:cNvSpPr>
            <p:nvPr/>
          </p:nvSpPr>
          <p:spPr bwMode="auto">
            <a:xfrm>
              <a:off x="1663700" y="1582738"/>
              <a:ext cx="53975" cy="66675"/>
            </a:xfrm>
            <a:custGeom>
              <a:avLst/>
              <a:gdLst>
                <a:gd name="T0" fmla="*/ 56 w 149"/>
                <a:gd name="T1" fmla="*/ 0 h 186"/>
                <a:gd name="T2" fmla="*/ 56 w 149"/>
                <a:gd name="T3" fmla="*/ 0 h 186"/>
                <a:gd name="T4" fmla="*/ 0 w 149"/>
                <a:gd name="T5" fmla="*/ 74 h 186"/>
                <a:gd name="T6" fmla="*/ 74 w 149"/>
                <a:gd name="T7" fmla="*/ 111 h 186"/>
                <a:gd name="T8" fmla="*/ 56 w 149"/>
                <a:gd name="T9" fmla="*/ 0 h 186"/>
              </a:gdLst>
              <a:ahLst/>
              <a:cxnLst>
                <a:cxn ang="0">
                  <a:pos x="T0" y="T1"/>
                </a:cxn>
                <a:cxn ang="0">
                  <a:pos x="T2" y="T3"/>
                </a:cxn>
                <a:cxn ang="0">
                  <a:pos x="T4" y="T5"/>
                </a:cxn>
                <a:cxn ang="0">
                  <a:pos x="T6" y="T7"/>
                </a:cxn>
                <a:cxn ang="0">
                  <a:pos x="T8" y="T9"/>
                </a:cxn>
              </a:cxnLst>
              <a:rect l="0" t="0" r="r" b="b"/>
              <a:pathLst>
                <a:path w="149" h="186">
                  <a:moveTo>
                    <a:pt x="56" y="0"/>
                  </a:moveTo>
                  <a:lnTo>
                    <a:pt x="56" y="0"/>
                  </a:lnTo>
                  <a:cubicBezTo>
                    <a:pt x="0" y="74"/>
                    <a:pt x="0" y="74"/>
                    <a:pt x="0" y="74"/>
                  </a:cubicBezTo>
                  <a:cubicBezTo>
                    <a:pt x="0" y="74"/>
                    <a:pt x="37" y="185"/>
                    <a:pt x="74" y="111"/>
                  </a:cubicBezTo>
                  <a:cubicBezTo>
                    <a:pt x="93" y="37"/>
                    <a:pt x="148" y="0"/>
                    <a:pt x="56" y="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44" name="Freeform 56"/>
            <p:cNvSpPr>
              <a:spLocks noChangeArrowheads="1"/>
            </p:cNvSpPr>
            <p:nvPr/>
          </p:nvSpPr>
          <p:spPr bwMode="auto">
            <a:xfrm>
              <a:off x="1717675" y="1509713"/>
              <a:ext cx="41275" cy="47625"/>
            </a:xfrm>
            <a:custGeom>
              <a:avLst/>
              <a:gdLst>
                <a:gd name="T0" fmla="*/ 0 w 113"/>
                <a:gd name="T1" fmla="*/ 0 h 131"/>
                <a:gd name="T2" fmla="*/ 0 w 113"/>
                <a:gd name="T3" fmla="*/ 0 h 131"/>
                <a:gd name="T4" fmla="*/ 19 w 113"/>
                <a:gd name="T5" fmla="*/ 130 h 131"/>
                <a:gd name="T6" fmla="*/ 0 w 113"/>
                <a:gd name="T7" fmla="*/ 0 h 131"/>
              </a:gdLst>
              <a:ahLst/>
              <a:cxnLst>
                <a:cxn ang="0">
                  <a:pos x="T0" y="T1"/>
                </a:cxn>
                <a:cxn ang="0">
                  <a:pos x="T2" y="T3"/>
                </a:cxn>
                <a:cxn ang="0">
                  <a:pos x="T4" y="T5"/>
                </a:cxn>
                <a:cxn ang="0">
                  <a:pos x="T6" y="T7"/>
                </a:cxn>
              </a:cxnLst>
              <a:rect l="0" t="0" r="r" b="b"/>
              <a:pathLst>
                <a:path w="113" h="131">
                  <a:moveTo>
                    <a:pt x="0" y="0"/>
                  </a:moveTo>
                  <a:lnTo>
                    <a:pt x="0" y="0"/>
                  </a:lnTo>
                  <a:cubicBezTo>
                    <a:pt x="19" y="130"/>
                    <a:pt x="19" y="130"/>
                    <a:pt x="19" y="130"/>
                  </a:cubicBezTo>
                  <a:cubicBezTo>
                    <a:pt x="19" y="130"/>
                    <a:pt x="112" y="0"/>
                    <a:pt x="0" y="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45" name="Freeform 57"/>
            <p:cNvSpPr>
              <a:spLocks noChangeArrowheads="1"/>
            </p:cNvSpPr>
            <p:nvPr/>
          </p:nvSpPr>
          <p:spPr bwMode="auto">
            <a:xfrm>
              <a:off x="1490663" y="1101725"/>
              <a:ext cx="39687" cy="66675"/>
            </a:xfrm>
            <a:custGeom>
              <a:avLst/>
              <a:gdLst>
                <a:gd name="T0" fmla="*/ 18 w 112"/>
                <a:gd name="T1" fmla="*/ 0 h 186"/>
                <a:gd name="T2" fmla="*/ 18 w 112"/>
                <a:gd name="T3" fmla="*/ 0 h 186"/>
                <a:gd name="T4" fmla="*/ 0 w 112"/>
                <a:gd name="T5" fmla="*/ 74 h 186"/>
                <a:gd name="T6" fmla="*/ 111 w 112"/>
                <a:gd name="T7" fmla="*/ 130 h 186"/>
                <a:gd name="T8" fmla="*/ 18 w 112"/>
                <a:gd name="T9" fmla="*/ 0 h 186"/>
              </a:gdLst>
              <a:ahLst/>
              <a:cxnLst>
                <a:cxn ang="0">
                  <a:pos x="T0" y="T1"/>
                </a:cxn>
                <a:cxn ang="0">
                  <a:pos x="T2" y="T3"/>
                </a:cxn>
                <a:cxn ang="0">
                  <a:pos x="T4" y="T5"/>
                </a:cxn>
                <a:cxn ang="0">
                  <a:pos x="T6" y="T7"/>
                </a:cxn>
                <a:cxn ang="0">
                  <a:pos x="T8" y="T9"/>
                </a:cxn>
              </a:cxnLst>
              <a:rect l="0" t="0" r="r" b="b"/>
              <a:pathLst>
                <a:path w="112" h="186">
                  <a:moveTo>
                    <a:pt x="18" y="0"/>
                  </a:moveTo>
                  <a:lnTo>
                    <a:pt x="18" y="0"/>
                  </a:lnTo>
                  <a:cubicBezTo>
                    <a:pt x="0" y="74"/>
                    <a:pt x="0" y="74"/>
                    <a:pt x="0" y="74"/>
                  </a:cubicBezTo>
                  <a:cubicBezTo>
                    <a:pt x="0" y="74"/>
                    <a:pt x="111" y="185"/>
                    <a:pt x="111" y="130"/>
                  </a:cubicBezTo>
                  <a:cubicBezTo>
                    <a:pt x="111" y="74"/>
                    <a:pt x="74" y="19"/>
                    <a:pt x="18" y="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46" name="Freeform 65"/>
            <p:cNvSpPr>
              <a:spLocks noChangeArrowheads="1"/>
            </p:cNvSpPr>
            <p:nvPr/>
          </p:nvSpPr>
          <p:spPr bwMode="auto">
            <a:xfrm>
              <a:off x="1417638" y="2938463"/>
              <a:ext cx="260350" cy="80962"/>
            </a:xfrm>
            <a:custGeom>
              <a:avLst/>
              <a:gdLst>
                <a:gd name="T0" fmla="*/ 74 w 724"/>
                <a:gd name="T1" fmla="*/ 37 h 223"/>
                <a:gd name="T2" fmla="*/ 74 w 724"/>
                <a:gd name="T3" fmla="*/ 37 h 223"/>
                <a:gd name="T4" fmla="*/ 241 w 724"/>
                <a:gd name="T5" fmla="*/ 37 h 223"/>
                <a:gd name="T6" fmla="*/ 501 w 724"/>
                <a:gd name="T7" fmla="*/ 37 h 223"/>
                <a:gd name="T8" fmla="*/ 686 w 724"/>
                <a:gd name="T9" fmla="*/ 92 h 223"/>
                <a:gd name="T10" fmla="*/ 575 w 724"/>
                <a:gd name="T11" fmla="*/ 203 h 223"/>
                <a:gd name="T12" fmla="*/ 482 w 724"/>
                <a:gd name="T13" fmla="*/ 167 h 223"/>
                <a:gd name="T14" fmla="*/ 278 w 724"/>
                <a:gd name="T15" fmla="*/ 167 h 223"/>
                <a:gd name="T16" fmla="*/ 92 w 724"/>
                <a:gd name="T17" fmla="*/ 203 h 223"/>
                <a:gd name="T18" fmla="*/ 0 w 724"/>
                <a:gd name="T19" fmla="*/ 222 h 223"/>
                <a:gd name="T20" fmla="*/ 74 w 724"/>
                <a:gd name="T21" fmla="*/ 111 h 223"/>
                <a:gd name="T22" fmla="*/ 74 w 724"/>
                <a:gd name="T23" fmla="*/ 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4" h="223">
                  <a:moveTo>
                    <a:pt x="74" y="37"/>
                  </a:moveTo>
                  <a:lnTo>
                    <a:pt x="74" y="37"/>
                  </a:lnTo>
                  <a:cubicBezTo>
                    <a:pt x="74" y="37"/>
                    <a:pt x="111" y="0"/>
                    <a:pt x="241" y="37"/>
                  </a:cubicBezTo>
                  <a:cubicBezTo>
                    <a:pt x="371" y="55"/>
                    <a:pt x="389" y="37"/>
                    <a:pt x="501" y="37"/>
                  </a:cubicBezTo>
                  <a:cubicBezTo>
                    <a:pt x="593" y="55"/>
                    <a:pt x="723" y="18"/>
                    <a:pt x="686" y="92"/>
                  </a:cubicBezTo>
                  <a:cubicBezTo>
                    <a:pt x="649" y="167"/>
                    <a:pt x="668" y="185"/>
                    <a:pt x="575" y="203"/>
                  </a:cubicBezTo>
                  <a:cubicBezTo>
                    <a:pt x="482" y="222"/>
                    <a:pt x="519" y="167"/>
                    <a:pt x="482" y="167"/>
                  </a:cubicBezTo>
                  <a:cubicBezTo>
                    <a:pt x="427" y="167"/>
                    <a:pt x="334" y="129"/>
                    <a:pt x="278" y="167"/>
                  </a:cubicBezTo>
                  <a:cubicBezTo>
                    <a:pt x="204" y="203"/>
                    <a:pt x="148" y="203"/>
                    <a:pt x="92" y="203"/>
                  </a:cubicBezTo>
                  <a:cubicBezTo>
                    <a:pt x="56" y="203"/>
                    <a:pt x="0" y="222"/>
                    <a:pt x="0" y="222"/>
                  </a:cubicBezTo>
                  <a:cubicBezTo>
                    <a:pt x="0" y="222"/>
                    <a:pt x="74" y="129"/>
                    <a:pt x="74" y="111"/>
                  </a:cubicBezTo>
                  <a:cubicBezTo>
                    <a:pt x="74" y="74"/>
                    <a:pt x="148" y="55"/>
                    <a:pt x="74" y="37"/>
                  </a:cubicBezTo>
                </a:path>
              </a:pathLst>
            </a:custGeom>
            <a:grpFill/>
            <a:ln w="6480" cap="flat">
              <a:solidFill>
                <a:schemeClr val="bg2"/>
              </a:solidFill>
              <a:round/>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47" name="Freeform 66"/>
            <p:cNvSpPr>
              <a:spLocks noChangeArrowheads="1"/>
            </p:cNvSpPr>
            <p:nvPr/>
          </p:nvSpPr>
          <p:spPr bwMode="auto">
            <a:xfrm>
              <a:off x="3440113" y="4127500"/>
              <a:ext cx="33337" cy="53975"/>
            </a:xfrm>
            <a:custGeom>
              <a:avLst/>
              <a:gdLst>
                <a:gd name="T0" fmla="*/ 37 w 93"/>
                <a:gd name="T1" fmla="*/ 37 h 148"/>
                <a:gd name="T2" fmla="*/ 37 w 93"/>
                <a:gd name="T3" fmla="*/ 37 h 148"/>
                <a:gd name="T4" fmla="*/ 0 w 93"/>
                <a:gd name="T5" fmla="*/ 129 h 148"/>
                <a:gd name="T6" fmla="*/ 92 w 93"/>
                <a:gd name="T7" fmla="*/ 110 h 148"/>
                <a:gd name="T8" fmla="*/ 37 w 93"/>
                <a:gd name="T9" fmla="*/ 37 h 148"/>
              </a:gdLst>
              <a:ahLst/>
              <a:cxnLst>
                <a:cxn ang="0">
                  <a:pos x="T0" y="T1"/>
                </a:cxn>
                <a:cxn ang="0">
                  <a:pos x="T2" y="T3"/>
                </a:cxn>
                <a:cxn ang="0">
                  <a:pos x="T4" y="T5"/>
                </a:cxn>
                <a:cxn ang="0">
                  <a:pos x="T6" y="T7"/>
                </a:cxn>
                <a:cxn ang="0">
                  <a:pos x="T8" y="T9"/>
                </a:cxn>
              </a:cxnLst>
              <a:rect l="0" t="0" r="r" b="b"/>
              <a:pathLst>
                <a:path w="93" h="148">
                  <a:moveTo>
                    <a:pt x="37" y="37"/>
                  </a:moveTo>
                  <a:lnTo>
                    <a:pt x="37" y="37"/>
                  </a:lnTo>
                  <a:cubicBezTo>
                    <a:pt x="37" y="37"/>
                    <a:pt x="0" y="91"/>
                    <a:pt x="0" y="129"/>
                  </a:cubicBezTo>
                  <a:cubicBezTo>
                    <a:pt x="18" y="147"/>
                    <a:pt x="92" y="147"/>
                    <a:pt x="92" y="110"/>
                  </a:cubicBezTo>
                  <a:cubicBezTo>
                    <a:pt x="92" y="91"/>
                    <a:pt x="92" y="0"/>
                    <a:pt x="37" y="37"/>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48" name="Freeform 67"/>
            <p:cNvSpPr>
              <a:spLocks noChangeArrowheads="1"/>
            </p:cNvSpPr>
            <p:nvPr/>
          </p:nvSpPr>
          <p:spPr bwMode="auto">
            <a:xfrm>
              <a:off x="3506788" y="4025900"/>
              <a:ext cx="41275" cy="41275"/>
            </a:xfrm>
            <a:custGeom>
              <a:avLst/>
              <a:gdLst>
                <a:gd name="T0" fmla="*/ 19 w 113"/>
                <a:gd name="T1" fmla="*/ 56 h 113"/>
                <a:gd name="T2" fmla="*/ 19 w 113"/>
                <a:gd name="T3" fmla="*/ 56 h 113"/>
                <a:gd name="T4" fmla="*/ 19 w 113"/>
                <a:gd name="T5" fmla="*/ 112 h 113"/>
                <a:gd name="T6" fmla="*/ 93 w 113"/>
                <a:gd name="T7" fmla="*/ 74 h 113"/>
                <a:gd name="T8" fmla="*/ 19 w 113"/>
                <a:gd name="T9" fmla="*/ 56 h 113"/>
              </a:gdLst>
              <a:ahLst/>
              <a:cxnLst>
                <a:cxn ang="0">
                  <a:pos x="T0" y="T1"/>
                </a:cxn>
                <a:cxn ang="0">
                  <a:pos x="T2" y="T3"/>
                </a:cxn>
                <a:cxn ang="0">
                  <a:pos x="T4" y="T5"/>
                </a:cxn>
                <a:cxn ang="0">
                  <a:pos x="T6" y="T7"/>
                </a:cxn>
                <a:cxn ang="0">
                  <a:pos x="T8" y="T9"/>
                </a:cxn>
              </a:cxnLst>
              <a:rect l="0" t="0" r="r" b="b"/>
              <a:pathLst>
                <a:path w="113" h="113">
                  <a:moveTo>
                    <a:pt x="19" y="56"/>
                  </a:moveTo>
                  <a:lnTo>
                    <a:pt x="19" y="56"/>
                  </a:lnTo>
                  <a:cubicBezTo>
                    <a:pt x="19" y="56"/>
                    <a:pt x="0" y="112"/>
                    <a:pt x="19" y="112"/>
                  </a:cubicBezTo>
                  <a:cubicBezTo>
                    <a:pt x="37" y="112"/>
                    <a:pt x="93" y="74"/>
                    <a:pt x="93" y="74"/>
                  </a:cubicBezTo>
                  <a:cubicBezTo>
                    <a:pt x="93" y="74"/>
                    <a:pt x="112" y="0"/>
                    <a:pt x="19" y="56"/>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49" name="Freeform 68"/>
            <p:cNvSpPr>
              <a:spLocks noChangeArrowheads="1"/>
            </p:cNvSpPr>
            <p:nvPr/>
          </p:nvSpPr>
          <p:spPr bwMode="auto">
            <a:xfrm>
              <a:off x="3627438" y="3825875"/>
              <a:ext cx="66675" cy="73025"/>
            </a:xfrm>
            <a:custGeom>
              <a:avLst/>
              <a:gdLst>
                <a:gd name="T0" fmla="*/ 37 w 186"/>
                <a:gd name="T1" fmla="*/ 92 h 205"/>
                <a:gd name="T2" fmla="*/ 37 w 186"/>
                <a:gd name="T3" fmla="*/ 92 h 205"/>
                <a:gd name="T4" fmla="*/ 19 w 186"/>
                <a:gd name="T5" fmla="*/ 130 h 205"/>
                <a:gd name="T6" fmla="*/ 37 w 186"/>
                <a:gd name="T7" fmla="*/ 204 h 205"/>
                <a:gd name="T8" fmla="*/ 130 w 186"/>
                <a:gd name="T9" fmla="*/ 167 h 205"/>
                <a:gd name="T10" fmla="*/ 149 w 186"/>
                <a:gd name="T11" fmla="*/ 56 h 205"/>
                <a:gd name="T12" fmla="*/ 37 w 186"/>
                <a:gd name="T13" fmla="*/ 92 h 205"/>
              </a:gdLst>
              <a:ahLst/>
              <a:cxnLst>
                <a:cxn ang="0">
                  <a:pos x="T0" y="T1"/>
                </a:cxn>
                <a:cxn ang="0">
                  <a:pos x="T2" y="T3"/>
                </a:cxn>
                <a:cxn ang="0">
                  <a:pos x="T4" y="T5"/>
                </a:cxn>
                <a:cxn ang="0">
                  <a:pos x="T6" y="T7"/>
                </a:cxn>
                <a:cxn ang="0">
                  <a:pos x="T8" y="T9"/>
                </a:cxn>
                <a:cxn ang="0">
                  <a:pos x="T10" y="T11"/>
                </a:cxn>
                <a:cxn ang="0">
                  <a:pos x="T12" y="T13"/>
                </a:cxn>
              </a:cxnLst>
              <a:rect l="0" t="0" r="r" b="b"/>
              <a:pathLst>
                <a:path w="186" h="205">
                  <a:moveTo>
                    <a:pt x="37" y="92"/>
                  </a:moveTo>
                  <a:lnTo>
                    <a:pt x="37" y="92"/>
                  </a:lnTo>
                  <a:cubicBezTo>
                    <a:pt x="19" y="130"/>
                    <a:pt x="19" y="130"/>
                    <a:pt x="19" y="130"/>
                  </a:cubicBezTo>
                  <a:cubicBezTo>
                    <a:pt x="19" y="130"/>
                    <a:pt x="0" y="185"/>
                    <a:pt x="37" y="204"/>
                  </a:cubicBezTo>
                  <a:cubicBezTo>
                    <a:pt x="74" y="204"/>
                    <a:pt x="74" y="185"/>
                    <a:pt x="130" y="167"/>
                  </a:cubicBezTo>
                  <a:cubicBezTo>
                    <a:pt x="167" y="130"/>
                    <a:pt x="185" y="74"/>
                    <a:pt x="149" y="56"/>
                  </a:cubicBezTo>
                  <a:cubicBezTo>
                    <a:pt x="130" y="37"/>
                    <a:pt x="56" y="0"/>
                    <a:pt x="37" y="92"/>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50" name="Freeform 69"/>
            <p:cNvSpPr>
              <a:spLocks noChangeArrowheads="1"/>
            </p:cNvSpPr>
            <p:nvPr/>
          </p:nvSpPr>
          <p:spPr bwMode="auto">
            <a:xfrm>
              <a:off x="1390650" y="1670050"/>
              <a:ext cx="768350" cy="614363"/>
            </a:xfrm>
            <a:custGeom>
              <a:avLst/>
              <a:gdLst>
                <a:gd name="T0" fmla="*/ 964 w 2134"/>
                <a:gd name="T1" fmla="*/ 37 h 1708"/>
                <a:gd name="T2" fmla="*/ 964 w 2134"/>
                <a:gd name="T3" fmla="*/ 37 h 1708"/>
                <a:gd name="T4" fmla="*/ 2133 w 2134"/>
                <a:gd name="T5" fmla="*/ 0 h 1708"/>
                <a:gd name="T6" fmla="*/ 2133 w 2134"/>
                <a:gd name="T7" fmla="*/ 519 h 1708"/>
                <a:gd name="T8" fmla="*/ 1279 w 2134"/>
                <a:gd name="T9" fmla="*/ 538 h 1708"/>
                <a:gd name="T10" fmla="*/ 1261 w 2134"/>
                <a:gd name="T11" fmla="*/ 890 h 1708"/>
                <a:gd name="T12" fmla="*/ 1243 w 2134"/>
                <a:gd name="T13" fmla="*/ 1131 h 1708"/>
                <a:gd name="T14" fmla="*/ 1057 w 2134"/>
                <a:gd name="T15" fmla="*/ 1280 h 1708"/>
                <a:gd name="T16" fmla="*/ 1020 w 2134"/>
                <a:gd name="T17" fmla="*/ 1410 h 1708"/>
                <a:gd name="T18" fmla="*/ 1020 w 2134"/>
                <a:gd name="T19" fmla="*/ 1596 h 1708"/>
                <a:gd name="T20" fmla="*/ 964 w 2134"/>
                <a:gd name="T21" fmla="*/ 1707 h 1708"/>
                <a:gd name="T22" fmla="*/ 0 w 2134"/>
                <a:gd name="T23" fmla="*/ 1632 h 1708"/>
                <a:gd name="T24" fmla="*/ 55 w 2134"/>
                <a:gd name="T25" fmla="*/ 1502 h 1708"/>
                <a:gd name="T26" fmla="*/ 92 w 2134"/>
                <a:gd name="T27" fmla="*/ 1447 h 1708"/>
                <a:gd name="T28" fmla="*/ 148 w 2134"/>
                <a:gd name="T29" fmla="*/ 1336 h 1708"/>
                <a:gd name="T30" fmla="*/ 296 w 2134"/>
                <a:gd name="T31" fmla="*/ 1095 h 1708"/>
                <a:gd name="T32" fmla="*/ 426 w 2134"/>
                <a:gd name="T33" fmla="*/ 854 h 1708"/>
                <a:gd name="T34" fmla="*/ 575 w 2134"/>
                <a:gd name="T35" fmla="*/ 760 h 1708"/>
                <a:gd name="T36" fmla="*/ 612 w 2134"/>
                <a:gd name="T37" fmla="*/ 649 h 1708"/>
                <a:gd name="T38" fmla="*/ 649 w 2134"/>
                <a:gd name="T39" fmla="*/ 464 h 1708"/>
                <a:gd name="T40" fmla="*/ 908 w 2134"/>
                <a:gd name="T41" fmla="*/ 186 h 1708"/>
                <a:gd name="T42" fmla="*/ 964 w 2134"/>
                <a:gd name="T43" fmla="*/ 37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34" h="1708">
                  <a:moveTo>
                    <a:pt x="964" y="37"/>
                  </a:moveTo>
                  <a:lnTo>
                    <a:pt x="964" y="37"/>
                  </a:lnTo>
                  <a:cubicBezTo>
                    <a:pt x="2133" y="0"/>
                    <a:pt x="2133" y="0"/>
                    <a:pt x="2133" y="0"/>
                  </a:cubicBezTo>
                  <a:cubicBezTo>
                    <a:pt x="2133" y="519"/>
                    <a:pt x="2133" y="519"/>
                    <a:pt x="2133" y="519"/>
                  </a:cubicBezTo>
                  <a:cubicBezTo>
                    <a:pt x="1279" y="538"/>
                    <a:pt x="1279" y="538"/>
                    <a:pt x="1279" y="538"/>
                  </a:cubicBezTo>
                  <a:cubicBezTo>
                    <a:pt x="1279" y="538"/>
                    <a:pt x="1261" y="872"/>
                    <a:pt x="1261" y="890"/>
                  </a:cubicBezTo>
                  <a:cubicBezTo>
                    <a:pt x="1261" y="928"/>
                    <a:pt x="1279" y="1076"/>
                    <a:pt x="1243" y="1131"/>
                  </a:cubicBezTo>
                  <a:cubicBezTo>
                    <a:pt x="1205" y="1169"/>
                    <a:pt x="1057" y="1243"/>
                    <a:pt x="1057" y="1280"/>
                  </a:cubicBezTo>
                  <a:cubicBezTo>
                    <a:pt x="1038" y="1299"/>
                    <a:pt x="1020" y="1373"/>
                    <a:pt x="1020" y="1410"/>
                  </a:cubicBezTo>
                  <a:cubicBezTo>
                    <a:pt x="1020" y="1447"/>
                    <a:pt x="1038" y="1558"/>
                    <a:pt x="1020" y="1596"/>
                  </a:cubicBezTo>
                  <a:cubicBezTo>
                    <a:pt x="1020" y="1614"/>
                    <a:pt x="983" y="1707"/>
                    <a:pt x="964" y="1707"/>
                  </a:cubicBezTo>
                  <a:cubicBezTo>
                    <a:pt x="0" y="1632"/>
                    <a:pt x="0" y="1632"/>
                    <a:pt x="0" y="1632"/>
                  </a:cubicBezTo>
                  <a:cubicBezTo>
                    <a:pt x="0" y="1632"/>
                    <a:pt x="18" y="1540"/>
                    <a:pt x="55" y="1502"/>
                  </a:cubicBezTo>
                  <a:cubicBezTo>
                    <a:pt x="55" y="1502"/>
                    <a:pt x="92" y="1484"/>
                    <a:pt x="92" y="1447"/>
                  </a:cubicBezTo>
                  <a:cubicBezTo>
                    <a:pt x="92" y="1447"/>
                    <a:pt x="92" y="1373"/>
                    <a:pt x="148" y="1336"/>
                  </a:cubicBezTo>
                  <a:cubicBezTo>
                    <a:pt x="222" y="1280"/>
                    <a:pt x="296" y="1095"/>
                    <a:pt x="296" y="1095"/>
                  </a:cubicBezTo>
                  <a:cubicBezTo>
                    <a:pt x="296" y="1095"/>
                    <a:pt x="389" y="872"/>
                    <a:pt x="426" y="854"/>
                  </a:cubicBezTo>
                  <a:cubicBezTo>
                    <a:pt x="445" y="835"/>
                    <a:pt x="501" y="779"/>
                    <a:pt x="575" y="760"/>
                  </a:cubicBezTo>
                  <a:cubicBezTo>
                    <a:pt x="575" y="760"/>
                    <a:pt x="612" y="760"/>
                    <a:pt x="612" y="649"/>
                  </a:cubicBezTo>
                  <a:cubicBezTo>
                    <a:pt x="612" y="649"/>
                    <a:pt x="593" y="519"/>
                    <a:pt x="649" y="464"/>
                  </a:cubicBezTo>
                  <a:cubicBezTo>
                    <a:pt x="723" y="389"/>
                    <a:pt x="890" y="222"/>
                    <a:pt x="908" y="186"/>
                  </a:cubicBezTo>
                  <a:cubicBezTo>
                    <a:pt x="927" y="167"/>
                    <a:pt x="983" y="56"/>
                    <a:pt x="964" y="37"/>
                  </a:cubicBezTo>
                </a:path>
              </a:pathLst>
            </a:custGeom>
            <a:grpFill/>
            <a:ln w="6480" cap="flat">
              <a:solidFill>
                <a:schemeClr val="bg2"/>
              </a:solidFill>
              <a:round/>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51" name="Freeform 70"/>
            <p:cNvSpPr>
              <a:spLocks noChangeArrowheads="1"/>
            </p:cNvSpPr>
            <p:nvPr/>
          </p:nvSpPr>
          <p:spPr bwMode="auto">
            <a:xfrm>
              <a:off x="5849938" y="5014913"/>
              <a:ext cx="127000" cy="487362"/>
            </a:xfrm>
            <a:custGeom>
              <a:avLst/>
              <a:gdLst>
                <a:gd name="T0" fmla="*/ 38 w 354"/>
                <a:gd name="T1" fmla="*/ 55 h 1355"/>
                <a:gd name="T2" fmla="*/ 38 w 354"/>
                <a:gd name="T3" fmla="*/ 55 h 1355"/>
                <a:gd name="T4" fmla="*/ 38 w 354"/>
                <a:gd name="T5" fmla="*/ 204 h 1355"/>
                <a:gd name="T6" fmla="*/ 38 w 354"/>
                <a:gd name="T7" fmla="*/ 371 h 1355"/>
                <a:gd name="T8" fmla="*/ 19 w 354"/>
                <a:gd name="T9" fmla="*/ 464 h 1355"/>
                <a:gd name="T10" fmla="*/ 56 w 354"/>
                <a:gd name="T11" fmla="*/ 538 h 1355"/>
                <a:gd name="T12" fmla="*/ 19 w 354"/>
                <a:gd name="T13" fmla="*/ 686 h 1355"/>
                <a:gd name="T14" fmla="*/ 19 w 354"/>
                <a:gd name="T15" fmla="*/ 816 h 1355"/>
                <a:gd name="T16" fmla="*/ 75 w 354"/>
                <a:gd name="T17" fmla="*/ 1002 h 1355"/>
                <a:gd name="T18" fmla="*/ 112 w 354"/>
                <a:gd name="T19" fmla="*/ 1076 h 1355"/>
                <a:gd name="T20" fmla="*/ 130 w 354"/>
                <a:gd name="T21" fmla="*/ 1187 h 1355"/>
                <a:gd name="T22" fmla="*/ 241 w 354"/>
                <a:gd name="T23" fmla="*/ 1243 h 1355"/>
                <a:gd name="T24" fmla="*/ 335 w 354"/>
                <a:gd name="T25" fmla="*/ 1280 h 1355"/>
                <a:gd name="T26" fmla="*/ 297 w 354"/>
                <a:gd name="T27" fmla="*/ 1094 h 1355"/>
                <a:gd name="T28" fmla="*/ 223 w 354"/>
                <a:gd name="T29" fmla="*/ 983 h 1355"/>
                <a:gd name="T30" fmla="*/ 205 w 354"/>
                <a:gd name="T31" fmla="*/ 761 h 1355"/>
                <a:gd name="T32" fmla="*/ 241 w 354"/>
                <a:gd name="T33" fmla="*/ 649 h 1355"/>
                <a:gd name="T34" fmla="*/ 260 w 354"/>
                <a:gd name="T35" fmla="*/ 464 h 1355"/>
                <a:gd name="T36" fmla="*/ 149 w 354"/>
                <a:gd name="T37" fmla="*/ 260 h 1355"/>
                <a:gd name="T38" fmla="*/ 112 w 354"/>
                <a:gd name="T39" fmla="*/ 93 h 1355"/>
                <a:gd name="T40" fmla="*/ 38 w 354"/>
                <a:gd name="T41" fmla="*/ 55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4" h="1355">
                  <a:moveTo>
                    <a:pt x="38" y="55"/>
                  </a:moveTo>
                  <a:lnTo>
                    <a:pt x="38" y="55"/>
                  </a:lnTo>
                  <a:cubicBezTo>
                    <a:pt x="19" y="93"/>
                    <a:pt x="38" y="148"/>
                    <a:pt x="38" y="204"/>
                  </a:cubicBezTo>
                  <a:cubicBezTo>
                    <a:pt x="38" y="241"/>
                    <a:pt x="19" y="334"/>
                    <a:pt x="38" y="371"/>
                  </a:cubicBezTo>
                  <a:cubicBezTo>
                    <a:pt x="56" y="408"/>
                    <a:pt x="19" y="464"/>
                    <a:pt x="19" y="464"/>
                  </a:cubicBezTo>
                  <a:cubicBezTo>
                    <a:pt x="19" y="482"/>
                    <a:pt x="56" y="501"/>
                    <a:pt x="56" y="538"/>
                  </a:cubicBezTo>
                  <a:cubicBezTo>
                    <a:pt x="56" y="556"/>
                    <a:pt x="38" y="667"/>
                    <a:pt x="19" y="686"/>
                  </a:cubicBezTo>
                  <a:cubicBezTo>
                    <a:pt x="0" y="723"/>
                    <a:pt x="19" y="742"/>
                    <a:pt x="19" y="816"/>
                  </a:cubicBezTo>
                  <a:cubicBezTo>
                    <a:pt x="19" y="909"/>
                    <a:pt x="75" y="946"/>
                    <a:pt x="75" y="1002"/>
                  </a:cubicBezTo>
                  <a:cubicBezTo>
                    <a:pt x="93" y="1057"/>
                    <a:pt x="112" y="1020"/>
                    <a:pt x="112" y="1076"/>
                  </a:cubicBezTo>
                  <a:cubicBezTo>
                    <a:pt x="112" y="1132"/>
                    <a:pt x="112" y="1187"/>
                    <a:pt x="130" y="1187"/>
                  </a:cubicBezTo>
                  <a:cubicBezTo>
                    <a:pt x="167" y="1187"/>
                    <a:pt x="223" y="1206"/>
                    <a:pt x="241" y="1243"/>
                  </a:cubicBezTo>
                  <a:cubicBezTo>
                    <a:pt x="260" y="1261"/>
                    <a:pt x="316" y="1354"/>
                    <a:pt x="335" y="1280"/>
                  </a:cubicBezTo>
                  <a:cubicBezTo>
                    <a:pt x="353" y="1224"/>
                    <a:pt x="353" y="1150"/>
                    <a:pt x="297" y="1094"/>
                  </a:cubicBezTo>
                  <a:cubicBezTo>
                    <a:pt x="260" y="1020"/>
                    <a:pt x="223" y="1020"/>
                    <a:pt x="223" y="983"/>
                  </a:cubicBezTo>
                  <a:cubicBezTo>
                    <a:pt x="205" y="946"/>
                    <a:pt x="186" y="797"/>
                    <a:pt x="205" y="761"/>
                  </a:cubicBezTo>
                  <a:cubicBezTo>
                    <a:pt x="205" y="705"/>
                    <a:pt x="205" y="705"/>
                    <a:pt x="241" y="649"/>
                  </a:cubicBezTo>
                  <a:cubicBezTo>
                    <a:pt x="279" y="593"/>
                    <a:pt x="260" y="464"/>
                    <a:pt x="260" y="464"/>
                  </a:cubicBezTo>
                  <a:cubicBezTo>
                    <a:pt x="260" y="464"/>
                    <a:pt x="167" y="278"/>
                    <a:pt x="149" y="260"/>
                  </a:cubicBezTo>
                  <a:cubicBezTo>
                    <a:pt x="130" y="222"/>
                    <a:pt x="130" y="167"/>
                    <a:pt x="112" y="93"/>
                  </a:cubicBezTo>
                  <a:cubicBezTo>
                    <a:pt x="93" y="37"/>
                    <a:pt x="38" y="0"/>
                    <a:pt x="38" y="55"/>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52" name="Freeform 71"/>
            <p:cNvSpPr>
              <a:spLocks noChangeArrowheads="1"/>
            </p:cNvSpPr>
            <p:nvPr/>
          </p:nvSpPr>
          <p:spPr bwMode="auto">
            <a:xfrm>
              <a:off x="5464175" y="5154613"/>
              <a:ext cx="60325" cy="60325"/>
            </a:xfrm>
            <a:custGeom>
              <a:avLst/>
              <a:gdLst>
                <a:gd name="T0" fmla="*/ 55 w 168"/>
                <a:gd name="T1" fmla="*/ 18 h 167"/>
                <a:gd name="T2" fmla="*/ 55 w 168"/>
                <a:gd name="T3" fmla="*/ 18 h 167"/>
                <a:gd name="T4" fmla="*/ 18 w 168"/>
                <a:gd name="T5" fmla="*/ 129 h 167"/>
                <a:gd name="T6" fmla="*/ 74 w 168"/>
                <a:gd name="T7" fmla="*/ 148 h 167"/>
                <a:gd name="T8" fmla="*/ 148 w 168"/>
                <a:gd name="T9" fmla="*/ 92 h 167"/>
                <a:gd name="T10" fmla="*/ 55 w 168"/>
                <a:gd name="T11" fmla="*/ 18 h 167"/>
              </a:gdLst>
              <a:ahLst/>
              <a:cxnLst>
                <a:cxn ang="0">
                  <a:pos x="T0" y="T1"/>
                </a:cxn>
                <a:cxn ang="0">
                  <a:pos x="T2" y="T3"/>
                </a:cxn>
                <a:cxn ang="0">
                  <a:pos x="T4" y="T5"/>
                </a:cxn>
                <a:cxn ang="0">
                  <a:pos x="T6" y="T7"/>
                </a:cxn>
                <a:cxn ang="0">
                  <a:pos x="T8" y="T9"/>
                </a:cxn>
                <a:cxn ang="0">
                  <a:pos x="T10" y="T11"/>
                </a:cxn>
              </a:cxnLst>
              <a:rect l="0" t="0" r="r" b="b"/>
              <a:pathLst>
                <a:path w="168" h="167">
                  <a:moveTo>
                    <a:pt x="55" y="18"/>
                  </a:moveTo>
                  <a:lnTo>
                    <a:pt x="55" y="18"/>
                  </a:lnTo>
                  <a:cubicBezTo>
                    <a:pt x="55" y="18"/>
                    <a:pt x="0" y="111"/>
                    <a:pt x="18" y="129"/>
                  </a:cubicBezTo>
                  <a:cubicBezTo>
                    <a:pt x="37" y="148"/>
                    <a:pt x="37" y="166"/>
                    <a:pt x="74" y="148"/>
                  </a:cubicBezTo>
                  <a:cubicBezTo>
                    <a:pt x="129" y="148"/>
                    <a:pt x="148" y="111"/>
                    <a:pt x="148" y="92"/>
                  </a:cubicBezTo>
                  <a:cubicBezTo>
                    <a:pt x="167" y="55"/>
                    <a:pt x="111" y="0"/>
                    <a:pt x="55" y="18"/>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53" name="Freeform 72"/>
            <p:cNvSpPr>
              <a:spLocks noChangeArrowheads="1"/>
            </p:cNvSpPr>
            <p:nvPr/>
          </p:nvSpPr>
          <p:spPr bwMode="auto">
            <a:xfrm>
              <a:off x="5356225" y="4981575"/>
              <a:ext cx="66675" cy="80963"/>
            </a:xfrm>
            <a:custGeom>
              <a:avLst/>
              <a:gdLst>
                <a:gd name="T0" fmla="*/ 0 w 186"/>
                <a:gd name="T1" fmla="*/ 56 h 224"/>
                <a:gd name="T2" fmla="*/ 0 w 186"/>
                <a:gd name="T3" fmla="*/ 56 h 224"/>
                <a:gd name="T4" fmla="*/ 18 w 186"/>
                <a:gd name="T5" fmla="*/ 186 h 224"/>
                <a:gd name="T6" fmla="*/ 129 w 186"/>
                <a:gd name="T7" fmla="*/ 204 h 224"/>
                <a:gd name="T8" fmla="*/ 148 w 186"/>
                <a:gd name="T9" fmla="*/ 112 h 224"/>
                <a:gd name="T10" fmla="*/ 0 w 186"/>
                <a:gd name="T11" fmla="*/ 56 h 224"/>
              </a:gdLst>
              <a:ahLst/>
              <a:cxnLst>
                <a:cxn ang="0">
                  <a:pos x="T0" y="T1"/>
                </a:cxn>
                <a:cxn ang="0">
                  <a:pos x="T2" y="T3"/>
                </a:cxn>
                <a:cxn ang="0">
                  <a:pos x="T4" y="T5"/>
                </a:cxn>
                <a:cxn ang="0">
                  <a:pos x="T6" y="T7"/>
                </a:cxn>
                <a:cxn ang="0">
                  <a:pos x="T8" y="T9"/>
                </a:cxn>
                <a:cxn ang="0">
                  <a:pos x="T10" y="T11"/>
                </a:cxn>
              </a:cxnLst>
              <a:rect l="0" t="0" r="r" b="b"/>
              <a:pathLst>
                <a:path w="186" h="224">
                  <a:moveTo>
                    <a:pt x="0" y="56"/>
                  </a:moveTo>
                  <a:lnTo>
                    <a:pt x="0" y="56"/>
                  </a:lnTo>
                  <a:cubicBezTo>
                    <a:pt x="0" y="93"/>
                    <a:pt x="18" y="148"/>
                    <a:pt x="18" y="186"/>
                  </a:cubicBezTo>
                  <a:cubicBezTo>
                    <a:pt x="37" y="223"/>
                    <a:pt x="93" y="223"/>
                    <a:pt x="129" y="204"/>
                  </a:cubicBezTo>
                  <a:cubicBezTo>
                    <a:pt x="148" y="186"/>
                    <a:pt x="185" y="148"/>
                    <a:pt x="148" y="112"/>
                  </a:cubicBezTo>
                  <a:cubicBezTo>
                    <a:pt x="129" y="74"/>
                    <a:pt x="37" y="0"/>
                    <a:pt x="0" y="56"/>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54" name="Freeform 73"/>
            <p:cNvSpPr>
              <a:spLocks noChangeArrowheads="1"/>
            </p:cNvSpPr>
            <p:nvPr/>
          </p:nvSpPr>
          <p:spPr bwMode="auto">
            <a:xfrm>
              <a:off x="5676900" y="4841875"/>
              <a:ext cx="93663" cy="114300"/>
            </a:xfrm>
            <a:custGeom>
              <a:avLst/>
              <a:gdLst>
                <a:gd name="T0" fmla="*/ 19 w 261"/>
                <a:gd name="T1" fmla="*/ 55 h 316"/>
                <a:gd name="T2" fmla="*/ 19 w 261"/>
                <a:gd name="T3" fmla="*/ 55 h 316"/>
                <a:gd name="T4" fmla="*/ 37 w 261"/>
                <a:gd name="T5" fmla="*/ 166 h 316"/>
                <a:gd name="T6" fmla="*/ 186 w 261"/>
                <a:gd name="T7" fmla="*/ 315 h 316"/>
                <a:gd name="T8" fmla="*/ 204 w 261"/>
                <a:gd name="T9" fmla="*/ 241 h 316"/>
                <a:gd name="T10" fmla="*/ 19 w 261"/>
                <a:gd name="T11" fmla="*/ 55 h 316"/>
              </a:gdLst>
              <a:ahLst/>
              <a:cxnLst>
                <a:cxn ang="0">
                  <a:pos x="T0" y="T1"/>
                </a:cxn>
                <a:cxn ang="0">
                  <a:pos x="T2" y="T3"/>
                </a:cxn>
                <a:cxn ang="0">
                  <a:pos x="T4" y="T5"/>
                </a:cxn>
                <a:cxn ang="0">
                  <a:pos x="T6" y="T7"/>
                </a:cxn>
                <a:cxn ang="0">
                  <a:pos x="T8" y="T9"/>
                </a:cxn>
                <a:cxn ang="0">
                  <a:pos x="T10" y="T11"/>
                </a:cxn>
              </a:cxnLst>
              <a:rect l="0" t="0" r="r" b="b"/>
              <a:pathLst>
                <a:path w="261" h="316">
                  <a:moveTo>
                    <a:pt x="19" y="55"/>
                  </a:moveTo>
                  <a:lnTo>
                    <a:pt x="19" y="55"/>
                  </a:lnTo>
                  <a:cubicBezTo>
                    <a:pt x="19" y="74"/>
                    <a:pt x="0" y="111"/>
                    <a:pt x="37" y="166"/>
                  </a:cubicBezTo>
                  <a:cubicBezTo>
                    <a:pt x="75" y="222"/>
                    <a:pt x="167" y="315"/>
                    <a:pt x="186" y="315"/>
                  </a:cubicBezTo>
                  <a:cubicBezTo>
                    <a:pt x="204" y="315"/>
                    <a:pt x="260" y="296"/>
                    <a:pt x="204" y="241"/>
                  </a:cubicBezTo>
                  <a:cubicBezTo>
                    <a:pt x="167" y="185"/>
                    <a:pt x="56" y="0"/>
                    <a:pt x="19" y="55"/>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55" name="Freeform 74"/>
            <p:cNvSpPr>
              <a:spLocks noChangeArrowheads="1"/>
            </p:cNvSpPr>
            <p:nvPr/>
          </p:nvSpPr>
          <p:spPr bwMode="auto">
            <a:xfrm>
              <a:off x="5422900" y="4500563"/>
              <a:ext cx="214313" cy="487362"/>
            </a:xfrm>
            <a:custGeom>
              <a:avLst/>
              <a:gdLst>
                <a:gd name="T0" fmla="*/ 74 w 595"/>
                <a:gd name="T1" fmla="*/ 0 h 1355"/>
                <a:gd name="T2" fmla="*/ 74 w 595"/>
                <a:gd name="T3" fmla="*/ 0 h 1355"/>
                <a:gd name="T4" fmla="*/ 0 w 595"/>
                <a:gd name="T5" fmla="*/ 167 h 1355"/>
                <a:gd name="T6" fmla="*/ 56 w 595"/>
                <a:gd name="T7" fmla="*/ 446 h 1355"/>
                <a:gd name="T8" fmla="*/ 149 w 595"/>
                <a:gd name="T9" fmla="*/ 706 h 1355"/>
                <a:gd name="T10" fmla="*/ 223 w 595"/>
                <a:gd name="T11" fmla="*/ 965 h 1355"/>
                <a:gd name="T12" fmla="*/ 260 w 595"/>
                <a:gd name="T13" fmla="*/ 1151 h 1355"/>
                <a:gd name="T14" fmla="*/ 390 w 595"/>
                <a:gd name="T15" fmla="*/ 1188 h 1355"/>
                <a:gd name="T16" fmla="*/ 538 w 595"/>
                <a:gd name="T17" fmla="*/ 1318 h 1355"/>
                <a:gd name="T18" fmla="*/ 538 w 595"/>
                <a:gd name="T19" fmla="*/ 1169 h 1355"/>
                <a:gd name="T20" fmla="*/ 409 w 595"/>
                <a:gd name="T21" fmla="*/ 983 h 1355"/>
                <a:gd name="T22" fmla="*/ 353 w 595"/>
                <a:gd name="T23" fmla="*/ 798 h 1355"/>
                <a:gd name="T24" fmla="*/ 260 w 595"/>
                <a:gd name="T25" fmla="*/ 631 h 1355"/>
                <a:gd name="T26" fmla="*/ 204 w 595"/>
                <a:gd name="T27" fmla="*/ 409 h 1355"/>
                <a:gd name="T28" fmla="*/ 112 w 595"/>
                <a:gd name="T29" fmla="*/ 260 h 1355"/>
                <a:gd name="T30" fmla="*/ 74 w 595"/>
                <a:gd name="T31" fmla="*/ 0 h 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5" h="1355">
                  <a:moveTo>
                    <a:pt x="74" y="0"/>
                  </a:moveTo>
                  <a:lnTo>
                    <a:pt x="74" y="0"/>
                  </a:lnTo>
                  <a:cubicBezTo>
                    <a:pt x="56" y="0"/>
                    <a:pt x="0" y="112"/>
                    <a:pt x="0" y="167"/>
                  </a:cubicBezTo>
                  <a:cubicBezTo>
                    <a:pt x="0" y="223"/>
                    <a:pt x="0" y="353"/>
                    <a:pt x="56" y="446"/>
                  </a:cubicBezTo>
                  <a:cubicBezTo>
                    <a:pt x="93" y="520"/>
                    <a:pt x="112" y="650"/>
                    <a:pt x="149" y="706"/>
                  </a:cubicBezTo>
                  <a:cubicBezTo>
                    <a:pt x="167" y="780"/>
                    <a:pt x="223" y="854"/>
                    <a:pt x="223" y="965"/>
                  </a:cubicBezTo>
                  <a:cubicBezTo>
                    <a:pt x="223" y="1077"/>
                    <a:pt x="223" y="1132"/>
                    <a:pt x="260" y="1151"/>
                  </a:cubicBezTo>
                  <a:cubicBezTo>
                    <a:pt x="315" y="1151"/>
                    <a:pt x="334" y="1113"/>
                    <a:pt x="390" y="1188"/>
                  </a:cubicBezTo>
                  <a:cubicBezTo>
                    <a:pt x="427" y="1262"/>
                    <a:pt x="501" y="1354"/>
                    <a:pt x="538" y="1318"/>
                  </a:cubicBezTo>
                  <a:cubicBezTo>
                    <a:pt x="575" y="1280"/>
                    <a:pt x="594" y="1243"/>
                    <a:pt x="538" y="1169"/>
                  </a:cubicBezTo>
                  <a:cubicBezTo>
                    <a:pt x="483" y="1095"/>
                    <a:pt x="409" y="1058"/>
                    <a:pt x="409" y="983"/>
                  </a:cubicBezTo>
                  <a:cubicBezTo>
                    <a:pt x="409" y="909"/>
                    <a:pt x="371" y="854"/>
                    <a:pt x="353" y="798"/>
                  </a:cubicBezTo>
                  <a:cubicBezTo>
                    <a:pt x="315" y="724"/>
                    <a:pt x="279" y="706"/>
                    <a:pt x="260" y="631"/>
                  </a:cubicBezTo>
                  <a:cubicBezTo>
                    <a:pt x="223" y="557"/>
                    <a:pt x="260" y="483"/>
                    <a:pt x="204" y="409"/>
                  </a:cubicBezTo>
                  <a:cubicBezTo>
                    <a:pt x="149" y="335"/>
                    <a:pt x="130" y="353"/>
                    <a:pt x="112" y="260"/>
                  </a:cubicBezTo>
                  <a:cubicBezTo>
                    <a:pt x="93" y="167"/>
                    <a:pt x="167" y="0"/>
                    <a:pt x="74" y="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56" name="Freeform 75"/>
            <p:cNvSpPr>
              <a:spLocks noChangeArrowheads="1"/>
            </p:cNvSpPr>
            <p:nvPr/>
          </p:nvSpPr>
          <p:spPr bwMode="auto">
            <a:xfrm>
              <a:off x="5510213" y="3967163"/>
              <a:ext cx="100012" cy="166687"/>
            </a:xfrm>
            <a:custGeom>
              <a:avLst/>
              <a:gdLst>
                <a:gd name="T0" fmla="*/ 279 w 280"/>
                <a:gd name="T1" fmla="*/ 93 h 465"/>
                <a:gd name="T2" fmla="*/ 279 w 280"/>
                <a:gd name="T3" fmla="*/ 93 h 465"/>
                <a:gd name="T4" fmla="*/ 204 w 280"/>
                <a:gd name="T5" fmla="*/ 241 h 465"/>
                <a:gd name="T6" fmla="*/ 56 w 280"/>
                <a:gd name="T7" fmla="*/ 409 h 465"/>
                <a:gd name="T8" fmla="*/ 19 w 280"/>
                <a:gd name="T9" fmla="*/ 371 h 465"/>
                <a:gd name="T10" fmla="*/ 93 w 280"/>
                <a:gd name="T11" fmla="*/ 223 h 465"/>
                <a:gd name="T12" fmla="*/ 279 w 280"/>
                <a:gd name="T13" fmla="*/ 93 h 465"/>
              </a:gdLst>
              <a:ahLst/>
              <a:cxnLst>
                <a:cxn ang="0">
                  <a:pos x="T0" y="T1"/>
                </a:cxn>
                <a:cxn ang="0">
                  <a:pos x="T2" y="T3"/>
                </a:cxn>
                <a:cxn ang="0">
                  <a:pos x="T4" y="T5"/>
                </a:cxn>
                <a:cxn ang="0">
                  <a:pos x="T6" y="T7"/>
                </a:cxn>
                <a:cxn ang="0">
                  <a:pos x="T8" y="T9"/>
                </a:cxn>
                <a:cxn ang="0">
                  <a:pos x="T10" y="T11"/>
                </a:cxn>
                <a:cxn ang="0">
                  <a:pos x="T12" y="T13"/>
                </a:cxn>
              </a:cxnLst>
              <a:rect l="0" t="0" r="r" b="b"/>
              <a:pathLst>
                <a:path w="280" h="465">
                  <a:moveTo>
                    <a:pt x="279" y="93"/>
                  </a:moveTo>
                  <a:lnTo>
                    <a:pt x="279" y="93"/>
                  </a:lnTo>
                  <a:cubicBezTo>
                    <a:pt x="279" y="93"/>
                    <a:pt x="260" y="223"/>
                    <a:pt x="204" y="241"/>
                  </a:cubicBezTo>
                  <a:cubicBezTo>
                    <a:pt x="149" y="260"/>
                    <a:pt x="93" y="353"/>
                    <a:pt x="56" y="409"/>
                  </a:cubicBezTo>
                  <a:cubicBezTo>
                    <a:pt x="19" y="464"/>
                    <a:pt x="0" y="446"/>
                    <a:pt x="19" y="371"/>
                  </a:cubicBezTo>
                  <a:cubicBezTo>
                    <a:pt x="38" y="315"/>
                    <a:pt x="38" y="279"/>
                    <a:pt x="93" y="223"/>
                  </a:cubicBezTo>
                  <a:cubicBezTo>
                    <a:pt x="149" y="167"/>
                    <a:pt x="242" y="0"/>
                    <a:pt x="279" y="93"/>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57" name="Freeform 76"/>
            <p:cNvSpPr>
              <a:spLocks noChangeArrowheads="1"/>
            </p:cNvSpPr>
            <p:nvPr/>
          </p:nvSpPr>
          <p:spPr bwMode="auto">
            <a:xfrm>
              <a:off x="5710238" y="4006850"/>
              <a:ext cx="120650" cy="66675"/>
            </a:xfrm>
            <a:custGeom>
              <a:avLst/>
              <a:gdLst>
                <a:gd name="T0" fmla="*/ 241 w 335"/>
                <a:gd name="T1" fmla="*/ 37 h 186"/>
                <a:gd name="T2" fmla="*/ 241 w 335"/>
                <a:gd name="T3" fmla="*/ 37 h 186"/>
                <a:gd name="T4" fmla="*/ 56 w 335"/>
                <a:gd name="T5" fmla="*/ 148 h 186"/>
                <a:gd name="T6" fmla="*/ 223 w 335"/>
                <a:gd name="T7" fmla="*/ 185 h 186"/>
                <a:gd name="T8" fmla="*/ 315 w 335"/>
                <a:gd name="T9" fmla="*/ 129 h 186"/>
                <a:gd name="T10" fmla="*/ 259 w 335"/>
                <a:gd name="T11" fmla="*/ 55 h 186"/>
                <a:gd name="T12" fmla="*/ 241 w 335"/>
                <a:gd name="T13" fmla="*/ 37 h 186"/>
              </a:gdLst>
              <a:ahLst/>
              <a:cxnLst>
                <a:cxn ang="0">
                  <a:pos x="T0" y="T1"/>
                </a:cxn>
                <a:cxn ang="0">
                  <a:pos x="T2" y="T3"/>
                </a:cxn>
                <a:cxn ang="0">
                  <a:pos x="T4" y="T5"/>
                </a:cxn>
                <a:cxn ang="0">
                  <a:pos x="T6" y="T7"/>
                </a:cxn>
                <a:cxn ang="0">
                  <a:pos x="T8" y="T9"/>
                </a:cxn>
                <a:cxn ang="0">
                  <a:pos x="T10" y="T11"/>
                </a:cxn>
                <a:cxn ang="0">
                  <a:pos x="T12" y="T13"/>
                </a:cxn>
              </a:cxnLst>
              <a:rect l="0" t="0" r="r" b="b"/>
              <a:pathLst>
                <a:path w="335" h="186">
                  <a:moveTo>
                    <a:pt x="241" y="37"/>
                  </a:moveTo>
                  <a:lnTo>
                    <a:pt x="241" y="37"/>
                  </a:lnTo>
                  <a:cubicBezTo>
                    <a:pt x="204" y="74"/>
                    <a:pt x="0" y="111"/>
                    <a:pt x="56" y="148"/>
                  </a:cubicBezTo>
                  <a:cubicBezTo>
                    <a:pt x="93" y="167"/>
                    <a:pt x="167" y="185"/>
                    <a:pt x="223" y="185"/>
                  </a:cubicBezTo>
                  <a:cubicBezTo>
                    <a:pt x="278" y="167"/>
                    <a:pt x="334" y="167"/>
                    <a:pt x="315" y="129"/>
                  </a:cubicBezTo>
                  <a:cubicBezTo>
                    <a:pt x="278" y="92"/>
                    <a:pt x="241" y="74"/>
                    <a:pt x="259" y="55"/>
                  </a:cubicBezTo>
                  <a:cubicBezTo>
                    <a:pt x="278" y="37"/>
                    <a:pt x="297" y="0"/>
                    <a:pt x="241" y="37"/>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58" name="Freeform 77"/>
            <p:cNvSpPr>
              <a:spLocks noChangeArrowheads="1"/>
            </p:cNvSpPr>
            <p:nvPr/>
          </p:nvSpPr>
          <p:spPr bwMode="auto">
            <a:xfrm>
              <a:off x="6003925" y="3719513"/>
              <a:ext cx="114300" cy="260350"/>
            </a:xfrm>
            <a:custGeom>
              <a:avLst/>
              <a:gdLst>
                <a:gd name="T0" fmla="*/ 56 w 316"/>
                <a:gd name="T1" fmla="*/ 130 h 725"/>
                <a:gd name="T2" fmla="*/ 56 w 316"/>
                <a:gd name="T3" fmla="*/ 130 h 725"/>
                <a:gd name="T4" fmla="*/ 167 w 316"/>
                <a:gd name="T5" fmla="*/ 111 h 725"/>
                <a:gd name="T6" fmla="*/ 185 w 316"/>
                <a:gd name="T7" fmla="*/ 389 h 725"/>
                <a:gd name="T8" fmla="*/ 279 w 316"/>
                <a:gd name="T9" fmla="*/ 501 h 725"/>
                <a:gd name="T10" fmla="*/ 279 w 316"/>
                <a:gd name="T11" fmla="*/ 686 h 725"/>
                <a:gd name="T12" fmla="*/ 167 w 316"/>
                <a:gd name="T13" fmla="*/ 556 h 725"/>
                <a:gd name="T14" fmla="*/ 19 w 316"/>
                <a:gd name="T15" fmla="*/ 408 h 725"/>
                <a:gd name="T16" fmla="*/ 56 w 316"/>
                <a:gd name="T17" fmla="*/ 13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725">
                  <a:moveTo>
                    <a:pt x="56" y="130"/>
                  </a:moveTo>
                  <a:lnTo>
                    <a:pt x="56" y="130"/>
                  </a:lnTo>
                  <a:cubicBezTo>
                    <a:pt x="56" y="111"/>
                    <a:pt x="93" y="0"/>
                    <a:pt x="167" y="111"/>
                  </a:cubicBezTo>
                  <a:cubicBezTo>
                    <a:pt x="241" y="223"/>
                    <a:pt x="167" y="315"/>
                    <a:pt x="185" y="389"/>
                  </a:cubicBezTo>
                  <a:cubicBezTo>
                    <a:pt x="185" y="445"/>
                    <a:pt x="241" y="408"/>
                    <a:pt x="279" y="501"/>
                  </a:cubicBezTo>
                  <a:cubicBezTo>
                    <a:pt x="315" y="575"/>
                    <a:pt x="315" y="724"/>
                    <a:pt x="279" y="686"/>
                  </a:cubicBezTo>
                  <a:cubicBezTo>
                    <a:pt x="260" y="649"/>
                    <a:pt x="241" y="630"/>
                    <a:pt x="167" y="556"/>
                  </a:cubicBezTo>
                  <a:cubicBezTo>
                    <a:pt x="74" y="464"/>
                    <a:pt x="37" y="464"/>
                    <a:pt x="19" y="408"/>
                  </a:cubicBezTo>
                  <a:cubicBezTo>
                    <a:pt x="0" y="353"/>
                    <a:pt x="56" y="130"/>
                    <a:pt x="56" y="130"/>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59" name="Freeform 78"/>
            <p:cNvSpPr>
              <a:spLocks noChangeArrowheads="1"/>
            </p:cNvSpPr>
            <p:nvPr/>
          </p:nvSpPr>
          <p:spPr bwMode="auto">
            <a:xfrm>
              <a:off x="6130925" y="3625850"/>
              <a:ext cx="26988" cy="53975"/>
            </a:xfrm>
            <a:custGeom>
              <a:avLst/>
              <a:gdLst>
                <a:gd name="T0" fmla="*/ 55 w 75"/>
                <a:gd name="T1" fmla="*/ 19 h 149"/>
                <a:gd name="T2" fmla="*/ 55 w 75"/>
                <a:gd name="T3" fmla="*/ 19 h 149"/>
                <a:gd name="T4" fmla="*/ 0 w 75"/>
                <a:gd name="T5" fmla="*/ 112 h 149"/>
                <a:gd name="T6" fmla="*/ 37 w 75"/>
                <a:gd name="T7" fmla="*/ 112 h 149"/>
                <a:gd name="T8" fmla="*/ 55 w 75"/>
                <a:gd name="T9" fmla="*/ 19 h 149"/>
              </a:gdLst>
              <a:ahLst/>
              <a:cxnLst>
                <a:cxn ang="0">
                  <a:pos x="T0" y="T1"/>
                </a:cxn>
                <a:cxn ang="0">
                  <a:pos x="T2" y="T3"/>
                </a:cxn>
                <a:cxn ang="0">
                  <a:pos x="T4" y="T5"/>
                </a:cxn>
                <a:cxn ang="0">
                  <a:pos x="T6" y="T7"/>
                </a:cxn>
                <a:cxn ang="0">
                  <a:pos x="T8" y="T9"/>
                </a:cxn>
              </a:cxnLst>
              <a:rect l="0" t="0" r="r" b="b"/>
              <a:pathLst>
                <a:path w="75" h="149">
                  <a:moveTo>
                    <a:pt x="55" y="19"/>
                  </a:moveTo>
                  <a:lnTo>
                    <a:pt x="55" y="19"/>
                  </a:lnTo>
                  <a:cubicBezTo>
                    <a:pt x="37" y="37"/>
                    <a:pt x="0" y="74"/>
                    <a:pt x="0" y="112"/>
                  </a:cubicBezTo>
                  <a:cubicBezTo>
                    <a:pt x="0" y="148"/>
                    <a:pt x="18" y="148"/>
                    <a:pt x="37" y="112"/>
                  </a:cubicBezTo>
                  <a:cubicBezTo>
                    <a:pt x="55" y="74"/>
                    <a:pt x="74" y="0"/>
                    <a:pt x="55" y="19"/>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60" name="Freeform 79"/>
            <p:cNvSpPr>
              <a:spLocks noChangeArrowheads="1"/>
            </p:cNvSpPr>
            <p:nvPr/>
          </p:nvSpPr>
          <p:spPr bwMode="auto">
            <a:xfrm>
              <a:off x="6172200" y="3538538"/>
              <a:ext cx="53975" cy="60325"/>
            </a:xfrm>
            <a:custGeom>
              <a:avLst/>
              <a:gdLst>
                <a:gd name="T0" fmla="*/ 92 w 149"/>
                <a:gd name="T1" fmla="*/ 37 h 168"/>
                <a:gd name="T2" fmla="*/ 92 w 149"/>
                <a:gd name="T3" fmla="*/ 37 h 168"/>
                <a:gd name="T4" fmla="*/ 18 w 149"/>
                <a:gd name="T5" fmla="*/ 148 h 168"/>
                <a:gd name="T6" fmla="*/ 92 w 149"/>
                <a:gd name="T7" fmla="*/ 112 h 168"/>
                <a:gd name="T8" fmla="*/ 92 w 149"/>
                <a:gd name="T9" fmla="*/ 37 h 168"/>
              </a:gdLst>
              <a:ahLst/>
              <a:cxnLst>
                <a:cxn ang="0">
                  <a:pos x="T0" y="T1"/>
                </a:cxn>
                <a:cxn ang="0">
                  <a:pos x="T2" y="T3"/>
                </a:cxn>
                <a:cxn ang="0">
                  <a:pos x="T4" y="T5"/>
                </a:cxn>
                <a:cxn ang="0">
                  <a:pos x="T6" y="T7"/>
                </a:cxn>
                <a:cxn ang="0">
                  <a:pos x="T8" y="T9"/>
                </a:cxn>
              </a:cxnLst>
              <a:rect l="0" t="0" r="r" b="b"/>
              <a:pathLst>
                <a:path w="149" h="168">
                  <a:moveTo>
                    <a:pt x="92" y="37"/>
                  </a:moveTo>
                  <a:lnTo>
                    <a:pt x="92" y="37"/>
                  </a:lnTo>
                  <a:cubicBezTo>
                    <a:pt x="74" y="37"/>
                    <a:pt x="0" y="130"/>
                    <a:pt x="18" y="148"/>
                  </a:cubicBezTo>
                  <a:cubicBezTo>
                    <a:pt x="37" y="167"/>
                    <a:pt x="74" y="130"/>
                    <a:pt x="92" y="112"/>
                  </a:cubicBezTo>
                  <a:cubicBezTo>
                    <a:pt x="111" y="93"/>
                    <a:pt x="148" y="0"/>
                    <a:pt x="92" y="37"/>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61" name="Freeform 80"/>
            <p:cNvSpPr>
              <a:spLocks noChangeArrowheads="1"/>
            </p:cNvSpPr>
            <p:nvPr/>
          </p:nvSpPr>
          <p:spPr bwMode="auto">
            <a:xfrm>
              <a:off x="5643563" y="4100513"/>
              <a:ext cx="307975" cy="320675"/>
            </a:xfrm>
            <a:custGeom>
              <a:avLst/>
              <a:gdLst>
                <a:gd name="T0" fmla="*/ 390 w 855"/>
                <a:gd name="T1" fmla="*/ 19 h 891"/>
                <a:gd name="T2" fmla="*/ 390 w 855"/>
                <a:gd name="T3" fmla="*/ 19 h 891"/>
                <a:gd name="T4" fmla="*/ 334 w 855"/>
                <a:gd name="T5" fmla="*/ 56 h 891"/>
                <a:gd name="T6" fmla="*/ 186 w 855"/>
                <a:gd name="T7" fmla="*/ 149 h 891"/>
                <a:gd name="T8" fmla="*/ 56 w 855"/>
                <a:gd name="T9" fmla="*/ 259 h 891"/>
                <a:gd name="T10" fmla="*/ 19 w 855"/>
                <a:gd name="T11" fmla="*/ 426 h 891"/>
                <a:gd name="T12" fmla="*/ 93 w 855"/>
                <a:gd name="T13" fmla="*/ 649 h 891"/>
                <a:gd name="T14" fmla="*/ 168 w 855"/>
                <a:gd name="T15" fmla="*/ 797 h 891"/>
                <a:gd name="T16" fmla="*/ 204 w 855"/>
                <a:gd name="T17" fmla="*/ 705 h 891"/>
                <a:gd name="T18" fmla="*/ 297 w 855"/>
                <a:gd name="T19" fmla="*/ 760 h 891"/>
                <a:gd name="T20" fmla="*/ 334 w 855"/>
                <a:gd name="T21" fmla="*/ 871 h 891"/>
                <a:gd name="T22" fmla="*/ 371 w 855"/>
                <a:gd name="T23" fmla="*/ 779 h 891"/>
                <a:gd name="T24" fmla="*/ 427 w 855"/>
                <a:gd name="T25" fmla="*/ 723 h 891"/>
                <a:gd name="T26" fmla="*/ 594 w 855"/>
                <a:gd name="T27" fmla="*/ 723 h 891"/>
                <a:gd name="T28" fmla="*/ 520 w 855"/>
                <a:gd name="T29" fmla="*/ 630 h 891"/>
                <a:gd name="T30" fmla="*/ 520 w 855"/>
                <a:gd name="T31" fmla="*/ 575 h 891"/>
                <a:gd name="T32" fmla="*/ 650 w 855"/>
                <a:gd name="T33" fmla="*/ 556 h 891"/>
                <a:gd name="T34" fmla="*/ 594 w 855"/>
                <a:gd name="T35" fmla="*/ 408 h 891"/>
                <a:gd name="T36" fmla="*/ 687 w 855"/>
                <a:gd name="T37" fmla="*/ 334 h 891"/>
                <a:gd name="T38" fmla="*/ 687 w 855"/>
                <a:gd name="T39" fmla="*/ 240 h 891"/>
                <a:gd name="T40" fmla="*/ 816 w 855"/>
                <a:gd name="T41" fmla="*/ 222 h 891"/>
                <a:gd name="T42" fmla="*/ 854 w 855"/>
                <a:gd name="T43" fmla="*/ 166 h 891"/>
                <a:gd name="T44" fmla="*/ 780 w 855"/>
                <a:gd name="T45" fmla="*/ 93 h 891"/>
                <a:gd name="T46" fmla="*/ 631 w 855"/>
                <a:gd name="T47" fmla="*/ 112 h 891"/>
                <a:gd name="T48" fmla="*/ 390 w 855"/>
                <a:gd name="T49" fmla="*/ 19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5" h="891">
                  <a:moveTo>
                    <a:pt x="390" y="19"/>
                  </a:moveTo>
                  <a:lnTo>
                    <a:pt x="390" y="19"/>
                  </a:lnTo>
                  <a:cubicBezTo>
                    <a:pt x="390" y="19"/>
                    <a:pt x="371" y="56"/>
                    <a:pt x="334" y="56"/>
                  </a:cubicBezTo>
                  <a:cubicBezTo>
                    <a:pt x="279" y="75"/>
                    <a:pt x="242" y="112"/>
                    <a:pt x="186" y="149"/>
                  </a:cubicBezTo>
                  <a:cubicBezTo>
                    <a:pt x="130" y="185"/>
                    <a:pt x="112" y="204"/>
                    <a:pt x="56" y="259"/>
                  </a:cubicBezTo>
                  <a:cubicBezTo>
                    <a:pt x="19" y="315"/>
                    <a:pt x="0" y="370"/>
                    <a:pt x="19" y="426"/>
                  </a:cubicBezTo>
                  <a:cubicBezTo>
                    <a:pt x="38" y="482"/>
                    <a:pt x="38" y="556"/>
                    <a:pt x="93" y="649"/>
                  </a:cubicBezTo>
                  <a:cubicBezTo>
                    <a:pt x="149" y="760"/>
                    <a:pt x="130" y="834"/>
                    <a:pt x="168" y="797"/>
                  </a:cubicBezTo>
                  <a:cubicBezTo>
                    <a:pt x="204" y="760"/>
                    <a:pt x="186" y="741"/>
                    <a:pt x="204" y="705"/>
                  </a:cubicBezTo>
                  <a:cubicBezTo>
                    <a:pt x="204" y="686"/>
                    <a:pt x="279" y="741"/>
                    <a:pt x="297" y="760"/>
                  </a:cubicBezTo>
                  <a:cubicBezTo>
                    <a:pt x="334" y="779"/>
                    <a:pt x="316" y="890"/>
                    <a:pt x="334" y="871"/>
                  </a:cubicBezTo>
                  <a:cubicBezTo>
                    <a:pt x="371" y="853"/>
                    <a:pt x="390" y="797"/>
                    <a:pt x="371" y="779"/>
                  </a:cubicBezTo>
                  <a:cubicBezTo>
                    <a:pt x="353" y="741"/>
                    <a:pt x="390" y="705"/>
                    <a:pt x="427" y="723"/>
                  </a:cubicBezTo>
                  <a:cubicBezTo>
                    <a:pt x="445" y="741"/>
                    <a:pt x="539" y="797"/>
                    <a:pt x="594" y="723"/>
                  </a:cubicBezTo>
                  <a:cubicBezTo>
                    <a:pt x="650" y="667"/>
                    <a:pt x="575" y="649"/>
                    <a:pt x="520" y="630"/>
                  </a:cubicBezTo>
                  <a:cubicBezTo>
                    <a:pt x="464" y="630"/>
                    <a:pt x="445" y="593"/>
                    <a:pt x="520" y="575"/>
                  </a:cubicBezTo>
                  <a:cubicBezTo>
                    <a:pt x="594" y="575"/>
                    <a:pt x="687" y="611"/>
                    <a:pt x="650" y="556"/>
                  </a:cubicBezTo>
                  <a:cubicBezTo>
                    <a:pt x="631" y="500"/>
                    <a:pt x="539" y="463"/>
                    <a:pt x="594" y="408"/>
                  </a:cubicBezTo>
                  <a:cubicBezTo>
                    <a:pt x="631" y="370"/>
                    <a:pt x="687" y="408"/>
                    <a:pt x="687" y="334"/>
                  </a:cubicBezTo>
                  <a:cubicBezTo>
                    <a:pt x="705" y="278"/>
                    <a:pt x="650" y="240"/>
                    <a:pt x="687" y="240"/>
                  </a:cubicBezTo>
                  <a:cubicBezTo>
                    <a:pt x="724" y="222"/>
                    <a:pt x="798" y="259"/>
                    <a:pt x="816" y="222"/>
                  </a:cubicBezTo>
                  <a:cubicBezTo>
                    <a:pt x="854" y="185"/>
                    <a:pt x="835" y="185"/>
                    <a:pt x="854" y="166"/>
                  </a:cubicBezTo>
                  <a:cubicBezTo>
                    <a:pt x="854" y="148"/>
                    <a:pt x="816" y="75"/>
                    <a:pt x="780" y="93"/>
                  </a:cubicBezTo>
                  <a:cubicBezTo>
                    <a:pt x="761" y="112"/>
                    <a:pt x="687" y="130"/>
                    <a:pt x="631" y="112"/>
                  </a:cubicBezTo>
                  <a:cubicBezTo>
                    <a:pt x="575" y="75"/>
                    <a:pt x="427" y="0"/>
                    <a:pt x="390" y="19"/>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62" name="Freeform 81"/>
            <p:cNvSpPr>
              <a:spLocks noChangeArrowheads="1"/>
            </p:cNvSpPr>
            <p:nvPr/>
          </p:nvSpPr>
          <p:spPr bwMode="auto">
            <a:xfrm>
              <a:off x="5497513" y="5568950"/>
              <a:ext cx="266700" cy="66675"/>
            </a:xfrm>
            <a:custGeom>
              <a:avLst/>
              <a:gdLst>
                <a:gd name="T0" fmla="*/ 0 w 743"/>
                <a:gd name="T1" fmla="*/ 38 h 187"/>
                <a:gd name="T2" fmla="*/ 0 w 743"/>
                <a:gd name="T3" fmla="*/ 38 h 187"/>
                <a:gd name="T4" fmla="*/ 75 w 743"/>
                <a:gd name="T5" fmla="*/ 130 h 187"/>
                <a:gd name="T6" fmla="*/ 241 w 743"/>
                <a:gd name="T7" fmla="*/ 130 h 187"/>
                <a:gd name="T8" fmla="*/ 501 w 743"/>
                <a:gd name="T9" fmla="*/ 149 h 187"/>
                <a:gd name="T10" fmla="*/ 687 w 743"/>
                <a:gd name="T11" fmla="*/ 186 h 187"/>
                <a:gd name="T12" fmla="*/ 631 w 743"/>
                <a:gd name="T13" fmla="*/ 112 h 187"/>
                <a:gd name="T14" fmla="*/ 408 w 743"/>
                <a:gd name="T15" fmla="*/ 56 h 187"/>
                <a:gd name="T16" fmla="*/ 241 w 743"/>
                <a:gd name="T17" fmla="*/ 19 h 187"/>
                <a:gd name="T18" fmla="*/ 0 w 743"/>
                <a:gd name="T19" fmla="*/ 3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43" h="187">
                  <a:moveTo>
                    <a:pt x="0" y="38"/>
                  </a:moveTo>
                  <a:lnTo>
                    <a:pt x="0" y="38"/>
                  </a:lnTo>
                  <a:cubicBezTo>
                    <a:pt x="0" y="75"/>
                    <a:pt x="37" y="93"/>
                    <a:pt x="75" y="130"/>
                  </a:cubicBezTo>
                  <a:cubicBezTo>
                    <a:pt x="130" y="149"/>
                    <a:pt x="167" y="130"/>
                    <a:pt x="241" y="130"/>
                  </a:cubicBezTo>
                  <a:cubicBezTo>
                    <a:pt x="297" y="130"/>
                    <a:pt x="427" y="130"/>
                    <a:pt x="501" y="149"/>
                  </a:cubicBezTo>
                  <a:cubicBezTo>
                    <a:pt x="557" y="167"/>
                    <a:pt x="668" y="186"/>
                    <a:pt x="687" y="186"/>
                  </a:cubicBezTo>
                  <a:cubicBezTo>
                    <a:pt x="724" y="167"/>
                    <a:pt x="742" y="149"/>
                    <a:pt x="631" y="112"/>
                  </a:cubicBezTo>
                  <a:cubicBezTo>
                    <a:pt x="520" y="75"/>
                    <a:pt x="482" y="56"/>
                    <a:pt x="408" y="56"/>
                  </a:cubicBezTo>
                  <a:cubicBezTo>
                    <a:pt x="316" y="56"/>
                    <a:pt x="279" y="38"/>
                    <a:pt x="241" y="19"/>
                  </a:cubicBezTo>
                  <a:cubicBezTo>
                    <a:pt x="186" y="0"/>
                    <a:pt x="0" y="0"/>
                    <a:pt x="0" y="38"/>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63" name="Freeform 82"/>
            <p:cNvSpPr>
              <a:spLocks noChangeArrowheads="1"/>
            </p:cNvSpPr>
            <p:nvPr/>
          </p:nvSpPr>
          <p:spPr bwMode="auto">
            <a:xfrm>
              <a:off x="5222875" y="5675313"/>
              <a:ext cx="139700" cy="93662"/>
            </a:xfrm>
            <a:custGeom>
              <a:avLst/>
              <a:gdLst>
                <a:gd name="T0" fmla="*/ 389 w 390"/>
                <a:gd name="T1" fmla="*/ 19 h 261"/>
                <a:gd name="T2" fmla="*/ 389 w 390"/>
                <a:gd name="T3" fmla="*/ 19 h 261"/>
                <a:gd name="T4" fmla="*/ 371 w 390"/>
                <a:gd name="T5" fmla="*/ 93 h 261"/>
                <a:gd name="T6" fmla="*/ 55 w 390"/>
                <a:gd name="T7" fmla="*/ 260 h 261"/>
                <a:gd name="T8" fmla="*/ 18 w 390"/>
                <a:gd name="T9" fmla="*/ 241 h 261"/>
                <a:gd name="T10" fmla="*/ 167 w 390"/>
                <a:gd name="T11" fmla="*/ 93 h 261"/>
                <a:gd name="T12" fmla="*/ 389 w 390"/>
                <a:gd name="T13" fmla="*/ 19 h 261"/>
              </a:gdLst>
              <a:ahLst/>
              <a:cxnLst>
                <a:cxn ang="0">
                  <a:pos x="T0" y="T1"/>
                </a:cxn>
                <a:cxn ang="0">
                  <a:pos x="T2" y="T3"/>
                </a:cxn>
                <a:cxn ang="0">
                  <a:pos x="T4" y="T5"/>
                </a:cxn>
                <a:cxn ang="0">
                  <a:pos x="T6" y="T7"/>
                </a:cxn>
                <a:cxn ang="0">
                  <a:pos x="T8" y="T9"/>
                </a:cxn>
                <a:cxn ang="0">
                  <a:pos x="T10" y="T11"/>
                </a:cxn>
                <a:cxn ang="0">
                  <a:pos x="T12" y="T13"/>
                </a:cxn>
              </a:cxnLst>
              <a:rect l="0" t="0" r="r" b="b"/>
              <a:pathLst>
                <a:path w="390" h="261">
                  <a:moveTo>
                    <a:pt x="389" y="19"/>
                  </a:moveTo>
                  <a:lnTo>
                    <a:pt x="389" y="19"/>
                  </a:lnTo>
                  <a:cubicBezTo>
                    <a:pt x="389" y="19"/>
                    <a:pt x="389" y="74"/>
                    <a:pt x="371" y="93"/>
                  </a:cubicBezTo>
                  <a:cubicBezTo>
                    <a:pt x="352" y="112"/>
                    <a:pt x="55" y="260"/>
                    <a:pt x="55" y="260"/>
                  </a:cubicBezTo>
                  <a:cubicBezTo>
                    <a:pt x="55" y="260"/>
                    <a:pt x="0" y="260"/>
                    <a:pt x="18" y="241"/>
                  </a:cubicBezTo>
                  <a:cubicBezTo>
                    <a:pt x="37" y="204"/>
                    <a:pt x="129" y="130"/>
                    <a:pt x="167" y="93"/>
                  </a:cubicBezTo>
                  <a:cubicBezTo>
                    <a:pt x="223" y="74"/>
                    <a:pt x="371" y="0"/>
                    <a:pt x="389" y="19"/>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64" name="Freeform 83"/>
            <p:cNvSpPr>
              <a:spLocks noChangeArrowheads="1"/>
            </p:cNvSpPr>
            <p:nvPr/>
          </p:nvSpPr>
          <p:spPr bwMode="auto">
            <a:xfrm>
              <a:off x="2779713" y="3419475"/>
              <a:ext cx="160337" cy="233363"/>
            </a:xfrm>
            <a:custGeom>
              <a:avLst/>
              <a:gdLst>
                <a:gd name="T0" fmla="*/ 427 w 446"/>
                <a:gd name="T1" fmla="*/ 649 h 650"/>
                <a:gd name="T2" fmla="*/ 427 w 446"/>
                <a:gd name="T3" fmla="*/ 649 h 650"/>
                <a:gd name="T4" fmla="*/ 353 w 446"/>
                <a:gd name="T5" fmla="*/ 575 h 650"/>
                <a:gd name="T6" fmla="*/ 186 w 446"/>
                <a:gd name="T7" fmla="*/ 501 h 650"/>
                <a:gd name="T8" fmla="*/ 74 w 446"/>
                <a:gd name="T9" fmla="*/ 390 h 650"/>
                <a:gd name="T10" fmla="*/ 186 w 446"/>
                <a:gd name="T11" fmla="*/ 352 h 650"/>
                <a:gd name="T12" fmla="*/ 112 w 446"/>
                <a:gd name="T13" fmla="*/ 204 h 650"/>
                <a:gd name="T14" fmla="*/ 130 w 446"/>
                <a:gd name="T15" fmla="*/ 167 h 650"/>
                <a:gd name="T16" fmla="*/ 38 w 446"/>
                <a:gd name="T17" fmla="*/ 56 h 650"/>
                <a:gd name="T18" fmla="*/ 130 w 446"/>
                <a:gd name="T19" fmla="*/ 56 h 650"/>
                <a:gd name="T20" fmla="*/ 260 w 446"/>
                <a:gd name="T21" fmla="*/ 149 h 650"/>
                <a:gd name="T22" fmla="*/ 334 w 446"/>
                <a:gd name="T23" fmla="*/ 93 h 650"/>
                <a:gd name="T24" fmla="*/ 297 w 446"/>
                <a:gd name="T25" fmla="*/ 260 h 650"/>
                <a:gd name="T26" fmla="*/ 334 w 446"/>
                <a:gd name="T27" fmla="*/ 371 h 650"/>
                <a:gd name="T28" fmla="*/ 334 w 446"/>
                <a:gd name="T29" fmla="*/ 520 h 650"/>
                <a:gd name="T30" fmla="*/ 427 w 446"/>
                <a:gd name="T31" fmla="*/ 64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6" h="650">
                  <a:moveTo>
                    <a:pt x="427" y="649"/>
                  </a:moveTo>
                  <a:lnTo>
                    <a:pt x="427" y="649"/>
                  </a:lnTo>
                  <a:cubicBezTo>
                    <a:pt x="427" y="649"/>
                    <a:pt x="445" y="594"/>
                    <a:pt x="353" y="575"/>
                  </a:cubicBezTo>
                  <a:cubicBezTo>
                    <a:pt x="260" y="557"/>
                    <a:pt x="260" y="557"/>
                    <a:pt x="186" y="501"/>
                  </a:cubicBezTo>
                  <a:cubicBezTo>
                    <a:pt x="112" y="446"/>
                    <a:pt x="0" y="390"/>
                    <a:pt x="74" y="390"/>
                  </a:cubicBezTo>
                  <a:cubicBezTo>
                    <a:pt x="149" y="390"/>
                    <a:pt x="204" y="446"/>
                    <a:pt x="186" y="352"/>
                  </a:cubicBezTo>
                  <a:cubicBezTo>
                    <a:pt x="186" y="278"/>
                    <a:pt x="130" y="223"/>
                    <a:pt x="112" y="204"/>
                  </a:cubicBezTo>
                  <a:cubicBezTo>
                    <a:pt x="112" y="186"/>
                    <a:pt x="149" y="241"/>
                    <a:pt x="130" y="167"/>
                  </a:cubicBezTo>
                  <a:cubicBezTo>
                    <a:pt x="112" y="75"/>
                    <a:pt x="38" y="93"/>
                    <a:pt x="38" y="56"/>
                  </a:cubicBezTo>
                  <a:cubicBezTo>
                    <a:pt x="56" y="0"/>
                    <a:pt x="74" y="19"/>
                    <a:pt x="130" y="56"/>
                  </a:cubicBezTo>
                  <a:cubicBezTo>
                    <a:pt x="186" y="93"/>
                    <a:pt x="241" y="167"/>
                    <a:pt x="260" y="149"/>
                  </a:cubicBezTo>
                  <a:cubicBezTo>
                    <a:pt x="260" y="111"/>
                    <a:pt x="353" y="37"/>
                    <a:pt x="334" y="93"/>
                  </a:cubicBezTo>
                  <a:cubicBezTo>
                    <a:pt x="297" y="130"/>
                    <a:pt x="260" y="241"/>
                    <a:pt x="297" y="260"/>
                  </a:cubicBezTo>
                  <a:cubicBezTo>
                    <a:pt x="334" y="278"/>
                    <a:pt x="353" y="316"/>
                    <a:pt x="334" y="371"/>
                  </a:cubicBezTo>
                  <a:cubicBezTo>
                    <a:pt x="334" y="427"/>
                    <a:pt x="334" y="520"/>
                    <a:pt x="334" y="520"/>
                  </a:cubicBezTo>
                  <a:cubicBezTo>
                    <a:pt x="334" y="520"/>
                    <a:pt x="427" y="575"/>
                    <a:pt x="427" y="649"/>
                  </a:cubicBezTo>
                </a:path>
              </a:pathLst>
            </a:custGeom>
            <a:grpFill/>
            <a:ln w="9525" cap="flat">
              <a:solidFill>
                <a:srgbClr val="1D76BB"/>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65" name="Freeform 84"/>
            <p:cNvSpPr>
              <a:spLocks noChangeArrowheads="1"/>
            </p:cNvSpPr>
            <p:nvPr/>
          </p:nvSpPr>
          <p:spPr bwMode="auto">
            <a:xfrm>
              <a:off x="2779713" y="3419475"/>
              <a:ext cx="160337" cy="233363"/>
            </a:xfrm>
            <a:custGeom>
              <a:avLst/>
              <a:gdLst>
                <a:gd name="T0" fmla="*/ 427 w 446"/>
                <a:gd name="T1" fmla="*/ 649 h 650"/>
                <a:gd name="T2" fmla="*/ 427 w 446"/>
                <a:gd name="T3" fmla="*/ 649 h 650"/>
                <a:gd name="T4" fmla="*/ 353 w 446"/>
                <a:gd name="T5" fmla="*/ 575 h 650"/>
                <a:gd name="T6" fmla="*/ 186 w 446"/>
                <a:gd name="T7" fmla="*/ 501 h 650"/>
                <a:gd name="T8" fmla="*/ 74 w 446"/>
                <a:gd name="T9" fmla="*/ 390 h 650"/>
                <a:gd name="T10" fmla="*/ 186 w 446"/>
                <a:gd name="T11" fmla="*/ 352 h 650"/>
                <a:gd name="T12" fmla="*/ 112 w 446"/>
                <a:gd name="T13" fmla="*/ 204 h 650"/>
                <a:gd name="T14" fmla="*/ 130 w 446"/>
                <a:gd name="T15" fmla="*/ 167 h 650"/>
                <a:gd name="T16" fmla="*/ 38 w 446"/>
                <a:gd name="T17" fmla="*/ 56 h 650"/>
                <a:gd name="T18" fmla="*/ 130 w 446"/>
                <a:gd name="T19" fmla="*/ 56 h 650"/>
                <a:gd name="T20" fmla="*/ 260 w 446"/>
                <a:gd name="T21" fmla="*/ 149 h 650"/>
                <a:gd name="T22" fmla="*/ 334 w 446"/>
                <a:gd name="T23" fmla="*/ 93 h 650"/>
                <a:gd name="T24" fmla="*/ 297 w 446"/>
                <a:gd name="T25" fmla="*/ 260 h 650"/>
                <a:gd name="T26" fmla="*/ 334 w 446"/>
                <a:gd name="T27" fmla="*/ 371 h 650"/>
                <a:gd name="T28" fmla="*/ 334 w 446"/>
                <a:gd name="T29" fmla="*/ 520 h 650"/>
                <a:gd name="T30" fmla="*/ 427 w 446"/>
                <a:gd name="T31" fmla="*/ 649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6" h="650">
                  <a:moveTo>
                    <a:pt x="427" y="649"/>
                  </a:moveTo>
                  <a:lnTo>
                    <a:pt x="427" y="649"/>
                  </a:lnTo>
                  <a:cubicBezTo>
                    <a:pt x="427" y="649"/>
                    <a:pt x="445" y="594"/>
                    <a:pt x="353" y="575"/>
                  </a:cubicBezTo>
                  <a:cubicBezTo>
                    <a:pt x="260" y="557"/>
                    <a:pt x="260" y="557"/>
                    <a:pt x="186" y="501"/>
                  </a:cubicBezTo>
                  <a:cubicBezTo>
                    <a:pt x="112" y="446"/>
                    <a:pt x="0" y="390"/>
                    <a:pt x="74" y="390"/>
                  </a:cubicBezTo>
                  <a:cubicBezTo>
                    <a:pt x="149" y="390"/>
                    <a:pt x="204" y="446"/>
                    <a:pt x="186" y="352"/>
                  </a:cubicBezTo>
                  <a:cubicBezTo>
                    <a:pt x="186" y="278"/>
                    <a:pt x="130" y="223"/>
                    <a:pt x="112" y="204"/>
                  </a:cubicBezTo>
                  <a:cubicBezTo>
                    <a:pt x="112" y="186"/>
                    <a:pt x="149" y="241"/>
                    <a:pt x="130" y="167"/>
                  </a:cubicBezTo>
                  <a:cubicBezTo>
                    <a:pt x="112" y="75"/>
                    <a:pt x="38" y="93"/>
                    <a:pt x="38" y="56"/>
                  </a:cubicBezTo>
                  <a:cubicBezTo>
                    <a:pt x="56" y="0"/>
                    <a:pt x="74" y="19"/>
                    <a:pt x="130" y="56"/>
                  </a:cubicBezTo>
                  <a:cubicBezTo>
                    <a:pt x="186" y="93"/>
                    <a:pt x="241" y="167"/>
                    <a:pt x="260" y="149"/>
                  </a:cubicBezTo>
                  <a:cubicBezTo>
                    <a:pt x="260" y="111"/>
                    <a:pt x="353" y="37"/>
                    <a:pt x="334" y="93"/>
                  </a:cubicBezTo>
                  <a:cubicBezTo>
                    <a:pt x="297" y="130"/>
                    <a:pt x="260" y="241"/>
                    <a:pt x="297" y="260"/>
                  </a:cubicBezTo>
                  <a:cubicBezTo>
                    <a:pt x="334" y="278"/>
                    <a:pt x="353" y="316"/>
                    <a:pt x="334" y="371"/>
                  </a:cubicBezTo>
                  <a:cubicBezTo>
                    <a:pt x="334" y="427"/>
                    <a:pt x="334" y="520"/>
                    <a:pt x="334" y="520"/>
                  </a:cubicBezTo>
                  <a:cubicBezTo>
                    <a:pt x="334" y="520"/>
                    <a:pt x="427" y="575"/>
                    <a:pt x="427" y="649"/>
                  </a:cubicBezTo>
                </a:path>
              </a:pathLst>
            </a:custGeom>
            <a:grpFill/>
            <a:ln w="6480" cap="flat">
              <a:solidFill>
                <a:schemeClr val="bg2"/>
              </a:solidFill>
              <a:round/>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66" name="Freeform 85"/>
            <p:cNvSpPr>
              <a:spLocks noChangeArrowheads="1"/>
            </p:cNvSpPr>
            <p:nvPr/>
          </p:nvSpPr>
          <p:spPr bwMode="auto">
            <a:xfrm>
              <a:off x="5483225" y="1963738"/>
              <a:ext cx="207963" cy="293687"/>
            </a:xfrm>
            <a:custGeom>
              <a:avLst/>
              <a:gdLst>
                <a:gd name="T0" fmla="*/ 483 w 576"/>
                <a:gd name="T1" fmla="*/ 38 h 817"/>
                <a:gd name="T2" fmla="*/ 483 w 576"/>
                <a:gd name="T3" fmla="*/ 38 h 817"/>
                <a:gd name="T4" fmla="*/ 501 w 576"/>
                <a:gd name="T5" fmla="*/ 130 h 817"/>
                <a:gd name="T6" fmla="*/ 390 w 576"/>
                <a:gd name="T7" fmla="*/ 130 h 817"/>
                <a:gd name="T8" fmla="*/ 408 w 576"/>
                <a:gd name="T9" fmla="*/ 260 h 817"/>
                <a:gd name="T10" fmla="*/ 464 w 576"/>
                <a:gd name="T11" fmla="*/ 315 h 817"/>
                <a:gd name="T12" fmla="*/ 278 w 576"/>
                <a:gd name="T13" fmla="*/ 371 h 817"/>
                <a:gd name="T14" fmla="*/ 186 w 576"/>
                <a:gd name="T15" fmla="*/ 501 h 817"/>
                <a:gd name="T16" fmla="*/ 56 w 576"/>
                <a:gd name="T17" fmla="*/ 686 h 817"/>
                <a:gd name="T18" fmla="*/ 0 w 576"/>
                <a:gd name="T19" fmla="*/ 816 h 817"/>
                <a:gd name="T20" fmla="*/ 130 w 576"/>
                <a:gd name="T21" fmla="*/ 686 h 817"/>
                <a:gd name="T22" fmla="*/ 186 w 576"/>
                <a:gd name="T23" fmla="*/ 612 h 817"/>
                <a:gd name="T24" fmla="*/ 316 w 576"/>
                <a:gd name="T25" fmla="*/ 501 h 817"/>
                <a:gd name="T26" fmla="*/ 334 w 576"/>
                <a:gd name="T27" fmla="*/ 427 h 817"/>
                <a:gd name="T28" fmla="*/ 519 w 576"/>
                <a:gd name="T29" fmla="*/ 371 h 817"/>
                <a:gd name="T30" fmla="*/ 519 w 576"/>
                <a:gd name="T31" fmla="*/ 260 h 817"/>
                <a:gd name="T32" fmla="*/ 557 w 576"/>
                <a:gd name="T33" fmla="*/ 204 h 817"/>
                <a:gd name="T34" fmla="*/ 557 w 576"/>
                <a:gd name="T35" fmla="*/ 93 h 817"/>
                <a:gd name="T36" fmla="*/ 483 w 576"/>
                <a:gd name="T37" fmla="*/ 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6" h="817">
                  <a:moveTo>
                    <a:pt x="483" y="38"/>
                  </a:moveTo>
                  <a:lnTo>
                    <a:pt x="483" y="38"/>
                  </a:lnTo>
                  <a:cubicBezTo>
                    <a:pt x="483" y="38"/>
                    <a:pt x="519" y="112"/>
                    <a:pt x="501" y="130"/>
                  </a:cubicBezTo>
                  <a:cubicBezTo>
                    <a:pt x="483" y="149"/>
                    <a:pt x="445" y="74"/>
                    <a:pt x="390" y="130"/>
                  </a:cubicBezTo>
                  <a:cubicBezTo>
                    <a:pt x="353" y="204"/>
                    <a:pt x="353" y="241"/>
                    <a:pt x="408" y="260"/>
                  </a:cubicBezTo>
                  <a:cubicBezTo>
                    <a:pt x="445" y="279"/>
                    <a:pt x="519" y="279"/>
                    <a:pt x="464" y="315"/>
                  </a:cubicBezTo>
                  <a:cubicBezTo>
                    <a:pt x="427" y="353"/>
                    <a:pt x="334" y="334"/>
                    <a:pt x="278" y="371"/>
                  </a:cubicBezTo>
                  <a:cubicBezTo>
                    <a:pt x="204" y="390"/>
                    <a:pt x="223" y="427"/>
                    <a:pt x="186" y="501"/>
                  </a:cubicBezTo>
                  <a:cubicBezTo>
                    <a:pt x="167" y="557"/>
                    <a:pt x="74" y="650"/>
                    <a:pt x="56" y="686"/>
                  </a:cubicBezTo>
                  <a:cubicBezTo>
                    <a:pt x="19" y="724"/>
                    <a:pt x="0" y="816"/>
                    <a:pt x="0" y="816"/>
                  </a:cubicBezTo>
                  <a:cubicBezTo>
                    <a:pt x="0" y="816"/>
                    <a:pt x="112" y="705"/>
                    <a:pt x="130" y="686"/>
                  </a:cubicBezTo>
                  <a:cubicBezTo>
                    <a:pt x="148" y="650"/>
                    <a:pt x="167" y="650"/>
                    <a:pt x="186" y="612"/>
                  </a:cubicBezTo>
                  <a:cubicBezTo>
                    <a:pt x="223" y="557"/>
                    <a:pt x="297" y="557"/>
                    <a:pt x="316" y="501"/>
                  </a:cubicBezTo>
                  <a:cubicBezTo>
                    <a:pt x="334" y="427"/>
                    <a:pt x="278" y="464"/>
                    <a:pt x="334" y="427"/>
                  </a:cubicBezTo>
                  <a:cubicBezTo>
                    <a:pt x="408" y="409"/>
                    <a:pt x="501" y="409"/>
                    <a:pt x="519" y="371"/>
                  </a:cubicBezTo>
                  <a:cubicBezTo>
                    <a:pt x="557" y="334"/>
                    <a:pt x="538" y="279"/>
                    <a:pt x="519" y="260"/>
                  </a:cubicBezTo>
                  <a:cubicBezTo>
                    <a:pt x="501" y="241"/>
                    <a:pt x="519" y="241"/>
                    <a:pt x="557" y="204"/>
                  </a:cubicBezTo>
                  <a:cubicBezTo>
                    <a:pt x="575" y="167"/>
                    <a:pt x="575" y="112"/>
                    <a:pt x="557" y="93"/>
                  </a:cubicBezTo>
                  <a:cubicBezTo>
                    <a:pt x="538" y="74"/>
                    <a:pt x="538" y="0"/>
                    <a:pt x="483" y="38"/>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67" name="Freeform 86"/>
            <p:cNvSpPr>
              <a:spLocks noChangeArrowheads="1"/>
            </p:cNvSpPr>
            <p:nvPr/>
          </p:nvSpPr>
          <p:spPr bwMode="auto">
            <a:xfrm>
              <a:off x="5449888" y="1241425"/>
              <a:ext cx="214312" cy="735013"/>
            </a:xfrm>
            <a:custGeom>
              <a:avLst/>
              <a:gdLst>
                <a:gd name="T0" fmla="*/ 149 w 595"/>
                <a:gd name="T1" fmla="*/ 0 h 2042"/>
                <a:gd name="T2" fmla="*/ 149 w 595"/>
                <a:gd name="T3" fmla="*/ 0 h 2042"/>
                <a:gd name="T4" fmla="*/ 130 w 595"/>
                <a:gd name="T5" fmla="*/ 148 h 2042"/>
                <a:gd name="T6" fmla="*/ 112 w 595"/>
                <a:gd name="T7" fmla="*/ 352 h 2042"/>
                <a:gd name="T8" fmla="*/ 93 w 595"/>
                <a:gd name="T9" fmla="*/ 426 h 2042"/>
                <a:gd name="T10" fmla="*/ 112 w 595"/>
                <a:gd name="T11" fmla="*/ 631 h 2042"/>
                <a:gd name="T12" fmla="*/ 19 w 595"/>
                <a:gd name="T13" fmla="*/ 964 h 2042"/>
                <a:gd name="T14" fmla="*/ 149 w 595"/>
                <a:gd name="T15" fmla="*/ 1205 h 2042"/>
                <a:gd name="T16" fmla="*/ 335 w 595"/>
                <a:gd name="T17" fmla="*/ 1354 h 2042"/>
                <a:gd name="T18" fmla="*/ 446 w 595"/>
                <a:gd name="T19" fmla="*/ 1447 h 2042"/>
                <a:gd name="T20" fmla="*/ 557 w 595"/>
                <a:gd name="T21" fmla="*/ 1502 h 2042"/>
                <a:gd name="T22" fmla="*/ 501 w 595"/>
                <a:gd name="T23" fmla="*/ 1632 h 2042"/>
                <a:gd name="T24" fmla="*/ 576 w 595"/>
                <a:gd name="T25" fmla="*/ 1911 h 2042"/>
                <a:gd name="T26" fmla="*/ 576 w 595"/>
                <a:gd name="T27" fmla="*/ 2041 h 2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5" h="2042">
                  <a:moveTo>
                    <a:pt x="149" y="0"/>
                  </a:moveTo>
                  <a:lnTo>
                    <a:pt x="149" y="0"/>
                  </a:lnTo>
                  <a:cubicBezTo>
                    <a:pt x="149" y="0"/>
                    <a:pt x="167" y="37"/>
                    <a:pt x="130" y="148"/>
                  </a:cubicBezTo>
                  <a:cubicBezTo>
                    <a:pt x="93" y="260"/>
                    <a:pt x="130" y="278"/>
                    <a:pt x="112" y="352"/>
                  </a:cubicBezTo>
                  <a:cubicBezTo>
                    <a:pt x="93" y="426"/>
                    <a:pt x="93" y="426"/>
                    <a:pt x="93" y="426"/>
                  </a:cubicBezTo>
                  <a:cubicBezTo>
                    <a:pt x="93" y="426"/>
                    <a:pt x="130" y="593"/>
                    <a:pt x="112" y="631"/>
                  </a:cubicBezTo>
                  <a:cubicBezTo>
                    <a:pt x="93" y="686"/>
                    <a:pt x="0" y="908"/>
                    <a:pt x="19" y="964"/>
                  </a:cubicBezTo>
                  <a:cubicBezTo>
                    <a:pt x="38" y="1038"/>
                    <a:pt x="38" y="1113"/>
                    <a:pt x="149" y="1205"/>
                  </a:cubicBezTo>
                  <a:cubicBezTo>
                    <a:pt x="260" y="1298"/>
                    <a:pt x="297" y="1317"/>
                    <a:pt x="335" y="1354"/>
                  </a:cubicBezTo>
                  <a:cubicBezTo>
                    <a:pt x="371" y="1391"/>
                    <a:pt x="409" y="1428"/>
                    <a:pt x="446" y="1447"/>
                  </a:cubicBezTo>
                  <a:cubicBezTo>
                    <a:pt x="464" y="1447"/>
                    <a:pt x="557" y="1447"/>
                    <a:pt x="557" y="1502"/>
                  </a:cubicBezTo>
                  <a:cubicBezTo>
                    <a:pt x="538" y="1539"/>
                    <a:pt x="501" y="1595"/>
                    <a:pt x="501" y="1632"/>
                  </a:cubicBezTo>
                  <a:cubicBezTo>
                    <a:pt x="501" y="1651"/>
                    <a:pt x="557" y="1855"/>
                    <a:pt x="576" y="1911"/>
                  </a:cubicBezTo>
                  <a:cubicBezTo>
                    <a:pt x="594" y="1966"/>
                    <a:pt x="576" y="2041"/>
                    <a:pt x="576" y="2041"/>
                  </a:cubicBezTo>
                </a:path>
              </a:pathLst>
            </a:custGeom>
            <a:grpFill/>
            <a:ln w="6480" cap="flat">
              <a:solidFill>
                <a:schemeClr val="bg2"/>
              </a:solidFill>
              <a:round/>
              <a:headEnd/>
              <a:tailEnd/>
            </a:ln>
            <a:effectLst/>
            <a:extLst/>
          </p:spPr>
          <p:txBody>
            <a:bodyPr/>
            <a:lstStyle/>
            <a:p>
              <a:pPr defTabSz="1828434" eaLnBrk="1" fontAlgn="auto" hangingPunct="1">
                <a:spcBef>
                  <a:spcPts val="0"/>
                </a:spcBef>
                <a:spcAft>
                  <a:spcPts val="0"/>
                </a:spcAft>
                <a:defRPr/>
              </a:pPr>
              <a:endParaRPr lang="en-US">
                <a:latin typeface="+mn-lt"/>
              </a:endParaRPr>
            </a:p>
          </p:txBody>
        </p:sp>
        <p:sp>
          <p:nvSpPr>
            <p:cNvPr id="368" name="Freeform 90"/>
            <p:cNvSpPr>
              <a:spLocks noChangeArrowheads="1"/>
            </p:cNvSpPr>
            <p:nvPr/>
          </p:nvSpPr>
          <p:spPr bwMode="auto">
            <a:xfrm>
              <a:off x="5403850" y="1241425"/>
              <a:ext cx="87313" cy="147638"/>
            </a:xfrm>
            <a:custGeom>
              <a:avLst/>
              <a:gdLst>
                <a:gd name="T0" fmla="*/ 19 w 243"/>
                <a:gd name="T1" fmla="*/ 0 h 409"/>
                <a:gd name="T2" fmla="*/ 19 w 243"/>
                <a:gd name="T3" fmla="*/ 0 h 409"/>
                <a:gd name="T4" fmla="*/ 38 w 243"/>
                <a:gd name="T5" fmla="*/ 148 h 409"/>
                <a:gd name="T6" fmla="*/ 94 w 243"/>
                <a:gd name="T7" fmla="*/ 241 h 409"/>
                <a:gd name="T8" fmla="*/ 242 w 243"/>
                <a:gd name="T9" fmla="*/ 408 h 409"/>
              </a:gdLst>
              <a:ahLst/>
              <a:cxnLst>
                <a:cxn ang="0">
                  <a:pos x="T0" y="T1"/>
                </a:cxn>
                <a:cxn ang="0">
                  <a:pos x="T2" y="T3"/>
                </a:cxn>
                <a:cxn ang="0">
                  <a:pos x="T4" y="T5"/>
                </a:cxn>
                <a:cxn ang="0">
                  <a:pos x="T6" y="T7"/>
                </a:cxn>
                <a:cxn ang="0">
                  <a:pos x="T8" y="T9"/>
                </a:cxn>
              </a:cxnLst>
              <a:rect l="0" t="0" r="r" b="b"/>
              <a:pathLst>
                <a:path w="243" h="409">
                  <a:moveTo>
                    <a:pt x="19" y="0"/>
                  </a:moveTo>
                  <a:lnTo>
                    <a:pt x="19" y="0"/>
                  </a:lnTo>
                  <a:cubicBezTo>
                    <a:pt x="19" y="0"/>
                    <a:pt x="0" y="92"/>
                    <a:pt x="38" y="148"/>
                  </a:cubicBezTo>
                  <a:cubicBezTo>
                    <a:pt x="75" y="204"/>
                    <a:pt x="75" y="185"/>
                    <a:pt x="94" y="241"/>
                  </a:cubicBezTo>
                  <a:cubicBezTo>
                    <a:pt x="130" y="296"/>
                    <a:pt x="186" y="389"/>
                    <a:pt x="242" y="408"/>
                  </a:cubicBezTo>
                </a:path>
              </a:pathLst>
            </a:custGeom>
            <a:grpFill/>
            <a:ln w="6480" cap="flat">
              <a:solidFill>
                <a:schemeClr val="bg2"/>
              </a:solidFill>
              <a:round/>
              <a:headEnd/>
              <a:tailEnd/>
            </a:ln>
            <a:effectLst/>
            <a:extLst/>
          </p:spPr>
          <p:txBody>
            <a:bodyPr/>
            <a:lstStyle/>
            <a:p>
              <a:pPr defTabSz="1828434" eaLnBrk="1" fontAlgn="auto" hangingPunct="1">
                <a:spcBef>
                  <a:spcPts val="0"/>
                </a:spcBef>
                <a:spcAft>
                  <a:spcPts val="0"/>
                </a:spcAft>
                <a:defRPr/>
              </a:pPr>
              <a:endParaRPr lang="en-US">
                <a:latin typeface="+mn-lt"/>
              </a:endParaRPr>
            </a:p>
          </p:txBody>
        </p:sp>
        <p:sp>
          <p:nvSpPr>
            <p:cNvPr id="369" name="Freeform 91"/>
            <p:cNvSpPr>
              <a:spLocks noChangeArrowheads="1"/>
            </p:cNvSpPr>
            <p:nvPr/>
          </p:nvSpPr>
          <p:spPr bwMode="auto">
            <a:xfrm>
              <a:off x="5303838" y="1308100"/>
              <a:ext cx="139700" cy="33338"/>
            </a:xfrm>
            <a:custGeom>
              <a:avLst/>
              <a:gdLst>
                <a:gd name="T0" fmla="*/ 0 w 390"/>
                <a:gd name="T1" fmla="*/ 0 h 94"/>
                <a:gd name="T2" fmla="*/ 0 w 390"/>
                <a:gd name="T3" fmla="*/ 0 h 94"/>
                <a:gd name="T4" fmla="*/ 111 w 390"/>
                <a:gd name="T5" fmla="*/ 56 h 94"/>
                <a:gd name="T6" fmla="*/ 277 w 390"/>
                <a:gd name="T7" fmla="*/ 75 h 94"/>
                <a:gd name="T8" fmla="*/ 389 w 390"/>
                <a:gd name="T9" fmla="*/ 93 h 94"/>
              </a:gdLst>
              <a:ahLst/>
              <a:cxnLst>
                <a:cxn ang="0">
                  <a:pos x="T0" y="T1"/>
                </a:cxn>
                <a:cxn ang="0">
                  <a:pos x="T2" y="T3"/>
                </a:cxn>
                <a:cxn ang="0">
                  <a:pos x="T4" y="T5"/>
                </a:cxn>
                <a:cxn ang="0">
                  <a:pos x="T6" y="T7"/>
                </a:cxn>
                <a:cxn ang="0">
                  <a:pos x="T8" y="T9"/>
                </a:cxn>
              </a:cxnLst>
              <a:rect l="0" t="0" r="r" b="b"/>
              <a:pathLst>
                <a:path w="390" h="94">
                  <a:moveTo>
                    <a:pt x="0" y="0"/>
                  </a:moveTo>
                  <a:lnTo>
                    <a:pt x="0" y="0"/>
                  </a:lnTo>
                  <a:cubicBezTo>
                    <a:pt x="0" y="0"/>
                    <a:pt x="18" y="56"/>
                    <a:pt x="111" y="56"/>
                  </a:cubicBezTo>
                  <a:cubicBezTo>
                    <a:pt x="222" y="56"/>
                    <a:pt x="241" y="56"/>
                    <a:pt x="277" y="75"/>
                  </a:cubicBezTo>
                  <a:cubicBezTo>
                    <a:pt x="315" y="93"/>
                    <a:pt x="389" y="93"/>
                    <a:pt x="389" y="93"/>
                  </a:cubicBezTo>
                </a:path>
              </a:pathLst>
            </a:custGeom>
            <a:grpFill/>
            <a:ln w="6480" cap="flat">
              <a:solidFill>
                <a:schemeClr val="bg2"/>
              </a:solidFill>
              <a:round/>
              <a:headEnd/>
              <a:tailEnd/>
            </a:ln>
            <a:effectLst/>
            <a:extLst/>
          </p:spPr>
          <p:txBody>
            <a:bodyPr/>
            <a:lstStyle/>
            <a:p>
              <a:pPr defTabSz="1828434" eaLnBrk="1" fontAlgn="auto" hangingPunct="1">
                <a:spcBef>
                  <a:spcPts val="0"/>
                </a:spcBef>
                <a:spcAft>
                  <a:spcPts val="0"/>
                </a:spcAft>
                <a:defRPr/>
              </a:pPr>
              <a:endParaRPr lang="en-US">
                <a:latin typeface="+mn-lt"/>
              </a:endParaRPr>
            </a:p>
          </p:txBody>
        </p:sp>
        <p:sp>
          <p:nvSpPr>
            <p:cNvPr id="370" name="Freeform 92"/>
            <p:cNvSpPr>
              <a:spLocks noChangeArrowheads="1"/>
            </p:cNvSpPr>
            <p:nvPr/>
          </p:nvSpPr>
          <p:spPr bwMode="auto">
            <a:xfrm>
              <a:off x="4008438" y="2871788"/>
              <a:ext cx="220662" cy="201612"/>
            </a:xfrm>
            <a:custGeom>
              <a:avLst/>
              <a:gdLst>
                <a:gd name="T0" fmla="*/ 0 w 613"/>
                <a:gd name="T1" fmla="*/ 37 h 558"/>
                <a:gd name="T2" fmla="*/ 0 w 613"/>
                <a:gd name="T3" fmla="*/ 37 h 558"/>
                <a:gd name="T4" fmla="*/ 0 w 613"/>
                <a:gd name="T5" fmla="*/ 148 h 558"/>
                <a:gd name="T6" fmla="*/ 38 w 613"/>
                <a:gd name="T7" fmla="*/ 315 h 558"/>
                <a:gd name="T8" fmla="*/ 167 w 613"/>
                <a:gd name="T9" fmla="*/ 408 h 558"/>
                <a:gd name="T10" fmla="*/ 223 w 613"/>
                <a:gd name="T11" fmla="*/ 538 h 558"/>
                <a:gd name="T12" fmla="*/ 316 w 613"/>
                <a:gd name="T13" fmla="*/ 427 h 558"/>
                <a:gd name="T14" fmla="*/ 520 w 613"/>
                <a:gd name="T15" fmla="*/ 371 h 558"/>
                <a:gd name="T16" fmla="*/ 538 w 613"/>
                <a:gd name="T17" fmla="*/ 315 h 558"/>
                <a:gd name="T18" fmla="*/ 297 w 613"/>
                <a:gd name="T19" fmla="*/ 186 h 558"/>
                <a:gd name="T20" fmla="*/ 205 w 613"/>
                <a:gd name="T21" fmla="*/ 74 h 558"/>
                <a:gd name="T22" fmla="*/ 0 w 613"/>
                <a:gd name="T23" fmla="*/ 37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13" h="558">
                  <a:moveTo>
                    <a:pt x="0" y="37"/>
                  </a:moveTo>
                  <a:lnTo>
                    <a:pt x="0" y="37"/>
                  </a:lnTo>
                  <a:cubicBezTo>
                    <a:pt x="0" y="37"/>
                    <a:pt x="0" y="130"/>
                    <a:pt x="0" y="148"/>
                  </a:cubicBezTo>
                  <a:cubicBezTo>
                    <a:pt x="0" y="186"/>
                    <a:pt x="0" y="297"/>
                    <a:pt x="38" y="315"/>
                  </a:cubicBezTo>
                  <a:cubicBezTo>
                    <a:pt x="75" y="353"/>
                    <a:pt x="149" y="371"/>
                    <a:pt x="167" y="408"/>
                  </a:cubicBezTo>
                  <a:cubicBezTo>
                    <a:pt x="186" y="445"/>
                    <a:pt x="186" y="538"/>
                    <a:pt x="223" y="538"/>
                  </a:cubicBezTo>
                  <a:cubicBezTo>
                    <a:pt x="260" y="557"/>
                    <a:pt x="297" y="445"/>
                    <a:pt x="316" y="427"/>
                  </a:cubicBezTo>
                  <a:cubicBezTo>
                    <a:pt x="335" y="408"/>
                    <a:pt x="464" y="371"/>
                    <a:pt x="520" y="371"/>
                  </a:cubicBezTo>
                  <a:cubicBezTo>
                    <a:pt x="594" y="371"/>
                    <a:pt x="612" y="371"/>
                    <a:pt x="538" y="315"/>
                  </a:cubicBezTo>
                  <a:cubicBezTo>
                    <a:pt x="446" y="278"/>
                    <a:pt x="335" y="204"/>
                    <a:pt x="297" y="186"/>
                  </a:cubicBezTo>
                  <a:cubicBezTo>
                    <a:pt x="279" y="167"/>
                    <a:pt x="205" y="74"/>
                    <a:pt x="205" y="74"/>
                  </a:cubicBezTo>
                  <a:cubicBezTo>
                    <a:pt x="205" y="74"/>
                    <a:pt x="0" y="0"/>
                    <a:pt x="0" y="37"/>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71" name="Freeform 93"/>
            <p:cNvSpPr>
              <a:spLocks noChangeArrowheads="1"/>
            </p:cNvSpPr>
            <p:nvPr/>
          </p:nvSpPr>
          <p:spPr bwMode="auto">
            <a:xfrm>
              <a:off x="5430838" y="4260850"/>
              <a:ext cx="187325" cy="166688"/>
            </a:xfrm>
            <a:custGeom>
              <a:avLst/>
              <a:gdLst>
                <a:gd name="T0" fmla="*/ 130 w 520"/>
                <a:gd name="T1" fmla="*/ 148 h 464"/>
                <a:gd name="T2" fmla="*/ 130 w 520"/>
                <a:gd name="T3" fmla="*/ 148 h 464"/>
                <a:gd name="T4" fmla="*/ 74 w 520"/>
                <a:gd name="T5" fmla="*/ 260 h 464"/>
                <a:gd name="T6" fmla="*/ 74 w 520"/>
                <a:gd name="T7" fmla="*/ 463 h 464"/>
                <a:gd name="T8" fmla="*/ 93 w 520"/>
                <a:gd name="T9" fmla="*/ 426 h 464"/>
                <a:gd name="T10" fmla="*/ 260 w 520"/>
                <a:gd name="T11" fmla="*/ 445 h 464"/>
                <a:gd name="T12" fmla="*/ 334 w 520"/>
                <a:gd name="T13" fmla="*/ 389 h 464"/>
                <a:gd name="T14" fmla="*/ 334 w 520"/>
                <a:gd name="T15" fmla="*/ 389 h 464"/>
                <a:gd name="T16" fmla="*/ 371 w 520"/>
                <a:gd name="T17" fmla="*/ 296 h 464"/>
                <a:gd name="T18" fmla="*/ 482 w 520"/>
                <a:gd name="T19" fmla="*/ 130 h 464"/>
                <a:gd name="T20" fmla="*/ 445 w 520"/>
                <a:gd name="T21" fmla="*/ 37 h 464"/>
                <a:gd name="T22" fmla="*/ 278 w 520"/>
                <a:gd name="T23" fmla="*/ 74 h 464"/>
                <a:gd name="T24" fmla="*/ 185 w 520"/>
                <a:gd name="T25" fmla="*/ 130 h 464"/>
                <a:gd name="T26" fmla="*/ 130 w 520"/>
                <a:gd name="T27" fmla="*/ 14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0" h="464">
                  <a:moveTo>
                    <a:pt x="130" y="148"/>
                  </a:moveTo>
                  <a:lnTo>
                    <a:pt x="130" y="148"/>
                  </a:lnTo>
                  <a:cubicBezTo>
                    <a:pt x="130" y="148"/>
                    <a:pt x="111" y="204"/>
                    <a:pt x="74" y="260"/>
                  </a:cubicBezTo>
                  <a:cubicBezTo>
                    <a:pt x="19" y="334"/>
                    <a:pt x="0" y="371"/>
                    <a:pt x="74" y="463"/>
                  </a:cubicBezTo>
                  <a:cubicBezTo>
                    <a:pt x="74" y="463"/>
                    <a:pt x="55" y="408"/>
                    <a:pt x="93" y="426"/>
                  </a:cubicBezTo>
                  <a:cubicBezTo>
                    <a:pt x="130" y="426"/>
                    <a:pt x="222" y="463"/>
                    <a:pt x="260" y="445"/>
                  </a:cubicBezTo>
                  <a:cubicBezTo>
                    <a:pt x="296" y="408"/>
                    <a:pt x="278" y="334"/>
                    <a:pt x="334" y="389"/>
                  </a:cubicBezTo>
                  <a:cubicBezTo>
                    <a:pt x="390" y="426"/>
                    <a:pt x="334" y="389"/>
                    <a:pt x="334" y="389"/>
                  </a:cubicBezTo>
                  <a:cubicBezTo>
                    <a:pt x="334" y="389"/>
                    <a:pt x="352" y="315"/>
                    <a:pt x="371" y="296"/>
                  </a:cubicBezTo>
                  <a:cubicBezTo>
                    <a:pt x="408" y="260"/>
                    <a:pt x="464" y="148"/>
                    <a:pt x="482" y="130"/>
                  </a:cubicBezTo>
                  <a:cubicBezTo>
                    <a:pt x="519" y="92"/>
                    <a:pt x="501" y="18"/>
                    <a:pt x="445" y="37"/>
                  </a:cubicBezTo>
                  <a:cubicBezTo>
                    <a:pt x="390" y="37"/>
                    <a:pt x="371" y="0"/>
                    <a:pt x="278" y="74"/>
                  </a:cubicBezTo>
                  <a:cubicBezTo>
                    <a:pt x="185" y="130"/>
                    <a:pt x="185" y="130"/>
                    <a:pt x="185" y="130"/>
                  </a:cubicBezTo>
                  <a:cubicBezTo>
                    <a:pt x="185" y="130"/>
                    <a:pt x="148" y="166"/>
                    <a:pt x="130" y="148"/>
                  </a:cubicBezTo>
                </a:path>
              </a:pathLst>
            </a:custGeom>
            <a:grpFill/>
            <a:ln w="9525" cap="flat">
              <a:solidFill>
                <a:srgbClr val="1D76BB"/>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72" name="Freeform 94"/>
            <p:cNvSpPr>
              <a:spLocks noChangeArrowheads="1"/>
            </p:cNvSpPr>
            <p:nvPr/>
          </p:nvSpPr>
          <p:spPr bwMode="auto">
            <a:xfrm>
              <a:off x="5430838" y="4260850"/>
              <a:ext cx="187325" cy="166688"/>
            </a:xfrm>
            <a:custGeom>
              <a:avLst/>
              <a:gdLst>
                <a:gd name="T0" fmla="*/ 130 w 520"/>
                <a:gd name="T1" fmla="*/ 148 h 464"/>
                <a:gd name="T2" fmla="*/ 130 w 520"/>
                <a:gd name="T3" fmla="*/ 148 h 464"/>
                <a:gd name="T4" fmla="*/ 74 w 520"/>
                <a:gd name="T5" fmla="*/ 260 h 464"/>
                <a:gd name="T6" fmla="*/ 74 w 520"/>
                <a:gd name="T7" fmla="*/ 463 h 464"/>
                <a:gd name="T8" fmla="*/ 93 w 520"/>
                <a:gd name="T9" fmla="*/ 426 h 464"/>
                <a:gd name="T10" fmla="*/ 260 w 520"/>
                <a:gd name="T11" fmla="*/ 445 h 464"/>
                <a:gd name="T12" fmla="*/ 334 w 520"/>
                <a:gd name="T13" fmla="*/ 389 h 464"/>
                <a:gd name="T14" fmla="*/ 334 w 520"/>
                <a:gd name="T15" fmla="*/ 389 h 464"/>
                <a:gd name="T16" fmla="*/ 371 w 520"/>
                <a:gd name="T17" fmla="*/ 296 h 464"/>
                <a:gd name="T18" fmla="*/ 482 w 520"/>
                <a:gd name="T19" fmla="*/ 130 h 464"/>
                <a:gd name="T20" fmla="*/ 445 w 520"/>
                <a:gd name="T21" fmla="*/ 37 h 464"/>
                <a:gd name="T22" fmla="*/ 278 w 520"/>
                <a:gd name="T23" fmla="*/ 74 h 464"/>
                <a:gd name="T24" fmla="*/ 185 w 520"/>
                <a:gd name="T25" fmla="*/ 130 h 464"/>
                <a:gd name="T26" fmla="*/ 130 w 520"/>
                <a:gd name="T27" fmla="*/ 148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0" h="464">
                  <a:moveTo>
                    <a:pt x="130" y="148"/>
                  </a:moveTo>
                  <a:lnTo>
                    <a:pt x="130" y="148"/>
                  </a:lnTo>
                  <a:cubicBezTo>
                    <a:pt x="130" y="148"/>
                    <a:pt x="111" y="204"/>
                    <a:pt x="74" y="260"/>
                  </a:cubicBezTo>
                  <a:cubicBezTo>
                    <a:pt x="19" y="334"/>
                    <a:pt x="0" y="371"/>
                    <a:pt x="74" y="463"/>
                  </a:cubicBezTo>
                  <a:cubicBezTo>
                    <a:pt x="74" y="463"/>
                    <a:pt x="55" y="408"/>
                    <a:pt x="93" y="426"/>
                  </a:cubicBezTo>
                  <a:cubicBezTo>
                    <a:pt x="130" y="426"/>
                    <a:pt x="222" y="463"/>
                    <a:pt x="260" y="445"/>
                  </a:cubicBezTo>
                  <a:cubicBezTo>
                    <a:pt x="296" y="408"/>
                    <a:pt x="278" y="334"/>
                    <a:pt x="334" y="389"/>
                  </a:cubicBezTo>
                  <a:cubicBezTo>
                    <a:pt x="390" y="426"/>
                    <a:pt x="334" y="389"/>
                    <a:pt x="334" y="389"/>
                  </a:cubicBezTo>
                  <a:cubicBezTo>
                    <a:pt x="334" y="389"/>
                    <a:pt x="352" y="315"/>
                    <a:pt x="371" y="296"/>
                  </a:cubicBezTo>
                  <a:cubicBezTo>
                    <a:pt x="408" y="260"/>
                    <a:pt x="464" y="148"/>
                    <a:pt x="482" y="130"/>
                  </a:cubicBezTo>
                  <a:cubicBezTo>
                    <a:pt x="519" y="92"/>
                    <a:pt x="501" y="18"/>
                    <a:pt x="445" y="37"/>
                  </a:cubicBezTo>
                  <a:cubicBezTo>
                    <a:pt x="390" y="37"/>
                    <a:pt x="371" y="0"/>
                    <a:pt x="278" y="74"/>
                  </a:cubicBezTo>
                  <a:cubicBezTo>
                    <a:pt x="185" y="130"/>
                    <a:pt x="185" y="130"/>
                    <a:pt x="185" y="130"/>
                  </a:cubicBezTo>
                  <a:cubicBezTo>
                    <a:pt x="185" y="130"/>
                    <a:pt x="148" y="166"/>
                    <a:pt x="130" y="148"/>
                  </a:cubicBezTo>
                </a:path>
              </a:pathLst>
            </a:custGeom>
            <a:grpFill/>
            <a:ln w="6480" cap="flat">
              <a:solidFill>
                <a:schemeClr val="bg2"/>
              </a:solidFill>
              <a:round/>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73" name="Freeform 95"/>
            <p:cNvSpPr>
              <a:spLocks noChangeArrowheads="1"/>
            </p:cNvSpPr>
            <p:nvPr/>
          </p:nvSpPr>
          <p:spPr bwMode="auto">
            <a:xfrm>
              <a:off x="6692900" y="5195888"/>
              <a:ext cx="33338" cy="53975"/>
            </a:xfrm>
            <a:custGeom>
              <a:avLst/>
              <a:gdLst>
                <a:gd name="T0" fmla="*/ 37 w 94"/>
                <a:gd name="T1" fmla="*/ 18 h 149"/>
                <a:gd name="T2" fmla="*/ 37 w 94"/>
                <a:gd name="T3" fmla="*/ 18 h 149"/>
                <a:gd name="T4" fmla="*/ 18 w 94"/>
                <a:gd name="T5" fmla="*/ 111 h 149"/>
                <a:gd name="T6" fmla="*/ 93 w 94"/>
                <a:gd name="T7" fmla="*/ 148 h 149"/>
                <a:gd name="T8" fmla="*/ 37 w 94"/>
                <a:gd name="T9" fmla="*/ 18 h 149"/>
              </a:gdLst>
              <a:ahLst/>
              <a:cxnLst>
                <a:cxn ang="0">
                  <a:pos x="T0" y="T1"/>
                </a:cxn>
                <a:cxn ang="0">
                  <a:pos x="T2" y="T3"/>
                </a:cxn>
                <a:cxn ang="0">
                  <a:pos x="T4" y="T5"/>
                </a:cxn>
                <a:cxn ang="0">
                  <a:pos x="T6" y="T7"/>
                </a:cxn>
                <a:cxn ang="0">
                  <a:pos x="T8" y="T9"/>
                </a:cxn>
              </a:cxnLst>
              <a:rect l="0" t="0" r="r" b="b"/>
              <a:pathLst>
                <a:path w="94" h="149">
                  <a:moveTo>
                    <a:pt x="37" y="18"/>
                  </a:moveTo>
                  <a:lnTo>
                    <a:pt x="37" y="18"/>
                  </a:lnTo>
                  <a:cubicBezTo>
                    <a:pt x="37" y="18"/>
                    <a:pt x="0" y="92"/>
                    <a:pt x="18" y="111"/>
                  </a:cubicBezTo>
                  <a:cubicBezTo>
                    <a:pt x="37" y="111"/>
                    <a:pt x="93" y="148"/>
                    <a:pt x="93" y="148"/>
                  </a:cubicBezTo>
                  <a:cubicBezTo>
                    <a:pt x="93" y="148"/>
                    <a:pt x="74" y="0"/>
                    <a:pt x="37" y="18"/>
                  </a:cubicBezTo>
                </a:path>
              </a:pathLst>
            </a:custGeom>
            <a:grpFill/>
            <a:ln w="9525" cap="flat">
              <a:solidFill>
                <a:schemeClr val="bg2"/>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74" name="Freeform 96"/>
            <p:cNvSpPr>
              <a:spLocks noChangeArrowheads="1"/>
            </p:cNvSpPr>
            <p:nvPr/>
          </p:nvSpPr>
          <p:spPr bwMode="auto">
            <a:xfrm>
              <a:off x="6765925" y="5227638"/>
              <a:ext cx="39688" cy="47625"/>
            </a:xfrm>
            <a:custGeom>
              <a:avLst/>
              <a:gdLst>
                <a:gd name="T0" fmla="*/ 111 w 112"/>
                <a:gd name="T1" fmla="*/ 112 h 131"/>
                <a:gd name="T2" fmla="*/ 111 w 112"/>
                <a:gd name="T3" fmla="*/ 112 h 131"/>
                <a:gd name="T4" fmla="*/ 0 w 112"/>
                <a:gd name="T5" fmla="*/ 38 h 131"/>
                <a:gd name="T6" fmla="*/ 19 w 112"/>
                <a:gd name="T7" fmla="*/ 112 h 131"/>
                <a:gd name="T8" fmla="*/ 111 w 112"/>
                <a:gd name="T9" fmla="*/ 112 h 131"/>
              </a:gdLst>
              <a:ahLst/>
              <a:cxnLst>
                <a:cxn ang="0">
                  <a:pos x="T0" y="T1"/>
                </a:cxn>
                <a:cxn ang="0">
                  <a:pos x="T2" y="T3"/>
                </a:cxn>
                <a:cxn ang="0">
                  <a:pos x="T4" y="T5"/>
                </a:cxn>
                <a:cxn ang="0">
                  <a:pos x="T6" y="T7"/>
                </a:cxn>
                <a:cxn ang="0">
                  <a:pos x="T8" y="T9"/>
                </a:cxn>
              </a:cxnLst>
              <a:rect l="0" t="0" r="r" b="b"/>
              <a:pathLst>
                <a:path w="112" h="131">
                  <a:moveTo>
                    <a:pt x="111" y="112"/>
                  </a:moveTo>
                  <a:lnTo>
                    <a:pt x="111" y="112"/>
                  </a:lnTo>
                  <a:cubicBezTo>
                    <a:pt x="111" y="112"/>
                    <a:pt x="19" y="0"/>
                    <a:pt x="0" y="38"/>
                  </a:cubicBezTo>
                  <a:cubicBezTo>
                    <a:pt x="0" y="38"/>
                    <a:pt x="0" y="130"/>
                    <a:pt x="19" y="112"/>
                  </a:cubicBezTo>
                  <a:lnTo>
                    <a:pt x="111" y="112"/>
                  </a:lnTo>
                </a:path>
              </a:pathLst>
            </a:custGeom>
            <a:grpFill/>
            <a:ln w="9525" cap="flat">
              <a:solidFill>
                <a:srgbClr val="221F1F"/>
              </a:solidFill>
              <a:bevel/>
              <a:headEnd/>
              <a:tailEnd/>
            </a:ln>
            <a:effectLst/>
            <a:extLst/>
          </p:spPr>
          <p:txBody>
            <a:bodyPr wrap="none" anchor="ctr"/>
            <a:lstStyle/>
            <a:p>
              <a:pPr defTabSz="1828434" eaLnBrk="1" fontAlgn="auto" hangingPunct="1">
                <a:spcBef>
                  <a:spcPts val="0"/>
                </a:spcBef>
                <a:spcAft>
                  <a:spcPts val="0"/>
                </a:spcAft>
                <a:defRPr/>
              </a:pPr>
              <a:endParaRPr lang="en-US">
                <a:latin typeface="+mn-lt"/>
              </a:endParaRPr>
            </a:p>
          </p:txBody>
        </p:sp>
        <p:sp>
          <p:nvSpPr>
            <p:cNvPr id="375" name="Freeform 97"/>
            <p:cNvSpPr>
              <a:spLocks noChangeArrowheads="1"/>
            </p:cNvSpPr>
            <p:nvPr/>
          </p:nvSpPr>
          <p:spPr bwMode="auto">
            <a:xfrm>
              <a:off x="6765925" y="5227638"/>
              <a:ext cx="39688" cy="47625"/>
            </a:xfrm>
            <a:custGeom>
              <a:avLst/>
              <a:gdLst>
                <a:gd name="T0" fmla="*/ 111 w 112"/>
                <a:gd name="T1" fmla="*/ 112 h 131"/>
                <a:gd name="T2" fmla="*/ 111 w 112"/>
                <a:gd name="T3" fmla="*/ 112 h 131"/>
                <a:gd name="T4" fmla="*/ 0 w 112"/>
                <a:gd name="T5" fmla="*/ 38 h 131"/>
                <a:gd name="T6" fmla="*/ 19 w 112"/>
                <a:gd name="T7" fmla="*/ 112 h 131"/>
              </a:gdLst>
              <a:ahLst/>
              <a:cxnLst>
                <a:cxn ang="0">
                  <a:pos x="T0" y="T1"/>
                </a:cxn>
                <a:cxn ang="0">
                  <a:pos x="T2" y="T3"/>
                </a:cxn>
                <a:cxn ang="0">
                  <a:pos x="T4" y="T5"/>
                </a:cxn>
                <a:cxn ang="0">
                  <a:pos x="T6" y="T7"/>
                </a:cxn>
              </a:cxnLst>
              <a:rect l="0" t="0" r="r" b="b"/>
              <a:pathLst>
                <a:path w="112" h="131">
                  <a:moveTo>
                    <a:pt x="111" y="112"/>
                  </a:moveTo>
                  <a:lnTo>
                    <a:pt x="111" y="112"/>
                  </a:lnTo>
                  <a:cubicBezTo>
                    <a:pt x="111" y="112"/>
                    <a:pt x="19" y="0"/>
                    <a:pt x="0" y="38"/>
                  </a:cubicBezTo>
                  <a:cubicBezTo>
                    <a:pt x="0" y="38"/>
                    <a:pt x="0" y="130"/>
                    <a:pt x="19" y="112"/>
                  </a:cubicBezTo>
                </a:path>
              </a:pathLst>
            </a:custGeom>
            <a:grpFill/>
            <a:ln w="6480" cap="flat">
              <a:solidFill>
                <a:schemeClr val="bg2"/>
              </a:solidFill>
              <a:round/>
              <a:headEnd/>
              <a:tailEnd/>
            </a:ln>
            <a:effectLst/>
            <a:extLst/>
          </p:spPr>
          <p:txBody>
            <a:bodyPr/>
            <a:lstStyle/>
            <a:p>
              <a:pPr defTabSz="1828434" eaLnBrk="1" fontAlgn="auto" hangingPunct="1">
                <a:spcBef>
                  <a:spcPts val="0"/>
                </a:spcBef>
                <a:spcAft>
                  <a:spcPts val="0"/>
                </a:spcAft>
                <a:defRPr/>
              </a:pPr>
              <a:endParaRPr lang="en-US">
                <a:latin typeface="+mn-lt"/>
              </a:endParaRPr>
            </a:p>
          </p:txBody>
        </p:sp>
      </p:grpSp>
    </p:spTree>
    <p:extLst>
      <p:ext uri="{BB962C8B-B14F-4D97-AF65-F5344CB8AC3E}">
        <p14:creationId xmlns:p14="http://schemas.microsoft.com/office/powerpoint/2010/main" val="14705034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extBox 154"/>
          <p:cNvSpPr txBox="1"/>
          <p:nvPr/>
        </p:nvSpPr>
        <p:spPr>
          <a:xfrm>
            <a:off x="1700027" y="2050972"/>
            <a:ext cx="9019430" cy="8586966"/>
          </a:xfrm>
          <a:prstGeom prst="rect">
            <a:avLst/>
          </a:prstGeom>
          <a:noFill/>
        </p:spPr>
        <p:txBody>
          <a:bodyPr wrap="square" rtlCol="0">
            <a:spAutoFit/>
          </a:bodyPr>
          <a:lstStyle/>
          <a:p>
            <a:r>
              <a:rPr lang="en-US" sz="13800" spc="600" dirty="0" smtClean="0">
                <a:solidFill>
                  <a:schemeClr val="tx2"/>
                </a:solidFill>
                <a:latin typeface="Oswald" charset="0"/>
                <a:ea typeface="Oswald" charset="0"/>
                <a:cs typeface="Oswald" charset="0"/>
              </a:rPr>
              <a:t>EUROPE</a:t>
            </a:r>
          </a:p>
          <a:p>
            <a:r>
              <a:rPr lang="en-US" sz="13800" spc="600" dirty="0" smtClean="0">
                <a:solidFill>
                  <a:schemeClr val="tx2"/>
                </a:solidFill>
                <a:latin typeface="Oswald" charset="0"/>
                <a:ea typeface="Oswald" charset="0"/>
                <a:cs typeface="Oswald" charset="0"/>
              </a:rPr>
              <a:t>CONTINENT</a:t>
            </a:r>
          </a:p>
          <a:p>
            <a:r>
              <a:rPr lang="en-US" sz="13800" spc="600" dirty="0" smtClean="0">
                <a:solidFill>
                  <a:schemeClr val="tx2"/>
                </a:solidFill>
                <a:latin typeface="Oswald" charset="0"/>
                <a:ea typeface="Oswald" charset="0"/>
                <a:cs typeface="Oswald" charset="0"/>
              </a:rPr>
              <a:t>VECTOR MAP</a:t>
            </a:r>
            <a:endParaRPr lang="en-US" sz="28700" spc="600" dirty="0">
              <a:solidFill>
                <a:schemeClr val="tx2"/>
              </a:solidFill>
              <a:latin typeface="Oswald" charset="0"/>
              <a:ea typeface="Oswald" charset="0"/>
              <a:cs typeface="Oswald" charset="0"/>
            </a:endParaRPr>
          </a:p>
        </p:txBody>
      </p:sp>
      <p:sp>
        <p:nvSpPr>
          <p:cNvPr id="156" name="TextBox 155"/>
          <p:cNvSpPr txBox="1"/>
          <p:nvPr/>
        </p:nvSpPr>
        <p:spPr>
          <a:xfrm>
            <a:off x="1700027" y="1404641"/>
            <a:ext cx="7584151" cy="646331"/>
          </a:xfrm>
          <a:prstGeom prst="rect">
            <a:avLst/>
          </a:prstGeom>
          <a:noFill/>
        </p:spPr>
        <p:txBody>
          <a:bodyPr wrap="square" rtlCol="0">
            <a:spAutoFit/>
          </a:bodyPr>
          <a:lstStyle/>
          <a:p>
            <a:r>
              <a:rPr lang="en-US" spc="1200" dirty="0" smtClean="0">
                <a:solidFill>
                  <a:schemeClr val="tx2"/>
                </a:solidFill>
                <a:latin typeface="Oswald" charset="0"/>
                <a:ea typeface="Oswald" charset="0"/>
                <a:cs typeface="Oswald" charset="0"/>
              </a:rPr>
              <a:t>WRITE HERE SOMETHING</a:t>
            </a:r>
            <a:endParaRPr lang="en-US" spc="1200" dirty="0">
              <a:solidFill>
                <a:schemeClr val="tx2"/>
              </a:solidFill>
              <a:latin typeface="Oswald" charset="0"/>
              <a:ea typeface="Oswald" charset="0"/>
              <a:cs typeface="Oswald" charset="0"/>
            </a:endParaRPr>
          </a:p>
        </p:txBody>
      </p:sp>
      <p:sp>
        <p:nvSpPr>
          <p:cNvPr id="157" name="TextBox 156"/>
          <p:cNvSpPr txBox="1"/>
          <p:nvPr/>
        </p:nvSpPr>
        <p:spPr>
          <a:xfrm>
            <a:off x="1700028" y="10637938"/>
            <a:ext cx="6105328" cy="1754326"/>
          </a:xfrm>
          <a:prstGeom prst="rect">
            <a:avLst/>
          </a:prstGeom>
          <a:noFill/>
        </p:spPr>
        <p:txBody>
          <a:bodyPr wrap="square" rtlCol="0">
            <a:spAutoFit/>
          </a:bodyPr>
          <a:lstStyle/>
          <a:p>
            <a:pPr>
              <a:lnSpc>
                <a:spcPct val="150000"/>
              </a:lnSpc>
            </a:pPr>
            <a:r>
              <a:rPr lang="en-US" sz="2400" dirty="0">
                <a:latin typeface="Montserrat Light" charset="0"/>
                <a:ea typeface="Montserrat Light" charset="0"/>
                <a:cs typeface="Montserrat Light" charset="0"/>
              </a:rPr>
              <a:t>Entrepreneurial activities differ substantially depending on the type of organization and creativity. </a:t>
            </a:r>
          </a:p>
        </p:txBody>
      </p:sp>
      <p:grpSp>
        <p:nvGrpSpPr>
          <p:cNvPr id="158" name="Group 157"/>
          <p:cNvGrpSpPr/>
          <p:nvPr/>
        </p:nvGrpSpPr>
        <p:grpSpPr>
          <a:xfrm>
            <a:off x="10247587" y="2028784"/>
            <a:ext cx="14169412" cy="10363480"/>
            <a:chOff x="2979926" y="-33603"/>
            <a:chExt cx="6221676" cy="4549336"/>
          </a:xfrm>
          <a:solidFill>
            <a:schemeClr val="bg1">
              <a:lumMod val="85000"/>
            </a:schemeClr>
          </a:solidFill>
        </p:grpSpPr>
        <p:sp>
          <p:nvSpPr>
            <p:cNvPr id="159" name="Freeform 100"/>
            <p:cNvSpPr>
              <a:spLocks noEditPoints="1"/>
            </p:cNvSpPr>
            <p:nvPr/>
          </p:nvSpPr>
          <p:spPr bwMode="auto">
            <a:xfrm>
              <a:off x="5709811" y="2172878"/>
              <a:ext cx="237477" cy="119327"/>
            </a:xfrm>
            <a:custGeom>
              <a:avLst/>
              <a:gdLst>
                <a:gd name="T0" fmla="*/ 44 w 104"/>
                <a:gd name="T1" fmla="*/ 1 h 54"/>
                <a:gd name="T2" fmla="*/ 48 w 104"/>
                <a:gd name="T3" fmla="*/ 4 h 54"/>
                <a:gd name="T4" fmla="*/ 51 w 104"/>
                <a:gd name="T5" fmla="*/ 5 h 54"/>
                <a:gd name="T6" fmla="*/ 57 w 104"/>
                <a:gd name="T7" fmla="*/ 8 h 54"/>
                <a:gd name="T8" fmla="*/ 69 w 104"/>
                <a:gd name="T9" fmla="*/ 9 h 54"/>
                <a:gd name="T10" fmla="*/ 71 w 104"/>
                <a:gd name="T11" fmla="*/ 7 h 54"/>
                <a:gd name="T12" fmla="*/ 75 w 104"/>
                <a:gd name="T13" fmla="*/ 6 h 54"/>
                <a:gd name="T14" fmla="*/ 82 w 104"/>
                <a:gd name="T15" fmla="*/ 4 h 54"/>
                <a:gd name="T16" fmla="*/ 85 w 104"/>
                <a:gd name="T17" fmla="*/ 8 h 54"/>
                <a:gd name="T18" fmla="*/ 87 w 104"/>
                <a:gd name="T19" fmla="*/ 8 h 54"/>
                <a:gd name="T20" fmla="*/ 91 w 104"/>
                <a:gd name="T21" fmla="*/ 12 h 54"/>
                <a:gd name="T22" fmla="*/ 94 w 104"/>
                <a:gd name="T23" fmla="*/ 15 h 54"/>
                <a:gd name="T24" fmla="*/ 92 w 104"/>
                <a:gd name="T25" fmla="*/ 22 h 54"/>
                <a:gd name="T26" fmla="*/ 92 w 104"/>
                <a:gd name="T27" fmla="*/ 25 h 54"/>
                <a:gd name="T28" fmla="*/ 92 w 104"/>
                <a:gd name="T29" fmla="*/ 35 h 54"/>
                <a:gd name="T30" fmla="*/ 95 w 104"/>
                <a:gd name="T31" fmla="*/ 39 h 54"/>
                <a:gd name="T32" fmla="*/ 95 w 104"/>
                <a:gd name="T33" fmla="*/ 40 h 54"/>
                <a:gd name="T34" fmla="*/ 99 w 104"/>
                <a:gd name="T35" fmla="*/ 39 h 54"/>
                <a:gd name="T36" fmla="*/ 100 w 104"/>
                <a:gd name="T37" fmla="*/ 38 h 54"/>
                <a:gd name="T38" fmla="*/ 99 w 104"/>
                <a:gd name="T39" fmla="*/ 39 h 54"/>
                <a:gd name="T40" fmla="*/ 90 w 104"/>
                <a:gd name="T41" fmla="*/ 41 h 54"/>
                <a:gd name="T42" fmla="*/ 82 w 104"/>
                <a:gd name="T43" fmla="*/ 46 h 54"/>
                <a:gd name="T44" fmla="*/ 61 w 104"/>
                <a:gd name="T45" fmla="*/ 48 h 54"/>
                <a:gd name="T46" fmla="*/ 46 w 104"/>
                <a:gd name="T47" fmla="*/ 49 h 54"/>
                <a:gd name="T48" fmla="*/ 37 w 104"/>
                <a:gd name="T49" fmla="*/ 51 h 54"/>
                <a:gd name="T50" fmla="*/ 24 w 104"/>
                <a:gd name="T51" fmla="*/ 52 h 54"/>
                <a:gd name="T52" fmla="*/ 17 w 104"/>
                <a:gd name="T53" fmla="*/ 52 h 54"/>
                <a:gd name="T54" fmla="*/ 4 w 104"/>
                <a:gd name="T55" fmla="*/ 53 h 54"/>
                <a:gd name="T56" fmla="*/ 5 w 104"/>
                <a:gd name="T57" fmla="*/ 49 h 54"/>
                <a:gd name="T58" fmla="*/ 13 w 104"/>
                <a:gd name="T59" fmla="*/ 40 h 54"/>
                <a:gd name="T60" fmla="*/ 8 w 104"/>
                <a:gd name="T61" fmla="*/ 38 h 54"/>
                <a:gd name="T62" fmla="*/ 4 w 104"/>
                <a:gd name="T63" fmla="*/ 35 h 54"/>
                <a:gd name="T64" fmla="*/ 9 w 104"/>
                <a:gd name="T65" fmla="*/ 22 h 54"/>
                <a:gd name="T66" fmla="*/ 25 w 104"/>
                <a:gd name="T67" fmla="*/ 25 h 54"/>
                <a:gd name="T68" fmla="*/ 38 w 104"/>
                <a:gd name="T69" fmla="*/ 8 h 54"/>
                <a:gd name="T70" fmla="*/ 40 w 104"/>
                <a:gd name="T71" fmla="*/ 1 h 54"/>
                <a:gd name="T72" fmla="*/ 44 w 104"/>
                <a:gd name="T73" fmla="*/ 1 h 54"/>
                <a:gd name="T74" fmla="*/ 102 w 104"/>
                <a:gd name="T75" fmla="*/ 37 h 54"/>
                <a:gd name="T76" fmla="*/ 102 w 104"/>
                <a:gd name="T77" fmla="*/ 37 h 54"/>
                <a:gd name="T78" fmla="*/ 102 w 104"/>
                <a:gd name="T79" fmla="*/ 37 h 54"/>
                <a:gd name="T80" fmla="*/ 102 w 104"/>
                <a:gd name="T81" fmla="*/ 38 h 54"/>
                <a:gd name="T82" fmla="*/ 102 w 104"/>
                <a:gd name="T83" fmla="*/ 37 h 54"/>
                <a:gd name="T84" fmla="*/ 102 w 104"/>
                <a:gd name="T85" fmla="*/ 37 h 54"/>
                <a:gd name="T86" fmla="*/ 102 w 104"/>
                <a:gd name="T87" fmla="*/ 38 h 54"/>
                <a:gd name="T88" fmla="*/ 102 w 104"/>
                <a:gd name="T89" fmla="*/ 38 h 54"/>
                <a:gd name="T90" fmla="*/ 104 w 104"/>
                <a:gd name="T91" fmla="*/ 42 h 54"/>
                <a:gd name="T92" fmla="*/ 104 w 104"/>
                <a:gd name="T93" fmla="*/ 42 h 54"/>
                <a:gd name="T94" fmla="*/ 102 w 104"/>
                <a:gd name="T95"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4" h="54">
                  <a:moveTo>
                    <a:pt x="44" y="1"/>
                  </a:moveTo>
                  <a:cubicBezTo>
                    <a:pt x="48" y="4"/>
                    <a:pt x="48" y="4"/>
                    <a:pt x="48" y="4"/>
                  </a:cubicBezTo>
                  <a:cubicBezTo>
                    <a:pt x="51" y="5"/>
                    <a:pt x="51" y="5"/>
                    <a:pt x="51" y="5"/>
                  </a:cubicBezTo>
                  <a:cubicBezTo>
                    <a:pt x="57" y="8"/>
                    <a:pt x="57" y="8"/>
                    <a:pt x="57" y="8"/>
                  </a:cubicBezTo>
                  <a:cubicBezTo>
                    <a:pt x="69" y="9"/>
                    <a:pt x="69" y="9"/>
                    <a:pt x="69" y="9"/>
                  </a:cubicBezTo>
                  <a:cubicBezTo>
                    <a:pt x="71" y="7"/>
                    <a:pt x="71" y="7"/>
                    <a:pt x="71" y="7"/>
                  </a:cubicBezTo>
                  <a:cubicBezTo>
                    <a:pt x="75" y="6"/>
                    <a:pt x="75" y="6"/>
                    <a:pt x="75" y="6"/>
                  </a:cubicBezTo>
                  <a:cubicBezTo>
                    <a:pt x="82" y="4"/>
                    <a:pt x="82" y="4"/>
                    <a:pt x="82" y="4"/>
                  </a:cubicBezTo>
                  <a:cubicBezTo>
                    <a:pt x="85" y="8"/>
                    <a:pt x="85" y="8"/>
                    <a:pt x="85" y="8"/>
                  </a:cubicBezTo>
                  <a:cubicBezTo>
                    <a:pt x="87" y="8"/>
                    <a:pt x="87" y="8"/>
                    <a:pt x="87" y="8"/>
                  </a:cubicBezTo>
                  <a:cubicBezTo>
                    <a:pt x="87" y="8"/>
                    <a:pt x="89" y="10"/>
                    <a:pt x="91" y="12"/>
                  </a:cubicBezTo>
                  <a:cubicBezTo>
                    <a:pt x="92" y="14"/>
                    <a:pt x="94" y="15"/>
                    <a:pt x="94" y="15"/>
                  </a:cubicBezTo>
                  <a:cubicBezTo>
                    <a:pt x="92" y="22"/>
                    <a:pt x="92" y="22"/>
                    <a:pt x="92" y="22"/>
                  </a:cubicBezTo>
                  <a:cubicBezTo>
                    <a:pt x="92" y="25"/>
                    <a:pt x="92" y="25"/>
                    <a:pt x="92" y="25"/>
                  </a:cubicBezTo>
                  <a:cubicBezTo>
                    <a:pt x="92" y="35"/>
                    <a:pt x="92" y="35"/>
                    <a:pt x="92" y="35"/>
                  </a:cubicBezTo>
                  <a:cubicBezTo>
                    <a:pt x="95" y="39"/>
                    <a:pt x="95" y="39"/>
                    <a:pt x="95" y="39"/>
                  </a:cubicBezTo>
                  <a:cubicBezTo>
                    <a:pt x="95" y="40"/>
                    <a:pt x="95" y="40"/>
                    <a:pt x="95" y="40"/>
                  </a:cubicBezTo>
                  <a:cubicBezTo>
                    <a:pt x="99" y="39"/>
                    <a:pt x="99" y="39"/>
                    <a:pt x="99" y="39"/>
                  </a:cubicBezTo>
                  <a:cubicBezTo>
                    <a:pt x="99" y="39"/>
                    <a:pt x="100" y="39"/>
                    <a:pt x="100" y="38"/>
                  </a:cubicBezTo>
                  <a:cubicBezTo>
                    <a:pt x="100" y="39"/>
                    <a:pt x="99" y="39"/>
                    <a:pt x="99" y="39"/>
                  </a:cubicBezTo>
                  <a:cubicBezTo>
                    <a:pt x="90" y="41"/>
                    <a:pt x="90" y="41"/>
                    <a:pt x="90" y="41"/>
                  </a:cubicBezTo>
                  <a:cubicBezTo>
                    <a:pt x="82" y="46"/>
                    <a:pt x="82" y="46"/>
                    <a:pt x="82" y="46"/>
                  </a:cubicBezTo>
                  <a:cubicBezTo>
                    <a:pt x="82" y="46"/>
                    <a:pt x="63" y="48"/>
                    <a:pt x="61" y="48"/>
                  </a:cubicBezTo>
                  <a:cubicBezTo>
                    <a:pt x="60" y="48"/>
                    <a:pt x="48" y="49"/>
                    <a:pt x="46" y="49"/>
                  </a:cubicBezTo>
                  <a:cubicBezTo>
                    <a:pt x="45" y="50"/>
                    <a:pt x="39" y="51"/>
                    <a:pt x="37" y="51"/>
                  </a:cubicBezTo>
                  <a:cubicBezTo>
                    <a:pt x="35" y="51"/>
                    <a:pt x="26" y="52"/>
                    <a:pt x="24" y="52"/>
                  </a:cubicBezTo>
                  <a:cubicBezTo>
                    <a:pt x="22" y="52"/>
                    <a:pt x="17" y="52"/>
                    <a:pt x="17" y="52"/>
                  </a:cubicBezTo>
                  <a:cubicBezTo>
                    <a:pt x="17" y="52"/>
                    <a:pt x="7" y="53"/>
                    <a:pt x="4" y="53"/>
                  </a:cubicBezTo>
                  <a:cubicBezTo>
                    <a:pt x="1" y="54"/>
                    <a:pt x="5" y="49"/>
                    <a:pt x="5" y="49"/>
                  </a:cubicBezTo>
                  <a:cubicBezTo>
                    <a:pt x="5" y="49"/>
                    <a:pt x="17" y="39"/>
                    <a:pt x="13" y="40"/>
                  </a:cubicBezTo>
                  <a:cubicBezTo>
                    <a:pt x="8" y="38"/>
                    <a:pt x="8" y="38"/>
                    <a:pt x="8" y="38"/>
                  </a:cubicBezTo>
                  <a:cubicBezTo>
                    <a:pt x="4" y="35"/>
                    <a:pt x="4" y="35"/>
                    <a:pt x="4" y="35"/>
                  </a:cubicBezTo>
                  <a:cubicBezTo>
                    <a:pt x="0" y="26"/>
                    <a:pt x="5" y="22"/>
                    <a:pt x="9" y="22"/>
                  </a:cubicBezTo>
                  <a:cubicBezTo>
                    <a:pt x="12" y="22"/>
                    <a:pt x="20" y="25"/>
                    <a:pt x="25" y="25"/>
                  </a:cubicBezTo>
                  <a:cubicBezTo>
                    <a:pt x="43" y="25"/>
                    <a:pt x="39" y="19"/>
                    <a:pt x="38" y="8"/>
                  </a:cubicBezTo>
                  <a:cubicBezTo>
                    <a:pt x="38" y="5"/>
                    <a:pt x="39" y="2"/>
                    <a:pt x="40" y="1"/>
                  </a:cubicBezTo>
                  <a:cubicBezTo>
                    <a:pt x="41" y="0"/>
                    <a:pt x="43" y="2"/>
                    <a:pt x="44" y="1"/>
                  </a:cubicBezTo>
                  <a:close/>
                  <a:moveTo>
                    <a:pt x="102" y="37"/>
                  </a:moveTo>
                  <a:cubicBezTo>
                    <a:pt x="102" y="37"/>
                    <a:pt x="102" y="37"/>
                    <a:pt x="102" y="37"/>
                  </a:cubicBezTo>
                  <a:cubicBezTo>
                    <a:pt x="102" y="37"/>
                    <a:pt x="102" y="37"/>
                    <a:pt x="102" y="37"/>
                  </a:cubicBezTo>
                  <a:cubicBezTo>
                    <a:pt x="102" y="38"/>
                    <a:pt x="102" y="38"/>
                    <a:pt x="102" y="38"/>
                  </a:cubicBezTo>
                  <a:cubicBezTo>
                    <a:pt x="102" y="37"/>
                    <a:pt x="102" y="37"/>
                    <a:pt x="102" y="37"/>
                  </a:cubicBezTo>
                  <a:cubicBezTo>
                    <a:pt x="102" y="37"/>
                    <a:pt x="102" y="37"/>
                    <a:pt x="102" y="37"/>
                  </a:cubicBezTo>
                  <a:close/>
                  <a:moveTo>
                    <a:pt x="102" y="38"/>
                  </a:moveTo>
                  <a:cubicBezTo>
                    <a:pt x="102" y="38"/>
                    <a:pt x="102" y="38"/>
                    <a:pt x="102" y="38"/>
                  </a:cubicBezTo>
                  <a:cubicBezTo>
                    <a:pt x="103" y="39"/>
                    <a:pt x="104" y="41"/>
                    <a:pt x="104" y="42"/>
                  </a:cubicBezTo>
                  <a:cubicBezTo>
                    <a:pt x="104" y="42"/>
                    <a:pt x="104" y="42"/>
                    <a:pt x="104" y="42"/>
                  </a:cubicBezTo>
                  <a:cubicBezTo>
                    <a:pt x="104" y="41"/>
                    <a:pt x="103" y="39"/>
                    <a:pt x="102" y="3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0" name="Freeform 23"/>
            <p:cNvSpPr>
              <a:spLocks/>
            </p:cNvSpPr>
            <p:nvPr/>
          </p:nvSpPr>
          <p:spPr bwMode="auto">
            <a:xfrm>
              <a:off x="5951686" y="3592015"/>
              <a:ext cx="171511" cy="172598"/>
            </a:xfrm>
            <a:custGeom>
              <a:avLst/>
              <a:gdLst>
                <a:gd name="T0" fmla="*/ 70 w 75"/>
                <a:gd name="T1" fmla="*/ 49 h 78"/>
                <a:gd name="T2" fmla="*/ 52 w 75"/>
                <a:gd name="T3" fmla="*/ 56 h 78"/>
                <a:gd name="T4" fmla="*/ 40 w 75"/>
                <a:gd name="T5" fmla="*/ 65 h 78"/>
                <a:gd name="T6" fmla="*/ 38 w 75"/>
                <a:gd name="T7" fmla="*/ 77 h 78"/>
                <a:gd name="T8" fmla="*/ 32 w 75"/>
                <a:gd name="T9" fmla="*/ 76 h 78"/>
                <a:gd name="T10" fmla="*/ 31 w 75"/>
                <a:gd name="T11" fmla="*/ 70 h 78"/>
                <a:gd name="T12" fmla="*/ 30 w 75"/>
                <a:gd name="T13" fmla="*/ 66 h 78"/>
                <a:gd name="T14" fmla="*/ 26 w 75"/>
                <a:gd name="T15" fmla="*/ 60 h 78"/>
                <a:gd name="T16" fmla="*/ 21 w 75"/>
                <a:gd name="T17" fmla="*/ 57 h 78"/>
                <a:gd name="T18" fmla="*/ 19 w 75"/>
                <a:gd name="T19" fmla="*/ 57 h 78"/>
                <a:gd name="T20" fmla="*/ 15 w 75"/>
                <a:gd name="T21" fmla="*/ 55 h 78"/>
                <a:gd name="T22" fmla="*/ 13 w 75"/>
                <a:gd name="T23" fmla="*/ 49 h 78"/>
                <a:gd name="T24" fmla="*/ 9 w 75"/>
                <a:gd name="T25" fmla="*/ 46 h 78"/>
                <a:gd name="T26" fmla="*/ 6 w 75"/>
                <a:gd name="T27" fmla="*/ 44 h 78"/>
                <a:gd name="T28" fmla="*/ 1 w 75"/>
                <a:gd name="T29" fmla="*/ 34 h 78"/>
                <a:gd name="T30" fmla="*/ 10 w 75"/>
                <a:gd name="T31" fmla="*/ 29 h 78"/>
                <a:gd name="T32" fmla="*/ 16 w 75"/>
                <a:gd name="T33" fmla="*/ 27 h 78"/>
                <a:gd name="T34" fmla="*/ 20 w 75"/>
                <a:gd name="T35" fmla="*/ 24 h 78"/>
                <a:gd name="T36" fmla="*/ 25 w 75"/>
                <a:gd name="T37" fmla="*/ 15 h 78"/>
                <a:gd name="T38" fmla="*/ 24 w 75"/>
                <a:gd name="T39" fmla="*/ 8 h 78"/>
                <a:gd name="T40" fmla="*/ 25 w 75"/>
                <a:gd name="T41" fmla="*/ 4 h 78"/>
                <a:gd name="T42" fmla="*/ 32 w 75"/>
                <a:gd name="T43" fmla="*/ 2 h 78"/>
                <a:gd name="T44" fmla="*/ 39 w 75"/>
                <a:gd name="T45" fmla="*/ 7 h 78"/>
                <a:gd name="T46" fmla="*/ 47 w 75"/>
                <a:gd name="T47" fmla="*/ 11 h 78"/>
                <a:gd name="T48" fmla="*/ 50 w 75"/>
                <a:gd name="T49" fmla="*/ 17 h 78"/>
                <a:gd name="T50" fmla="*/ 59 w 75"/>
                <a:gd name="T51" fmla="*/ 23 h 78"/>
                <a:gd name="T52" fmla="*/ 67 w 75"/>
                <a:gd name="T53" fmla="*/ 26 h 78"/>
                <a:gd name="T54" fmla="*/ 75 w 75"/>
                <a:gd name="T55" fmla="*/ 26 h 78"/>
                <a:gd name="T56" fmla="*/ 73 w 75"/>
                <a:gd name="T57" fmla="*/ 31 h 78"/>
                <a:gd name="T58" fmla="*/ 70 w 75"/>
                <a:gd name="T59" fmla="*/ 37 h 78"/>
                <a:gd name="T60" fmla="*/ 70 w 75"/>
                <a:gd name="T61" fmla="*/ 43 h 78"/>
                <a:gd name="T62" fmla="*/ 70 w 75"/>
                <a:gd name="T63" fmla="*/ 4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5" h="78">
                  <a:moveTo>
                    <a:pt x="71" y="48"/>
                  </a:moveTo>
                  <a:cubicBezTo>
                    <a:pt x="70" y="49"/>
                    <a:pt x="70" y="49"/>
                    <a:pt x="70" y="49"/>
                  </a:cubicBezTo>
                  <a:cubicBezTo>
                    <a:pt x="66" y="51"/>
                    <a:pt x="61" y="49"/>
                    <a:pt x="60" y="56"/>
                  </a:cubicBezTo>
                  <a:cubicBezTo>
                    <a:pt x="60" y="68"/>
                    <a:pt x="56" y="56"/>
                    <a:pt x="52" y="56"/>
                  </a:cubicBezTo>
                  <a:cubicBezTo>
                    <a:pt x="49" y="56"/>
                    <a:pt x="49" y="58"/>
                    <a:pt x="47" y="60"/>
                  </a:cubicBezTo>
                  <a:cubicBezTo>
                    <a:pt x="44" y="62"/>
                    <a:pt x="41" y="63"/>
                    <a:pt x="40" y="65"/>
                  </a:cubicBezTo>
                  <a:cubicBezTo>
                    <a:pt x="40" y="67"/>
                    <a:pt x="39" y="69"/>
                    <a:pt x="39" y="71"/>
                  </a:cubicBezTo>
                  <a:cubicBezTo>
                    <a:pt x="40" y="74"/>
                    <a:pt x="40" y="77"/>
                    <a:pt x="38" y="77"/>
                  </a:cubicBezTo>
                  <a:cubicBezTo>
                    <a:pt x="37" y="77"/>
                    <a:pt x="34" y="78"/>
                    <a:pt x="32" y="77"/>
                  </a:cubicBezTo>
                  <a:cubicBezTo>
                    <a:pt x="32" y="76"/>
                    <a:pt x="32" y="76"/>
                    <a:pt x="32" y="76"/>
                  </a:cubicBezTo>
                  <a:cubicBezTo>
                    <a:pt x="33" y="73"/>
                    <a:pt x="33" y="73"/>
                    <a:pt x="33" y="73"/>
                  </a:cubicBezTo>
                  <a:cubicBezTo>
                    <a:pt x="31" y="70"/>
                    <a:pt x="31" y="70"/>
                    <a:pt x="31" y="70"/>
                  </a:cubicBezTo>
                  <a:cubicBezTo>
                    <a:pt x="31" y="70"/>
                    <a:pt x="31" y="70"/>
                    <a:pt x="31" y="69"/>
                  </a:cubicBezTo>
                  <a:cubicBezTo>
                    <a:pt x="30" y="68"/>
                    <a:pt x="30" y="66"/>
                    <a:pt x="30" y="66"/>
                  </a:cubicBezTo>
                  <a:cubicBezTo>
                    <a:pt x="29" y="63"/>
                    <a:pt x="29" y="63"/>
                    <a:pt x="29" y="63"/>
                  </a:cubicBezTo>
                  <a:cubicBezTo>
                    <a:pt x="29" y="63"/>
                    <a:pt x="27" y="61"/>
                    <a:pt x="26" y="60"/>
                  </a:cubicBezTo>
                  <a:cubicBezTo>
                    <a:pt x="26" y="60"/>
                    <a:pt x="26" y="59"/>
                    <a:pt x="24" y="58"/>
                  </a:cubicBezTo>
                  <a:cubicBezTo>
                    <a:pt x="23" y="58"/>
                    <a:pt x="21" y="57"/>
                    <a:pt x="21" y="57"/>
                  </a:cubicBezTo>
                  <a:cubicBezTo>
                    <a:pt x="20" y="57"/>
                    <a:pt x="20" y="57"/>
                    <a:pt x="20" y="57"/>
                  </a:cubicBezTo>
                  <a:cubicBezTo>
                    <a:pt x="20" y="57"/>
                    <a:pt x="19" y="57"/>
                    <a:pt x="19" y="57"/>
                  </a:cubicBezTo>
                  <a:cubicBezTo>
                    <a:pt x="17" y="55"/>
                    <a:pt x="17" y="55"/>
                    <a:pt x="17" y="55"/>
                  </a:cubicBezTo>
                  <a:cubicBezTo>
                    <a:pt x="15" y="55"/>
                    <a:pt x="15" y="55"/>
                    <a:pt x="15" y="55"/>
                  </a:cubicBezTo>
                  <a:cubicBezTo>
                    <a:pt x="14" y="52"/>
                    <a:pt x="14" y="52"/>
                    <a:pt x="14" y="52"/>
                  </a:cubicBezTo>
                  <a:cubicBezTo>
                    <a:pt x="13" y="49"/>
                    <a:pt x="13" y="49"/>
                    <a:pt x="13" y="49"/>
                  </a:cubicBezTo>
                  <a:cubicBezTo>
                    <a:pt x="11" y="47"/>
                    <a:pt x="11" y="47"/>
                    <a:pt x="11" y="47"/>
                  </a:cubicBezTo>
                  <a:cubicBezTo>
                    <a:pt x="9" y="46"/>
                    <a:pt x="9" y="46"/>
                    <a:pt x="9" y="46"/>
                  </a:cubicBezTo>
                  <a:cubicBezTo>
                    <a:pt x="8" y="45"/>
                    <a:pt x="8" y="45"/>
                    <a:pt x="8" y="45"/>
                  </a:cubicBezTo>
                  <a:cubicBezTo>
                    <a:pt x="6" y="44"/>
                    <a:pt x="6" y="44"/>
                    <a:pt x="6" y="44"/>
                  </a:cubicBezTo>
                  <a:cubicBezTo>
                    <a:pt x="5" y="42"/>
                    <a:pt x="7" y="40"/>
                    <a:pt x="6" y="38"/>
                  </a:cubicBezTo>
                  <a:cubicBezTo>
                    <a:pt x="4" y="36"/>
                    <a:pt x="0" y="34"/>
                    <a:pt x="1" y="34"/>
                  </a:cubicBezTo>
                  <a:cubicBezTo>
                    <a:pt x="2" y="32"/>
                    <a:pt x="6" y="33"/>
                    <a:pt x="8" y="32"/>
                  </a:cubicBezTo>
                  <a:cubicBezTo>
                    <a:pt x="9" y="32"/>
                    <a:pt x="9" y="30"/>
                    <a:pt x="10" y="29"/>
                  </a:cubicBezTo>
                  <a:cubicBezTo>
                    <a:pt x="11" y="29"/>
                    <a:pt x="13" y="30"/>
                    <a:pt x="13" y="28"/>
                  </a:cubicBezTo>
                  <a:cubicBezTo>
                    <a:pt x="13" y="26"/>
                    <a:pt x="15" y="26"/>
                    <a:pt x="16" y="27"/>
                  </a:cubicBezTo>
                  <a:cubicBezTo>
                    <a:pt x="16" y="27"/>
                    <a:pt x="17" y="27"/>
                    <a:pt x="19" y="25"/>
                  </a:cubicBezTo>
                  <a:cubicBezTo>
                    <a:pt x="22" y="24"/>
                    <a:pt x="20" y="24"/>
                    <a:pt x="20" y="24"/>
                  </a:cubicBezTo>
                  <a:cubicBezTo>
                    <a:pt x="19" y="21"/>
                    <a:pt x="19" y="21"/>
                    <a:pt x="19" y="21"/>
                  </a:cubicBezTo>
                  <a:cubicBezTo>
                    <a:pt x="25" y="15"/>
                    <a:pt x="25" y="15"/>
                    <a:pt x="25" y="15"/>
                  </a:cubicBezTo>
                  <a:cubicBezTo>
                    <a:pt x="26" y="10"/>
                    <a:pt x="26" y="10"/>
                    <a:pt x="26" y="10"/>
                  </a:cubicBezTo>
                  <a:cubicBezTo>
                    <a:pt x="26" y="10"/>
                    <a:pt x="25" y="9"/>
                    <a:pt x="24" y="8"/>
                  </a:cubicBezTo>
                  <a:cubicBezTo>
                    <a:pt x="22" y="6"/>
                    <a:pt x="23" y="6"/>
                    <a:pt x="23" y="5"/>
                  </a:cubicBezTo>
                  <a:cubicBezTo>
                    <a:pt x="24" y="4"/>
                    <a:pt x="25" y="4"/>
                    <a:pt x="25" y="4"/>
                  </a:cubicBezTo>
                  <a:cubicBezTo>
                    <a:pt x="26" y="3"/>
                    <a:pt x="28" y="3"/>
                    <a:pt x="30" y="1"/>
                  </a:cubicBezTo>
                  <a:cubicBezTo>
                    <a:pt x="32" y="0"/>
                    <a:pt x="32" y="2"/>
                    <a:pt x="32" y="2"/>
                  </a:cubicBezTo>
                  <a:cubicBezTo>
                    <a:pt x="32" y="2"/>
                    <a:pt x="33" y="5"/>
                    <a:pt x="36" y="6"/>
                  </a:cubicBezTo>
                  <a:cubicBezTo>
                    <a:pt x="38" y="7"/>
                    <a:pt x="39" y="7"/>
                    <a:pt x="39" y="7"/>
                  </a:cubicBezTo>
                  <a:cubicBezTo>
                    <a:pt x="42" y="7"/>
                    <a:pt x="42" y="7"/>
                    <a:pt x="42" y="7"/>
                  </a:cubicBezTo>
                  <a:cubicBezTo>
                    <a:pt x="47" y="11"/>
                    <a:pt x="47" y="11"/>
                    <a:pt x="47" y="11"/>
                  </a:cubicBezTo>
                  <a:cubicBezTo>
                    <a:pt x="47" y="11"/>
                    <a:pt x="47" y="11"/>
                    <a:pt x="48" y="12"/>
                  </a:cubicBezTo>
                  <a:cubicBezTo>
                    <a:pt x="49" y="13"/>
                    <a:pt x="50" y="17"/>
                    <a:pt x="50" y="17"/>
                  </a:cubicBezTo>
                  <a:cubicBezTo>
                    <a:pt x="58" y="19"/>
                    <a:pt x="58" y="19"/>
                    <a:pt x="58" y="19"/>
                  </a:cubicBezTo>
                  <a:cubicBezTo>
                    <a:pt x="59" y="23"/>
                    <a:pt x="59" y="23"/>
                    <a:pt x="59" y="23"/>
                  </a:cubicBezTo>
                  <a:cubicBezTo>
                    <a:pt x="59" y="23"/>
                    <a:pt x="63" y="23"/>
                    <a:pt x="65" y="24"/>
                  </a:cubicBezTo>
                  <a:cubicBezTo>
                    <a:pt x="67" y="24"/>
                    <a:pt x="67" y="26"/>
                    <a:pt x="67" y="26"/>
                  </a:cubicBezTo>
                  <a:cubicBezTo>
                    <a:pt x="70" y="25"/>
                    <a:pt x="70" y="25"/>
                    <a:pt x="70" y="25"/>
                  </a:cubicBezTo>
                  <a:cubicBezTo>
                    <a:pt x="75" y="26"/>
                    <a:pt x="75" y="26"/>
                    <a:pt x="75" y="26"/>
                  </a:cubicBezTo>
                  <a:cubicBezTo>
                    <a:pt x="75" y="26"/>
                    <a:pt x="75" y="27"/>
                    <a:pt x="74" y="28"/>
                  </a:cubicBezTo>
                  <a:cubicBezTo>
                    <a:pt x="73" y="28"/>
                    <a:pt x="73" y="30"/>
                    <a:pt x="73" y="31"/>
                  </a:cubicBezTo>
                  <a:cubicBezTo>
                    <a:pt x="73" y="33"/>
                    <a:pt x="73" y="34"/>
                    <a:pt x="73" y="35"/>
                  </a:cubicBezTo>
                  <a:cubicBezTo>
                    <a:pt x="72" y="37"/>
                    <a:pt x="71" y="36"/>
                    <a:pt x="70" y="37"/>
                  </a:cubicBezTo>
                  <a:cubicBezTo>
                    <a:pt x="69" y="37"/>
                    <a:pt x="70" y="39"/>
                    <a:pt x="71" y="41"/>
                  </a:cubicBezTo>
                  <a:cubicBezTo>
                    <a:pt x="71" y="42"/>
                    <a:pt x="71" y="42"/>
                    <a:pt x="70" y="43"/>
                  </a:cubicBezTo>
                  <a:cubicBezTo>
                    <a:pt x="68" y="45"/>
                    <a:pt x="67" y="45"/>
                    <a:pt x="67" y="45"/>
                  </a:cubicBezTo>
                  <a:cubicBezTo>
                    <a:pt x="70" y="48"/>
                    <a:pt x="70" y="48"/>
                    <a:pt x="70" y="48"/>
                  </a:cubicBezTo>
                  <a:cubicBezTo>
                    <a:pt x="70" y="48"/>
                    <a:pt x="70" y="48"/>
                    <a:pt x="71" y="4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1" name="Freeform 5"/>
            <p:cNvSpPr>
              <a:spLocks/>
            </p:cNvSpPr>
            <p:nvPr/>
          </p:nvSpPr>
          <p:spPr bwMode="auto">
            <a:xfrm>
              <a:off x="5900013" y="3680445"/>
              <a:ext cx="193500" cy="353719"/>
            </a:xfrm>
            <a:custGeom>
              <a:avLst/>
              <a:gdLst>
                <a:gd name="T0" fmla="*/ 57 w 85"/>
                <a:gd name="T1" fmla="*/ 158 h 160"/>
                <a:gd name="T2" fmla="*/ 58 w 85"/>
                <a:gd name="T3" fmla="*/ 151 h 160"/>
                <a:gd name="T4" fmla="*/ 63 w 85"/>
                <a:gd name="T5" fmla="*/ 149 h 160"/>
                <a:gd name="T6" fmla="*/ 58 w 85"/>
                <a:gd name="T7" fmla="*/ 142 h 160"/>
                <a:gd name="T8" fmla="*/ 61 w 85"/>
                <a:gd name="T9" fmla="*/ 137 h 160"/>
                <a:gd name="T10" fmla="*/ 75 w 85"/>
                <a:gd name="T11" fmla="*/ 124 h 160"/>
                <a:gd name="T12" fmla="*/ 84 w 85"/>
                <a:gd name="T13" fmla="*/ 96 h 160"/>
                <a:gd name="T14" fmla="*/ 79 w 85"/>
                <a:gd name="T15" fmla="*/ 91 h 160"/>
                <a:gd name="T16" fmla="*/ 73 w 85"/>
                <a:gd name="T17" fmla="*/ 88 h 160"/>
                <a:gd name="T18" fmla="*/ 68 w 85"/>
                <a:gd name="T19" fmla="*/ 90 h 160"/>
                <a:gd name="T20" fmla="*/ 68 w 85"/>
                <a:gd name="T21" fmla="*/ 90 h 160"/>
                <a:gd name="T22" fmla="*/ 68 w 85"/>
                <a:gd name="T23" fmla="*/ 90 h 160"/>
                <a:gd name="T24" fmla="*/ 65 w 85"/>
                <a:gd name="T25" fmla="*/ 81 h 160"/>
                <a:gd name="T26" fmla="*/ 59 w 85"/>
                <a:gd name="T27" fmla="*/ 76 h 160"/>
                <a:gd name="T28" fmla="*/ 55 w 85"/>
                <a:gd name="T29" fmla="*/ 68 h 160"/>
                <a:gd name="T30" fmla="*/ 52 w 85"/>
                <a:gd name="T31" fmla="*/ 59 h 160"/>
                <a:gd name="T32" fmla="*/ 56 w 85"/>
                <a:gd name="T33" fmla="*/ 53 h 160"/>
                <a:gd name="T34" fmla="*/ 54 w 85"/>
                <a:gd name="T35" fmla="*/ 43 h 160"/>
                <a:gd name="T36" fmla="*/ 55 w 85"/>
                <a:gd name="T37" fmla="*/ 36 h 160"/>
                <a:gd name="T38" fmla="*/ 53 w 85"/>
                <a:gd name="T39" fmla="*/ 26 h 160"/>
                <a:gd name="T40" fmla="*/ 44 w 85"/>
                <a:gd name="T41" fmla="*/ 17 h 160"/>
                <a:gd name="T42" fmla="*/ 37 w 85"/>
                <a:gd name="T43" fmla="*/ 12 h 160"/>
                <a:gd name="T44" fmla="*/ 31 w 85"/>
                <a:gd name="T45" fmla="*/ 5 h 160"/>
                <a:gd name="T46" fmla="*/ 24 w 85"/>
                <a:gd name="T47" fmla="*/ 7 h 160"/>
                <a:gd name="T48" fmla="*/ 19 w 85"/>
                <a:gd name="T49" fmla="*/ 9 h 160"/>
                <a:gd name="T50" fmla="*/ 17 w 85"/>
                <a:gd name="T51" fmla="*/ 3 h 160"/>
                <a:gd name="T52" fmla="*/ 14 w 85"/>
                <a:gd name="T53" fmla="*/ 0 h 160"/>
                <a:gd name="T54" fmla="*/ 9 w 85"/>
                <a:gd name="T55" fmla="*/ 9 h 160"/>
                <a:gd name="T56" fmla="*/ 5 w 85"/>
                <a:gd name="T57" fmla="*/ 15 h 160"/>
                <a:gd name="T58" fmla="*/ 3 w 85"/>
                <a:gd name="T59" fmla="*/ 21 h 160"/>
                <a:gd name="T60" fmla="*/ 1 w 85"/>
                <a:gd name="T61" fmla="*/ 28 h 160"/>
                <a:gd name="T62" fmla="*/ 5 w 85"/>
                <a:gd name="T63" fmla="*/ 33 h 160"/>
                <a:gd name="T64" fmla="*/ 5 w 85"/>
                <a:gd name="T65" fmla="*/ 39 h 160"/>
                <a:gd name="T66" fmla="*/ 6 w 85"/>
                <a:gd name="T67" fmla="*/ 45 h 160"/>
                <a:gd name="T68" fmla="*/ 14 w 85"/>
                <a:gd name="T69" fmla="*/ 45 h 160"/>
                <a:gd name="T70" fmla="*/ 14 w 85"/>
                <a:gd name="T71" fmla="*/ 54 h 160"/>
                <a:gd name="T72" fmla="*/ 13 w 85"/>
                <a:gd name="T73" fmla="*/ 59 h 160"/>
                <a:gd name="T74" fmla="*/ 14 w 85"/>
                <a:gd name="T75" fmla="*/ 61 h 160"/>
                <a:gd name="T76" fmla="*/ 11 w 85"/>
                <a:gd name="T77" fmla="*/ 67 h 160"/>
                <a:gd name="T78" fmla="*/ 11 w 85"/>
                <a:gd name="T79" fmla="*/ 71 h 160"/>
                <a:gd name="T80" fmla="*/ 14 w 85"/>
                <a:gd name="T81" fmla="*/ 77 h 160"/>
                <a:gd name="T82" fmla="*/ 14 w 85"/>
                <a:gd name="T83" fmla="*/ 87 h 160"/>
                <a:gd name="T84" fmla="*/ 14 w 85"/>
                <a:gd name="T85" fmla="*/ 93 h 160"/>
                <a:gd name="T86" fmla="*/ 13 w 85"/>
                <a:gd name="T87" fmla="*/ 97 h 160"/>
                <a:gd name="T88" fmla="*/ 11 w 85"/>
                <a:gd name="T89" fmla="*/ 101 h 160"/>
                <a:gd name="T90" fmla="*/ 12 w 85"/>
                <a:gd name="T91" fmla="*/ 111 h 160"/>
                <a:gd name="T92" fmla="*/ 19 w 85"/>
                <a:gd name="T93" fmla="*/ 119 h 160"/>
                <a:gd name="T94" fmla="*/ 18 w 85"/>
                <a:gd name="T95" fmla="*/ 126 h 160"/>
                <a:gd name="T96" fmla="*/ 13 w 85"/>
                <a:gd name="T97" fmla="*/ 120 h 160"/>
                <a:gd name="T98" fmla="*/ 14 w 85"/>
                <a:gd name="T99" fmla="*/ 124 h 160"/>
                <a:gd name="T100" fmla="*/ 19 w 85"/>
                <a:gd name="T101" fmla="*/ 131 h 160"/>
                <a:gd name="T102" fmla="*/ 32 w 85"/>
                <a:gd name="T103" fmla="*/ 138 h 160"/>
                <a:gd name="T104" fmla="*/ 38 w 85"/>
                <a:gd name="T105" fmla="*/ 139 h 160"/>
                <a:gd name="T106" fmla="*/ 44 w 85"/>
                <a:gd name="T107" fmla="*/ 151 h 160"/>
                <a:gd name="T108" fmla="*/ 46 w 85"/>
                <a:gd name="T109"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160">
                  <a:moveTo>
                    <a:pt x="49" y="158"/>
                  </a:moveTo>
                  <a:cubicBezTo>
                    <a:pt x="52" y="160"/>
                    <a:pt x="52" y="160"/>
                    <a:pt x="52" y="160"/>
                  </a:cubicBezTo>
                  <a:cubicBezTo>
                    <a:pt x="55" y="159"/>
                    <a:pt x="55" y="159"/>
                    <a:pt x="55" y="159"/>
                  </a:cubicBezTo>
                  <a:cubicBezTo>
                    <a:pt x="57" y="158"/>
                    <a:pt x="57" y="158"/>
                    <a:pt x="57" y="158"/>
                  </a:cubicBezTo>
                  <a:cubicBezTo>
                    <a:pt x="57" y="158"/>
                    <a:pt x="59" y="156"/>
                    <a:pt x="59" y="156"/>
                  </a:cubicBezTo>
                  <a:cubicBezTo>
                    <a:pt x="59" y="156"/>
                    <a:pt x="59" y="154"/>
                    <a:pt x="59" y="154"/>
                  </a:cubicBezTo>
                  <a:cubicBezTo>
                    <a:pt x="58" y="153"/>
                    <a:pt x="58" y="153"/>
                    <a:pt x="58" y="153"/>
                  </a:cubicBezTo>
                  <a:cubicBezTo>
                    <a:pt x="58" y="153"/>
                    <a:pt x="57" y="151"/>
                    <a:pt x="58" y="151"/>
                  </a:cubicBezTo>
                  <a:cubicBezTo>
                    <a:pt x="59" y="151"/>
                    <a:pt x="60" y="150"/>
                    <a:pt x="60" y="151"/>
                  </a:cubicBezTo>
                  <a:cubicBezTo>
                    <a:pt x="61" y="151"/>
                    <a:pt x="60" y="151"/>
                    <a:pt x="61" y="151"/>
                  </a:cubicBezTo>
                  <a:cubicBezTo>
                    <a:pt x="62" y="151"/>
                    <a:pt x="63" y="150"/>
                    <a:pt x="63" y="150"/>
                  </a:cubicBezTo>
                  <a:cubicBezTo>
                    <a:pt x="63" y="149"/>
                    <a:pt x="63" y="149"/>
                    <a:pt x="63" y="149"/>
                  </a:cubicBezTo>
                  <a:cubicBezTo>
                    <a:pt x="63" y="149"/>
                    <a:pt x="63" y="149"/>
                    <a:pt x="63" y="149"/>
                  </a:cubicBezTo>
                  <a:cubicBezTo>
                    <a:pt x="62" y="148"/>
                    <a:pt x="59" y="146"/>
                    <a:pt x="58" y="146"/>
                  </a:cubicBezTo>
                  <a:cubicBezTo>
                    <a:pt x="58" y="145"/>
                    <a:pt x="57" y="144"/>
                    <a:pt x="57" y="144"/>
                  </a:cubicBezTo>
                  <a:cubicBezTo>
                    <a:pt x="57" y="143"/>
                    <a:pt x="58" y="142"/>
                    <a:pt x="58" y="142"/>
                  </a:cubicBezTo>
                  <a:cubicBezTo>
                    <a:pt x="57" y="141"/>
                    <a:pt x="57" y="141"/>
                    <a:pt x="57" y="141"/>
                  </a:cubicBezTo>
                  <a:cubicBezTo>
                    <a:pt x="57" y="141"/>
                    <a:pt x="58" y="140"/>
                    <a:pt x="59" y="140"/>
                  </a:cubicBezTo>
                  <a:cubicBezTo>
                    <a:pt x="59" y="140"/>
                    <a:pt x="60" y="140"/>
                    <a:pt x="60" y="140"/>
                  </a:cubicBezTo>
                  <a:cubicBezTo>
                    <a:pt x="61" y="137"/>
                    <a:pt x="61" y="137"/>
                    <a:pt x="61" y="137"/>
                  </a:cubicBezTo>
                  <a:cubicBezTo>
                    <a:pt x="61" y="137"/>
                    <a:pt x="61" y="136"/>
                    <a:pt x="62" y="136"/>
                  </a:cubicBezTo>
                  <a:cubicBezTo>
                    <a:pt x="62" y="136"/>
                    <a:pt x="63" y="136"/>
                    <a:pt x="63" y="136"/>
                  </a:cubicBezTo>
                  <a:cubicBezTo>
                    <a:pt x="70" y="132"/>
                    <a:pt x="70" y="132"/>
                    <a:pt x="70" y="132"/>
                  </a:cubicBezTo>
                  <a:cubicBezTo>
                    <a:pt x="75" y="124"/>
                    <a:pt x="75" y="124"/>
                    <a:pt x="75" y="124"/>
                  </a:cubicBezTo>
                  <a:cubicBezTo>
                    <a:pt x="77" y="115"/>
                    <a:pt x="77" y="115"/>
                    <a:pt x="77" y="115"/>
                  </a:cubicBezTo>
                  <a:cubicBezTo>
                    <a:pt x="80" y="107"/>
                    <a:pt x="80" y="107"/>
                    <a:pt x="80" y="107"/>
                  </a:cubicBezTo>
                  <a:cubicBezTo>
                    <a:pt x="80" y="107"/>
                    <a:pt x="84" y="103"/>
                    <a:pt x="84" y="104"/>
                  </a:cubicBezTo>
                  <a:cubicBezTo>
                    <a:pt x="85" y="105"/>
                    <a:pt x="84" y="96"/>
                    <a:pt x="84" y="96"/>
                  </a:cubicBezTo>
                  <a:cubicBezTo>
                    <a:pt x="81" y="93"/>
                    <a:pt x="81" y="93"/>
                    <a:pt x="81" y="93"/>
                  </a:cubicBezTo>
                  <a:cubicBezTo>
                    <a:pt x="81" y="91"/>
                    <a:pt x="81" y="91"/>
                    <a:pt x="81" y="91"/>
                  </a:cubicBezTo>
                  <a:cubicBezTo>
                    <a:pt x="81" y="91"/>
                    <a:pt x="80" y="91"/>
                    <a:pt x="80" y="91"/>
                  </a:cubicBezTo>
                  <a:cubicBezTo>
                    <a:pt x="80" y="91"/>
                    <a:pt x="80" y="91"/>
                    <a:pt x="79" y="91"/>
                  </a:cubicBezTo>
                  <a:cubicBezTo>
                    <a:pt x="79" y="90"/>
                    <a:pt x="79" y="90"/>
                    <a:pt x="79" y="90"/>
                  </a:cubicBezTo>
                  <a:cubicBezTo>
                    <a:pt x="77" y="88"/>
                    <a:pt x="77" y="88"/>
                    <a:pt x="77" y="88"/>
                  </a:cubicBezTo>
                  <a:cubicBezTo>
                    <a:pt x="77" y="88"/>
                    <a:pt x="76" y="89"/>
                    <a:pt x="75" y="89"/>
                  </a:cubicBezTo>
                  <a:cubicBezTo>
                    <a:pt x="74" y="89"/>
                    <a:pt x="74" y="88"/>
                    <a:pt x="73" y="88"/>
                  </a:cubicBezTo>
                  <a:cubicBezTo>
                    <a:pt x="73" y="88"/>
                    <a:pt x="73" y="88"/>
                    <a:pt x="73" y="88"/>
                  </a:cubicBezTo>
                  <a:cubicBezTo>
                    <a:pt x="73" y="88"/>
                    <a:pt x="72" y="88"/>
                    <a:pt x="71" y="88"/>
                  </a:cubicBezTo>
                  <a:cubicBezTo>
                    <a:pt x="70" y="88"/>
                    <a:pt x="69"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90"/>
                    <a:pt x="68" y="90"/>
                    <a:pt x="68" y="90"/>
                  </a:cubicBezTo>
                  <a:cubicBezTo>
                    <a:pt x="68" y="89"/>
                    <a:pt x="68" y="89"/>
                    <a:pt x="68" y="89"/>
                  </a:cubicBezTo>
                  <a:cubicBezTo>
                    <a:pt x="68" y="88"/>
                    <a:pt x="68" y="88"/>
                    <a:pt x="67" y="87"/>
                  </a:cubicBezTo>
                  <a:cubicBezTo>
                    <a:pt x="67" y="86"/>
                    <a:pt x="67" y="84"/>
                    <a:pt x="66" y="83"/>
                  </a:cubicBezTo>
                  <a:cubicBezTo>
                    <a:pt x="65" y="82"/>
                    <a:pt x="65" y="81"/>
                    <a:pt x="65" y="81"/>
                  </a:cubicBezTo>
                  <a:cubicBezTo>
                    <a:pt x="65" y="81"/>
                    <a:pt x="63" y="81"/>
                    <a:pt x="62" y="81"/>
                  </a:cubicBezTo>
                  <a:cubicBezTo>
                    <a:pt x="62" y="81"/>
                    <a:pt x="61" y="81"/>
                    <a:pt x="61" y="81"/>
                  </a:cubicBezTo>
                  <a:cubicBezTo>
                    <a:pt x="61" y="81"/>
                    <a:pt x="60" y="79"/>
                    <a:pt x="61" y="79"/>
                  </a:cubicBezTo>
                  <a:cubicBezTo>
                    <a:pt x="61" y="78"/>
                    <a:pt x="60" y="77"/>
                    <a:pt x="59" y="76"/>
                  </a:cubicBezTo>
                  <a:cubicBezTo>
                    <a:pt x="59" y="76"/>
                    <a:pt x="57" y="73"/>
                    <a:pt x="57" y="73"/>
                  </a:cubicBezTo>
                  <a:cubicBezTo>
                    <a:pt x="57" y="73"/>
                    <a:pt x="56" y="73"/>
                    <a:pt x="56" y="72"/>
                  </a:cubicBezTo>
                  <a:cubicBezTo>
                    <a:pt x="56" y="71"/>
                    <a:pt x="56" y="70"/>
                    <a:pt x="56" y="70"/>
                  </a:cubicBezTo>
                  <a:cubicBezTo>
                    <a:pt x="55" y="68"/>
                    <a:pt x="55" y="68"/>
                    <a:pt x="55" y="68"/>
                  </a:cubicBezTo>
                  <a:cubicBezTo>
                    <a:pt x="55" y="68"/>
                    <a:pt x="57" y="67"/>
                    <a:pt x="57" y="66"/>
                  </a:cubicBezTo>
                  <a:cubicBezTo>
                    <a:pt x="57" y="66"/>
                    <a:pt x="58" y="65"/>
                    <a:pt x="57" y="64"/>
                  </a:cubicBezTo>
                  <a:cubicBezTo>
                    <a:pt x="57" y="63"/>
                    <a:pt x="55" y="62"/>
                    <a:pt x="55" y="62"/>
                  </a:cubicBezTo>
                  <a:cubicBezTo>
                    <a:pt x="54" y="61"/>
                    <a:pt x="53" y="60"/>
                    <a:pt x="52" y="59"/>
                  </a:cubicBezTo>
                  <a:cubicBezTo>
                    <a:pt x="52" y="58"/>
                    <a:pt x="52" y="57"/>
                    <a:pt x="52" y="57"/>
                  </a:cubicBezTo>
                  <a:cubicBezTo>
                    <a:pt x="52" y="57"/>
                    <a:pt x="52" y="56"/>
                    <a:pt x="53" y="56"/>
                  </a:cubicBezTo>
                  <a:cubicBezTo>
                    <a:pt x="54" y="55"/>
                    <a:pt x="55" y="55"/>
                    <a:pt x="55" y="54"/>
                  </a:cubicBezTo>
                  <a:cubicBezTo>
                    <a:pt x="55" y="54"/>
                    <a:pt x="56" y="54"/>
                    <a:pt x="56" y="53"/>
                  </a:cubicBezTo>
                  <a:cubicBezTo>
                    <a:pt x="55" y="52"/>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2"/>
                    <a:pt x="55" y="40"/>
                    <a:pt x="55" y="40"/>
                  </a:cubicBezTo>
                  <a:cubicBezTo>
                    <a:pt x="55" y="39"/>
                    <a:pt x="55" y="37"/>
                    <a:pt x="55" y="37"/>
                  </a:cubicBezTo>
                  <a:cubicBezTo>
                    <a:pt x="55" y="36"/>
                    <a:pt x="55" y="36"/>
                    <a:pt x="55" y="36"/>
                  </a:cubicBezTo>
                  <a:cubicBezTo>
                    <a:pt x="56" y="33"/>
                    <a:pt x="56" y="33"/>
                    <a:pt x="56" y="33"/>
                  </a:cubicBezTo>
                  <a:cubicBezTo>
                    <a:pt x="54" y="30"/>
                    <a:pt x="54" y="30"/>
                    <a:pt x="54" y="30"/>
                  </a:cubicBezTo>
                  <a:cubicBezTo>
                    <a:pt x="54" y="30"/>
                    <a:pt x="54" y="30"/>
                    <a:pt x="54" y="29"/>
                  </a:cubicBezTo>
                  <a:cubicBezTo>
                    <a:pt x="53" y="28"/>
                    <a:pt x="53" y="26"/>
                    <a:pt x="53" y="26"/>
                  </a:cubicBezTo>
                  <a:cubicBezTo>
                    <a:pt x="52" y="23"/>
                    <a:pt x="52" y="23"/>
                    <a:pt x="52" y="23"/>
                  </a:cubicBezTo>
                  <a:cubicBezTo>
                    <a:pt x="52" y="23"/>
                    <a:pt x="50" y="21"/>
                    <a:pt x="49" y="20"/>
                  </a:cubicBezTo>
                  <a:cubicBezTo>
                    <a:pt x="49" y="20"/>
                    <a:pt x="49" y="19"/>
                    <a:pt x="47" y="18"/>
                  </a:cubicBezTo>
                  <a:cubicBezTo>
                    <a:pt x="46" y="18"/>
                    <a:pt x="44" y="17"/>
                    <a:pt x="44" y="17"/>
                  </a:cubicBezTo>
                  <a:cubicBezTo>
                    <a:pt x="42" y="17"/>
                    <a:pt x="42" y="17"/>
                    <a:pt x="42" y="17"/>
                  </a:cubicBezTo>
                  <a:cubicBezTo>
                    <a:pt x="40" y="15"/>
                    <a:pt x="40" y="15"/>
                    <a:pt x="40" y="15"/>
                  </a:cubicBezTo>
                  <a:cubicBezTo>
                    <a:pt x="38" y="15"/>
                    <a:pt x="38" y="15"/>
                    <a:pt x="38" y="15"/>
                  </a:cubicBezTo>
                  <a:cubicBezTo>
                    <a:pt x="37" y="12"/>
                    <a:pt x="37" y="12"/>
                    <a:pt x="37" y="12"/>
                  </a:cubicBezTo>
                  <a:cubicBezTo>
                    <a:pt x="36" y="9"/>
                    <a:pt x="36" y="9"/>
                    <a:pt x="36" y="9"/>
                  </a:cubicBezTo>
                  <a:cubicBezTo>
                    <a:pt x="34" y="7"/>
                    <a:pt x="34" y="7"/>
                    <a:pt x="34" y="7"/>
                  </a:cubicBezTo>
                  <a:cubicBezTo>
                    <a:pt x="32" y="6"/>
                    <a:pt x="32" y="6"/>
                    <a:pt x="32" y="6"/>
                  </a:cubicBezTo>
                  <a:cubicBezTo>
                    <a:pt x="31" y="5"/>
                    <a:pt x="31" y="5"/>
                    <a:pt x="31" y="5"/>
                  </a:cubicBezTo>
                  <a:cubicBezTo>
                    <a:pt x="29" y="4"/>
                    <a:pt x="29" y="4"/>
                    <a:pt x="29" y="4"/>
                  </a:cubicBezTo>
                  <a:cubicBezTo>
                    <a:pt x="28" y="4"/>
                    <a:pt x="28" y="4"/>
                    <a:pt x="28" y="4"/>
                  </a:cubicBezTo>
                  <a:cubicBezTo>
                    <a:pt x="28" y="4"/>
                    <a:pt x="27" y="6"/>
                    <a:pt x="27" y="6"/>
                  </a:cubicBezTo>
                  <a:cubicBezTo>
                    <a:pt x="27" y="6"/>
                    <a:pt x="24" y="7"/>
                    <a:pt x="24" y="7"/>
                  </a:cubicBezTo>
                  <a:cubicBezTo>
                    <a:pt x="22" y="9"/>
                    <a:pt x="22" y="9"/>
                    <a:pt x="22" y="9"/>
                  </a:cubicBezTo>
                  <a:cubicBezTo>
                    <a:pt x="20" y="10"/>
                    <a:pt x="20" y="10"/>
                    <a:pt x="20" y="10"/>
                  </a:cubicBezTo>
                  <a:cubicBezTo>
                    <a:pt x="20" y="10"/>
                    <a:pt x="20" y="10"/>
                    <a:pt x="20" y="9"/>
                  </a:cubicBezTo>
                  <a:cubicBezTo>
                    <a:pt x="19" y="9"/>
                    <a:pt x="19" y="9"/>
                    <a:pt x="19" y="9"/>
                  </a:cubicBezTo>
                  <a:cubicBezTo>
                    <a:pt x="19" y="9"/>
                    <a:pt x="18" y="8"/>
                    <a:pt x="18" y="7"/>
                  </a:cubicBezTo>
                  <a:cubicBezTo>
                    <a:pt x="18" y="7"/>
                    <a:pt x="17" y="6"/>
                    <a:pt x="17" y="6"/>
                  </a:cubicBezTo>
                  <a:cubicBezTo>
                    <a:pt x="17" y="6"/>
                    <a:pt x="17" y="5"/>
                    <a:pt x="17" y="5"/>
                  </a:cubicBezTo>
                  <a:cubicBezTo>
                    <a:pt x="17" y="4"/>
                    <a:pt x="17" y="3"/>
                    <a:pt x="17" y="3"/>
                  </a:cubicBezTo>
                  <a:cubicBezTo>
                    <a:pt x="17" y="2"/>
                    <a:pt x="17" y="2"/>
                    <a:pt x="17" y="2"/>
                  </a:cubicBezTo>
                  <a:cubicBezTo>
                    <a:pt x="16" y="1"/>
                    <a:pt x="16" y="1"/>
                    <a:pt x="16" y="1"/>
                  </a:cubicBezTo>
                  <a:cubicBezTo>
                    <a:pt x="16" y="0"/>
                    <a:pt x="16" y="0"/>
                    <a:pt x="16" y="0"/>
                  </a:cubicBezTo>
                  <a:cubicBezTo>
                    <a:pt x="16" y="0"/>
                    <a:pt x="14" y="0"/>
                    <a:pt x="14" y="0"/>
                  </a:cubicBezTo>
                  <a:cubicBezTo>
                    <a:pt x="14" y="0"/>
                    <a:pt x="10" y="4"/>
                    <a:pt x="10" y="4"/>
                  </a:cubicBezTo>
                  <a:cubicBezTo>
                    <a:pt x="11" y="5"/>
                    <a:pt x="11" y="5"/>
                    <a:pt x="11" y="5"/>
                  </a:cubicBezTo>
                  <a:cubicBezTo>
                    <a:pt x="10" y="7"/>
                    <a:pt x="10" y="7"/>
                    <a:pt x="10" y="7"/>
                  </a:cubicBezTo>
                  <a:cubicBezTo>
                    <a:pt x="9" y="9"/>
                    <a:pt x="9" y="9"/>
                    <a:pt x="9" y="9"/>
                  </a:cubicBezTo>
                  <a:cubicBezTo>
                    <a:pt x="8" y="11"/>
                    <a:pt x="8" y="11"/>
                    <a:pt x="8" y="11"/>
                  </a:cubicBezTo>
                  <a:cubicBezTo>
                    <a:pt x="8" y="11"/>
                    <a:pt x="7" y="12"/>
                    <a:pt x="7" y="13"/>
                  </a:cubicBezTo>
                  <a:cubicBezTo>
                    <a:pt x="7" y="13"/>
                    <a:pt x="6" y="14"/>
                    <a:pt x="6" y="14"/>
                  </a:cubicBezTo>
                  <a:cubicBezTo>
                    <a:pt x="5" y="15"/>
                    <a:pt x="5" y="15"/>
                    <a:pt x="5" y="15"/>
                  </a:cubicBezTo>
                  <a:cubicBezTo>
                    <a:pt x="4" y="16"/>
                    <a:pt x="4" y="16"/>
                    <a:pt x="4" y="16"/>
                  </a:cubicBezTo>
                  <a:cubicBezTo>
                    <a:pt x="4" y="18"/>
                    <a:pt x="4" y="18"/>
                    <a:pt x="4" y="18"/>
                  </a:cubicBezTo>
                  <a:cubicBezTo>
                    <a:pt x="4" y="18"/>
                    <a:pt x="4" y="19"/>
                    <a:pt x="4" y="20"/>
                  </a:cubicBezTo>
                  <a:cubicBezTo>
                    <a:pt x="4" y="20"/>
                    <a:pt x="3" y="21"/>
                    <a:pt x="3" y="21"/>
                  </a:cubicBezTo>
                  <a:cubicBezTo>
                    <a:pt x="2" y="23"/>
                    <a:pt x="2" y="23"/>
                    <a:pt x="2" y="23"/>
                  </a:cubicBezTo>
                  <a:cubicBezTo>
                    <a:pt x="0" y="25"/>
                    <a:pt x="0" y="25"/>
                    <a:pt x="0" y="25"/>
                  </a:cubicBezTo>
                  <a:cubicBezTo>
                    <a:pt x="0" y="27"/>
                    <a:pt x="0" y="27"/>
                    <a:pt x="0" y="27"/>
                  </a:cubicBezTo>
                  <a:cubicBezTo>
                    <a:pt x="1" y="28"/>
                    <a:pt x="1" y="28"/>
                    <a:pt x="1" y="28"/>
                  </a:cubicBezTo>
                  <a:cubicBezTo>
                    <a:pt x="3" y="29"/>
                    <a:pt x="3" y="29"/>
                    <a:pt x="3" y="29"/>
                  </a:cubicBezTo>
                  <a:cubicBezTo>
                    <a:pt x="5" y="30"/>
                    <a:pt x="5" y="30"/>
                    <a:pt x="5" y="30"/>
                  </a:cubicBezTo>
                  <a:cubicBezTo>
                    <a:pt x="5" y="30"/>
                    <a:pt x="5" y="31"/>
                    <a:pt x="5" y="32"/>
                  </a:cubicBezTo>
                  <a:cubicBezTo>
                    <a:pt x="5" y="32"/>
                    <a:pt x="5" y="33"/>
                    <a:pt x="5" y="33"/>
                  </a:cubicBezTo>
                  <a:cubicBezTo>
                    <a:pt x="4" y="35"/>
                    <a:pt x="4" y="35"/>
                    <a:pt x="4" y="35"/>
                  </a:cubicBezTo>
                  <a:cubicBezTo>
                    <a:pt x="4" y="35"/>
                    <a:pt x="5" y="36"/>
                    <a:pt x="5" y="36"/>
                  </a:cubicBezTo>
                  <a:cubicBezTo>
                    <a:pt x="5" y="36"/>
                    <a:pt x="5" y="37"/>
                    <a:pt x="5" y="37"/>
                  </a:cubicBezTo>
                  <a:cubicBezTo>
                    <a:pt x="5" y="37"/>
                    <a:pt x="5" y="39"/>
                    <a:pt x="5" y="39"/>
                  </a:cubicBezTo>
                  <a:cubicBezTo>
                    <a:pt x="4" y="40"/>
                    <a:pt x="4" y="40"/>
                    <a:pt x="4" y="40"/>
                  </a:cubicBezTo>
                  <a:cubicBezTo>
                    <a:pt x="4" y="40"/>
                    <a:pt x="5" y="41"/>
                    <a:pt x="5" y="42"/>
                  </a:cubicBezTo>
                  <a:cubicBezTo>
                    <a:pt x="5" y="42"/>
                    <a:pt x="5" y="43"/>
                    <a:pt x="5" y="43"/>
                  </a:cubicBezTo>
                  <a:cubicBezTo>
                    <a:pt x="4" y="43"/>
                    <a:pt x="6" y="45"/>
                    <a:pt x="6" y="45"/>
                  </a:cubicBezTo>
                  <a:cubicBezTo>
                    <a:pt x="6" y="45"/>
                    <a:pt x="7" y="44"/>
                    <a:pt x="8" y="44"/>
                  </a:cubicBezTo>
                  <a:cubicBezTo>
                    <a:pt x="8" y="44"/>
                    <a:pt x="10" y="44"/>
                    <a:pt x="10" y="44"/>
                  </a:cubicBezTo>
                  <a:cubicBezTo>
                    <a:pt x="12" y="45"/>
                    <a:pt x="12" y="45"/>
                    <a:pt x="12" y="45"/>
                  </a:cubicBezTo>
                  <a:cubicBezTo>
                    <a:pt x="14" y="45"/>
                    <a:pt x="14" y="45"/>
                    <a:pt x="14" y="45"/>
                  </a:cubicBezTo>
                  <a:cubicBezTo>
                    <a:pt x="15" y="47"/>
                    <a:pt x="15" y="47"/>
                    <a:pt x="15" y="47"/>
                  </a:cubicBezTo>
                  <a:cubicBezTo>
                    <a:pt x="15" y="49"/>
                    <a:pt x="15" y="49"/>
                    <a:pt x="15" y="49"/>
                  </a:cubicBezTo>
                  <a:cubicBezTo>
                    <a:pt x="15" y="52"/>
                    <a:pt x="15" y="52"/>
                    <a:pt x="15" y="52"/>
                  </a:cubicBezTo>
                  <a:cubicBezTo>
                    <a:pt x="14" y="54"/>
                    <a:pt x="14" y="54"/>
                    <a:pt x="14" y="54"/>
                  </a:cubicBezTo>
                  <a:cubicBezTo>
                    <a:pt x="16" y="55"/>
                    <a:pt x="16" y="55"/>
                    <a:pt x="16" y="55"/>
                  </a:cubicBezTo>
                  <a:cubicBezTo>
                    <a:pt x="16" y="55"/>
                    <a:pt x="16" y="55"/>
                    <a:pt x="16" y="55"/>
                  </a:cubicBezTo>
                  <a:cubicBezTo>
                    <a:pt x="16" y="55"/>
                    <a:pt x="16" y="57"/>
                    <a:pt x="16" y="58"/>
                  </a:cubicBezTo>
                  <a:cubicBezTo>
                    <a:pt x="15" y="58"/>
                    <a:pt x="14" y="58"/>
                    <a:pt x="13" y="59"/>
                  </a:cubicBezTo>
                  <a:cubicBezTo>
                    <a:pt x="12" y="59"/>
                    <a:pt x="11" y="59"/>
                    <a:pt x="11" y="59"/>
                  </a:cubicBezTo>
                  <a:cubicBezTo>
                    <a:pt x="11" y="60"/>
                    <a:pt x="11" y="60"/>
                    <a:pt x="11" y="60"/>
                  </a:cubicBezTo>
                  <a:cubicBezTo>
                    <a:pt x="13" y="61"/>
                    <a:pt x="13" y="61"/>
                    <a:pt x="13" y="61"/>
                  </a:cubicBezTo>
                  <a:cubicBezTo>
                    <a:pt x="13" y="61"/>
                    <a:pt x="14" y="61"/>
                    <a:pt x="14" y="61"/>
                  </a:cubicBezTo>
                  <a:cubicBezTo>
                    <a:pt x="14" y="62"/>
                    <a:pt x="14" y="64"/>
                    <a:pt x="14" y="64"/>
                  </a:cubicBezTo>
                  <a:cubicBezTo>
                    <a:pt x="14" y="64"/>
                    <a:pt x="14" y="65"/>
                    <a:pt x="13" y="65"/>
                  </a:cubicBezTo>
                  <a:cubicBezTo>
                    <a:pt x="13" y="65"/>
                    <a:pt x="12" y="66"/>
                    <a:pt x="12" y="66"/>
                  </a:cubicBezTo>
                  <a:cubicBezTo>
                    <a:pt x="11" y="67"/>
                    <a:pt x="11" y="67"/>
                    <a:pt x="11" y="67"/>
                  </a:cubicBezTo>
                  <a:cubicBezTo>
                    <a:pt x="10" y="68"/>
                    <a:pt x="10" y="68"/>
                    <a:pt x="10" y="68"/>
                  </a:cubicBezTo>
                  <a:cubicBezTo>
                    <a:pt x="8" y="69"/>
                    <a:pt x="8" y="69"/>
                    <a:pt x="8" y="69"/>
                  </a:cubicBezTo>
                  <a:cubicBezTo>
                    <a:pt x="10" y="71"/>
                    <a:pt x="10" y="71"/>
                    <a:pt x="10" y="71"/>
                  </a:cubicBezTo>
                  <a:cubicBezTo>
                    <a:pt x="11" y="71"/>
                    <a:pt x="11" y="71"/>
                    <a:pt x="11" y="71"/>
                  </a:cubicBezTo>
                  <a:cubicBezTo>
                    <a:pt x="11" y="71"/>
                    <a:pt x="12" y="72"/>
                    <a:pt x="12" y="72"/>
                  </a:cubicBezTo>
                  <a:cubicBezTo>
                    <a:pt x="12" y="72"/>
                    <a:pt x="15" y="74"/>
                    <a:pt x="15" y="74"/>
                  </a:cubicBezTo>
                  <a:cubicBezTo>
                    <a:pt x="14" y="75"/>
                    <a:pt x="14" y="75"/>
                    <a:pt x="14" y="75"/>
                  </a:cubicBezTo>
                  <a:cubicBezTo>
                    <a:pt x="14" y="75"/>
                    <a:pt x="14" y="76"/>
                    <a:pt x="14" y="77"/>
                  </a:cubicBezTo>
                  <a:cubicBezTo>
                    <a:pt x="14" y="78"/>
                    <a:pt x="14" y="81"/>
                    <a:pt x="14" y="81"/>
                  </a:cubicBezTo>
                  <a:cubicBezTo>
                    <a:pt x="13" y="82"/>
                    <a:pt x="13" y="82"/>
                    <a:pt x="13" y="82"/>
                  </a:cubicBezTo>
                  <a:cubicBezTo>
                    <a:pt x="13" y="83"/>
                    <a:pt x="14" y="86"/>
                    <a:pt x="14" y="86"/>
                  </a:cubicBezTo>
                  <a:cubicBezTo>
                    <a:pt x="14" y="87"/>
                    <a:pt x="14" y="87"/>
                    <a:pt x="14" y="87"/>
                  </a:cubicBezTo>
                  <a:cubicBezTo>
                    <a:pt x="13" y="88"/>
                    <a:pt x="13" y="88"/>
                    <a:pt x="13" y="88"/>
                  </a:cubicBezTo>
                  <a:cubicBezTo>
                    <a:pt x="17" y="90"/>
                    <a:pt x="17" y="90"/>
                    <a:pt x="17" y="90"/>
                  </a:cubicBezTo>
                  <a:cubicBezTo>
                    <a:pt x="16" y="92"/>
                    <a:pt x="16" y="92"/>
                    <a:pt x="16" y="92"/>
                  </a:cubicBezTo>
                  <a:cubicBezTo>
                    <a:pt x="14" y="93"/>
                    <a:pt x="14" y="93"/>
                    <a:pt x="14" y="93"/>
                  </a:cubicBezTo>
                  <a:cubicBezTo>
                    <a:pt x="14" y="93"/>
                    <a:pt x="13" y="93"/>
                    <a:pt x="13" y="93"/>
                  </a:cubicBezTo>
                  <a:cubicBezTo>
                    <a:pt x="13" y="94"/>
                    <a:pt x="13" y="95"/>
                    <a:pt x="13" y="95"/>
                  </a:cubicBezTo>
                  <a:cubicBezTo>
                    <a:pt x="14" y="96"/>
                    <a:pt x="14" y="96"/>
                    <a:pt x="14" y="96"/>
                  </a:cubicBezTo>
                  <a:cubicBezTo>
                    <a:pt x="13" y="97"/>
                    <a:pt x="13" y="97"/>
                    <a:pt x="13" y="97"/>
                  </a:cubicBezTo>
                  <a:cubicBezTo>
                    <a:pt x="13" y="97"/>
                    <a:pt x="13" y="97"/>
                    <a:pt x="13" y="97"/>
                  </a:cubicBezTo>
                  <a:cubicBezTo>
                    <a:pt x="13" y="97"/>
                    <a:pt x="13" y="99"/>
                    <a:pt x="13" y="99"/>
                  </a:cubicBezTo>
                  <a:cubicBezTo>
                    <a:pt x="13" y="99"/>
                    <a:pt x="13" y="100"/>
                    <a:pt x="12" y="100"/>
                  </a:cubicBezTo>
                  <a:cubicBezTo>
                    <a:pt x="12" y="100"/>
                    <a:pt x="11" y="101"/>
                    <a:pt x="11" y="101"/>
                  </a:cubicBezTo>
                  <a:cubicBezTo>
                    <a:pt x="12" y="103"/>
                    <a:pt x="12" y="103"/>
                    <a:pt x="12" y="103"/>
                  </a:cubicBezTo>
                  <a:cubicBezTo>
                    <a:pt x="11" y="107"/>
                    <a:pt x="11" y="107"/>
                    <a:pt x="11" y="107"/>
                  </a:cubicBezTo>
                  <a:cubicBezTo>
                    <a:pt x="11" y="108"/>
                    <a:pt x="11" y="108"/>
                    <a:pt x="11" y="108"/>
                  </a:cubicBezTo>
                  <a:cubicBezTo>
                    <a:pt x="12" y="111"/>
                    <a:pt x="12" y="111"/>
                    <a:pt x="12" y="111"/>
                  </a:cubicBezTo>
                  <a:cubicBezTo>
                    <a:pt x="14" y="114"/>
                    <a:pt x="14" y="114"/>
                    <a:pt x="14" y="114"/>
                  </a:cubicBezTo>
                  <a:cubicBezTo>
                    <a:pt x="16" y="116"/>
                    <a:pt x="16" y="116"/>
                    <a:pt x="16" y="116"/>
                  </a:cubicBezTo>
                  <a:cubicBezTo>
                    <a:pt x="17" y="118"/>
                    <a:pt x="17" y="118"/>
                    <a:pt x="17" y="118"/>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5"/>
                    <a:pt x="18" y="126"/>
                  </a:cubicBezTo>
                  <a:cubicBezTo>
                    <a:pt x="18" y="126"/>
                    <a:pt x="18" y="126"/>
                    <a:pt x="17" y="125"/>
                  </a:cubicBezTo>
                  <a:cubicBezTo>
                    <a:pt x="16" y="125"/>
                    <a:pt x="15" y="123"/>
                    <a:pt x="15" y="123"/>
                  </a:cubicBezTo>
                  <a:cubicBezTo>
                    <a:pt x="15" y="123"/>
                    <a:pt x="14" y="121"/>
                    <a:pt x="14" y="121"/>
                  </a:cubicBezTo>
                  <a:cubicBezTo>
                    <a:pt x="14" y="121"/>
                    <a:pt x="13" y="120"/>
                    <a:pt x="13" y="120"/>
                  </a:cubicBezTo>
                  <a:cubicBezTo>
                    <a:pt x="11" y="120"/>
                    <a:pt x="11" y="120"/>
                    <a:pt x="11" y="120"/>
                  </a:cubicBezTo>
                  <a:cubicBezTo>
                    <a:pt x="11" y="120"/>
                    <a:pt x="11" y="121"/>
                    <a:pt x="11" y="121"/>
                  </a:cubicBezTo>
                  <a:cubicBezTo>
                    <a:pt x="11" y="122"/>
                    <a:pt x="11" y="122"/>
                    <a:pt x="12" y="123"/>
                  </a:cubicBezTo>
                  <a:cubicBezTo>
                    <a:pt x="13" y="124"/>
                    <a:pt x="13" y="124"/>
                    <a:pt x="14" y="124"/>
                  </a:cubicBezTo>
                  <a:cubicBezTo>
                    <a:pt x="14" y="124"/>
                    <a:pt x="14" y="125"/>
                    <a:pt x="15" y="125"/>
                  </a:cubicBezTo>
                  <a:cubicBezTo>
                    <a:pt x="15" y="126"/>
                    <a:pt x="15" y="128"/>
                    <a:pt x="15" y="128"/>
                  </a:cubicBezTo>
                  <a:cubicBezTo>
                    <a:pt x="17" y="130"/>
                    <a:pt x="17" y="130"/>
                    <a:pt x="17" y="130"/>
                  </a:cubicBezTo>
                  <a:cubicBezTo>
                    <a:pt x="19" y="131"/>
                    <a:pt x="19" y="131"/>
                    <a:pt x="19" y="131"/>
                  </a:cubicBezTo>
                  <a:cubicBezTo>
                    <a:pt x="27" y="135"/>
                    <a:pt x="27" y="135"/>
                    <a:pt x="27" y="135"/>
                  </a:cubicBezTo>
                  <a:cubicBezTo>
                    <a:pt x="30" y="136"/>
                    <a:pt x="30" y="136"/>
                    <a:pt x="30" y="136"/>
                  </a:cubicBezTo>
                  <a:cubicBezTo>
                    <a:pt x="31" y="136"/>
                    <a:pt x="31" y="136"/>
                    <a:pt x="31" y="136"/>
                  </a:cubicBezTo>
                  <a:cubicBezTo>
                    <a:pt x="32" y="138"/>
                    <a:pt x="32" y="138"/>
                    <a:pt x="32" y="138"/>
                  </a:cubicBezTo>
                  <a:cubicBezTo>
                    <a:pt x="33" y="139"/>
                    <a:pt x="33" y="139"/>
                    <a:pt x="33" y="139"/>
                  </a:cubicBezTo>
                  <a:cubicBezTo>
                    <a:pt x="33" y="139"/>
                    <a:pt x="34" y="139"/>
                    <a:pt x="35" y="139"/>
                  </a:cubicBezTo>
                  <a:cubicBezTo>
                    <a:pt x="35" y="139"/>
                    <a:pt x="37" y="139"/>
                    <a:pt x="37" y="139"/>
                  </a:cubicBezTo>
                  <a:cubicBezTo>
                    <a:pt x="37" y="139"/>
                    <a:pt x="38" y="138"/>
                    <a:pt x="38" y="139"/>
                  </a:cubicBezTo>
                  <a:cubicBezTo>
                    <a:pt x="38" y="140"/>
                    <a:pt x="41" y="145"/>
                    <a:pt x="41" y="145"/>
                  </a:cubicBezTo>
                  <a:cubicBezTo>
                    <a:pt x="41" y="145"/>
                    <a:pt x="41" y="146"/>
                    <a:pt x="42" y="147"/>
                  </a:cubicBezTo>
                  <a:cubicBezTo>
                    <a:pt x="43" y="148"/>
                    <a:pt x="45" y="149"/>
                    <a:pt x="45" y="149"/>
                  </a:cubicBezTo>
                  <a:cubicBezTo>
                    <a:pt x="45" y="149"/>
                    <a:pt x="44" y="150"/>
                    <a:pt x="44" y="151"/>
                  </a:cubicBezTo>
                  <a:cubicBezTo>
                    <a:pt x="45" y="152"/>
                    <a:pt x="44" y="152"/>
                    <a:pt x="45" y="152"/>
                  </a:cubicBezTo>
                  <a:cubicBezTo>
                    <a:pt x="45" y="153"/>
                    <a:pt x="45" y="153"/>
                    <a:pt x="45" y="153"/>
                  </a:cubicBezTo>
                  <a:cubicBezTo>
                    <a:pt x="45" y="153"/>
                    <a:pt x="45" y="153"/>
                    <a:pt x="45" y="154"/>
                  </a:cubicBezTo>
                  <a:cubicBezTo>
                    <a:pt x="46" y="154"/>
                    <a:pt x="46" y="155"/>
                    <a:pt x="46" y="155"/>
                  </a:cubicBezTo>
                  <a:cubicBezTo>
                    <a:pt x="46" y="158"/>
                    <a:pt x="46" y="158"/>
                    <a:pt x="46" y="158"/>
                  </a:cubicBezTo>
                  <a:cubicBezTo>
                    <a:pt x="48" y="158"/>
                    <a:pt x="48" y="158"/>
                    <a:pt x="48" y="158"/>
                  </a:cubicBezTo>
                  <a:lnTo>
                    <a:pt x="49" y="15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2" name="Freeform 6"/>
            <p:cNvSpPr>
              <a:spLocks noEditPoints="1"/>
            </p:cNvSpPr>
            <p:nvPr/>
          </p:nvSpPr>
          <p:spPr bwMode="auto">
            <a:xfrm>
              <a:off x="5900013" y="3680445"/>
              <a:ext cx="193500" cy="353719"/>
            </a:xfrm>
            <a:custGeom>
              <a:avLst/>
              <a:gdLst>
                <a:gd name="T0" fmla="*/ 45 w 85"/>
                <a:gd name="T1" fmla="*/ 154 h 160"/>
                <a:gd name="T2" fmla="*/ 41 w 85"/>
                <a:gd name="T3" fmla="*/ 145 h 160"/>
                <a:gd name="T4" fmla="*/ 15 w 85"/>
                <a:gd name="T5" fmla="*/ 128 h 160"/>
                <a:gd name="T6" fmla="*/ 14 w 85"/>
                <a:gd name="T7" fmla="*/ 121 h 160"/>
                <a:gd name="T8" fmla="*/ 18 w 85"/>
                <a:gd name="T9" fmla="*/ 119 h 160"/>
                <a:gd name="T10" fmla="*/ 12 w 85"/>
                <a:gd name="T11" fmla="*/ 100 h 160"/>
                <a:gd name="T12" fmla="*/ 14 w 85"/>
                <a:gd name="T13" fmla="*/ 93 h 160"/>
                <a:gd name="T14" fmla="*/ 14 w 85"/>
                <a:gd name="T15" fmla="*/ 77 h 160"/>
                <a:gd name="T16" fmla="*/ 11 w 85"/>
                <a:gd name="T17" fmla="*/ 67 h 160"/>
                <a:gd name="T18" fmla="*/ 13 w 85"/>
                <a:gd name="T19" fmla="*/ 58 h 160"/>
                <a:gd name="T20" fmla="*/ 14 w 85"/>
                <a:gd name="T21" fmla="*/ 46 h 160"/>
                <a:gd name="T22" fmla="*/ 4 w 85"/>
                <a:gd name="T23" fmla="*/ 39 h 160"/>
                <a:gd name="T24" fmla="*/ 0 w 85"/>
                <a:gd name="T25" fmla="*/ 27 h 160"/>
                <a:gd name="T26" fmla="*/ 4 w 85"/>
                <a:gd name="T27" fmla="*/ 15 h 160"/>
                <a:gd name="T28" fmla="*/ 16 w 85"/>
                <a:gd name="T29" fmla="*/ 0 h 160"/>
                <a:gd name="T30" fmla="*/ 19 w 85"/>
                <a:gd name="T31" fmla="*/ 8 h 160"/>
                <a:gd name="T32" fmla="*/ 31 w 85"/>
                <a:gd name="T33" fmla="*/ 4 h 160"/>
                <a:gd name="T34" fmla="*/ 42 w 85"/>
                <a:gd name="T35" fmla="*/ 16 h 160"/>
                <a:gd name="T36" fmla="*/ 54 w 85"/>
                <a:gd name="T37" fmla="*/ 30 h 160"/>
                <a:gd name="T38" fmla="*/ 55 w 85"/>
                <a:gd name="T39" fmla="*/ 48 h 160"/>
                <a:gd name="T40" fmla="*/ 52 w 85"/>
                <a:gd name="T41" fmla="*/ 59 h 160"/>
                <a:gd name="T42" fmla="*/ 57 w 85"/>
                <a:gd name="T43" fmla="*/ 73 h 160"/>
                <a:gd name="T44" fmla="*/ 68 w 85"/>
                <a:gd name="T45" fmla="*/ 87 h 160"/>
                <a:gd name="T46" fmla="*/ 77 w 85"/>
                <a:gd name="T47" fmla="*/ 88 h 160"/>
                <a:gd name="T48" fmla="*/ 80 w 85"/>
                <a:gd name="T49" fmla="*/ 107 h 160"/>
                <a:gd name="T50" fmla="*/ 60 w 85"/>
                <a:gd name="T51" fmla="*/ 140 h 160"/>
                <a:gd name="T52" fmla="*/ 61 w 85"/>
                <a:gd name="T53" fmla="*/ 147 h 160"/>
                <a:gd name="T54" fmla="*/ 59 w 85"/>
                <a:gd name="T55" fmla="*/ 154 h 160"/>
                <a:gd name="T56" fmla="*/ 49 w 85"/>
                <a:gd name="T57" fmla="*/ 158 h 160"/>
                <a:gd name="T58" fmla="*/ 57 w 85"/>
                <a:gd name="T59" fmla="*/ 151 h 160"/>
                <a:gd name="T60" fmla="*/ 63 w 85"/>
                <a:gd name="T61" fmla="*/ 149 h 160"/>
                <a:gd name="T62" fmla="*/ 59 w 85"/>
                <a:gd name="T63" fmla="*/ 140 h 160"/>
                <a:gd name="T64" fmla="*/ 75 w 85"/>
                <a:gd name="T65" fmla="*/ 124 h 160"/>
                <a:gd name="T66" fmla="*/ 80 w 85"/>
                <a:gd name="T67" fmla="*/ 91 h 160"/>
                <a:gd name="T68" fmla="*/ 69 w 85"/>
                <a:gd name="T69" fmla="*/ 90 h 160"/>
                <a:gd name="T70" fmla="*/ 65 w 85"/>
                <a:gd name="T71" fmla="*/ 81 h 160"/>
                <a:gd name="T72" fmla="*/ 55 w 85"/>
                <a:gd name="T73" fmla="*/ 68 h 160"/>
                <a:gd name="T74" fmla="*/ 54 w 85"/>
                <a:gd name="T75" fmla="*/ 55 h 160"/>
                <a:gd name="T76" fmla="*/ 54 w 85"/>
                <a:gd name="T77" fmla="*/ 42 h 160"/>
                <a:gd name="T78" fmla="*/ 52 w 85"/>
                <a:gd name="T79" fmla="*/ 26 h 160"/>
                <a:gd name="T80" fmla="*/ 40 w 85"/>
                <a:gd name="T81" fmla="*/ 15 h 160"/>
                <a:gd name="T82" fmla="*/ 24 w 85"/>
                <a:gd name="T83" fmla="*/ 7 h 160"/>
                <a:gd name="T84" fmla="*/ 17 w 85"/>
                <a:gd name="T85" fmla="*/ 5 h 160"/>
                <a:gd name="T86" fmla="*/ 9 w 85"/>
                <a:gd name="T87" fmla="*/ 9 h 160"/>
                <a:gd name="T88" fmla="*/ 4 w 85"/>
                <a:gd name="T89" fmla="*/ 20 h 160"/>
                <a:gd name="T90" fmla="*/ 6 w 85"/>
                <a:gd name="T91" fmla="*/ 32 h 160"/>
                <a:gd name="T92" fmla="*/ 5 w 85"/>
                <a:gd name="T93" fmla="*/ 41 h 160"/>
                <a:gd name="T94" fmla="*/ 15 w 85"/>
                <a:gd name="T95" fmla="*/ 46 h 160"/>
                <a:gd name="T96" fmla="*/ 13 w 85"/>
                <a:gd name="T97" fmla="*/ 59 h 160"/>
                <a:gd name="T98" fmla="*/ 12 w 85"/>
                <a:gd name="T99" fmla="*/ 66 h 160"/>
                <a:gd name="T100" fmla="*/ 15 w 85"/>
                <a:gd name="T101" fmla="*/ 75 h 160"/>
                <a:gd name="T102" fmla="*/ 17 w 85"/>
                <a:gd name="T103" fmla="*/ 92 h 160"/>
                <a:gd name="T104" fmla="*/ 13 w 85"/>
                <a:gd name="T105" fmla="*/ 101 h 160"/>
                <a:gd name="T106" fmla="*/ 18 w 85"/>
                <a:gd name="T107" fmla="*/ 122 h 160"/>
                <a:gd name="T108" fmla="*/ 13 w 85"/>
                <a:gd name="T109" fmla="*/ 120 h 160"/>
                <a:gd name="T110" fmla="*/ 27 w 85"/>
                <a:gd name="T111" fmla="*/ 135 h 160"/>
                <a:gd name="T112" fmla="*/ 38 w 85"/>
                <a:gd name="T113" fmla="*/ 139 h 160"/>
                <a:gd name="T114" fmla="*/ 47 w 85"/>
                <a:gd name="T115" fmla="*/ 15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5" h="160">
                  <a:moveTo>
                    <a:pt x="52" y="160"/>
                  </a:moveTo>
                  <a:cubicBezTo>
                    <a:pt x="52" y="160"/>
                    <a:pt x="52" y="160"/>
                    <a:pt x="52" y="160"/>
                  </a:cubicBezTo>
                  <a:cubicBezTo>
                    <a:pt x="49" y="158"/>
                    <a:pt x="49" y="158"/>
                    <a:pt x="49" y="158"/>
                  </a:cubicBezTo>
                  <a:cubicBezTo>
                    <a:pt x="48" y="159"/>
                    <a:pt x="48" y="159"/>
                    <a:pt x="48" y="159"/>
                  </a:cubicBezTo>
                  <a:cubicBezTo>
                    <a:pt x="46" y="158"/>
                    <a:pt x="46" y="158"/>
                    <a:pt x="46" y="158"/>
                  </a:cubicBezTo>
                  <a:cubicBezTo>
                    <a:pt x="46" y="155"/>
                    <a:pt x="46" y="155"/>
                    <a:pt x="46" y="155"/>
                  </a:cubicBezTo>
                  <a:cubicBezTo>
                    <a:pt x="46" y="155"/>
                    <a:pt x="45" y="155"/>
                    <a:pt x="45" y="154"/>
                  </a:cubicBezTo>
                  <a:cubicBezTo>
                    <a:pt x="45" y="152"/>
                    <a:pt x="45" y="152"/>
                    <a:pt x="45" y="152"/>
                  </a:cubicBezTo>
                  <a:cubicBezTo>
                    <a:pt x="44" y="153"/>
                    <a:pt x="44" y="153"/>
                    <a:pt x="44" y="153"/>
                  </a:cubicBezTo>
                  <a:cubicBezTo>
                    <a:pt x="44" y="152"/>
                    <a:pt x="44" y="152"/>
                    <a:pt x="44" y="152"/>
                  </a:cubicBezTo>
                  <a:cubicBezTo>
                    <a:pt x="44" y="151"/>
                    <a:pt x="44" y="151"/>
                    <a:pt x="44" y="151"/>
                  </a:cubicBezTo>
                  <a:cubicBezTo>
                    <a:pt x="44" y="150"/>
                    <a:pt x="44" y="149"/>
                    <a:pt x="45" y="149"/>
                  </a:cubicBezTo>
                  <a:cubicBezTo>
                    <a:pt x="44" y="149"/>
                    <a:pt x="42" y="148"/>
                    <a:pt x="42" y="147"/>
                  </a:cubicBezTo>
                  <a:cubicBezTo>
                    <a:pt x="41" y="147"/>
                    <a:pt x="41" y="145"/>
                    <a:pt x="41" y="145"/>
                  </a:cubicBezTo>
                  <a:cubicBezTo>
                    <a:pt x="40" y="145"/>
                    <a:pt x="38" y="141"/>
                    <a:pt x="38" y="139"/>
                  </a:cubicBezTo>
                  <a:cubicBezTo>
                    <a:pt x="36" y="139"/>
                    <a:pt x="35" y="139"/>
                    <a:pt x="35" y="139"/>
                  </a:cubicBezTo>
                  <a:cubicBezTo>
                    <a:pt x="34" y="139"/>
                    <a:pt x="33" y="139"/>
                    <a:pt x="33" y="139"/>
                  </a:cubicBezTo>
                  <a:cubicBezTo>
                    <a:pt x="32" y="138"/>
                    <a:pt x="32" y="138"/>
                    <a:pt x="32" y="138"/>
                  </a:cubicBezTo>
                  <a:cubicBezTo>
                    <a:pt x="31" y="137"/>
                    <a:pt x="31" y="137"/>
                    <a:pt x="31" y="137"/>
                  </a:cubicBezTo>
                  <a:cubicBezTo>
                    <a:pt x="27" y="135"/>
                    <a:pt x="27" y="135"/>
                    <a:pt x="27" y="135"/>
                  </a:cubicBezTo>
                  <a:cubicBezTo>
                    <a:pt x="15" y="128"/>
                    <a:pt x="15" y="128"/>
                    <a:pt x="15" y="128"/>
                  </a:cubicBezTo>
                  <a:cubicBezTo>
                    <a:pt x="15" y="128"/>
                    <a:pt x="14" y="126"/>
                    <a:pt x="14" y="125"/>
                  </a:cubicBezTo>
                  <a:cubicBezTo>
                    <a:pt x="14" y="125"/>
                    <a:pt x="14" y="125"/>
                    <a:pt x="14" y="124"/>
                  </a:cubicBezTo>
                  <a:cubicBezTo>
                    <a:pt x="13" y="124"/>
                    <a:pt x="12" y="124"/>
                    <a:pt x="12" y="123"/>
                  </a:cubicBezTo>
                  <a:cubicBezTo>
                    <a:pt x="11" y="123"/>
                    <a:pt x="11" y="122"/>
                    <a:pt x="10" y="121"/>
                  </a:cubicBezTo>
                  <a:cubicBezTo>
                    <a:pt x="10" y="121"/>
                    <a:pt x="10" y="120"/>
                    <a:pt x="10" y="120"/>
                  </a:cubicBezTo>
                  <a:cubicBezTo>
                    <a:pt x="13" y="120"/>
                    <a:pt x="13" y="120"/>
                    <a:pt x="13" y="120"/>
                  </a:cubicBezTo>
                  <a:cubicBezTo>
                    <a:pt x="13" y="120"/>
                    <a:pt x="14" y="121"/>
                    <a:pt x="14" y="121"/>
                  </a:cubicBezTo>
                  <a:cubicBezTo>
                    <a:pt x="15" y="121"/>
                    <a:pt x="15" y="123"/>
                    <a:pt x="15" y="123"/>
                  </a:cubicBezTo>
                  <a:cubicBezTo>
                    <a:pt x="15" y="123"/>
                    <a:pt x="16" y="125"/>
                    <a:pt x="17" y="125"/>
                  </a:cubicBezTo>
                  <a:cubicBezTo>
                    <a:pt x="17" y="125"/>
                    <a:pt x="18" y="125"/>
                    <a:pt x="18" y="125"/>
                  </a:cubicBezTo>
                  <a:cubicBezTo>
                    <a:pt x="18" y="125"/>
                    <a:pt x="18" y="125"/>
                    <a:pt x="18" y="125"/>
                  </a:cubicBezTo>
                  <a:cubicBezTo>
                    <a:pt x="19" y="123"/>
                    <a:pt x="19" y="123"/>
                    <a:pt x="19" y="123"/>
                  </a:cubicBezTo>
                  <a:cubicBezTo>
                    <a:pt x="18" y="122"/>
                    <a:pt x="18" y="122"/>
                    <a:pt x="18" y="122"/>
                  </a:cubicBezTo>
                  <a:cubicBezTo>
                    <a:pt x="18" y="119"/>
                    <a:pt x="18" y="119"/>
                    <a:pt x="18" y="119"/>
                  </a:cubicBezTo>
                  <a:cubicBezTo>
                    <a:pt x="17" y="118"/>
                    <a:pt x="17" y="118"/>
                    <a:pt x="17" y="118"/>
                  </a:cubicBezTo>
                  <a:cubicBezTo>
                    <a:pt x="16" y="116"/>
                    <a:pt x="16" y="116"/>
                    <a:pt x="16" y="116"/>
                  </a:cubicBezTo>
                  <a:cubicBezTo>
                    <a:pt x="12" y="111"/>
                    <a:pt x="12" y="111"/>
                    <a:pt x="12" y="111"/>
                  </a:cubicBezTo>
                  <a:cubicBezTo>
                    <a:pt x="10" y="108"/>
                    <a:pt x="10" y="108"/>
                    <a:pt x="10" y="108"/>
                  </a:cubicBezTo>
                  <a:cubicBezTo>
                    <a:pt x="12" y="103"/>
                    <a:pt x="12" y="103"/>
                    <a:pt x="12" y="103"/>
                  </a:cubicBezTo>
                  <a:cubicBezTo>
                    <a:pt x="11" y="101"/>
                    <a:pt x="11" y="101"/>
                    <a:pt x="11" y="101"/>
                  </a:cubicBezTo>
                  <a:cubicBezTo>
                    <a:pt x="11" y="101"/>
                    <a:pt x="12" y="100"/>
                    <a:pt x="12" y="100"/>
                  </a:cubicBezTo>
                  <a:cubicBezTo>
                    <a:pt x="12" y="100"/>
                    <a:pt x="13" y="99"/>
                    <a:pt x="13" y="99"/>
                  </a:cubicBezTo>
                  <a:cubicBezTo>
                    <a:pt x="13" y="99"/>
                    <a:pt x="13" y="98"/>
                    <a:pt x="13" y="98"/>
                  </a:cubicBezTo>
                  <a:cubicBezTo>
                    <a:pt x="13" y="97"/>
                    <a:pt x="13" y="97"/>
                    <a:pt x="13" y="97"/>
                  </a:cubicBezTo>
                  <a:cubicBezTo>
                    <a:pt x="14" y="95"/>
                    <a:pt x="14" y="95"/>
                    <a:pt x="14" y="95"/>
                  </a:cubicBezTo>
                  <a:cubicBezTo>
                    <a:pt x="12" y="95"/>
                    <a:pt x="12" y="95"/>
                    <a:pt x="12" y="95"/>
                  </a:cubicBezTo>
                  <a:cubicBezTo>
                    <a:pt x="12" y="94"/>
                    <a:pt x="13" y="93"/>
                    <a:pt x="13" y="93"/>
                  </a:cubicBezTo>
                  <a:cubicBezTo>
                    <a:pt x="13" y="93"/>
                    <a:pt x="13" y="93"/>
                    <a:pt x="14" y="93"/>
                  </a:cubicBezTo>
                  <a:cubicBezTo>
                    <a:pt x="16" y="91"/>
                    <a:pt x="16" y="91"/>
                    <a:pt x="16" y="91"/>
                  </a:cubicBezTo>
                  <a:cubicBezTo>
                    <a:pt x="16" y="90"/>
                    <a:pt x="16" y="90"/>
                    <a:pt x="16" y="90"/>
                  </a:cubicBezTo>
                  <a:cubicBezTo>
                    <a:pt x="13" y="89"/>
                    <a:pt x="13" y="89"/>
                    <a:pt x="13" y="89"/>
                  </a:cubicBezTo>
                  <a:cubicBezTo>
                    <a:pt x="14" y="86"/>
                    <a:pt x="14" y="86"/>
                    <a:pt x="14" y="86"/>
                  </a:cubicBezTo>
                  <a:cubicBezTo>
                    <a:pt x="13" y="85"/>
                    <a:pt x="12" y="83"/>
                    <a:pt x="12" y="83"/>
                  </a:cubicBezTo>
                  <a:cubicBezTo>
                    <a:pt x="13" y="81"/>
                    <a:pt x="13" y="81"/>
                    <a:pt x="13" y="81"/>
                  </a:cubicBezTo>
                  <a:cubicBezTo>
                    <a:pt x="13" y="81"/>
                    <a:pt x="14" y="78"/>
                    <a:pt x="14" y="77"/>
                  </a:cubicBezTo>
                  <a:cubicBezTo>
                    <a:pt x="14" y="76"/>
                    <a:pt x="14" y="75"/>
                    <a:pt x="14" y="75"/>
                  </a:cubicBezTo>
                  <a:cubicBezTo>
                    <a:pt x="14" y="74"/>
                    <a:pt x="14" y="74"/>
                    <a:pt x="14" y="74"/>
                  </a:cubicBezTo>
                  <a:cubicBezTo>
                    <a:pt x="13" y="73"/>
                    <a:pt x="12" y="72"/>
                    <a:pt x="12" y="72"/>
                  </a:cubicBezTo>
                  <a:cubicBezTo>
                    <a:pt x="12" y="72"/>
                    <a:pt x="11" y="72"/>
                    <a:pt x="11" y="71"/>
                  </a:cubicBezTo>
                  <a:cubicBezTo>
                    <a:pt x="10" y="71"/>
                    <a:pt x="10" y="71"/>
                    <a:pt x="10" y="71"/>
                  </a:cubicBezTo>
                  <a:cubicBezTo>
                    <a:pt x="8" y="69"/>
                    <a:pt x="8" y="69"/>
                    <a:pt x="8" y="69"/>
                  </a:cubicBezTo>
                  <a:cubicBezTo>
                    <a:pt x="11" y="67"/>
                    <a:pt x="11" y="67"/>
                    <a:pt x="11" y="67"/>
                  </a:cubicBezTo>
                  <a:cubicBezTo>
                    <a:pt x="11" y="66"/>
                    <a:pt x="11" y="66"/>
                    <a:pt x="11" y="66"/>
                  </a:cubicBezTo>
                  <a:cubicBezTo>
                    <a:pt x="12" y="65"/>
                    <a:pt x="13" y="65"/>
                    <a:pt x="13" y="65"/>
                  </a:cubicBezTo>
                  <a:cubicBezTo>
                    <a:pt x="13" y="65"/>
                    <a:pt x="14" y="64"/>
                    <a:pt x="14" y="64"/>
                  </a:cubicBezTo>
                  <a:cubicBezTo>
                    <a:pt x="14" y="63"/>
                    <a:pt x="14" y="62"/>
                    <a:pt x="14" y="61"/>
                  </a:cubicBezTo>
                  <a:cubicBezTo>
                    <a:pt x="11" y="60"/>
                    <a:pt x="11" y="60"/>
                    <a:pt x="11" y="60"/>
                  </a:cubicBezTo>
                  <a:cubicBezTo>
                    <a:pt x="11" y="59"/>
                    <a:pt x="11" y="59"/>
                    <a:pt x="11" y="59"/>
                  </a:cubicBezTo>
                  <a:cubicBezTo>
                    <a:pt x="11" y="59"/>
                    <a:pt x="12" y="59"/>
                    <a:pt x="13" y="58"/>
                  </a:cubicBezTo>
                  <a:cubicBezTo>
                    <a:pt x="14" y="58"/>
                    <a:pt x="15" y="57"/>
                    <a:pt x="15" y="57"/>
                  </a:cubicBezTo>
                  <a:cubicBezTo>
                    <a:pt x="16" y="57"/>
                    <a:pt x="16" y="56"/>
                    <a:pt x="16" y="55"/>
                  </a:cubicBezTo>
                  <a:cubicBezTo>
                    <a:pt x="14" y="54"/>
                    <a:pt x="14" y="54"/>
                    <a:pt x="14" y="54"/>
                  </a:cubicBezTo>
                  <a:cubicBezTo>
                    <a:pt x="15" y="52"/>
                    <a:pt x="15" y="52"/>
                    <a:pt x="15" y="52"/>
                  </a:cubicBezTo>
                  <a:cubicBezTo>
                    <a:pt x="14" y="49"/>
                    <a:pt x="14" y="49"/>
                    <a:pt x="14" y="49"/>
                  </a:cubicBezTo>
                  <a:cubicBezTo>
                    <a:pt x="15" y="47"/>
                    <a:pt x="15" y="47"/>
                    <a:pt x="15" y="47"/>
                  </a:cubicBezTo>
                  <a:cubicBezTo>
                    <a:pt x="14" y="46"/>
                    <a:pt x="14" y="46"/>
                    <a:pt x="14" y="46"/>
                  </a:cubicBezTo>
                  <a:cubicBezTo>
                    <a:pt x="10" y="44"/>
                    <a:pt x="10" y="44"/>
                    <a:pt x="10" y="44"/>
                  </a:cubicBezTo>
                  <a:cubicBezTo>
                    <a:pt x="9" y="44"/>
                    <a:pt x="9" y="44"/>
                    <a:pt x="9" y="44"/>
                  </a:cubicBezTo>
                  <a:cubicBezTo>
                    <a:pt x="8" y="44"/>
                    <a:pt x="7" y="45"/>
                    <a:pt x="7" y="45"/>
                  </a:cubicBezTo>
                  <a:cubicBezTo>
                    <a:pt x="4" y="44"/>
                    <a:pt x="4" y="43"/>
                    <a:pt x="4" y="43"/>
                  </a:cubicBezTo>
                  <a:cubicBezTo>
                    <a:pt x="5" y="43"/>
                    <a:pt x="5" y="42"/>
                    <a:pt x="5" y="42"/>
                  </a:cubicBezTo>
                  <a:cubicBezTo>
                    <a:pt x="4" y="41"/>
                    <a:pt x="4" y="41"/>
                    <a:pt x="4" y="41"/>
                  </a:cubicBezTo>
                  <a:cubicBezTo>
                    <a:pt x="4" y="39"/>
                    <a:pt x="4" y="39"/>
                    <a:pt x="4" y="39"/>
                  </a:cubicBezTo>
                  <a:cubicBezTo>
                    <a:pt x="4" y="39"/>
                    <a:pt x="5" y="37"/>
                    <a:pt x="5" y="37"/>
                  </a:cubicBezTo>
                  <a:cubicBezTo>
                    <a:pt x="4" y="36"/>
                    <a:pt x="4" y="35"/>
                    <a:pt x="4" y="35"/>
                  </a:cubicBezTo>
                  <a:cubicBezTo>
                    <a:pt x="5" y="33"/>
                    <a:pt x="5" y="33"/>
                    <a:pt x="5" y="33"/>
                  </a:cubicBezTo>
                  <a:cubicBezTo>
                    <a:pt x="5" y="32"/>
                    <a:pt x="5" y="32"/>
                    <a:pt x="5" y="32"/>
                  </a:cubicBezTo>
                  <a:cubicBezTo>
                    <a:pt x="5" y="31"/>
                    <a:pt x="5" y="30"/>
                    <a:pt x="5" y="30"/>
                  </a:cubicBezTo>
                  <a:cubicBezTo>
                    <a:pt x="1" y="28"/>
                    <a:pt x="1" y="28"/>
                    <a:pt x="1" y="28"/>
                  </a:cubicBezTo>
                  <a:cubicBezTo>
                    <a:pt x="0" y="27"/>
                    <a:pt x="0" y="27"/>
                    <a:pt x="0" y="27"/>
                  </a:cubicBezTo>
                  <a:cubicBezTo>
                    <a:pt x="0" y="25"/>
                    <a:pt x="0" y="25"/>
                    <a:pt x="0" y="25"/>
                  </a:cubicBezTo>
                  <a:cubicBezTo>
                    <a:pt x="2" y="23"/>
                    <a:pt x="2" y="23"/>
                    <a:pt x="2" y="23"/>
                  </a:cubicBezTo>
                  <a:cubicBezTo>
                    <a:pt x="3" y="21"/>
                    <a:pt x="3" y="21"/>
                    <a:pt x="3" y="21"/>
                  </a:cubicBezTo>
                  <a:cubicBezTo>
                    <a:pt x="3" y="20"/>
                    <a:pt x="3" y="20"/>
                    <a:pt x="3" y="19"/>
                  </a:cubicBezTo>
                  <a:cubicBezTo>
                    <a:pt x="3" y="19"/>
                    <a:pt x="4" y="18"/>
                    <a:pt x="4" y="18"/>
                  </a:cubicBezTo>
                  <a:cubicBezTo>
                    <a:pt x="4" y="16"/>
                    <a:pt x="4" y="16"/>
                    <a:pt x="4" y="16"/>
                  </a:cubicBezTo>
                  <a:cubicBezTo>
                    <a:pt x="4" y="15"/>
                    <a:pt x="4" y="15"/>
                    <a:pt x="4" y="15"/>
                  </a:cubicBezTo>
                  <a:cubicBezTo>
                    <a:pt x="5" y="14"/>
                    <a:pt x="5" y="14"/>
                    <a:pt x="5" y="14"/>
                  </a:cubicBezTo>
                  <a:cubicBezTo>
                    <a:pt x="5" y="14"/>
                    <a:pt x="6" y="13"/>
                    <a:pt x="7" y="13"/>
                  </a:cubicBezTo>
                  <a:cubicBezTo>
                    <a:pt x="7" y="12"/>
                    <a:pt x="7" y="11"/>
                    <a:pt x="7" y="11"/>
                  </a:cubicBezTo>
                  <a:cubicBezTo>
                    <a:pt x="11" y="5"/>
                    <a:pt x="11" y="5"/>
                    <a:pt x="11" y="5"/>
                  </a:cubicBezTo>
                  <a:cubicBezTo>
                    <a:pt x="10" y="4"/>
                    <a:pt x="10" y="4"/>
                    <a:pt x="10" y="4"/>
                  </a:cubicBezTo>
                  <a:cubicBezTo>
                    <a:pt x="13" y="0"/>
                    <a:pt x="14" y="0"/>
                    <a:pt x="14" y="0"/>
                  </a:cubicBezTo>
                  <a:cubicBezTo>
                    <a:pt x="15" y="0"/>
                    <a:pt x="16" y="0"/>
                    <a:pt x="16" y="0"/>
                  </a:cubicBezTo>
                  <a:cubicBezTo>
                    <a:pt x="17" y="1"/>
                    <a:pt x="17" y="1"/>
                    <a:pt x="17" y="1"/>
                  </a:cubicBezTo>
                  <a:cubicBezTo>
                    <a:pt x="18" y="2"/>
                    <a:pt x="18" y="2"/>
                    <a:pt x="18" y="2"/>
                  </a:cubicBezTo>
                  <a:cubicBezTo>
                    <a:pt x="18" y="3"/>
                    <a:pt x="18" y="3"/>
                    <a:pt x="18" y="3"/>
                  </a:cubicBezTo>
                  <a:cubicBezTo>
                    <a:pt x="18" y="4"/>
                    <a:pt x="17" y="4"/>
                    <a:pt x="17" y="5"/>
                  </a:cubicBezTo>
                  <a:cubicBezTo>
                    <a:pt x="18" y="5"/>
                    <a:pt x="17" y="6"/>
                    <a:pt x="17" y="6"/>
                  </a:cubicBezTo>
                  <a:cubicBezTo>
                    <a:pt x="18" y="6"/>
                    <a:pt x="18" y="7"/>
                    <a:pt x="18" y="7"/>
                  </a:cubicBezTo>
                  <a:cubicBezTo>
                    <a:pt x="19" y="8"/>
                    <a:pt x="19" y="8"/>
                    <a:pt x="19" y="8"/>
                  </a:cubicBezTo>
                  <a:cubicBezTo>
                    <a:pt x="19" y="9"/>
                    <a:pt x="20" y="9"/>
                    <a:pt x="20" y="9"/>
                  </a:cubicBezTo>
                  <a:cubicBezTo>
                    <a:pt x="22" y="8"/>
                    <a:pt x="22" y="8"/>
                    <a:pt x="22" y="8"/>
                  </a:cubicBezTo>
                  <a:cubicBezTo>
                    <a:pt x="24" y="7"/>
                    <a:pt x="24" y="7"/>
                    <a:pt x="24" y="7"/>
                  </a:cubicBezTo>
                  <a:cubicBezTo>
                    <a:pt x="24" y="7"/>
                    <a:pt x="26" y="6"/>
                    <a:pt x="27" y="6"/>
                  </a:cubicBezTo>
                  <a:cubicBezTo>
                    <a:pt x="27" y="6"/>
                    <a:pt x="27" y="5"/>
                    <a:pt x="28" y="4"/>
                  </a:cubicBezTo>
                  <a:cubicBezTo>
                    <a:pt x="29" y="4"/>
                    <a:pt x="29" y="4"/>
                    <a:pt x="29" y="4"/>
                  </a:cubicBezTo>
                  <a:cubicBezTo>
                    <a:pt x="31" y="4"/>
                    <a:pt x="31" y="4"/>
                    <a:pt x="31" y="4"/>
                  </a:cubicBezTo>
                  <a:cubicBezTo>
                    <a:pt x="32" y="6"/>
                    <a:pt x="32" y="6"/>
                    <a:pt x="32" y="6"/>
                  </a:cubicBezTo>
                  <a:cubicBezTo>
                    <a:pt x="34" y="7"/>
                    <a:pt x="34" y="7"/>
                    <a:pt x="34" y="7"/>
                  </a:cubicBezTo>
                  <a:cubicBezTo>
                    <a:pt x="36" y="9"/>
                    <a:pt x="36" y="9"/>
                    <a:pt x="36" y="9"/>
                  </a:cubicBezTo>
                  <a:cubicBezTo>
                    <a:pt x="37" y="12"/>
                    <a:pt x="37" y="12"/>
                    <a:pt x="37" y="12"/>
                  </a:cubicBezTo>
                  <a:cubicBezTo>
                    <a:pt x="39" y="15"/>
                    <a:pt x="39" y="15"/>
                    <a:pt x="39" y="15"/>
                  </a:cubicBezTo>
                  <a:cubicBezTo>
                    <a:pt x="40" y="14"/>
                    <a:pt x="40" y="14"/>
                    <a:pt x="40" y="14"/>
                  </a:cubicBezTo>
                  <a:cubicBezTo>
                    <a:pt x="42" y="16"/>
                    <a:pt x="42" y="16"/>
                    <a:pt x="42" y="16"/>
                  </a:cubicBezTo>
                  <a:cubicBezTo>
                    <a:pt x="44" y="17"/>
                    <a:pt x="44" y="17"/>
                    <a:pt x="44" y="17"/>
                  </a:cubicBezTo>
                  <a:cubicBezTo>
                    <a:pt x="44" y="17"/>
                    <a:pt x="46" y="17"/>
                    <a:pt x="48" y="18"/>
                  </a:cubicBezTo>
                  <a:cubicBezTo>
                    <a:pt x="49" y="18"/>
                    <a:pt x="49" y="19"/>
                    <a:pt x="49" y="19"/>
                  </a:cubicBezTo>
                  <a:cubicBezTo>
                    <a:pt x="50" y="21"/>
                    <a:pt x="52" y="23"/>
                    <a:pt x="52" y="23"/>
                  </a:cubicBezTo>
                  <a:cubicBezTo>
                    <a:pt x="53" y="26"/>
                    <a:pt x="53" y="26"/>
                    <a:pt x="53" y="26"/>
                  </a:cubicBezTo>
                  <a:cubicBezTo>
                    <a:pt x="53" y="26"/>
                    <a:pt x="54" y="28"/>
                    <a:pt x="54" y="29"/>
                  </a:cubicBezTo>
                  <a:cubicBezTo>
                    <a:pt x="54" y="29"/>
                    <a:pt x="54" y="30"/>
                    <a:pt x="54" y="30"/>
                  </a:cubicBezTo>
                  <a:cubicBezTo>
                    <a:pt x="57" y="33"/>
                    <a:pt x="57" y="33"/>
                    <a:pt x="57" y="33"/>
                  </a:cubicBezTo>
                  <a:cubicBezTo>
                    <a:pt x="56" y="36"/>
                    <a:pt x="56" y="36"/>
                    <a:pt x="56" y="36"/>
                  </a:cubicBezTo>
                  <a:cubicBezTo>
                    <a:pt x="55" y="38"/>
                    <a:pt x="55" y="38"/>
                    <a:pt x="55" y="38"/>
                  </a:cubicBezTo>
                  <a:cubicBezTo>
                    <a:pt x="55" y="38"/>
                    <a:pt x="55" y="40"/>
                    <a:pt x="55" y="40"/>
                  </a:cubicBezTo>
                  <a:cubicBezTo>
                    <a:pt x="55" y="40"/>
                    <a:pt x="55" y="42"/>
                    <a:pt x="55" y="42"/>
                  </a:cubicBezTo>
                  <a:cubicBezTo>
                    <a:pt x="54" y="43"/>
                    <a:pt x="54" y="43"/>
                    <a:pt x="54" y="43"/>
                  </a:cubicBezTo>
                  <a:cubicBezTo>
                    <a:pt x="55" y="48"/>
                    <a:pt x="55" y="48"/>
                    <a:pt x="55" y="48"/>
                  </a:cubicBezTo>
                  <a:cubicBezTo>
                    <a:pt x="54" y="51"/>
                    <a:pt x="54" y="51"/>
                    <a:pt x="54" y="51"/>
                  </a:cubicBezTo>
                  <a:cubicBezTo>
                    <a:pt x="55" y="51"/>
                    <a:pt x="56" y="52"/>
                    <a:pt x="56" y="53"/>
                  </a:cubicBezTo>
                  <a:cubicBezTo>
                    <a:pt x="57" y="53"/>
                    <a:pt x="56" y="54"/>
                    <a:pt x="56" y="54"/>
                  </a:cubicBezTo>
                  <a:cubicBezTo>
                    <a:pt x="55" y="55"/>
                    <a:pt x="55" y="55"/>
                    <a:pt x="54" y="56"/>
                  </a:cubicBezTo>
                  <a:cubicBezTo>
                    <a:pt x="53" y="56"/>
                    <a:pt x="53" y="56"/>
                    <a:pt x="53" y="56"/>
                  </a:cubicBezTo>
                  <a:cubicBezTo>
                    <a:pt x="53" y="57"/>
                    <a:pt x="52" y="57"/>
                    <a:pt x="52" y="57"/>
                  </a:cubicBezTo>
                  <a:cubicBezTo>
                    <a:pt x="52" y="57"/>
                    <a:pt x="52" y="58"/>
                    <a:pt x="52" y="59"/>
                  </a:cubicBezTo>
                  <a:cubicBezTo>
                    <a:pt x="53" y="60"/>
                    <a:pt x="55" y="61"/>
                    <a:pt x="55" y="61"/>
                  </a:cubicBezTo>
                  <a:cubicBezTo>
                    <a:pt x="55" y="61"/>
                    <a:pt x="57" y="63"/>
                    <a:pt x="57" y="64"/>
                  </a:cubicBezTo>
                  <a:cubicBezTo>
                    <a:pt x="58" y="64"/>
                    <a:pt x="57" y="65"/>
                    <a:pt x="57" y="66"/>
                  </a:cubicBezTo>
                  <a:cubicBezTo>
                    <a:pt x="57" y="66"/>
                    <a:pt x="57" y="67"/>
                    <a:pt x="55" y="68"/>
                  </a:cubicBezTo>
                  <a:cubicBezTo>
                    <a:pt x="56" y="69"/>
                    <a:pt x="56" y="69"/>
                    <a:pt x="56" y="69"/>
                  </a:cubicBezTo>
                  <a:cubicBezTo>
                    <a:pt x="57" y="72"/>
                    <a:pt x="57" y="72"/>
                    <a:pt x="57" y="72"/>
                  </a:cubicBezTo>
                  <a:cubicBezTo>
                    <a:pt x="57" y="72"/>
                    <a:pt x="57" y="73"/>
                    <a:pt x="57" y="73"/>
                  </a:cubicBezTo>
                  <a:cubicBezTo>
                    <a:pt x="58" y="74"/>
                    <a:pt x="59" y="76"/>
                    <a:pt x="60" y="76"/>
                  </a:cubicBezTo>
                  <a:cubicBezTo>
                    <a:pt x="60" y="76"/>
                    <a:pt x="61" y="78"/>
                    <a:pt x="61" y="79"/>
                  </a:cubicBezTo>
                  <a:cubicBezTo>
                    <a:pt x="61" y="79"/>
                    <a:pt x="61" y="80"/>
                    <a:pt x="61" y="80"/>
                  </a:cubicBezTo>
                  <a:cubicBezTo>
                    <a:pt x="61" y="80"/>
                    <a:pt x="62" y="80"/>
                    <a:pt x="62" y="80"/>
                  </a:cubicBezTo>
                  <a:cubicBezTo>
                    <a:pt x="63" y="81"/>
                    <a:pt x="65" y="81"/>
                    <a:pt x="65" y="81"/>
                  </a:cubicBezTo>
                  <a:cubicBezTo>
                    <a:pt x="65" y="81"/>
                    <a:pt x="66" y="82"/>
                    <a:pt x="66" y="83"/>
                  </a:cubicBezTo>
                  <a:cubicBezTo>
                    <a:pt x="67" y="84"/>
                    <a:pt x="68" y="86"/>
                    <a:pt x="68" y="87"/>
                  </a:cubicBezTo>
                  <a:cubicBezTo>
                    <a:pt x="68" y="87"/>
                    <a:pt x="68" y="88"/>
                    <a:pt x="68" y="88"/>
                  </a:cubicBezTo>
                  <a:cubicBezTo>
                    <a:pt x="68" y="89"/>
                    <a:pt x="68" y="89"/>
                    <a:pt x="68" y="89"/>
                  </a:cubicBezTo>
                  <a:cubicBezTo>
                    <a:pt x="68" y="90"/>
                    <a:pt x="69" y="89"/>
                    <a:pt x="69" y="89"/>
                  </a:cubicBezTo>
                  <a:cubicBezTo>
                    <a:pt x="69" y="89"/>
                    <a:pt x="70" y="88"/>
                    <a:pt x="70" y="88"/>
                  </a:cubicBezTo>
                  <a:cubicBezTo>
                    <a:pt x="71" y="88"/>
                    <a:pt x="72" y="88"/>
                    <a:pt x="73" y="88"/>
                  </a:cubicBezTo>
                  <a:cubicBezTo>
                    <a:pt x="74" y="88"/>
                    <a:pt x="74" y="88"/>
                    <a:pt x="74" y="88"/>
                  </a:cubicBezTo>
                  <a:cubicBezTo>
                    <a:pt x="76" y="88"/>
                    <a:pt x="76" y="88"/>
                    <a:pt x="77" y="88"/>
                  </a:cubicBezTo>
                  <a:cubicBezTo>
                    <a:pt x="79" y="89"/>
                    <a:pt x="79" y="89"/>
                    <a:pt x="79" y="89"/>
                  </a:cubicBezTo>
                  <a:cubicBezTo>
                    <a:pt x="80" y="91"/>
                    <a:pt x="80" y="91"/>
                    <a:pt x="80" y="91"/>
                  </a:cubicBezTo>
                  <a:cubicBezTo>
                    <a:pt x="80" y="91"/>
                    <a:pt x="81" y="91"/>
                    <a:pt x="81" y="91"/>
                  </a:cubicBezTo>
                  <a:cubicBezTo>
                    <a:pt x="82" y="93"/>
                    <a:pt x="82" y="93"/>
                    <a:pt x="82" y="93"/>
                  </a:cubicBezTo>
                  <a:cubicBezTo>
                    <a:pt x="84" y="96"/>
                    <a:pt x="84" y="96"/>
                    <a:pt x="84" y="96"/>
                  </a:cubicBezTo>
                  <a:cubicBezTo>
                    <a:pt x="85" y="104"/>
                    <a:pt x="85" y="104"/>
                    <a:pt x="85" y="104"/>
                  </a:cubicBezTo>
                  <a:cubicBezTo>
                    <a:pt x="83" y="104"/>
                    <a:pt x="81" y="106"/>
                    <a:pt x="80" y="107"/>
                  </a:cubicBezTo>
                  <a:cubicBezTo>
                    <a:pt x="77" y="115"/>
                    <a:pt x="77" y="115"/>
                    <a:pt x="77" y="115"/>
                  </a:cubicBezTo>
                  <a:cubicBezTo>
                    <a:pt x="75" y="124"/>
                    <a:pt x="75" y="124"/>
                    <a:pt x="75" y="124"/>
                  </a:cubicBezTo>
                  <a:cubicBezTo>
                    <a:pt x="70" y="132"/>
                    <a:pt x="70" y="132"/>
                    <a:pt x="70" y="132"/>
                  </a:cubicBezTo>
                  <a:cubicBezTo>
                    <a:pt x="63" y="136"/>
                    <a:pt x="63" y="136"/>
                    <a:pt x="63" y="136"/>
                  </a:cubicBezTo>
                  <a:cubicBezTo>
                    <a:pt x="62" y="136"/>
                    <a:pt x="62" y="136"/>
                    <a:pt x="62" y="136"/>
                  </a:cubicBezTo>
                  <a:cubicBezTo>
                    <a:pt x="62" y="136"/>
                    <a:pt x="61" y="137"/>
                    <a:pt x="61" y="137"/>
                  </a:cubicBezTo>
                  <a:cubicBezTo>
                    <a:pt x="60" y="140"/>
                    <a:pt x="60" y="140"/>
                    <a:pt x="60" y="140"/>
                  </a:cubicBezTo>
                  <a:cubicBezTo>
                    <a:pt x="59" y="141"/>
                    <a:pt x="59" y="141"/>
                    <a:pt x="59" y="141"/>
                  </a:cubicBezTo>
                  <a:cubicBezTo>
                    <a:pt x="58" y="141"/>
                    <a:pt x="58" y="141"/>
                    <a:pt x="58" y="141"/>
                  </a:cubicBezTo>
                  <a:cubicBezTo>
                    <a:pt x="58" y="142"/>
                    <a:pt x="58" y="142"/>
                    <a:pt x="58" y="142"/>
                  </a:cubicBezTo>
                  <a:cubicBezTo>
                    <a:pt x="58" y="143"/>
                    <a:pt x="58" y="143"/>
                    <a:pt x="58" y="144"/>
                  </a:cubicBezTo>
                  <a:cubicBezTo>
                    <a:pt x="58" y="144"/>
                    <a:pt x="58" y="144"/>
                    <a:pt x="58" y="145"/>
                  </a:cubicBezTo>
                  <a:cubicBezTo>
                    <a:pt x="58" y="145"/>
                    <a:pt x="59" y="145"/>
                    <a:pt x="59" y="146"/>
                  </a:cubicBezTo>
                  <a:cubicBezTo>
                    <a:pt x="59" y="146"/>
                    <a:pt x="60" y="147"/>
                    <a:pt x="61" y="147"/>
                  </a:cubicBezTo>
                  <a:cubicBezTo>
                    <a:pt x="62" y="148"/>
                    <a:pt x="63" y="148"/>
                    <a:pt x="63" y="148"/>
                  </a:cubicBezTo>
                  <a:cubicBezTo>
                    <a:pt x="64" y="150"/>
                    <a:pt x="64" y="150"/>
                    <a:pt x="64" y="150"/>
                  </a:cubicBezTo>
                  <a:cubicBezTo>
                    <a:pt x="63" y="151"/>
                    <a:pt x="62" y="151"/>
                    <a:pt x="61" y="151"/>
                  </a:cubicBezTo>
                  <a:cubicBezTo>
                    <a:pt x="61" y="151"/>
                    <a:pt x="60" y="151"/>
                    <a:pt x="60" y="151"/>
                  </a:cubicBezTo>
                  <a:cubicBezTo>
                    <a:pt x="59" y="151"/>
                    <a:pt x="59" y="151"/>
                    <a:pt x="58" y="151"/>
                  </a:cubicBezTo>
                  <a:cubicBezTo>
                    <a:pt x="58" y="151"/>
                    <a:pt x="58" y="152"/>
                    <a:pt x="58" y="153"/>
                  </a:cubicBezTo>
                  <a:cubicBezTo>
                    <a:pt x="59" y="154"/>
                    <a:pt x="59" y="154"/>
                    <a:pt x="59" y="154"/>
                  </a:cubicBezTo>
                  <a:cubicBezTo>
                    <a:pt x="59" y="154"/>
                    <a:pt x="59" y="156"/>
                    <a:pt x="59" y="156"/>
                  </a:cubicBezTo>
                  <a:cubicBezTo>
                    <a:pt x="59" y="156"/>
                    <a:pt x="59" y="157"/>
                    <a:pt x="57" y="158"/>
                  </a:cubicBezTo>
                  <a:cubicBezTo>
                    <a:pt x="56" y="160"/>
                    <a:pt x="56" y="160"/>
                    <a:pt x="56" y="160"/>
                  </a:cubicBezTo>
                  <a:cubicBezTo>
                    <a:pt x="52" y="160"/>
                    <a:pt x="52" y="160"/>
                    <a:pt x="52" y="160"/>
                  </a:cubicBezTo>
                  <a:cubicBezTo>
                    <a:pt x="52" y="160"/>
                    <a:pt x="52" y="160"/>
                    <a:pt x="52" y="160"/>
                  </a:cubicBezTo>
                  <a:close/>
                  <a:moveTo>
                    <a:pt x="49" y="158"/>
                  </a:moveTo>
                  <a:cubicBezTo>
                    <a:pt x="49" y="158"/>
                    <a:pt x="49" y="158"/>
                    <a:pt x="49" y="158"/>
                  </a:cubicBezTo>
                  <a:cubicBezTo>
                    <a:pt x="52" y="159"/>
                    <a:pt x="52" y="159"/>
                    <a:pt x="52" y="159"/>
                  </a:cubicBezTo>
                  <a:cubicBezTo>
                    <a:pt x="55" y="159"/>
                    <a:pt x="55" y="159"/>
                    <a:pt x="55" y="159"/>
                  </a:cubicBezTo>
                  <a:cubicBezTo>
                    <a:pt x="57" y="158"/>
                    <a:pt x="57" y="158"/>
                    <a:pt x="57" y="158"/>
                  </a:cubicBezTo>
                  <a:cubicBezTo>
                    <a:pt x="58" y="157"/>
                    <a:pt x="59" y="156"/>
                    <a:pt x="59" y="156"/>
                  </a:cubicBezTo>
                  <a:cubicBezTo>
                    <a:pt x="59" y="156"/>
                    <a:pt x="58" y="154"/>
                    <a:pt x="58" y="154"/>
                  </a:cubicBezTo>
                  <a:cubicBezTo>
                    <a:pt x="58" y="153"/>
                    <a:pt x="58" y="153"/>
                    <a:pt x="58" y="153"/>
                  </a:cubicBezTo>
                  <a:cubicBezTo>
                    <a:pt x="58" y="153"/>
                    <a:pt x="57" y="152"/>
                    <a:pt x="57" y="151"/>
                  </a:cubicBezTo>
                  <a:cubicBezTo>
                    <a:pt x="57" y="151"/>
                    <a:pt x="58" y="150"/>
                    <a:pt x="58" y="150"/>
                  </a:cubicBezTo>
                  <a:cubicBezTo>
                    <a:pt x="59" y="150"/>
                    <a:pt x="59" y="150"/>
                    <a:pt x="59" y="150"/>
                  </a:cubicBezTo>
                  <a:cubicBezTo>
                    <a:pt x="59" y="150"/>
                    <a:pt x="60" y="150"/>
                    <a:pt x="60" y="150"/>
                  </a:cubicBezTo>
                  <a:cubicBezTo>
                    <a:pt x="61" y="151"/>
                    <a:pt x="61" y="151"/>
                    <a:pt x="61" y="151"/>
                  </a:cubicBezTo>
                  <a:cubicBezTo>
                    <a:pt x="61" y="151"/>
                    <a:pt x="61" y="151"/>
                    <a:pt x="61" y="151"/>
                  </a:cubicBezTo>
                  <a:cubicBezTo>
                    <a:pt x="62" y="151"/>
                    <a:pt x="63" y="150"/>
                    <a:pt x="63" y="149"/>
                  </a:cubicBezTo>
                  <a:cubicBezTo>
                    <a:pt x="63" y="149"/>
                    <a:pt x="63" y="149"/>
                    <a:pt x="63" y="149"/>
                  </a:cubicBezTo>
                  <a:cubicBezTo>
                    <a:pt x="62" y="149"/>
                    <a:pt x="62" y="148"/>
                    <a:pt x="61" y="148"/>
                  </a:cubicBezTo>
                  <a:cubicBezTo>
                    <a:pt x="59" y="147"/>
                    <a:pt x="58" y="146"/>
                    <a:pt x="58" y="146"/>
                  </a:cubicBezTo>
                  <a:cubicBezTo>
                    <a:pt x="58" y="146"/>
                    <a:pt x="58" y="145"/>
                    <a:pt x="58" y="145"/>
                  </a:cubicBezTo>
                  <a:cubicBezTo>
                    <a:pt x="57" y="145"/>
                    <a:pt x="57" y="144"/>
                    <a:pt x="57" y="144"/>
                  </a:cubicBezTo>
                  <a:cubicBezTo>
                    <a:pt x="57" y="143"/>
                    <a:pt x="57" y="142"/>
                    <a:pt x="57" y="142"/>
                  </a:cubicBezTo>
                  <a:cubicBezTo>
                    <a:pt x="57" y="141"/>
                    <a:pt x="57" y="141"/>
                    <a:pt x="57" y="141"/>
                  </a:cubicBezTo>
                  <a:cubicBezTo>
                    <a:pt x="57" y="141"/>
                    <a:pt x="58" y="140"/>
                    <a:pt x="59" y="140"/>
                  </a:cubicBezTo>
                  <a:cubicBezTo>
                    <a:pt x="60" y="140"/>
                    <a:pt x="60" y="140"/>
                    <a:pt x="60" y="140"/>
                  </a:cubicBezTo>
                  <a:cubicBezTo>
                    <a:pt x="61" y="137"/>
                    <a:pt x="61" y="137"/>
                    <a:pt x="61" y="137"/>
                  </a:cubicBezTo>
                  <a:cubicBezTo>
                    <a:pt x="61" y="137"/>
                    <a:pt x="61" y="136"/>
                    <a:pt x="62" y="136"/>
                  </a:cubicBezTo>
                  <a:cubicBezTo>
                    <a:pt x="63" y="136"/>
                    <a:pt x="63" y="136"/>
                    <a:pt x="63" y="136"/>
                  </a:cubicBezTo>
                  <a:cubicBezTo>
                    <a:pt x="63" y="136"/>
                    <a:pt x="63" y="136"/>
                    <a:pt x="63" y="136"/>
                  </a:cubicBezTo>
                  <a:cubicBezTo>
                    <a:pt x="70" y="132"/>
                    <a:pt x="70" y="132"/>
                    <a:pt x="70" y="132"/>
                  </a:cubicBezTo>
                  <a:cubicBezTo>
                    <a:pt x="75" y="124"/>
                    <a:pt x="75" y="124"/>
                    <a:pt x="75" y="124"/>
                  </a:cubicBezTo>
                  <a:cubicBezTo>
                    <a:pt x="76" y="115"/>
                    <a:pt x="76" y="115"/>
                    <a:pt x="76" y="115"/>
                  </a:cubicBezTo>
                  <a:cubicBezTo>
                    <a:pt x="79" y="107"/>
                    <a:pt x="79" y="107"/>
                    <a:pt x="79" y="107"/>
                  </a:cubicBezTo>
                  <a:cubicBezTo>
                    <a:pt x="80" y="106"/>
                    <a:pt x="83" y="104"/>
                    <a:pt x="84" y="104"/>
                  </a:cubicBezTo>
                  <a:cubicBezTo>
                    <a:pt x="84" y="103"/>
                    <a:pt x="84" y="100"/>
                    <a:pt x="83" y="96"/>
                  </a:cubicBezTo>
                  <a:cubicBezTo>
                    <a:pt x="81" y="93"/>
                    <a:pt x="81" y="93"/>
                    <a:pt x="81" y="93"/>
                  </a:cubicBezTo>
                  <a:cubicBezTo>
                    <a:pt x="81" y="91"/>
                    <a:pt x="81" y="91"/>
                    <a:pt x="81" y="91"/>
                  </a:cubicBezTo>
                  <a:cubicBezTo>
                    <a:pt x="81" y="92"/>
                    <a:pt x="80" y="92"/>
                    <a:pt x="80" y="91"/>
                  </a:cubicBezTo>
                  <a:cubicBezTo>
                    <a:pt x="80" y="91"/>
                    <a:pt x="79" y="91"/>
                    <a:pt x="79" y="91"/>
                  </a:cubicBezTo>
                  <a:cubicBezTo>
                    <a:pt x="79" y="90"/>
                    <a:pt x="79" y="90"/>
                    <a:pt x="79" y="90"/>
                  </a:cubicBezTo>
                  <a:cubicBezTo>
                    <a:pt x="76" y="89"/>
                    <a:pt x="76" y="89"/>
                    <a:pt x="76" y="89"/>
                  </a:cubicBezTo>
                  <a:cubicBezTo>
                    <a:pt x="76" y="89"/>
                    <a:pt x="76" y="89"/>
                    <a:pt x="75" y="89"/>
                  </a:cubicBezTo>
                  <a:cubicBezTo>
                    <a:pt x="75" y="89"/>
                    <a:pt x="74" y="89"/>
                    <a:pt x="74" y="89"/>
                  </a:cubicBezTo>
                  <a:cubicBezTo>
                    <a:pt x="72" y="88"/>
                    <a:pt x="71" y="88"/>
                    <a:pt x="71" y="89"/>
                  </a:cubicBezTo>
                  <a:cubicBezTo>
                    <a:pt x="70" y="89"/>
                    <a:pt x="70" y="89"/>
                    <a:pt x="69" y="90"/>
                  </a:cubicBezTo>
                  <a:cubicBezTo>
                    <a:pt x="69" y="90"/>
                    <a:pt x="69" y="90"/>
                    <a:pt x="69" y="90"/>
                  </a:cubicBezTo>
                  <a:cubicBezTo>
                    <a:pt x="68" y="91"/>
                    <a:pt x="68" y="90"/>
                    <a:pt x="68" y="90"/>
                  </a:cubicBezTo>
                  <a:cubicBezTo>
                    <a:pt x="68" y="90"/>
                    <a:pt x="68" y="90"/>
                    <a:pt x="67" y="90"/>
                  </a:cubicBezTo>
                  <a:cubicBezTo>
                    <a:pt x="67" y="88"/>
                    <a:pt x="67" y="88"/>
                    <a:pt x="67" y="88"/>
                  </a:cubicBezTo>
                  <a:cubicBezTo>
                    <a:pt x="67" y="88"/>
                    <a:pt x="67" y="87"/>
                    <a:pt x="67" y="87"/>
                  </a:cubicBezTo>
                  <a:cubicBezTo>
                    <a:pt x="67" y="86"/>
                    <a:pt x="66" y="84"/>
                    <a:pt x="66" y="83"/>
                  </a:cubicBezTo>
                  <a:cubicBezTo>
                    <a:pt x="65" y="82"/>
                    <a:pt x="65" y="82"/>
                    <a:pt x="65" y="81"/>
                  </a:cubicBezTo>
                  <a:cubicBezTo>
                    <a:pt x="65" y="81"/>
                    <a:pt x="63" y="81"/>
                    <a:pt x="63" y="81"/>
                  </a:cubicBezTo>
                  <a:cubicBezTo>
                    <a:pt x="62" y="81"/>
                    <a:pt x="61" y="81"/>
                    <a:pt x="61" y="81"/>
                  </a:cubicBezTo>
                  <a:cubicBezTo>
                    <a:pt x="60" y="80"/>
                    <a:pt x="60" y="79"/>
                    <a:pt x="61" y="78"/>
                  </a:cubicBezTo>
                  <a:cubicBezTo>
                    <a:pt x="61" y="78"/>
                    <a:pt x="60" y="77"/>
                    <a:pt x="59" y="76"/>
                  </a:cubicBezTo>
                  <a:cubicBezTo>
                    <a:pt x="59" y="76"/>
                    <a:pt x="57" y="73"/>
                    <a:pt x="57" y="73"/>
                  </a:cubicBezTo>
                  <a:cubicBezTo>
                    <a:pt x="57" y="73"/>
                    <a:pt x="56" y="73"/>
                    <a:pt x="56" y="72"/>
                  </a:cubicBezTo>
                  <a:cubicBezTo>
                    <a:pt x="55" y="68"/>
                    <a:pt x="55" y="68"/>
                    <a:pt x="55" y="68"/>
                  </a:cubicBezTo>
                  <a:cubicBezTo>
                    <a:pt x="56" y="67"/>
                    <a:pt x="56" y="66"/>
                    <a:pt x="56" y="66"/>
                  </a:cubicBezTo>
                  <a:cubicBezTo>
                    <a:pt x="57" y="65"/>
                    <a:pt x="57" y="64"/>
                    <a:pt x="57" y="64"/>
                  </a:cubicBezTo>
                  <a:cubicBezTo>
                    <a:pt x="57" y="64"/>
                    <a:pt x="55" y="62"/>
                    <a:pt x="54" y="62"/>
                  </a:cubicBezTo>
                  <a:cubicBezTo>
                    <a:pt x="54" y="62"/>
                    <a:pt x="52" y="60"/>
                    <a:pt x="52" y="59"/>
                  </a:cubicBezTo>
                  <a:cubicBezTo>
                    <a:pt x="51" y="58"/>
                    <a:pt x="51" y="57"/>
                    <a:pt x="51" y="57"/>
                  </a:cubicBezTo>
                  <a:cubicBezTo>
                    <a:pt x="52" y="56"/>
                    <a:pt x="52" y="56"/>
                    <a:pt x="53" y="56"/>
                  </a:cubicBezTo>
                  <a:cubicBezTo>
                    <a:pt x="54" y="55"/>
                    <a:pt x="54" y="55"/>
                    <a:pt x="54" y="55"/>
                  </a:cubicBezTo>
                  <a:cubicBezTo>
                    <a:pt x="54" y="55"/>
                    <a:pt x="55" y="54"/>
                    <a:pt x="55" y="54"/>
                  </a:cubicBezTo>
                  <a:cubicBezTo>
                    <a:pt x="55" y="53"/>
                    <a:pt x="55" y="53"/>
                    <a:pt x="55" y="53"/>
                  </a:cubicBezTo>
                  <a:cubicBezTo>
                    <a:pt x="55" y="53"/>
                    <a:pt x="54" y="51"/>
                    <a:pt x="54" y="51"/>
                  </a:cubicBezTo>
                  <a:cubicBezTo>
                    <a:pt x="55" y="48"/>
                    <a:pt x="55" y="48"/>
                    <a:pt x="55" y="48"/>
                  </a:cubicBezTo>
                  <a:cubicBezTo>
                    <a:pt x="54" y="47"/>
                    <a:pt x="54" y="47"/>
                    <a:pt x="54" y="47"/>
                  </a:cubicBezTo>
                  <a:cubicBezTo>
                    <a:pt x="54" y="43"/>
                    <a:pt x="54" y="43"/>
                    <a:pt x="54" y="43"/>
                  </a:cubicBezTo>
                  <a:cubicBezTo>
                    <a:pt x="54" y="42"/>
                    <a:pt x="54" y="42"/>
                    <a:pt x="54" y="42"/>
                  </a:cubicBezTo>
                  <a:cubicBezTo>
                    <a:pt x="54" y="41"/>
                    <a:pt x="54" y="40"/>
                    <a:pt x="54" y="40"/>
                  </a:cubicBezTo>
                  <a:cubicBezTo>
                    <a:pt x="54" y="39"/>
                    <a:pt x="55" y="38"/>
                    <a:pt x="55" y="37"/>
                  </a:cubicBezTo>
                  <a:cubicBezTo>
                    <a:pt x="55" y="35"/>
                    <a:pt x="55" y="35"/>
                    <a:pt x="55" y="35"/>
                  </a:cubicBezTo>
                  <a:cubicBezTo>
                    <a:pt x="56" y="33"/>
                    <a:pt x="56" y="33"/>
                    <a:pt x="56" y="33"/>
                  </a:cubicBezTo>
                  <a:cubicBezTo>
                    <a:pt x="54" y="30"/>
                    <a:pt x="54" y="30"/>
                    <a:pt x="54" y="30"/>
                  </a:cubicBezTo>
                  <a:cubicBezTo>
                    <a:pt x="54" y="30"/>
                    <a:pt x="54" y="30"/>
                    <a:pt x="53" y="29"/>
                  </a:cubicBezTo>
                  <a:cubicBezTo>
                    <a:pt x="53" y="28"/>
                    <a:pt x="52" y="26"/>
                    <a:pt x="52" y="26"/>
                  </a:cubicBezTo>
                  <a:cubicBezTo>
                    <a:pt x="51" y="24"/>
                    <a:pt x="51" y="24"/>
                    <a:pt x="51" y="24"/>
                  </a:cubicBezTo>
                  <a:cubicBezTo>
                    <a:pt x="51" y="23"/>
                    <a:pt x="49" y="21"/>
                    <a:pt x="49" y="21"/>
                  </a:cubicBezTo>
                  <a:cubicBezTo>
                    <a:pt x="49" y="20"/>
                    <a:pt x="48" y="20"/>
                    <a:pt x="48" y="20"/>
                  </a:cubicBezTo>
                  <a:cubicBezTo>
                    <a:pt x="48" y="19"/>
                    <a:pt x="48" y="19"/>
                    <a:pt x="47" y="19"/>
                  </a:cubicBezTo>
                  <a:cubicBezTo>
                    <a:pt x="46" y="18"/>
                    <a:pt x="44" y="17"/>
                    <a:pt x="44" y="17"/>
                  </a:cubicBezTo>
                  <a:cubicBezTo>
                    <a:pt x="42" y="17"/>
                    <a:pt x="42" y="17"/>
                    <a:pt x="42" y="17"/>
                  </a:cubicBezTo>
                  <a:cubicBezTo>
                    <a:pt x="40" y="15"/>
                    <a:pt x="40" y="15"/>
                    <a:pt x="40" y="15"/>
                  </a:cubicBezTo>
                  <a:cubicBezTo>
                    <a:pt x="39" y="16"/>
                    <a:pt x="39" y="16"/>
                    <a:pt x="39" y="16"/>
                  </a:cubicBezTo>
                  <a:cubicBezTo>
                    <a:pt x="36" y="12"/>
                    <a:pt x="36" y="12"/>
                    <a:pt x="36" y="12"/>
                  </a:cubicBezTo>
                  <a:cubicBezTo>
                    <a:pt x="36" y="9"/>
                    <a:pt x="36" y="9"/>
                    <a:pt x="36" y="9"/>
                  </a:cubicBezTo>
                  <a:cubicBezTo>
                    <a:pt x="29" y="4"/>
                    <a:pt x="29" y="4"/>
                    <a:pt x="29" y="4"/>
                  </a:cubicBezTo>
                  <a:cubicBezTo>
                    <a:pt x="28" y="5"/>
                    <a:pt x="28" y="5"/>
                    <a:pt x="28" y="5"/>
                  </a:cubicBezTo>
                  <a:cubicBezTo>
                    <a:pt x="28" y="5"/>
                    <a:pt x="27" y="6"/>
                    <a:pt x="27" y="6"/>
                  </a:cubicBezTo>
                  <a:cubicBezTo>
                    <a:pt x="27" y="7"/>
                    <a:pt x="24" y="7"/>
                    <a:pt x="24" y="7"/>
                  </a:cubicBezTo>
                  <a:cubicBezTo>
                    <a:pt x="23" y="9"/>
                    <a:pt x="23" y="9"/>
                    <a:pt x="23" y="9"/>
                  </a:cubicBezTo>
                  <a:cubicBezTo>
                    <a:pt x="20" y="10"/>
                    <a:pt x="20" y="10"/>
                    <a:pt x="20" y="10"/>
                  </a:cubicBezTo>
                  <a:cubicBezTo>
                    <a:pt x="20" y="10"/>
                    <a:pt x="19" y="10"/>
                    <a:pt x="19" y="10"/>
                  </a:cubicBezTo>
                  <a:cubicBezTo>
                    <a:pt x="19" y="9"/>
                    <a:pt x="18" y="9"/>
                    <a:pt x="18" y="9"/>
                  </a:cubicBezTo>
                  <a:cubicBezTo>
                    <a:pt x="18" y="8"/>
                    <a:pt x="18" y="8"/>
                    <a:pt x="18" y="8"/>
                  </a:cubicBezTo>
                  <a:cubicBezTo>
                    <a:pt x="17" y="7"/>
                    <a:pt x="17" y="6"/>
                    <a:pt x="17" y="6"/>
                  </a:cubicBezTo>
                  <a:cubicBezTo>
                    <a:pt x="17" y="5"/>
                    <a:pt x="17" y="5"/>
                    <a:pt x="17" y="5"/>
                  </a:cubicBezTo>
                  <a:cubicBezTo>
                    <a:pt x="17" y="4"/>
                    <a:pt x="17" y="4"/>
                    <a:pt x="17" y="3"/>
                  </a:cubicBezTo>
                  <a:cubicBezTo>
                    <a:pt x="17" y="2"/>
                    <a:pt x="17" y="2"/>
                    <a:pt x="17" y="2"/>
                  </a:cubicBezTo>
                  <a:cubicBezTo>
                    <a:pt x="15" y="1"/>
                    <a:pt x="15" y="1"/>
                    <a:pt x="15" y="1"/>
                  </a:cubicBezTo>
                  <a:cubicBezTo>
                    <a:pt x="15" y="1"/>
                    <a:pt x="14" y="0"/>
                    <a:pt x="14" y="0"/>
                  </a:cubicBezTo>
                  <a:cubicBezTo>
                    <a:pt x="14" y="1"/>
                    <a:pt x="12" y="2"/>
                    <a:pt x="11" y="4"/>
                  </a:cubicBezTo>
                  <a:cubicBezTo>
                    <a:pt x="11" y="5"/>
                    <a:pt x="11" y="5"/>
                    <a:pt x="11" y="5"/>
                  </a:cubicBezTo>
                  <a:cubicBezTo>
                    <a:pt x="9" y="9"/>
                    <a:pt x="9" y="9"/>
                    <a:pt x="9" y="9"/>
                  </a:cubicBezTo>
                  <a:cubicBezTo>
                    <a:pt x="8" y="12"/>
                    <a:pt x="8" y="12"/>
                    <a:pt x="8" y="12"/>
                  </a:cubicBezTo>
                  <a:cubicBezTo>
                    <a:pt x="8" y="12"/>
                    <a:pt x="8" y="13"/>
                    <a:pt x="7" y="13"/>
                  </a:cubicBezTo>
                  <a:cubicBezTo>
                    <a:pt x="7" y="14"/>
                    <a:pt x="6" y="15"/>
                    <a:pt x="6" y="15"/>
                  </a:cubicBezTo>
                  <a:cubicBezTo>
                    <a:pt x="5" y="15"/>
                    <a:pt x="5" y="15"/>
                    <a:pt x="5" y="15"/>
                  </a:cubicBezTo>
                  <a:cubicBezTo>
                    <a:pt x="4" y="16"/>
                    <a:pt x="4" y="16"/>
                    <a:pt x="4" y="16"/>
                  </a:cubicBezTo>
                  <a:cubicBezTo>
                    <a:pt x="5" y="18"/>
                    <a:pt x="5" y="18"/>
                    <a:pt x="5" y="18"/>
                  </a:cubicBezTo>
                  <a:cubicBezTo>
                    <a:pt x="4" y="18"/>
                    <a:pt x="4" y="19"/>
                    <a:pt x="4" y="20"/>
                  </a:cubicBezTo>
                  <a:cubicBezTo>
                    <a:pt x="4" y="20"/>
                    <a:pt x="4" y="20"/>
                    <a:pt x="3" y="21"/>
                  </a:cubicBezTo>
                  <a:cubicBezTo>
                    <a:pt x="3" y="23"/>
                    <a:pt x="3" y="23"/>
                    <a:pt x="3" y="23"/>
                  </a:cubicBezTo>
                  <a:cubicBezTo>
                    <a:pt x="0" y="26"/>
                    <a:pt x="0" y="26"/>
                    <a:pt x="0" y="26"/>
                  </a:cubicBezTo>
                  <a:cubicBezTo>
                    <a:pt x="0" y="27"/>
                    <a:pt x="0" y="27"/>
                    <a:pt x="0" y="27"/>
                  </a:cubicBezTo>
                  <a:cubicBezTo>
                    <a:pt x="1" y="28"/>
                    <a:pt x="1" y="28"/>
                    <a:pt x="1" y="28"/>
                  </a:cubicBezTo>
                  <a:cubicBezTo>
                    <a:pt x="5" y="30"/>
                    <a:pt x="5" y="30"/>
                    <a:pt x="5" y="30"/>
                  </a:cubicBezTo>
                  <a:cubicBezTo>
                    <a:pt x="6" y="30"/>
                    <a:pt x="6" y="31"/>
                    <a:pt x="6" y="32"/>
                  </a:cubicBezTo>
                  <a:cubicBezTo>
                    <a:pt x="6" y="32"/>
                    <a:pt x="5" y="33"/>
                    <a:pt x="5" y="33"/>
                  </a:cubicBezTo>
                  <a:cubicBezTo>
                    <a:pt x="5" y="35"/>
                    <a:pt x="5" y="35"/>
                    <a:pt x="5" y="35"/>
                  </a:cubicBezTo>
                  <a:cubicBezTo>
                    <a:pt x="5" y="35"/>
                    <a:pt x="5" y="36"/>
                    <a:pt x="5" y="36"/>
                  </a:cubicBezTo>
                  <a:cubicBezTo>
                    <a:pt x="5" y="36"/>
                    <a:pt x="6" y="37"/>
                    <a:pt x="6" y="37"/>
                  </a:cubicBezTo>
                  <a:cubicBezTo>
                    <a:pt x="6" y="38"/>
                    <a:pt x="5" y="39"/>
                    <a:pt x="5" y="39"/>
                  </a:cubicBezTo>
                  <a:cubicBezTo>
                    <a:pt x="4" y="40"/>
                    <a:pt x="4" y="40"/>
                    <a:pt x="4" y="40"/>
                  </a:cubicBezTo>
                  <a:cubicBezTo>
                    <a:pt x="5" y="41"/>
                    <a:pt x="5" y="41"/>
                    <a:pt x="5" y="41"/>
                  </a:cubicBezTo>
                  <a:cubicBezTo>
                    <a:pt x="5" y="41"/>
                    <a:pt x="5" y="43"/>
                    <a:pt x="5" y="43"/>
                  </a:cubicBezTo>
                  <a:cubicBezTo>
                    <a:pt x="5" y="43"/>
                    <a:pt x="6" y="44"/>
                    <a:pt x="7" y="44"/>
                  </a:cubicBezTo>
                  <a:cubicBezTo>
                    <a:pt x="7" y="44"/>
                    <a:pt x="7" y="44"/>
                    <a:pt x="8" y="44"/>
                  </a:cubicBezTo>
                  <a:cubicBezTo>
                    <a:pt x="9" y="44"/>
                    <a:pt x="9" y="44"/>
                    <a:pt x="9" y="44"/>
                  </a:cubicBezTo>
                  <a:cubicBezTo>
                    <a:pt x="10" y="44"/>
                    <a:pt x="10" y="44"/>
                    <a:pt x="10" y="44"/>
                  </a:cubicBezTo>
                  <a:cubicBezTo>
                    <a:pt x="14" y="45"/>
                    <a:pt x="14" y="45"/>
                    <a:pt x="14" y="45"/>
                  </a:cubicBezTo>
                  <a:cubicBezTo>
                    <a:pt x="15" y="46"/>
                    <a:pt x="15" y="46"/>
                    <a:pt x="15" y="46"/>
                  </a:cubicBezTo>
                  <a:cubicBezTo>
                    <a:pt x="15" y="49"/>
                    <a:pt x="15" y="49"/>
                    <a:pt x="15" y="49"/>
                  </a:cubicBezTo>
                  <a:cubicBezTo>
                    <a:pt x="16" y="52"/>
                    <a:pt x="16" y="52"/>
                    <a:pt x="16" y="52"/>
                  </a:cubicBezTo>
                  <a:cubicBezTo>
                    <a:pt x="15" y="54"/>
                    <a:pt x="15" y="54"/>
                    <a:pt x="15" y="54"/>
                  </a:cubicBezTo>
                  <a:cubicBezTo>
                    <a:pt x="16" y="54"/>
                    <a:pt x="16" y="54"/>
                    <a:pt x="16" y="54"/>
                  </a:cubicBezTo>
                  <a:cubicBezTo>
                    <a:pt x="16" y="54"/>
                    <a:pt x="16" y="55"/>
                    <a:pt x="16" y="55"/>
                  </a:cubicBezTo>
                  <a:cubicBezTo>
                    <a:pt x="16" y="56"/>
                    <a:pt x="16" y="58"/>
                    <a:pt x="16" y="58"/>
                  </a:cubicBezTo>
                  <a:cubicBezTo>
                    <a:pt x="15" y="58"/>
                    <a:pt x="14" y="59"/>
                    <a:pt x="13" y="59"/>
                  </a:cubicBezTo>
                  <a:cubicBezTo>
                    <a:pt x="12" y="59"/>
                    <a:pt x="11" y="59"/>
                    <a:pt x="11" y="59"/>
                  </a:cubicBezTo>
                  <a:cubicBezTo>
                    <a:pt x="11" y="60"/>
                    <a:pt x="11" y="60"/>
                    <a:pt x="11" y="60"/>
                  </a:cubicBezTo>
                  <a:cubicBezTo>
                    <a:pt x="13" y="61"/>
                    <a:pt x="13" y="61"/>
                    <a:pt x="13" y="61"/>
                  </a:cubicBezTo>
                  <a:cubicBezTo>
                    <a:pt x="14" y="61"/>
                    <a:pt x="14" y="61"/>
                    <a:pt x="14" y="61"/>
                  </a:cubicBezTo>
                  <a:cubicBezTo>
                    <a:pt x="15" y="62"/>
                    <a:pt x="15" y="64"/>
                    <a:pt x="15" y="64"/>
                  </a:cubicBezTo>
                  <a:cubicBezTo>
                    <a:pt x="14" y="64"/>
                    <a:pt x="14" y="65"/>
                    <a:pt x="14" y="65"/>
                  </a:cubicBezTo>
                  <a:cubicBezTo>
                    <a:pt x="13" y="65"/>
                    <a:pt x="12" y="66"/>
                    <a:pt x="12" y="66"/>
                  </a:cubicBezTo>
                  <a:cubicBezTo>
                    <a:pt x="10" y="68"/>
                    <a:pt x="10" y="68"/>
                    <a:pt x="10" y="68"/>
                  </a:cubicBezTo>
                  <a:cubicBezTo>
                    <a:pt x="9" y="69"/>
                    <a:pt x="9" y="69"/>
                    <a:pt x="9" y="69"/>
                  </a:cubicBezTo>
                  <a:cubicBezTo>
                    <a:pt x="10" y="71"/>
                    <a:pt x="10" y="71"/>
                    <a:pt x="10" y="71"/>
                  </a:cubicBezTo>
                  <a:cubicBezTo>
                    <a:pt x="11" y="71"/>
                    <a:pt x="11" y="71"/>
                    <a:pt x="11" y="71"/>
                  </a:cubicBezTo>
                  <a:cubicBezTo>
                    <a:pt x="12" y="71"/>
                    <a:pt x="12" y="71"/>
                    <a:pt x="12" y="72"/>
                  </a:cubicBezTo>
                  <a:cubicBezTo>
                    <a:pt x="12" y="72"/>
                    <a:pt x="12" y="72"/>
                    <a:pt x="15" y="73"/>
                  </a:cubicBezTo>
                  <a:cubicBezTo>
                    <a:pt x="15" y="75"/>
                    <a:pt x="15" y="75"/>
                    <a:pt x="15" y="75"/>
                  </a:cubicBezTo>
                  <a:cubicBezTo>
                    <a:pt x="15" y="75"/>
                    <a:pt x="15" y="76"/>
                    <a:pt x="15" y="77"/>
                  </a:cubicBezTo>
                  <a:cubicBezTo>
                    <a:pt x="15" y="78"/>
                    <a:pt x="14" y="81"/>
                    <a:pt x="14" y="81"/>
                  </a:cubicBezTo>
                  <a:cubicBezTo>
                    <a:pt x="13" y="83"/>
                    <a:pt x="13" y="83"/>
                    <a:pt x="13" y="83"/>
                  </a:cubicBezTo>
                  <a:cubicBezTo>
                    <a:pt x="13" y="83"/>
                    <a:pt x="14" y="84"/>
                    <a:pt x="14" y="86"/>
                  </a:cubicBezTo>
                  <a:cubicBezTo>
                    <a:pt x="13" y="89"/>
                    <a:pt x="13" y="89"/>
                    <a:pt x="13" y="89"/>
                  </a:cubicBezTo>
                  <a:cubicBezTo>
                    <a:pt x="17" y="90"/>
                    <a:pt x="17" y="90"/>
                    <a:pt x="17" y="90"/>
                  </a:cubicBezTo>
                  <a:cubicBezTo>
                    <a:pt x="17" y="92"/>
                    <a:pt x="17" y="92"/>
                    <a:pt x="17" y="92"/>
                  </a:cubicBezTo>
                  <a:cubicBezTo>
                    <a:pt x="14" y="93"/>
                    <a:pt x="14" y="93"/>
                    <a:pt x="14" y="93"/>
                  </a:cubicBezTo>
                  <a:cubicBezTo>
                    <a:pt x="14" y="93"/>
                    <a:pt x="13" y="93"/>
                    <a:pt x="13" y="94"/>
                  </a:cubicBezTo>
                  <a:cubicBezTo>
                    <a:pt x="13" y="94"/>
                    <a:pt x="13" y="95"/>
                    <a:pt x="13" y="95"/>
                  </a:cubicBezTo>
                  <a:cubicBezTo>
                    <a:pt x="15" y="95"/>
                    <a:pt x="15" y="95"/>
                    <a:pt x="15" y="95"/>
                  </a:cubicBezTo>
                  <a:cubicBezTo>
                    <a:pt x="13" y="97"/>
                    <a:pt x="13" y="97"/>
                    <a:pt x="13" y="97"/>
                  </a:cubicBezTo>
                  <a:cubicBezTo>
                    <a:pt x="13" y="97"/>
                    <a:pt x="13" y="99"/>
                    <a:pt x="13" y="99"/>
                  </a:cubicBezTo>
                  <a:cubicBezTo>
                    <a:pt x="13" y="99"/>
                    <a:pt x="13" y="100"/>
                    <a:pt x="13" y="101"/>
                  </a:cubicBezTo>
                  <a:cubicBezTo>
                    <a:pt x="12" y="101"/>
                    <a:pt x="12" y="101"/>
                    <a:pt x="12" y="101"/>
                  </a:cubicBezTo>
                  <a:cubicBezTo>
                    <a:pt x="12" y="103"/>
                    <a:pt x="12" y="103"/>
                    <a:pt x="12" y="103"/>
                  </a:cubicBezTo>
                  <a:cubicBezTo>
                    <a:pt x="11" y="108"/>
                    <a:pt x="11" y="108"/>
                    <a:pt x="11" y="108"/>
                  </a:cubicBezTo>
                  <a:cubicBezTo>
                    <a:pt x="14" y="114"/>
                    <a:pt x="14" y="114"/>
                    <a:pt x="14" y="114"/>
                  </a:cubicBezTo>
                  <a:cubicBezTo>
                    <a:pt x="17" y="117"/>
                    <a:pt x="17" y="117"/>
                    <a:pt x="17" y="117"/>
                  </a:cubicBezTo>
                  <a:cubicBezTo>
                    <a:pt x="19" y="119"/>
                    <a:pt x="19" y="119"/>
                    <a:pt x="19" y="119"/>
                  </a:cubicBezTo>
                  <a:cubicBezTo>
                    <a:pt x="18" y="122"/>
                    <a:pt x="18" y="122"/>
                    <a:pt x="18" y="122"/>
                  </a:cubicBezTo>
                  <a:cubicBezTo>
                    <a:pt x="19" y="123"/>
                    <a:pt x="19" y="123"/>
                    <a:pt x="19" y="123"/>
                  </a:cubicBezTo>
                  <a:cubicBezTo>
                    <a:pt x="19" y="125"/>
                    <a:pt x="19" y="125"/>
                    <a:pt x="19" y="125"/>
                  </a:cubicBezTo>
                  <a:cubicBezTo>
                    <a:pt x="19" y="125"/>
                    <a:pt x="19" y="126"/>
                    <a:pt x="18" y="126"/>
                  </a:cubicBezTo>
                  <a:cubicBezTo>
                    <a:pt x="18" y="126"/>
                    <a:pt x="17" y="126"/>
                    <a:pt x="17" y="126"/>
                  </a:cubicBezTo>
                  <a:cubicBezTo>
                    <a:pt x="16" y="125"/>
                    <a:pt x="15" y="123"/>
                    <a:pt x="15" y="123"/>
                  </a:cubicBezTo>
                  <a:cubicBezTo>
                    <a:pt x="15" y="123"/>
                    <a:pt x="14" y="122"/>
                    <a:pt x="14" y="121"/>
                  </a:cubicBezTo>
                  <a:cubicBezTo>
                    <a:pt x="14" y="121"/>
                    <a:pt x="13" y="120"/>
                    <a:pt x="13" y="120"/>
                  </a:cubicBezTo>
                  <a:cubicBezTo>
                    <a:pt x="11" y="120"/>
                    <a:pt x="11" y="120"/>
                    <a:pt x="11" y="120"/>
                  </a:cubicBezTo>
                  <a:cubicBezTo>
                    <a:pt x="11" y="121"/>
                    <a:pt x="11" y="121"/>
                    <a:pt x="11" y="121"/>
                  </a:cubicBezTo>
                  <a:cubicBezTo>
                    <a:pt x="11" y="121"/>
                    <a:pt x="12" y="122"/>
                    <a:pt x="12" y="123"/>
                  </a:cubicBezTo>
                  <a:cubicBezTo>
                    <a:pt x="13" y="123"/>
                    <a:pt x="14" y="124"/>
                    <a:pt x="14" y="124"/>
                  </a:cubicBezTo>
                  <a:cubicBezTo>
                    <a:pt x="14" y="124"/>
                    <a:pt x="15" y="125"/>
                    <a:pt x="15" y="125"/>
                  </a:cubicBezTo>
                  <a:cubicBezTo>
                    <a:pt x="15" y="125"/>
                    <a:pt x="16" y="128"/>
                    <a:pt x="16" y="128"/>
                  </a:cubicBezTo>
                  <a:cubicBezTo>
                    <a:pt x="27" y="135"/>
                    <a:pt x="27" y="135"/>
                    <a:pt x="27" y="135"/>
                  </a:cubicBezTo>
                  <a:cubicBezTo>
                    <a:pt x="31" y="136"/>
                    <a:pt x="31" y="136"/>
                    <a:pt x="31" y="136"/>
                  </a:cubicBezTo>
                  <a:cubicBezTo>
                    <a:pt x="32" y="138"/>
                    <a:pt x="32" y="138"/>
                    <a:pt x="32" y="138"/>
                  </a:cubicBezTo>
                  <a:cubicBezTo>
                    <a:pt x="33" y="138"/>
                    <a:pt x="33" y="138"/>
                    <a:pt x="33" y="138"/>
                  </a:cubicBezTo>
                  <a:cubicBezTo>
                    <a:pt x="33" y="138"/>
                    <a:pt x="34" y="138"/>
                    <a:pt x="35" y="138"/>
                  </a:cubicBezTo>
                  <a:cubicBezTo>
                    <a:pt x="35" y="138"/>
                    <a:pt x="35" y="138"/>
                    <a:pt x="35" y="138"/>
                  </a:cubicBezTo>
                  <a:cubicBezTo>
                    <a:pt x="35" y="138"/>
                    <a:pt x="37" y="139"/>
                    <a:pt x="37" y="139"/>
                  </a:cubicBezTo>
                  <a:cubicBezTo>
                    <a:pt x="37" y="139"/>
                    <a:pt x="38" y="139"/>
                    <a:pt x="38" y="139"/>
                  </a:cubicBezTo>
                  <a:cubicBezTo>
                    <a:pt x="38" y="140"/>
                    <a:pt x="40" y="143"/>
                    <a:pt x="41" y="145"/>
                  </a:cubicBezTo>
                  <a:cubicBezTo>
                    <a:pt x="41" y="145"/>
                    <a:pt x="42" y="146"/>
                    <a:pt x="42" y="147"/>
                  </a:cubicBezTo>
                  <a:cubicBezTo>
                    <a:pt x="43" y="147"/>
                    <a:pt x="45" y="148"/>
                    <a:pt x="45" y="148"/>
                  </a:cubicBezTo>
                  <a:cubicBezTo>
                    <a:pt x="45" y="149"/>
                    <a:pt x="45" y="150"/>
                    <a:pt x="45" y="151"/>
                  </a:cubicBezTo>
                  <a:cubicBezTo>
                    <a:pt x="45" y="151"/>
                    <a:pt x="45" y="151"/>
                    <a:pt x="45" y="152"/>
                  </a:cubicBezTo>
                  <a:cubicBezTo>
                    <a:pt x="45" y="153"/>
                    <a:pt x="46" y="153"/>
                    <a:pt x="46" y="153"/>
                  </a:cubicBezTo>
                  <a:cubicBezTo>
                    <a:pt x="46" y="154"/>
                    <a:pt x="47" y="155"/>
                    <a:pt x="47" y="155"/>
                  </a:cubicBezTo>
                  <a:cubicBezTo>
                    <a:pt x="47" y="158"/>
                    <a:pt x="47" y="158"/>
                    <a:pt x="47" y="158"/>
                  </a:cubicBezTo>
                  <a:cubicBezTo>
                    <a:pt x="48" y="158"/>
                    <a:pt x="48" y="158"/>
                    <a:pt x="48" y="158"/>
                  </a:cubicBezTo>
                  <a:lnTo>
                    <a:pt x="49" y="15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3" name="Freeform 84"/>
            <p:cNvSpPr>
              <a:spLocks/>
            </p:cNvSpPr>
            <p:nvPr/>
          </p:nvSpPr>
          <p:spPr bwMode="auto">
            <a:xfrm>
              <a:off x="5810959" y="3583492"/>
              <a:ext cx="177008" cy="196037"/>
            </a:xfrm>
            <a:custGeom>
              <a:avLst/>
              <a:gdLst>
                <a:gd name="T0" fmla="*/ 46 w 78"/>
                <a:gd name="T1" fmla="*/ 88 h 89"/>
                <a:gd name="T2" fmla="*/ 44 w 78"/>
                <a:gd name="T3" fmla="*/ 86 h 89"/>
                <a:gd name="T4" fmla="*/ 44 w 78"/>
                <a:gd name="T5" fmla="*/ 81 h 89"/>
                <a:gd name="T6" fmla="*/ 44 w 78"/>
                <a:gd name="T7" fmla="*/ 77 h 89"/>
                <a:gd name="T8" fmla="*/ 42 w 78"/>
                <a:gd name="T9" fmla="*/ 73 h 89"/>
                <a:gd name="T10" fmla="*/ 39 w 78"/>
                <a:gd name="T11" fmla="*/ 69 h 89"/>
                <a:gd name="T12" fmla="*/ 43 w 78"/>
                <a:gd name="T13" fmla="*/ 64 h 89"/>
                <a:gd name="T14" fmla="*/ 44 w 78"/>
                <a:gd name="T15" fmla="*/ 59 h 89"/>
                <a:gd name="T16" fmla="*/ 47 w 78"/>
                <a:gd name="T17" fmla="*/ 55 h 89"/>
                <a:gd name="T18" fmla="*/ 50 w 78"/>
                <a:gd name="T19" fmla="*/ 49 h 89"/>
                <a:gd name="T20" fmla="*/ 55 w 78"/>
                <a:gd name="T21" fmla="*/ 44 h 89"/>
                <a:gd name="T22" fmla="*/ 56 w 78"/>
                <a:gd name="T23" fmla="*/ 47 h 89"/>
                <a:gd name="T24" fmla="*/ 57 w 78"/>
                <a:gd name="T25" fmla="*/ 51 h 89"/>
                <a:gd name="T26" fmla="*/ 59 w 78"/>
                <a:gd name="T27" fmla="*/ 54 h 89"/>
                <a:gd name="T28" fmla="*/ 66 w 78"/>
                <a:gd name="T29" fmla="*/ 50 h 89"/>
                <a:gd name="T30" fmla="*/ 68 w 78"/>
                <a:gd name="T31" fmla="*/ 48 h 89"/>
                <a:gd name="T32" fmla="*/ 67 w 78"/>
                <a:gd name="T33" fmla="*/ 41 h 89"/>
                <a:gd name="T34" fmla="*/ 70 w 78"/>
                <a:gd name="T35" fmla="*/ 36 h 89"/>
                <a:gd name="T36" fmla="*/ 78 w 78"/>
                <a:gd name="T37" fmla="*/ 31 h 89"/>
                <a:gd name="T38" fmla="*/ 71 w 78"/>
                <a:gd name="T39" fmla="*/ 25 h 89"/>
                <a:gd name="T40" fmla="*/ 62 w 78"/>
                <a:gd name="T41" fmla="*/ 20 h 89"/>
                <a:gd name="T42" fmla="*/ 57 w 78"/>
                <a:gd name="T43" fmla="*/ 17 h 89"/>
                <a:gd name="T44" fmla="*/ 50 w 78"/>
                <a:gd name="T45" fmla="*/ 19 h 89"/>
                <a:gd name="T46" fmla="*/ 46 w 78"/>
                <a:gd name="T47" fmla="*/ 17 h 89"/>
                <a:gd name="T48" fmla="*/ 40 w 78"/>
                <a:gd name="T49" fmla="*/ 14 h 89"/>
                <a:gd name="T50" fmla="*/ 38 w 78"/>
                <a:gd name="T51" fmla="*/ 10 h 89"/>
                <a:gd name="T52" fmla="*/ 33 w 78"/>
                <a:gd name="T53" fmla="*/ 7 h 89"/>
                <a:gd name="T54" fmla="*/ 26 w 78"/>
                <a:gd name="T55" fmla="*/ 5 h 89"/>
                <a:gd name="T56" fmla="*/ 25 w 78"/>
                <a:gd name="T57" fmla="*/ 0 h 89"/>
                <a:gd name="T58" fmla="*/ 20 w 78"/>
                <a:gd name="T59" fmla="*/ 2 h 89"/>
                <a:gd name="T60" fmla="*/ 17 w 78"/>
                <a:gd name="T61" fmla="*/ 0 h 89"/>
                <a:gd name="T62" fmla="*/ 14 w 78"/>
                <a:gd name="T63" fmla="*/ 4 h 89"/>
                <a:gd name="T64" fmla="*/ 17 w 78"/>
                <a:gd name="T65" fmla="*/ 6 h 89"/>
                <a:gd name="T66" fmla="*/ 19 w 78"/>
                <a:gd name="T67" fmla="*/ 10 h 89"/>
                <a:gd name="T68" fmla="*/ 20 w 78"/>
                <a:gd name="T69" fmla="*/ 14 h 89"/>
                <a:gd name="T70" fmla="*/ 17 w 78"/>
                <a:gd name="T71" fmla="*/ 14 h 89"/>
                <a:gd name="T72" fmla="*/ 12 w 78"/>
                <a:gd name="T73" fmla="*/ 12 h 89"/>
                <a:gd name="T74" fmla="*/ 8 w 78"/>
                <a:gd name="T75" fmla="*/ 20 h 89"/>
                <a:gd name="T76" fmla="*/ 7 w 78"/>
                <a:gd name="T77" fmla="*/ 28 h 89"/>
                <a:gd name="T78" fmla="*/ 0 w 78"/>
                <a:gd name="T79" fmla="*/ 32 h 89"/>
                <a:gd name="T80" fmla="*/ 3 w 78"/>
                <a:gd name="T81" fmla="*/ 40 h 89"/>
                <a:gd name="T82" fmla="*/ 4 w 78"/>
                <a:gd name="T83" fmla="*/ 46 h 89"/>
                <a:gd name="T84" fmla="*/ 7 w 78"/>
                <a:gd name="T85" fmla="*/ 49 h 89"/>
                <a:gd name="T86" fmla="*/ 5 w 78"/>
                <a:gd name="T87" fmla="*/ 54 h 89"/>
                <a:gd name="T88" fmla="*/ 3 w 78"/>
                <a:gd name="T89" fmla="*/ 57 h 89"/>
                <a:gd name="T90" fmla="*/ 5 w 78"/>
                <a:gd name="T91" fmla="*/ 61 h 89"/>
                <a:gd name="T92" fmla="*/ 12 w 78"/>
                <a:gd name="T93" fmla="*/ 60 h 89"/>
                <a:gd name="T94" fmla="*/ 13 w 78"/>
                <a:gd name="T95" fmla="*/ 57 h 89"/>
                <a:gd name="T96" fmla="*/ 16 w 78"/>
                <a:gd name="T97" fmla="*/ 60 h 89"/>
                <a:gd name="T98" fmla="*/ 14 w 78"/>
                <a:gd name="T99" fmla="*/ 61 h 89"/>
                <a:gd name="T100" fmla="*/ 12 w 78"/>
                <a:gd name="T101" fmla="*/ 63 h 89"/>
                <a:gd name="T102" fmla="*/ 8 w 78"/>
                <a:gd name="T103" fmla="*/ 65 h 89"/>
                <a:gd name="T104" fmla="*/ 13 w 78"/>
                <a:gd name="T105" fmla="*/ 65 h 89"/>
                <a:gd name="T106" fmla="*/ 17 w 78"/>
                <a:gd name="T107" fmla="*/ 69 h 89"/>
                <a:gd name="T108" fmla="*/ 25 w 78"/>
                <a:gd name="T109" fmla="*/ 71 h 89"/>
                <a:gd name="T110" fmla="*/ 30 w 78"/>
                <a:gd name="T111" fmla="*/ 75 h 89"/>
                <a:gd name="T112" fmla="*/ 31 w 78"/>
                <a:gd name="T113" fmla="*/ 77 h 89"/>
                <a:gd name="T114" fmla="*/ 34 w 78"/>
                <a:gd name="T115" fmla="*/ 80 h 89"/>
                <a:gd name="T116" fmla="*/ 36 w 78"/>
                <a:gd name="T117" fmla="*/ 84 h 89"/>
                <a:gd name="T118" fmla="*/ 40 w 78"/>
                <a:gd name="T119" fmla="*/ 8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 h="89">
                  <a:moveTo>
                    <a:pt x="42" y="87"/>
                  </a:moveTo>
                  <a:cubicBezTo>
                    <a:pt x="42" y="87"/>
                    <a:pt x="47" y="89"/>
                    <a:pt x="46" y="89"/>
                  </a:cubicBezTo>
                  <a:cubicBezTo>
                    <a:pt x="46" y="89"/>
                    <a:pt x="46" y="89"/>
                    <a:pt x="46" y="88"/>
                  </a:cubicBezTo>
                  <a:cubicBezTo>
                    <a:pt x="46" y="88"/>
                    <a:pt x="45" y="89"/>
                    <a:pt x="45" y="89"/>
                  </a:cubicBezTo>
                  <a:cubicBezTo>
                    <a:pt x="45" y="89"/>
                    <a:pt x="43" y="87"/>
                    <a:pt x="44" y="87"/>
                  </a:cubicBezTo>
                  <a:cubicBezTo>
                    <a:pt x="44" y="87"/>
                    <a:pt x="44" y="86"/>
                    <a:pt x="44" y="86"/>
                  </a:cubicBezTo>
                  <a:cubicBezTo>
                    <a:pt x="44" y="85"/>
                    <a:pt x="43" y="84"/>
                    <a:pt x="43" y="84"/>
                  </a:cubicBezTo>
                  <a:cubicBezTo>
                    <a:pt x="44" y="83"/>
                    <a:pt x="44" y="83"/>
                    <a:pt x="44" y="83"/>
                  </a:cubicBezTo>
                  <a:cubicBezTo>
                    <a:pt x="44" y="83"/>
                    <a:pt x="44" y="81"/>
                    <a:pt x="44" y="81"/>
                  </a:cubicBezTo>
                  <a:cubicBezTo>
                    <a:pt x="44" y="81"/>
                    <a:pt x="44" y="80"/>
                    <a:pt x="44" y="80"/>
                  </a:cubicBezTo>
                  <a:cubicBezTo>
                    <a:pt x="44" y="80"/>
                    <a:pt x="43" y="79"/>
                    <a:pt x="43" y="79"/>
                  </a:cubicBezTo>
                  <a:cubicBezTo>
                    <a:pt x="44" y="77"/>
                    <a:pt x="44" y="77"/>
                    <a:pt x="44" y="77"/>
                  </a:cubicBezTo>
                  <a:cubicBezTo>
                    <a:pt x="44" y="77"/>
                    <a:pt x="44" y="76"/>
                    <a:pt x="44" y="76"/>
                  </a:cubicBezTo>
                  <a:cubicBezTo>
                    <a:pt x="44" y="75"/>
                    <a:pt x="44" y="74"/>
                    <a:pt x="44" y="74"/>
                  </a:cubicBezTo>
                  <a:cubicBezTo>
                    <a:pt x="42" y="73"/>
                    <a:pt x="42" y="73"/>
                    <a:pt x="42" y="73"/>
                  </a:cubicBezTo>
                  <a:cubicBezTo>
                    <a:pt x="40" y="72"/>
                    <a:pt x="40" y="72"/>
                    <a:pt x="40" y="72"/>
                  </a:cubicBezTo>
                  <a:cubicBezTo>
                    <a:pt x="39" y="71"/>
                    <a:pt x="39" y="71"/>
                    <a:pt x="39" y="71"/>
                  </a:cubicBezTo>
                  <a:cubicBezTo>
                    <a:pt x="39" y="69"/>
                    <a:pt x="39" y="69"/>
                    <a:pt x="39" y="69"/>
                  </a:cubicBezTo>
                  <a:cubicBezTo>
                    <a:pt x="41" y="67"/>
                    <a:pt x="41" y="67"/>
                    <a:pt x="41" y="67"/>
                  </a:cubicBezTo>
                  <a:cubicBezTo>
                    <a:pt x="42" y="65"/>
                    <a:pt x="42" y="65"/>
                    <a:pt x="42" y="65"/>
                  </a:cubicBezTo>
                  <a:cubicBezTo>
                    <a:pt x="42" y="65"/>
                    <a:pt x="43" y="64"/>
                    <a:pt x="43" y="64"/>
                  </a:cubicBezTo>
                  <a:cubicBezTo>
                    <a:pt x="43" y="63"/>
                    <a:pt x="43" y="62"/>
                    <a:pt x="43" y="62"/>
                  </a:cubicBezTo>
                  <a:cubicBezTo>
                    <a:pt x="43" y="60"/>
                    <a:pt x="43" y="60"/>
                    <a:pt x="43" y="60"/>
                  </a:cubicBezTo>
                  <a:cubicBezTo>
                    <a:pt x="44" y="59"/>
                    <a:pt x="44" y="59"/>
                    <a:pt x="44" y="59"/>
                  </a:cubicBezTo>
                  <a:cubicBezTo>
                    <a:pt x="45" y="58"/>
                    <a:pt x="45" y="58"/>
                    <a:pt x="45" y="58"/>
                  </a:cubicBezTo>
                  <a:cubicBezTo>
                    <a:pt x="45" y="58"/>
                    <a:pt x="46" y="57"/>
                    <a:pt x="46" y="57"/>
                  </a:cubicBezTo>
                  <a:cubicBezTo>
                    <a:pt x="46" y="56"/>
                    <a:pt x="47" y="55"/>
                    <a:pt x="47" y="55"/>
                  </a:cubicBezTo>
                  <a:cubicBezTo>
                    <a:pt x="48" y="53"/>
                    <a:pt x="48" y="53"/>
                    <a:pt x="48" y="53"/>
                  </a:cubicBezTo>
                  <a:cubicBezTo>
                    <a:pt x="49" y="51"/>
                    <a:pt x="49" y="51"/>
                    <a:pt x="49" y="51"/>
                  </a:cubicBezTo>
                  <a:cubicBezTo>
                    <a:pt x="50" y="49"/>
                    <a:pt x="50" y="49"/>
                    <a:pt x="50" y="49"/>
                  </a:cubicBezTo>
                  <a:cubicBezTo>
                    <a:pt x="49" y="48"/>
                    <a:pt x="49" y="48"/>
                    <a:pt x="49" y="48"/>
                  </a:cubicBezTo>
                  <a:cubicBezTo>
                    <a:pt x="49" y="48"/>
                    <a:pt x="53" y="44"/>
                    <a:pt x="53" y="44"/>
                  </a:cubicBezTo>
                  <a:cubicBezTo>
                    <a:pt x="53" y="44"/>
                    <a:pt x="55" y="44"/>
                    <a:pt x="55" y="44"/>
                  </a:cubicBezTo>
                  <a:cubicBezTo>
                    <a:pt x="55" y="45"/>
                    <a:pt x="55" y="45"/>
                    <a:pt x="55" y="45"/>
                  </a:cubicBezTo>
                  <a:cubicBezTo>
                    <a:pt x="56" y="46"/>
                    <a:pt x="56" y="46"/>
                    <a:pt x="56" y="46"/>
                  </a:cubicBezTo>
                  <a:cubicBezTo>
                    <a:pt x="56" y="47"/>
                    <a:pt x="56" y="47"/>
                    <a:pt x="56" y="47"/>
                  </a:cubicBezTo>
                  <a:cubicBezTo>
                    <a:pt x="56" y="47"/>
                    <a:pt x="56" y="48"/>
                    <a:pt x="56" y="49"/>
                  </a:cubicBezTo>
                  <a:cubicBezTo>
                    <a:pt x="56" y="49"/>
                    <a:pt x="56" y="50"/>
                    <a:pt x="56" y="50"/>
                  </a:cubicBezTo>
                  <a:cubicBezTo>
                    <a:pt x="56" y="50"/>
                    <a:pt x="57" y="51"/>
                    <a:pt x="57" y="51"/>
                  </a:cubicBezTo>
                  <a:cubicBezTo>
                    <a:pt x="57" y="52"/>
                    <a:pt x="58" y="53"/>
                    <a:pt x="58" y="53"/>
                  </a:cubicBezTo>
                  <a:cubicBezTo>
                    <a:pt x="58" y="53"/>
                    <a:pt x="58" y="53"/>
                    <a:pt x="59" y="53"/>
                  </a:cubicBezTo>
                  <a:cubicBezTo>
                    <a:pt x="59" y="54"/>
                    <a:pt x="59" y="54"/>
                    <a:pt x="59" y="54"/>
                  </a:cubicBezTo>
                  <a:cubicBezTo>
                    <a:pt x="61" y="53"/>
                    <a:pt x="61" y="53"/>
                    <a:pt x="61" y="53"/>
                  </a:cubicBezTo>
                  <a:cubicBezTo>
                    <a:pt x="63" y="51"/>
                    <a:pt x="63" y="51"/>
                    <a:pt x="63" y="51"/>
                  </a:cubicBezTo>
                  <a:cubicBezTo>
                    <a:pt x="63" y="51"/>
                    <a:pt x="66" y="50"/>
                    <a:pt x="66" y="50"/>
                  </a:cubicBezTo>
                  <a:cubicBezTo>
                    <a:pt x="66" y="50"/>
                    <a:pt x="67" y="48"/>
                    <a:pt x="67" y="48"/>
                  </a:cubicBezTo>
                  <a:cubicBezTo>
                    <a:pt x="68" y="48"/>
                    <a:pt x="68" y="48"/>
                    <a:pt x="68" y="48"/>
                  </a:cubicBezTo>
                  <a:cubicBezTo>
                    <a:pt x="68" y="48"/>
                    <a:pt x="68" y="48"/>
                    <a:pt x="68" y="48"/>
                  </a:cubicBezTo>
                  <a:cubicBezTo>
                    <a:pt x="67" y="46"/>
                    <a:pt x="69" y="44"/>
                    <a:pt x="68" y="42"/>
                  </a:cubicBezTo>
                  <a:cubicBezTo>
                    <a:pt x="68" y="42"/>
                    <a:pt x="67" y="41"/>
                    <a:pt x="67" y="41"/>
                  </a:cubicBezTo>
                  <a:cubicBezTo>
                    <a:pt x="67" y="41"/>
                    <a:pt x="67" y="41"/>
                    <a:pt x="67" y="41"/>
                  </a:cubicBezTo>
                  <a:cubicBezTo>
                    <a:pt x="67" y="41"/>
                    <a:pt x="67" y="41"/>
                    <a:pt x="67" y="41"/>
                  </a:cubicBezTo>
                  <a:cubicBezTo>
                    <a:pt x="65" y="39"/>
                    <a:pt x="62" y="38"/>
                    <a:pt x="63" y="38"/>
                  </a:cubicBezTo>
                  <a:cubicBezTo>
                    <a:pt x="64" y="36"/>
                    <a:pt x="68" y="37"/>
                    <a:pt x="70" y="36"/>
                  </a:cubicBezTo>
                  <a:cubicBezTo>
                    <a:pt x="71" y="36"/>
                    <a:pt x="71" y="34"/>
                    <a:pt x="72" y="33"/>
                  </a:cubicBezTo>
                  <a:cubicBezTo>
                    <a:pt x="73" y="33"/>
                    <a:pt x="75" y="34"/>
                    <a:pt x="75" y="32"/>
                  </a:cubicBezTo>
                  <a:cubicBezTo>
                    <a:pt x="75" y="30"/>
                    <a:pt x="77" y="30"/>
                    <a:pt x="78" y="31"/>
                  </a:cubicBezTo>
                  <a:cubicBezTo>
                    <a:pt x="78" y="31"/>
                    <a:pt x="78" y="31"/>
                    <a:pt x="78" y="31"/>
                  </a:cubicBezTo>
                  <a:cubicBezTo>
                    <a:pt x="77" y="29"/>
                    <a:pt x="74" y="27"/>
                    <a:pt x="73" y="26"/>
                  </a:cubicBezTo>
                  <a:cubicBezTo>
                    <a:pt x="73" y="26"/>
                    <a:pt x="73" y="25"/>
                    <a:pt x="71" y="25"/>
                  </a:cubicBezTo>
                  <a:cubicBezTo>
                    <a:pt x="70" y="25"/>
                    <a:pt x="68" y="23"/>
                    <a:pt x="68" y="23"/>
                  </a:cubicBezTo>
                  <a:cubicBezTo>
                    <a:pt x="65" y="23"/>
                    <a:pt x="65" y="23"/>
                    <a:pt x="65" y="23"/>
                  </a:cubicBezTo>
                  <a:cubicBezTo>
                    <a:pt x="65" y="23"/>
                    <a:pt x="62" y="20"/>
                    <a:pt x="62" y="20"/>
                  </a:cubicBezTo>
                  <a:cubicBezTo>
                    <a:pt x="61" y="20"/>
                    <a:pt x="58" y="19"/>
                    <a:pt x="58" y="19"/>
                  </a:cubicBezTo>
                  <a:cubicBezTo>
                    <a:pt x="58" y="17"/>
                    <a:pt x="58" y="17"/>
                    <a:pt x="58" y="17"/>
                  </a:cubicBezTo>
                  <a:cubicBezTo>
                    <a:pt x="58" y="17"/>
                    <a:pt x="57" y="17"/>
                    <a:pt x="57" y="17"/>
                  </a:cubicBezTo>
                  <a:cubicBezTo>
                    <a:pt x="56" y="17"/>
                    <a:pt x="55" y="18"/>
                    <a:pt x="55" y="18"/>
                  </a:cubicBezTo>
                  <a:cubicBezTo>
                    <a:pt x="52" y="19"/>
                    <a:pt x="52" y="19"/>
                    <a:pt x="52" y="19"/>
                  </a:cubicBezTo>
                  <a:cubicBezTo>
                    <a:pt x="52" y="19"/>
                    <a:pt x="50" y="19"/>
                    <a:pt x="50" y="19"/>
                  </a:cubicBezTo>
                  <a:cubicBezTo>
                    <a:pt x="49" y="18"/>
                    <a:pt x="48" y="16"/>
                    <a:pt x="48" y="16"/>
                  </a:cubicBezTo>
                  <a:cubicBezTo>
                    <a:pt x="48" y="16"/>
                    <a:pt x="48" y="16"/>
                    <a:pt x="47" y="16"/>
                  </a:cubicBezTo>
                  <a:cubicBezTo>
                    <a:pt x="46" y="17"/>
                    <a:pt x="48" y="18"/>
                    <a:pt x="46" y="17"/>
                  </a:cubicBezTo>
                  <a:cubicBezTo>
                    <a:pt x="43" y="16"/>
                    <a:pt x="43" y="16"/>
                    <a:pt x="43" y="16"/>
                  </a:cubicBezTo>
                  <a:cubicBezTo>
                    <a:pt x="41" y="14"/>
                    <a:pt x="41" y="14"/>
                    <a:pt x="41" y="14"/>
                  </a:cubicBezTo>
                  <a:cubicBezTo>
                    <a:pt x="40" y="14"/>
                    <a:pt x="40" y="14"/>
                    <a:pt x="40" y="14"/>
                  </a:cubicBezTo>
                  <a:cubicBezTo>
                    <a:pt x="39" y="14"/>
                    <a:pt x="39" y="14"/>
                    <a:pt x="39" y="14"/>
                  </a:cubicBezTo>
                  <a:cubicBezTo>
                    <a:pt x="39" y="14"/>
                    <a:pt x="38" y="12"/>
                    <a:pt x="38" y="12"/>
                  </a:cubicBezTo>
                  <a:cubicBezTo>
                    <a:pt x="38" y="12"/>
                    <a:pt x="38" y="10"/>
                    <a:pt x="38" y="10"/>
                  </a:cubicBezTo>
                  <a:cubicBezTo>
                    <a:pt x="37" y="10"/>
                    <a:pt x="34" y="9"/>
                    <a:pt x="34" y="9"/>
                  </a:cubicBezTo>
                  <a:cubicBezTo>
                    <a:pt x="33" y="7"/>
                    <a:pt x="33" y="7"/>
                    <a:pt x="33" y="7"/>
                  </a:cubicBezTo>
                  <a:cubicBezTo>
                    <a:pt x="33" y="7"/>
                    <a:pt x="33" y="7"/>
                    <a:pt x="33" y="7"/>
                  </a:cubicBezTo>
                  <a:cubicBezTo>
                    <a:pt x="32" y="7"/>
                    <a:pt x="30" y="6"/>
                    <a:pt x="30" y="6"/>
                  </a:cubicBezTo>
                  <a:cubicBezTo>
                    <a:pt x="29" y="5"/>
                    <a:pt x="29" y="5"/>
                    <a:pt x="29" y="5"/>
                  </a:cubicBezTo>
                  <a:cubicBezTo>
                    <a:pt x="26" y="5"/>
                    <a:pt x="26" y="5"/>
                    <a:pt x="26" y="5"/>
                  </a:cubicBezTo>
                  <a:cubicBezTo>
                    <a:pt x="25" y="3"/>
                    <a:pt x="25" y="3"/>
                    <a:pt x="25" y="3"/>
                  </a:cubicBezTo>
                  <a:cubicBezTo>
                    <a:pt x="25" y="3"/>
                    <a:pt x="24" y="2"/>
                    <a:pt x="24" y="2"/>
                  </a:cubicBezTo>
                  <a:cubicBezTo>
                    <a:pt x="25" y="2"/>
                    <a:pt x="25" y="0"/>
                    <a:pt x="25" y="0"/>
                  </a:cubicBezTo>
                  <a:cubicBezTo>
                    <a:pt x="23" y="0"/>
                    <a:pt x="23" y="0"/>
                    <a:pt x="23" y="0"/>
                  </a:cubicBezTo>
                  <a:cubicBezTo>
                    <a:pt x="23" y="0"/>
                    <a:pt x="21" y="1"/>
                    <a:pt x="21" y="1"/>
                  </a:cubicBezTo>
                  <a:cubicBezTo>
                    <a:pt x="21" y="1"/>
                    <a:pt x="20" y="2"/>
                    <a:pt x="20" y="2"/>
                  </a:cubicBezTo>
                  <a:cubicBezTo>
                    <a:pt x="19" y="2"/>
                    <a:pt x="19" y="2"/>
                    <a:pt x="19" y="2"/>
                  </a:cubicBezTo>
                  <a:cubicBezTo>
                    <a:pt x="18" y="1"/>
                    <a:pt x="18" y="1"/>
                    <a:pt x="18" y="1"/>
                  </a:cubicBezTo>
                  <a:cubicBezTo>
                    <a:pt x="17" y="0"/>
                    <a:pt x="17" y="0"/>
                    <a:pt x="17" y="0"/>
                  </a:cubicBezTo>
                  <a:cubicBezTo>
                    <a:pt x="15" y="2"/>
                    <a:pt x="15" y="2"/>
                    <a:pt x="15" y="2"/>
                  </a:cubicBezTo>
                  <a:cubicBezTo>
                    <a:pt x="14" y="3"/>
                    <a:pt x="14" y="3"/>
                    <a:pt x="14" y="3"/>
                  </a:cubicBezTo>
                  <a:cubicBezTo>
                    <a:pt x="14" y="3"/>
                    <a:pt x="14" y="4"/>
                    <a:pt x="14" y="4"/>
                  </a:cubicBezTo>
                  <a:cubicBezTo>
                    <a:pt x="14" y="4"/>
                    <a:pt x="16" y="4"/>
                    <a:pt x="16" y="4"/>
                  </a:cubicBezTo>
                  <a:cubicBezTo>
                    <a:pt x="16" y="6"/>
                    <a:pt x="16" y="6"/>
                    <a:pt x="16" y="6"/>
                  </a:cubicBezTo>
                  <a:cubicBezTo>
                    <a:pt x="16" y="6"/>
                    <a:pt x="16" y="6"/>
                    <a:pt x="17" y="6"/>
                  </a:cubicBezTo>
                  <a:cubicBezTo>
                    <a:pt x="17" y="6"/>
                    <a:pt x="18" y="7"/>
                    <a:pt x="18" y="7"/>
                  </a:cubicBezTo>
                  <a:cubicBezTo>
                    <a:pt x="19" y="8"/>
                    <a:pt x="19" y="8"/>
                    <a:pt x="19" y="8"/>
                  </a:cubicBezTo>
                  <a:cubicBezTo>
                    <a:pt x="19" y="10"/>
                    <a:pt x="19" y="10"/>
                    <a:pt x="19" y="10"/>
                  </a:cubicBezTo>
                  <a:cubicBezTo>
                    <a:pt x="21" y="11"/>
                    <a:pt x="21" y="11"/>
                    <a:pt x="21" y="11"/>
                  </a:cubicBezTo>
                  <a:cubicBezTo>
                    <a:pt x="21" y="13"/>
                    <a:pt x="21" y="13"/>
                    <a:pt x="21" y="13"/>
                  </a:cubicBezTo>
                  <a:cubicBezTo>
                    <a:pt x="20" y="14"/>
                    <a:pt x="20" y="14"/>
                    <a:pt x="20" y="14"/>
                  </a:cubicBezTo>
                  <a:cubicBezTo>
                    <a:pt x="19" y="15"/>
                    <a:pt x="19" y="15"/>
                    <a:pt x="19" y="15"/>
                  </a:cubicBezTo>
                  <a:cubicBezTo>
                    <a:pt x="17" y="15"/>
                    <a:pt x="17" y="15"/>
                    <a:pt x="17" y="15"/>
                  </a:cubicBezTo>
                  <a:cubicBezTo>
                    <a:pt x="17" y="14"/>
                    <a:pt x="17" y="14"/>
                    <a:pt x="17" y="14"/>
                  </a:cubicBezTo>
                  <a:cubicBezTo>
                    <a:pt x="16" y="12"/>
                    <a:pt x="16" y="12"/>
                    <a:pt x="16" y="12"/>
                  </a:cubicBezTo>
                  <a:cubicBezTo>
                    <a:pt x="15" y="11"/>
                    <a:pt x="15" y="11"/>
                    <a:pt x="15" y="11"/>
                  </a:cubicBezTo>
                  <a:cubicBezTo>
                    <a:pt x="12" y="12"/>
                    <a:pt x="12" y="12"/>
                    <a:pt x="12" y="12"/>
                  </a:cubicBezTo>
                  <a:cubicBezTo>
                    <a:pt x="12" y="14"/>
                    <a:pt x="12" y="14"/>
                    <a:pt x="12" y="14"/>
                  </a:cubicBezTo>
                  <a:cubicBezTo>
                    <a:pt x="7" y="18"/>
                    <a:pt x="7" y="18"/>
                    <a:pt x="7" y="18"/>
                  </a:cubicBezTo>
                  <a:cubicBezTo>
                    <a:pt x="8" y="20"/>
                    <a:pt x="8" y="20"/>
                    <a:pt x="8" y="20"/>
                  </a:cubicBezTo>
                  <a:cubicBezTo>
                    <a:pt x="6" y="22"/>
                    <a:pt x="6" y="22"/>
                    <a:pt x="6" y="22"/>
                  </a:cubicBezTo>
                  <a:cubicBezTo>
                    <a:pt x="6" y="25"/>
                    <a:pt x="6" y="25"/>
                    <a:pt x="6" y="25"/>
                  </a:cubicBezTo>
                  <a:cubicBezTo>
                    <a:pt x="7" y="28"/>
                    <a:pt x="7" y="28"/>
                    <a:pt x="7" y="28"/>
                  </a:cubicBezTo>
                  <a:cubicBezTo>
                    <a:pt x="7" y="30"/>
                    <a:pt x="7" y="30"/>
                    <a:pt x="7" y="30"/>
                  </a:cubicBezTo>
                  <a:cubicBezTo>
                    <a:pt x="3" y="31"/>
                    <a:pt x="3" y="31"/>
                    <a:pt x="3" y="31"/>
                  </a:cubicBezTo>
                  <a:cubicBezTo>
                    <a:pt x="0" y="32"/>
                    <a:pt x="0" y="32"/>
                    <a:pt x="0" y="32"/>
                  </a:cubicBezTo>
                  <a:cubicBezTo>
                    <a:pt x="0" y="35"/>
                    <a:pt x="0" y="35"/>
                    <a:pt x="0" y="35"/>
                  </a:cubicBezTo>
                  <a:cubicBezTo>
                    <a:pt x="0" y="36"/>
                    <a:pt x="0" y="36"/>
                    <a:pt x="0" y="36"/>
                  </a:cubicBezTo>
                  <a:cubicBezTo>
                    <a:pt x="3" y="40"/>
                    <a:pt x="3" y="40"/>
                    <a:pt x="3" y="40"/>
                  </a:cubicBezTo>
                  <a:cubicBezTo>
                    <a:pt x="2" y="41"/>
                    <a:pt x="2" y="41"/>
                    <a:pt x="2" y="41"/>
                  </a:cubicBezTo>
                  <a:cubicBezTo>
                    <a:pt x="1" y="42"/>
                    <a:pt x="1" y="42"/>
                    <a:pt x="1" y="42"/>
                  </a:cubicBezTo>
                  <a:cubicBezTo>
                    <a:pt x="4" y="46"/>
                    <a:pt x="4" y="46"/>
                    <a:pt x="4" y="46"/>
                  </a:cubicBezTo>
                  <a:cubicBezTo>
                    <a:pt x="5" y="47"/>
                    <a:pt x="5" y="47"/>
                    <a:pt x="5" y="47"/>
                  </a:cubicBezTo>
                  <a:cubicBezTo>
                    <a:pt x="7" y="47"/>
                    <a:pt x="7" y="47"/>
                    <a:pt x="7" y="47"/>
                  </a:cubicBezTo>
                  <a:cubicBezTo>
                    <a:pt x="7" y="49"/>
                    <a:pt x="7" y="49"/>
                    <a:pt x="7" y="49"/>
                  </a:cubicBezTo>
                  <a:cubicBezTo>
                    <a:pt x="7" y="50"/>
                    <a:pt x="7" y="50"/>
                    <a:pt x="7" y="50"/>
                  </a:cubicBezTo>
                  <a:cubicBezTo>
                    <a:pt x="7" y="52"/>
                    <a:pt x="7" y="52"/>
                    <a:pt x="7" y="52"/>
                  </a:cubicBezTo>
                  <a:cubicBezTo>
                    <a:pt x="5" y="54"/>
                    <a:pt x="5" y="54"/>
                    <a:pt x="5" y="54"/>
                  </a:cubicBezTo>
                  <a:cubicBezTo>
                    <a:pt x="6" y="56"/>
                    <a:pt x="6" y="56"/>
                    <a:pt x="6" y="56"/>
                  </a:cubicBezTo>
                  <a:cubicBezTo>
                    <a:pt x="4" y="55"/>
                    <a:pt x="4" y="55"/>
                    <a:pt x="4" y="55"/>
                  </a:cubicBezTo>
                  <a:cubicBezTo>
                    <a:pt x="3" y="57"/>
                    <a:pt x="3" y="57"/>
                    <a:pt x="3" y="57"/>
                  </a:cubicBezTo>
                  <a:cubicBezTo>
                    <a:pt x="4" y="58"/>
                    <a:pt x="4" y="58"/>
                    <a:pt x="4" y="58"/>
                  </a:cubicBezTo>
                  <a:cubicBezTo>
                    <a:pt x="3" y="59"/>
                    <a:pt x="3" y="59"/>
                    <a:pt x="3" y="59"/>
                  </a:cubicBezTo>
                  <a:cubicBezTo>
                    <a:pt x="5" y="61"/>
                    <a:pt x="5" y="61"/>
                    <a:pt x="5" y="61"/>
                  </a:cubicBezTo>
                  <a:cubicBezTo>
                    <a:pt x="9" y="62"/>
                    <a:pt x="9" y="62"/>
                    <a:pt x="9" y="62"/>
                  </a:cubicBezTo>
                  <a:cubicBezTo>
                    <a:pt x="11" y="61"/>
                    <a:pt x="11" y="61"/>
                    <a:pt x="11" y="61"/>
                  </a:cubicBezTo>
                  <a:cubicBezTo>
                    <a:pt x="12" y="60"/>
                    <a:pt x="12" y="60"/>
                    <a:pt x="12" y="60"/>
                  </a:cubicBezTo>
                  <a:cubicBezTo>
                    <a:pt x="11" y="59"/>
                    <a:pt x="11" y="59"/>
                    <a:pt x="11" y="59"/>
                  </a:cubicBezTo>
                  <a:cubicBezTo>
                    <a:pt x="11" y="59"/>
                    <a:pt x="11" y="58"/>
                    <a:pt x="12" y="58"/>
                  </a:cubicBezTo>
                  <a:cubicBezTo>
                    <a:pt x="12" y="57"/>
                    <a:pt x="13" y="57"/>
                    <a:pt x="13" y="57"/>
                  </a:cubicBezTo>
                  <a:cubicBezTo>
                    <a:pt x="13" y="58"/>
                    <a:pt x="13" y="58"/>
                    <a:pt x="13" y="58"/>
                  </a:cubicBezTo>
                  <a:cubicBezTo>
                    <a:pt x="16" y="58"/>
                    <a:pt x="16" y="58"/>
                    <a:pt x="16" y="58"/>
                  </a:cubicBezTo>
                  <a:cubicBezTo>
                    <a:pt x="16" y="60"/>
                    <a:pt x="16" y="60"/>
                    <a:pt x="16" y="60"/>
                  </a:cubicBezTo>
                  <a:cubicBezTo>
                    <a:pt x="15" y="61"/>
                    <a:pt x="15" y="61"/>
                    <a:pt x="15" y="61"/>
                  </a:cubicBezTo>
                  <a:cubicBezTo>
                    <a:pt x="14" y="60"/>
                    <a:pt x="14" y="60"/>
                    <a:pt x="14" y="60"/>
                  </a:cubicBezTo>
                  <a:cubicBezTo>
                    <a:pt x="14" y="60"/>
                    <a:pt x="14" y="61"/>
                    <a:pt x="14" y="61"/>
                  </a:cubicBezTo>
                  <a:cubicBezTo>
                    <a:pt x="14" y="61"/>
                    <a:pt x="14" y="64"/>
                    <a:pt x="14" y="64"/>
                  </a:cubicBezTo>
                  <a:cubicBezTo>
                    <a:pt x="14" y="64"/>
                    <a:pt x="14" y="65"/>
                    <a:pt x="13" y="64"/>
                  </a:cubicBezTo>
                  <a:cubicBezTo>
                    <a:pt x="13" y="64"/>
                    <a:pt x="12" y="63"/>
                    <a:pt x="12" y="63"/>
                  </a:cubicBezTo>
                  <a:cubicBezTo>
                    <a:pt x="9" y="62"/>
                    <a:pt x="9" y="62"/>
                    <a:pt x="9" y="62"/>
                  </a:cubicBezTo>
                  <a:cubicBezTo>
                    <a:pt x="8" y="63"/>
                    <a:pt x="8" y="63"/>
                    <a:pt x="8" y="63"/>
                  </a:cubicBezTo>
                  <a:cubicBezTo>
                    <a:pt x="8" y="63"/>
                    <a:pt x="8" y="64"/>
                    <a:pt x="8" y="65"/>
                  </a:cubicBezTo>
                  <a:cubicBezTo>
                    <a:pt x="9" y="65"/>
                    <a:pt x="10" y="65"/>
                    <a:pt x="10" y="65"/>
                  </a:cubicBezTo>
                  <a:cubicBezTo>
                    <a:pt x="10" y="65"/>
                    <a:pt x="12" y="65"/>
                    <a:pt x="12" y="65"/>
                  </a:cubicBezTo>
                  <a:cubicBezTo>
                    <a:pt x="12" y="65"/>
                    <a:pt x="12" y="65"/>
                    <a:pt x="13" y="65"/>
                  </a:cubicBezTo>
                  <a:cubicBezTo>
                    <a:pt x="13" y="65"/>
                    <a:pt x="15" y="65"/>
                    <a:pt x="15" y="65"/>
                  </a:cubicBezTo>
                  <a:cubicBezTo>
                    <a:pt x="15" y="67"/>
                    <a:pt x="15" y="67"/>
                    <a:pt x="15" y="67"/>
                  </a:cubicBezTo>
                  <a:cubicBezTo>
                    <a:pt x="17" y="69"/>
                    <a:pt x="17" y="69"/>
                    <a:pt x="17" y="69"/>
                  </a:cubicBezTo>
                  <a:cubicBezTo>
                    <a:pt x="21" y="69"/>
                    <a:pt x="21" y="69"/>
                    <a:pt x="21" y="69"/>
                  </a:cubicBezTo>
                  <a:cubicBezTo>
                    <a:pt x="22" y="69"/>
                    <a:pt x="22" y="69"/>
                    <a:pt x="22" y="69"/>
                  </a:cubicBezTo>
                  <a:cubicBezTo>
                    <a:pt x="25" y="71"/>
                    <a:pt x="25" y="71"/>
                    <a:pt x="25" y="71"/>
                  </a:cubicBezTo>
                  <a:cubicBezTo>
                    <a:pt x="25" y="71"/>
                    <a:pt x="26" y="73"/>
                    <a:pt x="27" y="73"/>
                  </a:cubicBezTo>
                  <a:cubicBezTo>
                    <a:pt x="27" y="73"/>
                    <a:pt x="28" y="75"/>
                    <a:pt x="28" y="75"/>
                  </a:cubicBezTo>
                  <a:cubicBezTo>
                    <a:pt x="30" y="75"/>
                    <a:pt x="30" y="75"/>
                    <a:pt x="30" y="75"/>
                  </a:cubicBezTo>
                  <a:cubicBezTo>
                    <a:pt x="31" y="75"/>
                    <a:pt x="31" y="75"/>
                    <a:pt x="31" y="75"/>
                  </a:cubicBezTo>
                  <a:cubicBezTo>
                    <a:pt x="31" y="75"/>
                    <a:pt x="32" y="76"/>
                    <a:pt x="32" y="76"/>
                  </a:cubicBezTo>
                  <a:cubicBezTo>
                    <a:pt x="31" y="77"/>
                    <a:pt x="31" y="77"/>
                    <a:pt x="31" y="77"/>
                  </a:cubicBezTo>
                  <a:cubicBezTo>
                    <a:pt x="32" y="79"/>
                    <a:pt x="32" y="79"/>
                    <a:pt x="32" y="79"/>
                  </a:cubicBezTo>
                  <a:cubicBezTo>
                    <a:pt x="34" y="79"/>
                    <a:pt x="34" y="79"/>
                    <a:pt x="34" y="79"/>
                  </a:cubicBezTo>
                  <a:cubicBezTo>
                    <a:pt x="34" y="79"/>
                    <a:pt x="34" y="79"/>
                    <a:pt x="34" y="80"/>
                  </a:cubicBezTo>
                  <a:cubicBezTo>
                    <a:pt x="34" y="80"/>
                    <a:pt x="35" y="82"/>
                    <a:pt x="35" y="82"/>
                  </a:cubicBezTo>
                  <a:cubicBezTo>
                    <a:pt x="35" y="83"/>
                    <a:pt x="35" y="83"/>
                    <a:pt x="35" y="83"/>
                  </a:cubicBezTo>
                  <a:cubicBezTo>
                    <a:pt x="35" y="83"/>
                    <a:pt x="36" y="83"/>
                    <a:pt x="36" y="84"/>
                  </a:cubicBezTo>
                  <a:cubicBezTo>
                    <a:pt x="36" y="84"/>
                    <a:pt x="36" y="84"/>
                    <a:pt x="36" y="85"/>
                  </a:cubicBezTo>
                  <a:cubicBezTo>
                    <a:pt x="37" y="85"/>
                    <a:pt x="39" y="85"/>
                    <a:pt x="39" y="85"/>
                  </a:cubicBezTo>
                  <a:cubicBezTo>
                    <a:pt x="40" y="86"/>
                    <a:pt x="40" y="86"/>
                    <a:pt x="40" y="86"/>
                  </a:cubicBezTo>
                  <a:cubicBezTo>
                    <a:pt x="41" y="87"/>
                    <a:pt x="41" y="87"/>
                    <a:pt x="41" y="87"/>
                  </a:cubicBezTo>
                  <a:lnTo>
                    <a:pt x="42" y="8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4" name="Freeform 193"/>
            <p:cNvSpPr>
              <a:spLocks/>
            </p:cNvSpPr>
            <p:nvPr/>
          </p:nvSpPr>
          <p:spPr bwMode="auto">
            <a:xfrm>
              <a:off x="6017652" y="3676183"/>
              <a:ext cx="241875" cy="205626"/>
            </a:xfrm>
            <a:custGeom>
              <a:avLst/>
              <a:gdLst>
                <a:gd name="T0" fmla="*/ 19 w 106"/>
                <a:gd name="T1" fmla="*/ 90 h 93"/>
                <a:gd name="T2" fmla="*/ 16 w 106"/>
                <a:gd name="T3" fmla="*/ 91 h 93"/>
                <a:gd name="T4" fmla="*/ 14 w 106"/>
                <a:gd name="T5" fmla="*/ 85 h 93"/>
                <a:gd name="T6" fmla="*/ 10 w 106"/>
                <a:gd name="T7" fmla="*/ 83 h 93"/>
                <a:gd name="T8" fmla="*/ 9 w 106"/>
                <a:gd name="T9" fmla="*/ 81 h 93"/>
                <a:gd name="T10" fmla="*/ 5 w 106"/>
                <a:gd name="T11" fmla="*/ 75 h 93"/>
                <a:gd name="T12" fmla="*/ 4 w 106"/>
                <a:gd name="T13" fmla="*/ 72 h 93"/>
                <a:gd name="T14" fmla="*/ 5 w 106"/>
                <a:gd name="T15" fmla="*/ 68 h 93"/>
                <a:gd name="T16" fmla="*/ 3 w 106"/>
                <a:gd name="T17" fmla="*/ 64 h 93"/>
                <a:gd name="T18" fmla="*/ 0 w 106"/>
                <a:gd name="T19" fmla="*/ 59 h 93"/>
                <a:gd name="T20" fmla="*/ 3 w 106"/>
                <a:gd name="T21" fmla="*/ 56 h 93"/>
                <a:gd name="T22" fmla="*/ 2 w 106"/>
                <a:gd name="T23" fmla="*/ 53 h 93"/>
                <a:gd name="T24" fmla="*/ 2 w 106"/>
                <a:gd name="T25" fmla="*/ 49 h 93"/>
                <a:gd name="T26" fmla="*/ 2 w 106"/>
                <a:gd name="T27" fmla="*/ 44 h 93"/>
                <a:gd name="T28" fmla="*/ 3 w 106"/>
                <a:gd name="T29" fmla="*/ 39 h 93"/>
                <a:gd name="T30" fmla="*/ 9 w 106"/>
                <a:gd name="T31" fmla="*/ 39 h 93"/>
                <a:gd name="T32" fmla="*/ 11 w 106"/>
                <a:gd name="T33" fmla="*/ 27 h 93"/>
                <a:gd name="T34" fmla="*/ 23 w 106"/>
                <a:gd name="T35" fmla="*/ 18 h 93"/>
                <a:gd name="T36" fmla="*/ 26 w 106"/>
                <a:gd name="T37" fmla="*/ 21 h 93"/>
                <a:gd name="T38" fmla="*/ 31 w 106"/>
                <a:gd name="T39" fmla="*/ 18 h 93"/>
                <a:gd name="T40" fmla="*/ 42 w 106"/>
                <a:gd name="T41" fmla="*/ 10 h 93"/>
                <a:gd name="T42" fmla="*/ 46 w 106"/>
                <a:gd name="T43" fmla="*/ 11 h 93"/>
                <a:gd name="T44" fmla="*/ 52 w 106"/>
                <a:gd name="T45" fmla="*/ 6 h 93"/>
                <a:gd name="T46" fmla="*/ 57 w 106"/>
                <a:gd name="T47" fmla="*/ 4 h 93"/>
                <a:gd name="T48" fmla="*/ 62 w 106"/>
                <a:gd name="T49" fmla="*/ 3 h 93"/>
                <a:gd name="T50" fmla="*/ 68 w 106"/>
                <a:gd name="T51" fmla="*/ 1 h 93"/>
                <a:gd name="T52" fmla="*/ 73 w 106"/>
                <a:gd name="T53" fmla="*/ 0 h 93"/>
                <a:gd name="T54" fmla="*/ 94 w 106"/>
                <a:gd name="T55" fmla="*/ 15 h 93"/>
                <a:gd name="T56" fmla="*/ 105 w 106"/>
                <a:gd name="T57" fmla="*/ 30 h 93"/>
                <a:gd name="T58" fmla="*/ 106 w 106"/>
                <a:gd name="T59" fmla="*/ 48 h 93"/>
                <a:gd name="T60" fmla="*/ 97 w 106"/>
                <a:gd name="T61" fmla="*/ 51 h 93"/>
                <a:gd name="T62" fmla="*/ 93 w 106"/>
                <a:gd name="T63" fmla="*/ 64 h 93"/>
                <a:gd name="T64" fmla="*/ 72 w 106"/>
                <a:gd name="T65" fmla="*/ 68 h 93"/>
                <a:gd name="T66" fmla="*/ 63 w 106"/>
                <a:gd name="T67" fmla="*/ 76 h 93"/>
                <a:gd name="T68" fmla="*/ 53 w 106"/>
                <a:gd name="T69" fmla="*/ 85 h 93"/>
                <a:gd name="T70" fmla="*/ 41 w 106"/>
                <a:gd name="T71" fmla="*/ 87 h 93"/>
                <a:gd name="T72" fmla="*/ 29 w 106"/>
                <a:gd name="T73" fmla="*/ 90 h 93"/>
                <a:gd name="T74" fmla="*/ 28 w 106"/>
                <a:gd name="T75" fmla="*/ 93 h 93"/>
                <a:gd name="T76" fmla="*/ 27 w 106"/>
                <a:gd name="T77" fmla="*/ 92 h 93"/>
                <a:gd name="T78" fmla="*/ 23 w 106"/>
                <a:gd name="T79" fmla="*/ 9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 h="93">
                  <a:moveTo>
                    <a:pt x="21" y="90"/>
                  </a:moveTo>
                  <a:cubicBezTo>
                    <a:pt x="21" y="90"/>
                    <a:pt x="20" y="90"/>
                    <a:pt x="19" y="90"/>
                  </a:cubicBezTo>
                  <a:cubicBezTo>
                    <a:pt x="18" y="90"/>
                    <a:pt x="17" y="92"/>
                    <a:pt x="16" y="92"/>
                  </a:cubicBezTo>
                  <a:cubicBezTo>
                    <a:pt x="16" y="92"/>
                    <a:pt x="16" y="92"/>
                    <a:pt x="16" y="91"/>
                  </a:cubicBezTo>
                  <a:cubicBezTo>
                    <a:pt x="16" y="90"/>
                    <a:pt x="16" y="90"/>
                    <a:pt x="15" y="89"/>
                  </a:cubicBezTo>
                  <a:cubicBezTo>
                    <a:pt x="15" y="88"/>
                    <a:pt x="15" y="86"/>
                    <a:pt x="14" y="85"/>
                  </a:cubicBezTo>
                  <a:cubicBezTo>
                    <a:pt x="13" y="84"/>
                    <a:pt x="13" y="83"/>
                    <a:pt x="13" y="83"/>
                  </a:cubicBezTo>
                  <a:cubicBezTo>
                    <a:pt x="13" y="83"/>
                    <a:pt x="11" y="83"/>
                    <a:pt x="10" y="83"/>
                  </a:cubicBezTo>
                  <a:cubicBezTo>
                    <a:pt x="10" y="83"/>
                    <a:pt x="9" y="83"/>
                    <a:pt x="9" y="83"/>
                  </a:cubicBezTo>
                  <a:cubicBezTo>
                    <a:pt x="9" y="83"/>
                    <a:pt x="8" y="81"/>
                    <a:pt x="9" y="81"/>
                  </a:cubicBezTo>
                  <a:cubicBezTo>
                    <a:pt x="9" y="80"/>
                    <a:pt x="8" y="79"/>
                    <a:pt x="7" y="78"/>
                  </a:cubicBezTo>
                  <a:cubicBezTo>
                    <a:pt x="7" y="78"/>
                    <a:pt x="5" y="75"/>
                    <a:pt x="5" y="75"/>
                  </a:cubicBezTo>
                  <a:cubicBezTo>
                    <a:pt x="5" y="75"/>
                    <a:pt x="4" y="75"/>
                    <a:pt x="4" y="74"/>
                  </a:cubicBezTo>
                  <a:cubicBezTo>
                    <a:pt x="4" y="73"/>
                    <a:pt x="4" y="72"/>
                    <a:pt x="4" y="72"/>
                  </a:cubicBezTo>
                  <a:cubicBezTo>
                    <a:pt x="3" y="70"/>
                    <a:pt x="3" y="70"/>
                    <a:pt x="3" y="70"/>
                  </a:cubicBezTo>
                  <a:cubicBezTo>
                    <a:pt x="3" y="70"/>
                    <a:pt x="5" y="69"/>
                    <a:pt x="5" y="68"/>
                  </a:cubicBezTo>
                  <a:cubicBezTo>
                    <a:pt x="5" y="68"/>
                    <a:pt x="6" y="67"/>
                    <a:pt x="5" y="66"/>
                  </a:cubicBezTo>
                  <a:cubicBezTo>
                    <a:pt x="5" y="65"/>
                    <a:pt x="3" y="64"/>
                    <a:pt x="3" y="64"/>
                  </a:cubicBezTo>
                  <a:cubicBezTo>
                    <a:pt x="2" y="63"/>
                    <a:pt x="1" y="62"/>
                    <a:pt x="0" y="61"/>
                  </a:cubicBezTo>
                  <a:cubicBezTo>
                    <a:pt x="0" y="60"/>
                    <a:pt x="0" y="59"/>
                    <a:pt x="0" y="59"/>
                  </a:cubicBezTo>
                  <a:cubicBezTo>
                    <a:pt x="0" y="59"/>
                    <a:pt x="0" y="58"/>
                    <a:pt x="1" y="58"/>
                  </a:cubicBezTo>
                  <a:cubicBezTo>
                    <a:pt x="2" y="57"/>
                    <a:pt x="3" y="57"/>
                    <a:pt x="3" y="56"/>
                  </a:cubicBezTo>
                  <a:cubicBezTo>
                    <a:pt x="3" y="56"/>
                    <a:pt x="4" y="56"/>
                    <a:pt x="4" y="55"/>
                  </a:cubicBezTo>
                  <a:cubicBezTo>
                    <a:pt x="3" y="54"/>
                    <a:pt x="2" y="53"/>
                    <a:pt x="2" y="53"/>
                  </a:cubicBezTo>
                  <a:cubicBezTo>
                    <a:pt x="3" y="50"/>
                    <a:pt x="3" y="50"/>
                    <a:pt x="3" y="50"/>
                  </a:cubicBezTo>
                  <a:cubicBezTo>
                    <a:pt x="2" y="49"/>
                    <a:pt x="2" y="49"/>
                    <a:pt x="2" y="49"/>
                  </a:cubicBezTo>
                  <a:cubicBezTo>
                    <a:pt x="2" y="45"/>
                    <a:pt x="2" y="45"/>
                    <a:pt x="2" y="45"/>
                  </a:cubicBezTo>
                  <a:cubicBezTo>
                    <a:pt x="2" y="44"/>
                    <a:pt x="2" y="44"/>
                    <a:pt x="2" y="44"/>
                  </a:cubicBezTo>
                  <a:cubicBezTo>
                    <a:pt x="2" y="44"/>
                    <a:pt x="3" y="42"/>
                    <a:pt x="3" y="42"/>
                  </a:cubicBezTo>
                  <a:cubicBezTo>
                    <a:pt x="3" y="41"/>
                    <a:pt x="3" y="39"/>
                    <a:pt x="3" y="39"/>
                  </a:cubicBezTo>
                  <a:cubicBezTo>
                    <a:pt x="3" y="39"/>
                    <a:pt x="3" y="39"/>
                    <a:pt x="3" y="39"/>
                  </a:cubicBezTo>
                  <a:cubicBezTo>
                    <a:pt x="5" y="40"/>
                    <a:pt x="8" y="39"/>
                    <a:pt x="9" y="39"/>
                  </a:cubicBezTo>
                  <a:cubicBezTo>
                    <a:pt x="11" y="39"/>
                    <a:pt x="11" y="36"/>
                    <a:pt x="10" y="33"/>
                  </a:cubicBezTo>
                  <a:cubicBezTo>
                    <a:pt x="10" y="31"/>
                    <a:pt x="11" y="29"/>
                    <a:pt x="11" y="27"/>
                  </a:cubicBezTo>
                  <a:cubicBezTo>
                    <a:pt x="12" y="25"/>
                    <a:pt x="15" y="24"/>
                    <a:pt x="18" y="22"/>
                  </a:cubicBezTo>
                  <a:cubicBezTo>
                    <a:pt x="20" y="20"/>
                    <a:pt x="20" y="18"/>
                    <a:pt x="23" y="18"/>
                  </a:cubicBezTo>
                  <a:cubicBezTo>
                    <a:pt x="23" y="18"/>
                    <a:pt x="24" y="18"/>
                    <a:pt x="25" y="19"/>
                  </a:cubicBezTo>
                  <a:cubicBezTo>
                    <a:pt x="25" y="19"/>
                    <a:pt x="25" y="20"/>
                    <a:pt x="26" y="21"/>
                  </a:cubicBezTo>
                  <a:cubicBezTo>
                    <a:pt x="26" y="21"/>
                    <a:pt x="26" y="21"/>
                    <a:pt x="27" y="21"/>
                  </a:cubicBezTo>
                  <a:cubicBezTo>
                    <a:pt x="29" y="24"/>
                    <a:pt x="31" y="26"/>
                    <a:pt x="31" y="18"/>
                  </a:cubicBezTo>
                  <a:cubicBezTo>
                    <a:pt x="32" y="11"/>
                    <a:pt x="37" y="13"/>
                    <a:pt x="41" y="11"/>
                  </a:cubicBezTo>
                  <a:cubicBezTo>
                    <a:pt x="41" y="11"/>
                    <a:pt x="41" y="11"/>
                    <a:pt x="42" y="10"/>
                  </a:cubicBezTo>
                  <a:cubicBezTo>
                    <a:pt x="43" y="11"/>
                    <a:pt x="44" y="11"/>
                    <a:pt x="45" y="11"/>
                  </a:cubicBezTo>
                  <a:cubicBezTo>
                    <a:pt x="46" y="11"/>
                    <a:pt x="46" y="11"/>
                    <a:pt x="46" y="11"/>
                  </a:cubicBezTo>
                  <a:cubicBezTo>
                    <a:pt x="46" y="11"/>
                    <a:pt x="49" y="7"/>
                    <a:pt x="49" y="7"/>
                  </a:cubicBezTo>
                  <a:cubicBezTo>
                    <a:pt x="50" y="7"/>
                    <a:pt x="52" y="6"/>
                    <a:pt x="52" y="6"/>
                  </a:cubicBezTo>
                  <a:cubicBezTo>
                    <a:pt x="54" y="3"/>
                    <a:pt x="54" y="3"/>
                    <a:pt x="54" y="3"/>
                  </a:cubicBezTo>
                  <a:cubicBezTo>
                    <a:pt x="54" y="3"/>
                    <a:pt x="56" y="4"/>
                    <a:pt x="57" y="4"/>
                  </a:cubicBezTo>
                  <a:cubicBezTo>
                    <a:pt x="58" y="4"/>
                    <a:pt x="59" y="4"/>
                    <a:pt x="61" y="4"/>
                  </a:cubicBezTo>
                  <a:cubicBezTo>
                    <a:pt x="62" y="3"/>
                    <a:pt x="62" y="3"/>
                    <a:pt x="62" y="3"/>
                  </a:cubicBezTo>
                  <a:cubicBezTo>
                    <a:pt x="62" y="3"/>
                    <a:pt x="64" y="1"/>
                    <a:pt x="66" y="1"/>
                  </a:cubicBezTo>
                  <a:cubicBezTo>
                    <a:pt x="68" y="0"/>
                    <a:pt x="68" y="1"/>
                    <a:pt x="68" y="1"/>
                  </a:cubicBezTo>
                  <a:cubicBezTo>
                    <a:pt x="68" y="1"/>
                    <a:pt x="71" y="1"/>
                    <a:pt x="73" y="1"/>
                  </a:cubicBezTo>
                  <a:cubicBezTo>
                    <a:pt x="73" y="1"/>
                    <a:pt x="73" y="0"/>
                    <a:pt x="73" y="0"/>
                  </a:cubicBezTo>
                  <a:cubicBezTo>
                    <a:pt x="76" y="2"/>
                    <a:pt x="76" y="5"/>
                    <a:pt x="79" y="8"/>
                  </a:cubicBezTo>
                  <a:cubicBezTo>
                    <a:pt x="83" y="12"/>
                    <a:pt x="87" y="11"/>
                    <a:pt x="94" y="15"/>
                  </a:cubicBezTo>
                  <a:cubicBezTo>
                    <a:pt x="94" y="16"/>
                    <a:pt x="98" y="19"/>
                    <a:pt x="99" y="22"/>
                  </a:cubicBezTo>
                  <a:cubicBezTo>
                    <a:pt x="100" y="26"/>
                    <a:pt x="104" y="26"/>
                    <a:pt x="105" y="30"/>
                  </a:cubicBezTo>
                  <a:cubicBezTo>
                    <a:pt x="105" y="33"/>
                    <a:pt x="103" y="34"/>
                    <a:pt x="103" y="37"/>
                  </a:cubicBezTo>
                  <a:cubicBezTo>
                    <a:pt x="103" y="40"/>
                    <a:pt x="105" y="47"/>
                    <a:pt x="106" y="48"/>
                  </a:cubicBezTo>
                  <a:cubicBezTo>
                    <a:pt x="106" y="48"/>
                    <a:pt x="106" y="49"/>
                    <a:pt x="106" y="49"/>
                  </a:cubicBezTo>
                  <a:cubicBezTo>
                    <a:pt x="97" y="51"/>
                    <a:pt x="97" y="51"/>
                    <a:pt x="97" y="51"/>
                  </a:cubicBezTo>
                  <a:cubicBezTo>
                    <a:pt x="98" y="60"/>
                    <a:pt x="98" y="60"/>
                    <a:pt x="98" y="60"/>
                  </a:cubicBezTo>
                  <a:cubicBezTo>
                    <a:pt x="93" y="64"/>
                    <a:pt x="93" y="64"/>
                    <a:pt x="93" y="64"/>
                  </a:cubicBezTo>
                  <a:cubicBezTo>
                    <a:pt x="93" y="64"/>
                    <a:pt x="81" y="66"/>
                    <a:pt x="80" y="66"/>
                  </a:cubicBezTo>
                  <a:cubicBezTo>
                    <a:pt x="79" y="66"/>
                    <a:pt x="74" y="67"/>
                    <a:pt x="72" y="68"/>
                  </a:cubicBezTo>
                  <a:cubicBezTo>
                    <a:pt x="70" y="68"/>
                    <a:pt x="67" y="70"/>
                    <a:pt x="66" y="70"/>
                  </a:cubicBezTo>
                  <a:cubicBezTo>
                    <a:pt x="64" y="71"/>
                    <a:pt x="63" y="76"/>
                    <a:pt x="63" y="76"/>
                  </a:cubicBezTo>
                  <a:cubicBezTo>
                    <a:pt x="63" y="76"/>
                    <a:pt x="60" y="80"/>
                    <a:pt x="59" y="81"/>
                  </a:cubicBezTo>
                  <a:cubicBezTo>
                    <a:pt x="58" y="82"/>
                    <a:pt x="53" y="85"/>
                    <a:pt x="53" y="85"/>
                  </a:cubicBezTo>
                  <a:cubicBezTo>
                    <a:pt x="53" y="85"/>
                    <a:pt x="48" y="85"/>
                    <a:pt x="47" y="85"/>
                  </a:cubicBezTo>
                  <a:cubicBezTo>
                    <a:pt x="45" y="85"/>
                    <a:pt x="43" y="87"/>
                    <a:pt x="41" y="87"/>
                  </a:cubicBezTo>
                  <a:cubicBezTo>
                    <a:pt x="38" y="88"/>
                    <a:pt x="36" y="89"/>
                    <a:pt x="35" y="89"/>
                  </a:cubicBezTo>
                  <a:cubicBezTo>
                    <a:pt x="34" y="89"/>
                    <a:pt x="29" y="90"/>
                    <a:pt x="29" y="90"/>
                  </a:cubicBezTo>
                  <a:cubicBezTo>
                    <a:pt x="29" y="93"/>
                    <a:pt x="29" y="93"/>
                    <a:pt x="29" y="93"/>
                  </a:cubicBezTo>
                  <a:cubicBezTo>
                    <a:pt x="29" y="93"/>
                    <a:pt x="28" y="93"/>
                    <a:pt x="28" y="93"/>
                  </a:cubicBezTo>
                  <a:cubicBezTo>
                    <a:pt x="28" y="93"/>
                    <a:pt x="28" y="93"/>
                    <a:pt x="27" y="93"/>
                  </a:cubicBezTo>
                  <a:cubicBezTo>
                    <a:pt x="27" y="92"/>
                    <a:pt x="27" y="92"/>
                    <a:pt x="27" y="92"/>
                  </a:cubicBezTo>
                  <a:cubicBezTo>
                    <a:pt x="25" y="90"/>
                    <a:pt x="25" y="90"/>
                    <a:pt x="25" y="90"/>
                  </a:cubicBezTo>
                  <a:cubicBezTo>
                    <a:pt x="25" y="90"/>
                    <a:pt x="24" y="91"/>
                    <a:pt x="23" y="91"/>
                  </a:cubicBezTo>
                  <a:cubicBezTo>
                    <a:pt x="22" y="91"/>
                    <a:pt x="22" y="90"/>
                    <a:pt x="21" y="90"/>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5" name="Freeform 47"/>
            <p:cNvSpPr>
              <a:spLocks/>
            </p:cNvSpPr>
            <p:nvPr/>
          </p:nvSpPr>
          <p:spPr bwMode="auto">
            <a:xfrm>
              <a:off x="5588874" y="2851550"/>
              <a:ext cx="445269" cy="240785"/>
            </a:xfrm>
            <a:custGeom>
              <a:avLst/>
              <a:gdLst>
                <a:gd name="T0" fmla="*/ 32 w 195"/>
                <a:gd name="T1" fmla="*/ 49 h 109"/>
                <a:gd name="T2" fmla="*/ 40 w 195"/>
                <a:gd name="T3" fmla="*/ 37 h 109"/>
                <a:gd name="T4" fmla="*/ 47 w 195"/>
                <a:gd name="T5" fmla="*/ 25 h 109"/>
                <a:gd name="T6" fmla="*/ 53 w 195"/>
                <a:gd name="T7" fmla="*/ 15 h 109"/>
                <a:gd name="T8" fmla="*/ 64 w 195"/>
                <a:gd name="T9" fmla="*/ 13 h 109"/>
                <a:gd name="T10" fmla="*/ 71 w 195"/>
                <a:gd name="T11" fmla="*/ 17 h 109"/>
                <a:gd name="T12" fmla="*/ 78 w 195"/>
                <a:gd name="T13" fmla="*/ 8 h 109"/>
                <a:gd name="T14" fmla="*/ 87 w 195"/>
                <a:gd name="T15" fmla="*/ 10 h 109"/>
                <a:gd name="T16" fmla="*/ 96 w 195"/>
                <a:gd name="T17" fmla="*/ 14 h 109"/>
                <a:gd name="T18" fmla="*/ 97 w 195"/>
                <a:gd name="T19" fmla="*/ 22 h 109"/>
                <a:gd name="T20" fmla="*/ 102 w 195"/>
                <a:gd name="T21" fmla="*/ 23 h 109"/>
                <a:gd name="T22" fmla="*/ 106 w 195"/>
                <a:gd name="T23" fmla="*/ 23 h 109"/>
                <a:gd name="T24" fmla="*/ 108 w 195"/>
                <a:gd name="T25" fmla="*/ 20 h 109"/>
                <a:gd name="T26" fmla="*/ 111 w 195"/>
                <a:gd name="T27" fmla="*/ 15 h 109"/>
                <a:gd name="T28" fmla="*/ 114 w 195"/>
                <a:gd name="T29" fmla="*/ 12 h 109"/>
                <a:gd name="T30" fmla="*/ 118 w 195"/>
                <a:gd name="T31" fmla="*/ 9 h 109"/>
                <a:gd name="T32" fmla="*/ 123 w 195"/>
                <a:gd name="T33" fmla="*/ 9 h 109"/>
                <a:gd name="T34" fmla="*/ 126 w 195"/>
                <a:gd name="T35" fmla="*/ 8 h 109"/>
                <a:gd name="T36" fmla="*/ 131 w 195"/>
                <a:gd name="T37" fmla="*/ 9 h 109"/>
                <a:gd name="T38" fmla="*/ 135 w 195"/>
                <a:gd name="T39" fmla="*/ 11 h 109"/>
                <a:gd name="T40" fmla="*/ 142 w 195"/>
                <a:gd name="T41" fmla="*/ 7 h 109"/>
                <a:gd name="T42" fmla="*/ 145 w 195"/>
                <a:gd name="T43" fmla="*/ 4 h 109"/>
                <a:gd name="T44" fmla="*/ 148 w 195"/>
                <a:gd name="T45" fmla="*/ 1 h 109"/>
                <a:gd name="T46" fmla="*/ 154 w 195"/>
                <a:gd name="T47" fmla="*/ 2 h 109"/>
                <a:gd name="T48" fmla="*/ 162 w 195"/>
                <a:gd name="T49" fmla="*/ 1 h 109"/>
                <a:gd name="T50" fmla="*/ 168 w 195"/>
                <a:gd name="T51" fmla="*/ 1 h 109"/>
                <a:gd name="T52" fmla="*/ 173 w 195"/>
                <a:gd name="T53" fmla="*/ 4 h 109"/>
                <a:gd name="T54" fmla="*/ 175 w 195"/>
                <a:gd name="T55" fmla="*/ 9 h 109"/>
                <a:gd name="T56" fmla="*/ 183 w 195"/>
                <a:gd name="T57" fmla="*/ 10 h 109"/>
                <a:gd name="T58" fmla="*/ 187 w 195"/>
                <a:gd name="T59" fmla="*/ 11 h 109"/>
                <a:gd name="T60" fmla="*/ 195 w 195"/>
                <a:gd name="T61" fmla="*/ 12 h 109"/>
                <a:gd name="T62" fmla="*/ 193 w 195"/>
                <a:gd name="T63" fmla="*/ 20 h 109"/>
                <a:gd name="T64" fmla="*/ 192 w 195"/>
                <a:gd name="T65" fmla="*/ 27 h 109"/>
                <a:gd name="T66" fmla="*/ 191 w 195"/>
                <a:gd name="T67" fmla="*/ 33 h 109"/>
                <a:gd name="T68" fmla="*/ 188 w 195"/>
                <a:gd name="T69" fmla="*/ 39 h 109"/>
                <a:gd name="T70" fmla="*/ 188 w 195"/>
                <a:gd name="T71" fmla="*/ 47 h 109"/>
                <a:gd name="T72" fmla="*/ 186 w 195"/>
                <a:gd name="T73" fmla="*/ 52 h 109"/>
                <a:gd name="T74" fmla="*/ 169 w 195"/>
                <a:gd name="T75" fmla="*/ 49 h 109"/>
                <a:gd name="T76" fmla="*/ 146 w 195"/>
                <a:gd name="T77" fmla="*/ 50 h 109"/>
                <a:gd name="T78" fmla="*/ 126 w 195"/>
                <a:gd name="T79" fmla="*/ 70 h 109"/>
                <a:gd name="T80" fmla="*/ 110 w 195"/>
                <a:gd name="T81" fmla="*/ 78 h 109"/>
                <a:gd name="T82" fmla="*/ 94 w 195"/>
                <a:gd name="T83" fmla="*/ 85 h 109"/>
                <a:gd name="T84" fmla="*/ 73 w 195"/>
                <a:gd name="T85" fmla="*/ 96 h 109"/>
                <a:gd name="T86" fmla="*/ 47 w 195"/>
                <a:gd name="T87" fmla="*/ 107 h 109"/>
                <a:gd name="T88" fmla="*/ 22 w 195"/>
                <a:gd name="T89" fmla="*/ 98 h 109"/>
                <a:gd name="T90" fmla="*/ 14 w 195"/>
                <a:gd name="T91" fmla="*/ 102 h 109"/>
                <a:gd name="T92" fmla="*/ 4 w 195"/>
                <a:gd name="T93" fmla="*/ 88 h 109"/>
                <a:gd name="T94" fmla="*/ 0 w 195"/>
                <a:gd name="T95" fmla="*/ 84 h 109"/>
                <a:gd name="T96" fmla="*/ 2 w 195"/>
                <a:gd name="T97" fmla="*/ 75 h 109"/>
                <a:gd name="T98" fmla="*/ 3 w 195"/>
                <a:gd name="T99" fmla="*/ 68 h 109"/>
                <a:gd name="T100" fmla="*/ 5 w 195"/>
                <a:gd name="T101" fmla="*/ 60 h 109"/>
                <a:gd name="T102" fmla="*/ 9 w 195"/>
                <a:gd name="T103" fmla="*/ 55 h 109"/>
                <a:gd name="T104" fmla="*/ 16 w 195"/>
                <a:gd name="T105" fmla="*/ 57 h 109"/>
                <a:gd name="T106" fmla="*/ 22 w 195"/>
                <a:gd name="T107" fmla="*/ 5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5" h="109">
                  <a:moveTo>
                    <a:pt x="26" y="54"/>
                  </a:moveTo>
                  <a:cubicBezTo>
                    <a:pt x="29" y="52"/>
                    <a:pt x="29" y="52"/>
                    <a:pt x="29" y="52"/>
                  </a:cubicBezTo>
                  <a:cubicBezTo>
                    <a:pt x="29" y="52"/>
                    <a:pt x="29" y="49"/>
                    <a:pt x="30" y="50"/>
                  </a:cubicBezTo>
                  <a:cubicBezTo>
                    <a:pt x="30" y="50"/>
                    <a:pt x="32" y="49"/>
                    <a:pt x="32" y="49"/>
                  </a:cubicBezTo>
                  <a:cubicBezTo>
                    <a:pt x="33" y="47"/>
                    <a:pt x="33" y="47"/>
                    <a:pt x="33" y="47"/>
                  </a:cubicBezTo>
                  <a:cubicBezTo>
                    <a:pt x="34" y="44"/>
                    <a:pt x="34" y="44"/>
                    <a:pt x="34" y="44"/>
                  </a:cubicBezTo>
                  <a:cubicBezTo>
                    <a:pt x="39" y="42"/>
                    <a:pt x="39" y="42"/>
                    <a:pt x="39" y="42"/>
                  </a:cubicBezTo>
                  <a:cubicBezTo>
                    <a:pt x="40" y="37"/>
                    <a:pt x="40" y="37"/>
                    <a:pt x="40" y="37"/>
                  </a:cubicBezTo>
                  <a:cubicBezTo>
                    <a:pt x="39" y="34"/>
                    <a:pt x="39" y="34"/>
                    <a:pt x="39" y="34"/>
                  </a:cubicBezTo>
                  <a:cubicBezTo>
                    <a:pt x="39" y="34"/>
                    <a:pt x="39" y="30"/>
                    <a:pt x="40" y="30"/>
                  </a:cubicBezTo>
                  <a:cubicBezTo>
                    <a:pt x="41" y="30"/>
                    <a:pt x="44" y="28"/>
                    <a:pt x="44" y="28"/>
                  </a:cubicBezTo>
                  <a:cubicBezTo>
                    <a:pt x="47" y="25"/>
                    <a:pt x="47" y="25"/>
                    <a:pt x="47" y="25"/>
                  </a:cubicBezTo>
                  <a:cubicBezTo>
                    <a:pt x="47" y="23"/>
                    <a:pt x="47" y="23"/>
                    <a:pt x="47" y="23"/>
                  </a:cubicBezTo>
                  <a:cubicBezTo>
                    <a:pt x="49" y="19"/>
                    <a:pt x="49" y="19"/>
                    <a:pt x="49" y="19"/>
                  </a:cubicBezTo>
                  <a:cubicBezTo>
                    <a:pt x="51" y="17"/>
                    <a:pt x="51" y="17"/>
                    <a:pt x="51" y="17"/>
                  </a:cubicBezTo>
                  <a:cubicBezTo>
                    <a:pt x="53" y="15"/>
                    <a:pt x="53" y="15"/>
                    <a:pt x="53" y="15"/>
                  </a:cubicBezTo>
                  <a:cubicBezTo>
                    <a:pt x="56" y="14"/>
                    <a:pt x="56" y="14"/>
                    <a:pt x="56" y="14"/>
                  </a:cubicBezTo>
                  <a:cubicBezTo>
                    <a:pt x="56" y="14"/>
                    <a:pt x="57" y="14"/>
                    <a:pt x="58" y="14"/>
                  </a:cubicBezTo>
                  <a:cubicBezTo>
                    <a:pt x="59" y="14"/>
                    <a:pt x="60" y="13"/>
                    <a:pt x="60" y="13"/>
                  </a:cubicBezTo>
                  <a:cubicBezTo>
                    <a:pt x="61" y="13"/>
                    <a:pt x="64" y="13"/>
                    <a:pt x="64" y="13"/>
                  </a:cubicBezTo>
                  <a:cubicBezTo>
                    <a:pt x="64" y="13"/>
                    <a:pt x="66" y="11"/>
                    <a:pt x="66" y="12"/>
                  </a:cubicBezTo>
                  <a:cubicBezTo>
                    <a:pt x="66" y="14"/>
                    <a:pt x="66" y="15"/>
                    <a:pt x="66" y="15"/>
                  </a:cubicBezTo>
                  <a:cubicBezTo>
                    <a:pt x="67" y="16"/>
                    <a:pt x="68" y="18"/>
                    <a:pt x="68" y="18"/>
                  </a:cubicBezTo>
                  <a:cubicBezTo>
                    <a:pt x="68" y="18"/>
                    <a:pt x="70" y="18"/>
                    <a:pt x="71" y="17"/>
                  </a:cubicBezTo>
                  <a:cubicBezTo>
                    <a:pt x="72" y="16"/>
                    <a:pt x="74" y="15"/>
                    <a:pt x="74" y="15"/>
                  </a:cubicBezTo>
                  <a:cubicBezTo>
                    <a:pt x="74" y="15"/>
                    <a:pt x="76" y="17"/>
                    <a:pt x="76" y="16"/>
                  </a:cubicBezTo>
                  <a:cubicBezTo>
                    <a:pt x="76" y="15"/>
                    <a:pt x="76" y="11"/>
                    <a:pt x="76" y="11"/>
                  </a:cubicBezTo>
                  <a:cubicBezTo>
                    <a:pt x="78" y="8"/>
                    <a:pt x="78" y="8"/>
                    <a:pt x="78" y="8"/>
                  </a:cubicBezTo>
                  <a:cubicBezTo>
                    <a:pt x="78" y="8"/>
                    <a:pt x="80" y="8"/>
                    <a:pt x="80" y="7"/>
                  </a:cubicBezTo>
                  <a:cubicBezTo>
                    <a:pt x="80" y="6"/>
                    <a:pt x="82" y="4"/>
                    <a:pt x="82" y="4"/>
                  </a:cubicBezTo>
                  <a:cubicBezTo>
                    <a:pt x="85" y="4"/>
                    <a:pt x="85" y="4"/>
                    <a:pt x="85" y="4"/>
                  </a:cubicBezTo>
                  <a:cubicBezTo>
                    <a:pt x="87" y="10"/>
                    <a:pt x="87" y="10"/>
                    <a:pt x="87" y="10"/>
                  </a:cubicBezTo>
                  <a:cubicBezTo>
                    <a:pt x="90" y="12"/>
                    <a:pt x="90" y="12"/>
                    <a:pt x="90" y="12"/>
                  </a:cubicBezTo>
                  <a:cubicBezTo>
                    <a:pt x="91" y="13"/>
                    <a:pt x="91" y="13"/>
                    <a:pt x="91" y="13"/>
                  </a:cubicBezTo>
                  <a:cubicBezTo>
                    <a:pt x="93" y="14"/>
                    <a:pt x="93" y="14"/>
                    <a:pt x="93" y="14"/>
                  </a:cubicBezTo>
                  <a:cubicBezTo>
                    <a:pt x="96" y="14"/>
                    <a:pt x="96" y="14"/>
                    <a:pt x="96" y="14"/>
                  </a:cubicBezTo>
                  <a:cubicBezTo>
                    <a:pt x="96" y="15"/>
                    <a:pt x="96" y="15"/>
                    <a:pt x="96" y="15"/>
                  </a:cubicBezTo>
                  <a:cubicBezTo>
                    <a:pt x="98" y="17"/>
                    <a:pt x="98" y="17"/>
                    <a:pt x="98" y="17"/>
                  </a:cubicBezTo>
                  <a:cubicBezTo>
                    <a:pt x="99" y="20"/>
                    <a:pt x="99" y="20"/>
                    <a:pt x="99" y="20"/>
                  </a:cubicBezTo>
                  <a:cubicBezTo>
                    <a:pt x="97" y="22"/>
                    <a:pt x="97" y="22"/>
                    <a:pt x="97" y="22"/>
                  </a:cubicBezTo>
                  <a:cubicBezTo>
                    <a:pt x="97" y="23"/>
                    <a:pt x="97" y="23"/>
                    <a:pt x="97" y="23"/>
                  </a:cubicBezTo>
                  <a:cubicBezTo>
                    <a:pt x="98" y="24"/>
                    <a:pt x="98" y="24"/>
                    <a:pt x="98" y="24"/>
                  </a:cubicBezTo>
                  <a:cubicBezTo>
                    <a:pt x="98" y="24"/>
                    <a:pt x="99" y="24"/>
                    <a:pt x="99" y="24"/>
                  </a:cubicBezTo>
                  <a:cubicBezTo>
                    <a:pt x="99" y="24"/>
                    <a:pt x="101" y="23"/>
                    <a:pt x="102" y="23"/>
                  </a:cubicBezTo>
                  <a:cubicBezTo>
                    <a:pt x="102" y="23"/>
                    <a:pt x="102" y="22"/>
                    <a:pt x="102" y="22"/>
                  </a:cubicBezTo>
                  <a:cubicBezTo>
                    <a:pt x="102" y="22"/>
                    <a:pt x="104" y="21"/>
                    <a:pt x="104" y="21"/>
                  </a:cubicBezTo>
                  <a:cubicBezTo>
                    <a:pt x="104" y="21"/>
                    <a:pt x="105" y="21"/>
                    <a:pt x="105" y="21"/>
                  </a:cubicBezTo>
                  <a:cubicBezTo>
                    <a:pt x="105" y="22"/>
                    <a:pt x="106" y="23"/>
                    <a:pt x="106" y="23"/>
                  </a:cubicBezTo>
                  <a:cubicBezTo>
                    <a:pt x="106" y="23"/>
                    <a:pt x="107" y="22"/>
                    <a:pt x="107" y="23"/>
                  </a:cubicBezTo>
                  <a:cubicBezTo>
                    <a:pt x="107" y="23"/>
                    <a:pt x="108" y="23"/>
                    <a:pt x="108" y="23"/>
                  </a:cubicBezTo>
                  <a:cubicBezTo>
                    <a:pt x="108" y="23"/>
                    <a:pt x="108" y="23"/>
                    <a:pt x="108" y="22"/>
                  </a:cubicBezTo>
                  <a:cubicBezTo>
                    <a:pt x="108" y="20"/>
                    <a:pt x="108" y="20"/>
                    <a:pt x="108" y="20"/>
                  </a:cubicBezTo>
                  <a:cubicBezTo>
                    <a:pt x="108" y="19"/>
                    <a:pt x="108" y="18"/>
                    <a:pt x="108" y="18"/>
                  </a:cubicBezTo>
                  <a:cubicBezTo>
                    <a:pt x="109" y="17"/>
                    <a:pt x="109" y="17"/>
                    <a:pt x="109" y="16"/>
                  </a:cubicBezTo>
                  <a:cubicBezTo>
                    <a:pt x="109" y="16"/>
                    <a:pt x="108" y="15"/>
                    <a:pt x="109" y="15"/>
                  </a:cubicBezTo>
                  <a:cubicBezTo>
                    <a:pt x="110" y="15"/>
                    <a:pt x="111" y="15"/>
                    <a:pt x="111" y="15"/>
                  </a:cubicBezTo>
                  <a:cubicBezTo>
                    <a:pt x="111" y="15"/>
                    <a:pt x="111" y="14"/>
                    <a:pt x="111" y="14"/>
                  </a:cubicBezTo>
                  <a:cubicBezTo>
                    <a:pt x="111" y="14"/>
                    <a:pt x="112" y="13"/>
                    <a:pt x="113" y="13"/>
                  </a:cubicBezTo>
                  <a:cubicBezTo>
                    <a:pt x="113" y="13"/>
                    <a:pt x="113" y="14"/>
                    <a:pt x="114" y="13"/>
                  </a:cubicBezTo>
                  <a:cubicBezTo>
                    <a:pt x="115" y="12"/>
                    <a:pt x="114" y="12"/>
                    <a:pt x="114" y="12"/>
                  </a:cubicBezTo>
                  <a:cubicBezTo>
                    <a:pt x="114" y="11"/>
                    <a:pt x="114" y="11"/>
                    <a:pt x="114" y="11"/>
                  </a:cubicBezTo>
                  <a:cubicBezTo>
                    <a:pt x="115" y="10"/>
                    <a:pt x="114" y="11"/>
                    <a:pt x="116" y="11"/>
                  </a:cubicBezTo>
                  <a:cubicBezTo>
                    <a:pt x="117" y="10"/>
                    <a:pt x="118" y="10"/>
                    <a:pt x="118" y="10"/>
                  </a:cubicBezTo>
                  <a:cubicBezTo>
                    <a:pt x="118" y="10"/>
                    <a:pt x="118" y="9"/>
                    <a:pt x="118" y="9"/>
                  </a:cubicBezTo>
                  <a:cubicBezTo>
                    <a:pt x="120" y="8"/>
                    <a:pt x="120" y="8"/>
                    <a:pt x="120" y="8"/>
                  </a:cubicBezTo>
                  <a:cubicBezTo>
                    <a:pt x="120" y="8"/>
                    <a:pt x="120" y="9"/>
                    <a:pt x="120" y="9"/>
                  </a:cubicBezTo>
                  <a:cubicBezTo>
                    <a:pt x="120" y="9"/>
                    <a:pt x="121" y="9"/>
                    <a:pt x="122" y="9"/>
                  </a:cubicBezTo>
                  <a:cubicBezTo>
                    <a:pt x="122" y="9"/>
                    <a:pt x="123" y="10"/>
                    <a:pt x="123" y="9"/>
                  </a:cubicBezTo>
                  <a:cubicBezTo>
                    <a:pt x="123" y="9"/>
                    <a:pt x="124" y="9"/>
                    <a:pt x="124" y="8"/>
                  </a:cubicBezTo>
                  <a:cubicBezTo>
                    <a:pt x="124" y="8"/>
                    <a:pt x="124" y="8"/>
                    <a:pt x="124" y="8"/>
                  </a:cubicBezTo>
                  <a:cubicBezTo>
                    <a:pt x="124" y="8"/>
                    <a:pt x="124" y="7"/>
                    <a:pt x="125" y="7"/>
                  </a:cubicBezTo>
                  <a:cubicBezTo>
                    <a:pt x="126" y="8"/>
                    <a:pt x="125" y="8"/>
                    <a:pt x="126" y="8"/>
                  </a:cubicBezTo>
                  <a:cubicBezTo>
                    <a:pt x="126" y="7"/>
                    <a:pt x="128" y="6"/>
                    <a:pt x="128" y="6"/>
                  </a:cubicBezTo>
                  <a:cubicBezTo>
                    <a:pt x="128" y="6"/>
                    <a:pt x="128" y="6"/>
                    <a:pt x="129" y="8"/>
                  </a:cubicBezTo>
                  <a:cubicBezTo>
                    <a:pt x="129" y="9"/>
                    <a:pt x="130" y="9"/>
                    <a:pt x="131" y="9"/>
                  </a:cubicBezTo>
                  <a:cubicBezTo>
                    <a:pt x="131" y="9"/>
                    <a:pt x="131" y="9"/>
                    <a:pt x="131" y="9"/>
                  </a:cubicBezTo>
                  <a:cubicBezTo>
                    <a:pt x="131" y="10"/>
                    <a:pt x="132" y="11"/>
                    <a:pt x="132" y="11"/>
                  </a:cubicBezTo>
                  <a:cubicBezTo>
                    <a:pt x="133" y="11"/>
                    <a:pt x="133" y="11"/>
                    <a:pt x="133" y="11"/>
                  </a:cubicBezTo>
                  <a:cubicBezTo>
                    <a:pt x="134" y="10"/>
                    <a:pt x="134" y="10"/>
                    <a:pt x="134" y="10"/>
                  </a:cubicBezTo>
                  <a:cubicBezTo>
                    <a:pt x="134" y="10"/>
                    <a:pt x="134" y="11"/>
                    <a:pt x="135" y="11"/>
                  </a:cubicBezTo>
                  <a:cubicBezTo>
                    <a:pt x="136" y="11"/>
                    <a:pt x="137" y="12"/>
                    <a:pt x="137" y="12"/>
                  </a:cubicBezTo>
                  <a:cubicBezTo>
                    <a:pt x="137" y="11"/>
                    <a:pt x="138" y="10"/>
                    <a:pt x="138" y="10"/>
                  </a:cubicBezTo>
                  <a:cubicBezTo>
                    <a:pt x="138" y="9"/>
                    <a:pt x="138" y="9"/>
                    <a:pt x="139" y="8"/>
                  </a:cubicBezTo>
                  <a:cubicBezTo>
                    <a:pt x="139" y="8"/>
                    <a:pt x="142" y="7"/>
                    <a:pt x="142" y="7"/>
                  </a:cubicBezTo>
                  <a:cubicBezTo>
                    <a:pt x="142" y="7"/>
                    <a:pt x="141" y="5"/>
                    <a:pt x="140" y="5"/>
                  </a:cubicBezTo>
                  <a:cubicBezTo>
                    <a:pt x="140" y="5"/>
                    <a:pt x="139" y="4"/>
                    <a:pt x="141" y="3"/>
                  </a:cubicBezTo>
                  <a:cubicBezTo>
                    <a:pt x="142" y="3"/>
                    <a:pt x="143" y="3"/>
                    <a:pt x="143" y="3"/>
                  </a:cubicBezTo>
                  <a:cubicBezTo>
                    <a:pt x="145" y="4"/>
                    <a:pt x="145" y="4"/>
                    <a:pt x="145" y="4"/>
                  </a:cubicBezTo>
                  <a:cubicBezTo>
                    <a:pt x="145" y="3"/>
                    <a:pt x="145" y="3"/>
                    <a:pt x="145" y="3"/>
                  </a:cubicBezTo>
                  <a:cubicBezTo>
                    <a:pt x="146" y="2"/>
                    <a:pt x="146" y="2"/>
                    <a:pt x="146" y="2"/>
                  </a:cubicBezTo>
                  <a:cubicBezTo>
                    <a:pt x="146" y="2"/>
                    <a:pt x="147" y="1"/>
                    <a:pt x="147" y="1"/>
                  </a:cubicBezTo>
                  <a:cubicBezTo>
                    <a:pt x="147" y="1"/>
                    <a:pt x="148" y="1"/>
                    <a:pt x="148" y="1"/>
                  </a:cubicBezTo>
                  <a:cubicBezTo>
                    <a:pt x="149" y="1"/>
                    <a:pt x="150" y="1"/>
                    <a:pt x="150" y="1"/>
                  </a:cubicBezTo>
                  <a:cubicBezTo>
                    <a:pt x="150" y="1"/>
                    <a:pt x="151" y="2"/>
                    <a:pt x="151" y="2"/>
                  </a:cubicBezTo>
                  <a:cubicBezTo>
                    <a:pt x="152" y="2"/>
                    <a:pt x="153" y="2"/>
                    <a:pt x="153" y="2"/>
                  </a:cubicBezTo>
                  <a:cubicBezTo>
                    <a:pt x="153" y="2"/>
                    <a:pt x="154" y="3"/>
                    <a:pt x="154" y="2"/>
                  </a:cubicBezTo>
                  <a:cubicBezTo>
                    <a:pt x="155" y="2"/>
                    <a:pt x="155" y="1"/>
                    <a:pt x="155" y="1"/>
                  </a:cubicBezTo>
                  <a:cubicBezTo>
                    <a:pt x="155" y="1"/>
                    <a:pt x="159" y="0"/>
                    <a:pt x="159" y="0"/>
                  </a:cubicBezTo>
                  <a:cubicBezTo>
                    <a:pt x="159" y="0"/>
                    <a:pt x="160" y="0"/>
                    <a:pt x="160" y="0"/>
                  </a:cubicBezTo>
                  <a:cubicBezTo>
                    <a:pt x="161" y="1"/>
                    <a:pt x="162" y="1"/>
                    <a:pt x="162" y="1"/>
                  </a:cubicBezTo>
                  <a:cubicBezTo>
                    <a:pt x="163" y="1"/>
                    <a:pt x="164" y="2"/>
                    <a:pt x="164" y="2"/>
                  </a:cubicBezTo>
                  <a:cubicBezTo>
                    <a:pt x="165" y="3"/>
                    <a:pt x="166" y="3"/>
                    <a:pt x="166" y="3"/>
                  </a:cubicBezTo>
                  <a:cubicBezTo>
                    <a:pt x="166" y="3"/>
                    <a:pt x="166" y="1"/>
                    <a:pt x="166" y="1"/>
                  </a:cubicBezTo>
                  <a:cubicBezTo>
                    <a:pt x="167" y="1"/>
                    <a:pt x="168" y="1"/>
                    <a:pt x="168" y="1"/>
                  </a:cubicBezTo>
                  <a:cubicBezTo>
                    <a:pt x="169" y="2"/>
                    <a:pt x="169" y="2"/>
                    <a:pt x="169" y="2"/>
                  </a:cubicBezTo>
                  <a:cubicBezTo>
                    <a:pt x="169" y="2"/>
                    <a:pt x="170" y="3"/>
                    <a:pt x="171" y="3"/>
                  </a:cubicBezTo>
                  <a:cubicBezTo>
                    <a:pt x="171" y="3"/>
                    <a:pt x="172" y="2"/>
                    <a:pt x="172" y="2"/>
                  </a:cubicBezTo>
                  <a:cubicBezTo>
                    <a:pt x="172" y="3"/>
                    <a:pt x="173" y="3"/>
                    <a:pt x="173" y="4"/>
                  </a:cubicBezTo>
                  <a:cubicBezTo>
                    <a:pt x="173" y="4"/>
                    <a:pt x="174" y="5"/>
                    <a:pt x="174" y="5"/>
                  </a:cubicBezTo>
                  <a:cubicBezTo>
                    <a:pt x="174" y="6"/>
                    <a:pt x="175" y="6"/>
                    <a:pt x="175" y="6"/>
                  </a:cubicBezTo>
                  <a:cubicBezTo>
                    <a:pt x="175" y="7"/>
                    <a:pt x="175" y="8"/>
                    <a:pt x="175" y="8"/>
                  </a:cubicBezTo>
                  <a:cubicBezTo>
                    <a:pt x="175" y="8"/>
                    <a:pt x="175" y="8"/>
                    <a:pt x="175" y="9"/>
                  </a:cubicBezTo>
                  <a:cubicBezTo>
                    <a:pt x="176" y="9"/>
                    <a:pt x="179" y="9"/>
                    <a:pt x="179" y="9"/>
                  </a:cubicBezTo>
                  <a:cubicBezTo>
                    <a:pt x="179" y="9"/>
                    <a:pt x="180" y="9"/>
                    <a:pt x="180" y="10"/>
                  </a:cubicBezTo>
                  <a:cubicBezTo>
                    <a:pt x="180" y="10"/>
                    <a:pt x="182" y="10"/>
                    <a:pt x="182" y="10"/>
                  </a:cubicBezTo>
                  <a:cubicBezTo>
                    <a:pt x="182" y="10"/>
                    <a:pt x="183" y="9"/>
                    <a:pt x="183" y="10"/>
                  </a:cubicBezTo>
                  <a:cubicBezTo>
                    <a:pt x="183" y="10"/>
                    <a:pt x="183" y="11"/>
                    <a:pt x="183" y="11"/>
                  </a:cubicBezTo>
                  <a:cubicBezTo>
                    <a:pt x="185" y="11"/>
                    <a:pt x="185" y="11"/>
                    <a:pt x="185" y="11"/>
                  </a:cubicBezTo>
                  <a:cubicBezTo>
                    <a:pt x="186" y="11"/>
                    <a:pt x="186" y="11"/>
                    <a:pt x="186" y="11"/>
                  </a:cubicBezTo>
                  <a:cubicBezTo>
                    <a:pt x="186" y="11"/>
                    <a:pt x="187" y="10"/>
                    <a:pt x="187" y="11"/>
                  </a:cubicBezTo>
                  <a:cubicBezTo>
                    <a:pt x="187" y="11"/>
                    <a:pt x="188" y="11"/>
                    <a:pt x="188" y="11"/>
                  </a:cubicBezTo>
                  <a:cubicBezTo>
                    <a:pt x="188" y="11"/>
                    <a:pt x="190" y="12"/>
                    <a:pt x="190" y="12"/>
                  </a:cubicBezTo>
                  <a:cubicBezTo>
                    <a:pt x="190" y="12"/>
                    <a:pt x="191" y="12"/>
                    <a:pt x="192" y="12"/>
                  </a:cubicBezTo>
                  <a:cubicBezTo>
                    <a:pt x="192" y="12"/>
                    <a:pt x="195" y="12"/>
                    <a:pt x="195" y="12"/>
                  </a:cubicBezTo>
                  <a:cubicBezTo>
                    <a:pt x="195" y="12"/>
                    <a:pt x="195" y="13"/>
                    <a:pt x="195" y="14"/>
                  </a:cubicBezTo>
                  <a:cubicBezTo>
                    <a:pt x="195" y="14"/>
                    <a:pt x="195" y="16"/>
                    <a:pt x="195" y="16"/>
                  </a:cubicBezTo>
                  <a:cubicBezTo>
                    <a:pt x="195" y="16"/>
                    <a:pt x="194" y="17"/>
                    <a:pt x="194" y="18"/>
                  </a:cubicBezTo>
                  <a:cubicBezTo>
                    <a:pt x="193" y="18"/>
                    <a:pt x="193" y="20"/>
                    <a:pt x="193" y="20"/>
                  </a:cubicBezTo>
                  <a:cubicBezTo>
                    <a:pt x="193" y="20"/>
                    <a:pt x="193" y="21"/>
                    <a:pt x="193" y="21"/>
                  </a:cubicBezTo>
                  <a:cubicBezTo>
                    <a:pt x="193" y="21"/>
                    <a:pt x="193" y="23"/>
                    <a:pt x="193" y="23"/>
                  </a:cubicBezTo>
                  <a:cubicBezTo>
                    <a:pt x="192" y="25"/>
                    <a:pt x="192" y="25"/>
                    <a:pt x="192" y="25"/>
                  </a:cubicBezTo>
                  <a:cubicBezTo>
                    <a:pt x="192" y="25"/>
                    <a:pt x="191" y="26"/>
                    <a:pt x="192" y="27"/>
                  </a:cubicBezTo>
                  <a:cubicBezTo>
                    <a:pt x="192" y="27"/>
                    <a:pt x="192" y="28"/>
                    <a:pt x="192" y="28"/>
                  </a:cubicBezTo>
                  <a:cubicBezTo>
                    <a:pt x="193" y="29"/>
                    <a:pt x="193" y="29"/>
                    <a:pt x="193" y="29"/>
                  </a:cubicBezTo>
                  <a:cubicBezTo>
                    <a:pt x="191" y="31"/>
                    <a:pt x="191" y="31"/>
                    <a:pt x="191" y="31"/>
                  </a:cubicBezTo>
                  <a:cubicBezTo>
                    <a:pt x="191" y="33"/>
                    <a:pt x="191" y="33"/>
                    <a:pt x="191" y="33"/>
                  </a:cubicBezTo>
                  <a:cubicBezTo>
                    <a:pt x="191" y="33"/>
                    <a:pt x="192" y="34"/>
                    <a:pt x="191" y="35"/>
                  </a:cubicBezTo>
                  <a:cubicBezTo>
                    <a:pt x="191" y="35"/>
                    <a:pt x="190" y="36"/>
                    <a:pt x="190" y="36"/>
                  </a:cubicBezTo>
                  <a:cubicBezTo>
                    <a:pt x="190" y="36"/>
                    <a:pt x="188" y="38"/>
                    <a:pt x="188" y="38"/>
                  </a:cubicBezTo>
                  <a:cubicBezTo>
                    <a:pt x="188" y="38"/>
                    <a:pt x="188" y="39"/>
                    <a:pt x="188" y="39"/>
                  </a:cubicBezTo>
                  <a:cubicBezTo>
                    <a:pt x="188" y="39"/>
                    <a:pt x="187" y="41"/>
                    <a:pt x="187" y="41"/>
                  </a:cubicBezTo>
                  <a:cubicBezTo>
                    <a:pt x="187" y="41"/>
                    <a:pt x="187" y="44"/>
                    <a:pt x="187" y="44"/>
                  </a:cubicBezTo>
                  <a:cubicBezTo>
                    <a:pt x="187" y="44"/>
                    <a:pt x="188" y="45"/>
                    <a:pt x="188" y="45"/>
                  </a:cubicBezTo>
                  <a:cubicBezTo>
                    <a:pt x="188" y="45"/>
                    <a:pt x="188" y="46"/>
                    <a:pt x="188" y="47"/>
                  </a:cubicBezTo>
                  <a:cubicBezTo>
                    <a:pt x="187" y="47"/>
                    <a:pt x="188" y="48"/>
                    <a:pt x="188" y="49"/>
                  </a:cubicBezTo>
                  <a:cubicBezTo>
                    <a:pt x="188" y="49"/>
                    <a:pt x="188" y="50"/>
                    <a:pt x="188" y="50"/>
                  </a:cubicBezTo>
                  <a:cubicBezTo>
                    <a:pt x="187" y="52"/>
                    <a:pt x="187" y="52"/>
                    <a:pt x="187" y="52"/>
                  </a:cubicBezTo>
                  <a:cubicBezTo>
                    <a:pt x="186" y="52"/>
                    <a:pt x="186" y="52"/>
                    <a:pt x="186" y="52"/>
                  </a:cubicBezTo>
                  <a:cubicBezTo>
                    <a:pt x="187" y="55"/>
                    <a:pt x="187" y="55"/>
                    <a:pt x="187" y="55"/>
                  </a:cubicBezTo>
                  <a:cubicBezTo>
                    <a:pt x="185" y="57"/>
                    <a:pt x="185" y="57"/>
                    <a:pt x="185" y="57"/>
                  </a:cubicBezTo>
                  <a:cubicBezTo>
                    <a:pt x="177" y="57"/>
                    <a:pt x="177" y="57"/>
                    <a:pt x="177" y="57"/>
                  </a:cubicBezTo>
                  <a:cubicBezTo>
                    <a:pt x="169" y="49"/>
                    <a:pt x="169" y="49"/>
                    <a:pt x="169" y="49"/>
                  </a:cubicBezTo>
                  <a:cubicBezTo>
                    <a:pt x="163" y="48"/>
                    <a:pt x="163" y="48"/>
                    <a:pt x="163" y="48"/>
                  </a:cubicBezTo>
                  <a:cubicBezTo>
                    <a:pt x="158" y="52"/>
                    <a:pt x="158" y="52"/>
                    <a:pt x="158" y="52"/>
                  </a:cubicBezTo>
                  <a:cubicBezTo>
                    <a:pt x="151" y="53"/>
                    <a:pt x="151" y="53"/>
                    <a:pt x="151" y="53"/>
                  </a:cubicBezTo>
                  <a:cubicBezTo>
                    <a:pt x="146" y="50"/>
                    <a:pt x="146" y="50"/>
                    <a:pt x="146" y="50"/>
                  </a:cubicBezTo>
                  <a:cubicBezTo>
                    <a:pt x="132" y="54"/>
                    <a:pt x="132" y="54"/>
                    <a:pt x="132" y="54"/>
                  </a:cubicBezTo>
                  <a:cubicBezTo>
                    <a:pt x="131" y="57"/>
                    <a:pt x="131" y="57"/>
                    <a:pt x="131" y="57"/>
                  </a:cubicBezTo>
                  <a:cubicBezTo>
                    <a:pt x="129" y="64"/>
                    <a:pt x="129" y="64"/>
                    <a:pt x="129" y="64"/>
                  </a:cubicBezTo>
                  <a:cubicBezTo>
                    <a:pt x="126" y="70"/>
                    <a:pt x="126" y="70"/>
                    <a:pt x="126" y="70"/>
                  </a:cubicBezTo>
                  <a:cubicBezTo>
                    <a:pt x="122" y="72"/>
                    <a:pt x="122" y="72"/>
                    <a:pt x="122" y="72"/>
                  </a:cubicBezTo>
                  <a:cubicBezTo>
                    <a:pt x="119" y="74"/>
                    <a:pt x="119" y="74"/>
                    <a:pt x="119" y="74"/>
                  </a:cubicBezTo>
                  <a:cubicBezTo>
                    <a:pt x="116" y="78"/>
                    <a:pt x="116" y="78"/>
                    <a:pt x="116" y="78"/>
                  </a:cubicBezTo>
                  <a:cubicBezTo>
                    <a:pt x="110" y="78"/>
                    <a:pt x="110" y="78"/>
                    <a:pt x="110" y="78"/>
                  </a:cubicBezTo>
                  <a:cubicBezTo>
                    <a:pt x="106" y="77"/>
                    <a:pt x="106" y="77"/>
                    <a:pt x="106" y="77"/>
                  </a:cubicBezTo>
                  <a:cubicBezTo>
                    <a:pt x="100" y="78"/>
                    <a:pt x="100" y="78"/>
                    <a:pt x="100" y="78"/>
                  </a:cubicBezTo>
                  <a:cubicBezTo>
                    <a:pt x="98" y="84"/>
                    <a:pt x="98" y="84"/>
                    <a:pt x="98" y="84"/>
                  </a:cubicBezTo>
                  <a:cubicBezTo>
                    <a:pt x="94" y="85"/>
                    <a:pt x="94" y="85"/>
                    <a:pt x="94" y="85"/>
                  </a:cubicBezTo>
                  <a:cubicBezTo>
                    <a:pt x="87" y="86"/>
                    <a:pt x="87" y="86"/>
                    <a:pt x="87" y="86"/>
                  </a:cubicBezTo>
                  <a:cubicBezTo>
                    <a:pt x="78" y="89"/>
                    <a:pt x="78" y="89"/>
                    <a:pt x="78" y="89"/>
                  </a:cubicBezTo>
                  <a:cubicBezTo>
                    <a:pt x="73" y="94"/>
                    <a:pt x="73" y="94"/>
                    <a:pt x="73" y="94"/>
                  </a:cubicBezTo>
                  <a:cubicBezTo>
                    <a:pt x="73" y="96"/>
                    <a:pt x="73" y="96"/>
                    <a:pt x="73" y="96"/>
                  </a:cubicBezTo>
                  <a:cubicBezTo>
                    <a:pt x="73" y="96"/>
                    <a:pt x="77" y="99"/>
                    <a:pt x="79" y="100"/>
                  </a:cubicBezTo>
                  <a:cubicBezTo>
                    <a:pt x="81" y="102"/>
                    <a:pt x="75" y="103"/>
                    <a:pt x="74" y="104"/>
                  </a:cubicBezTo>
                  <a:cubicBezTo>
                    <a:pt x="73" y="105"/>
                    <a:pt x="64" y="106"/>
                    <a:pt x="64" y="106"/>
                  </a:cubicBezTo>
                  <a:cubicBezTo>
                    <a:pt x="47" y="107"/>
                    <a:pt x="47" y="107"/>
                    <a:pt x="47" y="107"/>
                  </a:cubicBezTo>
                  <a:cubicBezTo>
                    <a:pt x="38" y="109"/>
                    <a:pt x="38" y="109"/>
                    <a:pt x="38" y="109"/>
                  </a:cubicBezTo>
                  <a:cubicBezTo>
                    <a:pt x="34" y="107"/>
                    <a:pt x="34" y="107"/>
                    <a:pt x="34" y="107"/>
                  </a:cubicBezTo>
                  <a:cubicBezTo>
                    <a:pt x="27" y="103"/>
                    <a:pt x="27" y="103"/>
                    <a:pt x="27" y="103"/>
                  </a:cubicBezTo>
                  <a:cubicBezTo>
                    <a:pt x="22" y="98"/>
                    <a:pt x="22" y="98"/>
                    <a:pt x="22" y="98"/>
                  </a:cubicBezTo>
                  <a:cubicBezTo>
                    <a:pt x="22" y="98"/>
                    <a:pt x="22" y="98"/>
                    <a:pt x="22" y="98"/>
                  </a:cubicBezTo>
                  <a:cubicBezTo>
                    <a:pt x="14" y="97"/>
                    <a:pt x="14" y="97"/>
                    <a:pt x="14" y="97"/>
                  </a:cubicBezTo>
                  <a:cubicBezTo>
                    <a:pt x="14" y="98"/>
                    <a:pt x="14" y="98"/>
                    <a:pt x="14" y="98"/>
                  </a:cubicBezTo>
                  <a:cubicBezTo>
                    <a:pt x="14" y="102"/>
                    <a:pt x="14" y="102"/>
                    <a:pt x="14" y="102"/>
                  </a:cubicBezTo>
                  <a:cubicBezTo>
                    <a:pt x="11" y="106"/>
                    <a:pt x="11" y="106"/>
                    <a:pt x="11" y="106"/>
                  </a:cubicBezTo>
                  <a:cubicBezTo>
                    <a:pt x="9" y="103"/>
                    <a:pt x="8" y="98"/>
                    <a:pt x="6" y="93"/>
                  </a:cubicBezTo>
                  <a:cubicBezTo>
                    <a:pt x="6" y="93"/>
                    <a:pt x="6" y="92"/>
                    <a:pt x="5" y="91"/>
                  </a:cubicBezTo>
                  <a:cubicBezTo>
                    <a:pt x="5" y="90"/>
                    <a:pt x="4" y="88"/>
                    <a:pt x="4" y="88"/>
                  </a:cubicBezTo>
                  <a:cubicBezTo>
                    <a:pt x="4" y="88"/>
                    <a:pt x="4" y="88"/>
                    <a:pt x="4" y="88"/>
                  </a:cubicBezTo>
                  <a:cubicBezTo>
                    <a:pt x="3" y="87"/>
                    <a:pt x="2" y="86"/>
                    <a:pt x="2" y="86"/>
                  </a:cubicBezTo>
                  <a:cubicBezTo>
                    <a:pt x="2" y="86"/>
                    <a:pt x="2" y="85"/>
                    <a:pt x="2" y="85"/>
                  </a:cubicBezTo>
                  <a:cubicBezTo>
                    <a:pt x="1" y="85"/>
                    <a:pt x="0" y="84"/>
                    <a:pt x="0" y="84"/>
                  </a:cubicBezTo>
                  <a:cubicBezTo>
                    <a:pt x="0" y="84"/>
                    <a:pt x="0" y="81"/>
                    <a:pt x="0" y="81"/>
                  </a:cubicBezTo>
                  <a:cubicBezTo>
                    <a:pt x="0" y="79"/>
                    <a:pt x="0" y="79"/>
                    <a:pt x="0" y="79"/>
                  </a:cubicBezTo>
                  <a:cubicBezTo>
                    <a:pt x="2" y="77"/>
                    <a:pt x="2" y="77"/>
                    <a:pt x="2" y="77"/>
                  </a:cubicBezTo>
                  <a:cubicBezTo>
                    <a:pt x="2" y="77"/>
                    <a:pt x="2" y="75"/>
                    <a:pt x="2" y="75"/>
                  </a:cubicBezTo>
                  <a:cubicBezTo>
                    <a:pt x="2" y="75"/>
                    <a:pt x="3" y="73"/>
                    <a:pt x="3" y="73"/>
                  </a:cubicBezTo>
                  <a:cubicBezTo>
                    <a:pt x="2" y="72"/>
                    <a:pt x="2" y="72"/>
                    <a:pt x="2" y="72"/>
                  </a:cubicBezTo>
                  <a:cubicBezTo>
                    <a:pt x="2" y="69"/>
                    <a:pt x="2" y="69"/>
                    <a:pt x="2" y="69"/>
                  </a:cubicBezTo>
                  <a:cubicBezTo>
                    <a:pt x="3" y="68"/>
                    <a:pt x="3" y="68"/>
                    <a:pt x="3" y="68"/>
                  </a:cubicBezTo>
                  <a:cubicBezTo>
                    <a:pt x="3" y="66"/>
                    <a:pt x="3" y="66"/>
                    <a:pt x="3" y="66"/>
                  </a:cubicBezTo>
                  <a:cubicBezTo>
                    <a:pt x="3" y="66"/>
                    <a:pt x="3" y="65"/>
                    <a:pt x="3" y="65"/>
                  </a:cubicBezTo>
                  <a:cubicBezTo>
                    <a:pt x="4" y="65"/>
                    <a:pt x="4" y="62"/>
                    <a:pt x="4" y="62"/>
                  </a:cubicBezTo>
                  <a:cubicBezTo>
                    <a:pt x="4" y="62"/>
                    <a:pt x="5" y="60"/>
                    <a:pt x="5" y="60"/>
                  </a:cubicBezTo>
                  <a:cubicBezTo>
                    <a:pt x="6" y="60"/>
                    <a:pt x="6" y="59"/>
                    <a:pt x="6" y="59"/>
                  </a:cubicBezTo>
                  <a:cubicBezTo>
                    <a:pt x="6" y="58"/>
                    <a:pt x="6" y="57"/>
                    <a:pt x="6" y="57"/>
                  </a:cubicBezTo>
                  <a:cubicBezTo>
                    <a:pt x="8" y="56"/>
                    <a:pt x="8" y="56"/>
                    <a:pt x="8" y="56"/>
                  </a:cubicBezTo>
                  <a:cubicBezTo>
                    <a:pt x="8" y="56"/>
                    <a:pt x="9" y="55"/>
                    <a:pt x="9" y="55"/>
                  </a:cubicBezTo>
                  <a:cubicBezTo>
                    <a:pt x="9" y="55"/>
                    <a:pt x="10" y="55"/>
                    <a:pt x="11" y="55"/>
                  </a:cubicBezTo>
                  <a:cubicBezTo>
                    <a:pt x="11" y="55"/>
                    <a:pt x="12" y="55"/>
                    <a:pt x="13" y="55"/>
                  </a:cubicBezTo>
                  <a:cubicBezTo>
                    <a:pt x="13" y="55"/>
                    <a:pt x="13" y="56"/>
                    <a:pt x="14" y="56"/>
                  </a:cubicBezTo>
                  <a:cubicBezTo>
                    <a:pt x="15" y="56"/>
                    <a:pt x="16" y="57"/>
                    <a:pt x="16" y="57"/>
                  </a:cubicBezTo>
                  <a:cubicBezTo>
                    <a:pt x="17" y="56"/>
                    <a:pt x="17" y="56"/>
                    <a:pt x="17" y="56"/>
                  </a:cubicBezTo>
                  <a:cubicBezTo>
                    <a:pt x="18" y="56"/>
                    <a:pt x="18" y="55"/>
                    <a:pt x="18" y="55"/>
                  </a:cubicBezTo>
                  <a:cubicBezTo>
                    <a:pt x="19" y="55"/>
                    <a:pt x="21" y="56"/>
                    <a:pt x="21" y="56"/>
                  </a:cubicBezTo>
                  <a:cubicBezTo>
                    <a:pt x="21" y="56"/>
                    <a:pt x="22" y="57"/>
                    <a:pt x="22" y="56"/>
                  </a:cubicBezTo>
                  <a:cubicBezTo>
                    <a:pt x="23" y="56"/>
                    <a:pt x="24" y="55"/>
                    <a:pt x="24" y="55"/>
                  </a:cubicBezTo>
                  <a:cubicBezTo>
                    <a:pt x="26" y="54"/>
                    <a:pt x="26" y="54"/>
                    <a:pt x="26" y="5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6" name="Freeform 88"/>
            <p:cNvSpPr>
              <a:spLocks/>
            </p:cNvSpPr>
            <p:nvPr/>
          </p:nvSpPr>
          <p:spPr bwMode="auto">
            <a:xfrm>
              <a:off x="5320613" y="3211661"/>
              <a:ext cx="266062" cy="194972"/>
            </a:xfrm>
            <a:custGeom>
              <a:avLst/>
              <a:gdLst>
                <a:gd name="T0" fmla="*/ 5 w 117"/>
                <a:gd name="T1" fmla="*/ 46 h 88"/>
                <a:gd name="T2" fmla="*/ 1 w 117"/>
                <a:gd name="T3" fmla="*/ 42 h 88"/>
                <a:gd name="T4" fmla="*/ 6 w 117"/>
                <a:gd name="T5" fmla="*/ 36 h 88"/>
                <a:gd name="T6" fmla="*/ 10 w 117"/>
                <a:gd name="T7" fmla="*/ 33 h 88"/>
                <a:gd name="T8" fmla="*/ 13 w 117"/>
                <a:gd name="T9" fmla="*/ 27 h 88"/>
                <a:gd name="T10" fmla="*/ 41 w 117"/>
                <a:gd name="T11" fmla="*/ 31 h 88"/>
                <a:gd name="T12" fmla="*/ 48 w 117"/>
                <a:gd name="T13" fmla="*/ 26 h 88"/>
                <a:gd name="T14" fmla="*/ 55 w 117"/>
                <a:gd name="T15" fmla="*/ 19 h 88"/>
                <a:gd name="T16" fmla="*/ 71 w 117"/>
                <a:gd name="T17" fmla="*/ 15 h 88"/>
                <a:gd name="T18" fmla="*/ 85 w 117"/>
                <a:gd name="T19" fmla="*/ 12 h 88"/>
                <a:gd name="T20" fmla="*/ 95 w 117"/>
                <a:gd name="T21" fmla="*/ 8 h 88"/>
                <a:gd name="T22" fmla="*/ 101 w 117"/>
                <a:gd name="T23" fmla="*/ 2 h 88"/>
                <a:gd name="T24" fmla="*/ 107 w 117"/>
                <a:gd name="T25" fmla="*/ 2 h 88"/>
                <a:gd name="T26" fmla="*/ 108 w 117"/>
                <a:gd name="T27" fmla="*/ 5 h 88"/>
                <a:gd name="T28" fmla="*/ 109 w 117"/>
                <a:gd name="T29" fmla="*/ 7 h 88"/>
                <a:gd name="T30" fmla="*/ 111 w 117"/>
                <a:gd name="T31" fmla="*/ 10 h 88"/>
                <a:gd name="T32" fmla="*/ 115 w 117"/>
                <a:gd name="T33" fmla="*/ 19 h 88"/>
                <a:gd name="T34" fmla="*/ 109 w 117"/>
                <a:gd name="T35" fmla="*/ 22 h 88"/>
                <a:gd name="T36" fmla="*/ 107 w 117"/>
                <a:gd name="T37" fmla="*/ 27 h 88"/>
                <a:gd name="T38" fmla="*/ 102 w 117"/>
                <a:gd name="T39" fmla="*/ 28 h 88"/>
                <a:gd name="T40" fmla="*/ 101 w 117"/>
                <a:gd name="T41" fmla="*/ 32 h 88"/>
                <a:gd name="T42" fmla="*/ 96 w 117"/>
                <a:gd name="T43" fmla="*/ 35 h 88"/>
                <a:gd name="T44" fmla="*/ 91 w 117"/>
                <a:gd name="T45" fmla="*/ 38 h 88"/>
                <a:gd name="T46" fmla="*/ 86 w 117"/>
                <a:gd name="T47" fmla="*/ 41 h 88"/>
                <a:gd name="T48" fmla="*/ 87 w 117"/>
                <a:gd name="T49" fmla="*/ 46 h 88"/>
                <a:gd name="T50" fmla="*/ 90 w 117"/>
                <a:gd name="T51" fmla="*/ 49 h 88"/>
                <a:gd name="T52" fmla="*/ 89 w 117"/>
                <a:gd name="T53" fmla="*/ 56 h 88"/>
                <a:gd name="T54" fmla="*/ 88 w 117"/>
                <a:gd name="T55" fmla="*/ 60 h 88"/>
                <a:gd name="T56" fmla="*/ 83 w 117"/>
                <a:gd name="T57" fmla="*/ 62 h 88"/>
                <a:gd name="T58" fmla="*/ 78 w 117"/>
                <a:gd name="T59" fmla="*/ 64 h 88"/>
                <a:gd name="T60" fmla="*/ 76 w 117"/>
                <a:gd name="T61" fmla="*/ 68 h 88"/>
                <a:gd name="T62" fmla="*/ 79 w 117"/>
                <a:gd name="T63" fmla="*/ 69 h 88"/>
                <a:gd name="T64" fmla="*/ 77 w 117"/>
                <a:gd name="T65" fmla="*/ 72 h 88"/>
                <a:gd name="T66" fmla="*/ 76 w 117"/>
                <a:gd name="T67" fmla="*/ 76 h 88"/>
                <a:gd name="T68" fmla="*/ 79 w 117"/>
                <a:gd name="T69" fmla="*/ 80 h 88"/>
                <a:gd name="T70" fmla="*/ 74 w 117"/>
                <a:gd name="T71" fmla="*/ 83 h 88"/>
                <a:gd name="T72" fmla="*/ 69 w 117"/>
                <a:gd name="T73" fmla="*/ 81 h 88"/>
                <a:gd name="T74" fmla="*/ 64 w 117"/>
                <a:gd name="T75" fmla="*/ 80 h 88"/>
                <a:gd name="T76" fmla="*/ 61 w 117"/>
                <a:gd name="T77" fmla="*/ 82 h 88"/>
                <a:gd name="T78" fmla="*/ 55 w 117"/>
                <a:gd name="T79" fmla="*/ 80 h 88"/>
                <a:gd name="T80" fmla="*/ 53 w 117"/>
                <a:gd name="T81" fmla="*/ 77 h 88"/>
                <a:gd name="T82" fmla="*/ 49 w 117"/>
                <a:gd name="T83" fmla="*/ 72 h 88"/>
                <a:gd name="T84" fmla="*/ 46 w 117"/>
                <a:gd name="T85" fmla="*/ 76 h 88"/>
                <a:gd name="T86" fmla="*/ 45 w 117"/>
                <a:gd name="T87" fmla="*/ 80 h 88"/>
                <a:gd name="T88" fmla="*/ 39 w 117"/>
                <a:gd name="T89" fmla="*/ 83 h 88"/>
                <a:gd name="T90" fmla="*/ 33 w 117"/>
                <a:gd name="T91" fmla="*/ 84 h 88"/>
                <a:gd name="T92" fmla="*/ 28 w 117"/>
                <a:gd name="T93" fmla="*/ 83 h 88"/>
                <a:gd name="T94" fmla="*/ 27 w 117"/>
                <a:gd name="T95" fmla="*/ 84 h 88"/>
                <a:gd name="T96" fmla="*/ 24 w 117"/>
                <a:gd name="T97" fmla="*/ 87 h 88"/>
                <a:gd name="T98" fmla="*/ 21 w 117"/>
                <a:gd name="T99" fmla="*/ 88 h 88"/>
                <a:gd name="T100" fmla="*/ 15 w 117"/>
                <a:gd name="T101" fmla="*/ 87 h 88"/>
                <a:gd name="T102" fmla="*/ 11 w 117"/>
                <a:gd name="T103" fmla="*/ 84 h 88"/>
                <a:gd name="T104" fmla="*/ 15 w 117"/>
                <a:gd name="T105" fmla="*/ 82 h 88"/>
                <a:gd name="T106" fmla="*/ 17 w 117"/>
                <a:gd name="T107" fmla="*/ 81 h 88"/>
                <a:gd name="T108" fmla="*/ 19 w 117"/>
                <a:gd name="T109" fmla="*/ 79 h 88"/>
                <a:gd name="T110" fmla="*/ 17 w 117"/>
                <a:gd name="T111" fmla="*/ 77 h 88"/>
                <a:gd name="T112" fmla="*/ 9 w 117"/>
                <a:gd name="T113" fmla="*/ 67 h 88"/>
                <a:gd name="T114" fmla="*/ 11 w 117"/>
                <a:gd name="T115" fmla="*/ 61 h 88"/>
                <a:gd name="T116" fmla="*/ 9 w 117"/>
                <a:gd name="T117" fmla="*/ 58 h 88"/>
                <a:gd name="T118" fmla="*/ 6 w 117"/>
                <a:gd name="T119" fmla="*/ 58 h 88"/>
                <a:gd name="T120" fmla="*/ 5 w 117"/>
                <a:gd name="T121" fmla="*/ 55 h 88"/>
                <a:gd name="T122" fmla="*/ 11 w 117"/>
                <a:gd name="T12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7" h="88">
                  <a:moveTo>
                    <a:pt x="9" y="48"/>
                  </a:moveTo>
                  <a:cubicBezTo>
                    <a:pt x="7" y="47"/>
                    <a:pt x="7" y="47"/>
                    <a:pt x="7" y="47"/>
                  </a:cubicBezTo>
                  <a:cubicBezTo>
                    <a:pt x="5" y="46"/>
                    <a:pt x="5" y="46"/>
                    <a:pt x="5" y="46"/>
                  </a:cubicBezTo>
                  <a:cubicBezTo>
                    <a:pt x="2" y="46"/>
                    <a:pt x="2" y="46"/>
                    <a:pt x="2" y="46"/>
                  </a:cubicBezTo>
                  <a:cubicBezTo>
                    <a:pt x="0" y="44"/>
                    <a:pt x="0" y="44"/>
                    <a:pt x="0" y="44"/>
                  </a:cubicBezTo>
                  <a:cubicBezTo>
                    <a:pt x="1" y="42"/>
                    <a:pt x="1" y="42"/>
                    <a:pt x="1" y="42"/>
                  </a:cubicBezTo>
                  <a:cubicBezTo>
                    <a:pt x="1" y="40"/>
                    <a:pt x="1" y="40"/>
                    <a:pt x="1" y="40"/>
                  </a:cubicBezTo>
                  <a:cubicBezTo>
                    <a:pt x="1" y="40"/>
                    <a:pt x="3" y="38"/>
                    <a:pt x="3" y="38"/>
                  </a:cubicBezTo>
                  <a:cubicBezTo>
                    <a:pt x="4" y="37"/>
                    <a:pt x="6" y="36"/>
                    <a:pt x="6" y="36"/>
                  </a:cubicBezTo>
                  <a:cubicBezTo>
                    <a:pt x="7" y="34"/>
                    <a:pt x="7" y="34"/>
                    <a:pt x="7" y="34"/>
                  </a:cubicBezTo>
                  <a:cubicBezTo>
                    <a:pt x="7" y="34"/>
                    <a:pt x="8" y="33"/>
                    <a:pt x="9" y="33"/>
                  </a:cubicBezTo>
                  <a:cubicBezTo>
                    <a:pt x="10" y="33"/>
                    <a:pt x="10" y="34"/>
                    <a:pt x="10" y="33"/>
                  </a:cubicBezTo>
                  <a:cubicBezTo>
                    <a:pt x="11" y="33"/>
                    <a:pt x="11" y="29"/>
                    <a:pt x="11" y="29"/>
                  </a:cubicBezTo>
                  <a:cubicBezTo>
                    <a:pt x="11" y="27"/>
                    <a:pt x="11" y="27"/>
                    <a:pt x="11" y="27"/>
                  </a:cubicBezTo>
                  <a:cubicBezTo>
                    <a:pt x="13" y="27"/>
                    <a:pt x="13" y="27"/>
                    <a:pt x="13" y="27"/>
                  </a:cubicBezTo>
                  <a:cubicBezTo>
                    <a:pt x="22" y="30"/>
                    <a:pt x="22" y="30"/>
                    <a:pt x="22" y="30"/>
                  </a:cubicBezTo>
                  <a:cubicBezTo>
                    <a:pt x="32" y="31"/>
                    <a:pt x="32" y="31"/>
                    <a:pt x="32" y="31"/>
                  </a:cubicBezTo>
                  <a:cubicBezTo>
                    <a:pt x="41" y="31"/>
                    <a:pt x="41" y="31"/>
                    <a:pt x="41" y="31"/>
                  </a:cubicBezTo>
                  <a:cubicBezTo>
                    <a:pt x="43" y="31"/>
                    <a:pt x="43" y="31"/>
                    <a:pt x="43" y="31"/>
                  </a:cubicBezTo>
                  <a:cubicBezTo>
                    <a:pt x="46" y="29"/>
                    <a:pt x="46" y="29"/>
                    <a:pt x="46" y="29"/>
                  </a:cubicBezTo>
                  <a:cubicBezTo>
                    <a:pt x="48" y="26"/>
                    <a:pt x="48" y="26"/>
                    <a:pt x="48" y="26"/>
                  </a:cubicBezTo>
                  <a:cubicBezTo>
                    <a:pt x="52" y="25"/>
                    <a:pt x="52" y="25"/>
                    <a:pt x="52" y="25"/>
                  </a:cubicBezTo>
                  <a:cubicBezTo>
                    <a:pt x="53" y="23"/>
                    <a:pt x="53" y="23"/>
                    <a:pt x="53" y="23"/>
                  </a:cubicBezTo>
                  <a:cubicBezTo>
                    <a:pt x="55" y="19"/>
                    <a:pt x="55" y="19"/>
                    <a:pt x="55" y="19"/>
                  </a:cubicBezTo>
                  <a:cubicBezTo>
                    <a:pt x="58" y="17"/>
                    <a:pt x="58" y="17"/>
                    <a:pt x="58" y="17"/>
                  </a:cubicBezTo>
                  <a:cubicBezTo>
                    <a:pt x="64" y="17"/>
                    <a:pt x="64" y="17"/>
                    <a:pt x="64" y="17"/>
                  </a:cubicBezTo>
                  <a:cubicBezTo>
                    <a:pt x="71" y="15"/>
                    <a:pt x="71" y="15"/>
                    <a:pt x="71" y="15"/>
                  </a:cubicBezTo>
                  <a:cubicBezTo>
                    <a:pt x="76" y="17"/>
                    <a:pt x="76" y="17"/>
                    <a:pt x="76" y="17"/>
                  </a:cubicBezTo>
                  <a:cubicBezTo>
                    <a:pt x="82" y="13"/>
                    <a:pt x="82" y="13"/>
                    <a:pt x="82" y="13"/>
                  </a:cubicBezTo>
                  <a:cubicBezTo>
                    <a:pt x="85" y="12"/>
                    <a:pt x="85" y="12"/>
                    <a:pt x="85" y="12"/>
                  </a:cubicBezTo>
                  <a:cubicBezTo>
                    <a:pt x="90" y="10"/>
                    <a:pt x="90" y="10"/>
                    <a:pt x="90" y="10"/>
                  </a:cubicBezTo>
                  <a:cubicBezTo>
                    <a:pt x="96" y="14"/>
                    <a:pt x="96" y="14"/>
                    <a:pt x="96" y="14"/>
                  </a:cubicBezTo>
                  <a:cubicBezTo>
                    <a:pt x="95" y="8"/>
                    <a:pt x="95" y="8"/>
                    <a:pt x="95" y="8"/>
                  </a:cubicBezTo>
                  <a:cubicBezTo>
                    <a:pt x="96" y="4"/>
                    <a:pt x="96" y="4"/>
                    <a:pt x="96" y="4"/>
                  </a:cubicBezTo>
                  <a:cubicBezTo>
                    <a:pt x="100" y="2"/>
                    <a:pt x="100" y="2"/>
                    <a:pt x="100" y="2"/>
                  </a:cubicBezTo>
                  <a:cubicBezTo>
                    <a:pt x="101" y="2"/>
                    <a:pt x="101" y="2"/>
                    <a:pt x="101" y="2"/>
                  </a:cubicBezTo>
                  <a:cubicBezTo>
                    <a:pt x="101" y="2"/>
                    <a:pt x="101" y="2"/>
                    <a:pt x="101" y="2"/>
                  </a:cubicBezTo>
                  <a:cubicBezTo>
                    <a:pt x="105" y="0"/>
                    <a:pt x="105" y="0"/>
                    <a:pt x="105" y="0"/>
                  </a:cubicBezTo>
                  <a:cubicBezTo>
                    <a:pt x="107" y="2"/>
                    <a:pt x="107" y="2"/>
                    <a:pt x="107" y="2"/>
                  </a:cubicBezTo>
                  <a:cubicBezTo>
                    <a:pt x="108" y="4"/>
                    <a:pt x="108" y="4"/>
                    <a:pt x="108" y="4"/>
                  </a:cubicBezTo>
                  <a:cubicBezTo>
                    <a:pt x="108" y="4"/>
                    <a:pt x="108" y="4"/>
                    <a:pt x="108" y="4"/>
                  </a:cubicBezTo>
                  <a:cubicBezTo>
                    <a:pt x="108" y="4"/>
                    <a:pt x="108" y="4"/>
                    <a:pt x="108" y="5"/>
                  </a:cubicBezTo>
                  <a:cubicBezTo>
                    <a:pt x="108" y="5"/>
                    <a:pt x="108" y="5"/>
                    <a:pt x="108" y="5"/>
                  </a:cubicBezTo>
                  <a:cubicBezTo>
                    <a:pt x="108" y="6"/>
                    <a:pt x="108" y="6"/>
                    <a:pt x="108" y="6"/>
                  </a:cubicBezTo>
                  <a:cubicBezTo>
                    <a:pt x="109" y="7"/>
                    <a:pt x="109" y="7"/>
                    <a:pt x="109" y="7"/>
                  </a:cubicBezTo>
                  <a:cubicBezTo>
                    <a:pt x="110" y="8"/>
                    <a:pt x="110" y="8"/>
                    <a:pt x="110" y="8"/>
                  </a:cubicBezTo>
                  <a:cubicBezTo>
                    <a:pt x="110" y="8"/>
                    <a:pt x="110" y="8"/>
                    <a:pt x="110" y="8"/>
                  </a:cubicBezTo>
                  <a:cubicBezTo>
                    <a:pt x="111" y="10"/>
                    <a:pt x="111" y="10"/>
                    <a:pt x="111" y="10"/>
                  </a:cubicBezTo>
                  <a:cubicBezTo>
                    <a:pt x="111" y="12"/>
                    <a:pt x="111" y="12"/>
                    <a:pt x="111" y="12"/>
                  </a:cubicBezTo>
                  <a:cubicBezTo>
                    <a:pt x="117" y="19"/>
                    <a:pt x="117" y="19"/>
                    <a:pt x="117" y="19"/>
                  </a:cubicBezTo>
                  <a:cubicBezTo>
                    <a:pt x="117" y="19"/>
                    <a:pt x="115" y="19"/>
                    <a:pt x="115" y="19"/>
                  </a:cubicBezTo>
                  <a:cubicBezTo>
                    <a:pt x="114" y="19"/>
                    <a:pt x="112" y="19"/>
                    <a:pt x="112" y="19"/>
                  </a:cubicBezTo>
                  <a:cubicBezTo>
                    <a:pt x="112" y="19"/>
                    <a:pt x="111" y="20"/>
                    <a:pt x="110" y="20"/>
                  </a:cubicBezTo>
                  <a:cubicBezTo>
                    <a:pt x="110" y="20"/>
                    <a:pt x="109" y="22"/>
                    <a:pt x="109" y="22"/>
                  </a:cubicBezTo>
                  <a:cubicBezTo>
                    <a:pt x="108" y="23"/>
                    <a:pt x="108" y="23"/>
                    <a:pt x="108" y="23"/>
                  </a:cubicBezTo>
                  <a:cubicBezTo>
                    <a:pt x="109" y="24"/>
                    <a:pt x="109" y="24"/>
                    <a:pt x="109" y="24"/>
                  </a:cubicBezTo>
                  <a:cubicBezTo>
                    <a:pt x="111" y="28"/>
                    <a:pt x="112" y="28"/>
                    <a:pt x="107" y="27"/>
                  </a:cubicBezTo>
                  <a:cubicBezTo>
                    <a:pt x="105" y="26"/>
                    <a:pt x="105" y="26"/>
                    <a:pt x="105" y="26"/>
                  </a:cubicBezTo>
                  <a:cubicBezTo>
                    <a:pt x="104" y="27"/>
                    <a:pt x="104" y="27"/>
                    <a:pt x="104" y="27"/>
                  </a:cubicBezTo>
                  <a:cubicBezTo>
                    <a:pt x="102" y="28"/>
                    <a:pt x="102" y="28"/>
                    <a:pt x="102" y="28"/>
                  </a:cubicBezTo>
                  <a:cubicBezTo>
                    <a:pt x="102" y="28"/>
                    <a:pt x="102" y="28"/>
                    <a:pt x="102" y="28"/>
                  </a:cubicBezTo>
                  <a:cubicBezTo>
                    <a:pt x="102" y="28"/>
                    <a:pt x="102" y="30"/>
                    <a:pt x="102" y="30"/>
                  </a:cubicBezTo>
                  <a:cubicBezTo>
                    <a:pt x="101" y="32"/>
                    <a:pt x="101" y="32"/>
                    <a:pt x="101" y="32"/>
                  </a:cubicBezTo>
                  <a:cubicBezTo>
                    <a:pt x="99" y="33"/>
                    <a:pt x="99" y="33"/>
                    <a:pt x="99" y="33"/>
                  </a:cubicBezTo>
                  <a:cubicBezTo>
                    <a:pt x="97" y="34"/>
                    <a:pt x="97" y="34"/>
                    <a:pt x="97" y="34"/>
                  </a:cubicBezTo>
                  <a:cubicBezTo>
                    <a:pt x="96" y="35"/>
                    <a:pt x="96" y="35"/>
                    <a:pt x="96" y="35"/>
                  </a:cubicBezTo>
                  <a:cubicBezTo>
                    <a:pt x="94" y="35"/>
                    <a:pt x="94" y="35"/>
                    <a:pt x="94" y="35"/>
                  </a:cubicBezTo>
                  <a:cubicBezTo>
                    <a:pt x="92" y="36"/>
                    <a:pt x="92" y="36"/>
                    <a:pt x="92" y="36"/>
                  </a:cubicBezTo>
                  <a:cubicBezTo>
                    <a:pt x="91" y="38"/>
                    <a:pt x="91" y="38"/>
                    <a:pt x="91" y="38"/>
                  </a:cubicBezTo>
                  <a:cubicBezTo>
                    <a:pt x="91" y="38"/>
                    <a:pt x="89" y="38"/>
                    <a:pt x="89" y="38"/>
                  </a:cubicBezTo>
                  <a:cubicBezTo>
                    <a:pt x="89" y="38"/>
                    <a:pt x="86" y="39"/>
                    <a:pt x="86" y="39"/>
                  </a:cubicBezTo>
                  <a:cubicBezTo>
                    <a:pt x="86" y="41"/>
                    <a:pt x="86" y="41"/>
                    <a:pt x="86" y="41"/>
                  </a:cubicBezTo>
                  <a:cubicBezTo>
                    <a:pt x="86" y="41"/>
                    <a:pt x="85" y="42"/>
                    <a:pt x="85" y="42"/>
                  </a:cubicBezTo>
                  <a:cubicBezTo>
                    <a:pt x="85" y="42"/>
                    <a:pt x="85" y="45"/>
                    <a:pt x="85" y="45"/>
                  </a:cubicBezTo>
                  <a:cubicBezTo>
                    <a:pt x="85" y="45"/>
                    <a:pt x="87" y="46"/>
                    <a:pt x="87" y="46"/>
                  </a:cubicBezTo>
                  <a:cubicBezTo>
                    <a:pt x="88" y="47"/>
                    <a:pt x="88" y="47"/>
                    <a:pt x="88" y="47"/>
                  </a:cubicBezTo>
                  <a:cubicBezTo>
                    <a:pt x="89" y="48"/>
                    <a:pt x="89" y="48"/>
                    <a:pt x="89" y="48"/>
                  </a:cubicBezTo>
                  <a:cubicBezTo>
                    <a:pt x="89" y="48"/>
                    <a:pt x="90" y="49"/>
                    <a:pt x="90" y="49"/>
                  </a:cubicBezTo>
                  <a:cubicBezTo>
                    <a:pt x="89" y="49"/>
                    <a:pt x="89" y="52"/>
                    <a:pt x="89" y="52"/>
                  </a:cubicBezTo>
                  <a:cubicBezTo>
                    <a:pt x="90" y="55"/>
                    <a:pt x="90" y="55"/>
                    <a:pt x="90" y="55"/>
                  </a:cubicBezTo>
                  <a:cubicBezTo>
                    <a:pt x="89" y="56"/>
                    <a:pt x="89" y="56"/>
                    <a:pt x="89" y="56"/>
                  </a:cubicBezTo>
                  <a:cubicBezTo>
                    <a:pt x="90" y="58"/>
                    <a:pt x="90" y="58"/>
                    <a:pt x="90" y="58"/>
                  </a:cubicBezTo>
                  <a:cubicBezTo>
                    <a:pt x="90" y="58"/>
                    <a:pt x="91" y="58"/>
                    <a:pt x="90" y="59"/>
                  </a:cubicBezTo>
                  <a:cubicBezTo>
                    <a:pt x="89" y="59"/>
                    <a:pt x="88" y="60"/>
                    <a:pt x="88" y="60"/>
                  </a:cubicBezTo>
                  <a:cubicBezTo>
                    <a:pt x="88" y="60"/>
                    <a:pt x="86" y="60"/>
                    <a:pt x="86" y="60"/>
                  </a:cubicBezTo>
                  <a:cubicBezTo>
                    <a:pt x="86" y="60"/>
                    <a:pt x="84" y="60"/>
                    <a:pt x="84" y="60"/>
                  </a:cubicBezTo>
                  <a:cubicBezTo>
                    <a:pt x="83" y="62"/>
                    <a:pt x="83" y="62"/>
                    <a:pt x="83" y="62"/>
                  </a:cubicBezTo>
                  <a:cubicBezTo>
                    <a:pt x="81" y="61"/>
                    <a:pt x="81" y="61"/>
                    <a:pt x="81" y="61"/>
                  </a:cubicBezTo>
                  <a:cubicBezTo>
                    <a:pt x="81" y="63"/>
                    <a:pt x="81" y="63"/>
                    <a:pt x="81" y="63"/>
                  </a:cubicBezTo>
                  <a:cubicBezTo>
                    <a:pt x="78" y="64"/>
                    <a:pt x="78" y="64"/>
                    <a:pt x="78" y="64"/>
                  </a:cubicBezTo>
                  <a:cubicBezTo>
                    <a:pt x="76" y="65"/>
                    <a:pt x="76" y="65"/>
                    <a:pt x="76" y="65"/>
                  </a:cubicBezTo>
                  <a:cubicBezTo>
                    <a:pt x="75" y="67"/>
                    <a:pt x="75" y="67"/>
                    <a:pt x="75" y="67"/>
                  </a:cubicBezTo>
                  <a:cubicBezTo>
                    <a:pt x="76" y="68"/>
                    <a:pt x="76" y="68"/>
                    <a:pt x="76" y="68"/>
                  </a:cubicBezTo>
                  <a:cubicBezTo>
                    <a:pt x="76" y="68"/>
                    <a:pt x="77" y="69"/>
                    <a:pt x="77" y="68"/>
                  </a:cubicBezTo>
                  <a:cubicBezTo>
                    <a:pt x="77" y="68"/>
                    <a:pt x="77" y="67"/>
                    <a:pt x="77" y="67"/>
                  </a:cubicBezTo>
                  <a:cubicBezTo>
                    <a:pt x="78" y="68"/>
                    <a:pt x="79" y="69"/>
                    <a:pt x="79" y="69"/>
                  </a:cubicBezTo>
                  <a:cubicBezTo>
                    <a:pt x="80" y="71"/>
                    <a:pt x="80" y="71"/>
                    <a:pt x="80" y="71"/>
                  </a:cubicBezTo>
                  <a:cubicBezTo>
                    <a:pt x="80" y="71"/>
                    <a:pt x="78" y="71"/>
                    <a:pt x="78" y="71"/>
                  </a:cubicBezTo>
                  <a:cubicBezTo>
                    <a:pt x="78" y="71"/>
                    <a:pt x="77" y="72"/>
                    <a:pt x="77" y="72"/>
                  </a:cubicBezTo>
                  <a:cubicBezTo>
                    <a:pt x="76" y="73"/>
                    <a:pt x="76" y="73"/>
                    <a:pt x="76" y="73"/>
                  </a:cubicBezTo>
                  <a:cubicBezTo>
                    <a:pt x="76" y="74"/>
                    <a:pt x="76" y="74"/>
                    <a:pt x="76" y="75"/>
                  </a:cubicBezTo>
                  <a:cubicBezTo>
                    <a:pt x="76" y="75"/>
                    <a:pt x="76" y="76"/>
                    <a:pt x="76" y="76"/>
                  </a:cubicBezTo>
                  <a:cubicBezTo>
                    <a:pt x="77" y="76"/>
                    <a:pt x="78" y="78"/>
                    <a:pt x="78" y="78"/>
                  </a:cubicBezTo>
                  <a:cubicBezTo>
                    <a:pt x="78" y="78"/>
                    <a:pt x="79" y="79"/>
                    <a:pt x="79" y="79"/>
                  </a:cubicBezTo>
                  <a:cubicBezTo>
                    <a:pt x="79" y="79"/>
                    <a:pt x="79" y="80"/>
                    <a:pt x="79" y="80"/>
                  </a:cubicBezTo>
                  <a:cubicBezTo>
                    <a:pt x="79" y="80"/>
                    <a:pt x="78" y="81"/>
                    <a:pt x="77" y="81"/>
                  </a:cubicBezTo>
                  <a:cubicBezTo>
                    <a:pt x="77" y="81"/>
                    <a:pt x="75" y="81"/>
                    <a:pt x="75" y="81"/>
                  </a:cubicBezTo>
                  <a:cubicBezTo>
                    <a:pt x="75" y="81"/>
                    <a:pt x="74" y="83"/>
                    <a:pt x="74" y="83"/>
                  </a:cubicBezTo>
                  <a:cubicBezTo>
                    <a:pt x="74" y="83"/>
                    <a:pt x="73" y="83"/>
                    <a:pt x="72" y="83"/>
                  </a:cubicBezTo>
                  <a:cubicBezTo>
                    <a:pt x="72" y="83"/>
                    <a:pt x="74" y="84"/>
                    <a:pt x="72" y="83"/>
                  </a:cubicBezTo>
                  <a:cubicBezTo>
                    <a:pt x="69" y="82"/>
                    <a:pt x="69" y="81"/>
                    <a:pt x="69" y="81"/>
                  </a:cubicBezTo>
                  <a:cubicBezTo>
                    <a:pt x="69" y="81"/>
                    <a:pt x="68" y="80"/>
                    <a:pt x="68" y="80"/>
                  </a:cubicBezTo>
                  <a:cubicBezTo>
                    <a:pt x="67" y="80"/>
                    <a:pt x="66" y="80"/>
                    <a:pt x="66" y="80"/>
                  </a:cubicBezTo>
                  <a:cubicBezTo>
                    <a:pt x="64" y="80"/>
                    <a:pt x="64" y="80"/>
                    <a:pt x="64" y="80"/>
                  </a:cubicBezTo>
                  <a:cubicBezTo>
                    <a:pt x="63" y="79"/>
                    <a:pt x="63" y="79"/>
                    <a:pt x="63" y="79"/>
                  </a:cubicBezTo>
                  <a:cubicBezTo>
                    <a:pt x="62" y="81"/>
                    <a:pt x="62" y="81"/>
                    <a:pt x="62" y="81"/>
                  </a:cubicBezTo>
                  <a:cubicBezTo>
                    <a:pt x="62" y="81"/>
                    <a:pt x="62" y="82"/>
                    <a:pt x="61" y="82"/>
                  </a:cubicBezTo>
                  <a:cubicBezTo>
                    <a:pt x="60" y="83"/>
                    <a:pt x="61" y="83"/>
                    <a:pt x="60" y="83"/>
                  </a:cubicBezTo>
                  <a:cubicBezTo>
                    <a:pt x="58" y="83"/>
                    <a:pt x="57" y="81"/>
                    <a:pt x="57" y="81"/>
                  </a:cubicBezTo>
                  <a:cubicBezTo>
                    <a:pt x="57" y="81"/>
                    <a:pt x="55" y="80"/>
                    <a:pt x="55" y="80"/>
                  </a:cubicBezTo>
                  <a:cubicBezTo>
                    <a:pt x="54" y="79"/>
                    <a:pt x="54" y="79"/>
                    <a:pt x="54" y="79"/>
                  </a:cubicBezTo>
                  <a:cubicBezTo>
                    <a:pt x="53" y="79"/>
                    <a:pt x="53" y="80"/>
                    <a:pt x="53" y="78"/>
                  </a:cubicBezTo>
                  <a:cubicBezTo>
                    <a:pt x="53" y="77"/>
                    <a:pt x="53" y="77"/>
                    <a:pt x="53" y="77"/>
                  </a:cubicBezTo>
                  <a:cubicBezTo>
                    <a:pt x="52" y="76"/>
                    <a:pt x="52" y="77"/>
                    <a:pt x="51" y="76"/>
                  </a:cubicBezTo>
                  <a:cubicBezTo>
                    <a:pt x="51" y="75"/>
                    <a:pt x="50" y="74"/>
                    <a:pt x="50" y="74"/>
                  </a:cubicBezTo>
                  <a:cubicBezTo>
                    <a:pt x="49" y="72"/>
                    <a:pt x="49" y="72"/>
                    <a:pt x="49" y="72"/>
                  </a:cubicBezTo>
                  <a:cubicBezTo>
                    <a:pt x="49" y="72"/>
                    <a:pt x="49" y="72"/>
                    <a:pt x="49" y="73"/>
                  </a:cubicBezTo>
                  <a:cubicBezTo>
                    <a:pt x="48" y="74"/>
                    <a:pt x="47" y="74"/>
                    <a:pt x="47" y="74"/>
                  </a:cubicBezTo>
                  <a:cubicBezTo>
                    <a:pt x="47" y="75"/>
                    <a:pt x="46" y="76"/>
                    <a:pt x="46" y="76"/>
                  </a:cubicBezTo>
                  <a:cubicBezTo>
                    <a:pt x="46" y="76"/>
                    <a:pt x="45" y="77"/>
                    <a:pt x="45" y="78"/>
                  </a:cubicBezTo>
                  <a:cubicBezTo>
                    <a:pt x="46" y="78"/>
                    <a:pt x="46" y="78"/>
                    <a:pt x="46" y="79"/>
                  </a:cubicBezTo>
                  <a:cubicBezTo>
                    <a:pt x="46" y="79"/>
                    <a:pt x="45" y="80"/>
                    <a:pt x="45" y="80"/>
                  </a:cubicBezTo>
                  <a:cubicBezTo>
                    <a:pt x="44" y="81"/>
                    <a:pt x="44" y="81"/>
                    <a:pt x="43" y="81"/>
                  </a:cubicBezTo>
                  <a:cubicBezTo>
                    <a:pt x="43" y="82"/>
                    <a:pt x="41" y="83"/>
                    <a:pt x="41" y="83"/>
                  </a:cubicBezTo>
                  <a:cubicBezTo>
                    <a:pt x="39" y="83"/>
                    <a:pt x="39" y="83"/>
                    <a:pt x="39" y="83"/>
                  </a:cubicBezTo>
                  <a:cubicBezTo>
                    <a:pt x="36" y="82"/>
                    <a:pt x="36" y="82"/>
                    <a:pt x="36" y="82"/>
                  </a:cubicBezTo>
                  <a:cubicBezTo>
                    <a:pt x="34" y="84"/>
                    <a:pt x="34" y="84"/>
                    <a:pt x="34" y="84"/>
                  </a:cubicBezTo>
                  <a:cubicBezTo>
                    <a:pt x="34" y="84"/>
                    <a:pt x="33" y="84"/>
                    <a:pt x="33" y="84"/>
                  </a:cubicBezTo>
                  <a:cubicBezTo>
                    <a:pt x="32" y="84"/>
                    <a:pt x="31" y="84"/>
                    <a:pt x="31" y="84"/>
                  </a:cubicBezTo>
                  <a:cubicBezTo>
                    <a:pt x="31" y="84"/>
                    <a:pt x="30" y="83"/>
                    <a:pt x="29" y="83"/>
                  </a:cubicBezTo>
                  <a:cubicBezTo>
                    <a:pt x="29" y="83"/>
                    <a:pt x="28" y="83"/>
                    <a:pt x="28" y="83"/>
                  </a:cubicBezTo>
                  <a:cubicBezTo>
                    <a:pt x="27" y="83"/>
                    <a:pt x="26" y="83"/>
                    <a:pt x="26" y="83"/>
                  </a:cubicBezTo>
                  <a:cubicBezTo>
                    <a:pt x="26" y="84"/>
                    <a:pt x="26" y="84"/>
                    <a:pt x="26" y="84"/>
                  </a:cubicBezTo>
                  <a:cubicBezTo>
                    <a:pt x="26" y="84"/>
                    <a:pt x="27" y="84"/>
                    <a:pt x="27" y="84"/>
                  </a:cubicBezTo>
                  <a:cubicBezTo>
                    <a:pt x="27" y="85"/>
                    <a:pt x="27" y="86"/>
                    <a:pt x="27" y="86"/>
                  </a:cubicBezTo>
                  <a:cubicBezTo>
                    <a:pt x="27" y="86"/>
                    <a:pt x="26" y="86"/>
                    <a:pt x="26" y="86"/>
                  </a:cubicBezTo>
                  <a:cubicBezTo>
                    <a:pt x="26" y="87"/>
                    <a:pt x="24" y="87"/>
                    <a:pt x="24" y="87"/>
                  </a:cubicBezTo>
                  <a:cubicBezTo>
                    <a:pt x="24" y="87"/>
                    <a:pt x="24" y="88"/>
                    <a:pt x="24" y="88"/>
                  </a:cubicBezTo>
                  <a:cubicBezTo>
                    <a:pt x="24" y="88"/>
                    <a:pt x="24" y="88"/>
                    <a:pt x="23" y="88"/>
                  </a:cubicBezTo>
                  <a:cubicBezTo>
                    <a:pt x="22" y="88"/>
                    <a:pt x="22" y="88"/>
                    <a:pt x="21" y="88"/>
                  </a:cubicBezTo>
                  <a:cubicBezTo>
                    <a:pt x="21" y="87"/>
                    <a:pt x="20" y="87"/>
                    <a:pt x="19" y="87"/>
                  </a:cubicBezTo>
                  <a:cubicBezTo>
                    <a:pt x="19" y="87"/>
                    <a:pt x="16" y="86"/>
                    <a:pt x="16" y="86"/>
                  </a:cubicBezTo>
                  <a:cubicBezTo>
                    <a:pt x="16" y="86"/>
                    <a:pt x="15" y="87"/>
                    <a:pt x="15" y="87"/>
                  </a:cubicBezTo>
                  <a:cubicBezTo>
                    <a:pt x="14" y="87"/>
                    <a:pt x="13" y="87"/>
                    <a:pt x="12" y="86"/>
                  </a:cubicBezTo>
                  <a:cubicBezTo>
                    <a:pt x="12" y="86"/>
                    <a:pt x="11" y="86"/>
                    <a:pt x="11" y="86"/>
                  </a:cubicBezTo>
                  <a:cubicBezTo>
                    <a:pt x="11" y="85"/>
                    <a:pt x="11" y="84"/>
                    <a:pt x="11" y="84"/>
                  </a:cubicBezTo>
                  <a:cubicBezTo>
                    <a:pt x="11" y="84"/>
                    <a:pt x="10" y="83"/>
                    <a:pt x="11" y="83"/>
                  </a:cubicBezTo>
                  <a:cubicBezTo>
                    <a:pt x="11" y="83"/>
                    <a:pt x="12" y="83"/>
                    <a:pt x="13" y="83"/>
                  </a:cubicBezTo>
                  <a:cubicBezTo>
                    <a:pt x="14" y="83"/>
                    <a:pt x="15" y="83"/>
                    <a:pt x="15" y="82"/>
                  </a:cubicBezTo>
                  <a:cubicBezTo>
                    <a:pt x="15" y="82"/>
                    <a:pt x="15" y="82"/>
                    <a:pt x="16" y="82"/>
                  </a:cubicBezTo>
                  <a:cubicBezTo>
                    <a:pt x="16" y="82"/>
                    <a:pt x="17" y="83"/>
                    <a:pt x="17" y="82"/>
                  </a:cubicBezTo>
                  <a:cubicBezTo>
                    <a:pt x="17" y="81"/>
                    <a:pt x="17" y="81"/>
                    <a:pt x="17" y="81"/>
                  </a:cubicBezTo>
                  <a:cubicBezTo>
                    <a:pt x="16" y="80"/>
                    <a:pt x="16" y="80"/>
                    <a:pt x="16" y="80"/>
                  </a:cubicBezTo>
                  <a:cubicBezTo>
                    <a:pt x="16" y="80"/>
                    <a:pt x="17" y="79"/>
                    <a:pt x="17" y="79"/>
                  </a:cubicBezTo>
                  <a:cubicBezTo>
                    <a:pt x="18" y="79"/>
                    <a:pt x="19" y="79"/>
                    <a:pt x="19" y="79"/>
                  </a:cubicBezTo>
                  <a:cubicBezTo>
                    <a:pt x="20" y="79"/>
                    <a:pt x="21" y="79"/>
                    <a:pt x="21" y="79"/>
                  </a:cubicBezTo>
                  <a:cubicBezTo>
                    <a:pt x="21" y="79"/>
                    <a:pt x="21" y="79"/>
                    <a:pt x="22" y="78"/>
                  </a:cubicBezTo>
                  <a:cubicBezTo>
                    <a:pt x="22" y="78"/>
                    <a:pt x="18" y="78"/>
                    <a:pt x="17" y="77"/>
                  </a:cubicBezTo>
                  <a:cubicBezTo>
                    <a:pt x="15" y="75"/>
                    <a:pt x="13" y="74"/>
                    <a:pt x="13" y="70"/>
                  </a:cubicBezTo>
                  <a:cubicBezTo>
                    <a:pt x="12" y="70"/>
                    <a:pt x="12" y="68"/>
                    <a:pt x="11" y="68"/>
                  </a:cubicBezTo>
                  <a:cubicBezTo>
                    <a:pt x="11" y="68"/>
                    <a:pt x="9" y="67"/>
                    <a:pt x="9" y="67"/>
                  </a:cubicBezTo>
                  <a:cubicBezTo>
                    <a:pt x="9" y="66"/>
                    <a:pt x="9" y="66"/>
                    <a:pt x="10" y="65"/>
                  </a:cubicBezTo>
                  <a:cubicBezTo>
                    <a:pt x="10" y="64"/>
                    <a:pt x="10" y="64"/>
                    <a:pt x="11" y="63"/>
                  </a:cubicBezTo>
                  <a:cubicBezTo>
                    <a:pt x="11" y="63"/>
                    <a:pt x="11" y="61"/>
                    <a:pt x="11" y="61"/>
                  </a:cubicBezTo>
                  <a:cubicBezTo>
                    <a:pt x="11" y="61"/>
                    <a:pt x="12" y="60"/>
                    <a:pt x="11" y="60"/>
                  </a:cubicBezTo>
                  <a:cubicBezTo>
                    <a:pt x="11" y="59"/>
                    <a:pt x="10" y="58"/>
                    <a:pt x="10" y="58"/>
                  </a:cubicBezTo>
                  <a:cubicBezTo>
                    <a:pt x="10" y="58"/>
                    <a:pt x="10" y="58"/>
                    <a:pt x="9" y="58"/>
                  </a:cubicBezTo>
                  <a:cubicBezTo>
                    <a:pt x="9" y="59"/>
                    <a:pt x="9" y="59"/>
                    <a:pt x="9" y="59"/>
                  </a:cubicBezTo>
                  <a:cubicBezTo>
                    <a:pt x="7" y="60"/>
                    <a:pt x="7" y="60"/>
                    <a:pt x="7" y="60"/>
                  </a:cubicBezTo>
                  <a:cubicBezTo>
                    <a:pt x="7" y="60"/>
                    <a:pt x="6" y="58"/>
                    <a:pt x="6" y="58"/>
                  </a:cubicBezTo>
                  <a:cubicBezTo>
                    <a:pt x="5" y="58"/>
                    <a:pt x="5" y="58"/>
                    <a:pt x="5" y="57"/>
                  </a:cubicBezTo>
                  <a:cubicBezTo>
                    <a:pt x="5" y="57"/>
                    <a:pt x="6" y="56"/>
                    <a:pt x="6" y="56"/>
                  </a:cubicBezTo>
                  <a:cubicBezTo>
                    <a:pt x="6" y="56"/>
                    <a:pt x="5" y="55"/>
                    <a:pt x="5" y="55"/>
                  </a:cubicBezTo>
                  <a:cubicBezTo>
                    <a:pt x="5" y="55"/>
                    <a:pt x="6" y="53"/>
                    <a:pt x="7" y="53"/>
                  </a:cubicBezTo>
                  <a:cubicBezTo>
                    <a:pt x="8" y="52"/>
                    <a:pt x="10" y="50"/>
                    <a:pt x="10" y="50"/>
                  </a:cubicBezTo>
                  <a:cubicBezTo>
                    <a:pt x="11" y="48"/>
                    <a:pt x="11" y="48"/>
                    <a:pt x="11" y="48"/>
                  </a:cubicBezTo>
                  <a:cubicBezTo>
                    <a:pt x="10" y="47"/>
                    <a:pt x="10" y="47"/>
                    <a:pt x="10" y="47"/>
                  </a:cubicBezTo>
                  <a:cubicBezTo>
                    <a:pt x="10" y="47"/>
                    <a:pt x="9" y="48"/>
                    <a:pt x="9" y="4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7" name="Freeform 197"/>
            <p:cNvSpPr>
              <a:spLocks noEditPoints="1"/>
            </p:cNvSpPr>
            <p:nvPr/>
          </p:nvSpPr>
          <p:spPr bwMode="auto">
            <a:xfrm>
              <a:off x="5338204" y="3253212"/>
              <a:ext cx="517832" cy="466653"/>
            </a:xfrm>
            <a:custGeom>
              <a:avLst/>
              <a:gdLst>
                <a:gd name="T0" fmla="*/ 216 w 227"/>
                <a:gd name="T1" fmla="*/ 62 h 211"/>
                <a:gd name="T2" fmla="*/ 209 w 227"/>
                <a:gd name="T3" fmla="*/ 47 h 211"/>
                <a:gd name="T4" fmla="*/ 183 w 227"/>
                <a:gd name="T5" fmla="*/ 33 h 211"/>
                <a:gd name="T6" fmla="*/ 141 w 227"/>
                <a:gd name="T7" fmla="*/ 25 h 211"/>
                <a:gd name="T8" fmla="*/ 102 w 227"/>
                <a:gd name="T9" fmla="*/ 1 h 211"/>
                <a:gd name="T10" fmla="*/ 84 w 227"/>
                <a:gd name="T11" fmla="*/ 17 h 211"/>
                <a:gd name="T12" fmla="*/ 82 w 227"/>
                <a:gd name="T13" fmla="*/ 40 h 211"/>
                <a:gd name="T14" fmla="*/ 70 w 227"/>
                <a:gd name="T15" fmla="*/ 52 h 211"/>
                <a:gd name="T16" fmla="*/ 58 w 227"/>
                <a:gd name="T17" fmla="*/ 61 h 211"/>
                <a:gd name="T18" fmla="*/ 39 w 227"/>
                <a:gd name="T19" fmla="*/ 55 h 211"/>
                <a:gd name="T20" fmla="*/ 18 w 227"/>
                <a:gd name="T21" fmla="*/ 65 h 211"/>
                <a:gd name="T22" fmla="*/ 3 w 227"/>
                <a:gd name="T23" fmla="*/ 67 h 211"/>
                <a:gd name="T24" fmla="*/ 3 w 227"/>
                <a:gd name="T25" fmla="*/ 66 h 211"/>
                <a:gd name="T26" fmla="*/ 3 w 227"/>
                <a:gd name="T27" fmla="*/ 66 h 211"/>
                <a:gd name="T28" fmla="*/ 4 w 227"/>
                <a:gd name="T29" fmla="*/ 77 h 211"/>
                <a:gd name="T30" fmla="*/ 17 w 227"/>
                <a:gd name="T31" fmla="*/ 102 h 211"/>
                <a:gd name="T32" fmla="*/ 30 w 227"/>
                <a:gd name="T33" fmla="*/ 77 h 211"/>
                <a:gd name="T34" fmla="*/ 51 w 227"/>
                <a:gd name="T35" fmla="*/ 92 h 211"/>
                <a:gd name="T36" fmla="*/ 64 w 227"/>
                <a:gd name="T37" fmla="*/ 115 h 211"/>
                <a:gd name="T38" fmla="*/ 53 w 227"/>
                <a:gd name="T39" fmla="*/ 108 h 211"/>
                <a:gd name="T40" fmla="*/ 65 w 227"/>
                <a:gd name="T41" fmla="*/ 124 h 211"/>
                <a:gd name="T42" fmla="*/ 73 w 227"/>
                <a:gd name="T43" fmla="*/ 138 h 211"/>
                <a:gd name="T44" fmla="*/ 72 w 227"/>
                <a:gd name="T45" fmla="*/ 145 h 211"/>
                <a:gd name="T46" fmla="*/ 58 w 227"/>
                <a:gd name="T47" fmla="*/ 130 h 211"/>
                <a:gd name="T48" fmla="*/ 61 w 227"/>
                <a:gd name="T49" fmla="*/ 136 h 211"/>
                <a:gd name="T50" fmla="*/ 76 w 227"/>
                <a:gd name="T51" fmla="*/ 153 h 211"/>
                <a:gd name="T52" fmla="*/ 74 w 227"/>
                <a:gd name="T53" fmla="*/ 146 h 211"/>
                <a:gd name="T54" fmla="*/ 89 w 227"/>
                <a:gd name="T55" fmla="*/ 156 h 211"/>
                <a:gd name="T56" fmla="*/ 99 w 227"/>
                <a:gd name="T57" fmla="*/ 157 h 211"/>
                <a:gd name="T58" fmla="*/ 126 w 227"/>
                <a:gd name="T59" fmla="*/ 164 h 211"/>
                <a:gd name="T60" fmla="*/ 160 w 227"/>
                <a:gd name="T61" fmla="*/ 187 h 211"/>
                <a:gd name="T62" fmla="*/ 140 w 227"/>
                <a:gd name="T63" fmla="*/ 190 h 211"/>
                <a:gd name="T64" fmla="*/ 184 w 227"/>
                <a:gd name="T65" fmla="*/ 200 h 211"/>
                <a:gd name="T66" fmla="*/ 171 w 227"/>
                <a:gd name="T67" fmla="*/ 185 h 211"/>
                <a:gd name="T68" fmla="*/ 153 w 227"/>
                <a:gd name="T69" fmla="*/ 162 h 211"/>
                <a:gd name="T70" fmla="*/ 118 w 227"/>
                <a:gd name="T71" fmla="*/ 135 h 211"/>
                <a:gd name="T72" fmla="*/ 100 w 227"/>
                <a:gd name="T73" fmla="*/ 105 h 211"/>
                <a:gd name="T74" fmla="*/ 88 w 227"/>
                <a:gd name="T75" fmla="*/ 76 h 211"/>
                <a:gd name="T76" fmla="*/ 121 w 227"/>
                <a:gd name="T77" fmla="*/ 70 h 211"/>
                <a:gd name="T78" fmla="*/ 160 w 227"/>
                <a:gd name="T79" fmla="*/ 71 h 211"/>
                <a:gd name="T80" fmla="*/ 189 w 227"/>
                <a:gd name="T81" fmla="*/ 70 h 211"/>
                <a:gd name="T82" fmla="*/ 179 w 227"/>
                <a:gd name="T83" fmla="*/ 190 h 211"/>
                <a:gd name="T84" fmla="*/ 192 w 227"/>
                <a:gd name="T85" fmla="*/ 201 h 211"/>
                <a:gd name="T86" fmla="*/ 159 w 227"/>
                <a:gd name="T87" fmla="*/ 195 h 211"/>
                <a:gd name="T88" fmla="*/ 144 w 227"/>
                <a:gd name="T89" fmla="*/ 199 h 211"/>
                <a:gd name="T90" fmla="*/ 115 w 227"/>
                <a:gd name="T91" fmla="*/ 191 h 211"/>
                <a:gd name="T92" fmla="*/ 136 w 227"/>
                <a:gd name="T93" fmla="*/ 178 h 211"/>
                <a:gd name="T94" fmla="*/ 144 w 227"/>
                <a:gd name="T95" fmla="*/ 180 h 211"/>
                <a:gd name="T96" fmla="*/ 123 w 227"/>
                <a:gd name="T97" fmla="*/ 178 h 211"/>
                <a:gd name="T98" fmla="*/ 129 w 227"/>
                <a:gd name="T99" fmla="*/ 168 h 211"/>
                <a:gd name="T100" fmla="*/ 51 w 227"/>
                <a:gd name="T101" fmla="*/ 93 h 211"/>
                <a:gd name="T102" fmla="*/ 50 w 227"/>
                <a:gd name="T103" fmla="*/ 97 h 211"/>
                <a:gd name="T104" fmla="*/ 60 w 227"/>
                <a:gd name="T105" fmla="*/ 119 h 211"/>
                <a:gd name="T106" fmla="*/ 53 w 227"/>
                <a:gd name="T107" fmla="*/ 121 h 211"/>
                <a:gd name="T108" fmla="*/ 35 w 227"/>
                <a:gd name="T109" fmla="*/ 119 h 211"/>
                <a:gd name="T110" fmla="*/ 36 w 227"/>
                <a:gd name="T111" fmla="*/ 91 h 211"/>
                <a:gd name="T112" fmla="*/ 40 w 227"/>
                <a:gd name="T113" fmla="*/ 103 h 211"/>
                <a:gd name="T114" fmla="*/ 45 w 227"/>
                <a:gd name="T115" fmla="*/ 120 h 211"/>
                <a:gd name="T116" fmla="*/ 37 w 227"/>
                <a:gd name="T117" fmla="*/ 107 h 211"/>
                <a:gd name="T118" fmla="*/ 34 w 227"/>
                <a:gd name="T119" fmla="*/ 9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7" h="211">
                  <a:moveTo>
                    <a:pt x="215" y="82"/>
                  </a:moveTo>
                  <a:cubicBezTo>
                    <a:pt x="215" y="80"/>
                    <a:pt x="214" y="79"/>
                    <a:pt x="216" y="78"/>
                  </a:cubicBezTo>
                  <a:cubicBezTo>
                    <a:pt x="217" y="78"/>
                    <a:pt x="218" y="80"/>
                    <a:pt x="218" y="78"/>
                  </a:cubicBezTo>
                  <a:cubicBezTo>
                    <a:pt x="218" y="76"/>
                    <a:pt x="219" y="77"/>
                    <a:pt x="218" y="75"/>
                  </a:cubicBezTo>
                  <a:cubicBezTo>
                    <a:pt x="218" y="75"/>
                    <a:pt x="218" y="75"/>
                    <a:pt x="218" y="75"/>
                  </a:cubicBezTo>
                  <a:cubicBezTo>
                    <a:pt x="218" y="75"/>
                    <a:pt x="218" y="75"/>
                    <a:pt x="218" y="75"/>
                  </a:cubicBezTo>
                  <a:cubicBezTo>
                    <a:pt x="218" y="75"/>
                    <a:pt x="218" y="77"/>
                    <a:pt x="217" y="77"/>
                  </a:cubicBezTo>
                  <a:cubicBezTo>
                    <a:pt x="217" y="77"/>
                    <a:pt x="216" y="78"/>
                    <a:pt x="215" y="78"/>
                  </a:cubicBezTo>
                  <a:cubicBezTo>
                    <a:pt x="214" y="77"/>
                    <a:pt x="214" y="77"/>
                    <a:pt x="214" y="77"/>
                  </a:cubicBezTo>
                  <a:cubicBezTo>
                    <a:pt x="216" y="75"/>
                    <a:pt x="216" y="75"/>
                    <a:pt x="216" y="75"/>
                  </a:cubicBezTo>
                  <a:cubicBezTo>
                    <a:pt x="216" y="71"/>
                    <a:pt x="216" y="71"/>
                    <a:pt x="216" y="71"/>
                  </a:cubicBezTo>
                  <a:cubicBezTo>
                    <a:pt x="216" y="71"/>
                    <a:pt x="215" y="69"/>
                    <a:pt x="214" y="67"/>
                  </a:cubicBezTo>
                  <a:cubicBezTo>
                    <a:pt x="213" y="66"/>
                    <a:pt x="212" y="65"/>
                    <a:pt x="212" y="65"/>
                  </a:cubicBezTo>
                  <a:cubicBezTo>
                    <a:pt x="215" y="63"/>
                    <a:pt x="215" y="63"/>
                    <a:pt x="215" y="63"/>
                  </a:cubicBezTo>
                  <a:cubicBezTo>
                    <a:pt x="216" y="62"/>
                    <a:pt x="216" y="62"/>
                    <a:pt x="216" y="62"/>
                  </a:cubicBezTo>
                  <a:cubicBezTo>
                    <a:pt x="216" y="61"/>
                    <a:pt x="216" y="61"/>
                    <a:pt x="216" y="61"/>
                  </a:cubicBezTo>
                  <a:cubicBezTo>
                    <a:pt x="216" y="61"/>
                    <a:pt x="218" y="63"/>
                    <a:pt x="220" y="63"/>
                  </a:cubicBezTo>
                  <a:cubicBezTo>
                    <a:pt x="221" y="63"/>
                    <a:pt x="220" y="63"/>
                    <a:pt x="222" y="62"/>
                  </a:cubicBezTo>
                  <a:cubicBezTo>
                    <a:pt x="224" y="62"/>
                    <a:pt x="227" y="59"/>
                    <a:pt x="227" y="59"/>
                  </a:cubicBezTo>
                  <a:cubicBezTo>
                    <a:pt x="227" y="59"/>
                    <a:pt x="225" y="57"/>
                    <a:pt x="224" y="57"/>
                  </a:cubicBezTo>
                  <a:cubicBezTo>
                    <a:pt x="223" y="58"/>
                    <a:pt x="224" y="58"/>
                    <a:pt x="221" y="58"/>
                  </a:cubicBezTo>
                  <a:cubicBezTo>
                    <a:pt x="218" y="57"/>
                    <a:pt x="217" y="56"/>
                    <a:pt x="217" y="56"/>
                  </a:cubicBezTo>
                  <a:cubicBezTo>
                    <a:pt x="217" y="56"/>
                    <a:pt x="216" y="56"/>
                    <a:pt x="215" y="56"/>
                  </a:cubicBezTo>
                  <a:cubicBezTo>
                    <a:pt x="214" y="56"/>
                    <a:pt x="214" y="56"/>
                    <a:pt x="213" y="55"/>
                  </a:cubicBezTo>
                  <a:cubicBezTo>
                    <a:pt x="211" y="53"/>
                    <a:pt x="209" y="51"/>
                    <a:pt x="209" y="51"/>
                  </a:cubicBezTo>
                  <a:cubicBezTo>
                    <a:pt x="209" y="51"/>
                    <a:pt x="207" y="52"/>
                    <a:pt x="207" y="51"/>
                  </a:cubicBezTo>
                  <a:cubicBezTo>
                    <a:pt x="207" y="51"/>
                    <a:pt x="208" y="49"/>
                    <a:pt x="208" y="49"/>
                  </a:cubicBezTo>
                  <a:cubicBezTo>
                    <a:pt x="208" y="48"/>
                    <a:pt x="208" y="48"/>
                    <a:pt x="208" y="48"/>
                  </a:cubicBezTo>
                  <a:cubicBezTo>
                    <a:pt x="207" y="47"/>
                    <a:pt x="207" y="47"/>
                    <a:pt x="207" y="47"/>
                  </a:cubicBezTo>
                  <a:cubicBezTo>
                    <a:pt x="207" y="47"/>
                    <a:pt x="209" y="47"/>
                    <a:pt x="209" y="47"/>
                  </a:cubicBezTo>
                  <a:cubicBezTo>
                    <a:pt x="210" y="46"/>
                    <a:pt x="210" y="46"/>
                    <a:pt x="210" y="46"/>
                  </a:cubicBezTo>
                  <a:cubicBezTo>
                    <a:pt x="212" y="44"/>
                    <a:pt x="210" y="42"/>
                    <a:pt x="207" y="43"/>
                  </a:cubicBezTo>
                  <a:cubicBezTo>
                    <a:pt x="206" y="43"/>
                    <a:pt x="205" y="44"/>
                    <a:pt x="205" y="44"/>
                  </a:cubicBezTo>
                  <a:cubicBezTo>
                    <a:pt x="204" y="44"/>
                    <a:pt x="202" y="43"/>
                    <a:pt x="202" y="42"/>
                  </a:cubicBezTo>
                  <a:cubicBezTo>
                    <a:pt x="202" y="41"/>
                    <a:pt x="201" y="41"/>
                    <a:pt x="203" y="40"/>
                  </a:cubicBezTo>
                  <a:cubicBezTo>
                    <a:pt x="204" y="40"/>
                    <a:pt x="205" y="38"/>
                    <a:pt x="205" y="38"/>
                  </a:cubicBezTo>
                  <a:cubicBezTo>
                    <a:pt x="203" y="35"/>
                    <a:pt x="203" y="35"/>
                    <a:pt x="203" y="35"/>
                  </a:cubicBezTo>
                  <a:cubicBezTo>
                    <a:pt x="204" y="29"/>
                    <a:pt x="204" y="29"/>
                    <a:pt x="204" y="29"/>
                  </a:cubicBezTo>
                  <a:cubicBezTo>
                    <a:pt x="200" y="28"/>
                    <a:pt x="200" y="28"/>
                    <a:pt x="200" y="28"/>
                  </a:cubicBezTo>
                  <a:cubicBezTo>
                    <a:pt x="200" y="26"/>
                    <a:pt x="200" y="26"/>
                    <a:pt x="200" y="26"/>
                  </a:cubicBezTo>
                  <a:cubicBezTo>
                    <a:pt x="198" y="25"/>
                    <a:pt x="198" y="25"/>
                    <a:pt x="198" y="25"/>
                  </a:cubicBezTo>
                  <a:cubicBezTo>
                    <a:pt x="196" y="30"/>
                    <a:pt x="196" y="30"/>
                    <a:pt x="196" y="30"/>
                  </a:cubicBezTo>
                  <a:cubicBezTo>
                    <a:pt x="196" y="30"/>
                    <a:pt x="193" y="31"/>
                    <a:pt x="193" y="32"/>
                  </a:cubicBezTo>
                  <a:cubicBezTo>
                    <a:pt x="192" y="33"/>
                    <a:pt x="187" y="33"/>
                    <a:pt x="187" y="33"/>
                  </a:cubicBezTo>
                  <a:cubicBezTo>
                    <a:pt x="183" y="33"/>
                    <a:pt x="183" y="33"/>
                    <a:pt x="183" y="33"/>
                  </a:cubicBezTo>
                  <a:cubicBezTo>
                    <a:pt x="176" y="35"/>
                    <a:pt x="176" y="35"/>
                    <a:pt x="176" y="35"/>
                  </a:cubicBezTo>
                  <a:cubicBezTo>
                    <a:pt x="176" y="35"/>
                    <a:pt x="174" y="36"/>
                    <a:pt x="173" y="36"/>
                  </a:cubicBezTo>
                  <a:cubicBezTo>
                    <a:pt x="172" y="36"/>
                    <a:pt x="167" y="35"/>
                    <a:pt x="167" y="35"/>
                  </a:cubicBezTo>
                  <a:cubicBezTo>
                    <a:pt x="164" y="36"/>
                    <a:pt x="164" y="36"/>
                    <a:pt x="164" y="36"/>
                  </a:cubicBezTo>
                  <a:cubicBezTo>
                    <a:pt x="157" y="34"/>
                    <a:pt x="157" y="34"/>
                    <a:pt x="157" y="34"/>
                  </a:cubicBezTo>
                  <a:cubicBezTo>
                    <a:pt x="155" y="32"/>
                    <a:pt x="155" y="32"/>
                    <a:pt x="155" y="32"/>
                  </a:cubicBezTo>
                  <a:cubicBezTo>
                    <a:pt x="154" y="31"/>
                    <a:pt x="154" y="31"/>
                    <a:pt x="154" y="31"/>
                  </a:cubicBezTo>
                  <a:cubicBezTo>
                    <a:pt x="149" y="30"/>
                    <a:pt x="149" y="30"/>
                    <a:pt x="149" y="30"/>
                  </a:cubicBezTo>
                  <a:cubicBezTo>
                    <a:pt x="148" y="28"/>
                    <a:pt x="148" y="28"/>
                    <a:pt x="148" y="28"/>
                  </a:cubicBezTo>
                  <a:cubicBezTo>
                    <a:pt x="144" y="28"/>
                    <a:pt x="144" y="28"/>
                    <a:pt x="144" y="28"/>
                  </a:cubicBezTo>
                  <a:cubicBezTo>
                    <a:pt x="144" y="28"/>
                    <a:pt x="144" y="28"/>
                    <a:pt x="144" y="28"/>
                  </a:cubicBezTo>
                  <a:cubicBezTo>
                    <a:pt x="144" y="28"/>
                    <a:pt x="144" y="28"/>
                    <a:pt x="144" y="28"/>
                  </a:cubicBezTo>
                  <a:cubicBezTo>
                    <a:pt x="142" y="27"/>
                    <a:pt x="142" y="27"/>
                    <a:pt x="142" y="27"/>
                  </a:cubicBezTo>
                  <a:cubicBezTo>
                    <a:pt x="142" y="26"/>
                    <a:pt x="142" y="26"/>
                    <a:pt x="142" y="26"/>
                  </a:cubicBezTo>
                  <a:cubicBezTo>
                    <a:pt x="141" y="26"/>
                    <a:pt x="141" y="26"/>
                    <a:pt x="141" y="25"/>
                  </a:cubicBezTo>
                  <a:cubicBezTo>
                    <a:pt x="140" y="24"/>
                    <a:pt x="140" y="24"/>
                    <a:pt x="140" y="24"/>
                  </a:cubicBezTo>
                  <a:cubicBezTo>
                    <a:pt x="135" y="18"/>
                    <a:pt x="135" y="18"/>
                    <a:pt x="135" y="18"/>
                  </a:cubicBezTo>
                  <a:cubicBezTo>
                    <a:pt x="134" y="18"/>
                    <a:pt x="134" y="18"/>
                    <a:pt x="134" y="18"/>
                  </a:cubicBezTo>
                  <a:cubicBezTo>
                    <a:pt x="134" y="18"/>
                    <a:pt x="134" y="18"/>
                    <a:pt x="134" y="18"/>
                  </a:cubicBezTo>
                  <a:cubicBezTo>
                    <a:pt x="125" y="15"/>
                    <a:pt x="125" y="15"/>
                    <a:pt x="125" y="15"/>
                  </a:cubicBezTo>
                  <a:cubicBezTo>
                    <a:pt x="122" y="11"/>
                    <a:pt x="122" y="11"/>
                    <a:pt x="122" y="11"/>
                  </a:cubicBezTo>
                  <a:cubicBezTo>
                    <a:pt x="119" y="9"/>
                    <a:pt x="119" y="9"/>
                    <a:pt x="119" y="9"/>
                  </a:cubicBezTo>
                  <a:cubicBezTo>
                    <a:pt x="115" y="6"/>
                    <a:pt x="115" y="6"/>
                    <a:pt x="115" y="6"/>
                  </a:cubicBezTo>
                  <a:cubicBezTo>
                    <a:pt x="111" y="3"/>
                    <a:pt x="111" y="3"/>
                    <a:pt x="111" y="3"/>
                  </a:cubicBezTo>
                  <a:cubicBezTo>
                    <a:pt x="109" y="1"/>
                    <a:pt x="109" y="1"/>
                    <a:pt x="109" y="1"/>
                  </a:cubicBezTo>
                  <a:cubicBezTo>
                    <a:pt x="109" y="1"/>
                    <a:pt x="109" y="1"/>
                    <a:pt x="109" y="1"/>
                  </a:cubicBezTo>
                  <a:cubicBezTo>
                    <a:pt x="109" y="1"/>
                    <a:pt x="108" y="0"/>
                    <a:pt x="108" y="0"/>
                  </a:cubicBezTo>
                  <a:cubicBezTo>
                    <a:pt x="108" y="0"/>
                    <a:pt x="107" y="0"/>
                    <a:pt x="107" y="0"/>
                  </a:cubicBezTo>
                  <a:cubicBezTo>
                    <a:pt x="106" y="0"/>
                    <a:pt x="104" y="0"/>
                    <a:pt x="104" y="0"/>
                  </a:cubicBezTo>
                  <a:cubicBezTo>
                    <a:pt x="104" y="0"/>
                    <a:pt x="103" y="1"/>
                    <a:pt x="102" y="1"/>
                  </a:cubicBezTo>
                  <a:cubicBezTo>
                    <a:pt x="102" y="1"/>
                    <a:pt x="101" y="3"/>
                    <a:pt x="101" y="3"/>
                  </a:cubicBezTo>
                  <a:cubicBezTo>
                    <a:pt x="100" y="4"/>
                    <a:pt x="100" y="4"/>
                    <a:pt x="100" y="4"/>
                  </a:cubicBezTo>
                  <a:cubicBezTo>
                    <a:pt x="101" y="5"/>
                    <a:pt x="101" y="5"/>
                    <a:pt x="101" y="5"/>
                  </a:cubicBezTo>
                  <a:cubicBezTo>
                    <a:pt x="103" y="9"/>
                    <a:pt x="104" y="9"/>
                    <a:pt x="99" y="8"/>
                  </a:cubicBezTo>
                  <a:cubicBezTo>
                    <a:pt x="97" y="7"/>
                    <a:pt x="97" y="7"/>
                    <a:pt x="97" y="7"/>
                  </a:cubicBezTo>
                  <a:cubicBezTo>
                    <a:pt x="96" y="8"/>
                    <a:pt x="96" y="8"/>
                    <a:pt x="96" y="8"/>
                  </a:cubicBezTo>
                  <a:cubicBezTo>
                    <a:pt x="94" y="9"/>
                    <a:pt x="94" y="9"/>
                    <a:pt x="94" y="9"/>
                  </a:cubicBezTo>
                  <a:cubicBezTo>
                    <a:pt x="94" y="9"/>
                    <a:pt x="94" y="9"/>
                    <a:pt x="94" y="9"/>
                  </a:cubicBezTo>
                  <a:cubicBezTo>
                    <a:pt x="94" y="9"/>
                    <a:pt x="94" y="11"/>
                    <a:pt x="94" y="11"/>
                  </a:cubicBezTo>
                  <a:cubicBezTo>
                    <a:pt x="93" y="13"/>
                    <a:pt x="93" y="13"/>
                    <a:pt x="93" y="13"/>
                  </a:cubicBezTo>
                  <a:cubicBezTo>
                    <a:pt x="91" y="14"/>
                    <a:pt x="91" y="14"/>
                    <a:pt x="91" y="14"/>
                  </a:cubicBezTo>
                  <a:cubicBezTo>
                    <a:pt x="89" y="15"/>
                    <a:pt x="89" y="15"/>
                    <a:pt x="89" y="15"/>
                  </a:cubicBezTo>
                  <a:cubicBezTo>
                    <a:pt x="88" y="16"/>
                    <a:pt x="88" y="16"/>
                    <a:pt x="88" y="16"/>
                  </a:cubicBezTo>
                  <a:cubicBezTo>
                    <a:pt x="86" y="16"/>
                    <a:pt x="86" y="16"/>
                    <a:pt x="86" y="16"/>
                  </a:cubicBezTo>
                  <a:cubicBezTo>
                    <a:pt x="84" y="17"/>
                    <a:pt x="84" y="17"/>
                    <a:pt x="84" y="17"/>
                  </a:cubicBezTo>
                  <a:cubicBezTo>
                    <a:pt x="83" y="19"/>
                    <a:pt x="83" y="19"/>
                    <a:pt x="83" y="19"/>
                  </a:cubicBezTo>
                  <a:cubicBezTo>
                    <a:pt x="83" y="19"/>
                    <a:pt x="81" y="19"/>
                    <a:pt x="81" y="19"/>
                  </a:cubicBezTo>
                  <a:cubicBezTo>
                    <a:pt x="81" y="19"/>
                    <a:pt x="78" y="20"/>
                    <a:pt x="78" y="20"/>
                  </a:cubicBezTo>
                  <a:cubicBezTo>
                    <a:pt x="78" y="22"/>
                    <a:pt x="78" y="22"/>
                    <a:pt x="78" y="22"/>
                  </a:cubicBezTo>
                  <a:cubicBezTo>
                    <a:pt x="78" y="22"/>
                    <a:pt x="77" y="23"/>
                    <a:pt x="77" y="23"/>
                  </a:cubicBezTo>
                  <a:cubicBezTo>
                    <a:pt x="77" y="23"/>
                    <a:pt x="77" y="26"/>
                    <a:pt x="77" y="26"/>
                  </a:cubicBezTo>
                  <a:cubicBezTo>
                    <a:pt x="77" y="26"/>
                    <a:pt x="79" y="27"/>
                    <a:pt x="79" y="27"/>
                  </a:cubicBezTo>
                  <a:cubicBezTo>
                    <a:pt x="80" y="28"/>
                    <a:pt x="80" y="28"/>
                    <a:pt x="80" y="28"/>
                  </a:cubicBezTo>
                  <a:cubicBezTo>
                    <a:pt x="81" y="29"/>
                    <a:pt x="81" y="29"/>
                    <a:pt x="81" y="29"/>
                  </a:cubicBezTo>
                  <a:cubicBezTo>
                    <a:pt x="81" y="29"/>
                    <a:pt x="82" y="30"/>
                    <a:pt x="82" y="30"/>
                  </a:cubicBezTo>
                  <a:cubicBezTo>
                    <a:pt x="81" y="30"/>
                    <a:pt x="81" y="33"/>
                    <a:pt x="81" y="33"/>
                  </a:cubicBezTo>
                  <a:cubicBezTo>
                    <a:pt x="82" y="36"/>
                    <a:pt x="82" y="36"/>
                    <a:pt x="82" y="36"/>
                  </a:cubicBezTo>
                  <a:cubicBezTo>
                    <a:pt x="81" y="37"/>
                    <a:pt x="81" y="37"/>
                    <a:pt x="81" y="37"/>
                  </a:cubicBezTo>
                  <a:cubicBezTo>
                    <a:pt x="82" y="39"/>
                    <a:pt x="82" y="39"/>
                    <a:pt x="82" y="39"/>
                  </a:cubicBezTo>
                  <a:cubicBezTo>
                    <a:pt x="82" y="39"/>
                    <a:pt x="83" y="39"/>
                    <a:pt x="82" y="40"/>
                  </a:cubicBezTo>
                  <a:cubicBezTo>
                    <a:pt x="81" y="40"/>
                    <a:pt x="80" y="41"/>
                    <a:pt x="80" y="41"/>
                  </a:cubicBezTo>
                  <a:cubicBezTo>
                    <a:pt x="80" y="41"/>
                    <a:pt x="78" y="41"/>
                    <a:pt x="78" y="41"/>
                  </a:cubicBezTo>
                  <a:cubicBezTo>
                    <a:pt x="78" y="41"/>
                    <a:pt x="76" y="41"/>
                    <a:pt x="76" y="41"/>
                  </a:cubicBezTo>
                  <a:cubicBezTo>
                    <a:pt x="75" y="43"/>
                    <a:pt x="75" y="43"/>
                    <a:pt x="75" y="43"/>
                  </a:cubicBezTo>
                  <a:cubicBezTo>
                    <a:pt x="73" y="42"/>
                    <a:pt x="73" y="42"/>
                    <a:pt x="73" y="42"/>
                  </a:cubicBezTo>
                  <a:cubicBezTo>
                    <a:pt x="73" y="44"/>
                    <a:pt x="73" y="44"/>
                    <a:pt x="73" y="44"/>
                  </a:cubicBezTo>
                  <a:cubicBezTo>
                    <a:pt x="70" y="45"/>
                    <a:pt x="70" y="45"/>
                    <a:pt x="70" y="45"/>
                  </a:cubicBezTo>
                  <a:cubicBezTo>
                    <a:pt x="68" y="46"/>
                    <a:pt x="68" y="46"/>
                    <a:pt x="68" y="46"/>
                  </a:cubicBezTo>
                  <a:cubicBezTo>
                    <a:pt x="67" y="48"/>
                    <a:pt x="67" y="48"/>
                    <a:pt x="67" y="48"/>
                  </a:cubicBezTo>
                  <a:cubicBezTo>
                    <a:pt x="68" y="49"/>
                    <a:pt x="68" y="49"/>
                    <a:pt x="68" y="49"/>
                  </a:cubicBezTo>
                  <a:cubicBezTo>
                    <a:pt x="68" y="49"/>
                    <a:pt x="69" y="50"/>
                    <a:pt x="69" y="49"/>
                  </a:cubicBezTo>
                  <a:cubicBezTo>
                    <a:pt x="69" y="49"/>
                    <a:pt x="69" y="48"/>
                    <a:pt x="69" y="48"/>
                  </a:cubicBezTo>
                  <a:cubicBezTo>
                    <a:pt x="70" y="49"/>
                    <a:pt x="71" y="50"/>
                    <a:pt x="71" y="50"/>
                  </a:cubicBezTo>
                  <a:cubicBezTo>
                    <a:pt x="72" y="52"/>
                    <a:pt x="72" y="52"/>
                    <a:pt x="72" y="52"/>
                  </a:cubicBezTo>
                  <a:cubicBezTo>
                    <a:pt x="72" y="52"/>
                    <a:pt x="70" y="52"/>
                    <a:pt x="70" y="52"/>
                  </a:cubicBezTo>
                  <a:cubicBezTo>
                    <a:pt x="70" y="52"/>
                    <a:pt x="69" y="53"/>
                    <a:pt x="69" y="53"/>
                  </a:cubicBezTo>
                  <a:cubicBezTo>
                    <a:pt x="68" y="54"/>
                    <a:pt x="68" y="54"/>
                    <a:pt x="68" y="54"/>
                  </a:cubicBezTo>
                  <a:cubicBezTo>
                    <a:pt x="68" y="55"/>
                    <a:pt x="68" y="55"/>
                    <a:pt x="68" y="56"/>
                  </a:cubicBezTo>
                  <a:cubicBezTo>
                    <a:pt x="68" y="56"/>
                    <a:pt x="68" y="57"/>
                    <a:pt x="68" y="57"/>
                  </a:cubicBezTo>
                  <a:cubicBezTo>
                    <a:pt x="69" y="57"/>
                    <a:pt x="70" y="59"/>
                    <a:pt x="70" y="59"/>
                  </a:cubicBezTo>
                  <a:cubicBezTo>
                    <a:pt x="70" y="59"/>
                    <a:pt x="71" y="60"/>
                    <a:pt x="71" y="60"/>
                  </a:cubicBezTo>
                  <a:cubicBezTo>
                    <a:pt x="71" y="60"/>
                    <a:pt x="71" y="61"/>
                    <a:pt x="71" y="61"/>
                  </a:cubicBezTo>
                  <a:cubicBezTo>
                    <a:pt x="71" y="61"/>
                    <a:pt x="70" y="62"/>
                    <a:pt x="69" y="62"/>
                  </a:cubicBezTo>
                  <a:cubicBezTo>
                    <a:pt x="69" y="62"/>
                    <a:pt x="67" y="62"/>
                    <a:pt x="67" y="62"/>
                  </a:cubicBezTo>
                  <a:cubicBezTo>
                    <a:pt x="67" y="62"/>
                    <a:pt x="66" y="64"/>
                    <a:pt x="66" y="64"/>
                  </a:cubicBezTo>
                  <a:cubicBezTo>
                    <a:pt x="66" y="64"/>
                    <a:pt x="65" y="64"/>
                    <a:pt x="64" y="64"/>
                  </a:cubicBezTo>
                  <a:cubicBezTo>
                    <a:pt x="64" y="64"/>
                    <a:pt x="66" y="65"/>
                    <a:pt x="64" y="64"/>
                  </a:cubicBezTo>
                  <a:cubicBezTo>
                    <a:pt x="61" y="63"/>
                    <a:pt x="61" y="62"/>
                    <a:pt x="61" y="62"/>
                  </a:cubicBezTo>
                  <a:cubicBezTo>
                    <a:pt x="61" y="62"/>
                    <a:pt x="60" y="61"/>
                    <a:pt x="60" y="61"/>
                  </a:cubicBezTo>
                  <a:cubicBezTo>
                    <a:pt x="59" y="61"/>
                    <a:pt x="58" y="61"/>
                    <a:pt x="58" y="61"/>
                  </a:cubicBezTo>
                  <a:cubicBezTo>
                    <a:pt x="56" y="61"/>
                    <a:pt x="56" y="61"/>
                    <a:pt x="56" y="61"/>
                  </a:cubicBezTo>
                  <a:cubicBezTo>
                    <a:pt x="55" y="60"/>
                    <a:pt x="55" y="60"/>
                    <a:pt x="55" y="60"/>
                  </a:cubicBezTo>
                  <a:cubicBezTo>
                    <a:pt x="54" y="62"/>
                    <a:pt x="54" y="62"/>
                    <a:pt x="54" y="62"/>
                  </a:cubicBezTo>
                  <a:cubicBezTo>
                    <a:pt x="54" y="62"/>
                    <a:pt x="54" y="63"/>
                    <a:pt x="53" y="63"/>
                  </a:cubicBezTo>
                  <a:cubicBezTo>
                    <a:pt x="52" y="64"/>
                    <a:pt x="53" y="64"/>
                    <a:pt x="52" y="64"/>
                  </a:cubicBezTo>
                  <a:cubicBezTo>
                    <a:pt x="50" y="64"/>
                    <a:pt x="49" y="62"/>
                    <a:pt x="49" y="62"/>
                  </a:cubicBezTo>
                  <a:cubicBezTo>
                    <a:pt x="49" y="62"/>
                    <a:pt x="47" y="61"/>
                    <a:pt x="47" y="61"/>
                  </a:cubicBezTo>
                  <a:cubicBezTo>
                    <a:pt x="46" y="60"/>
                    <a:pt x="46" y="60"/>
                    <a:pt x="46" y="60"/>
                  </a:cubicBezTo>
                  <a:cubicBezTo>
                    <a:pt x="45" y="60"/>
                    <a:pt x="45" y="61"/>
                    <a:pt x="45" y="59"/>
                  </a:cubicBezTo>
                  <a:cubicBezTo>
                    <a:pt x="45" y="58"/>
                    <a:pt x="45" y="58"/>
                    <a:pt x="45" y="58"/>
                  </a:cubicBezTo>
                  <a:cubicBezTo>
                    <a:pt x="44" y="57"/>
                    <a:pt x="44" y="58"/>
                    <a:pt x="43" y="57"/>
                  </a:cubicBezTo>
                  <a:cubicBezTo>
                    <a:pt x="43" y="56"/>
                    <a:pt x="42" y="55"/>
                    <a:pt x="42" y="55"/>
                  </a:cubicBezTo>
                  <a:cubicBezTo>
                    <a:pt x="41" y="53"/>
                    <a:pt x="41" y="53"/>
                    <a:pt x="41" y="53"/>
                  </a:cubicBezTo>
                  <a:cubicBezTo>
                    <a:pt x="41" y="53"/>
                    <a:pt x="41" y="53"/>
                    <a:pt x="41" y="54"/>
                  </a:cubicBezTo>
                  <a:cubicBezTo>
                    <a:pt x="40" y="55"/>
                    <a:pt x="39" y="55"/>
                    <a:pt x="39" y="55"/>
                  </a:cubicBezTo>
                  <a:cubicBezTo>
                    <a:pt x="39" y="56"/>
                    <a:pt x="38" y="57"/>
                    <a:pt x="38" y="57"/>
                  </a:cubicBezTo>
                  <a:cubicBezTo>
                    <a:pt x="38" y="57"/>
                    <a:pt x="37" y="58"/>
                    <a:pt x="37" y="59"/>
                  </a:cubicBezTo>
                  <a:cubicBezTo>
                    <a:pt x="38" y="59"/>
                    <a:pt x="38" y="59"/>
                    <a:pt x="38" y="60"/>
                  </a:cubicBezTo>
                  <a:cubicBezTo>
                    <a:pt x="38" y="60"/>
                    <a:pt x="37" y="61"/>
                    <a:pt x="37" y="61"/>
                  </a:cubicBezTo>
                  <a:cubicBezTo>
                    <a:pt x="36" y="62"/>
                    <a:pt x="36" y="62"/>
                    <a:pt x="35" y="62"/>
                  </a:cubicBezTo>
                  <a:cubicBezTo>
                    <a:pt x="35" y="63"/>
                    <a:pt x="33" y="64"/>
                    <a:pt x="33" y="64"/>
                  </a:cubicBezTo>
                  <a:cubicBezTo>
                    <a:pt x="31" y="64"/>
                    <a:pt x="31" y="64"/>
                    <a:pt x="31" y="64"/>
                  </a:cubicBezTo>
                  <a:cubicBezTo>
                    <a:pt x="28" y="63"/>
                    <a:pt x="28" y="63"/>
                    <a:pt x="28" y="63"/>
                  </a:cubicBezTo>
                  <a:cubicBezTo>
                    <a:pt x="26" y="65"/>
                    <a:pt x="26" y="65"/>
                    <a:pt x="26" y="65"/>
                  </a:cubicBezTo>
                  <a:cubicBezTo>
                    <a:pt x="26" y="65"/>
                    <a:pt x="25" y="65"/>
                    <a:pt x="25" y="65"/>
                  </a:cubicBezTo>
                  <a:cubicBezTo>
                    <a:pt x="24" y="65"/>
                    <a:pt x="23" y="65"/>
                    <a:pt x="23" y="65"/>
                  </a:cubicBezTo>
                  <a:cubicBezTo>
                    <a:pt x="23" y="65"/>
                    <a:pt x="22" y="64"/>
                    <a:pt x="21" y="64"/>
                  </a:cubicBezTo>
                  <a:cubicBezTo>
                    <a:pt x="21" y="64"/>
                    <a:pt x="20" y="64"/>
                    <a:pt x="20" y="64"/>
                  </a:cubicBezTo>
                  <a:cubicBezTo>
                    <a:pt x="19" y="64"/>
                    <a:pt x="18" y="64"/>
                    <a:pt x="18" y="64"/>
                  </a:cubicBezTo>
                  <a:cubicBezTo>
                    <a:pt x="18" y="65"/>
                    <a:pt x="18" y="65"/>
                    <a:pt x="18" y="65"/>
                  </a:cubicBezTo>
                  <a:cubicBezTo>
                    <a:pt x="18" y="65"/>
                    <a:pt x="19" y="65"/>
                    <a:pt x="19" y="65"/>
                  </a:cubicBezTo>
                  <a:cubicBezTo>
                    <a:pt x="19" y="66"/>
                    <a:pt x="19" y="67"/>
                    <a:pt x="19" y="67"/>
                  </a:cubicBezTo>
                  <a:cubicBezTo>
                    <a:pt x="19" y="67"/>
                    <a:pt x="18" y="67"/>
                    <a:pt x="18" y="67"/>
                  </a:cubicBezTo>
                  <a:cubicBezTo>
                    <a:pt x="18" y="68"/>
                    <a:pt x="16" y="68"/>
                    <a:pt x="16" y="68"/>
                  </a:cubicBezTo>
                  <a:cubicBezTo>
                    <a:pt x="16" y="68"/>
                    <a:pt x="16" y="69"/>
                    <a:pt x="16" y="69"/>
                  </a:cubicBezTo>
                  <a:cubicBezTo>
                    <a:pt x="16" y="69"/>
                    <a:pt x="16" y="69"/>
                    <a:pt x="15" y="69"/>
                  </a:cubicBezTo>
                  <a:cubicBezTo>
                    <a:pt x="14" y="69"/>
                    <a:pt x="14" y="69"/>
                    <a:pt x="13" y="69"/>
                  </a:cubicBezTo>
                  <a:cubicBezTo>
                    <a:pt x="13" y="68"/>
                    <a:pt x="12" y="68"/>
                    <a:pt x="11" y="68"/>
                  </a:cubicBezTo>
                  <a:cubicBezTo>
                    <a:pt x="11" y="68"/>
                    <a:pt x="8" y="67"/>
                    <a:pt x="8" y="67"/>
                  </a:cubicBezTo>
                  <a:cubicBezTo>
                    <a:pt x="8" y="67"/>
                    <a:pt x="7" y="68"/>
                    <a:pt x="7" y="68"/>
                  </a:cubicBezTo>
                  <a:cubicBezTo>
                    <a:pt x="6" y="68"/>
                    <a:pt x="5" y="68"/>
                    <a:pt x="4" y="67"/>
                  </a:cubicBezTo>
                  <a:cubicBezTo>
                    <a:pt x="4"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7"/>
                    <a:pt x="3" y="67"/>
                    <a:pt x="3" y="67"/>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6"/>
                    <a:pt x="3" y="66"/>
                    <a:pt x="3" y="66"/>
                  </a:cubicBezTo>
                  <a:cubicBezTo>
                    <a:pt x="3" y="65"/>
                    <a:pt x="3" y="65"/>
                    <a:pt x="3" y="65"/>
                  </a:cubicBezTo>
                  <a:cubicBezTo>
                    <a:pt x="0" y="67"/>
                    <a:pt x="0" y="67"/>
                    <a:pt x="0" y="67"/>
                  </a:cubicBezTo>
                  <a:cubicBezTo>
                    <a:pt x="2" y="71"/>
                    <a:pt x="2" y="71"/>
                    <a:pt x="2" y="71"/>
                  </a:cubicBezTo>
                  <a:cubicBezTo>
                    <a:pt x="1" y="72"/>
                    <a:pt x="1" y="72"/>
                    <a:pt x="1" y="72"/>
                  </a:cubicBezTo>
                  <a:cubicBezTo>
                    <a:pt x="1" y="72"/>
                    <a:pt x="2" y="73"/>
                    <a:pt x="2" y="73"/>
                  </a:cubicBezTo>
                  <a:cubicBezTo>
                    <a:pt x="2" y="74"/>
                    <a:pt x="3" y="74"/>
                    <a:pt x="3" y="75"/>
                  </a:cubicBezTo>
                  <a:cubicBezTo>
                    <a:pt x="3" y="76"/>
                    <a:pt x="3" y="77"/>
                    <a:pt x="3" y="77"/>
                  </a:cubicBezTo>
                  <a:cubicBezTo>
                    <a:pt x="4" y="77"/>
                    <a:pt x="4" y="77"/>
                    <a:pt x="4" y="77"/>
                  </a:cubicBezTo>
                  <a:cubicBezTo>
                    <a:pt x="5" y="79"/>
                    <a:pt x="5" y="79"/>
                    <a:pt x="5" y="79"/>
                  </a:cubicBezTo>
                  <a:cubicBezTo>
                    <a:pt x="5" y="80"/>
                    <a:pt x="5" y="80"/>
                    <a:pt x="5" y="80"/>
                  </a:cubicBezTo>
                  <a:cubicBezTo>
                    <a:pt x="5" y="82"/>
                    <a:pt x="5" y="82"/>
                    <a:pt x="5" y="82"/>
                  </a:cubicBezTo>
                  <a:cubicBezTo>
                    <a:pt x="5" y="82"/>
                    <a:pt x="6" y="83"/>
                    <a:pt x="6" y="84"/>
                  </a:cubicBezTo>
                  <a:cubicBezTo>
                    <a:pt x="6" y="84"/>
                    <a:pt x="6" y="85"/>
                    <a:pt x="6" y="86"/>
                  </a:cubicBezTo>
                  <a:cubicBezTo>
                    <a:pt x="6" y="86"/>
                    <a:pt x="8" y="88"/>
                    <a:pt x="8" y="88"/>
                  </a:cubicBezTo>
                  <a:cubicBezTo>
                    <a:pt x="8" y="90"/>
                    <a:pt x="8" y="90"/>
                    <a:pt x="8" y="90"/>
                  </a:cubicBezTo>
                  <a:cubicBezTo>
                    <a:pt x="8" y="90"/>
                    <a:pt x="9" y="91"/>
                    <a:pt x="10" y="92"/>
                  </a:cubicBezTo>
                  <a:cubicBezTo>
                    <a:pt x="10" y="92"/>
                    <a:pt x="11" y="93"/>
                    <a:pt x="11" y="93"/>
                  </a:cubicBezTo>
                  <a:cubicBezTo>
                    <a:pt x="12" y="95"/>
                    <a:pt x="12" y="95"/>
                    <a:pt x="12" y="95"/>
                  </a:cubicBezTo>
                  <a:cubicBezTo>
                    <a:pt x="13" y="97"/>
                    <a:pt x="13" y="97"/>
                    <a:pt x="13" y="97"/>
                  </a:cubicBezTo>
                  <a:cubicBezTo>
                    <a:pt x="14" y="98"/>
                    <a:pt x="14" y="98"/>
                    <a:pt x="14" y="98"/>
                  </a:cubicBezTo>
                  <a:cubicBezTo>
                    <a:pt x="15" y="100"/>
                    <a:pt x="15" y="100"/>
                    <a:pt x="15" y="100"/>
                  </a:cubicBezTo>
                  <a:cubicBezTo>
                    <a:pt x="16" y="101"/>
                    <a:pt x="16" y="101"/>
                    <a:pt x="16" y="101"/>
                  </a:cubicBezTo>
                  <a:cubicBezTo>
                    <a:pt x="17" y="102"/>
                    <a:pt x="17" y="102"/>
                    <a:pt x="17" y="102"/>
                  </a:cubicBezTo>
                  <a:cubicBezTo>
                    <a:pt x="17" y="102"/>
                    <a:pt x="17" y="103"/>
                    <a:pt x="18" y="103"/>
                  </a:cubicBezTo>
                  <a:cubicBezTo>
                    <a:pt x="19" y="103"/>
                    <a:pt x="20" y="103"/>
                    <a:pt x="20" y="103"/>
                  </a:cubicBezTo>
                  <a:cubicBezTo>
                    <a:pt x="21" y="103"/>
                    <a:pt x="21" y="104"/>
                    <a:pt x="22" y="101"/>
                  </a:cubicBezTo>
                  <a:cubicBezTo>
                    <a:pt x="22" y="99"/>
                    <a:pt x="22" y="98"/>
                    <a:pt x="22" y="98"/>
                  </a:cubicBezTo>
                  <a:cubicBezTo>
                    <a:pt x="22" y="98"/>
                    <a:pt x="23" y="98"/>
                    <a:pt x="23" y="97"/>
                  </a:cubicBezTo>
                  <a:cubicBezTo>
                    <a:pt x="24" y="97"/>
                    <a:pt x="25" y="97"/>
                    <a:pt x="25" y="96"/>
                  </a:cubicBezTo>
                  <a:cubicBezTo>
                    <a:pt x="25" y="94"/>
                    <a:pt x="23" y="93"/>
                    <a:pt x="23" y="93"/>
                  </a:cubicBezTo>
                  <a:cubicBezTo>
                    <a:pt x="23" y="93"/>
                    <a:pt x="25" y="92"/>
                    <a:pt x="26" y="93"/>
                  </a:cubicBezTo>
                  <a:cubicBezTo>
                    <a:pt x="26" y="94"/>
                    <a:pt x="26" y="95"/>
                    <a:pt x="27" y="94"/>
                  </a:cubicBezTo>
                  <a:cubicBezTo>
                    <a:pt x="28" y="92"/>
                    <a:pt x="28" y="92"/>
                    <a:pt x="28" y="92"/>
                  </a:cubicBezTo>
                  <a:cubicBezTo>
                    <a:pt x="27" y="91"/>
                    <a:pt x="27" y="90"/>
                    <a:pt x="27" y="89"/>
                  </a:cubicBezTo>
                  <a:cubicBezTo>
                    <a:pt x="27" y="89"/>
                    <a:pt x="28" y="88"/>
                    <a:pt x="28" y="87"/>
                  </a:cubicBezTo>
                  <a:cubicBezTo>
                    <a:pt x="29" y="86"/>
                    <a:pt x="29" y="85"/>
                    <a:pt x="29" y="84"/>
                  </a:cubicBezTo>
                  <a:cubicBezTo>
                    <a:pt x="29" y="82"/>
                    <a:pt x="29" y="83"/>
                    <a:pt x="30" y="81"/>
                  </a:cubicBezTo>
                  <a:cubicBezTo>
                    <a:pt x="30" y="80"/>
                    <a:pt x="30" y="81"/>
                    <a:pt x="30" y="77"/>
                  </a:cubicBezTo>
                  <a:cubicBezTo>
                    <a:pt x="31" y="74"/>
                    <a:pt x="31" y="73"/>
                    <a:pt x="32" y="73"/>
                  </a:cubicBezTo>
                  <a:cubicBezTo>
                    <a:pt x="32" y="73"/>
                    <a:pt x="40" y="76"/>
                    <a:pt x="40" y="76"/>
                  </a:cubicBezTo>
                  <a:cubicBezTo>
                    <a:pt x="40" y="76"/>
                    <a:pt x="41" y="78"/>
                    <a:pt x="41" y="78"/>
                  </a:cubicBezTo>
                  <a:cubicBezTo>
                    <a:pt x="41" y="79"/>
                    <a:pt x="41" y="80"/>
                    <a:pt x="41" y="80"/>
                  </a:cubicBezTo>
                  <a:cubicBezTo>
                    <a:pt x="41" y="81"/>
                    <a:pt x="40" y="83"/>
                    <a:pt x="40" y="83"/>
                  </a:cubicBezTo>
                  <a:cubicBezTo>
                    <a:pt x="40" y="84"/>
                    <a:pt x="40" y="84"/>
                    <a:pt x="40" y="84"/>
                  </a:cubicBezTo>
                  <a:cubicBezTo>
                    <a:pt x="40" y="84"/>
                    <a:pt x="38" y="84"/>
                    <a:pt x="38" y="86"/>
                  </a:cubicBezTo>
                  <a:cubicBezTo>
                    <a:pt x="37" y="87"/>
                    <a:pt x="37" y="87"/>
                    <a:pt x="38" y="88"/>
                  </a:cubicBezTo>
                  <a:cubicBezTo>
                    <a:pt x="39" y="89"/>
                    <a:pt x="40" y="90"/>
                    <a:pt x="40" y="90"/>
                  </a:cubicBezTo>
                  <a:cubicBezTo>
                    <a:pt x="41" y="90"/>
                    <a:pt x="42" y="89"/>
                    <a:pt x="43" y="89"/>
                  </a:cubicBezTo>
                  <a:cubicBezTo>
                    <a:pt x="43" y="89"/>
                    <a:pt x="44" y="89"/>
                    <a:pt x="44" y="89"/>
                  </a:cubicBezTo>
                  <a:cubicBezTo>
                    <a:pt x="44" y="90"/>
                    <a:pt x="44" y="91"/>
                    <a:pt x="45" y="92"/>
                  </a:cubicBezTo>
                  <a:cubicBezTo>
                    <a:pt x="46" y="92"/>
                    <a:pt x="47" y="93"/>
                    <a:pt x="47" y="93"/>
                  </a:cubicBezTo>
                  <a:cubicBezTo>
                    <a:pt x="48" y="93"/>
                    <a:pt x="49" y="93"/>
                    <a:pt x="49" y="93"/>
                  </a:cubicBezTo>
                  <a:cubicBezTo>
                    <a:pt x="49" y="93"/>
                    <a:pt x="50" y="92"/>
                    <a:pt x="51" y="92"/>
                  </a:cubicBezTo>
                  <a:cubicBezTo>
                    <a:pt x="51" y="92"/>
                    <a:pt x="54" y="95"/>
                    <a:pt x="52" y="91"/>
                  </a:cubicBezTo>
                  <a:cubicBezTo>
                    <a:pt x="49" y="88"/>
                    <a:pt x="49" y="88"/>
                    <a:pt x="49" y="87"/>
                  </a:cubicBezTo>
                  <a:cubicBezTo>
                    <a:pt x="48" y="87"/>
                    <a:pt x="47" y="86"/>
                    <a:pt x="47" y="86"/>
                  </a:cubicBezTo>
                  <a:cubicBezTo>
                    <a:pt x="46" y="86"/>
                    <a:pt x="46" y="86"/>
                    <a:pt x="46" y="86"/>
                  </a:cubicBezTo>
                  <a:cubicBezTo>
                    <a:pt x="46" y="86"/>
                    <a:pt x="46" y="85"/>
                    <a:pt x="46" y="84"/>
                  </a:cubicBezTo>
                  <a:cubicBezTo>
                    <a:pt x="47" y="83"/>
                    <a:pt x="47" y="83"/>
                    <a:pt x="48" y="83"/>
                  </a:cubicBezTo>
                  <a:cubicBezTo>
                    <a:pt x="49" y="83"/>
                    <a:pt x="49" y="82"/>
                    <a:pt x="51" y="84"/>
                  </a:cubicBezTo>
                  <a:cubicBezTo>
                    <a:pt x="52" y="85"/>
                    <a:pt x="52" y="85"/>
                    <a:pt x="52" y="86"/>
                  </a:cubicBezTo>
                  <a:cubicBezTo>
                    <a:pt x="53" y="88"/>
                    <a:pt x="54" y="89"/>
                    <a:pt x="55" y="90"/>
                  </a:cubicBezTo>
                  <a:cubicBezTo>
                    <a:pt x="55" y="90"/>
                    <a:pt x="56" y="90"/>
                    <a:pt x="56" y="92"/>
                  </a:cubicBezTo>
                  <a:cubicBezTo>
                    <a:pt x="56" y="94"/>
                    <a:pt x="56" y="96"/>
                    <a:pt x="56" y="97"/>
                  </a:cubicBezTo>
                  <a:cubicBezTo>
                    <a:pt x="56" y="97"/>
                    <a:pt x="56" y="101"/>
                    <a:pt x="56" y="101"/>
                  </a:cubicBezTo>
                  <a:cubicBezTo>
                    <a:pt x="56" y="101"/>
                    <a:pt x="56" y="103"/>
                    <a:pt x="56" y="104"/>
                  </a:cubicBezTo>
                  <a:cubicBezTo>
                    <a:pt x="56" y="105"/>
                    <a:pt x="61" y="112"/>
                    <a:pt x="61" y="112"/>
                  </a:cubicBezTo>
                  <a:cubicBezTo>
                    <a:pt x="61" y="112"/>
                    <a:pt x="63" y="115"/>
                    <a:pt x="64" y="115"/>
                  </a:cubicBezTo>
                  <a:cubicBezTo>
                    <a:pt x="64" y="115"/>
                    <a:pt x="65" y="118"/>
                    <a:pt x="66" y="119"/>
                  </a:cubicBezTo>
                  <a:cubicBezTo>
                    <a:pt x="68" y="119"/>
                    <a:pt x="72" y="121"/>
                    <a:pt x="72" y="121"/>
                  </a:cubicBezTo>
                  <a:cubicBezTo>
                    <a:pt x="79" y="125"/>
                    <a:pt x="79" y="125"/>
                    <a:pt x="79" y="125"/>
                  </a:cubicBezTo>
                  <a:cubicBezTo>
                    <a:pt x="79" y="125"/>
                    <a:pt x="81" y="128"/>
                    <a:pt x="82" y="128"/>
                  </a:cubicBezTo>
                  <a:cubicBezTo>
                    <a:pt x="82" y="128"/>
                    <a:pt x="87" y="128"/>
                    <a:pt x="83" y="128"/>
                  </a:cubicBezTo>
                  <a:cubicBezTo>
                    <a:pt x="80" y="128"/>
                    <a:pt x="76" y="126"/>
                    <a:pt x="76" y="126"/>
                  </a:cubicBezTo>
                  <a:cubicBezTo>
                    <a:pt x="76" y="126"/>
                    <a:pt x="75" y="124"/>
                    <a:pt x="75" y="124"/>
                  </a:cubicBezTo>
                  <a:cubicBezTo>
                    <a:pt x="74" y="124"/>
                    <a:pt x="70" y="123"/>
                    <a:pt x="69" y="122"/>
                  </a:cubicBezTo>
                  <a:cubicBezTo>
                    <a:pt x="69" y="122"/>
                    <a:pt x="68" y="121"/>
                    <a:pt x="67" y="120"/>
                  </a:cubicBezTo>
                  <a:cubicBezTo>
                    <a:pt x="66" y="118"/>
                    <a:pt x="64" y="117"/>
                    <a:pt x="64" y="117"/>
                  </a:cubicBezTo>
                  <a:cubicBezTo>
                    <a:pt x="64" y="117"/>
                    <a:pt x="63" y="116"/>
                    <a:pt x="62" y="114"/>
                  </a:cubicBezTo>
                  <a:cubicBezTo>
                    <a:pt x="61" y="113"/>
                    <a:pt x="61" y="113"/>
                    <a:pt x="61" y="112"/>
                  </a:cubicBezTo>
                  <a:cubicBezTo>
                    <a:pt x="60" y="112"/>
                    <a:pt x="61" y="112"/>
                    <a:pt x="59" y="111"/>
                  </a:cubicBezTo>
                  <a:cubicBezTo>
                    <a:pt x="57" y="110"/>
                    <a:pt x="56" y="109"/>
                    <a:pt x="56" y="109"/>
                  </a:cubicBezTo>
                  <a:cubicBezTo>
                    <a:pt x="55" y="109"/>
                    <a:pt x="53" y="108"/>
                    <a:pt x="53" y="108"/>
                  </a:cubicBezTo>
                  <a:cubicBezTo>
                    <a:pt x="53" y="108"/>
                    <a:pt x="51" y="106"/>
                    <a:pt x="51" y="106"/>
                  </a:cubicBezTo>
                  <a:cubicBezTo>
                    <a:pt x="51" y="106"/>
                    <a:pt x="50" y="108"/>
                    <a:pt x="52" y="109"/>
                  </a:cubicBezTo>
                  <a:cubicBezTo>
                    <a:pt x="53" y="109"/>
                    <a:pt x="55" y="111"/>
                    <a:pt x="55" y="111"/>
                  </a:cubicBezTo>
                  <a:cubicBezTo>
                    <a:pt x="55" y="111"/>
                    <a:pt x="57" y="112"/>
                    <a:pt x="57" y="112"/>
                  </a:cubicBezTo>
                  <a:cubicBezTo>
                    <a:pt x="57" y="112"/>
                    <a:pt x="57" y="114"/>
                    <a:pt x="57" y="114"/>
                  </a:cubicBezTo>
                  <a:cubicBezTo>
                    <a:pt x="57" y="114"/>
                    <a:pt x="54" y="113"/>
                    <a:pt x="57" y="114"/>
                  </a:cubicBezTo>
                  <a:cubicBezTo>
                    <a:pt x="59" y="115"/>
                    <a:pt x="61" y="115"/>
                    <a:pt x="61" y="115"/>
                  </a:cubicBezTo>
                  <a:cubicBezTo>
                    <a:pt x="61" y="115"/>
                    <a:pt x="59" y="116"/>
                    <a:pt x="58" y="116"/>
                  </a:cubicBezTo>
                  <a:cubicBezTo>
                    <a:pt x="58" y="117"/>
                    <a:pt x="60" y="120"/>
                    <a:pt x="60" y="119"/>
                  </a:cubicBezTo>
                  <a:cubicBezTo>
                    <a:pt x="61" y="119"/>
                    <a:pt x="62" y="120"/>
                    <a:pt x="63" y="120"/>
                  </a:cubicBezTo>
                  <a:cubicBezTo>
                    <a:pt x="63" y="120"/>
                    <a:pt x="65" y="120"/>
                    <a:pt x="65" y="121"/>
                  </a:cubicBezTo>
                  <a:cubicBezTo>
                    <a:pt x="66" y="121"/>
                    <a:pt x="66" y="121"/>
                    <a:pt x="66" y="122"/>
                  </a:cubicBezTo>
                  <a:cubicBezTo>
                    <a:pt x="65" y="122"/>
                    <a:pt x="66" y="124"/>
                    <a:pt x="66" y="124"/>
                  </a:cubicBezTo>
                  <a:cubicBezTo>
                    <a:pt x="68" y="125"/>
                    <a:pt x="68" y="125"/>
                    <a:pt x="68" y="125"/>
                  </a:cubicBezTo>
                  <a:cubicBezTo>
                    <a:pt x="68" y="125"/>
                    <a:pt x="65" y="125"/>
                    <a:pt x="65" y="124"/>
                  </a:cubicBezTo>
                  <a:cubicBezTo>
                    <a:pt x="64" y="124"/>
                    <a:pt x="64" y="123"/>
                    <a:pt x="63" y="124"/>
                  </a:cubicBezTo>
                  <a:cubicBezTo>
                    <a:pt x="62" y="125"/>
                    <a:pt x="62" y="125"/>
                    <a:pt x="62" y="126"/>
                  </a:cubicBezTo>
                  <a:cubicBezTo>
                    <a:pt x="63" y="127"/>
                    <a:pt x="64" y="128"/>
                    <a:pt x="65" y="127"/>
                  </a:cubicBezTo>
                  <a:cubicBezTo>
                    <a:pt x="65" y="127"/>
                    <a:pt x="65" y="127"/>
                    <a:pt x="66" y="126"/>
                  </a:cubicBezTo>
                  <a:cubicBezTo>
                    <a:pt x="66" y="126"/>
                    <a:pt x="66" y="126"/>
                    <a:pt x="67" y="126"/>
                  </a:cubicBezTo>
                  <a:cubicBezTo>
                    <a:pt x="67" y="126"/>
                    <a:pt x="68" y="126"/>
                    <a:pt x="68" y="126"/>
                  </a:cubicBezTo>
                  <a:cubicBezTo>
                    <a:pt x="69" y="125"/>
                    <a:pt x="69" y="125"/>
                    <a:pt x="69" y="125"/>
                  </a:cubicBezTo>
                  <a:cubicBezTo>
                    <a:pt x="69" y="125"/>
                    <a:pt x="69" y="125"/>
                    <a:pt x="69" y="126"/>
                  </a:cubicBezTo>
                  <a:cubicBezTo>
                    <a:pt x="69" y="126"/>
                    <a:pt x="70" y="126"/>
                    <a:pt x="69" y="127"/>
                  </a:cubicBezTo>
                  <a:cubicBezTo>
                    <a:pt x="69" y="128"/>
                    <a:pt x="68" y="128"/>
                    <a:pt x="68" y="128"/>
                  </a:cubicBezTo>
                  <a:cubicBezTo>
                    <a:pt x="68" y="129"/>
                    <a:pt x="67" y="128"/>
                    <a:pt x="68" y="130"/>
                  </a:cubicBezTo>
                  <a:cubicBezTo>
                    <a:pt x="68" y="131"/>
                    <a:pt x="68" y="132"/>
                    <a:pt x="68" y="132"/>
                  </a:cubicBezTo>
                  <a:cubicBezTo>
                    <a:pt x="68" y="132"/>
                    <a:pt x="69" y="132"/>
                    <a:pt x="69" y="132"/>
                  </a:cubicBezTo>
                  <a:cubicBezTo>
                    <a:pt x="70" y="133"/>
                    <a:pt x="70" y="134"/>
                    <a:pt x="70" y="135"/>
                  </a:cubicBezTo>
                  <a:cubicBezTo>
                    <a:pt x="71" y="135"/>
                    <a:pt x="73" y="138"/>
                    <a:pt x="73" y="138"/>
                  </a:cubicBezTo>
                  <a:cubicBezTo>
                    <a:pt x="73" y="138"/>
                    <a:pt x="76" y="140"/>
                    <a:pt x="76" y="140"/>
                  </a:cubicBezTo>
                  <a:cubicBezTo>
                    <a:pt x="76" y="140"/>
                    <a:pt x="77" y="141"/>
                    <a:pt x="77" y="141"/>
                  </a:cubicBezTo>
                  <a:cubicBezTo>
                    <a:pt x="77" y="141"/>
                    <a:pt x="77" y="142"/>
                    <a:pt x="76" y="141"/>
                  </a:cubicBezTo>
                  <a:cubicBezTo>
                    <a:pt x="75" y="140"/>
                    <a:pt x="73" y="139"/>
                    <a:pt x="73" y="139"/>
                  </a:cubicBezTo>
                  <a:cubicBezTo>
                    <a:pt x="73" y="141"/>
                    <a:pt x="73" y="141"/>
                    <a:pt x="73" y="141"/>
                  </a:cubicBezTo>
                  <a:cubicBezTo>
                    <a:pt x="73" y="141"/>
                    <a:pt x="74" y="142"/>
                    <a:pt x="75" y="142"/>
                  </a:cubicBezTo>
                  <a:cubicBezTo>
                    <a:pt x="75" y="143"/>
                    <a:pt x="75" y="143"/>
                    <a:pt x="76" y="144"/>
                  </a:cubicBezTo>
                  <a:cubicBezTo>
                    <a:pt x="77" y="144"/>
                    <a:pt x="78" y="144"/>
                    <a:pt x="79" y="144"/>
                  </a:cubicBezTo>
                  <a:cubicBezTo>
                    <a:pt x="79" y="145"/>
                    <a:pt x="79" y="143"/>
                    <a:pt x="79" y="143"/>
                  </a:cubicBezTo>
                  <a:cubicBezTo>
                    <a:pt x="79" y="143"/>
                    <a:pt x="80" y="143"/>
                    <a:pt x="80" y="143"/>
                  </a:cubicBezTo>
                  <a:cubicBezTo>
                    <a:pt x="80" y="144"/>
                    <a:pt x="81" y="145"/>
                    <a:pt x="80" y="146"/>
                  </a:cubicBezTo>
                  <a:cubicBezTo>
                    <a:pt x="80" y="146"/>
                    <a:pt x="80" y="147"/>
                    <a:pt x="79" y="146"/>
                  </a:cubicBezTo>
                  <a:cubicBezTo>
                    <a:pt x="78" y="146"/>
                    <a:pt x="77" y="145"/>
                    <a:pt x="76" y="145"/>
                  </a:cubicBezTo>
                  <a:cubicBezTo>
                    <a:pt x="76" y="145"/>
                    <a:pt x="75" y="144"/>
                    <a:pt x="74" y="145"/>
                  </a:cubicBezTo>
                  <a:cubicBezTo>
                    <a:pt x="74" y="145"/>
                    <a:pt x="72" y="144"/>
                    <a:pt x="72" y="145"/>
                  </a:cubicBezTo>
                  <a:cubicBezTo>
                    <a:pt x="72" y="146"/>
                    <a:pt x="72" y="147"/>
                    <a:pt x="72" y="147"/>
                  </a:cubicBezTo>
                  <a:cubicBezTo>
                    <a:pt x="72" y="147"/>
                    <a:pt x="71" y="143"/>
                    <a:pt x="70" y="143"/>
                  </a:cubicBezTo>
                  <a:cubicBezTo>
                    <a:pt x="69" y="143"/>
                    <a:pt x="67" y="142"/>
                    <a:pt x="67" y="142"/>
                  </a:cubicBezTo>
                  <a:cubicBezTo>
                    <a:pt x="66" y="140"/>
                    <a:pt x="66" y="140"/>
                    <a:pt x="66" y="140"/>
                  </a:cubicBezTo>
                  <a:cubicBezTo>
                    <a:pt x="66" y="140"/>
                    <a:pt x="67" y="140"/>
                    <a:pt x="67" y="140"/>
                  </a:cubicBezTo>
                  <a:cubicBezTo>
                    <a:pt x="68" y="141"/>
                    <a:pt x="67" y="141"/>
                    <a:pt x="68" y="141"/>
                  </a:cubicBezTo>
                  <a:cubicBezTo>
                    <a:pt x="69" y="141"/>
                    <a:pt x="67" y="139"/>
                    <a:pt x="69" y="139"/>
                  </a:cubicBezTo>
                  <a:cubicBezTo>
                    <a:pt x="71" y="139"/>
                    <a:pt x="71" y="139"/>
                    <a:pt x="71" y="139"/>
                  </a:cubicBezTo>
                  <a:cubicBezTo>
                    <a:pt x="71" y="138"/>
                    <a:pt x="73" y="138"/>
                    <a:pt x="71" y="137"/>
                  </a:cubicBezTo>
                  <a:cubicBezTo>
                    <a:pt x="69" y="136"/>
                    <a:pt x="69" y="136"/>
                    <a:pt x="69" y="136"/>
                  </a:cubicBezTo>
                  <a:cubicBezTo>
                    <a:pt x="68" y="136"/>
                    <a:pt x="68" y="136"/>
                    <a:pt x="68" y="135"/>
                  </a:cubicBezTo>
                  <a:cubicBezTo>
                    <a:pt x="67" y="134"/>
                    <a:pt x="67" y="133"/>
                    <a:pt x="66" y="133"/>
                  </a:cubicBezTo>
                  <a:cubicBezTo>
                    <a:pt x="66" y="133"/>
                    <a:pt x="63" y="133"/>
                    <a:pt x="63" y="133"/>
                  </a:cubicBezTo>
                  <a:cubicBezTo>
                    <a:pt x="63" y="133"/>
                    <a:pt x="62" y="132"/>
                    <a:pt x="61" y="132"/>
                  </a:cubicBezTo>
                  <a:cubicBezTo>
                    <a:pt x="60" y="132"/>
                    <a:pt x="58" y="130"/>
                    <a:pt x="58" y="130"/>
                  </a:cubicBezTo>
                  <a:cubicBezTo>
                    <a:pt x="57" y="129"/>
                    <a:pt x="54" y="128"/>
                    <a:pt x="54" y="128"/>
                  </a:cubicBezTo>
                  <a:cubicBezTo>
                    <a:pt x="54" y="128"/>
                    <a:pt x="53" y="127"/>
                    <a:pt x="52" y="127"/>
                  </a:cubicBezTo>
                  <a:cubicBezTo>
                    <a:pt x="51" y="127"/>
                    <a:pt x="51" y="127"/>
                    <a:pt x="50" y="127"/>
                  </a:cubicBezTo>
                  <a:cubicBezTo>
                    <a:pt x="49" y="126"/>
                    <a:pt x="48" y="125"/>
                    <a:pt x="48" y="125"/>
                  </a:cubicBezTo>
                  <a:cubicBezTo>
                    <a:pt x="47" y="124"/>
                    <a:pt x="46" y="124"/>
                    <a:pt x="46" y="124"/>
                  </a:cubicBezTo>
                  <a:cubicBezTo>
                    <a:pt x="47" y="125"/>
                    <a:pt x="46" y="125"/>
                    <a:pt x="48" y="126"/>
                  </a:cubicBezTo>
                  <a:cubicBezTo>
                    <a:pt x="49" y="127"/>
                    <a:pt x="50" y="127"/>
                    <a:pt x="50" y="127"/>
                  </a:cubicBezTo>
                  <a:cubicBezTo>
                    <a:pt x="50" y="127"/>
                    <a:pt x="51" y="128"/>
                    <a:pt x="51" y="128"/>
                  </a:cubicBezTo>
                  <a:cubicBezTo>
                    <a:pt x="51" y="129"/>
                    <a:pt x="52" y="128"/>
                    <a:pt x="53" y="128"/>
                  </a:cubicBezTo>
                  <a:cubicBezTo>
                    <a:pt x="53" y="129"/>
                    <a:pt x="54" y="129"/>
                    <a:pt x="54" y="130"/>
                  </a:cubicBezTo>
                  <a:cubicBezTo>
                    <a:pt x="54" y="130"/>
                    <a:pt x="57" y="130"/>
                    <a:pt x="57" y="131"/>
                  </a:cubicBezTo>
                  <a:cubicBezTo>
                    <a:pt x="57" y="132"/>
                    <a:pt x="58" y="133"/>
                    <a:pt x="57" y="133"/>
                  </a:cubicBezTo>
                  <a:cubicBezTo>
                    <a:pt x="57" y="133"/>
                    <a:pt x="56" y="134"/>
                    <a:pt x="56" y="134"/>
                  </a:cubicBezTo>
                  <a:cubicBezTo>
                    <a:pt x="57" y="134"/>
                    <a:pt x="58" y="135"/>
                    <a:pt x="59" y="135"/>
                  </a:cubicBezTo>
                  <a:cubicBezTo>
                    <a:pt x="60" y="135"/>
                    <a:pt x="59" y="135"/>
                    <a:pt x="61" y="136"/>
                  </a:cubicBezTo>
                  <a:cubicBezTo>
                    <a:pt x="63" y="136"/>
                    <a:pt x="63" y="138"/>
                    <a:pt x="63" y="138"/>
                  </a:cubicBezTo>
                  <a:cubicBezTo>
                    <a:pt x="63" y="139"/>
                    <a:pt x="65" y="140"/>
                    <a:pt x="65" y="140"/>
                  </a:cubicBezTo>
                  <a:cubicBezTo>
                    <a:pt x="65" y="140"/>
                    <a:pt x="64" y="140"/>
                    <a:pt x="65" y="141"/>
                  </a:cubicBezTo>
                  <a:cubicBezTo>
                    <a:pt x="65" y="141"/>
                    <a:pt x="64" y="141"/>
                    <a:pt x="65" y="142"/>
                  </a:cubicBezTo>
                  <a:cubicBezTo>
                    <a:pt x="66" y="142"/>
                    <a:pt x="67" y="142"/>
                    <a:pt x="67" y="142"/>
                  </a:cubicBezTo>
                  <a:cubicBezTo>
                    <a:pt x="67" y="143"/>
                    <a:pt x="67" y="143"/>
                    <a:pt x="67" y="144"/>
                  </a:cubicBezTo>
                  <a:cubicBezTo>
                    <a:pt x="67" y="144"/>
                    <a:pt x="65" y="146"/>
                    <a:pt x="68" y="146"/>
                  </a:cubicBezTo>
                  <a:cubicBezTo>
                    <a:pt x="70" y="146"/>
                    <a:pt x="70" y="146"/>
                    <a:pt x="70" y="146"/>
                  </a:cubicBezTo>
                  <a:cubicBezTo>
                    <a:pt x="71" y="147"/>
                    <a:pt x="71" y="147"/>
                    <a:pt x="71" y="147"/>
                  </a:cubicBezTo>
                  <a:cubicBezTo>
                    <a:pt x="71" y="147"/>
                    <a:pt x="70" y="148"/>
                    <a:pt x="71" y="149"/>
                  </a:cubicBezTo>
                  <a:cubicBezTo>
                    <a:pt x="71" y="150"/>
                    <a:pt x="75" y="150"/>
                    <a:pt x="75" y="150"/>
                  </a:cubicBezTo>
                  <a:cubicBezTo>
                    <a:pt x="75" y="149"/>
                    <a:pt x="75" y="149"/>
                    <a:pt x="75" y="149"/>
                  </a:cubicBezTo>
                  <a:cubicBezTo>
                    <a:pt x="75" y="149"/>
                    <a:pt x="77" y="150"/>
                    <a:pt x="76" y="150"/>
                  </a:cubicBezTo>
                  <a:cubicBezTo>
                    <a:pt x="76" y="151"/>
                    <a:pt x="75" y="151"/>
                    <a:pt x="75" y="151"/>
                  </a:cubicBezTo>
                  <a:cubicBezTo>
                    <a:pt x="75" y="151"/>
                    <a:pt x="75" y="153"/>
                    <a:pt x="76" y="153"/>
                  </a:cubicBezTo>
                  <a:cubicBezTo>
                    <a:pt x="77" y="153"/>
                    <a:pt x="78" y="154"/>
                    <a:pt x="78" y="154"/>
                  </a:cubicBezTo>
                  <a:cubicBezTo>
                    <a:pt x="78" y="154"/>
                    <a:pt x="79" y="154"/>
                    <a:pt x="79" y="155"/>
                  </a:cubicBezTo>
                  <a:cubicBezTo>
                    <a:pt x="80" y="155"/>
                    <a:pt x="80" y="156"/>
                    <a:pt x="80" y="156"/>
                  </a:cubicBezTo>
                  <a:cubicBezTo>
                    <a:pt x="81" y="156"/>
                    <a:pt x="82" y="156"/>
                    <a:pt x="82" y="157"/>
                  </a:cubicBezTo>
                  <a:cubicBezTo>
                    <a:pt x="83" y="157"/>
                    <a:pt x="84" y="158"/>
                    <a:pt x="84" y="157"/>
                  </a:cubicBezTo>
                  <a:cubicBezTo>
                    <a:pt x="84" y="156"/>
                    <a:pt x="85" y="156"/>
                    <a:pt x="84" y="155"/>
                  </a:cubicBezTo>
                  <a:cubicBezTo>
                    <a:pt x="83" y="154"/>
                    <a:pt x="82" y="154"/>
                    <a:pt x="81" y="154"/>
                  </a:cubicBezTo>
                  <a:cubicBezTo>
                    <a:pt x="81" y="154"/>
                    <a:pt x="80" y="154"/>
                    <a:pt x="80" y="153"/>
                  </a:cubicBezTo>
                  <a:cubicBezTo>
                    <a:pt x="79" y="153"/>
                    <a:pt x="79" y="153"/>
                    <a:pt x="79" y="152"/>
                  </a:cubicBezTo>
                  <a:cubicBezTo>
                    <a:pt x="79" y="151"/>
                    <a:pt x="78" y="150"/>
                    <a:pt x="78" y="150"/>
                  </a:cubicBezTo>
                  <a:cubicBezTo>
                    <a:pt x="78" y="150"/>
                    <a:pt x="78" y="148"/>
                    <a:pt x="78" y="148"/>
                  </a:cubicBezTo>
                  <a:cubicBezTo>
                    <a:pt x="77" y="148"/>
                    <a:pt x="77" y="148"/>
                    <a:pt x="76" y="148"/>
                  </a:cubicBezTo>
                  <a:cubicBezTo>
                    <a:pt x="76" y="148"/>
                    <a:pt x="75" y="147"/>
                    <a:pt x="75" y="147"/>
                  </a:cubicBezTo>
                  <a:cubicBezTo>
                    <a:pt x="74" y="147"/>
                    <a:pt x="73" y="147"/>
                    <a:pt x="73" y="147"/>
                  </a:cubicBezTo>
                  <a:cubicBezTo>
                    <a:pt x="73" y="146"/>
                    <a:pt x="74" y="146"/>
                    <a:pt x="74" y="146"/>
                  </a:cubicBezTo>
                  <a:cubicBezTo>
                    <a:pt x="74" y="146"/>
                    <a:pt x="75" y="146"/>
                    <a:pt x="76" y="146"/>
                  </a:cubicBezTo>
                  <a:cubicBezTo>
                    <a:pt x="77" y="147"/>
                    <a:pt x="77" y="146"/>
                    <a:pt x="78" y="147"/>
                  </a:cubicBezTo>
                  <a:cubicBezTo>
                    <a:pt x="79" y="147"/>
                    <a:pt x="78" y="148"/>
                    <a:pt x="79" y="148"/>
                  </a:cubicBezTo>
                  <a:cubicBezTo>
                    <a:pt x="81" y="148"/>
                    <a:pt x="81" y="147"/>
                    <a:pt x="81" y="147"/>
                  </a:cubicBezTo>
                  <a:cubicBezTo>
                    <a:pt x="83" y="146"/>
                    <a:pt x="83" y="146"/>
                    <a:pt x="83" y="146"/>
                  </a:cubicBezTo>
                  <a:cubicBezTo>
                    <a:pt x="83" y="146"/>
                    <a:pt x="83" y="146"/>
                    <a:pt x="84" y="147"/>
                  </a:cubicBezTo>
                  <a:cubicBezTo>
                    <a:pt x="85" y="147"/>
                    <a:pt x="83" y="148"/>
                    <a:pt x="85" y="148"/>
                  </a:cubicBezTo>
                  <a:cubicBezTo>
                    <a:pt x="87" y="148"/>
                    <a:pt x="88" y="148"/>
                    <a:pt x="88" y="148"/>
                  </a:cubicBezTo>
                  <a:cubicBezTo>
                    <a:pt x="88" y="149"/>
                    <a:pt x="88" y="150"/>
                    <a:pt x="88" y="150"/>
                  </a:cubicBezTo>
                  <a:cubicBezTo>
                    <a:pt x="88" y="150"/>
                    <a:pt x="88" y="151"/>
                    <a:pt x="88" y="151"/>
                  </a:cubicBezTo>
                  <a:cubicBezTo>
                    <a:pt x="89" y="151"/>
                    <a:pt x="91" y="151"/>
                    <a:pt x="91" y="151"/>
                  </a:cubicBezTo>
                  <a:cubicBezTo>
                    <a:pt x="91" y="151"/>
                    <a:pt x="92" y="151"/>
                    <a:pt x="92" y="152"/>
                  </a:cubicBezTo>
                  <a:cubicBezTo>
                    <a:pt x="93" y="153"/>
                    <a:pt x="90" y="154"/>
                    <a:pt x="90" y="154"/>
                  </a:cubicBezTo>
                  <a:cubicBezTo>
                    <a:pt x="90" y="154"/>
                    <a:pt x="89" y="153"/>
                    <a:pt x="89" y="154"/>
                  </a:cubicBezTo>
                  <a:cubicBezTo>
                    <a:pt x="89" y="155"/>
                    <a:pt x="88" y="155"/>
                    <a:pt x="89" y="156"/>
                  </a:cubicBezTo>
                  <a:cubicBezTo>
                    <a:pt x="90" y="156"/>
                    <a:pt x="89" y="156"/>
                    <a:pt x="89" y="156"/>
                  </a:cubicBezTo>
                  <a:cubicBezTo>
                    <a:pt x="88" y="156"/>
                    <a:pt x="87" y="155"/>
                    <a:pt x="88" y="157"/>
                  </a:cubicBezTo>
                  <a:cubicBezTo>
                    <a:pt x="88" y="158"/>
                    <a:pt x="89" y="159"/>
                    <a:pt x="89" y="159"/>
                  </a:cubicBezTo>
                  <a:cubicBezTo>
                    <a:pt x="90" y="159"/>
                    <a:pt x="92" y="159"/>
                    <a:pt x="92" y="159"/>
                  </a:cubicBezTo>
                  <a:cubicBezTo>
                    <a:pt x="93" y="159"/>
                    <a:pt x="94" y="159"/>
                    <a:pt x="93" y="159"/>
                  </a:cubicBezTo>
                  <a:cubicBezTo>
                    <a:pt x="92" y="158"/>
                    <a:pt x="91" y="158"/>
                    <a:pt x="91" y="158"/>
                  </a:cubicBezTo>
                  <a:cubicBezTo>
                    <a:pt x="91" y="158"/>
                    <a:pt x="91" y="158"/>
                    <a:pt x="91" y="157"/>
                  </a:cubicBezTo>
                  <a:cubicBezTo>
                    <a:pt x="91" y="157"/>
                    <a:pt x="92" y="157"/>
                    <a:pt x="92" y="157"/>
                  </a:cubicBezTo>
                  <a:cubicBezTo>
                    <a:pt x="92" y="156"/>
                    <a:pt x="93" y="155"/>
                    <a:pt x="93" y="155"/>
                  </a:cubicBezTo>
                  <a:cubicBezTo>
                    <a:pt x="93" y="155"/>
                    <a:pt x="94" y="153"/>
                    <a:pt x="95" y="154"/>
                  </a:cubicBezTo>
                  <a:cubicBezTo>
                    <a:pt x="95" y="155"/>
                    <a:pt x="95" y="155"/>
                    <a:pt x="96" y="155"/>
                  </a:cubicBezTo>
                  <a:cubicBezTo>
                    <a:pt x="96" y="155"/>
                    <a:pt x="99" y="152"/>
                    <a:pt x="99" y="152"/>
                  </a:cubicBezTo>
                  <a:cubicBezTo>
                    <a:pt x="99" y="152"/>
                    <a:pt x="100" y="152"/>
                    <a:pt x="99" y="153"/>
                  </a:cubicBezTo>
                  <a:cubicBezTo>
                    <a:pt x="99" y="154"/>
                    <a:pt x="98" y="155"/>
                    <a:pt x="99" y="156"/>
                  </a:cubicBezTo>
                  <a:cubicBezTo>
                    <a:pt x="99" y="157"/>
                    <a:pt x="99" y="157"/>
                    <a:pt x="99" y="157"/>
                  </a:cubicBezTo>
                  <a:cubicBezTo>
                    <a:pt x="100" y="158"/>
                    <a:pt x="99" y="158"/>
                    <a:pt x="100" y="159"/>
                  </a:cubicBezTo>
                  <a:cubicBezTo>
                    <a:pt x="100" y="160"/>
                    <a:pt x="100" y="159"/>
                    <a:pt x="100" y="160"/>
                  </a:cubicBezTo>
                  <a:cubicBezTo>
                    <a:pt x="101" y="161"/>
                    <a:pt x="102" y="163"/>
                    <a:pt x="102" y="163"/>
                  </a:cubicBezTo>
                  <a:cubicBezTo>
                    <a:pt x="102" y="163"/>
                    <a:pt x="101" y="164"/>
                    <a:pt x="102" y="164"/>
                  </a:cubicBezTo>
                  <a:cubicBezTo>
                    <a:pt x="103" y="165"/>
                    <a:pt x="105" y="165"/>
                    <a:pt x="105" y="165"/>
                  </a:cubicBezTo>
                  <a:cubicBezTo>
                    <a:pt x="105" y="165"/>
                    <a:pt x="105" y="165"/>
                    <a:pt x="105" y="165"/>
                  </a:cubicBezTo>
                  <a:cubicBezTo>
                    <a:pt x="105" y="165"/>
                    <a:pt x="106" y="166"/>
                    <a:pt x="107" y="165"/>
                  </a:cubicBezTo>
                  <a:cubicBezTo>
                    <a:pt x="107" y="164"/>
                    <a:pt x="108" y="164"/>
                    <a:pt x="108" y="164"/>
                  </a:cubicBezTo>
                  <a:cubicBezTo>
                    <a:pt x="109" y="164"/>
                    <a:pt x="108" y="164"/>
                    <a:pt x="110" y="164"/>
                  </a:cubicBezTo>
                  <a:cubicBezTo>
                    <a:pt x="112" y="164"/>
                    <a:pt x="112" y="165"/>
                    <a:pt x="113" y="164"/>
                  </a:cubicBezTo>
                  <a:cubicBezTo>
                    <a:pt x="114" y="163"/>
                    <a:pt x="113" y="163"/>
                    <a:pt x="115" y="163"/>
                  </a:cubicBezTo>
                  <a:cubicBezTo>
                    <a:pt x="117" y="163"/>
                    <a:pt x="119" y="162"/>
                    <a:pt x="119" y="162"/>
                  </a:cubicBezTo>
                  <a:cubicBezTo>
                    <a:pt x="119" y="162"/>
                    <a:pt x="122" y="162"/>
                    <a:pt x="122" y="162"/>
                  </a:cubicBezTo>
                  <a:cubicBezTo>
                    <a:pt x="124" y="163"/>
                    <a:pt x="124" y="163"/>
                    <a:pt x="124" y="163"/>
                  </a:cubicBezTo>
                  <a:cubicBezTo>
                    <a:pt x="124" y="163"/>
                    <a:pt x="125" y="164"/>
                    <a:pt x="126" y="164"/>
                  </a:cubicBezTo>
                  <a:cubicBezTo>
                    <a:pt x="126" y="164"/>
                    <a:pt x="127" y="164"/>
                    <a:pt x="128" y="164"/>
                  </a:cubicBezTo>
                  <a:cubicBezTo>
                    <a:pt x="128" y="164"/>
                    <a:pt x="132" y="165"/>
                    <a:pt x="132" y="165"/>
                  </a:cubicBezTo>
                  <a:cubicBezTo>
                    <a:pt x="136" y="166"/>
                    <a:pt x="136" y="166"/>
                    <a:pt x="136" y="166"/>
                  </a:cubicBezTo>
                  <a:cubicBezTo>
                    <a:pt x="138" y="167"/>
                    <a:pt x="138" y="167"/>
                    <a:pt x="138" y="167"/>
                  </a:cubicBezTo>
                  <a:cubicBezTo>
                    <a:pt x="142" y="170"/>
                    <a:pt x="142" y="170"/>
                    <a:pt x="142" y="170"/>
                  </a:cubicBezTo>
                  <a:cubicBezTo>
                    <a:pt x="146" y="174"/>
                    <a:pt x="146" y="174"/>
                    <a:pt x="146" y="174"/>
                  </a:cubicBezTo>
                  <a:cubicBezTo>
                    <a:pt x="151" y="176"/>
                    <a:pt x="151" y="176"/>
                    <a:pt x="151" y="176"/>
                  </a:cubicBezTo>
                  <a:cubicBezTo>
                    <a:pt x="154" y="178"/>
                    <a:pt x="154" y="178"/>
                    <a:pt x="154" y="178"/>
                  </a:cubicBezTo>
                  <a:cubicBezTo>
                    <a:pt x="156" y="180"/>
                    <a:pt x="156" y="180"/>
                    <a:pt x="156" y="180"/>
                  </a:cubicBezTo>
                  <a:cubicBezTo>
                    <a:pt x="156" y="180"/>
                    <a:pt x="159" y="182"/>
                    <a:pt x="159" y="182"/>
                  </a:cubicBezTo>
                  <a:cubicBezTo>
                    <a:pt x="160" y="182"/>
                    <a:pt x="163" y="184"/>
                    <a:pt x="163" y="184"/>
                  </a:cubicBezTo>
                  <a:cubicBezTo>
                    <a:pt x="166" y="186"/>
                    <a:pt x="166" y="186"/>
                    <a:pt x="166" y="186"/>
                  </a:cubicBezTo>
                  <a:cubicBezTo>
                    <a:pt x="166" y="186"/>
                    <a:pt x="167" y="188"/>
                    <a:pt x="167" y="188"/>
                  </a:cubicBezTo>
                  <a:cubicBezTo>
                    <a:pt x="167" y="189"/>
                    <a:pt x="166" y="188"/>
                    <a:pt x="165" y="188"/>
                  </a:cubicBezTo>
                  <a:cubicBezTo>
                    <a:pt x="164" y="189"/>
                    <a:pt x="160" y="187"/>
                    <a:pt x="160" y="187"/>
                  </a:cubicBezTo>
                  <a:cubicBezTo>
                    <a:pt x="158" y="185"/>
                    <a:pt x="158" y="185"/>
                    <a:pt x="158" y="185"/>
                  </a:cubicBezTo>
                  <a:cubicBezTo>
                    <a:pt x="155" y="185"/>
                    <a:pt x="155" y="185"/>
                    <a:pt x="155" y="185"/>
                  </a:cubicBezTo>
                  <a:cubicBezTo>
                    <a:pt x="153" y="184"/>
                    <a:pt x="153" y="184"/>
                    <a:pt x="153" y="184"/>
                  </a:cubicBezTo>
                  <a:cubicBezTo>
                    <a:pt x="149" y="185"/>
                    <a:pt x="149" y="185"/>
                    <a:pt x="149" y="185"/>
                  </a:cubicBezTo>
                  <a:cubicBezTo>
                    <a:pt x="146" y="184"/>
                    <a:pt x="146" y="184"/>
                    <a:pt x="146" y="184"/>
                  </a:cubicBezTo>
                  <a:cubicBezTo>
                    <a:pt x="146" y="184"/>
                    <a:pt x="145" y="184"/>
                    <a:pt x="146" y="185"/>
                  </a:cubicBezTo>
                  <a:cubicBezTo>
                    <a:pt x="146" y="185"/>
                    <a:pt x="146" y="186"/>
                    <a:pt x="146" y="186"/>
                  </a:cubicBezTo>
                  <a:cubicBezTo>
                    <a:pt x="143" y="188"/>
                    <a:pt x="143" y="188"/>
                    <a:pt x="143" y="188"/>
                  </a:cubicBezTo>
                  <a:cubicBezTo>
                    <a:pt x="139" y="189"/>
                    <a:pt x="139" y="189"/>
                    <a:pt x="139" y="189"/>
                  </a:cubicBezTo>
                  <a:cubicBezTo>
                    <a:pt x="135" y="189"/>
                    <a:pt x="135" y="189"/>
                    <a:pt x="135" y="189"/>
                  </a:cubicBezTo>
                  <a:cubicBezTo>
                    <a:pt x="132" y="189"/>
                    <a:pt x="132" y="189"/>
                    <a:pt x="132" y="189"/>
                  </a:cubicBezTo>
                  <a:cubicBezTo>
                    <a:pt x="132" y="191"/>
                    <a:pt x="132" y="191"/>
                    <a:pt x="132" y="191"/>
                  </a:cubicBezTo>
                  <a:cubicBezTo>
                    <a:pt x="132" y="191"/>
                    <a:pt x="128" y="191"/>
                    <a:pt x="132" y="192"/>
                  </a:cubicBezTo>
                  <a:cubicBezTo>
                    <a:pt x="136" y="192"/>
                    <a:pt x="138" y="192"/>
                    <a:pt x="138" y="191"/>
                  </a:cubicBezTo>
                  <a:cubicBezTo>
                    <a:pt x="139" y="191"/>
                    <a:pt x="139" y="190"/>
                    <a:pt x="140" y="190"/>
                  </a:cubicBezTo>
                  <a:cubicBezTo>
                    <a:pt x="141" y="190"/>
                    <a:pt x="143" y="190"/>
                    <a:pt x="144" y="190"/>
                  </a:cubicBezTo>
                  <a:cubicBezTo>
                    <a:pt x="144" y="190"/>
                    <a:pt x="145" y="190"/>
                    <a:pt x="147" y="189"/>
                  </a:cubicBezTo>
                  <a:cubicBezTo>
                    <a:pt x="148" y="189"/>
                    <a:pt x="148" y="188"/>
                    <a:pt x="150" y="189"/>
                  </a:cubicBezTo>
                  <a:cubicBezTo>
                    <a:pt x="152" y="190"/>
                    <a:pt x="151" y="187"/>
                    <a:pt x="151" y="187"/>
                  </a:cubicBezTo>
                  <a:cubicBezTo>
                    <a:pt x="151" y="187"/>
                    <a:pt x="151" y="186"/>
                    <a:pt x="152" y="186"/>
                  </a:cubicBezTo>
                  <a:cubicBezTo>
                    <a:pt x="154" y="187"/>
                    <a:pt x="154" y="187"/>
                    <a:pt x="154" y="187"/>
                  </a:cubicBezTo>
                  <a:cubicBezTo>
                    <a:pt x="155" y="187"/>
                    <a:pt x="157" y="188"/>
                    <a:pt x="157" y="188"/>
                  </a:cubicBezTo>
                  <a:cubicBezTo>
                    <a:pt x="158" y="188"/>
                    <a:pt x="162" y="189"/>
                    <a:pt x="162" y="189"/>
                  </a:cubicBezTo>
                  <a:cubicBezTo>
                    <a:pt x="162" y="189"/>
                    <a:pt x="163" y="192"/>
                    <a:pt x="163" y="192"/>
                  </a:cubicBezTo>
                  <a:cubicBezTo>
                    <a:pt x="164" y="192"/>
                    <a:pt x="167" y="192"/>
                    <a:pt x="168" y="192"/>
                  </a:cubicBezTo>
                  <a:cubicBezTo>
                    <a:pt x="169" y="192"/>
                    <a:pt x="171" y="192"/>
                    <a:pt x="172" y="193"/>
                  </a:cubicBezTo>
                  <a:cubicBezTo>
                    <a:pt x="173" y="194"/>
                    <a:pt x="174" y="194"/>
                    <a:pt x="174" y="194"/>
                  </a:cubicBezTo>
                  <a:cubicBezTo>
                    <a:pt x="174" y="194"/>
                    <a:pt x="175" y="195"/>
                    <a:pt x="176" y="196"/>
                  </a:cubicBezTo>
                  <a:cubicBezTo>
                    <a:pt x="176" y="196"/>
                    <a:pt x="179" y="198"/>
                    <a:pt x="179" y="198"/>
                  </a:cubicBezTo>
                  <a:cubicBezTo>
                    <a:pt x="179" y="198"/>
                    <a:pt x="184" y="200"/>
                    <a:pt x="184" y="200"/>
                  </a:cubicBezTo>
                  <a:cubicBezTo>
                    <a:pt x="185" y="199"/>
                    <a:pt x="185" y="199"/>
                    <a:pt x="185" y="199"/>
                  </a:cubicBezTo>
                  <a:cubicBezTo>
                    <a:pt x="185" y="198"/>
                    <a:pt x="185" y="197"/>
                    <a:pt x="185" y="197"/>
                  </a:cubicBezTo>
                  <a:cubicBezTo>
                    <a:pt x="184" y="196"/>
                    <a:pt x="180" y="195"/>
                    <a:pt x="180" y="195"/>
                  </a:cubicBezTo>
                  <a:cubicBezTo>
                    <a:pt x="180" y="195"/>
                    <a:pt x="178" y="194"/>
                    <a:pt x="178" y="194"/>
                  </a:cubicBezTo>
                  <a:cubicBezTo>
                    <a:pt x="177" y="189"/>
                    <a:pt x="178" y="193"/>
                    <a:pt x="175" y="192"/>
                  </a:cubicBezTo>
                  <a:cubicBezTo>
                    <a:pt x="175" y="192"/>
                    <a:pt x="175" y="192"/>
                    <a:pt x="175" y="192"/>
                  </a:cubicBezTo>
                  <a:cubicBezTo>
                    <a:pt x="175" y="192"/>
                    <a:pt x="175" y="192"/>
                    <a:pt x="175" y="192"/>
                  </a:cubicBezTo>
                  <a:cubicBezTo>
                    <a:pt x="173" y="193"/>
                    <a:pt x="173" y="192"/>
                    <a:pt x="173" y="192"/>
                  </a:cubicBezTo>
                  <a:cubicBezTo>
                    <a:pt x="173" y="191"/>
                    <a:pt x="173" y="191"/>
                    <a:pt x="173" y="191"/>
                  </a:cubicBezTo>
                  <a:cubicBezTo>
                    <a:pt x="172" y="190"/>
                    <a:pt x="172" y="190"/>
                    <a:pt x="172" y="190"/>
                  </a:cubicBezTo>
                  <a:cubicBezTo>
                    <a:pt x="172" y="190"/>
                    <a:pt x="171" y="188"/>
                    <a:pt x="172" y="187"/>
                  </a:cubicBezTo>
                  <a:cubicBezTo>
                    <a:pt x="173" y="187"/>
                    <a:pt x="171" y="192"/>
                    <a:pt x="175" y="186"/>
                  </a:cubicBezTo>
                  <a:cubicBezTo>
                    <a:pt x="175" y="186"/>
                    <a:pt x="175" y="185"/>
                    <a:pt x="175" y="185"/>
                  </a:cubicBezTo>
                  <a:cubicBezTo>
                    <a:pt x="174" y="185"/>
                    <a:pt x="174" y="185"/>
                    <a:pt x="174" y="185"/>
                  </a:cubicBezTo>
                  <a:cubicBezTo>
                    <a:pt x="171" y="185"/>
                    <a:pt x="171" y="185"/>
                    <a:pt x="171" y="185"/>
                  </a:cubicBezTo>
                  <a:cubicBezTo>
                    <a:pt x="171" y="185"/>
                    <a:pt x="171" y="186"/>
                    <a:pt x="170" y="187"/>
                  </a:cubicBezTo>
                  <a:cubicBezTo>
                    <a:pt x="169" y="188"/>
                    <a:pt x="169" y="187"/>
                    <a:pt x="169" y="187"/>
                  </a:cubicBezTo>
                  <a:cubicBezTo>
                    <a:pt x="169" y="186"/>
                    <a:pt x="169" y="186"/>
                    <a:pt x="169" y="186"/>
                  </a:cubicBezTo>
                  <a:cubicBezTo>
                    <a:pt x="170" y="185"/>
                    <a:pt x="170" y="185"/>
                    <a:pt x="170" y="185"/>
                  </a:cubicBezTo>
                  <a:cubicBezTo>
                    <a:pt x="170" y="185"/>
                    <a:pt x="170" y="182"/>
                    <a:pt x="170" y="181"/>
                  </a:cubicBezTo>
                  <a:cubicBezTo>
                    <a:pt x="170" y="181"/>
                    <a:pt x="170" y="181"/>
                    <a:pt x="170" y="181"/>
                  </a:cubicBezTo>
                  <a:cubicBezTo>
                    <a:pt x="167" y="179"/>
                    <a:pt x="167" y="179"/>
                    <a:pt x="167" y="179"/>
                  </a:cubicBezTo>
                  <a:cubicBezTo>
                    <a:pt x="165" y="177"/>
                    <a:pt x="165" y="177"/>
                    <a:pt x="165" y="177"/>
                  </a:cubicBezTo>
                  <a:cubicBezTo>
                    <a:pt x="162" y="175"/>
                    <a:pt x="162" y="175"/>
                    <a:pt x="162" y="175"/>
                  </a:cubicBezTo>
                  <a:cubicBezTo>
                    <a:pt x="158" y="171"/>
                    <a:pt x="158" y="171"/>
                    <a:pt x="158" y="171"/>
                  </a:cubicBezTo>
                  <a:cubicBezTo>
                    <a:pt x="156" y="170"/>
                    <a:pt x="156" y="170"/>
                    <a:pt x="156" y="170"/>
                  </a:cubicBezTo>
                  <a:cubicBezTo>
                    <a:pt x="154" y="168"/>
                    <a:pt x="154" y="168"/>
                    <a:pt x="154" y="168"/>
                  </a:cubicBezTo>
                  <a:cubicBezTo>
                    <a:pt x="154" y="166"/>
                    <a:pt x="154" y="166"/>
                    <a:pt x="154" y="166"/>
                  </a:cubicBezTo>
                  <a:cubicBezTo>
                    <a:pt x="153" y="162"/>
                    <a:pt x="153" y="162"/>
                    <a:pt x="153" y="162"/>
                  </a:cubicBezTo>
                  <a:cubicBezTo>
                    <a:pt x="153" y="162"/>
                    <a:pt x="153" y="162"/>
                    <a:pt x="153" y="162"/>
                  </a:cubicBezTo>
                  <a:cubicBezTo>
                    <a:pt x="153" y="162"/>
                    <a:pt x="149" y="161"/>
                    <a:pt x="147" y="160"/>
                  </a:cubicBezTo>
                  <a:cubicBezTo>
                    <a:pt x="145" y="159"/>
                    <a:pt x="145" y="159"/>
                    <a:pt x="145" y="159"/>
                  </a:cubicBezTo>
                  <a:cubicBezTo>
                    <a:pt x="143" y="156"/>
                    <a:pt x="143" y="156"/>
                    <a:pt x="143" y="156"/>
                  </a:cubicBezTo>
                  <a:cubicBezTo>
                    <a:pt x="142" y="155"/>
                    <a:pt x="142" y="155"/>
                    <a:pt x="142" y="155"/>
                  </a:cubicBezTo>
                  <a:cubicBezTo>
                    <a:pt x="139" y="152"/>
                    <a:pt x="139" y="152"/>
                    <a:pt x="139" y="152"/>
                  </a:cubicBezTo>
                  <a:cubicBezTo>
                    <a:pt x="138" y="152"/>
                    <a:pt x="138" y="152"/>
                    <a:pt x="138" y="152"/>
                  </a:cubicBezTo>
                  <a:cubicBezTo>
                    <a:pt x="133" y="150"/>
                    <a:pt x="133" y="150"/>
                    <a:pt x="133" y="150"/>
                  </a:cubicBezTo>
                  <a:cubicBezTo>
                    <a:pt x="132" y="148"/>
                    <a:pt x="132" y="148"/>
                    <a:pt x="132" y="148"/>
                  </a:cubicBezTo>
                  <a:cubicBezTo>
                    <a:pt x="130" y="147"/>
                    <a:pt x="130" y="147"/>
                    <a:pt x="130" y="147"/>
                  </a:cubicBezTo>
                  <a:cubicBezTo>
                    <a:pt x="129" y="145"/>
                    <a:pt x="129" y="145"/>
                    <a:pt x="129" y="145"/>
                  </a:cubicBezTo>
                  <a:cubicBezTo>
                    <a:pt x="126" y="144"/>
                    <a:pt x="126" y="144"/>
                    <a:pt x="126" y="144"/>
                  </a:cubicBezTo>
                  <a:cubicBezTo>
                    <a:pt x="125" y="142"/>
                    <a:pt x="125" y="142"/>
                    <a:pt x="125" y="142"/>
                  </a:cubicBezTo>
                  <a:cubicBezTo>
                    <a:pt x="124" y="141"/>
                    <a:pt x="124" y="141"/>
                    <a:pt x="124" y="141"/>
                  </a:cubicBezTo>
                  <a:cubicBezTo>
                    <a:pt x="121" y="137"/>
                    <a:pt x="121" y="137"/>
                    <a:pt x="121" y="137"/>
                  </a:cubicBezTo>
                  <a:cubicBezTo>
                    <a:pt x="118" y="135"/>
                    <a:pt x="118" y="135"/>
                    <a:pt x="118" y="135"/>
                  </a:cubicBezTo>
                  <a:cubicBezTo>
                    <a:pt x="117" y="134"/>
                    <a:pt x="117" y="134"/>
                    <a:pt x="117" y="134"/>
                  </a:cubicBezTo>
                  <a:cubicBezTo>
                    <a:pt x="116" y="133"/>
                    <a:pt x="116" y="133"/>
                    <a:pt x="116" y="133"/>
                  </a:cubicBezTo>
                  <a:cubicBezTo>
                    <a:pt x="114" y="130"/>
                    <a:pt x="114" y="130"/>
                    <a:pt x="114" y="130"/>
                  </a:cubicBezTo>
                  <a:cubicBezTo>
                    <a:pt x="111" y="127"/>
                    <a:pt x="111" y="127"/>
                    <a:pt x="111" y="127"/>
                  </a:cubicBezTo>
                  <a:cubicBezTo>
                    <a:pt x="109" y="125"/>
                    <a:pt x="109" y="125"/>
                    <a:pt x="109" y="125"/>
                  </a:cubicBezTo>
                  <a:cubicBezTo>
                    <a:pt x="107" y="122"/>
                    <a:pt x="107" y="122"/>
                    <a:pt x="107" y="122"/>
                  </a:cubicBezTo>
                  <a:cubicBezTo>
                    <a:pt x="109" y="120"/>
                    <a:pt x="109" y="120"/>
                    <a:pt x="109" y="120"/>
                  </a:cubicBezTo>
                  <a:cubicBezTo>
                    <a:pt x="108" y="119"/>
                    <a:pt x="107" y="119"/>
                    <a:pt x="107" y="118"/>
                  </a:cubicBezTo>
                  <a:cubicBezTo>
                    <a:pt x="106" y="118"/>
                    <a:pt x="104" y="117"/>
                    <a:pt x="105" y="116"/>
                  </a:cubicBezTo>
                  <a:cubicBezTo>
                    <a:pt x="105" y="115"/>
                    <a:pt x="104" y="114"/>
                    <a:pt x="104" y="112"/>
                  </a:cubicBezTo>
                  <a:cubicBezTo>
                    <a:pt x="104" y="111"/>
                    <a:pt x="104" y="110"/>
                    <a:pt x="103" y="110"/>
                  </a:cubicBezTo>
                  <a:cubicBezTo>
                    <a:pt x="102" y="109"/>
                    <a:pt x="102" y="109"/>
                    <a:pt x="102" y="109"/>
                  </a:cubicBezTo>
                  <a:cubicBezTo>
                    <a:pt x="101" y="109"/>
                    <a:pt x="100" y="109"/>
                    <a:pt x="100" y="109"/>
                  </a:cubicBezTo>
                  <a:cubicBezTo>
                    <a:pt x="99" y="109"/>
                    <a:pt x="99" y="109"/>
                    <a:pt x="99" y="109"/>
                  </a:cubicBezTo>
                  <a:cubicBezTo>
                    <a:pt x="99" y="109"/>
                    <a:pt x="100" y="107"/>
                    <a:pt x="100" y="105"/>
                  </a:cubicBezTo>
                  <a:cubicBezTo>
                    <a:pt x="96" y="104"/>
                    <a:pt x="96" y="104"/>
                    <a:pt x="96" y="104"/>
                  </a:cubicBezTo>
                  <a:cubicBezTo>
                    <a:pt x="96" y="104"/>
                    <a:pt x="96" y="101"/>
                    <a:pt x="94" y="100"/>
                  </a:cubicBezTo>
                  <a:cubicBezTo>
                    <a:pt x="92" y="100"/>
                    <a:pt x="92" y="100"/>
                    <a:pt x="92" y="100"/>
                  </a:cubicBezTo>
                  <a:cubicBezTo>
                    <a:pt x="91" y="101"/>
                    <a:pt x="91" y="102"/>
                    <a:pt x="91" y="102"/>
                  </a:cubicBezTo>
                  <a:cubicBezTo>
                    <a:pt x="87" y="98"/>
                    <a:pt x="87" y="98"/>
                    <a:pt x="87" y="98"/>
                  </a:cubicBezTo>
                  <a:cubicBezTo>
                    <a:pt x="87" y="98"/>
                    <a:pt x="87" y="97"/>
                    <a:pt x="88" y="95"/>
                  </a:cubicBezTo>
                  <a:cubicBezTo>
                    <a:pt x="90" y="93"/>
                    <a:pt x="88" y="92"/>
                    <a:pt x="88" y="92"/>
                  </a:cubicBezTo>
                  <a:cubicBezTo>
                    <a:pt x="87" y="89"/>
                    <a:pt x="87" y="89"/>
                    <a:pt x="87" y="89"/>
                  </a:cubicBezTo>
                  <a:cubicBezTo>
                    <a:pt x="88" y="87"/>
                    <a:pt x="88" y="87"/>
                    <a:pt x="88" y="87"/>
                  </a:cubicBezTo>
                  <a:cubicBezTo>
                    <a:pt x="87" y="86"/>
                    <a:pt x="87" y="86"/>
                    <a:pt x="87" y="86"/>
                  </a:cubicBezTo>
                  <a:cubicBezTo>
                    <a:pt x="86" y="85"/>
                    <a:pt x="86" y="85"/>
                    <a:pt x="86" y="85"/>
                  </a:cubicBezTo>
                  <a:cubicBezTo>
                    <a:pt x="86" y="85"/>
                    <a:pt x="86" y="85"/>
                    <a:pt x="86" y="85"/>
                  </a:cubicBezTo>
                  <a:cubicBezTo>
                    <a:pt x="86" y="85"/>
                    <a:pt x="86" y="85"/>
                    <a:pt x="86" y="85"/>
                  </a:cubicBezTo>
                  <a:cubicBezTo>
                    <a:pt x="88" y="81"/>
                    <a:pt x="88" y="81"/>
                    <a:pt x="88" y="81"/>
                  </a:cubicBezTo>
                  <a:cubicBezTo>
                    <a:pt x="88" y="81"/>
                    <a:pt x="87" y="77"/>
                    <a:pt x="88" y="76"/>
                  </a:cubicBezTo>
                  <a:cubicBezTo>
                    <a:pt x="88" y="76"/>
                    <a:pt x="88" y="76"/>
                    <a:pt x="88" y="76"/>
                  </a:cubicBezTo>
                  <a:cubicBezTo>
                    <a:pt x="88" y="75"/>
                    <a:pt x="88" y="75"/>
                    <a:pt x="89" y="75"/>
                  </a:cubicBezTo>
                  <a:cubicBezTo>
                    <a:pt x="89" y="74"/>
                    <a:pt x="94" y="73"/>
                    <a:pt x="94" y="73"/>
                  </a:cubicBezTo>
                  <a:cubicBezTo>
                    <a:pt x="96" y="72"/>
                    <a:pt x="96" y="72"/>
                    <a:pt x="96" y="72"/>
                  </a:cubicBezTo>
                  <a:cubicBezTo>
                    <a:pt x="100" y="77"/>
                    <a:pt x="100" y="77"/>
                    <a:pt x="100" y="77"/>
                  </a:cubicBezTo>
                  <a:cubicBezTo>
                    <a:pt x="104" y="81"/>
                    <a:pt x="104" y="81"/>
                    <a:pt x="104" y="81"/>
                  </a:cubicBezTo>
                  <a:cubicBezTo>
                    <a:pt x="107" y="83"/>
                    <a:pt x="107" y="83"/>
                    <a:pt x="107" y="83"/>
                  </a:cubicBezTo>
                  <a:cubicBezTo>
                    <a:pt x="107" y="83"/>
                    <a:pt x="108" y="82"/>
                    <a:pt x="109" y="82"/>
                  </a:cubicBezTo>
                  <a:cubicBezTo>
                    <a:pt x="109" y="81"/>
                    <a:pt x="109" y="79"/>
                    <a:pt x="109" y="79"/>
                  </a:cubicBezTo>
                  <a:cubicBezTo>
                    <a:pt x="111" y="77"/>
                    <a:pt x="111" y="77"/>
                    <a:pt x="111" y="77"/>
                  </a:cubicBezTo>
                  <a:cubicBezTo>
                    <a:pt x="112" y="75"/>
                    <a:pt x="112" y="75"/>
                    <a:pt x="112" y="75"/>
                  </a:cubicBezTo>
                  <a:cubicBezTo>
                    <a:pt x="112" y="73"/>
                    <a:pt x="112" y="73"/>
                    <a:pt x="112" y="73"/>
                  </a:cubicBezTo>
                  <a:cubicBezTo>
                    <a:pt x="114" y="72"/>
                    <a:pt x="114" y="72"/>
                    <a:pt x="114" y="72"/>
                  </a:cubicBezTo>
                  <a:cubicBezTo>
                    <a:pt x="117" y="71"/>
                    <a:pt x="117" y="71"/>
                    <a:pt x="117" y="71"/>
                  </a:cubicBezTo>
                  <a:cubicBezTo>
                    <a:pt x="121" y="70"/>
                    <a:pt x="121" y="70"/>
                    <a:pt x="121" y="70"/>
                  </a:cubicBezTo>
                  <a:cubicBezTo>
                    <a:pt x="121" y="70"/>
                    <a:pt x="124" y="71"/>
                    <a:pt x="125" y="71"/>
                  </a:cubicBezTo>
                  <a:cubicBezTo>
                    <a:pt x="125" y="71"/>
                    <a:pt x="126" y="71"/>
                    <a:pt x="126" y="71"/>
                  </a:cubicBezTo>
                  <a:cubicBezTo>
                    <a:pt x="128" y="68"/>
                    <a:pt x="128" y="68"/>
                    <a:pt x="128" y="68"/>
                  </a:cubicBezTo>
                  <a:cubicBezTo>
                    <a:pt x="128" y="68"/>
                    <a:pt x="128" y="68"/>
                    <a:pt x="128" y="68"/>
                  </a:cubicBezTo>
                  <a:cubicBezTo>
                    <a:pt x="129" y="66"/>
                    <a:pt x="129" y="66"/>
                    <a:pt x="129" y="66"/>
                  </a:cubicBezTo>
                  <a:cubicBezTo>
                    <a:pt x="134" y="68"/>
                    <a:pt x="134" y="68"/>
                    <a:pt x="134" y="68"/>
                  </a:cubicBezTo>
                  <a:cubicBezTo>
                    <a:pt x="136" y="70"/>
                    <a:pt x="136" y="70"/>
                    <a:pt x="136" y="70"/>
                  </a:cubicBezTo>
                  <a:cubicBezTo>
                    <a:pt x="141" y="71"/>
                    <a:pt x="141" y="71"/>
                    <a:pt x="141" y="71"/>
                  </a:cubicBezTo>
                  <a:cubicBezTo>
                    <a:pt x="141" y="71"/>
                    <a:pt x="141" y="71"/>
                    <a:pt x="141" y="71"/>
                  </a:cubicBezTo>
                  <a:cubicBezTo>
                    <a:pt x="143" y="71"/>
                    <a:pt x="143" y="71"/>
                    <a:pt x="143" y="71"/>
                  </a:cubicBezTo>
                  <a:cubicBezTo>
                    <a:pt x="143" y="70"/>
                    <a:pt x="143" y="70"/>
                    <a:pt x="143" y="70"/>
                  </a:cubicBezTo>
                  <a:cubicBezTo>
                    <a:pt x="147" y="70"/>
                    <a:pt x="147" y="70"/>
                    <a:pt x="147" y="70"/>
                  </a:cubicBezTo>
                  <a:cubicBezTo>
                    <a:pt x="152" y="71"/>
                    <a:pt x="152" y="71"/>
                    <a:pt x="152" y="71"/>
                  </a:cubicBezTo>
                  <a:cubicBezTo>
                    <a:pt x="155" y="71"/>
                    <a:pt x="155" y="71"/>
                    <a:pt x="155" y="71"/>
                  </a:cubicBezTo>
                  <a:cubicBezTo>
                    <a:pt x="160" y="71"/>
                    <a:pt x="160" y="71"/>
                    <a:pt x="160" y="71"/>
                  </a:cubicBezTo>
                  <a:cubicBezTo>
                    <a:pt x="163" y="72"/>
                    <a:pt x="163" y="72"/>
                    <a:pt x="163" y="72"/>
                  </a:cubicBezTo>
                  <a:cubicBezTo>
                    <a:pt x="165" y="73"/>
                    <a:pt x="165" y="73"/>
                    <a:pt x="165" y="73"/>
                  </a:cubicBezTo>
                  <a:cubicBezTo>
                    <a:pt x="165" y="73"/>
                    <a:pt x="165" y="73"/>
                    <a:pt x="166" y="72"/>
                  </a:cubicBezTo>
                  <a:cubicBezTo>
                    <a:pt x="166" y="72"/>
                    <a:pt x="169" y="72"/>
                    <a:pt x="169" y="72"/>
                  </a:cubicBezTo>
                  <a:cubicBezTo>
                    <a:pt x="170" y="69"/>
                    <a:pt x="170" y="69"/>
                    <a:pt x="170" y="69"/>
                  </a:cubicBezTo>
                  <a:cubicBezTo>
                    <a:pt x="171" y="71"/>
                    <a:pt x="171" y="71"/>
                    <a:pt x="171" y="71"/>
                  </a:cubicBezTo>
                  <a:cubicBezTo>
                    <a:pt x="172" y="71"/>
                    <a:pt x="174" y="71"/>
                    <a:pt x="174" y="71"/>
                  </a:cubicBezTo>
                  <a:cubicBezTo>
                    <a:pt x="175" y="68"/>
                    <a:pt x="175" y="68"/>
                    <a:pt x="175" y="68"/>
                  </a:cubicBezTo>
                  <a:cubicBezTo>
                    <a:pt x="176" y="69"/>
                    <a:pt x="176" y="69"/>
                    <a:pt x="176" y="69"/>
                  </a:cubicBezTo>
                  <a:cubicBezTo>
                    <a:pt x="177" y="69"/>
                    <a:pt x="177" y="69"/>
                    <a:pt x="178" y="69"/>
                  </a:cubicBezTo>
                  <a:cubicBezTo>
                    <a:pt x="179" y="69"/>
                    <a:pt x="180" y="68"/>
                    <a:pt x="180" y="68"/>
                  </a:cubicBezTo>
                  <a:cubicBezTo>
                    <a:pt x="180" y="68"/>
                    <a:pt x="181" y="69"/>
                    <a:pt x="181" y="69"/>
                  </a:cubicBezTo>
                  <a:cubicBezTo>
                    <a:pt x="181" y="69"/>
                    <a:pt x="182" y="68"/>
                    <a:pt x="183" y="68"/>
                  </a:cubicBezTo>
                  <a:cubicBezTo>
                    <a:pt x="185" y="68"/>
                    <a:pt x="186" y="67"/>
                    <a:pt x="186" y="67"/>
                  </a:cubicBezTo>
                  <a:cubicBezTo>
                    <a:pt x="186" y="67"/>
                    <a:pt x="187" y="69"/>
                    <a:pt x="189" y="70"/>
                  </a:cubicBezTo>
                  <a:cubicBezTo>
                    <a:pt x="189" y="70"/>
                    <a:pt x="189" y="70"/>
                    <a:pt x="189" y="70"/>
                  </a:cubicBezTo>
                  <a:cubicBezTo>
                    <a:pt x="191" y="70"/>
                    <a:pt x="191" y="70"/>
                    <a:pt x="191" y="70"/>
                  </a:cubicBezTo>
                  <a:cubicBezTo>
                    <a:pt x="191" y="70"/>
                    <a:pt x="191" y="70"/>
                    <a:pt x="191" y="70"/>
                  </a:cubicBezTo>
                  <a:cubicBezTo>
                    <a:pt x="191" y="70"/>
                    <a:pt x="192" y="69"/>
                    <a:pt x="193" y="69"/>
                  </a:cubicBezTo>
                  <a:cubicBezTo>
                    <a:pt x="195" y="69"/>
                    <a:pt x="196" y="69"/>
                    <a:pt x="197" y="69"/>
                  </a:cubicBezTo>
                  <a:cubicBezTo>
                    <a:pt x="199" y="69"/>
                    <a:pt x="200" y="71"/>
                    <a:pt x="200" y="71"/>
                  </a:cubicBezTo>
                  <a:cubicBezTo>
                    <a:pt x="203" y="74"/>
                    <a:pt x="203" y="74"/>
                    <a:pt x="203" y="74"/>
                  </a:cubicBezTo>
                  <a:cubicBezTo>
                    <a:pt x="203" y="74"/>
                    <a:pt x="204" y="76"/>
                    <a:pt x="204" y="77"/>
                  </a:cubicBezTo>
                  <a:cubicBezTo>
                    <a:pt x="205" y="78"/>
                    <a:pt x="205" y="79"/>
                    <a:pt x="205" y="79"/>
                  </a:cubicBezTo>
                  <a:cubicBezTo>
                    <a:pt x="205" y="79"/>
                    <a:pt x="213" y="82"/>
                    <a:pt x="214" y="82"/>
                  </a:cubicBezTo>
                  <a:cubicBezTo>
                    <a:pt x="214" y="82"/>
                    <a:pt x="215" y="82"/>
                    <a:pt x="215" y="82"/>
                  </a:cubicBezTo>
                  <a:close/>
                  <a:moveTo>
                    <a:pt x="175" y="191"/>
                  </a:moveTo>
                  <a:cubicBezTo>
                    <a:pt x="175" y="191"/>
                    <a:pt x="175" y="191"/>
                    <a:pt x="175" y="191"/>
                  </a:cubicBezTo>
                  <a:cubicBezTo>
                    <a:pt x="176" y="191"/>
                    <a:pt x="176" y="190"/>
                    <a:pt x="176" y="190"/>
                  </a:cubicBezTo>
                  <a:cubicBezTo>
                    <a:pt x="179" y="190"/>
                    <a:pt x="179" y="190"/>
                    <a:pt x="179" y="190"/>
                  </a:cubicBezTo>
                  <a:cubicBezTo>
                    <a:pt x="179" y="190"/>
                    <a:pt x="179" y="190"/>
                    <a:pt x="179" y="190"/>
                  </a:cubicBezTo>
                  <a:cubicBezTo>
                    <a:pt x="182" y="191"/>
                    <a:pt x="182" y="191"/>
                    <a:pt x="182" y="191"/>
                  </a:cubicBezTo>
                  <a:cubicBezTo>
                    <a:pt x="184" y="193"/>
                    <a:pt x="184" y="193"/>
                    <a:pt x="184" y="193"/>
                  </a:cubicBezTo>
                  <a:cubicBezTo>
                    <a:pt x="185" y="195"/>
                    <a:pt x="185" y="195"/>
                    <a:pt x="185" y="195"/>
                  </a:cubicBezTo>
                  <a:cubicBezTo>
                    <a:pt x="187" y="197"/>
                    <a:pt x="187" y="197"/>
                    <a:pt x="187" y="197"/>
                  </a:cubicBezTo>
                  <a:cubicBezTo>
                    <a:pt x="192" y="200"/>
                    <a:pt x="192" y="200"/>
                    <a:pt x="192" y="200"/>
                  </a:cubicBezTo>
                  <a:cubicBezTo>
                    <a:pt x="198" y="203"/>
                    <a:pt x="198" y="203"/>
                    <a:pt x="198" y="203"/>
                  </a:cubicBezTo>
                  <a:cubicBezTo>
                    <a:pt x="198" y="203"/>
                    <a:pt x="202" y="205"/>
                    <a:pt x="203" y="205"/>
                  </a:cubicBezTo>
                  <a:cubicBezTo>
                    <a:pt x="203" y="205"/>
                    <a:pt x="203" y="206"/>
                    <a:pt x="204" y="206"/>
                  </a:cubicBezTo>
                  <a:cubicBezTo>
                    <a:pt x="204" y="207"/>
                    <a:pt x="206" y="210"/>
                    <a:pt x="206" y="210"/>
                  </a:cubicBezTo>
                  <a:cubicBezTo>
                    <a:pt x="207" y="211"/>
                    <a:pt x="204" y="209"/>
                    <a:pt x="204" y="209"/>
                  </a:cubicBezTo>
                  <a:cubicBezTo>
                    <a:pt x="204" y="209"/>
                    <a:pt x="203" y="207"/>
                    <a:pt x="202" y="206"/>
                  </a:cubicBezTo>
                  <a:cubicBezTo>
                    <a:pt x="200" y="206"/>
                    <a:pt x="198" y="206"/>
                    <a:pt x="197" y="205"/>
                  </a:cubicBezTo>
                  <a:cubicBezTo>
                    <a:pt x="196" y="204"/>
                    <a:pt x="196" y="203"/>
                    <a:pt x="196" y="203"/>
                  </a:cubicBezTo>
                  <a:cubicBezTo>
                    <a:pt x="195" y="203"/>
                    <a:pt x="195" y="201"/>
                    <a:pt x="192" y="201"/>
                  </a:cubicBezTo>
                  <a:cubicBezTo>
                    <a:pt x="189" y="200"/>
                    <a:pt x="189" y="201"/>
                    <a:pt x="188" y="199"/>
                  </a:cubicBezTo>
                  <a:cubicBezTo>
                    <a:pt x="187" y="196"/>
                    <a:pt x="187" y="198"/>
                    <a:pt x="186" y="196"/>
                  </a:cubicBezTo>
                  <a:cubicBezTo>
                    <a:pt x="184" y="195"/>
                    <a:pt x="185" y="196"/>
                    <a:pt x="181" y="195"/>
                  </a:cubicBezTo>
                  <a:cubicBezTo>
                    <a:pt x="178" y="193"/>
                    <a:pt x="180" y="194"/>
                    <a:pt x="180" y="193"/>
                  </a:cubicBezTo>
                  <a:cubicBezTo>
                    <a:pt x="179" y="191"/>
                    <a:pt x="180" y="192"/>
                    <a:pt x="178" y="192"/>
                  </a:cubicBezTo>
                  <a:cubicBezTo>
                    <a:pt x="177" y="191"/>
                    <a:pt x="178" y="191"/>
                    <a:pt x="177" y="191"/>
                  </a:cubicBezTo>
                  <a:cubicBezTo>
                    <a:pt x="177" y="191"/>
                    <a:pt x="176" y="192"/>
                    <a:pt x="175" y="192"/>
                  </a:cubicBezTo>
                  <a:cubicBezTo>
                    <a:pt x="175" y="191"/>
                    <a:pt x="175" y="191"/>
                    <a:pt x="175" y="191"/>
                  </a:cubicBezTo>
                  <a:close/>
                  <a:moveTo>
                    <a:pt x="169" y="198"/>
                  </a:moveTo>
                  <a:cubicBezTo>
                    <a:pt x="169" y="198"/>
                    <a:pt x="169" y="198"/>
                    <a:pt x="169" y="198"/>
                  </a:cubicBezTo>
                  <a:cubicBezTo>
                    <a:pt x="169" y="198"/>
                    <a:pt x="167" y="198"/>
                    <a:pt x="166" y="198"/>
                  </a:cubicBezTo>
                  <a:cubicBezTo>
                    <a:pt x="166" y="198"/>
                    <a:pt x="165" y="197"/>
                    <a:pt x="164" y="197"/>
                  </a:cubicBezTo>
                  <a:cubicBezTo>
                    <a:pt x="163" y="197"/>
                    <a:pt x="161" y="197"/>
                    <a:pt x="161" y="197"/>
                  </a:cubicBezTo>
                  <a:cubicBezTo>
                    <a:pt x="160" y="197"/>
                    <a:pt x="159" y="196"/>
                    <a:pt x="159" y="196"/>
                  </a:cubicBezTo>
                  <a:cubicBezTo>
                    <a:pt x="159" y="196"/>
                    <a:pt x="159" y="195"/>
                    <a:pt x="159" y="195"/>
                  </a:cubicBezTo>
                  <a:cubicBezTo>
                    <a:pt x="159" y="195"/>
                    <a:pt x="161" y="194"/>
                    <a:pt x="161" y="194"/>
                  </a:cubicBezTo>
                  <a:cubicBezTo>
                    <a:pt x="161" y="195"/>
                    <a:pt x="167" y="196"/>
                    <a:pt x="167" y="196"/>
                  </a:cubicBezTo>
                  <a:cubicBezTo>
                    <a:pt x="171" y="196"/>
                    <a:pt x="171" y="196"/>
                    <a:pt x="171" y="196"/>
                  </a:cubicBezTo>
                  <a:cubicBezTo>
                    <a:pt x="171" y="196"/>
                    <a:pt x="172" y="196"/>
                    <a:pt x="172" y="196"/>
                  </a:cubicBezTo>
                  <a:cubicBezTo>
                    <a:pt x="172" y="196"/>
                    <a:pt x="173" y="196"/>
                    <a:pt x="174" y="197"/>
                  </a:cubicBezTo>
                  <a:cubicBezTo>
                    <a:pt x="175" y="197"/>
                    <a:pt x="175" y="197"/>
                    <a:pt x="175" y="198"/>
                  </a:cubicBezTo>
                  <a:cubicBezTo>
                    <a:pt x="175" y="198"/>
                    <a:pt x="176" y="199"/>
                    <a:pt x="175" y="199"/>
                  </a:cubicBezTo>
                  <a:cubicBezTo>
                    <a:pt x="175" y="199"/>
                    <a:pt x="174" y="199"/>
                    <a:pt x="174" y="199"/>
                  </a:cubicBezTo>
                  <a:cubicBezTo>
                    <a:pt x="174" y="199"/>
                    <a:pt x="172" y="198"/>
                    <a:pt x="172" y="198"/>
                  </a:cubicBezTo>
                  <a:cubicBezTo>
                    <a:pt x="170" y="198"/>
                    <a:pt x="170" y="198"/>
                    <a:pt x="170" y="198"/>
                  </a:cubicBezTo>
                  <a:cubicBezTo>
                    <a:pt x="169" y="198"/>
                    <a:pt x="169" y="198"/>
                    <a:pt x="169" y="198"/>
                  </a:cubicBezTo>
                  <a:close/>
                  <a:moveTo>
                    <a:pt x="138" y="199"/>
                  </a:moveTo>
                  <a:cubicBezTo>
                    <a:pt x="138" y="199"/>
                    <a:pt x="138" y="199"/>
                    <a:pt x="138" y="199"/>
                  </a:cubicBezTo>
                  <a:cubicBezTo>
                    <a:pt x="138" y="199"/>
                    <a:pt x="142" y="198"/>
                    <a:pt x="142" y="198"/>
                  </a:cubicBezTo>
                  <a:cubicBezTo>
                    <a:pt x="144" y="199"/>
                    <a:pt x="144" y="199"/>
                    <a:pt x="144" y="199"/>
                  </a:cubicBezTo>
                  <a:cubicBezTo>
                    <a:pt x="144" y="199"/>
                    <a:pt x="144" y="200"/>
                    <a:pt x="143" y="200"/>
                  </a:cubicBezTo>
                  <a:cubicBezTo>
                    <a:pt x="143" y="200"/>
                    <a:pt x="141" y="202"/>
                    <a:pt x="141" y="202"/>
                  </a:cubicBezTo>
                  <a:cubicBezTo>
                    <a:pt x="138" y="200"/>
                    <a:pt x="138" y="200"/>
                    <a:pt x="138" y="200"/>
                  </a:cubicBezTo>
                  <a:cubicBezTo>
                    <a:pt x="138" y="199"/>
                    <a:pt x="138" y="199"/>
                    <a:pt x="138" y="199"/>
                  </a:cubicBezTo>
                  <a:close/>
                  <a:moveTo>
                    <a:pt x="107" y="194"/>
                  </a:moveTo>
                  <a:cubicBezTo>
                    <a:pt x="107" y="194"/>
                    <a:pt x="107" y="194"/>
                    <a:pt x="107" y="194"/>
                  </a:cubicBezTo>
                  <a:cubicBezTo>
                    <a:pt x="108" y="194"/>
                    <a:pt x="109" y="193"/>
                    <a:pt x="109" y="194"/>
                  </a:cubicBezTo>
                  <a:cubicBezTo>
                    <a:pt x="109" y="195"/>
                    <a:pt x="108" y="196"/>
                    <a:pt x="108" y="196"/>
                  </a:cubicBezTo>
                  <a:cubicBezTo>
                    <a:pt x="108" y="196"/>
                    <a:pt x="107" y="196"/>
                    <a:pt x="107" y="196"/>
                  </a:cubicBezTo>
                  <a:cubicBezTo>
                    <a:pt x="107" y="195"/>
                    <a:pt x="107" y="194"/>
                    <a:pt x="107" y="194"/>
                  </a:cubicBezTo>
                  <a:close/>
                  <a:moveTo>
                    <a:pt x="113" y="189"/>
                  </a:moveTo>
                  <a:cubicBezTo>
                    <a:pt x="113" y="189"/>
                    <a:pt x="113" y="189"/>
                    <a:pt x="113" y="189"/>
                  </a:cubicBezTo>
                  <a:cubicBezTo>
                    <a:pt x="113" y="189"/>
                    <a:pt x="115" y="188"/>
                    <a:pt x="115" y="188"/>
                  </a:cubicBezTo>
                  <a:cubicBezTo>
                    <a:pt x="116" y="189"/>
                    <a:pt x="117" y="189"/>
                    <a:pt x="116" y="190"/>
                  </a:cubicBezTo>
                  <a:cubicBezTo>
                    <a:pt x="116" y="190"/>
                    <a:pt x="116" y="190"/>
                    <a:pt x="115" y="191"/>
                  </a:cubicBezTo>
                  <a:cubicBezTo>
                    <a:pt x="114" y="192"/>
                    <a:pt x="112" y="193"/>
                    <a:pt x="112" y="193"/>
                  </a:cubicBezTo>
                  <a:cubicBezTo>
                    <a:pt x="112" y="193"/>
                    <a:pt x="112" y="193"/>
                    <a:pt x="111" y="193"/>
                  </a:cubicBezTo>
                  <a:cubicBezTo>
                    <a:pt x="109" y="192"/>
                    <a:pt x="108" y="191"/>
                    <a:pt x="108" y="191"/>
                  </a:cubicBezTo>
                  <a:cubicBezTo>
                    <a:pt x="108" y="191"/>
                    <a:pt x="107" y="190"/>
                    <a:pt x="109" y="190"/>
                  </a:cubicBezTo>
                  <a:cubicBezTo>
                    <a:pt x="110" y="189"/>
                    <a:pt x="111" y="189"/>
                    <a:pt x="111" y="189"/>
                  </a:cubicBezTo>
                  <a:cubicBezTo>
                    <a:pt x="112" y="189"/>
                    <a:pt x="113" y="189"/>
                    <a:pt x="113" y="189"/>
                  </a:cubicBezTo>
                  <a:close/>
                  <a:moveTo>
                    <a:pt x="124" y="178"/>
                  </a:moveTo>
                  <a:cubicBezTo>
                    <a:pt x="124" y="178"/>
                    <a:pt x="124" y="178"/>
                    <a:pt x="124" y="178"/>
                  </a:cubicBezTo>
                  <a:cubicBezTo>
                    <a:pt x="124" y="178"/>
                    <a:pt x="126" y="177"/>
                    <a:pt x="126" y="177"/>
                  </a:cubicBezTo>
                  <a:cubicBezTo>
                    <a:pt x="126" y="177"/>
                    <a:pt x="126" y="177"/>
                    <a:pt x="127" y="177"/>
                  </a:cubicBezTo>
                  <a:cubicBezTo>
                    <a:pt x="127" y="177"/>
                    <a:pt x="127" y="177"/>
                    <a:pt x="128" y="177"/>
                  </a:cubicBezTo>
                  <a:cubicBezTo>
                    <a:pt x="128" y="177"/>
                    <a:pt x="129" y="176"/>
                    <a:pt x="130" y="177"/>
                  </a:cubicBezTo>
                  <a:cubicBezTo>
                    <a:pt x="131" y="177"/>
                    <a:pt x="131" y="178"/>
                    <a:pt x="132" y="178"/>
                  </a:cubicBezTo>
                  <a:cubicBezTo>
                    <a:pt x="132" y="178"/>
                    <a:pt x="133" y="178"/>
                    <a:pt x="133" y="178"/>
                  </a:cubicBezTo>
                  <a:cubicBezTo>
                    <a:pt x="134" y="178"/>
                    <a:pt x="134" y="178"/>
                    <a:pt x="136" y="178"/>
                  </a:cubicBezTo>
                  <a:cubicBezTo>
                    <a:pt x="138" y="178"/>
                    <a:pt x="141" y="178"/>
                    <a:pt x="141" y="178"/>
                  </a:cubicBezTo>
                  <a:cubicBezTo>
                    <a:pt x="141" y="179"/>
                    <a:pt x="142" y="178"/>
                    <a:pt x="143" y="178"/>
                  </a:cubicBezTo>
                  <a:cubicBezTo>
                    <a:pt x="145" y="179"/>
                    <a:pt x="145" y="179"/>
                    <a:pt x="145" y="179"/>
                  </a:cubicBezTo>
                  <a:cubicBezTo>
                    <a:pt x="146" y="179"/>
                    <a:pt x="145" y="180"/>
                    <a:pt x="147" y="179"/>
                  </a:cubicBezTo>
                  <a:cubicBezTo>
                    <a:pt x="148" y="179"/>
                    <a:pt x="148" y="179"/>
                    <a:pt x="148" y="179"/>
                  </a:cubicBezTo>
                  <a:cubicBezTo>
                    <a:pt x="148" y="179"/>
                    <a:pt x="148" y="179"/>
                    <a:pt x="149" y="178"/>
                  </a:cubicBezTo>
                  <a:cubicBezTo>
                    <a:pt x="150" y="178"/>
                    <a:pt x="151" y="177"/>
                    <a:pt x="151" y="177"/>
                  </a:cubicBezTo>
                  <a:cubicBezTo>
                    <a:pt x="152" y="177"/>
                    <a:pt x="152" y="177"/>
                    <a:pt x="152" y="177"/>
                  </a:cubicBezTo>
                  <a:cubicBezTo>
                    <a:pt x="152" y="180"/>
                    <a:pt x="152" y="180"/>
                    <a:pt x="152" y="180"/>
                  </a:cubicBezTo>
                  <a:cubicBezTo>
                    <a:pt x="152" y="180"/>
                    <a:pt x="152" y="180"/>
                    <a:pt x="152" y="181"/>
                  </a:cubicBezTo>
                  <a:cubicBezTo>
                    <a:pt x="152" y="181"/>
                    <a:pt x="151" y="182"/>
                    <a:pt x="150" y="182"/>
                  </a:cubicBezTo>
                  <a:cubicBezTo>
                    <a:pt x="150" y="182"/>
                    <a:pt x="149" y="181"/>
                    <a:pt x="149" y="181"/>
                  </a:cubicBezTo>
                  <a:cubicBezTo>
                    <a:pt x="149" y="180"/>
                    <a:pt x="148" y="180"/>
                    <a:pt x="148" y="180"/>
                  </a:cubicBezTo>
                  <a:cubicBezTo>
                    <a:pt x="147" y="180"/>
                    <a:pt x="146" y="181"/>
                    <a:pt x="145" y="181"/>
                  </a:cubicBezTo>
                  <a:cubicBezTo>
                    <a:pt x="145" y="181"/>
                    <a:pt x="144" y="180"/>
                    <a:pt x="144" y="180"/>
                  </a:cubicBezTo>
                  <a:cubicBezTo>
                    <a:pt x="144" y="180"/>
                    <a:pt x="142" y="180"/>
                    <a:pt x="141" y="180"/>
                  </a:cubicBezTo>
                  <a:cubicBezTo>
                    <a:pt x="141" y="180"/>
                    <a:pt x="140" y="180"/>
                    <a:pt x="139" y="180"/>
                  </a:cubicBezTo>
                  <a:cubicBezTo>
                    <a:pt x="138" y="180"/>
                    <a:pt x="137" y="180"/>
                    <a:pt x="136" y="180"/>
                  </a:cubicBezTo>
                  <a:cubicBezTo>
                    <a:pt x="135" y="181"/>
                    <a:pt x="133" y="180"/>
                    <a:pt x="133" y="181"/>
                  </a:cubicBezTo>
                  <a:cubicBezTo>
                    <a:pt x="133" y="181"/>
                    <a:pt x="133" y="182"/>
                    <a:pt x="133" y="182"/>
                  </a:cubicBezTo>
                  <a:cubicBezTo>
                    <a:pt x="133" y="182"/>
                    <a:pt x="134" y="183"/>
                    <a:pt x="133" y="183"/>
                  </a:cubicBezTo>
                  <a:cubicBezTo>
                    <a:pt x="131" y="183"/>
                    <a:pt x="131" y="183"/>
                    <a:pt x="131" y="182"/>
                  </a:cubicBezTo>
                  <a:cubicBezTo>
                    <a:pt x="130" y="181"/>
                    <a:pt x="132" y="180"/>
                    <a:pt x="129" y="181"/>
                  </a:cubicBezTo>
                  <a:cubicBezTo>
                    <a:pt x="127" y="181"/>
                    <a:pt x="127" y="180"/>
                    <a:pt x="126" y="180"/>
                  </a:cubicBezTo>
                  <a:cubicBezTo>
                    <a:pt x="126" y="181"/>
                    <a:pt x="124" y="179"/>
                    <a:pt x="123" y="180"/>
                  </a:cubicBezTo>
                  <a:cubicBezTo>
                    <a:pt x="123" y="180"/>
                    <a:pt x="122" y="181"/>
                    <a:pt x="122" y="181"/>
                  </a:cubicBezTo>
                  <a:cubicBezTo>
                    <a:pt x="122" y="181"/>
                    <a:pt x="119" y="181"/>
                    <a:pt x="119" y="181"/>
                  </a:cubicBezTo>
                  <a:cubicBezTo>
                    <a:pt x="119" y="181"/>
                    <a:pt x="120" y="178"/>
                    <a:pt x="120" y="178"/>
                  </a:cubicBezTo>
                  <a:cubicBezTo>
                    <a:pt x="120" y="178"/>
                    <a:pt x="120" y="178"/>
                    <a:pt x="121" y="178"/>
                  </a:cubicBezTo>
                  <a:cubicBezTo>
                    <a:pt x="122" y="178"/>
                    <a:pt x="123" y="178"/>
                    <a:pt x="123" y="178"/>
                  </a:cubicBezTo>
                  <a:cubicBezTo>
                    <a:pt x="124" y="178"/>
                    <a:pt x="124" y="178"/>
                    <a:pt x="124" y="178"/>
                  </a:cubicBezTo>
                  <a:close/>
                  <a:moveTo>
                    <a:pt x="120" y="172"/>
                  </a:moveTo>
                  <a:cubicBezTo>
                    <a:pt x="120" y="172"/>
                    <a:pt x="120" y="172"/>
                    <a:pt x="120" y="172"/>
                  </a:cubicBezTo>
                  <a:cubicBezTo>
                    <a:pt x="120" y="172"/>
                    <a:pt x="116" y="170"/>
                    <a:pt x="116" y="170"/>
                  </a:cubicBezTo>
                  <a:cubicBezTo>
                    <a:pt x="115" y="170"/>
                    <a:pt x="114" y="170"/>
                    <a:pt x="113" y="170"/>
                  </a:cubicBezTo>
                  <a:cubicBezTo>
                    <a:pt x="113" y="170"/>
                    <a:pt x="111" y="169"/>
                    <a:pt x="112" y="168"/>
                  </a:cubicBezTo>
                  <a:cubicBezTo>
                    <a:pt x="112" y="168"/>
                    <a:pt x="113" y="167"/>
                    <a:pt x="114" y="168"/>
                  </a:cubicBezTo>
                  <a:cubicBezTo>
                    <a:pt x="115" y="169"/>
                    <a:pt x="116" y="169"/>
                    <a:pt x="116" y="170"/>
                  </a:cubicBezTo>
                  <a:cubicBezTo>
                    <a:pt x="117" y="170"/>
                    <a:pt x="119" y="171"/>
                    <a:pt x="119" y="171"/>
                  </a:cubicBezTo>
                  <a:cubicBezTo>
                    <a:pt x="120" y="171"/>
                    <a:pt x="120" y="172"/>
                    <a:pt x="120" y="171"/>
                  </a:cubicBezTo>
                  <a:cubicBezTo>
                    <a:pt x="121" y="171"/>
                    <a:pt x="121" y="169"/>
                    <a:pt x="121" y="169"/>
                  </a:cubicBezTo>
                  <a:cubicBezTo>
                    <a:pt x="121" y="168"/>
                    <a:pt x="120" y="168"/>
                    <a:pt x="120" y="168"/>
                  </a:cubicBezTo>
                  <a:cubicBezTo>
                    <a:pt x="121" y="168"/>
                    <a:pt x="123" y="167"/>
                    <a:pt x="123" y="167"/>
                  </a:cubicBezTo>
                  <a:cubicBezTo>
                    <a:pt x="124" y="168"/>
                    <a:pt x="125" y="168"/>
                    <a:pt x="126" y="168"/>
                  </a:cubicBezTo>
                  <a:cubicBezTo>
                    <a:pt x="126" y="168"/>
                    <a:pt x="125" y="168"/>
                    <a:pt x="129" y="168"/>
                  </a:cubicBezTo>
                  <a:cubicBezTo>
                    <a:pt x="132" y="168"/>
                    <a:pt x="131" y="168"/>
                    <a:pt x="133" y="168"/>
                  </a:cubicBezTo>
                  <a:cubicBezTo>
                    <a:pt x="134" y="168"/>
                    <a:pt x="136" y="168"/>
                    <a:pt x="136" y="168"/>
                  </a:cubicBezTo>
                  <a:cubicBezTo>
                    <a:pt x="136" y="169"/>
                    <a:pt x="138" y="170"/>
                    <a:pt x="138" y="170"/>
                  </a:cubicBezTo>
                  <a:cubicBezTo>
                    <a:pt x="138" y="171"/>
                    <a:pt x="139" y="171"/>
                    <a:pt x="138" y="172"/>
                  </a:cubicBezTo>
                  <a:cubicBezTo>
                    <a:pt x="136" y="173"/>
                    <a:pt x="136" y="173"/>
                    <a:pt x="134" y="173"/>
                  </a:cubicBezTo>
                  <a:cubicBezTo>
                    <a:pt x="133" y="173"/>
                    <a:pt x="134" y="173"/>
                    <a:pt x="132" y="174"/>
                  </a:cubicBezTo>
                  <a:cubicBezTo>
                    <a:pt x="129" y="174"/>
                    <a:pt x="127" y="174"/>
                    <a:pt x="127" y="174"/>
                  </a:cubicBezTo>
                  <a:cubicBezTo>
                    <a:pt x="127" y="174"/>
                    <a:pt x="128" y="174"/>
                    <a:pt x="125" y="174"/>
                  </a:cubicBezTo>
                  <a:cubicBezTo>
                    <a:pt x="123" y="173"/>
                    <a:pt x="122" y="174"/>
                    <a:pt x="121" y="173"/>
                  </a:cubicBezTo>
                  <a:cubicBezTo>
                    <a:pt x="121" y="173"/>
                    <a:pt x="120" y="172"/>
                    <a:pt x="120" y="172"/>
                  </a:cubicBezTo>
                  <a:close/>
                  <a:moveTo>
                    <a:pt x="50" y="94"/>
                  </a:moveTo>
                  <a:cubicBezTo>
                    <a:pt x="50" y="94"/>
                    <a:pt x="50" y="94"/>
                    <a:pt x="50" y="94"/>
                  </a:cubicBezTo>
                  <a:cubicBezTo>
                    <a:pt x="50" y="94"/>
                    <a:pt x="50" y="93"/>
                    <a:pt x="50" y="93"/>
                  </a:cubicBezTo>
                  <a:cubicBezTo>
                    <a:pt x="50" y="93"/>
                    <a:pt x="50" y="93"/>
                    <a:pt x="50" y="93"/>
                  </a:cubicBezTo>
                  <a:cubicBezTo>
                    <a:pt x="50" y="93"/>
                    <a:pt x="51" y="93"/>
                    <a:pt x="51" y="93"/>
                  </a:cubicBezTo>
                  <a:cubicBezTo>
                    <a:pt x="51" y="94"/>
                    <a:pt x="51" y="94"/>
                    <a:pt x="52" y="94"/>
                  </a:cubicBezTo>
                  <a:cubicBezTo>
                    <a:pt x="52" y="94"/>
                    <a:pt x="52" y="94"/>
                    <a:pt x="53" y="94"/>
                  </a:cubicBezTo>
                  <a:cubicBezTo>
                    <a:pt x="53" y="95"/>
                    <a:pt x="53" y="95"/>
                    <a:pt x="53" y="95"/>
                  </a:cubicBezTo>
                  <a:cubicBezTo>
                    <a:pt x="53" y="95"/>
                    <a:pt x="53" y="97"/>
                    <a:pt x="52" y="96"/>
                  </a:cubicBezTo>
                  <a:cubicBezTo>
                    <a:pt x="51" y="96"/>
                    <a:pt x="50" y="96"/>
                    <a:pt x="50" y="95"/>
                  </a:cubicBezTo>
                  <a:cubicBezTo>
                    <a:pt x="50" y="95"/>
                    <a:pt x="50" y="94"/>
                    <a:pt x="50" y="94"/>
                  </a:cubicBezTo>
                  <a:close/>
                  <a:moveTo>
                    <a:pt x="51" y="103"/>
                  </a:moveTo>
                  <a:cubicBezTo>
                    <a:pt x="51" y="103"/>
                    <a:pt x="51" y="103"/>
                    <a:pt x="51" y="103"/>
                  </a:cubicBezTo>
                  <a:cubicBezTo>
                    <a:pt x="51" y="103"/>
                    <a:pt x="50" y="103"/>
                    <a:pt x="50" y="103"/>
                  </a:cubicBezTo>
                  <a:cubicBezTo>
                    <a:pt x="50" y="103"/>
                    <a:pt x="48" y="102"/>
                    <a:pt x="47" y="102"/>
                  </a:cubicBezTo>
                  <a:cubicBezTo>
                    <a:pt x="47" y="101"/>
                    <a:pt x="47" y="101"/>
                    <a:pt x="48" y="101"/>
                  </a:cubicBezTo>
                  <a:cubicBezTo>
                    <a:pt x="48" y="100"/>
                    <a:pt x="48" y="99"/>
                    <a:pt x="48" y="99"/>
                  </a:cubicBezTo>
                  <a:cubicBezTo>
                    <a:pt x="48" y="99"/>
                    <a:pt x="49" y="98"/>
                    <a:pt x="49" y="98"/>
                  </a:cubicBezTo>
                  <a:cubicBezTo>
                    <a:pt x="50" y="98"/>
                    <a:pt x="50" y="98"/>
                    <a:pt x="50" y="98"/>
                  </a:cubicBezTo>
                  <a:cubicBezTo>
                    <a:pt x="50" y="98"/>
                    <a:pt x="50" y="97"/>
                    <a:pt x="50" y="97"/>
                  </a:cubicBezTo>
                  <a:cubicBezTo>
                    <a:pt x="50" y="96"/>
                    <a:pt x="51" y="96"/>
                    <a:pt x="51" y="96"/>
                  </a:cubicBezTo>
                  <a:cubicBezTo>
                    <a:pt x="51" y="96"/>
                    <a:pt x="53" y="98"/>
                    <a:pt x="53" y="99"/>
                  </a:cubicBezTo>
                  <a:cubicBezTo>
                    <a:pt x="53" y="99"/>
                    <a:pt x="50" y="99"/>
                    <a:pt x="50" y="99"/>
                  </a:cubicBezTo>
                  <a:cubicBezTo>
                    <a:pt x="50" y="99"/>
                    <a:pt x="50" y="99"/>
                    <a:pt x="51" y="101"/>
                  </a:cubicBezTo>
                  <a:cubicBezTo>
                    <a:pt x="52" y="102"/>
                    <a:pt x="52" y="101"/>
                    <a:pt x="52" y="101"/>
                  </a:cubicBezTo>
                  <a:cubicBezTo>
                    <a:pt x="52" y="102"/>
                    <a:pt x="52" y="102"/>
                    <a:pt x="54" y="102"/>
                  </a:cubicBezTo>
                  <a:cubicBezTo>
                    <a:pt x="55" y="103"/>
                    <a:pt x="54" y="103"/>
                    <a:pt x="55" y="104"/>
                  </a:cubicBezTo>
                  <a:cubicBezTo>
                    <a:pt x="55" y="104"/>
                    <a:pt x="54" y="105"/>
                    <a:pt x="54" y="105"/>
                  </a:cubicBezTo>
                  <a:cubicBezTo>
                    <a:pt x="53" y="106"/>
                    <a:pt x="53" y="105"/>
                    <a:pt x="53" y="105"/>
                  </a:cubicBezTo>
                  <a:cubicBezTo>
                    <a:pt x="53" y="105"/>
                    <a:pt x="52" y="103"/>
                    <a:pt x="51" y="103"/>
                  </a:cubicBezTo>
                  <a:close/>
                  <a:moveTo>
                    <a:pt x="55" y="117"/>
                  </a:moveTo>
                  <a:cubicBezTo>
                    <a:pt x="55" y="117"/>
                    <a:pt x="55" y="117"/>
                    <a:pt x="55" y="117"/>
                  </a:cubicBezTo>
                  <a:cubicBezTo>
                    <a:pt x="55" y="117"/>
                    <a:pt x="56" y="116"/>
                    <a:pt x="56" y="117"/>
                  </a:cubicBezTo>
                  <a:cubicBezTo>
                    <a:pt x="57" y="117"/>
                    <a:pt x="57" y="118"/>
                    <a:pt x="57" y="118"/>
                  </a:cubicBezTo>
                  <a:cubicBezTo>
                    <a:pt x="58" y="119"/>
                    <a:pt x="59" y="119"/>
                    <a:pt x="60" y="119"/>
                  </a:cubicBezTo>
                  <a:cubicBezTo>
                    <a:pt x="60" y="120"/>
                    <a:pt x="60" y="121"/>
                    <a:pt x="60" y="121"/>
                  </a:cubicBezTo>
                  <a:cubicBezTo>
                    <a:pt x="60" y="121"/>
                    <a:pt x="59" y="122"/>
                    <a:pt x="59" y="121"/>
                  </a:cubicBezTo>
                  <a:cubicBezTo>
                    <a:pt x="58" y="120"/>
                    <a:pt x="58" y="120"/>
                    <a:pt x="58" y="120"/>
                  </a:cubicBezTo>
                  <a:cubicBezTo>
                    <a:pt x="58" y="120"/>
                    <a:pt x="57" y="119"/>
                    <a:pt x="57" y="119"/>
                  </a:cubicBezTo>
                  <a:cubicBezTo>
                    <a:pt x="57" y="119"/>
                    <a:pt x="55" y="117"/>
                    <a:pt x="55" y="117"/>
                  </a:cubicBezTo>
                  <a:close/>
                  <a:moveTo>
                    <a:pt x="53" y="121"/>
                  </a:moveTo>
                  <a:cubicBezTo>
                    <a:pt x="53" y="121"/>
                    <a:pt x="53" y="121"/>
                    <a:pt x="53" y="121"/>
                  </a:cubicBezTo>
                  <a:cubicBezTo>
                    <a:pt x="53" y="121"/>
                    <a:pt x="53" y="120"/>
                    <a:pt x="53" y="120"/>
                  </a:cubicBezTo>
                  <a:cubicBezTo>
                    <a:pt x="53" y="120"/>
                    <a:pt x="54" y="120"/>
                    <a:pt x="54" y="121"/>
                  </a:cubicBezTo>
                  <a:cubicBezTo>
                    <a:pt x="54" y="121"/>
                    <a:pt x="55" y="122"/>
                    <a:pt x="55" y="122"/>
                  </a:cubicBezTo>
                  <a:cubicBezTo>
                    <a:pt x="55" y="123"/>
                    <a:pt x="54" y="123"/>
                    <a:pt x="54" y="123"/>
                  </a:cubicBezTo>
                  <a:cubicBezTo>
                    <a:pt x="54" y="124"/>
                    <a:pt x="55" y="124"/>
                    <a:pt x="54" y="124"/>
                  </a:cubicBezTo>
                  <a:cubicBezTo>
                    <a:pt x="53" y="124"/>
                    <a:pt x="53" y="124"/>
                    <a:pt x="53" y="124"/>
                  </a:cubicBezTo>
                  <a:cubicBezTo>
                    <a:pt x="53" y="124"/>
                    <a:pt x="53" y="123"/>
                    <a:pt x="53" y="123"/>
                  </a:cubicBezTo>
                  <a:cubicBezTo>
                    <a:pt x="53" y="122"/>
                    <a:pt x="53" y="121"/>
                    <a:pt x="53" y="121"/>
                  </a:cubicBezTo>
                  <a:close/>
                  <a:moveTo>
                    <a:pt x="49" y="121"/>
                  </a:moveTo>
                  <a:cubicBezTo>
                    <a:pt x="49" y="121"/>
                    <a:pt x="49" y="121"/>
                    <a:pt x="49" y="121"/>
                  </a:cubicBezTo>
                  <a:cubicBezTo>
                    <a:pt x="49" y="121"/>
                    <a:pt x="50" y="121"/>
                    <a:pt x="50" y="122"/>
                  </a:cubicBezTo>
                  <a:cubicBezTo>
                    <a:pt x="50" y="122"/>
                    <a:pt x="51" y="122"/>
                    <a:pt x="51" y="123"/>
                  </a:cubicBezTo>
                  <a:cubicBezTo>
                    <a:pt x="51" y="123"/>
                    <a:pt x="51" y="123"/>
                    <a:pt x="51" y="124"/>
                  </a:cubicBezTo>
                  <a:cubicBezTo>
                    <a:pt x="51" y="125"/>
                    <a:pt x="52" y="125"/>
                    <a:pt x="51" y="125"/>
                  </a:cubicBezTo>
                  <a:cubicBezTo>
                    <a:pt x="50" y="124"/>
                    <a:pt x="50" y="124"/>
                    <a:pt x="50" y="124"/>
                  </a:cubicBezTo>
                  <a:cubicBezTo>
                    <a:pt x="49" y="123"/>
                    <a:pt x="49" y="123"/>
                    <a:pt x="49" y="123"/>
                  </a:cubicBezTo>
                  <a:cubicBezTo>
                    <a:pt x="49" y="122"/>
                    <a:pt x="49" y="122"/>
                    <a:pt x="49" y="122"/>
                  </a:cubicBezTo>
                  <a:cubicBezTo>
                    <a:pt x="49" y="121"/>
                    <a:pt x="49" y="121"/>
                    <a:pt x="49" y="121"/>
                  </a:cubicBezTo>
                  <a:close/>
                  <a:moveTo>
                    <a:pt x="34" y="116"/>
                  </a:moveTo>
                  <a:cubicBezTo>
                    <a:pt x="34" y="116"/>
                    <a:pt x="34" y="116"/>
                    <a:pt x="34" y="116"/>
                  </a:cubicBezTo>
                  <a:cubicBezTo>
                    <a:pt x="34" y="116"/>
                    <a:pt x="35" y="116"/>
                    <a:pt x="35" y="116"/>
                  </a:cubicBezTo>
                  <a:cubicBezTo>
                    <a:pt x="36" y="117"/>
                    <a:pt x="35" y="117"/>
                    <a:pt x="36" y="118"/>
                  </a:cubicBezTo>
                  <a:cubicBezTo>
                    <a:pt x="36" y="118"/>
                    <a:pt x="35" y="119"/>
                    <a:pt x="35" y="119"/>
                  </a:cubicBezTo>
                  <a:cubicBezTo>
                    <a:pt x="34" y="118"/>
                    <a:pt x="34" y="118"/>
                    <a:pt x="34" y="118"/>
                  </a:cubicBezTo>
                  <a:cubicBezTo>
                    <a:pt x="34" y="116"/>
                    <a:pt x="34" y="116"/>
                    <a:pt x="34" y="116"/>
                  </a:cubicBezTo>
                  <a:close/>
                  <a:moveTo>
                    <a:pt x="34" y="112"/>
                  </a:moveTo>
                  <a:cubicBezTo>
                    <a:pt x="34" y="112"/>
                    <a:pt x="34" y="112"/>
                    <a:pt x="34" y="112"/>
                  </a:cubicBezTo>
                  <a:cubicBezTo>
                    <a:pt x="34" y="112"/>
                    <a:pt x="32" y="112"/>
                    <a:pt x="32" y="112"/>
                  </a:cubicBezTo>
                  <a:cubicBezTo>
                    <a:pt x="32" y="112"/>
                    <a:pt x="31" y="112"/>
                    <a:pt x="31" y="111"/>
                  </a:cubicBezTo>
                  <a:cubicBezTo>
                    <a:pt x="31" y="111"/>
                    <a:pt x="31" y="110"/>
                    <a:pt x="32" y="110"/>
                  </a:cubicBezTo>
                  <a:cubicBezTo>
                    <a:pt x="32" y="110"/>
                    <a:pt x="32" y="109"/>
                    <a:pt x="32" y="108"/>
                  </a:cubicBezTo>
                  <a:cubicBezTo>
                    <a:pt x="32" y="108"/>
                    <a:pt x="33" y="108"/>
                    <a:pt x="33" y="108"/>
                  </a:cubicBezTo>
                  <a:cubicBezTo>
                    <a:pt x="33" y="108"/>
                    <a:pt x="34" y="109"/>
                    <a:pt x="34" y="109"/>
                  </a:cubicBezTo>
                  <a:cubicBezTo>
                    <a:pt x="34" y="109"/>
                    <a:pt x="34" y="111"/>
                    <a:pt x="34" y="112"/>
                  </a:cubicBezTo>
                  <a:close/>
                  <a:moveTo>
                    <a:pt x="34" y="89"/>
                  </a:moveTo>
                  <a:cubicBezTo>
                    <a:pt x="34" y="89"/>
                    <a:pt x="34" y="89"/>
                    <a:pt x="34" y="89"/>
                  </a:cubicBezTo>
                  <a:cubicBezTo>
                    <a:pt x="34" y="89"/>
                    <a:pt x="36" y="89"/>
                    <a:pt x="36" y="89"/>
                  </a:cubicBezTo>
                  <a:cubicBezTo>
                    <a:pt x="36" y="89"/>
                    <a:pt x="36" y="90"/>
                    <a:pt x="36" y="91"/>
                  </a:cubicBezTo>
                  <a:cubicBezTo>
                    <a:pt x="37" y="91"/>
                    <a:pt x="37" y="92"/>
                    <a:pt x="37" y="92"/>
                  </a:cubicBezTo>
                  <a:cubicBezTo>
                    <a:pt x="38" y="92"/>
                    <a:pt x="38" y="92"/>
                    <a:pt x="38" y="92"/>
                  </a:cubicBezTo>
                  <a:cubicBezTo>
                    <a:pt x="38" y="92"/>
                    <a:pt x="39" y="91"/>
                    <a:pt x="39" y="92"/>
                  </a:cubicBezTo>
                  <a:cubicBezTo>
                    <a:pt x="40" y="92"/>
                    <a:pt x="41" y="91"/>
                    <a:pt x="41" y="91"/>
                  </a:cubicBezTo>
                  <a:cubicBezTo>
                    <a:pt x="41" y="91"/>
                    <a:pt x="42" y="92"/>
                    <a:pt x="42" y="92"/>
                  </a:cubicBezTo>
                  <a:cubicBezTo>
                    <a:pt x="42" y="93"/>
                    <a:pt x="41" y="94"/>
                    <a:pt x="41" y="94"/>
                  </a:cubicBezTo>
                  <a:cubicBezTo>
                    <a:pt x="40" y="94"/>
                    <a:pt x="39" y="93"/>
                    <a:pt x="39" y="93"/>
                  </a:cubicBezTo>
                  <a:cubicBezTo>
                    <a:pt x="39" y="93"/>
                    <a:pt x="38" y="92"/>
                    <a:pt x="38" y="93"/>
                  </a:cubicBezTo>
                  <a:cubicBezTo>
                    <a:pt x="38" y="93"/>
                    <a:pt x="38" y="94"/>
                    <a:pt x="38" y="95"/>
                  </a:cubicBezTo>
                  <a:cubicBezTo>
                    <a:pt x="39" y="95"/>
                    <a:pt x="39" y="95"/>
                    <a:pt x="39" y="96"/>
                  </a:cubicBezTo>
                  <a:cubicBezTo>
                    <a:pt x="38" y="96"/>
                    <a:pt x="38" y="97"/>
                    <a:pt x="38" y="97"/>
                  </a:cubicBezTo>
                  <a:cubicBezTo>
                    <a:pt x="38" y="98"/>
                    <a:pt x="39" y="99"/>
                    <a:pt x="39" y="99"/>
                  </a:cubicBezTo>
                  <a:cubicBezTo>
                    <a:pt x="39" y="99"/>
                    <a:pt x="39" y="99"/>
                    <a:pt x="39" y="100"/>
                  </a:cubicBezTo>
                  <a:cubicBezTo>
                    <a:pt x="39" y="100"/>
                    <a:pt x="40" y="101"/>
                    <a:pt x="40" y="101"/>
                  </a:cubicBezTo>
                  <a:cubicBezTo>
                    <a:pt x="40" y="102"/>
                    <a:pt x="40" y="103"/>
                    <a:pt x="40" y="103"/>
                  </a:cubicBezTo>
                  <a:cubicBezTo>
                    <a:pt x="41" y="104"/>
                    <a:pt x="41" y="104"/>
                    <a:pt x="41" y="104"/>
                  </a:cubicBezTo>
                  <a:cubicBezTo>
                    <a:pt x="40" y="106"/>
                    <a:pt x="40" y="106"/>
                    <a:pt x="40" y="106"/>
                  </a:cubicBezTo>
                  <a:cubicBezTo>
                    <a:pt x="40" y="106"/>
                    <a:pt x="41" y="107"/>
                    <a:pt x="41" y="107"/>
                  </a:cubicBezTo>
                  <a:cubicBezTo>
                    <a:pt x="41" y="108"/>
                    <a:pt x="43" y="109"/>
                    <a:pt x="43" y="110"/>
                  </a:cubicBezTo>
                  <a:cubicBezTo>
                    <a:pt x="43" y="110"/>
                    <a:pt x="43" y="112"/>
                    <a:pt x="42" y="112"/>
                  </a:cubicBezTo>
                  <a:cubicBezTo>
                    <a:pt x="42" y="112"/>
                    <a:pt x="41" y="113"/>
                    <a:pt x="41" y="112"/>
                  </a:cubicBezTo>
                  <a:cubicBezTo>
                    <a:pt x="40" y="111"/>
                    <a:pt x="39" y="109"/>
                    <a:pt x="39" y="109"/>
                  </a:cubicBezTo>
                  <a:cubicBezTo>
                    <a:pt x="39" y="109"/>
                    <a:pt x="39" y="109"/>
                    <a:pt x="39" y="109"/>
                  </a:cubicBezTo>
                  <a:cubicBezTo>
                    <a:pt x="39" y="110"/>
                    <a:pt x="38" y="111"/>
                    <a:pt x="38" y="111"/>
                  </a:cubicBezTo>
                  <a:cubicBezTo>
                    <a:pt x="38" y="112"/>
                    <a:pt x="40" y="113"/>
                    <a:pt x="40" y="113"/>
                  </a:cubicBezTo>
                  <a:cubicBezTo>
                    <a:pt x="40" y="113"/>
                    <a:pt x="39" y="111"/>
                    <a:pt x="40" y="113"/>
                  </a:cubicBezTo>
                  <a:cubicBezTo>
                    <a:pt x="41" y="115"/>
                    <a:pt x="42" y="116"/>
                    <a:pt x="42" y="116"/>
                  </a:cubicBezTo>
                  <a:cubicBezTo>
                    <a:pt x="42" y="116"/>
                    <a:pt x="43" y="117"/>
                    <a:pt x="44" y="117"/>
                  </a:cubicBezTo>
                  <a:cubicBezTo>
                    <a:pt x="44" y="118"/>
                    <a:pt x="44" y="118"/>
                    <a:pt x="45" y="119"/>
                  </a:cubicBezTo>
                  <a:cubicBezTo>
                    <a:pt x="45" y="119"/>
                    <a:pt x="46" y="120"/>
                    <a:pt x="45" y="120"/>
                  </a:cubicBezTo>
                  <a:cubicBezTo>
                    <a:pt x="44" y="121"/>
                    <a:pt x="45" y="121"/>
                    <a:pt x="44" y="121"/>
                  </a:cubicBezTo>
                  <a:cubicBezTo>
                    <a:pt x="44" y="120"/>
                    <a:pt x="43" y="120"/>
                    <a:pt x="43" y="119"/>
                  </a:cubicBezTo>
                  <a:cubicBezTo>
                    <a:pt x="43" y="118"/>
                    <a:pt x="42" y="117"/>
                    <a:pt x="42" y="116"/>
                  </a:cubicBezTo>
                  <a:cubicBezTo>
                    <a:pt x="41" y="116"/>
                    <a:pt x="40" y="115"/>
                    <a:pt x="40" y="115"/>
                  </a:cubicBezTo>
                  <a:cubicBezTo>
                    <a:pt x="39" y="115"/>
                    <a:pt x="39" y="114"/>
                    <a:pt x="39" y="114"/>
                  </a:cubicBezTo>
                  <a:cubicBezTo>
                    <a:pt x="39" y="114"/>
                    <a:pt x="38" y="114"/>
                    <a:pt x="38" y="114"/>
                  </a:cubicBezTo>
                  <a:cubicBezTo>
                    <a:pt x="38" y="114"/>
                    <a:pt x="36" y="114"/>
                    <a:pt x="36" y="114"/>
                  </a:cubicBezTo>
                  <a:cubicBezTo>
                    <a:pt x="36" y="113"/>
                    <a:pt x="36" y="113"/>
                    <a:pt x="37" y="112"/>
                  </a:cubicBezTo>
                  <a:cubicBezTo>
                    <a:pt x="37" y="112"/>
                    <a:pt x="38" y="112"/>
                    <a:pt x="38" y="112"/>
                  </a:cubicBezTo>
                  <a:cubicBezTo>
                    <a:pt x="38" y="112"/>
                    <a:pt x="37" y="111"/>
                    <a:pt x="37" y="111"/>
                  </a:cubicBezTo>
                  <a:cubicBezTo>
                    <a:pt x="37" y="111"/>
                    <a:pt x="37" y="110"/>
                    <a:pt x="37" y="110"/>
                  </a:cubicBezTo>
                  <a:cubicBezTo>
                    <a:pt x="36" y="110"/>
                    <a:pt x="36" y="111"/>
                    <a:pt x="36" y="110"/>
                  </a:cubicBezTo>
                  <a:cubicBezTo>
                    <a:pt x="36" y="109"/>
                    <a:pt x="36" y="109"/>
                    <a:pt x="36" y="108"/>
                  </a:cubicBezTo>
                  <a:cubicBezTo>
                    <a:pt x="36" y="108"/>
                    <a:pt x="36" y="106"/>
                    <a:pt x="36" y="106"/>
                  </a:cubicBezTo>
                  <a:cubicBezTo>
                    <a:pt x="37" y="107"/>
                    <a:pt x="37" y="107"/>
                    <a:pt x="37" y="107"/>
                  </a:cubicBezTo>
                  <a:cubicBezTo>
                    <a:pt x="38" y="105"/>
                    <a:pt x="38" y="105"/>
                    <a:pt x="38" y="105"/>
                  </a:cubicBezTo>
                  <a:cubicBezTo>
                    <a:pt x="38" y="105"/>
                    <a:pt x="38" y="105"/>
                    <a:pt x="37" y="105"/>
                  </a:cubicBezTo>
                  <a:cubicBezTo>
                    <a:pt x="36" y="105"/>
                    <a:pt x="36" y="103"/>
                    <a:pt x="36" y="103"/>
                  </a:cubicBezTo>
                  <a:cubicBezTo>
                    <a:pt x="36" y="103"/>
                    <a:pt x="36" y="102"/>
                    <a:pt x="36" y="102"/>
                  </a:cubicBezTo>
                  <a:cubicBezTo>
                    <a:pt x="36" y="102"/>
                    <a:pt x="35" y="102"/>
                    <a:pt x="35" y="101"/>
                  </a:cubicBezTo>
                  <a:cubicBezTo>
                    <a:pt x="34" y="100"/>
                    <a:pt x="34" y="99"/>
                    <a:pt x="34" y="99"/>
                  </a:cubicBezTo>
                  <a:cubicBezTo>
                    <a:pt x="34" y="99"/>
                    <a:pt x="35" y="99"/>
                    <a:pt x="34" y="98"/>
                  </a:cubicBezTo>
                  <a:cubicBezTo>
                    <a:pt x="34" y="97"/>
                    <a:pt x="34" y="97"/>
                    <a:pt x="33" y="97"/>
                  </a:cubicBezTo>
                  <a:cubicBezTo>
                    <a:pt x="33" y="96"/>
                    <a:pt x="33" y="95"/>
                    <a:pt x="34" y="95"/>
                  </a:cubicBezTo>
                  <a:cubicBezTo>
                    <a:pt x="34" y="95"/>
                    <a:pt x="34" y="95"/>
                    <a:pt x="35" y="95"/>
                  </a:cubicBezTo>
                  <a:cubicBezTo>
                    <a:pt x="35" y="96"/>
                    <a:pt x="36" y="96"/>
                    <a:pt x="36" y="96"/>
                  </a:cubicBezTo>
                  <a:cubicBezTo>
                    <a:pt x="36" y="95"/>
                    <a:pt x="37" y="94"/>
                    <a:pt x="36" y="94"/>
                  </a:cubicBezTo>
                  <a:cubicBezTo>
                    <a:pt x="36" y="93"/>
                    <a:pt x="35" y="92"/>
                    <a:pt x="35" y="92"/>
                  </a:cubicBezTo>
                  <a:cubicBezTo>
                    <a:pt x="34" y="91"/>
                    <a:pt x="34" y="91"/>
                    <a:pt x="34" y="91"/>
                  </a:cubicBezTo>
                  <a:cubicBezTo>
                    <a:pt x="34" y="91"/>
                    <a:pt x="34" y="91"/>
                    <a:pt x="34" y="90"/>
                  </a:cubicBezTo>
                  <a:cubicBezTo>
                    <a:pt x="34" y="90"/>
                    <a:pt x="34" y="89"/>
                    <a:pt x="34" y="89"/>
                  </a:cubicBezTo>
                  <a:close/>
                  <a:moveTo>
                    <a:pt x="33" y="89"/>
                  </a:moveTo>
                  <a:cubicBezTo>
                    <a:pt x="33" y="89"/>
                    <a:pt x="33" y="89"/>
                    <a:pt x="33" y="89"/>
                  </a:cubicBezTo>
                  <a:cubicBezTo>
                    <a:pt x="33" y="89"/>
                    <a:pt x="32" y="88"/>
                    <a:pt x="32" y="87"/>
                  </a:cubicBezTo>
                  <a:cubicBezTo>
                    <a:pt x="32" y="87"/>
                    <a:pt x="32" y="87"/>
                    <a:pt x="32" y="86"/>
                  </a:cubicBezTo>
                  <a:cubicBezTo>
                    <a:pt x="32" y="85"/>
                    <a:pt x="31" y="85"/>
                    <a:pt x="31" y="84"/>
                  </a:cubicBezTo>
                  <a:cubicBezTo>
                    <a:pt x="32" y="84"/>
                    <a:pt x="32" y="83"/>
                    <a:pt x="32" y="83"/>
                  </a:cubicBezTo>
                  <a:cubicBezTo>
                    <a:pt x="33" y="82"/>
                    <a:pt x="34" y="82"/>
                    <a:pt x="34" y="83"/>
                  </a:cubicBezTo>
                  <a:cubicBezTo>
                    <a:pt x="34" y="83"/>
                    <a:pt x="34" y="84"/>
                    <a:pt x="34" y="85"/>
                  </a:cubicBezTo>
                  <a:cubicBezTo>
                    <a:pt x="34" y="85"/>
                    <a:pt x="34" y="86"/>
                    <a:pt x="34" y="86"/>
                  </a:cubicBezTo>
                  <a:cubicBezTo>
                    <a:pt x="34" y="87"/>
                    <a:pt x="35" y="87"/>
                    <a:pt x="35" y="87"/>
                  </a:cubicBezTo>
                  <a:cubicBezTo>
                    <a:pt x="35" y="88"/>
                    <a:pt x="35" y="89"/>
                    <a:pt x="35" y="89"/>
                  </a:cubicBezTo>
                  <a:lnTo>
                    <a:pt x="33" y="8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8" name="Freeform 9"/>
            <p:cNvSpPr>
              <a:spLocks/>
            </p:cNvSpPr>
            <p:nvPr/>
          </p:nvSpPr>
          <p:spPr bwMode="auto">
            <a:xfrm>
              <a:off x="7316079" y="4213154"/>
              <a:ext cx="216588" cy="121458"/>
            </a:xfrm>
            <a:custGeom>
              <a:avLst/>
              <a:gdLst>
                <a:gd name="T0" fmla="*/ 2 w 95"/>
                <a:gd name="T1" fmla="*/ 39 h 55"/>
                <a:gd name="T2" fmla="*/ 2 w 95"/>
                <a:gd name="T3" fmla="*/ 36 h 55"/>
                <a:gd name="T4" fmla="*/ 0 w 95"/>
                <a:gd name="T5" fmla="*/ 31 h 55"/>
                <a:gd name="T6" fmla="*/ 2 w 95"/>
                <a:gd name="T7" fmla="*/ 31 h 55"/>
                <a:gd name="T8" fmla="*/ 7 w 95"/>
                <a:gd name="T9" fmla="*/ 32 h 55"/>
                <a:gd name="T10" fmla="*/ 9 w 95"/>
                <a:gd name="T11" fmla="*/ 31 h 55"/>
                <a:gd name="T12" fmla="*/ 12 w 95"/>
                <a:gd name="T13" fmla="*/ 27 h 55"/>
                <a:gd name="T14" fmla="*/ 15 w 95"/>
                <a:gd name="T15" fmla="*/ 27 h 55"/>
                <a:gd name="T16" fmla="*/ 16 w 95"/>
                <a:gd name="T17" fmla="*/ 26 h 55"/>
                <a:gd name="T18" fmla="*/ 18 w 95"/>
                <a:gd name="T19" fmla="*/ 27 h 55"/>
                <a:gd name="T20" fmla="*/ 20 w 95"/>
                <a:gd name="T21" fmla="*/ 27 h 55"/>
                <a:gd name="T22" fmla="*/ 23 w 95"/>
                <a:gd name="T23" fmla="*/ 28 h 55"/>
                <a:gd name="T24" fmla="*/ 26 w 95"/>
                <a:gd name="T25" fmla="*/ 26 h 55"/>
                <a:gd name="T26" fmla="*/ 28 w 95"/>
                <a:gd name="T27" fmla="*/ 20 h 55"/>
                <a:gd name="T28" fmla="*/ 28 w 95"/>
                <a:gd name="T29" fmla="*/ 16 h 55"/>
                <a:gd name="T30" fmla="*/ 33 w 95"/>
                <a:gd name="T31" fmla="*/ 18 h 55"/>
                <a:gd name="T32" fmla="*/ 36 w 95"/>
                <a:gd name="T33" fmla="*/ 18 h 55"/>
                <a:gd name="T34" fmla="*/ 44 w 95"/>
                <a:gd name="T35" fmla="*/ 19 h 55"/>
                <a:gd name="T36" fmla="*/ 58 w 95"/>
                <a:gd name="T37" fmla="*/ 18 h 55"/>
                <a:gd name="T38" fmla="*/ 61 w 95"/>
                <a:gd name="T39" fmla="*/ 16 h 55"/>
                <a:gd name="T40" fmla="*/ 66 w 95"/>
                <a:gd name="T41" fmla="*/ 15 h 55"/>
                <a:gd name="T42" fmla="*/ 70 w 95"/>
                <a:gd name="T43" fmla="*/ 13 h 55"/>
                <a:gd name="T44" fmla="*/ 76 w 95"/>
                <a:gd name="T45" fmla="*/ 10 h 55"/>
                <a:gd name="T46" fmla="*/ 78 w 95"/>
                <a:gd name="T47" fmla="*/ 8 h 55"/>
                <a:gd name="T48" fmla="*/ 80 w 95"/>
                <a:gd name="T49" fmla="*/ 8 h 55"/>
                <a:gd name="T50" fmla="*/ 83 w 95"/>
                <a:gd name="T51" fmla="*/ 7 h 55"/>
                <a:gd name="T52" fmla="*/ 89 w 95"/>
                <a:gd name="T53" fmla="*/ 3 h 55"/>
                <a:gd name="T54" fmla="*/ 94 w 95"/>
                <a:gd name="T55" fmla="*/ 2 h 55"/>
                <a:gd name="T56" fmla="*/ 89 w 95"/>
                <a:gd name="T57" fmla="*/ 6 h 55"/>
                <a:gd name="T58" fmla="*/ 83 w 95"/>
                <a:gd name="T59" fmla="*/ 11 h 55"/>
                <a:gd name="T60" fmla="*/ 76 w 95"/>
                <a:gd name="T61" fmla="*/ 15 h 55"/>
                <a:gd name="T62" fmla="*/ 73 w 95"/>
                <a:gd name="T63" fmla="*/ 19 h 55"/>
                <a:gd name="T64" fmla="*/ 68 w 95"/>
                <a:gd name="T65" fmla="*/ 20 h 55"/>
                <a:gd name="T66" fmla="*/ 67 w 95"/>
                <a:gd name="T67" fmla="*/ 27 h 55"/>
                <a:gd name="T68" fmla="*/ 73 w 95"/>
                <a:gd name="T69" fmla="*/ 34 h 55"/>
                <a:gd name="T70" fmla="*/ 74 w 95"/>
                <a:gd name="T71" fmla="*/ 38 h 55"/>
                <a:gd name="T72" fmla="*/ 70 w 95"/>
                <a:gd name="T73" fmla="*/ 36 h 55"/>
                <a:gd name="T74" fmla="*/ 63 w 95"/>
                <a:gd name="T75" fmla="*/ 37 h 55"/>
                <a:gd name="T76" fmla="*/ 59 w 95"/>
                <a:gd name="T77" fmla="*/ 36 h 55"/>
                <a:gd name="T78" fmla="*/ 55 w 95"/>
                <a:gd name="T79" fmla="*/ 43 h 55"/>
                <a:gd name="T80" fmla="*/ 52 w 95"/>
                <a:gd name="T81" fmla="*/ 46 h 55"/>
                <a:gd name="T82" fmla="*/ 47 w 95"/>
                <a:gd name="T83" fmla="*/ 47 h 55"/>
                <a:gd name="T84" fmla="*/ 43 w 95"/>
                <a:gd name="T85" fmla="*/ 49 h 55"/>
                <a:gd name="T86" fmla="*/ 36 w 95"/>
                <a:gd name="T87" fmla="*/ 50 h 55"/>
                <a:gd name="T88" fmla="*/ 29 w 95"/>
                <a:gd name="T89" fmla="*/ 53 h 55"/>
                <a:gd name="T90" fmla="*/ 24 w 95"/>
                <a:gd name="T91" fmla="*/ 50 h 55"/>
                <a:gd name="T92" fmla="*/ 19 w 95"/>
                <a:gd name="T93" fmla="*/ 53 h 55"/>
                <a:gd name="T94" fmla="*/ 12 w 95"/>
                <a:gd name="T95" fmla="*/ 50 h 55"/>
                <a:gd name="T96" fmla="*/ 8 w 95"/>
                <a:gd name="T97" fmla="*/ 50 h 55"/>
                <a:gd name="T98" fmla="*/ 5 w 95"/>
                <a:gd name="T99" fmla="*/ 45 h 55"/>
                <a:gd name="T100" fmla="*/ 2 w 95"/>
                <a:gd name="T101" fmla="*/ 3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5" h="55">
                  <a:moveTo>
                    <a:pt x="2" y="39"/>
                  </a:moveTo>
                  <a:cubicBezTo>
                    <a:pt x="2" y="39"/>
                    <a:pt x="2" y="38"/>
                    <a:pt x="2" y="36"/>
                  </a:cubicBezTo>
                  <a:cubicBezTo>
                    <a:pt x="1" y="34"/>
                    <a:pt x="0" y="31"/>
                    <a:pt x="0" y="31"/>
                  </a:cubicBezTo>
                  <a:cubicBezTo>
                    <a:pt x="0" y="31"/>
                    <a:pt x="1" y="30"/>
                    <a:pt x="2" y="31"/>
                  </a:cubicBezTo>
                  <a:cubicBezTo>
                    <a:pt x="3" y="32"/>
                    <a:pt x="4" y="34"/>
                    <a:pt x="7" y="32"/>
                  </a:cubicBezTo>
                  <a:cubicBezTo>
                    <a:pt x="8" y="32"/>
                    <a:pt x="9" y="32"/>
                    <a:pt x="9" y="31"/>
                  </a:cubicBezTo>
                  <a:cubicBezTo>
                    <a:pt x="11" y="29"/>
                    <a:pt x="11" y="27"/>
                    <a:pt x="12" y="27"/>
                  </a:cubicBezTo>
                  <a:cubicBezTo>
                    <a:pt x="13" y="26"/>
                    <a:pt x="13" y="27"/>
                    <a:pt x="15" y="27"/>
                  </a:cubicBezTo>
                  <a:cubicBezTo>
                    <a:pt x="15" y="27"/>
                    <a:pt x="16" y="26"/>
                    <a:pt x="16" y="26"/>
                  </a:cubicBezTo>
                  <a:cubicBezTo>
                    <a:pt x="17" y="26"/>
                    <a:pt x="17" y="27"/>
                    <a:pt x="18" y="27"/>
                  </a:cubicBezTo>
                  <a:cubicBezTo>
                    <a:pt x="19" y="27"/>
                    <a:pt x="19" y="26"/>
                    <a:pt x="20" y="27"/>
                  </a:cubicBezTo>
                  <a:cubicBezTo>
                    <a:pt x="21" y="27"/>
                    <a:pt x="22" y="28"/>
                    <a:pt x="23" y="28"/>
                  </a:cubicBezTo>
                  <a:cubicBezTo>
                    <a:pt x="24" y="28"/>
                    <a:pt x="26" y="28"/>
                    <a:pt x="26" y="26"/>
                  </a:cubicBezTo>
                  <a:cubicBezTo>
                    <a:pt x="27" y="25"/>
                    <a:pt x="28" y="23"/>
                    <a:pt x="28" y="20"/>
                  </a:cubicBezTo>
                  <a:cubicBezTo>
                    <a:pt x="28" y="17"/>
                    <a:pt x="27" y="15"/>
                    <a:pt x="28" y="16"/>
                  </a:cubicBezTo>
                  <a:cubicBezTo>
                    <a:pt x="28" y="16"/>
                    <a:pt x="31" y="17"/>
                    <a:pt x="33" y="18"/>
                  </a:cubicBezTo>
                  <a:cubicBezTo>
                    <a:pt x="35" y="18"/>
                    <a:pt x="34" y="17"/>
                    <a:pt x="36" y="18"/>
                  </a:cubicBezTo>
                  <a:cubicBezTo>
                    <a:pt x="38" y="18"/>
                    <a:pt x="42" y="19"/>
                    <a:pt x="44" y="19"/>
                  </a:cubicBezTo>
                  <a:cubicBezTo>
                    <a:pt x="48" y="19"/>
                    <a:pt x="53" y="19"/>
                    <a:pt x="58" y="18"/>
                  </a:cubicBezTo>
                  <a:cubicBezTo>
                    <a:pt x="58" y="17"/>
                    <a:pt x="60" y="16"/>
                    <a:pt x="61" y="16"/>
                  </a:cubicBezTo>
                  <a:cubicBezTo>
                    <a:pt x="62" y="15"/>
                    <a:pt x="64" y="16"/>
                    <a:pt x="66" y="15"/>
                  </a:cubicBezTo>
                  <a:cubicBezTo>
                    <a:pt x="67" y="15"/>
                    <a:pt x="69" y="14"/>
                    <a:pt x="70" y="13"/>
                  </a:cubicBezTo>
                  <a:cubicBezTo>
                    <a:pt x="72" y="12"/>
                    <a:pt x="74" y="11"/>
                    <a:pt x="76" y="10"/>
                  </a:cubicBezTo>
                  <a:cubicBezTo>
                    <a:pt x="77" y="10"/>
                    <a:pt x="77" y="9"/>
                    <a:pt x="78" y="8"/>
                  </a:cubicBezTo>
                  <a:cubicBezTo>
                    <a:pt x="79" y="8"/>
                    <a:pt x="79" y="8"/>
                    <a:pt x="80" y="8"/>
                  </a:cubicBezTo>
                  <a:cubicBezTo>
                    <a:pt x="81" y="8"/>
                    <a:pt x="82" y="7"/>
                    <a:pt x="83" y="7"/>
                  </a:cubicBezTo>
                  <a:cubicBezTo>
                    <a:pt x="85" y="6"/>
                    <a:pt x="86" y="5"/>
                    <a:pt x="89" y="3"/>
                  </a:cubicBezTo>
                  <a:cubicBezTo>
                    <a:pt x="92" y="0"/>
                    <a:pt x="95" y="0"/>
                    <a:pt x="94" y="2"/>
                  </a:cubicBezTo>
                  <a:cubicBezTo>
                    <a:pt x="94" y="3"/>
                    <a:pt x="90" y="5"/>
                    <a:pt x="89" y="6"/>
                  </a:cubicBezTo>
                  <a:cubicBezTo>
                    <a:pt x="87" y="8"/>
                    <a:pt x="85" y="10"/>
                    <a:pt x="83" y="11"/>
                  </a:cubicBezTo>
                  <a:cubicBezTo>
                    <a:pt x="81" y="11"/>
                    <a:pt x="78" y="13"/>
                    <a:pt x="76" y="15"/>
                  </a:cubicBezTo>
                  <a:cubicBezTo>
                    <a:pt x="74" y="16"/>
                    <a:pt x="74" y="18"/>
                    <a:pt x="73" y="19"/>
                  </a:cubicBezTo>
                  <a:cubicBezTo>
                    <a:pt x="70" y="21"/>
                    <a:pt x="69" y="19"/>
                    <a:pt x="68" y="20"/>
                  </a:cubicBezTo>
                  <a:cubicBezTo>
                    <a:pt x="68" y="22"/>
                    <a:pt x="67" y="25"/>
                    <a:pt x="67" y="27"/>
                  </a:cubicBezTo>
                  <a:cubicBezTo>
                    <a:pt x="68" y="30"/>
                    <a:pt x="71" y="32"/>
                    <a:pt x="73" y="34"/>
                  </a:cubicBezTo>
                  <a:cubicBezTo>
                    <a:pt x="73" y="34"/>
                    <a:pt x="76" y="37"/>
                    <a:pt x="74" y="38"/>
                  </a:cubicBezTo>
                  <a:cubicBezTo>
                    <a:pt x="73" y="38"/>
                    <a:pt x="72" y="36"/>
                    <a:pt x="70" y="36"/>
                  </a:cubicBezTo>
                  <a:cubicBezTo>
                    <a:pt x="68" y="36"/>
                    <a:pt x="65" y="36"/>
                    <a:pt x="63" y="37"/>
                  </a:cubicBezTo>
                  <a:cubicBezTo>
                    <a:pt x="62" y="37"/>
                    <a:pt x="61" y="36"/>
                    <a:pt x="59" y="36"/>
                  </a:cubicBezTo>
                  <a:cubicBezTo>
                    <a:pt x="57" y="37"/>
                    <a:pt x="55" y="41"/>
                    <a:pt x="55" y="43"/>
                  </a:cubicBezTo>
                  <a:cubicBezTo>
                    <a:pt x="55" y="44"/>
                    <a:pt x="53" y="44"/>
                    <a:pt x="52" y="46"/>
                  </a:cubicBezTo>
                  <a:cubicBezTo>
                    <a:pt x="50" y="47"/>
                    <a:pt x="49" y="46"/>
                    <a:pt x="47" y="47"/>
                  </a:cubicBezTo>
                  <a:cubicBezTo>
                    <a:pt x="45" y="48"/>
                    <a:pt x="45" y="49"/>
                    <a:pt x="43" y="49"/>
                  </a:cubicBezTo>
                  <a:cubicBezTo>
                    <a:pt x="40" y="49"/>
                    <a:pt x="37" y="50"/>
                    <a:pt x="36" y="50"/>
                  </a:cubicBezTo>
                  <a:cubicBezTo>
                    <a:pt x="30" y="50"/>
                    <a:pt x="33" y="55"/>
                    <a:pt x="29" y="53"/>
                  </a:cubicBezTo>
                  <a:cubicBezTo>
                    <a:pt x="27" y="53"/>
                    <a:pt x="26" y="51"/>
                    <a:pt x="24" y="50"/>
                  </a:cubicBezTo>
                  <a:cubicBezTo>
                    <a:pt x="23" y="50"/>
                    <a:pt x="21" y="52"/>
                    <a:pt x="19" y="53"/>
                  </a:cubicBezTo>
                  <a:cubicBezTo>
                    <a:pt x="17" y="54"/>
                    <a:pt x="14" y="51"/>
                    <a:pt x="12" y="50"/>
                  </a:cubicBezTo>
                  <a:cubicBezTo>
                    <a:pt x="10" y="49"/>
                    <a:pt x="9" y="51"/>
                    <a:pt x="8" y="50"/>
                  </a:cubicBezTo>
                  <a:cubicBezTo>
                    <a:pt x="6" y="48"/>
                    <a:pt x="7" y="46"/>
                    <a:pt x="5" y="45"/>
                  </a:cubicBezTo>
                  <a:cubicBezTo>
                    <a:pt x="4" y="43"/>
                    <a:pt x="2" y="41"/>
                    <a:pt x="2" y="3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69" name="Freeform 21"/>
            <p:cNvSpPr>
              <a:spLocks/>
            </p:cNvSpPr>
            <p:nvPr/>
          </p:nvSpPr>
          <p:spPr bwMode="auto">
            <a:xfrm>
              <a:off x="5794468" y="3262801"/>
              <a:ext cx="424380" cy="437887"/>
            </a:xfrm>
            <a:custGeom>
              <a:avLst/>
              <a:gdLst>
                <a:gd name="T0" fmla="*/ 13 w 186"/>
                <a:gd name="T1" fmla="*/ 14 h 198"/>
                <a:gd name="T2" fmla="*/ 23 w 186"/>
                <a:gd name="T3" fmla="*/ 6 h 198"/>
                <a:gd name="T4" fmla="*/ 32 w 186"/>
                <a:gd name="T5" fmla="*/ 3 h 198"/>
                <a:gd name="T6" fmla="*/ 48 w 186"/>
                <a:gd name="T7" fmla="*/ 1 h 198"/>
                <a:gd name="T8" fmla="*/ 62 w 186"/>
                <a:gd name="T9" fmla="*/ 9 h 198"/>
                <a:gd name="T10" fmla="*/ 74 w 186"/>
                <a:gd name="T11" fmla="*/ 20 h 198"/>
                <a:gd name="T12" fmla="*/ 77 w 186"/>
                <a:gd name="T13" fmla="*/ 32 h 198"/>
                <a:gd name="T14" fmla="*/ 94 w 186"/>
                <a:gd name="T15" fmla="*/ 40 h 198"/>
                <a:gd name="T16" fmla="*/ 105 w 186"/>
                <a:gd name="T17" fmla="*/ 44 h 198"/>
                <a:gd name="T18" fmla="*/ 109 w 186"/>
                <a:gd name="T19" fmla="*/ 54 h 198"/>
                <a:gd name="T20" fmla="*/ 106 w 186"/>
                <a:gd name="T21" fmla="*/ 63 h 198"/>
                <a:gd name="T22" fmla="*/ 117 w 186"/>
                <a:gd name="T23" fmla="*/ 69 h 198"/>
                <a:gd name="T24" fmla="*/ 131 w 186"/>
                <a:gd name="T25" fmla="*/ 70 h 198"/>
                <a:gd name="T26" fmla="*/ 140 w 186"/>
                <a:gd name="T27" fmla="*/ 68 h 198"/>
                <a:gd name="T28" fmla="*/ 153 w 186"/>
                <a:gd name="T29" fmla="*/ 65 h 198"/>
                <a:gd name="T30" fmla="*/ 154 w 186"/>
                <a:gd name="T31" fmla="*/ 67 h 198"/>
                <a:gd name="T32" fmla="*/ 155 w 186"/>
                <a:gd name="T33" fmla="*/ 77 h 198"/>
                <a:gd name="T34" fmla="*/ 160 w 186"/>
                <a:gd name="T35" fmla="*/ 84 h 198"/>
                <a:gd name="T36" fmla="*/ 156 w 186"/>
                <a:gd name="T37" fmla="*/ 96 h 198"/>
                <a:gd name="T38" fmla="*/ 155 w 186"/>
                <a:gd name="T39" fmla="*/ 112 h 198"/>
                <a:gd name="T40" fmla="*/ 168 w 186"/>
                <a:gd name="T41" fmla="*/ 126 h 198"/>
                <a:gd name="T42" fmla="*/ 182 w 186"/>
                <a:gd name="T43" fmla="*/ 136 h 198"/>
                <a:gd name="T44" fmla="*/ 178 w 186"/>
                <a:gd name="T45" fmla="*/ 151 h 198"/>
                <a:gd name="T46" fmla="*/ 170 w 186"/>
                <a:gd name="T47" fmla="*/ 159 h 198"/>
                <a:gd name="T48" fmla="*/ 170 w 186"/>
                <a:gd name="T49" fmla="*/ 175 h 198"/>
                <a:gd name="T50" fmla="*/ 173 w 186"/>
                <a:gd name="T51" fmla="*/ 185 h 198"/>
                <a:gd name="T52" fmla="*/ 160 w 186"/>
                <a:gd name="T53" fmla="*/ 190 h 198"/>
                <a:gd name="T54" fmla="*/ 150 w 186"/>
                <a:gd name="T55" fmla="*/ 193 h 198"/>
                <a:gd name="T56" fmla="*/ 139 w 186"/>
                <a:gd name="T57" fmla="*/ 197 h 198"/>
                <a:gd name="T58" fmla="*/ 139 w 186"/>
                <a:gd name="T59" fmla="*/ 186 h 198"/>
                <a:gd name="T60" fmla="*/ 144 w 186"/>
                <a:gd name="T61" fmla="*/ 175 h 198"/>
                <a:gd name="T62" fmla="*/ 128 w 186"/>
                <a:gd name="T63" fmla="*/ 172 h 198"/>
                <a:gd name="T64" fmla="*/ 116 w 186"/>
                <a:gd name="T65" fmla="*/ 160 h 198"/>
                <a:gd name="T66" fmla="*/ 101 w 186"/>
                <a:gd name="T67" fmla="*/ 151 h 198"/>
                <a:gd name="T68" fmla="*/ 93 w 186"/>
                <a:gd name="T69" fmla="*/ 157 h 198"/>
                <a:gd name="T70" fmla="*/ 89 w 186"/>
                <a:gd name="T71" fmla="*/ 173 h 198"/>
                <a:gd name="T72" fmla="*/ 81 w 186"/>
                <a:gd name="T73" fmla="*/ 172 h 198"/>
                <a:gd name="T74" fmla="*/ 75 w 186"/>
                <a:gd name="T75" fmla="*/ 168 h 198"/>
                <a:gd name="T76" fmla="*/ 65 w 186"/>
                <a:gd name="T77" fmla="*/ 162 h 198"/>
                <a:gd name="T78" fmla="*/ 57 w 186"/>
                <a:gd name="T79" fmla="*/ 164 h 198"/>
                <a:gd name="T80" fmla="*/ 50 w 186"/>
                <a:gd name="T81" fmla="*/ 161 h 198"/>
                <a:gd name="T82" fmla="*/ 45 w 186"/>
                <a:gd name="T83" fmla="*/ 157 h 198"/>
                <a:gd name="T84" fmla="*/ 40 w 186"/>
                <a:gd name="T85" fmla="*/ 152 h 198"/>
                <a:gd name="T86" fmla="*/ 32 w 186"/>
                <a:gd name="T87" fmla="*/ 148 h 198"/>
                <a:gd name="T88" fmla="*/ 34 w 186"/>
                <a:gd name="T89" fmla="*/ 144 h 198"/>
                <a:gd name="T90" fmla="*/ 43 w 186"/>
                <a:gd name="T91" fmla="*/ 140 h 198"/>
                <a:gd name="T92" fmla="*/ 35 w 186"/>
                <a:gd name="T93" fmla="*/ 127 h 198"/>
                <a:gd name="T94" fmla="*/ 32 w 186"/>
                <a:gd name="T95" fmla="*/ 120 h 198"/>
                <a:gd name="T96" fmla="*/ 43 w 186"/>
                <a:gd name="T97" fmla="*/ 118 h 198"/>
                <a:gd name="T98" fmla="*/ 37 w 186"/>
                <a:gd name="T99" fmla="*/ 111 h 198"/>
                <a:gd name="T100" fmla="*/ 28 w 186"/>
                <a:gd name="T101" fmla="*/ 106 h 198"/>
                <a:gd name="T102" fmla="*/ 22 w 186"/>
                <a:gd name="T103" fmla="*/ 98 h 198"/>
                <a:gd name="T104" fmla="*/ 24 w 186"/>
                <a:gd name="T105" fmla="*/ 87 h 198"/>
                <a:gd name="T106" fmla="*/ 27 w 186"/>
                <a:gd name="T107" fmla="*/ 73 h 198"/>
                <a:gd name="T108" fmla="*/ 15 w 186"/>
                <a:gd name="T109" fmla="*/ 74 h 198"/>
                <a:gd name="T110" fmla="*/ 14 w 186"/>
                <a:gd name="T111" fmla="*/ 63 h 198"/>
                <a:gd name="T112" fmla="*/ 16 w 186"/>
                <a:gd name="T113" fmla="*/ 57 h 198"/>
                <a:gd name="T114" fmla="*/ 24 w 186"/>
                <a:gd name="T115" fmla="*/ 53 h 198"/>
                <a:gd name="T116" fmla="*/ 13 w 186"/>
                <a:gd name="T117" fmla="*/ 51 h 198"/>
                <a:gd name="T118" fmla="*/ 7 w 186"/>
                <a:gd name="T119" fmla="*/ 43 h 198"/>
                <a:gd name="T120" fmla="*/ 5 w 186"/>
                <a:gd name="T121" fmla="*/ 40 h 198"/>
                <a:gd name="T122" fmla="*/ 3 w 186"/>
                <a:gd name="T123" fmla="*/ 31 h 198"/>
                <a:gd name="T124" fmla="*/ 4 w 186"/>
                <a:gd name="T125" fmla="*/ 2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6" h="198">
                  <a:moveTo>
                    <a:pt x="11" y="14"/>
                  </a:moveTo>
                  <a:cubicBezTo>
                    <a:pt x="11" y="14"/>
                    <a:pt x="11" y="14"/>
                    <a:pt x="11" y="14"/>
                  </a:cubicBezTo>
                  <a:cubicBezTo>
                    <a:pt x="11" y="14"/>
                    <a:pt x="11" y="14"/>
                    <a:pt x="11" y="14"/>
                  </a:cubicBezTo>
                  <a:cubicBezTo>
                    <a:pt x="12" y="14"/>
                    <a:pt x="12" y="14"/>
                    <a:pt x="13" y="14"/>
                  </a:cubicBezTo>
                  <a:cubicBezTo>
                    <a:pt x="15" y="14"/>
                    <a:pt x="16" y="14"/>
                    <a:pt x="16" y="14"/>
                  </a:cubicBezTo>
                  <a:cubicBezTo>
                    <a:pt x="17" y="11"/>
                    <a:pt x="17" y="11"/>
                    <a:pt x="17" y="11"/>
                  </a:cubicBezTo>
                  <a:cubicBezTo>
                    <a:pt x="19" y="10"/>
                    <a:pt x="19" y="10"/>
                    <a:pt x="19" y="10"/>
                  </a:cubicBezTo>
                  <a:cubicBezTo>
                    <a:pt x="19" y="10"/>
                    <a:pt x="22" y="6"/>
                    <a:pt x="23" y="6"/>
                  </a:cubicBezTo>
                  <a:cubicBezTo>
                    <a:pt x="25" y="6"/>
                    <a:pt x="23" y="4"/>
                    <a:pt x="23" y="4"/>
                  </a:cubicBezTo>
                  <a:cubicBezTo>
                    <a:pt x="23" y="4"/>
                    <a:pt x="28" y="2"/>
                    <a:pt x="30" y="2"/>
                  </a:cubicBezTo>
                  <a:cubicBezTo>
                    <a:pt x="30" y="2"/>
                    <a:pt x="30" y="2"/>
                    <a:pt x="31" y="2"/>
                  </a:cubicBezTo>
                  <a:cubicBezTo>
                    <a:pt x="32" y="2"/>
                    <a:pt x="32" y="3"/>
                    <a:pt x="32" y="3"/>
                  </a:cubicBezTo>
                  <a:cubicBezTo>
                    <a:pt x="36" y="1"/>
                    <a:pt x="36" y="1"/>
                    <a:pt x="36" y="1"/>
                  </a:cubicBezTo>
                  <a:cubicBezTo>
                    <a:pt x="36" y="1"/>
                    <a:pt x="42" y="0"/>
                    <a:pt x="43" y="0"/>
                  </a:cubicBezTo>
                  <a:cubicBezTo>
                    <a:pt x="44" y="0"/>
                    <a:pt x="46" y="1"/>
                    <a:pt x="46" y="1"/>
                  </a:cubicBezTo>
                  <a:cubicBezTo>
                    <a:pt x="48" y="1"/>
                    <a:pt x="48" y="1"/>
                    <a:pt x="48" y="1"/>
                  </a:cubicBezTo>
                  <a:cubicBezTo>
                    <a:pt x="48" y="1"/>
                    <a:pt x="49" y="2"/>
                    <a:pt x="50" y="2"/>
                  </a:cubicBezTo>
                  <a:cubicBezTo>
                    <a:pt x="52" y="3"/>
                    <a:pt x="53" y="6"/>
                    <a:pt x="54" y="6"/>
                  </a:cubicBezTo>
                  <a:cubicBezTo>
                    <a:pt x="56" y="7"/>
                    <a:pt x="58" y="7"/>
                    <a:pt x="59" y="7"/>
                  </a:cubicBezTo>
                  <a:cubicBezTo>
                    <a:pt x="60" y="8"/>
                    <a:pt x="62" y="9"/>
                    <a:pt x="62" y="9"/>
                  </a:cubicBezTo>
                  <a:cubicBezTo>
                    <a:pt x="62" y="9"/>
                    <a:pt x="67" y="14"/>
                    <a:pt x="68" y="14"/>
                  </a:cubicBezTo>
                  <a:cubicBezTo>
                    <a:pt x="69" y="14"/>
                    <a:pt x="69" y="14"/>
                    <a:pt x="70" y="16"/>
                  </a:cubicBezTo>
                  <a:cubicBezTo>
                    <a:pt x="71" y="17"/>
                    <a:pt x="74" y="16"/>
                    <a:pt x="74" y="16"/>
                  </a:cubicBezTo>
                  <a:cubicBezTo>
                    <a:pt x="74" y="16"/>
                    <a:pt x="75" y="19"/>
                    <a:pt x="74" y="20"/>
                  </a:cubicBezTo>
                  <a:cubicBezTo>
                    <a:pt x="74" y="21"/>
                    <a:pt x="74" y="24"/>
                    <a:pt x="74" y="24"/>
                  </a:cubicBezTo>
                  <a:cubicBezTo>
                    <a:pt x="74" y="24"/>
                    <a:pt x="74" y="25"/>
                    <a:pt x="74" y="26"/>
                  </a:cubicBezTo>
                  <a:cubicBezTo>
                    <a:pt x="75" y="28"/>
                    <a:pt x="76" y="28"/>
                    <a:pt x="76" y="30"/>
                  </a:cubicBezTo>
                  <a:cubicBezTo>
                    <a:pt x="77" y="31"/>
                    <a:pt x="76" y="31"/>
                    <a:pt x="77" y="32"/>
                  </a:cubicBezTo>
                  <a:cubicBezTo>
                    <a:pt x="78" y="33"/>
                    <a:pt x="79" y="35"/>
                    <a:pt x="80" y="35"/>
                  </a:cubicBezTo>
                  <a:cubicBezTo>
                    <a:pt x="81" y="35"/>
                    <a:pt x="82" y="35"/>
                    <a:pt x="85" y="36"/>
                  </a:cubicBezTo>
                  <a:cubicBezTo>
                    <a:pt x="88" y="38"/>
                    <a:pt x="89" y="38"/>
                    <a:pt x="90" y="39"/>
                  </a:cubicBezTo>
                  <a:cubicBezTo>
                    <a:pt x="92" y="40"/>
                    <a:pt x="91" y="39"/>
                    <a:pt x="94" y="40"/>
                  </a:cubicBezTo>
                  <a:cubicBezTo>
                    <a:pt x="98" y="41"/>
                    <a:pt x="97" y="40"/>
                    <a:pt x="98" y="41"/>
                  </a:cubicBezTo>
                  <a:cubicBezTo>
                    <a:pt x="99" y="41"/>
                    <a:pt x="98" y="40"/>
                    <a:pt x="100" y="41"/>
                  </a:cubicBezTo>
                  <a:cubicBezTo>
                    <a:pt x="103" y="41"/>
                    <a:pt x="105" y="42"/>
                    <a:pt x="105" y="42"/>
                  </a:cubicBezTo>
                  <a:cubicBezTo>
                    <a:pt x="105" y="44"/>
                    <a:pt x="105" y="44"/>
                    <a:pt x="105" y="44"/>
                  </a:cubicBezTo>
                  <a:cubicBezTo>
                    <a:pt x="103" y="48"/>
                    <a:pt x="103" y="48"/>
                    <a:pt x="103" y="48"/>
                  </a:cubicBezTo>
                  <a:cubicBezTo>
                    <a:pt x="103" y="51"/>
                    <a:pt x="103" y="51"/>
                    <a:pt x="103" y="51"/>
                  </a:cubicBezTo>
                  <a:cubicBezTo>
                    <a:pt x="103" y="51"/>
                    <a:pt x="101" y="51"/>
                    <a:pt x="103" y="52"/>
                  </a:cubicBezTo>
                  <a:cubicBezTo>
                    <a:pt x="105" y="53"/>
                    <a:pt x="109" y="54"/>
                    <a:pt x="109" y="54"/>
                  </a:cubicBezTo>
                  <a:cubicBezTo>
                    <a:pt x="112" y="56"/>
                    <a:pt x="112" y="56"/>
                    <a:pt x="112" y="56"/>
                  </a:cubicBezTo>
                  <a:cubicBezTo>
                    <a:pt x="112" y="56"/>
                    <a:pt x="110" y="59"/>
                    <a:pt x="109" y="60"/>
                  </a:cubicBezTo>
                  <a:cubicBezTo>
                    <a:pt x="108" y="60"/>
                    <a:pt x="105" y="60"/>
                    <a:pt x="105" y="60"/>
                  </a:cubicBezTo>
                  <a:cubicBezTo>
                    <a:pt x="105" y="60"/>
                    <a:pt x="104" y="63"/>
                    <a:pt x="106" y="63"/>
                  </a:cubicBezTo>
                  <a:cubicBezTo>
                    <a:pt x="107" y="64"/>
                    <a:pt x="109" y="64"/>
                    <a:pt x="110" y="64"/>
                  </a:cubicBezTo>
                  <a:cubicBezTo>
                    <a:pt x="111" y="64"/>
                    <a:pt x="113" y="65"/>
                    <a:pt x="113" y="65"/>
                  </a:cubicBezTo>
                  <a:cubicBezTo>
                    <a:pt x="113" y="65"/>
                    <a:pt x="114" y="65"/>
                    <a:pt x="115" y="66"/>
                  </a:cubicBezTo>
                  <a:cubicBezTo>
                    <a:pt x="115" y="68"/>
                    <a:pt x="116" y="69"/>
                    <a:pt x="117" y="69"/>
                  </a:cubicBezTo>
                  <a:cubicBezTo>
                    <a:pt x="118" y="69"/>
                    <a:pt x="120" y="69"/>
                    <a:pt x="121" y="69"/>
                  </a:cubicBezTo>
                  <a:cubicBezTo>
                    <a:pt x="122" y="69"/>
                    <a:pt x="122" y="68"/>
                    <a:pt x="123" y="68"/>
                  </a:cubicBezTo>
                  <a:cubicBezTo>
                    <a:pt x="124" y="69"/>
                    <a:pt x="130" y="68"/>
                    <a:pt x="130" y="68"/>
                  </a:cubicBezTo>
                  <a:cubicBezTo>
                    <a:pt x="130" y="68"/>
                    <a:pt x="130" y="68"/>
                    <a:pt x="131" y="70"/>
                  </a:cubicBezTo>
                  <a:cubicBezTo>
                    <a:pt x="133" y="73"/>
                    <a:pt x="136" y="74"/>
                    <a:pt x="136" y="74"/>
                  </a:cubicBezTo>
                  <a:cubicBezTo>
                    <a:pt x="136" y="74"/>
                    <a:pt x="137" y="75"/>
                    <a:pt x="137" y="74"/>
                  </a:cubicBezTo>
                  <a:cubicBezTo>
                    <a:pt x="137" y="73"/>
                    <a:pt x="138" y="72"/>
                    <a:pt x="138" y="72"/>
                  </a:cubicBezTo>
                  <a:cubicBezTo>
                    <a:pt x="138" y="72"/>
                    <a:pt x="140" y="69"/>
                    <a:pt x="140" y="68"/>
                  </a:cubicBezTo>
                  <a:cubicBezTo>
                    <a:pt x="141" y="67"/>
                    <a:pt x="142" y="64"/>
                    <a:pt x="143" y="64"/>
                  </a:cubicBezTo>
                  <a:cubicBezTo>
                    <a:pt x="144" y="63"/>
                    <a:pt x="147" y="61"/>
                    <a:pt x="147" y="61"/>
                  </a:cubicBezTo>
                  <a:cubicBezTo>
                    <a:pt x="147" y="61"/>
                    <a:pt x="147" y="60"/>
                    <a:pt x="149" y="61"/>
                  </a:cubicBezTo>
                  <a:cubicBezTo>
                    <a:pt x="150" y="63"/>
                    <a:pt x="153" y="65"/>
                    <a:pt x="153" y="65"/>
                  </a:cubicBezTo>
                  <a:cubicBezTo>
                    <a:pt x="158" y="65"/>
                    <a:pt x="158" y="65"/>
                    <a:pt x="158" y="65"/>
                  </a:cubicBezTo>
                  <a:cubicBezTo>
                    <a:pt x="158" y="65"/>
                    <a:pt x="161" y="66"/>
                    <a:pt x="161" y="67"/>
                  </a:cubicBezTo>
                  <a:cubicBezTo>
                    <a:pt x="161" y="68"/>
                    <a:pt x="160" y="68"/>
                    <a:pt x="158" y="69"/>
                  </a:cubicBezTo>
                  <a:cubicBezTo>
                    <a:pt x="157" y="69"/>
                    <a:pt x="154" y="66"/>
                    <a:pt x="154" y="67"/>
                  </a:cubicBezTo>
                  <a:cubicBezTo>
                    <a:pt x="153" y="68"/>
                    <a:pt x="153" y="70"/>
                    <a:pt x="153" y="70"/>
                  </a:cubicBezTo>
                  <a:cubicBezTo>
                    <a:pt x="149" y="72"/>
                    <a:pt x="149" y="72"/>
                    <a:pt x="149" y="72"/>
                  </a:cubicBezTo>
                  <a:cubicBezTo>
                    <a:pt x="150" y="74"/>
                    <a:pt x="150" y="74"/>
                    <a:pt x="150" y="74"/>
                  </a:cubicBezTo>
                  <a:cubicBezTo>
                    <a:pt x="150" y="74"/>
                    <a:pt x="155" y="76"/>
                    <a:pt x="155" y="77"/>
                  </a:cubicBezTo>
                  <a:cubicBezTo>
                    <a:pt x="155" y="78"/>
                    <a:pt x="155" y="80"/>
                    <a:pt x="155" y="80"/>
                  </a:cubicBezTo>
                  <a:cubicBezTo>
                    <a:pt x="158" y="81"/>
                    <a:pt x="158" y="81"/>
                    <a:pt x="158" y="81"/>
                  </a:cubicBezTo>
                  <a:cubicBezTo>
                    <a:pt x="160" y="80"/>
                    <a:pt x="160" y="80"/>
                    <a:pt x="160" y="80"/>
                  </a:cubicBezTo>
                  <a:cubicBezTo>
                    <a:pt x="160" y="84"/>
                    <a:pt x="160" y="84"/>
                    <a:pt x="160" y="84"/>
                  </a:cubicBezTo>
                  <a:cubicBezTo>
                    <a:pt x="160" y="88"/>
                    <a:pt x="160" y="88"/>
                    <a:pt x="160" y="88"/>
                  </a:cubicBezTo>
                  <a:cubicBezTo>
                    <a:pt x="160" y="91"/>
                    <a:pt x="160" y="91"/>
                    <a:pt x="160" y="91"/>
                  </a:cubicBezTo>
                  <a:cubicBezTo>
                    <a:pt x="160" y="91"/>
                    <a:pt x="161" y="94"/>
                    <a:pt x="160" y="94"/>
                  </a:cubicBezTo>
                  <a:cubicBezTo>
                    <a:pt x="159" y="94"/>
                    <a:pt x="156" y="96"/>
                    <a:pt x="156" y="96"/>
                  </a:cubicBezTo>
                  <a:cubicBezTo>
                    <a:pt x="154" y="99"/>
                    <a:pt x="154" y="99"/>
                    <a:pt x="154" y="99"/>
                  </a:cubicBezTo>
                  <a:cubicBezTo>
                    <a:pt x="154" y="99"/>
                    <a:pt x="154" y="103"/>
                    <a:pt x="154" y="104"/>
                  </a:cubicBezTo>
                  <a:cubicBezTo>
                    <a:pt x="155" y="106"/>
                    <a:pt x="154" y="109"/>
                    <a:pt x="154" y="109"/>
                  </a:cubicBezTo>
                  <a:cubicBezTo>
                    <a:pt x="154" y="109"/>
                    <a:pt x="154" y="111"/>
                    <a:pt x="155" y="112"/>
                  </a:cubicBezTo>
                  <a:cubicBezTo>
                    <a:pt x="156" y="113"/>
                    <a:pt x="157" y="115"/>
                    <a:pt x="157" y="115"/>
                  </a:cubicBezTo>
                  <a:cubicBezTo>
                    <a:pt x="157" y="115"/>
                    <a:pt x="158" y="116"/>
                    <a:pt x="159" y="118"/>
                  </a:cubicBezTo>
                  <a:cubicBezTo>
                    <a:pt x="160" y="120"/>
                    <a:pt x="164" y="125"/>
                    <a:pt x="164" y="125"/>
                  </a:cubicBezTo>
                  <a:cubicBezTo>
                    <a:pt x="164" y="125"/>
                    <a:pt x="167" y="126"/>
                    <a:pt x="168" y="126"/>
                  </a:cubicBezTo>
                  <a:cubicBezTo>
                    <a:pt x="168" y="126"/>
                    <a:pt x="172" y="128"/>
                    <a:pt x="172" y="128"/>
                  </a:cubicBezTo>
                  <a:cubicBezTo>
                    <a:pt x="172" y="128"/>
                    <a:pt x="174" y="128"/>
                    <a:pt x="174" y="129"/>
                  </a:cubicBezTo>
                  <a:cubicBezTo>
                    <a:pt x="174" y="129"/>
                    <a:pt x="178" y="135"/>
                    <a:pt x="178" y="135"/>
                  </a:cubicBezTo>
                  <a:cubicBezTo>
                    <a:pt x="182" y="136"/>
                    <a:pt x="182" y="136"/>
                    <a:pt x="182" y="136"/>
                  </a:cubicBezTo>
                  <a:cubicBezTo>
                    <a:pt x="186" y="136"/>
                    <a:pt x="186" y="136"/>
                    <a:pt x="186" y="136"/>
                  </a:cubicBezTo>
                  <a:cubicBezTo>
                    <a:pt x="186" y="136"/>
                    <a:pt x="185" y="141"/>
                    <a:pt x="184" y="142"/>
                  </a:cubicBezTo>
                  <a:cubicBezTo>
                    <a:pt x="183" y="143"/>
                    <a:pt x="180" y="147"/>
                    <a:pt x="180" y="147"/>
                  </a:cubicBezTo>
                  <a:cubicBezTo>
                    <a:pt x="180" y="147"/>
                    <a:pt x="178" y="149"/>
                    <a:pt x="178" y="151"/>
                  </a:cubicBezTo>
                  <a:cubicBezTo>
                    <a:pt x="179" y="152"/>
                    <a:pt x="179" y="155"/>
                    <a:pt x="179" y="155"/>
                  </a:cubicBezTo>
                  <a:cubicBezTo>
                    <a:pt x="179" y="155"/>
                    <a:pt x="177" y="157"/>
                    <a:pt x="176" y="157"/>
                  </a:cubicBezTo>
                  <a:cubicBezTo>
                    <a:pt x="175" y="157"/>
                    <a:pt x="173" y="157"/>
                    <a:pt x="172" y="158"/>
                  </a:cubicBezTo>
                  <a:cubicBezTo>
                    <a:pt x="171" y="158"/>
                    <a:pt x="170" y="159"/>
                    <a:pt x="170" y="159"/>
                  </a:cubicBezTo>
                  <a:cubicBezTo>
                    <a:pt x="169" y="160"/>
                    <a:pt x="167" y="162"/>
                    <a:pt x="167" y="162"/>
                  </a:cubicBezTo>
                  <a:cubicBezTo>
                    <a:pt x="169" y="165"/>
                    <a:pt x="169" y="165"/>
                    <a:pt x="169" y="165"/>
                  </a:cubicBezTo>
                  <a:cubicBezTo>
                    <a:pt x="170" y="170"/>
                    <a:pt x="170" y="170"/>
                    <a:pt x="170" y="170"/>
                  </a:cubicBezTo>
                  <a:cubicBezTo>
                    <a:pt x="170" y="175"/>
                    <a:pt x="170" y="175"/>
                    <a:pt x="170" y="175"/>
                  </a:cubicBezTo>
                  <a:cubicBezTo>
                    <a:pt x="170" y="175"/>
                    <a:pt x="173" y="176"/>
                    <a:pt x="173" y="177"/>
                  </a:cubicBezTo>
                  <a:cubicBezTo>
                    <a:pt x="174" y="177"/>
                    <a:pt x="175" y="180"/>
                    <a:pt x="175" y="180"/>
                  </a:cubicBezTo>
                  <a:cubicBezTo>
                    <a:pt x="174" y="182"/>
                    <a:pt x="174" y="182"/>
                    <a:pt x="174" y="182"/>
                  </a:cubicBezTo>
                  <a:cubicBezTo>
                    <a:pt x="173" y="185"/>
                    <a:pt x="173" y="185"/>
                    <a:pt x="173" y="185"/>
                  </a:cubicBezTo>
                  <a:cubicBezTo>
                    <a:pt x="173" y="185"/>
                    <a:pt x="172" y="187"/>
                    <a:pt x="171" y="188"/>
                  </a:cubicBezTo>
                  <a:cubicBezTo>
                    <a:pt x="169" y="188"/>
                    <a:pt x="166" y="188"/>
                    <a:pt x="166" y="188"/>
                  </a:cubicBezTo>
                  <a:cubicBezTo>
                    <a:pt x="166" y="188"/>
                    <a:pt x="166" y="187"/>
                    <a:pt x="164" y="188"/>
                  </a:cubicBezTo>
                  <a:cubicBezTo>
                    <a:pt x="162" y="188"/>
                    <a:pt x="160" y="190"/>
                    <a:pt x="160" y="190"/>
                  </a:cubicBezTo>
                  <a:cubicBezTo>
                    <a:pt x="160" y="190"/>
                    <a:pt x="160" y="190"/>
                    <a:pt x="159" y="191"/>
                  </a:cubicBezTo>
                  <a:cubicBezTo>
                    <a:pt x="157" y="191"/>
                    <a:pt x="156" y="191"/>
                    <a:pt x="155" y="191"/>
                  </a:cubicBezTo>
                  <a:cubicBezTo>
                    <a:pt x="154" y="191"/>
                    <a:pt x="152" y="190"/>
                    <a:pt x="152" y="190"/>
                  </a:cubicBezTo>
                  <a:cubicBezTo>
                    <a:pt x="150" y="193"/>
                    <a:pt x="150" y="193"/>
                    <a:pt x="150" y="193"/>
                  </a:cubicBezTo>
                  <a:cubicBezTo>
                    <a:pt x="150" y="193"/>
                    <a:pt x="148" y="194"/>
                    <a:pt x="147" y="194"/>
                  </a:cubicBezTo>
                  <a:cubicBezTo>
                    <a:pt x="147" y="194"/>
                    <a:pt x="144" y="198"/>
                    <a:pt x="144" y="198"/>
                  </a:cubicBezTo>
                  <a:cubicBezTo>
                    <a:pt x="144" y="198"/>
                    <a:pt x="144" y="198"/>
                    <a:pt x="143" y="198"/>
                  </a:cubicBezTo>
                  <a:cubicBezTo>
                    <a:pt x="141" y="198"/>
                    <a:pt x="139" y="197"/>
                    <a:pt x="139" y="197"/>
                  </a:cubicBezTo>
                  <a:cubicBezTo>
                    <a:pt x="136" y="194"/>
                    <a:pt x="136" y="194"/>
                    <a:pt x="136" y="194"/>
                  </a:cubicBezTo>
                  <a:cubicBezTo>
                    <a:pt x="136" y="194"/>
                    <a:pt x="137" y="194"/>
                    <a:pt x="139" y="192"/>
                  </a:cubicBezTo>
                  <a:cubicBezTo>
                    <a:pt x="140" y="191"/>
                    <a:pt x="140" y="191"/>
                    <a:pt x="140" y="190"/>
                  </a:cubicBezTo>
                  <a:cubicBezTo>
                    <a:pt x="139" y="188"/>
                    <a:pt x="138" y="186"/>
                    <a:pt x="139" y="186"/>
                  </a:cubicBezTo>
                  <a:cubicBezTo>
                    <a:pt x="140" y="185"/>
                    <a:pt x="141" y="186"/>
                    <a:pt x="142" y="184"/>
                  </a:cubicBezTo>
                  <a:cubicBezTo>
                    <a:pt x="142" y="183"/>
                    <a:pt x="142" y="182"/>
                    <a:pt x="142" y="180"/>
                  </a:cubicBezTo>
                  <a:cubicBezTo>
                    <a:pt x="142" y="179"/>
                    <a:pt x="142" y="177"/>
                    <a:pt x="143" y="177"/>
                  </a:cubicBezTo>
                  <a:cubicBezTo>
                    <a:pt x="144" y="176"/>
                    <a:pt x="144" y="175"/>
                    <a:pt x="144" y="175"/>
                  </a:cubicBezTo>
                  <a:cubicBezTo>
                    <a:pt x="139" y="174"/>
                    <a:pt x="139" y="174"/>
                    <a:pt x="139" y="174"/>
                  </a:cubicBezTo>
                  <a:cubicBezTo>
                    <a:pt x="136" y="175"/>
                    <a:pt x="136" y="175"/>
                    <a:pt x="136" y="175"/>
                  </a:cubicBezTo>
                  <a:cubicBezTo>
                    <a:pt x="136" y="175"/>
                    <a:pt x="136" y="173"/>
                    <a:pt x="134" y="173"/>
                  </a:cubicBezTo>
                  <a:cubicBezTo>
                    <a:pt x="132" y="172"/>
                    <a:pt x="128" y="172"/>
                    <a:pt x="128" y="172"/>
                  </a:cubicBezTo>
                  <a:cubicBezTo>
                    <a:pt x="127" y="168"/>
                    <a:pt x="127" y="168"/>
                    <a:pt x="127" y="168"/>
                  </a:cubicBezTo>
                  <a:cubicBezTo>
                    <a:pt x="119" y="166"/>
                    <a:pt x="119" y="166"/>
                    <a:pt x="119" y="166"/>
                  </a:cubicBezTo>
                  <a:cubicBezTo>
                    <a:pt x="119" y="166"/>
                    <a:pt x="118" y="162"/>
                    <a:pt x="117" y="161"/>
                  </a:cubicBezTo>
                  <a:cubicBezTo>
                    <a:pt x="116" y="160"/>
                    <a:pt x="116" y="160"/>
                    <a:pt x="116" y="160"/>
                  </a:cubicBezTo>
                  <a:cubicBezTo>
                    <a:pt x="111" y="156"/>
                    <a:pt x="111" y="156"/>
                    <a:pt x="111" y="156"/>
                  </a:cubicBezTo>
                  <a:cubicBezTo>
                    <a:pt x="108" y="156"/>
                    <a:pt x="108" y="156"/>
                    <a:pt x="108" y="156"/>
                  </a:cubicBezTo>
                  <a:cubicBezTo>
                    <a:pt x="108" y="156"/>
                    <a:pt x="107" y="156"/>
                    <a:pt x="105" y="155"/>
                  </a:cubicBezTo>
                  <a:cubicBezTo>
                    <a:pt x="102" y="154"/>
                    <a:pt x="101" y="151"/>
                    <a:pt x="101" y="151"/>
                  </a:cubicBezTo>
                  <a:cubicBezTo>
                    <a:pt x="101" y="151"/>
                    <a:pt x="101" y="149"/>
                    <a:pt x="99" y="150"/>
                  </a:cubicBezTo>
                  <a:cubicBezTo>
                    <a:pt x="97" y="152"/>
                    <a:pt x="95" y="152"/>
                    <a:pt x="94" y="153"/>
                  </a:cubicBezTo>
                  <a:cubicBezTo>
                    <a:pt x="94" y="153"/>
                    <a:pt x="93" y="153"/>
                    <a:pt x="92" y="154"/>
                  </a:cubicBezTo>
                  <a:cubicBezTo>
                    <a:pt x="92" y="155"/>
                    <a:pt x="91" y="155"/>
                    <a:pt x="93" y="157"/>
                  </a:cubicBezTo>
                  <a:cubicBezTo>
                    <a:pt x="94" y="158"/>
                    <a:pt x="95" y="159"/>
                    <a:pt x="95" y="159"/>
                  </a:cubicBezTo>
                  <a:cubicBezTo>
                    <a:pt x="94" y="164"/>
                    <a:pt x="94" y="164"/>
                    <a:pt x="94" y="164"/>
                  </a:cubicBezTo>
                  <a:cubicBezTo>
                    <a:pt x="88" y="170"/>
                    <a:pt x="88" y="170"/>
                    <a:pt x="88" y="170"/>
                  </a:cubicBezTo>
                  <a:cubicBezTo>
                    <a:pt x="89" y="173"/>
                    <a:pt x="89" y="173"/>
                    <a:pt x="89" y="173"/>
                  </a:cubicBezTo>
                  <a:cubicBezTo>
                    <a:pt x="89" y="173"/>
                    <a:pt x="91" y="173"/>
                    <a:pt x="88" y="174"/>
                  </a:cubicBezTo>
                  <a:cubicBezTo>
                    <a:pt x="86" y="175"/>
                    <a:pt x="86" y="176"/>
                    <a:pt x="85" y="176"/>
                  </a:cubicBezTo>
                  <a:cubicBezTo>
                    <a:pt x="85" y="175"/>
                    <a:pt x="84" y="174"/>
                    <a:pt x="82" y="173"/>
                  </a:cubicBezTo>
                  <a:cubicBezTo>
                    <a:pt x="81" y="172"/>
                    <a:pt x="81" y="172"/>
                    <a:pt x="81" y="172"/>
                  </a:cubicBezTo>
                  <a:cubicBezTo>
                    <a:pt x="81" y="172"/>
                    <a:pt x="81" y="172"/>
                    <a:pt x="80" y="171"/>
                  </a:cubicBezTo>
                  <a:cubicBezTo>
                    <a:pt x="80" y="171"/>
                    <a:pt x="80" y="171"/>
                    <a:pt x="80" y="171"/>
                  </a:cubicBezTo>
                  <a:cubicBezTo>
                    <a:pt x="80" y="171"/>
                    <a:pt x="80" y="170"/>
                    <a:pt x="78" y="170"/>
                  </a:cubicBezTo>
                  <a:cubicBezTo>
                    <a:pt x="77" y="170"/>
                    <a:pt x="75" y="168"/>
                    <a:pt x="75" y="168"/>
                  </a:cubicBezTo>
                  <a:cubicBezTo>
                    <a:pt x="72" y="168"/>
                    <a:pt x="72" y="168"/>
                    <a:pt x="72" y="168"/>
                  </a:cubicBezTo>
                  <a:cubicBezTo>
                    <a:pt x="72" y="168"/>
                    <a:pt x="69" y="165"/>
                    <a:pt x="69" y="165"/>
                  </a:cubicBezTo>
                  <a:cubicBezTo>
                    <a:pt x="68" y="165"/>
                    <a:pt x="65" y="164"/>
                    <a:pt x="65" y="164"/>
                  </a:cubicBezTo>
                  <a:cubicBezTo>
                    <a:pt x="65" y="162"/>
                    <a:pt x="65" y="162"/>
                    <a:pt x="65" y="162"/>
                  </a:cubicBezTo>
                  <a:cubicBezTo>
                    <a:pt x="65" y="162"/>
                    <a:pt x="64" y="162"/>
                    <a:pt x="64" y="162"/>
                  </a:cubicBezTo>
                  <a:cubicBezTo>
                    <a:pt x="63" y="162"/>
                    <a:pt x="62" y="163"/>
                    <a:pt x="62" y="163"/>
                  </a:cubicBezTo>
                  <a:cubicBezTo>
                    <a:pt x="59" y="164"/>
                    <a:pt x="59" y="164"/>
                    <a:pt x="59" y="164"/>
                  </a:cubicBezTo>
                  <a:cubicBezTo>
                    <a:pt x="59" y="164"/>
                    <a:pt x="57" y="164"/>
                    <a:pt x="57" y="164"/>
                  </a:cubicBezTo>
                  <a:cubicBezTo>
                    <a:pt x="56" y="163"/>
                    <a:pt x="55" y="161"/>
                    <a:pt x="55" y="161"/>
                  </a:cubicBezTo>
                  <a:cubicBezTo>
                    <a:pt x="55" y="161"/>
                    <a:pt x="55" y="161"/>
                    <a:pt x="54" y="161"/>
                  </a:cubicBezTo>
                  <a:cubicBezTo>
                    <a:pt x="53" y="162"/>
                    <a:pt x="55" y="163"/>
                    <a:pt x="53" y="162"/>
                  </a:cubicBezTo>
                  <a:cubicBezTo>
                    <a:pt x="50" y="161"/>
                    <a:pt x="50" y="161"/>
                    <a:pt x="50" y="161"/>
                  </a:cubicBezTo>
                  <a:cubicBezTo>
                    <a:pt x="48" y="159"/>
                    <a:pt x="48" y="159"/>
                    <a:pt x="48" y="159"/>
                  </a:cubicBezTo>
                  <a:cubicBezTo>
                    <a:pt x="47" y="159"/>
                    <a:pt x="47" y="159"/>
                    <a:pt x="47" y="159"/>
                  </a:cubicBezTo>
                  <a:cubicBezTo>
                    <a:pt x="46" y="159"/>
                    <a:pt x="46" y="159"/>
                    <a:pt x="46" y="159"/>
                  </a:cubicBezTo>
                  <a:cubicBezTo>
                    <a:pt x="46" y="159"/>
                    <a:pt x="45" y="157"/>
                    <a:pt x="45" y="157"/>
                  </a:cubicBezTo>
                  <a:cubicBezTo>
                    <a:pt x="45" y="157"/>
                    <a:pt x="45" y="155"/>
                    <a:pt x="45" y="155"/>
                  </a:cubicBezTo>
                  <a:cubicBezTo>
                    <a:pt x="44" y="155"/>
                    <a:pt x="41" y="154"/>
                    <a:pt x="41" y="154"/>
                  </a:cubicBezTo>
                  <a:cubicBezTo>
                    <a:pt x="40" y="152"/>
                    <a:pt x="40" y="152"/>
                    <a:pt x="40" y="152"/>
                  </a:cubicBezTo>
                  <a:cubicBezTo>
                    <a:pt x="40" y="152"/>
                    <a:pt x="40" y="152"/>
                    <a:pt x="40" y="152"/>
                  </a:cubicBezTo>
                  <a:cubicBezTo>
                    <a:pt x="39" y="152"/>
                    <a:pt x="37" y="151"/>
                    <a:pt x="37" y="151"/>
                  </a:cubicBezTo>
                  <a:cubicBezTo>
                    <a:pt x="36" y="150"/>
                    <a:pt x="36" y="150"/>
                    <a:pt x="36" y="150"/>
                  </a:cubicBezTo>
                  <a:cubicBezTo>
                    <a:pt x="33" y="150"/>
                    <a:pt x="33" y="150"/>
                    <a:pt x="33" y="150"/>
                  </a:cubicBezTo>
                  <a:cubicBezTo>
                    <a:pt x="32" y="148"/>
                    <a:pt x="32" y="148"/>
                    <a:pt x="32" y="148"/>
                  </a:cubicBezTo>
                  <a:cubicBezTo>
                    <a:pt x="32" y="148"/>
                    <a:pt x="31" y="147"/>
                    <a:pt x="31" y="147"/>
                  </a:cubicBezTo>
                  <a:cubicBezTo>
                    <a:pt x="32" y="147"/>
                    <a:pt x="32" y="145"/>
                    <a:pt x="32" y="145"/>
                  </a:cubicBezTo>
                  <a:cubicBezTo>
                    <a:pt x="31" y="145"/>
                    <a:pt x="31" y="145"/>
                    <a:pt x="31" y="145"/>
                  </a:cubicBezTo>
                  <a:cubicBezTo>
                    <a:pt x="32" y="144"/>
                    <a:pt x="34" y="144"/>
                    <a:pt x="34" y="144"/>
                  </a:cubicBezTo>
                  <a:cubicBezTo>
                    <a:pt x="36" y="141"/>
                    <a:pt x="36" y="141"/>
                    <a:pt x="36" y="141"/>
                  </a:cubicBezTo>
                  <a:cubicBezTo>
                    <a:pt x="36" y="141"/>
                    <a:pt x="36" y="141"/>
                    <a:pt x="37" y="141"/>
                  </a:cubicBezTo>
                  <a:cubicBezTo>
                    <a:pt x="39" y="142"/>
                    <a:pt x="40" y="142"/>
                    <a:pt x="41" y="142"/>
                  </a:cubicBezTo>
                  <a:cubicBezTo>
                    <a:pt x="42" y="142"/>
                    <a:pt x="43" y="144"/>
                    <a:pt x="43" y="140"/>
                  </a:cubicBezTo>
                  <a:cubicBezTo>
                    <a:pt x="43" y="137"/>
                    <a:pt x="43" y="136"/>
                    <a:pt x="43" y="136"/>
                  </a:cubicBezTo>
                  <a:cubicBezTo>
                    <a:pt x="38" y="132"/>
                    <a:pt x="38" y="132"/>
                    <a:pt x="38" y="132"/>
                  </a:cubicBezTo>
                  <a:cubicBezTo>
                    <a:pt x="38" y="132"/>
                    <a:pt x="38" y="131"/>
                    <a:pt x="37" y="129"/>
                  </a:cubicBezTo>
                  <a:cubicBezTo>
                    <a:pt x="36" y="128"/>
                    <a:pt x="35" y="127"/>
                    <a:pt x="35" y="127"/>
                  </a:cubicBezTo>
                  <a:cubicBezTo>
                    <a:pt x="34" y="127"/>
                    <a:pt x="32" y="125"/>
                    <a:pt x="32" y="125"/>
                  </a:cubicBezTo>
                  <a:cubicBezTo>
                    <a:pt x="31" y="124"/>
                    <a:pt x="30" y="123"/>
                    <a:pt x="30" y="123"/>
                  </a:cubicBezTo>
                  <a:cubicBezTo>
                    <a:pt x="30" y="123"/>
                    <a:pt x="30" y="121"/>
                    <a:pt x="30" y="120"/>
                  </a:cubicBezTo>
                  <a:cubicBezTo>
                    <a:pt x="31" y="120"/>
                    <a:pt x="31" y="120"/>
                    <a:pt x="32" y="120"/>
                  </a:cubicBezTo>
                  <a:cubicBezTo>
                    <a:pt x="33" y="121"/>
                    <a:pt x="34" y="121"/>
                    <a:pt x="35" y="121"/>
                  </a:cubicBezTo>
                  <a:cubicBezTo>
                    <a:pt x="36" y="121"/>
                    <a:pt x="37" y="121"/>
                    <a:pt x="38" y="121"/>
                  </a:cubicBezTo>
                  <a:cubicBezTo>
                    <a:pt x="38" y="121"/>
                    <a:pt x="41" y="120"/>
                    <a:pt x="41" y="120"/>
                  </a:cubicBezTo>
                  <a:cubicBezTo>
                    <a:pt x="42" y="120"/>
                    <a:pt x="42" y="118"/>
                    <a:pt x="43" y="118"/>
                  </a:cubicBezTo>
                  <a:cubicBezTo>
                    <a:pt x="43" y="118"/>
                    <a:pt x="44" y="117"/>
                    <a:pt x="43" y="116"/>
                  </a:cubicBezTo>
                  <a:cubicBezTo>
                    <a:pt x="43" y="116"/>
                    <a:pt x="41" y="115"/>
                    <a:pt x="41" y="115"/>
                  </a:cubicBezTo>
                  <a:cubicBezTo>
                    <a:pt x="40" y="115"/>
                    <a:pt x="39" y="114"/>
                    <a:pt x="39" y="113"/>
                  </a:cubicBezTo>
                  <a:cubicBezTo>
                    <a:pt x="38" y="113"/>
                    <a:pt x="37" y="112"/>
                    <a:pt x="37" y="111"/>
                  </a:cubicBezTo>
                  <a:cubicBezTo>
                    <a:pt x="36" y="111"/>
                    <a:pt x="36" y="112"/>
                    <a:pt x="35" y="112"/>
                  </a:cubicBezTo>
                  <a:cubicBezTo>
                    <a:pt x="34" y="111"/>
                    <a:pt x="33" y="110"/>
                    <a:pt x="32" y="109"/>
                  </a:cubicBezTo>
                  <a:cubicBezTo>
                    <a:pt x="32" y="108"/>
                    <a:pt x="32" y="108"/>
                    <a:pt x="31" y="107"/>
                  </a:cubicBezTo>
                  <a:cubicBezTo>
                    <a:pt x="30" y="107"/>
                    <a:pt x="29" y="106"/>
                    <a:pt x="28" y="106"/>
                  </a:cubicBezTo>
                  <a:cubicBezTo>
                    <a:pt x="27" y="106"/>
                    <a:pt x="27" y="107"/>
                    <a:pt x="25" y="106"/>
                  </a:cubicBezTo>
                  <a:cubicBezTo>
                    <a:pt x="23" y="106"/>
                    <a:pt x="21" y="105"/>
                    <a:pt x="21" y="104"/>
                  </a:cubicBezTo>
                  <a:cubicBezTo>
                    <a:pt x="22" y="103"/>
                    <a:pt x="21" y="103"/>
                    <a:pt x="22" y="102"/>
                  </a:cubicBezTo>
                  <a:cubicBezTo>
                    <a:pt x="22" y="101"/>
                    <a:pt x="22" y="99"/>
                    <a:pt x="22" y="98"/>
                  </a:cubicBezTo>
                  <a:cubicBezTo>
                    <a:pt x="22" y="97"/>
                    <a:pt x="21" y="98"/>
                    <a:pt x="21" y="95"/>
                  </a:cubicBezTo>
                  <a:cubicBezTo>
                    <a:pt x="20" y="92"/>
                    <a:pt x="22" y="93"/>
                    <a:pt x="22" y="93"/>
                  </a:cubicBezTo>
                  <a:cubicBezTo>
                    <a:pt x="22" y="93"/>
                    <a:pt x="23" y="91"/>
                    <a:pt x="23" y="90"/>
                  </a:cubicBezTo>
                  <a:cubicBezTo>
                    <a:pt x="23" y="90"/>
                    <a:pt x="24" y="87"/>
                    <a:pt x="24" y="87"/>
                  </a:cubicBezTo>
                  <a:cubicBezTo>
                    <a:pt x="27" y="83"/>
                    <a:pt x="27" y="83"/>
                    <a:pt x="27" y="83"/>
                  </a:cubicBezTo>
                  <a:cubicBezTo>
                    <a:pt x="27" y="80"/>
                    <a:pt x="27" y="80"/>
                    <a:pt x="27" y="80"/>
                  </a:cubicBezTo>
                  <a:cubicBezTo>
                    <a:pt x="27" y="76"/>
                    <a:pt x="27" y="76"/>
                    <a:pt x="27" y="76"/>
                  </a:cubicBezTo>
                  <a:cubicBezTo>
                    <a:pt x="27" y="73"/>
                    <a:pt x="27" y="73"/>
                    <a:pt x="27" y="73"/>
                  </a:cubicBezTo>
                  <a:cubicBezTo>
                    <a:pt x="24" y="72"/>
                    <a:pt x="24" y="72"/>
                    <a:pt x="24" y="72"/>
                  </a:cubicBezTo>
                  <a:cubicBezTo>
                    <a:pt x="18" y="71"/>
                    <a:pt x="18" y="71"/>
                    <a:pt x="18" y="71"/>
                  </a:cubicBezTo>
                  <a:cubicBezTo>
                    <a:pt x="18" y="71"/>
                    <a:pt x="18" y="73"/>
                    <a:pt x="17" y="73"/>
                  </a:cubicBezTo>
                  <a:cubicBezTo>
                    <a:pt x="17" y="73"/>
                    <a:pt x="16" y="74"/>
                    <a:pt x="15" y="74"/>
                  </a:cubicBezTo>
                  <a:cubicBezTo>
                    <a:pt x="14" y="73"/>
                    <a:pt x="14" y="73"/>
                    <a:pt x="14" y="73"/>
                  </a:cubicBezTo>
                  <a:cubicBezTo>
                    <a:pt x="16" y="71"/>
                    <a:pt x="16" y="71"/>
                    <a:pt x="16" y="71"/>
                  </a:cubicBezTo>
                  <a:cubicBezTo>
                    <a:pt x="16" y="67"/>
                    <a:pt x="16" y="67"/>
                    <a:pt x="16" y="67"/>
                  </a:cubicBezTo>
                  <a:cubicBezTo>
                    <a:pt x="16" y="67"/>
                    <a:pt x="15" y="65"/>
                    <a:pt x="14" y="63"/>
                  </a:cubicBezTo>
                  <a:cubicBezTo>
                    <a:pt x="13" y="62"/>
                    <a:pt x="12" y="61"/>
                    <a:pt x="12" y="61"/>
                  </a:cubicBezTo>
                  <a:cubicBezTo>
                    <a:pt x="15" y="59"/>
                    <a:pt x="15" y="59"/>
                    <a:pt x="15" y="59"/>
                  </a:cubicBezTo>
                  <a:cubicBezTo>
                    <a:pt x="16" y="58"/>
                    <a:pt x="16" y="58"/>
                    <a:pt x="16" y="58"/>
                  </a:cubicBezTo>
                  <a:cubicBezTo>
                    <a:pt x="16" y="57"/>
                    <a:pt x="16" y="57"/>
                    <a:pt x="16" y="57"/>
                  </a:cubicBezTo>
                  <a:cubicBezTo>
                    <a:pt x="16" y="57"/>
                    <a:pt x="18" y="59"/>
                    <a:pt x="20" y="59"/>
                  </a:cubicBezTo>
                  <a:cubicBezTo>
                    <a:pt x="21" y="59"/>
                    <a:pt x="20" y="59"/>
                    <a:pt x="22" y="58"/>
                  </a:cubicBezTo>
                  <a:cubicBezTo>
                    <a:pt x="24" y="58"/>
                    <a:pt x="27" y="55"/>
                    <a:pt x="27" y="55"/>
                  </a:cubicBezTo>
                  <a:cubicBezTo>
                    <a:pt x="27" y="55"/>
                    <a:pt x="25" y="53"/>
                    <a:pt x="24" y="53"/>
                  </a:cubicBezTo>
                  <a:cubicBezTo>
                    <a:pt x="23" y="54"/>
                    <a:pt x="24" y="54"/>
                    <a:pt x="21" y="54"/>
                  </a:cubicBezTo>
                  <a:cubicBezTo>
                    <a:pt x="18" y="53"/>
                    <a:pt x="17" y="52"/>
                    <a:pt x="17" y="52"/>
                  </a:cubicBezTo>
                  <a:cubicBezTo>
                    <a:pt x="17" y="52"/>
                    <a:pt x="16" y="52"/>
                    <a:pt x="15" y="52"/>
                  </a:cubicBezTo>
                  <a:cubicBezTo>
                    <a:pt x="14" y="52"/>
                    <a:pt x="14" y="52"/>
                    <a:pt x="13" y="51"/>
                  </a:cubicBezTo>
                  <a:cubicBezTo>
                    <a:pt x="11" y="49"/>
                    <a:pt x="9" y="47"/>
                    <a:pt x="9" y="47"/>
                  </a:cubicBezTo>
                  <a:cubicBezTo>
                    <a:pt x="9" y="47"/>
                    <a:pt x="7" y="48"/>
                    <a:pt x="7" y="47"/>
                  </a:cubicBezTo>
                  <a:cubicBezTo>
                    <a:pt x="7" y="46"/>
                    <a:pt x="8" y="45"/>
                    <a:pt x="8" y="45"/>
                  </a:cubicBezTo>
                  <a:cubicBezTo>
                    <a:pt x="7" y="43"/>
                    <a:pt x="7" y="43"/>
                    <a:pt x="7" y="43"/>
                  </a:cubicBezTo>
                  <a:cubicBezTo>
                    <a:pt x="7" y="43"/>
                    <a:pt x="9" y="43"/>
                    <a:pt x="10" y="42"/>
                  </a:cubicBezTo>
                  <a:cubicBezTo>
                    <a:pt x="11" y="42"/>
                    <a:pt x="11" y="39"/>
                    <a:pt x="10" y="39"/>
                  </a:cubicBezTo>
                  <a:cubicBezTo>
                    <a:pt x="9" y="39"/>
                    <a:pt x="8" y="38"/>
                    <a:pt x="7" y="39"/>
                  </a:cubicBezTo>
                  <a:cubicBezTo>
                    <a:pt x="6" y="39"/>
                    <a:pt x="5" y="40"/>
                    <a:pt x="5" y="40"/>
                  </a:cubicBezTo>
                  <a:cubicBezTo>
                    <a:pt x="4" y="40"/>
                    <a:pt x="2" y="39"/>
                    <a:pt x="2" y="38"/>
                  </a:cubicBezTo>
                  <a:cubicBezTo>
                    <a:pt x="2" y="37"/>
                    <a:pt x="1" y="37"/>
                    <a:pt x="3" y="36"/>
                  </a:cubicBezTo>
                  <a:cubicBezTo>
                    <a:pt x="4" y="36"/>
                    <a:pt x="5" y="34"/>
                    <a:pt x="5" y="34"/>
                  </a:cubicBezTo>
                  <a:cubicBezTo>
                    <a:pt x="3" y="31"/>
                    <a:pt x="3" y="31"/>
                    <a:pt x="3" y="31"/>
                  </a:cubicBezTo>
                  <a:cubicBezTo>
                    <a:pt x="4" y="25"/>
                    <a:pt x="4" y="25"/>
                    <a:pt x="4" y="25"/>
                  </a:cubicBezTo>
                  <a:cubicBezTo>
                    <a:pt x="0" y="24"/>
                    <a:pt x="0" y="24"/>
                    <a:pt x="0" y="24"/>
                  </a:cubicBezTo>
                  <a:cubicBezTo>
                    <a:pt x="0" y="22"/>
                    <a:pt x="0" y="22"/>
                    <a:pt x="0" y="22"/>
                  </a:cubicBezTo>
                  <a:cubicBezTo>
                    <a:pt x="4" y="20"/>
                    <a:pt x="4" y="20"/>
                    <a:pt x="4" y="20"/>
                  </a:cubicBezTo>
                  <a:cubicBezTo>
                    <a:pt x="8" y="14"/>
                    <a:pt x="8" y="14"/>
                    <a:pt x="8" y="14"/>
                  </a:cubicBezTo>
                  <a:cubicBezTo>
                    <a:pt x="9" y="15"/>
                    <a:pt x="9" y="15"/>
                    <a:pt x="9" y="15"/>
                  </a:cubicBezTo>
                  <a:cubicBezTo>
                    <a:pt x="9" y="15"/>
                    <a:pt x="10" y="15"/>
                    <a:pt x="11" y="1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0" name="Freeform 25"/>
            <p:cNvSpPr>
              <a:spLocks/>
            </p:cNvSpPr>
            <p:nvPr/>
          </p:nvSpPr>
          <p:spPr bwMode="auto">
            <a:xfrm>
              <a:off x="4681844" y="3129624"/>
              <a:ext cx="394695" cy="240785"/>
            </a:xfrm>
            <a:custGeom>
              <a:avLst/>
              <a:gdLst>
                <a:gd name="T0" fmla="*/ 33 w 173"/>
                <a:gd name="T1" fmla="*/ 82 h 109"/>
                <a:gd name="T2" fmla="*/ 34 w 173"/>
                <a:gd name="T3" fmla="*/ 96 h 109"/>
                <a:gd name="T4" fmla="*/ 43 w 173"/>
                <a:gd name="T5" fmla="*/ 106 h 109"/>
                <a:gd name="T6" fmla="*/ 57 w 173"/>
                <a:gd name="T7" fmla="*/ 101 h 109"/>
                <a:gd name="T8" fmla="*/ 68 w 173"/>
                <a:gd name="T9" fmla="*/ 103 h 109"/>
                <a:gd name="T10" fmla="*/ 78 w 173"/>
                <a:gd name="T11" fmla="*/ 97 h 109"/>
                <a:gd name="T12" fmla="*/ 81 w 173"/>
                <a:gd name="T13" fmla="*/ 85 h 109"/>
                <a:gd name="T14" fmla="*/ 88 w 173"/>
                <a:gd name="T15" fmla="*/ 77 h 109"/>
                <a:gd name="T16" fmla="*/ 94 w 173"/>
                <a:gd name="T17" fmla="*/ 85 h 109"/>
                <a:gd name="T18" fmla="*/ 103 w 173"/>
                <a:gd name="T19" fmla="*/ 92 h 109"/>
                <a:gd name="T20" fmla="*/ 110 w 173"/>
                <a:gd name="T21" fmla="*/ 96 h 109"/>
                <a:gd name="T22" fmla="*/ 113 w 173"/>
                <a:gd name="T23" fmla="*/ 108 h 109"/>
                <a:gd name="T24" fmla="*/ 117 w 173"/>
                <a:gd name="T25" fmla="*/ 101 h 109"/>
                <a:gd name="T26" fmla="*/ 121 w 173"/>
                <a:gd name="T27" fmla="*/ 89 h 109"/>
                <a:gd name="T28" fmla="*/ 126 w 173"/>
                <a:gd name="T29" fmla="*/ 80 h 109"/>
                <a:gd name="T30" fmla="*/ 130 w 173"/>
                <a:gd name="T31" fmla="*/ 72 h 109"/>
                <a:gd name="T32" fmla="*/ 136 w 173"/>
                <a:gd name="T33" fmla="*/ 81 h 109"/>
                <a:gd name="T34" fmla="*/ 147 w 173"/>
                <a:gd name="T35" fmla="*/ 78 h 109"/>
                <a:gd name="T36" fmla="*/ 156 w 173"/>
                <a:gd name="T37" fmla="*/ 84 h 109"/>
                <a:gd name="T38" fmla="*/ 158 w 173"/>
                <a:gd name="T39" fmla="*/ 79 h 109"/>
                <a:gd name="T40" fmla="*/ 156 w 173"/>
                <a:gd name="T41" fmla="*/ 71 h 109"/>
                <a:gd name="T42" fmla="*/ 161 w 173"/>
                <a:gd name="T43" fmla="*/ 64 h 109"/>
                <a:gd name="T44" fmla="*/ 170 w 173"/>
                <a:gd name="T45" fmla="*/ 67 h 109"/>
                <a:gd name="T46" fmla="*/ 170 w 173"/>
                <a:gd name="T47" fmla="*/ 58 h 109"/>
                <a:gd name="T48" fmla="*/ 170 w 173"/>
                <a:gd name="T49" fmla="*/ 45 h 109"/>
                <a:gd name="T50" fmla="*/ 163 w 173"/>
                <a:gd name="T51" fmla="*/ 46 h 109"/>
                <a:gd name="T52" fmla="*/ 152 w 173"/>
                <a:gd name="T53" fmla="*/ 48 h 109"/>
                <a:gd name="T54" fmla="*/ 138 w 173"/>
                <a:gd name="T55" fmla="*/ 40 h 109"/>
                <a:gd name="T56" fmla="*/ 133 w 173"/>
                <a:gd name="T57" fmla="*/ 40 h 109"/>
                <a:gd name="T58" fmla="*/ 133 w 173"/>
                <a:gd name="T59" fmla="*/ 35 h 109"/>
                <a:gd name="T60" fmla="*/ 137 w 173"/>
                <a:gd name="T61" fmla="*/ 24 h 109"/>
                <a:gd name="T62" fmla="*/ 136 w 173"/>
                <a:gd name="T63" fmla="*/ 15 h 109"/>
                <a:gd name="T64" fmla="*/ 125 w 173"/>
                <a:gd name="T65" fmla="*/ 8 h 109"/>
                <a:gd name="T66" fmla="*/ 110 w 173"/>
                <a:gd name="T67" fmla="*/ 7 h 109"/>
                <a:gd name="T68" fmla="*/ 102 w 173"/>
                <a:gd name="T69" fmla="*/ 6 h 109"/>
                <a:gd name="T70" fmla="*/ 103 w 173"/>
                <a:gd name="T71" fmla="*/ 1 h 109"/>
                <a:gd name="T72" fmla="*/ 95 w 173"/>
                <a:gd name="T73" fmla="*/ 2 h 109"/>
                <a:gd name="T74" fmla="*/ 100 w 173"/>
                <a:gd name="T75" fmla="*/ 8 h 109"/>
                <a:gd name="T76" fmla="*/ 92 w 173"/>
                <a:gd name="T77" fmla="*/ 12 h 109"/>
                <a:gd name="T78" fmla="*/ 76 w 173"/>
                <a:gd name="T79" fmla="*/ 13 h 109"/>
                <a:gd name="T80" fmla="*/ 65 w 173"/>
                <a:gd name="T81" fmla="*/ 13 h 109"/>
                <a:gd name="T82" fmla="*/ 59 w 173"/>
                <a:gd name="T83" fmla="*/ 14 h 109"/>
                <a:gd name="T84" fmla="*/ 56 w 173"/>
                <a:gd name="T85" fmla="*/ 20 h 109"/>
                <a:gd name="T86" fmla="*/ 46 w 173"/>
                <a:gd name="T87" fmla="*/ 16 h 109"/>
                <a:gd name="T88" fmla="*/ 39 w 173"/>
                <a:gd name="T89" fmla="*/ 20 h 109"/>
                <a:gd name="T90" fmla="*/ 42 w 173"/>
                <a:gd name="T91" fmla="*/ 23 h 109"/>
                <a:gd name="T92" fmla="*/ 37 w 173"/>
                <a:gd name="T93" fmla="*/ 33 h 109"/>
                <a:gd name="T94" fmla="*/ 29 w 173"/>
                <a:gd name="T95" fmla="*/ 41 h 109"/>
                <a:gd name="T96" fmla="*/ 19 w 173"/>
                <a:gd name="T97" fmla="*/ 47 h 109"/>
                <a:gd name="T98" fmla="*/ 19 w 173"/>
                <a:gd name="T99" fmla="*/ 56 h 109"/>
                <a:gd name="T100" fmla="*/ 7 w 173"/>
                <a:gd name="T101" fmla="*/ 67 h 109"/>
                <a:gd name="T102" fmla="*/ 7 w 173"/>
                <a:gd name="T103" fmla="*/ 77 h 109"/>
                <a:gd name="T104" fmla="*/ 0 w 173"/>
                <a:gd name="T105" fmla="*/ 87 h 109"/>
                <a:gd name="T106" fmla="*/ 10 w 173"/>
                <a:gd name="T107" fmla="*/ 87 h 109"/>
                <a:gd name="T108" fmla="*/ 12 w 173"/>
                <a:gd name="T109" fmla="*/ 77 h 109"/>
                <a:gd name="T110" fmla="*/ 31 w 173"/>
                <a:gd name="T111" fmla="*/ 75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109">
                  <a:moveTo>
                    <a:pt x="31" y="75"/>
                  </a:moveTo>
                  <a:cubicBezTo>
                    <a:pt x="33" y="76"/>
                    <a:pt x="33" y="76"/>
                    <a:pt x="33" y="76"/>
                  </a:cubicBezTo>
                  <a:cubicBezTo>
                    <a:pt x="33" y="78"/>
                    <a:pt x="33" y="78"/>
                    <a:pt x="33" y="78"/>
                  </a:cubicBezTo>
                  <a:cubicBezTo>
                    <a:pt x="33" y="78"/>
                    <a:pt x="33" y="77"/>
                    <a:pt x="32" y="79"/>
                  </a:cubicBezTo>
                  <a:cubicBezTo>
                    <a:pt x="31" y="80"/>
                    <a:pt x="31" y="80"/>
                    <a:pt x="31" y="80"/>
                  </a:cubicBezTo>
                  <a:cubicBezTo>
                    <a:pt x="32" y="80"/>
                    <a:pt x="33" y="81"/>
                    <a:pt x="33" y="81"/>
                  </a:cubicBezTo>
                  <a:cubicBezTo>
                    <a:pt x="33" y="81"/>
                    <a:pt x="34" y="81"/>
                    <a:pt x="33" y="82"/>
                  </a:cubicBezTo>
                  <a:cubicBezTo>
                    <a:pt x="33" y="84"/>
                    <a:pt x="33" y="85"/>
                    <a:pt x="33" y="85"/>
                  </a:cubicBezTo>
                  <a:cubicBezTo>
                    <a:pt x="33" y="85"/>
                    <a:pt x="33" y="86"/>
                    <a:pt x="33" y="87"/>
                  </a:cubicBezTo>
                  <a:cubicBezTo>
                    <a:pt x="32" y="87"/>
                    <a:pt x="31" y="90"/>
                    <a:pt x="31" y="90"/>
                  </a:cubicBezTo>
                  <a:cubicBezTo>
                    <a:pt x="31" y="90"/>
                    <a:pt x="31" y="90"/>
                    <a:pt x="31" y="91"/>
                  </a:cubicBezTo>
                  <a:cubicBezTo>
                    <a:pt x="32" y="91"/>
                    <a:pt x="35" y="91"/>
                    <a:pt x="35" y="91"/>
                  </a:cubicBezTo>
                  <a:cubicBezTo>
                    <a:pt x="35" y="91"/>
                    <a:pt x="35" y="93"/>
                    <a:pt x="35" y="94"/>
                  </a:cubicBezTo>
                  <a:cubicBezTo>
                    <a:pt x="34" y="94"/>
                    <a:pt x="33" y="96"/>
                    <a:pt x="34" y="96"/>
                  </a:cubicBezTo>
                  <a:cubicBezTo>
                    <a:pt x="35" y="96"/>
                    <a:pt x="36" y="97"/>
                    <a:pt x="36" y="97"/>
                  </a:cubicBezTo>
                  <a:cubicBezTo>
                    <a:pt x="36" y="97"/>
                    <a:pt x="37" y="98"/>
                    <a:pt x="37" y="98"/>
                  </a:cubicBezTo>
                  <a:cubicBezTo>
                    <a:pt x="38" y="98"/>
                    <a:pt x="39" y="99"/>
                    <a:pt x="39" y="99"/>
                  </a:cubicBezTo>
                  <a:cubicBezTo>
                    <a:pt x="39" y="99"/>
                    <a:pt x="41" y="101"/>
                    <a:pt x="41" y="101"/>
                  </a:cubicBezTo>
                  <a:cubicBezTo>
                    <a:pt x="41" y="102"/>
                    <a:pt x="40" y="103"/>
                    <a:pt x="40" y="103"/>
                  </a:cubicBezTo>
                  <a:cubicBezTo>
                    <a:pt x="40" y="103"/>
                    <a:pt x="42" y="105"/>
                    <a:pt x="42" y="105"/>
                  </a:cubicBezTo>
                  <a:cubicBezTo>
                    <a:pt x="42" y="105"/>
                    <a:pt x="42" y="106"/>
                    <a:pt x="43" y="106"/>
                  </a:cubicBezTo>
                  <a:cubicBezTo>
                    <a:pt x="44" y="106"/>
                    <a:pt x="45" y="105"/>
                    <a:pt x="45" y="105"/>
                  </a:cubicBezTo>
                  <a:cubicBezTo>
                    <a:pt x="45" y="105"/>
                    <a:pt x="47" y="104"/>
                    <a:pt x="47" y="104"/>
                  </a:cubicBezTo>
                  <a:cubicBezTo>
                    <a:pt x="47" y="104"/>
                    <a:pt x="48" y="103"/>
                    <a:pt x="49" y="103"/>
                  </a:cubicBezTo>
                  <a:cubicBezTo>
                    <a:pt x="50" y="103"/>
                    <a:pt x="51" y="104"/>
                    <a:pt x="52" y="104"/>
                  </a:cubicBezTo>
                  <a:cubicBezTo>
                    <a:pt x="53" y="104"/>
                    <a:pt x="56" y="104"/>
                    <a:pt x="56" y="104"/>
                  </a:cubicBezTo>
                  <a:cubicBezTo>
                    <a:pt x="56" y="102"/>
                    <a:pt x="56" y="102"/>
                    <a:pt x="56" y="102"/>
                  </a:cubicBezTo>
                  <a:cubicBezTo>
                    <a:pt x="56" y="102"/>
                    <a:pt x="56" y="101"/>
                    <a:pt x="57" y="101"/>
                  </a:cubicBezTo>
                  <a:cubicBezTo>
                    <a:pt x="58" y="101"/>
                    <a:pt x="59" y="101"/>
                    <a:pt x="59" y="101"/>
                  </a:cubicBezTo>
                  <a:cubicBezTo>
                    <a:pt x="59" y="101"/>
                    <a:pt x="58" y="100"/>
                    <a:pt x="59" y="100"/>
                  </a:cubicBezTo>
                  <a:cubicBezTo>
                    <a:pt x="59" y="100"/>
                    <a:pt x="61" y="100"/>
                    <a:pt x="62" y="101"/>
                  </a:cubicBezTo>
                  <a:cubicBezTo>
                    <a:pt x="62" y="101"/>
                    <a:pt x="64" y="100"/>
                    <a:pt x="64" y="101"/>
                  </a:cubicBezTo>
                  <a:cubicBezTo>
                    <a:pt x="64" y="101"/>
                    <a:pt x="65" y="102"/>
                    <a:pt x="65" y="102"/>
                  </a:cubicBezTo>
                  <a:cubicBezTo>
                    <a:pt x="65" y="102"/>
                    <a:pt x="66" y="104"/>
                    <a:pt x="66" y="103"/>
                  </a:cubicBezTo>
                  <a:cubicBezTo>
                    <a:pt x="67" y="103"/>
                    <a:pt x="67" y="103"/>
                    <a:pt x="68" y="103"/>
                  </a:cubicBezTo>
                  <a:cubicBezTo>
                    <a:pt x="68" y="104"/>
                    <a:pt x="70" y="104"/>
                    <a:pt x="71" y="104"/>
                  </a:cubicBezTo>
                  <a:cubicBezTo>
                    <a:pt x="71" y="103"/>
                    <a:pt x="71" y="103"/>
                    <a:pt x="71" y="103"/>
                  </a:cubicBezTo>
                  <a:cubicBezTo>
                    <a:pt x="71" y="102"/>
                    <a:pt x="70" y="101"/>
                    <a:pt x="72" y="101"/>
                  </a:cubicBezTo>
                  <a:cubicBezTo>
                    <a:pt x="73" y="101"/>
                    <a:pt x="73" y="100"/>
                    <a:pt x="74" y="100"/>
                  </a:cubicBezTo>
                  <a:cubicBezTo>
                    <a:pt x="75" y="100"/>
                    <a:pt x="76" y="100"/>
                    <a:pt x="76" y="100"/>
                  </a:cubicBezTo>
                  <a:cubicBezTo>
                    <a:pt x="76" y="100"/>
                    <a:pt x="76" y="100"/>
                    <a:pt x="77" y="99"/>
                  </a:cubicBezTo>
                  <a:cubicBezTo>
                    <a:pt x="78" y="98"/>
                    <a:pt x="78" y="97"/>
                    <a:pt x="78" y="97"/>
                  </a:cubicBezTo>
                  <a:cubicBezTo>
                    <a:pt x="78" y="96"/>
                    <a:pt x="78" y="95"/>
                    <a:pt x="78" y="95"/>
                  </a:cubicBezTo>
                  <a:cubicBezTo>
                    <a:pt x="79" y="94"/>
                    <a:pt x="79" y="94"/>
                    <a:pt x="79" y="94"/>
                  </a:cubicBezTo>
                  <a:cubicBezTo>
                    <a:pt x="80" y="93"/>
                    <a:pt x="80" y="93"/>
                    <a:pt x="80" y="93"/>
                  </a:cubicBezTo>
                  <a:cubicBezTo>
                    <a:pt x="80" y="93"/>
                    <a:pt x="80" y="93"/>
                    <a:pt x="81" y="91"/>
                  </a:cubicBezTo>
                  <a:cubicBezTo>
                    <a:pt x="81" y="90"/>
                    <a:pt x="81" y="90"/>
                    <a:pt x="81" y="90"/>
                  </a:cubicBezTo>
                  <a:cubicBezTo>
                    <a:pt x="82" y="88"/>
                    <a:pt x="82" y="88"/>
                    <a:pt x="82" y="88"/>
                  </a:cubicBezTo>
                  <a:cubicBezTo>
                    <a:pt x="81" y="85"/>
                    <a:pt x="81" y="85"/>
                    <a:pt x="81" y="85"/>
                  </a:cubicBezTo>
                  <a:cubicBezTo>
                    <a:pt x="80" y="84"/>
                    <a:pt x="80" y="84"/>
                    <a:pt x="80" y="84"/>
                  </a:cubicBezTo>
                  <a:cubicBezTo>
                    <a:pt x="81" y="83"/>
                    <a:pt x="81" y="83"/>
                    <a:pt x="81" y="83"/>
                  </a:cubicBezTo>
                  <a:cubicBezTo>
                    <a:pt x="81" y="83"/>
                    <a:pt x="82" y="82"/>
                    <a:pt x="83" y="82"/>
                  </a:cubicBezTo>
                  <a:cubicBezTo>
                    <a:pt x="84" y="82"/>
                    <a:pt x="84" y="82"/>
                    <a:pt x="84" y="81"/>
                  </a:cubicBezTo>
                  <a:cubicBezTo>
                    <a:pt x="85" y="81"/>
                    <a:pt x="87" y="79"/>
                    <a:pt x="87" y="79"/>
                  </a:cubicBezTo>
                  <a:cubicBezTo>
                    <a:pt x="87" y="79"/>
                    <a:pt x="87" y="79"/>
                    <a:pt x="88" y="79"/>
                  </a:cubicBezTo>
                  <a:cubicBezTo>
                    <a:pt x="88" y="78"/>
                    <a:pt x="88" y="77"/>
                    <a:pt x="88" y="77"/>
                  </a:cubicBezTo>
                  <a:cubicBezTo>
                    <a:pt x="88" y="77"/>
                    <a:pt x="88" y="76"/>
                    <a:pt x="89" y="76"/>
                  </a:cubicBezTo>
                  <a:cubicBezTo>
                    <a:pt x="90" y="75"/>
                    <a:pt x="94" y="74"/>
                    <a:pt x="94" y="74"/>
                  </a:cubicBezTo>
                  <a:cubicBezTo>
                    <a:pt x="94" y="74"/>
                    <a:pt x="93" y="76"/>
                    <a:pt x="93" y="77"/>
                  </a:cubicBezTo>
                  <a:cubicBezTo>
                    <a:pt x="93" y="78"/>
                    <a:pt x="94" y="80"/>
                    <a:pt x="94" y="80"/>
                  </a:cubicBezTo>
                  <a:cubicBezTo>
                    <a:pt x="94" y="80"/>
                    <a:pt x="93" y="82"/>
                    <a:pt x="93" y="82"/>
                  </a:cubicBezTo>
                  <a:cubicBezTo>
                    <a:pt x="93" y="83"/>
                    <a:pt x="93" y="84"/>
                    <a:pt x="93" y="84"/>
                  </a:cubicBezTo>
                  <a:cubicBezTo>
                    <a:pt x="94" y="85"/>
                    <a:pt x="94" y="85"/>
                    <a:pt x="94" y="85"/>
                  </a:cubicBezTo>
                  <a:cubicBezTo>
                    <a:pt x="94" y="85"/>
                    <a:pt x="94" y="86"/>
                    <a:pt x="94" y="86"/>
                  </a:cubicBezTo>
                  <a:cubicBezTo>
                    <a:pt x="95" y="86"/>
                    <a:pt x="96" y="88"/>
                    <a:pt x="96" y="88"/>
                  </a:cubicBezTo>
                  <a:cubicBezTo>
                    <a:pt x="97" y="88"/>
                    <a:pt x="97" y="88"/>
                    <a:pt x="97" y="88"/>
                  </a:cubicBezTo>
                  <a:cubicBezTo>
                    <a:pt x="97" y="88"/>
                    <a:pt x="98" y="89"/>
                    <a:pt x="98" y="90"/>
                  </a:cubicBezTo>
                  <a:cubicBezTo>
                    <a:pt x="98" y="90"/>
                    <a:pt x="99" y="91"/>
                    <a:pt x="100" y="92"/>
                  </a:cubicBezTo>
                  <a:cubicBezTo>
                    <a:pt x="100" y="92"/>
                    <a:pt x="101" y="92"/>
                    <a:pt x="101" y="92"/>
                  </a:cubicBezTo>
                  <a:cubicBezTo>
                    <a:pt x="102" y="92"/>
                    <a:pt x="103" y="92"/>
                    <a:pt x="103" y="92"/>
                  </a:cubicBezTo>
                  <a:cubicBezTo>
                    <a:pt x="103" y="93"/>
                    <a:pt x="105" y="93"/>
                    <a:pt x="106" y="93"/>
                  </a:cubicBezTo>
                  <a:cubicBezTo>
                    <a:pt x="106" y="94"/>
                    <a:pt x="108" y="93"/>
                    <a:pt x="108" y="93"/>
                  </a:cubicBezTo>
                  <a:cubicBezTo>
                    <a:pt x="109" y="94"/>
                    <a:pt x="109" y="94"/>
                    <a:pt x="109" y="94"/>
                  </a:cubicBezTo>
                  <a:cubicBezTo>
                    <a:pt x="110" y="94"/>
                    <a:pt x="110" y="94"/>
                    <a:pt x="110" y="94"/>
                  </a:cubicBezTo>
                  <a:cubicBezTo>
                    <a:pt x="110" y="94"/>
                    <a:pt x="111" y="94"/>
                    <a:pt x="111" y="95"/>
                  </a:cubicBezTo>
                  <a:cubicBezTo>
                    <a:pt x="110" y="96"/>
                    <a:pt x="110" y="96"/>
                    <a:pt x="110" y="96"/>
                  </a:cubicBezTo>
                  <a:cubicBezTo>
                    <a:pt x="110" y="96"/>
                    <a:pt x="110" y="96"/>
                    <a:pt x="110" y="96"/>
                  </a:cubicBezTo>
                  <a:cubicBezTo>
                    <a:pt x="109" y="97"/>
                    <a:pt x="108" y="99"/>
                    <a:pt x="108" y="99"/>
                  </a:cubicBezTo>
                  <a:cubicBezTo>
                    <a:pt x="111" y="101"/>
                    <a:pt x="111" y="101"/>
                    <a:pt x="111" y="101"/>
                  </a:cubicBezTo>
                  <a:cubicBezTo>
                    <a:pt x="111" y="101"/>
                    <a:pt x="112" y="101"/>
                    <a:pt x="112" y="102"/>
                  </a:cubicBezTo>
                  <a:cubicBezTo>
                    <a:pt x="113" y="103"/>
                    <a:pt x="113" y="104"/>
                    <a:pt x="113" y="104"/>
                  </a:cubicBezTo>
                  <a:cubicBezTo>
                    <a:pt x="113" y="104"/>
                    <a:pt x="113" y="104"/>
                    <a:pt x="113" y="104"/>
                  </a:cubicBezTo>
                  <a:cubicBezTo>
                    <a:pt x="113" y="105"/>
                    <a:pt x="113" y="107"/>
                    <a:pt x="113" y="107"/>
                  </a:cubicBezTo>
                  <a:cubicBezTo>
                    <a:pt x="113" y="107"/>
                    <a:pt x="111" y="108"/>
                    <a:pt x="113" y="108"/>
                  </a:cubicBezTo>
                  <a:cubicBezTo>
                    <a:pt x="115" y="108"/>
                    <a:pt x="115" y="108"/>
                    <a:pt x="115" y="108"/>
                  </a:cubicBezTo>
                  <a:cubicBezTo>
                    <a:pt x="116" y="108"/>
                    <a:pt x="117" y="109"/>
                    <a:pt x="117" y="109"/>
                  </a:cubicBezTo>
                  <a:cubicBezTo>
                    <a:pt x="118" y="108"/>
                    <a:pt x="118" y="108"/>
                    <a:pt x="118" y="108"/>
                  </a:cubicBezTo>
                  <a:cubicBezTo>
                    <a:pt x="118" y="108"/>
                    <a:pt x="117" y="106"/>
                    <a:pt x="119" y="105"/>
                  </a:cubicBezTo>
                  <a:cubicBezTo>
                    <a:pt x="120" y="104"/>
                    <a:pt x="120" y="104"/>
                    <a:pt x="120" y="104"/>
                  </a:cubicBezTo>
                  <a:cubicBezTo>
                    <a:pt x="120" y="104"/>
                    <a:pt x="117" y="103"/>
                    <a:pt x="117" y="102"/>
                  </a:cubicBezTo>
                  <a:cubicBezTo>
                    <a:pt x="117" y="102"/>
                    <a:pt x="116" y="102"/>
                    <a:pt x="117" y="101"/>
                  </a:cubicBezTo>
                  <a:cubicBezTo>
                    <a:pt x="117" y="100"/>
                    <a:pt x="116" y="100"/>
                    <a:pt x="117" y="99"/>
                  </a:cubicBezTo>
                  <a:cubicBezTo>
                    <a:pt x="117" y="99"/>
                    <a:pt x="118" y="99"/>
                    <a:pt x="118" y="98"/>
                  </a:cubicBezTo>
                  <a:cubicBezTo>
                    <a:pt x="118" y="98"/>
                    <a:pt x="117" y="96"/>
                    <a:pt x="117" y="96"/>
                  </a:cubicBezTo>
                  <a:cubicBezTo>
                    <a:pt x="119" y="95"/>
                    <a:pt x="119" y="95"/>
                    <a:pt x="119" y="95"/>
                  </a:cubicBezTo>
                  <a:cubicBezTo>
                    <a:pt x="119" y="95"/>
                    <a:pt x="119" y="94"/>
                    <a:pt x="119" y="94"/>
                  </a:cubicBezTo>
                  <a:cubicBezTo>
                    <a:pt x="119" y="93"/>
                    <a:pt x="119" y="91"/>
                    <a:pt x="119" y="91"/>
                  </a:cubicBezTo>
                  <a:cubicBezTo>
                    <a:pt x="120" y="91"/>
                    <a:pt x="121" y="89"/>
                    <a:pt x="121" y="89"/>
                  </a:cubicBezTo>
                  <a:cubicBezTo>
                    <a:pt x="121" y="89"/>
                    <a:pt x="123" y="89"/>
                    <a:pt x="123" y="89"/>
                  </a:cubicBezTo>
                  <a:cubicBezTo>
                    <a:pt x="123" y="88"/>
                    <a:pt x="124" y="87"/>
                    <a:pt x="124" y="87"/>
                  </a:cubicBezTo>
                  <a:cubicBezTo>
                    <a:pt x="124" y="87"/>
                    <a:pt x="124" y="87"/>
                    <a:pt x="125" y="86"/>
                  </a:cubicBezTo>
                  <a:cubicBezTo>
                    <a:pt x="125" y="85"/>
                    <a:pt x="125" y="84"/>
                    <a:pt x="125" y="84"/>
                  </a:cubicBezTo>
                  <a:cubicBezTo>
                    <a:pt x="125" y="83"/>
                    <a:pt x="126" y="82"/>
                    <a:pt x="126" y="82"/>
                  </a:cubicBezTo>
                  <a:cubicBezTo>
                    <a:pt x="126" y="81"/>
                    <a:pt x="126" y="81"/>
                    <a:pt x="126" y="81"/>
                  </a:cubicBezTo>
                  <a:cubicBezTo>
                    <a:pt x="126" y="81"/>
                    <a:pt x="126" y="80"/>
                    <a:pt x="126" y="80"/>
                  </a:cubicBezTo>
                  <a:cubicBezTo>
                    <a:pt x="126" y="79"/>
                    <a:pt x="126" y="78"/>
                    <a:pt x="126" y="78"/>
                  </a:cubicBezTo>
                  <a:cubicBezTo>
                    <a:pt x="126" y="76"/>
                    <a:pt x="126" y="76"/>
                    <a:pt x="126" y="76"/>
                  </a:cubicBezTo>
                  <a:cubicBezTo>
                    <a:pt x="125" y="74"/>
                    <a:pt x="125" y="74"/>
                    <a:pt x="125" y="74"/>
                  </a:cubicBezTo>
                  <a:cubicBezTo>
                    <a:pt x="125" y="73"/>
                    <a:pt x="125" y="73"/>
                    <a:pt x="125" y="73"/>
                  </a:cubicBezTo>
                  <a:cubicBezTo>
                    <a:pt x="127" y="71"/>
                    <a:pt x="127" y="71"/>
                    <a:pt x="127" y="71"/>
                  </a:cubicBezTo>
                  <a:cubicBezTo>
                    <a:pt x="127" y="71"/>
                    <a:pt x="128" y="70"/>
                    <a:pt x="128" y="71"/>
                  </a:cubicBezTo>
                  <a:cubicBezTo>
                    <a:pt x="129" y="71"/>
                    <a:pt x="130" y="72"/>
                    <a:pt x="130" y="72"/>
                  </a:cubicBezTo>
                  <a:cubicBezTo>
                    <a:pt x="131" y="72"/>
                    <a:pt x="131" y="72"/>
                    <a:pt x="131" y="72"/>
                  </a:cubicBezTo>
                  <a:cubicBezTo>
                    <a:pt x="133" y="71"/>
                    <a:pt x="133" y="71"/>
                    <a:pt x="133" y="71"/>
                  </a:cubicBezTo>
                  <a:cubicBezTo>
                    <a:pt x="133" y="71"/>
                    <a:pt x="134" y="71"/>
                    <a:pt x="134" y="72"/>
                  </a:cubicBezTo>
                  <a:cubicBezTo>
                    <a:pt x="133" y="72"/>
                    <a:pt x="132" y="73"/>
                    <a:pt x="133" y="74"/>
                  </a:cubicBezTo>
                  <a:cubicBezTo>
                    <a:pt x="133" y="74"/>
                    <a:pt x="134" y="75"/>
                    <a:pt x="134" y="76"/>
                  </a:cubicBezTo>
                  <a:cubicBezTo>
                    <a:pt x="134" y="77"/>
                    <a:pt x="134" y="77"/>
                    <a:pt x="134" y="79"/>
                  </a:cubicBezTo>
                  <a:cubicBezTo>
                    <a:pt x="134" y="80"/>
                    <a:pt x="136" y="80"/>
                    <a:pt x="136" y="81"/>
                  </a:cubicBezTo>
                  <a:cubicBezTo>
                    <a:pt x="137" y="81"/>
                    <a:pt x="135" y="82"/>
                    <a:pt x="138" y="82"/>
                  </a:cubicBezTo>
                  <a:cubicBezTo>
                    <a:pt x="140" y="82"/>
                    <a:pt x="142" y="83"/>
                    <a:pt x="142" y="82"/>
                  </a:cubicBezTo>
                  <a:cubicBezTo>
                    <a:pt x="143" y="82"/>
                    <a:pt x="143" y="82"/>
                    <a:pt x="143" y="81"/>
                  </a:cubicBezTo>
                  <a:cubicBezTo>
                    <a:pt x="142" y="80"/>
                    <a:pt x="143" y="79"/>
                    <a:pt x="143" y="79"/>
                  </a:cubicBezTo>
                  <a:cubicBezTo>
                    <a:pt x="143" y="79"/>
                    <a:pt x="144" y="79"/>
                    <a:pt x="144" y="79"/>
                  </a:cubicBezTo>
                  <a:cubicBezTo>
                    <a:pt x="145" y="79"/>
                    <a:pt x="145" y="80"/>
                    <a:pt x="146" y="79"/>
                  </a:cubicBezTo>
                  <a:cubicBezTo>
                    <a:pt x="146" y="79"/>
                    <a:pt x="147" y="78"/>
                    <a:pt x="147" y="78"/>
                  </a:cubicBezTo>
                  <a:cubicBezTo>
                    <a:pt x="149" y="78"/>
                    <a:pt x="149" y="78"/>
                    <a:pt x="149" y="78"/>
                  </a:cubicBezTo>
                  <a:cubicBezTo>
                    <a:pt x="149" y="78"/>
                    <a:pt x="148" y="77"/>
                    <a:pt x="150" y="77"/>
                  </a:cubicBezTo>
                  <a:cubicBezTo>
                    <a:pt x="151" y="77"/>
                    <a:pt x="153" y="77"/>
                    <a:pt x="153" y="77"/>
                  </a:cubicBezTo>
                  <a:cubicBezTo>
                    <a:pt x="153" y="77"/>
                    <a:pt x="153" y="78"/>
                    <a:pt x="153" y="79"/>
                  </a:cubicBezTo>
                  <a:cubicBezTo>
                    <a:pt x="154" y="80"/>
                    <a:pt x="154" y="80"/>
                    <a:pt x="154" y="80"/>
                  </a:cubicBezTo>
                  <a:cubicBezTo>
                    <a:pt x="154" y="80"/>
                    <a:pt x="153" y="80"/>
                    <a:pt x="154" y="82"/>
                  </a:cubicBezTo>
                  <a:cubicBezTo>
                    <a:pt x="155" y="83"/>
                    <a:pt x="156" y="83"/>
                    <a:pt x="156" y="84"/>
                  </a:cubicBezTo>
                  <a:cubicBezTo>
                    <a:pt x="157" y="84"/>
                    <a:pt x="156" y="86"/>
                    <a:pt x="156" y="86"/>
                  </a:cubicBezTo>
                  <a:cubicBezTo>
                    <a:pt x="156" y="86"/>
                    <a:pt x="158" y="86"/>
                    <a:pt x="158" y="86"/>
                  </a:cubicBezTo>
                  <a:cubicBezTo>
                    <a:pt x="158" y="85"/>
                    <a:pt x="158" y="85"/>
                    <a:pt x="159" y="85"/>
                  </a:cubicBezTo>
                  <a:cubicBezTo>
                    <a:pt x="159" y="85"/>
                    <a:pt x="159" y="85"/>
                    <a:pt x="159" y="85"/>
                  </a:cubicBezTo>
                  <a:cubicBezTo>
                    <a:pt x="159" y="85"/>
                    <a:pt x="160" y="84"/>
                    <a:pt x="160" y="83"/>
                  </a:cubicBezTo>
                  <a:cubicBezTo>
                    <a:pt x="160" y="83"/>
                    <a:pt x="160" y="80"/>
                    <a:pt x="159" y="80"/>
                  </a:cubicBezTo>
                  <a:cubicBezTo>
                    <a:pt x="159" y="80"/>
                    <a:pt x="158" y="80"/>
                    <a:pt x="158" y="79"/>
                  </a:cubicBezTo>
                  <a:cubicBezTo>
                    <a:pt x="157" y="78"/>
                    <a:pt x="157" y="78"/>
                    <a:pt x="158" y="78"/>
                  </a:cubicBezTo>
                  <a:cubicBezTo>
                    <a:pt x="158" y="78"/>
                    <a:pt x="159" y="77"/>
                    <a:pt x="159" y="77"/>
                  </a:cubicBezTo>
                  <a:cubicBezTo>
                    <a:pt x="159" y="77"/>
                    <a:pt x="160" y="76"/>
                    <a:pt x="159" y="76"/>
                  </a:cubicBezTo>
                  <a:cubicBezTo>
                    <a:pt x="159" y="75"/>
                    <a:pt x="158" y="74"/>
                    <a:pt x="158" y="74"/>
                  </a:cubicBezTo>
                  <a:cubicBezTo>
                    <a:pt x="158" y="74"/>
                    <a:pt x="157" y="75"/>
                    <a:pt x="156" y="74"/>
                  </a:cubicBezTo>
                  <a:cubicBezTo>
                    <a:pt x="156" y="74"/>
                    <a:pt x="156" y="74"/>
                    <a:pt x="156" y="73"/>
                  </a:cubicBezTo>
                  <a:cubicBezTo>
                    <a:pt x="156" y="73"/>
                    <a:pt x="156" y="71"/>
                    <a:pt x="156" y="71"/>
                  </a:cubicBezTo>
                  <a:cubicBezTo>
                    <a:pt x="155" y="71"/>
                    <a:pt x="155" y="71"/>
                    <a:pt x="155" y="71"/>
                  </a:cubicBezTo>
                  <a:cubicBezTo>
                    <a:pt x="156" y="69"/>
                    <a:pt x="156" y="69"/>
                    <a:pt x="156" y="69"/>
                  </a:cubicBezTo>
                  <a:cubicBezTo>
                    <a:pt x="156" y="68"/>
                    <a:pt x="156" y="68"/>
                    <a:pt x="156" y="68"/>
                  </a:cubicBezTo>
                  <a:cubicBezTo>
                    <a:pt x="156" y="68"/>
                    <a:pt x="156" y="67"/>
                    <a:pt x="157" y="67"/>
                  </a:cubicBezTo>
                  <a:cubicBezTo>
                    <a:pt x="157" y="66"/>
                    <a:pt x="157" y="66"/>
                    <a:pt x="157" y="65"/>
                  </a:cubicBezTo>
                  <a:cubicBezTo>
                    <a:pt x="158" y="65"/>
                    <a:pt x="158" y="64"/>
                    <a:pt x="158" y="64"/>
                  </a:cubicBezTo>
                  <a:cubicBezTo>
                    <a:pt x="159" y="64"/>
                    <a:pt x="160" y="64"/>
                    <a:pt x="161" y="64"/>
                  </a:cubicBezTo>
                  <a:cubicBezTo>
                    <a:pt x="161" y="64"/>
                    <a:pt x="161" y="63"/>
                    <a:pt x="162" y="63"/>
                  </a:cubicBezTo>
                  <a:cubicBezTo>
                    <a:pt x="162" y="63"/>
                    <a:pt x="163" y="64"/>
                    <a:pt x="163" y="64"/>
                  </a:cubicBezTo>
                  <a:cubicBezTo>
                    <a:pt x="163" y="64"/>
                    <a:pt x="163" y="64"/>
                    <a:pt x="163" y="65"/>
                  </a:cubicBezTo>
                  <a:cubicBezTo>
                    <a:pt x="163" y="65"/>
                    <a:pt x="166" y="67"/>
                    <a:pt x="166" y="67"/>
                  </a:cubicBezTo>
                  <a:cubicBezTo>
                    <a:pt x="166" y="67"/>
                    <a:pt x="166" y="67"/>
                    <a:pt x="167" y="67"/>
                  </a:cubicBezTo>
                  <a:cubicBezTo>
                    <a:pt x="167" y="67"/>
                    <a:pt x="166" y="67"/>
                    <a:pt x="167" y="67"/>
                  </a:cubicBezTo>
                  <a:cubicBezTo>
                    <a:pt x="167" y="68"/>
                    <a:pt x="170" y="67"/>
                    <a:pt x="170" y="67"/>
                  </a:cubicBezTo>
                  <a:cubicBezTo>
                    <a:pt x="171" y="67"/>
                    <a:pt x="171" y="67"/>
                    <a:pt x="171" y="67"/>
                  </a:cubicBezTo>
                  <a:cubicBezTo>
                    <a:pt x="171" y="67"/>
                    <a:pt x="171" y="67"/>
                    <a:pt x="171" y="66"/>
                  </a:cubicBezTo>
                  <a:cubicBezTo>
                    <a:pt x="172" y="66"/>
                    <a:pt x="172" y="65"/>
                    <a:pt x="172" y="64"/>
                  </a:cubicBezTo>
                  <a:cubicBezTo>
                    <a:pt x="172" y="64"/>
                    <a:pt x="173" y="64"/>
                    <a:pt x="172" y="63"/>
                  </a:cubicBezTo>
                  <a:cubicBezTo>
                    <a:pt x="170" y="62"/>
                    <a:pt x="169" y="62"/>
                    <a:pt x="169" y="62"/>
                  </a:cubicBezTo>
                  <a:cubicBezTo>
                    <a:pt x="169" y="62"/>
                    <a:pt x="167" y="60"/>
                    <a:pt x="168" y="60"/>
                  </a:cubicBezTo>
                  <a:cubicBezTo>
                    <a:pt x="169" y="59"/>
                    <a:pt x="170" y="58"/>
                    <a:pt x="170" y="58"/>
                  </a:cubicBezTo>
                  <a:cubicBezTo>
                    <a:pt x="169" y="56"/>
                    <a:pt x="169" y="56"/>
                    <a:pt x="169" y="56"/>
                  </a:cubicBezTo>
                  <a:cubicBezTo>
                    <a:pt x="170" y="55"/>
                    <a:pt x="170" y="55"/>
                    <a:pt x="170" y="55"/>
                  </a:cubicBezTo>
                  <a:cubicBezTo>
                    <a:pt x="169" y="53"/>
                    <a:pt x="169" y="53"/>
                    <a:pt x="169" y="53"/>
                  </a:cubicBezTo>
                  <a:cubicBezTo>
                    <a:pt x="169" y="53"/>
                    <a:pt x="170" y="52"/>
                    <a:pt x="170" y="52"/>
                  </a:cubicBezTo>
                  <a:cubicBezTo>
                    <a:pt x="170" y="51"/>
                    <a:pt x="171" y="48"/>
                    <a:pt x="171" y="48"/>
                  </a:cubicBezTo>
                  <a:cubicBezTo>
                    <a:pt x="171" y="48"/>
                    <a:pt x="171" y="47"/>
                    <a:pt x="171" y="46"/>
                  </a:cubicBezTo>
                  <a:cubicBezTo>
                    <a:pt x="171" y="46"/>
                    <a:pt x="170" y="45"/>
                    <a:pt x="170" y="45"/>
                  </a:cubicBezTo>
                  <a:cubicBezTo>
                    <a:pt x="169" y="44"/>
                    <a:pt x="169" y="44"/>
                    <a:pt x="169" y="44"/>
                  </a:cubicBezTo>
                  <a:cubicBezTo>
                    <a:pt x="169" y="44"/>
                    <a:pt x="168" y="42"/>
                    <a:pt x="168" y="42"/>
                  </a:cubicBezTo>
                  <a:cubicBezTo>
                    <a:pt x="167" y="43"/>
                    <a:pt x="166" y="43"/>
                    <a:pt x="166" y="43"/>
                  </a:cubicBezTo>
                  <a:cubicBezTo>
                    <a:pt x="166" y="43"/>
                    <a:pt x="166" y="45"/>
                    <a:pt x="166" y="45"/>
                  </a:cubicBezTo>
                  <a:cubicBezTo>
                    <a:pt x="165" y="46"/>
                    <a:pt x="164" y="46"/>
                    <a:pt x="164" y="46"/>
                  </a:cubicBezTo>
                  <a:cubicBezTo>
                    <a:pt x="164" y="46"/>
                    <a:pt x="164" y="46"/>
                    <a:pt x="164" y="46"/>
                  </a:cubicBezTo>
                  <a:cubicBezTo>
                    <a:pt x="163" y="46"/>
                    <a:pt x="163" y="46"/>
                    <a:pt x="163" y="46"/>
                  </a:cubicBezTo>
                  <a:cubicBezTo>
                    <a:pt x="162" y="48"/>
                    <a:pt x="162" y="48"/>
                    <a:pt x="162" y="48"/>
                  </a:cubicBezTo>
                  <a:cubicBezTo>
                    <a:pt x="161" y="49"/>
                    <a:pt x="161" y="49"/>
                    <a:pt x="161" y="49"/>
                  </a:cubicBezTo>
                  <a:cubicBezTo>
                    <a:pt x="161" y="49"/>
                    <a:pt x="159" y="50"/>
                    <a:pt x="158" y="50"/>
                  </a:cubicBezTo>
                  <a:cubicBezTo>
                    <a:pt x="158" y="50"/>
                    <a:pt x="156" y="50"/>
                    <a:pt x="156" y="50"/>
                  </a:cubicBezTo>
                  <a:cubicBezTo>
                    <a:pt x="155" y="49"/>
                    <a:pt x="155" y="49"/>
                    <a:pt x="155" y="49"/>
                  </a:cubicBezTo>
                  <a:cubicBezTo>
                    <a:pt x="152" y="48"/>
                    <a:pt x="152" y="48"/>
                    <a:pt x="152" y="48"/>
                  </a:cubicBezTo>
                  <a:cubicBezTo>
                    <a:pt x="152" y="48"/>
                    <a:pt x="152" y="48"/>
                    <a:pt x="152" y="48"/>
                  </a:cubicBezTo>
                  <a:cubicBezTo>
                    <a:pt x="150" y="47"/>
                    <a:pt x="150" y="47"/>
                    <a:pt x="150" y="47"/>
                  </a:cubicBezTo>
                  <a:cubicBezTo>
                    <a:pt x="149" y="46"/>
                    <a:pt x="149" y="46"/>
                    <a:pt x="149" y="46"/>
                  </a:cubicBezTo>
                  <a:cubicBezTo>
                    <a:pt x="149" y="44"/>
                    <a:pt x="149" y="44"/>
                    <a:pt x="149" y="44"/>
                  </a:cubicBezTo>
                  <a:cubicBezTo>
                    <a:pt x="147" y="42"/>
                    <a:pt x="147" y="42"/>
                    <a:pt x="147" y="42"/>
                  </a:cubicBezTo>
                  <a:cubicBezTo>
                    <a:pt x="143" y="41"/>
                    <a:pt x="143" y="41"/>
                    <a:pt x="143" y="41"/>
                  </a:cubicBezTo>
                  <a:cubicBezTo>
                    <a:pt x="140" y="40"/>
                    <a:pt x="140" y="40"/>
                    <a:pt x="140" y="40"/>
                  </a:cubicBezTo>
                  <a:cubicBezTo>
                    <a:pt x="138" y="40"/>
                    <a:pt x="138" y="40"/>
                    <a:pt x="138" y="40"/>
                  </a:cubicBezTo>
                  <a:cubicBezTo>
                    <a:pt x="138" y="40"/>
                    <a:pt x="134" y="40"/>
                    <a:pt x="134" y="40"/>
                  </a:cubicBezTo>
                  <a:cubicBezTo>
                    <a:pt x="134"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3" y="40"/>
                    <a:pt x="133" y="40"/>
                    <a:pt x="133" y="40"/>
                  </a:cubicBezTo>
                  <a:cubicBezTo>
                    <a:pt x="132" y="40"/>
                    <a:pt x="132" y="40"/>
                    <a:pt x="132" y="40"/>
                  </a:cubicBezTo>
                  <a:cubicBezTo>
                    <a:pt x="133" y="38"/>
                    <a:pt x="133" y="38"/>
                    <a:pt x="133" y="38"/>
                  </a:cubicBezTo>
                  <a:cubicBezTo>
                    <a:pt x="134" y="38"/>
                    <a:pt x="134" y="38"/>
                    <a:pt x="134" y="38"/>
                  </a:cubicBezTo>
                  <a:cubicBezTo>
                    <a:pt x="134" y="37"/>
                    <a:pt x="134" y="37"/>
                    <a:pt x="134" y="37"/>
                  </a:cubicBezTo>
                  <a:cubicBezTo>
                    <a:pt x="134" y="37"/>
                    <a:pt x="133" y="36"/>
                    <a:pt x="133" y="36"/>
                  </a:cubicBezTo>
                  <a:cubicBezTo>
                    <a:pt x="133" y="36"/>
                    <a:pt x="133" y="35"/>
                    <a:pt x="133" y="35"/>
                  </a:cubicBezTo>
                  <a:cubicBezTo>
                    <a:pt x="133" y="35"/>
                    <a:pt x="133" y="35"/>
                    <a:pt x="133" y="35"/>
                  </a:cubicBezTo>
                  <a:cubicBezTo>
                    <a:pt x="133" y="35"/>
                    <a:pt x="133" y="34"/>
                    <a:pt x="133" y="34"/>
                  </a:cubicBezTo>
                  <a:cubicBezTo>
                    <a:pt x="133" y="34"/>
                    <a:pt x="133" y="34"/>
                    <a:pt x="133" y="34"/>
                  </a:cubicBezTo>
                  <a:cubicBezTo>
                    <a:pt x="133" y="33"/>
                    <a:pt x="133" y="33"/>
                    <a:pt x="133" y="33"/>
                  </a:cubicBezTo>
                  <a:cubicBezTo>
                    <a:pt x="134" y="30"/>
                    <a:pt x="134" y="30"/>
                    <a:pt x="134" y="30"/>
                  </a:cubicBezTo>
                  <a:cubicBezTo>
                    <a:pt x="136" y="28"/>
                    <a:pt x="136" y="28"/>
                    <a:pt x="136" y="28"/>
                  </a:cubicBezTo>
                  <a:cubicBezTo>
                    <a:pt x="136" y="28"/>
                    <a:pt x="136" y="26"/>
                    <a:pt x="137" y="26"/>
                  </a:cubicBezTo>
                  <a:cubicBezTo>
                    <a:pt x="137" y="25"/>
                    <a:pt x="137" y="24"/>
                    <a:pt x="137" y="24"/>
                  </a:cubicBezTo>
                  <a:cubicBezTo>
                    <a:pt x="139" y="23"/>
                    <a:pt x="139" y="23"/>
                    <a:pt x="139" y="23"/>
                  </a:cubicBezTo>
                  <a:cubicBezTo>
                    <a:pt x="139" y="23"/>
                    <a:pt x="140" y="22"/>
                    <a:pt x="140" y="22"/>
                  </a:cubicBezTo>
                  <a:cubicBezTo>
                    <a:pt x="140" y="21"/>
                    <a:pt x="139" y="20"/>
                    <a:pt x="139" y="20"/>
                  </a:cubicBezTo>
                  <a:cubicBezTo>
                    <a:pt x="139" y="19"/>
                    <a:pt x="140" y="18"/>
                    <a:pt x="140" y="18"/>
                  </a:cubicBezTo>
                  <a:cubicBezTo>
                    <a:pt x="139" y="18"/>
                    <a:pt x="139" y="17"/>
                    <a:pt x="138" y="17"/>
                  </a:cubicBezTo>
                  <a:cubicBezTo>
                    <a:pt x="138" y="17"/>
                    <a:pt x="137" y="17"/>
                    <a:pt x="137" y="16"/>
                  </a:cubicBezTo>
                  <a:cubicBezTo>
                    <a:pt x="137" y="16"/>
                    <a:pt x="136" y="15"/>
                    <a:pt x="136" y="15"/>
                  </a:cubicBezTo>
                  <a:cubicBezTo>
                    <a:pt x="136" y="15"/>
                    <a:pt x="136" y="13"/>
                    <a:pt x="135" y="13"/>
                  </a:cubicBezTo>
                  <a:cubicBezTo>
                    <a:pt x="135" y="13"/>
                    <a:pt x="134" y="13"/>
                    <a:pt x="133" y="12"/>
                  </a:cubicBezTo>
                  <a:cubicBezTo>
                    <a:pt x="132" y="12"/>
                    <a:pt x="131" y="11"/>
                    <a:pt x="131" y="11"/>
                  </a:cubicBezTo>
                  <a:cubicBezTo>
                    <a:pt x="130" y="11"/>
                    <a:pt x="128" y="9"/>
                    <a:pt x="128" y="9"/>
                  </a:cubicBezTo>
                  <a:cubicBezTo>
                    <a:pt x="128" y="9"/>
                    <a:pt x="128" y="9"/>
                    <a:pt x="127" y="9"/>
                  </a:cubicBezTo>
                  <a:cubicBezTo>
                    <a:pt x="127" y="9"/>
                    <a:pt x="126" y="8"/>
                    <a:pt x="126" y="8"/>
                  </a:cubicBezTo>
                  <a:cubicBezTo>
                    <a:pt x="125" y="8"/>
                    <a:pt x="125" y="8"/>
                    <a:pt x="125" y="8"/>
                  </a:cubicBezTo>
                  <a:cubicBezTo>
                    <a:pt x="125" y="8"/>
                    <a:pt x="125" y="8"/>
                    <a:pt x="125" y="8"/>
                  </a:cubicBezTo>
                  <a:cubicBezTo>
                    <a:pt x="124" y="8"/>
                    <a:pt x="124" y="8"/>
                    <a:pt x="123" y="7"/>
                  </a:cubicBezTo>
                  <a:cubicBezTo>
                    <a:pt x="121" y="7"/>
                    <a:pt x="122" y="7"/>
                    <a:pt x="120" y="7"/>
                  </a:cubicBezTo>
                  <a:cubicBezTo>
                    <a:pt x="119" y="7"/>
                    <a:pt x="118" y="7"/>
                    <a:pt x="118" y="7"/>
                  </a:cubicBezTo>
                  <a:cubicBezTo>
                    <a:pt x="118" y="7"/>
                    <a:pt x="117" y="6"/>
                    <a:pt x="115" y="6"/>
                  </a:cubicBezTo>
                  <a:cubicBezTo>
                    <a:pt x="114" y="7"/>
                    <a:pt x="112" y="8"/>
                    <a:pt x="111" y="8"/>
                  </a:cubicBezTo>
                  <a:cubicBezTo>
                    <a:pt x="111" y="8"/>
                    <a:pt x="110" y="7"/>
                    <a:pt x="110" y="7"/>
                  </a:cubicBezTo>
                  <a:cubicBezTo>
                    <a:pt x="110" y="7"/>
                    <a:pt x="110" y="6"/>
                    <a:pt x="110" y="6"/>
                  </a:cubicBezTo>
                  <a:cubicBezTo>
                    <a:pt x="110" y="6"/>
                    <a:pt x="109" y="5"/>
                    <a:pt x="108" y="4"/>
                  </a:cubicBezTo>
                  <a:cubicBezTo>
                    <a:pt x="108" y="4"/>
                    <a:pt x="107" y="4"/>
                    <a:pt x="107" y="4"/>
                  </a:cubicBezTo>
                  <a:cubicBezTo>
                    <a:pt x="107" y="4"/>
                    <a:pt x="107" y="4"/>
                    <a:pt x="107" y="5"/>
                  </a:cubicBezTo>
                  <a:cubicBezTo>
                    <a:pt x="107" y="6"/>
                    <a:pt x="109" y="6"/>
                    <a:pt x="107" y="6"/>
                  </a:cubicBezTo>
                  <a:cubicBezTo>
                    <a:pt x="106" y="5"/>
                    <a:pt x="105" y="5"/>
                    <a:pt x="105" y="5"/>
                  </a:cubicBezTo>
                  <a:cubicBezTo>
                    <a:pt x="102" y="6"/>
                    <a:pt x="102" y="6"/>
                    <a:pt x="102" y="6"/>
                  </a:cubicBezTo>
                  <a:cubicBezTo>
                    <a:pt x="103" y="5"/>
                    <a:pt x="103" y="5"/>
                    <a:pt x="103" y="5"/>
                  </a:cubicBezTo>
                  <a:cubicBezTo>
                    <a:pt x="103" y="5"/>
                    <a:pt x="104" y="5"/>
                    <a:pt x="104" y="5"/>
                  </a:cubicBezTo>
                  <a:cubicBezTo>
                    <a:pt x="104" y="4"/>
                    <a:pt x="104" y="4"/>
                    <a:pt x="104" y="4"/>
                  </a:cubicBezTo>
                  <a:cubicBezTo>
                    <a:pt x="104" y="4"/>
                    <a:pt x="104" y="3"/>
                    <a:pt x="104" y="3"/>
                  </a:cubicBezTo>
                  <a:cubicBezTo>
                    <a:pt x="105" y="3"/>
                    <a:pt x="106" y="2"/>
                    <a:pt x="105" y="2"/>
                  </a:cubicBezTo>
                  <a:cubicBezTo>
                    <a:pt x="104" y="2"/>
                    <a:pt x="103" y="2"/>
                    <a:pt x="103" y="2"/>
                  </a:cubicBezTo>
                  <a:cubicBezTo>
                    <a:pt x="103" y="1"/>
                    <a:pt x="103" y="1"/>
                    <a:pt x="103" y="1"/>
                  </a:cubicBezTo>
                  <a:cubicBezTo>
                    <a:pt x="103" y="1"/>
                    <a:pt x="102" y="0"/>
                    <a:pt x="102" y="0"/>
                  </a:cubicBezTo>
                  <a:cubicBezTo>
                    <a:pt x="102" y="1"/>
                    <a:pt x="102" y="2"/>
                    <a:pt x="102" y="2"/>
                  </a:cubicBezTo>
                  <a:cubicBezTo>
                    <a:pt x="101" y="2"/>
                    <a:pt x="101" y="2"/>
                    <a:pt x="101" y="1"/>
                  </a:cubicBezTo>
                  <a:cubicBezTo>
                    <a:pt x="101" y="0"/>
                    <a:pt x="101" y="0"/>
                    <a:pt x="101" y="0"/>
                  </a:cubicBezTo>
                  <a:cubicBezTo>
                    <a:pt x="100" y="0"/>
                    <a:pt x="99" y="0"/>
                    <a:pt x="99" y="0"/>
                  </a:cubicBezTo>
                  <a:cubicBezTo>
                    <a:pt x="99" y="0"/>
                    <a:pt x="100" y="1"/>
                    <a:pt x="98" y="1"/>
                  </a:cubicBezTo>
                  <a:cubicBezTo>
                    <a:pt x="97" y="1"/>
                    <a:pt x="96" y="2"/>
                    <a:pt x="95" y="2"/>
                  </a:cubicBezTo>
                  <a:cubicBezTo>
                    <a:pt x="94" y="3"/>
                    <a:pt x="94" y="4"/>
                    <a:pt x="94" y="4"/>
                  </a:cubicBezTo>
                  <a:cubicBezTo>
                    <a:pt x="94" y="5"/>
                    <a:pt x="92" y="5"/>
                    <a:pt x="92" y="6"/>
                  </a:cubicBezTo>
                  <a:cubicBezTo>
                    <a:pt x="93" y="6"/>
                    <a:pt x="92" y="6"/>
                    <a:pt x="94" y="7"/>
                  </a:cubicBezTo>
                  <a:cubicBezTo>
                    <a:pt x="95" y="7"/>
                    <a:pt x="95" y="7"/>
                    <a:pt x="96" y="7"/>
                  </a:cubicBezTo>
                  <a:cubicBezTo>
                    <a:pt x="97" y="8"/>
                    <a:pt x="98" y="7"/>
                    <a:pt x="98" y="7"/>
                  </a:cubicBezTo>
                  <a:cubicBezTo>
                    <a:pt x="98" y="7"/>
                    <a:pt x="98" y="7"/>
                    <a:pt x="99" y="8"/>
                  </a:cubicBezTo>
                  <a:cubicBezTo>
                    <a:pt x="99" y="8"/>
                    <a:pt x="100" y="7"/>
                    <a:pt x="100" y="8"/>
                  </a:cubicBezTo>
                  <a:cubicBezTo>
                    <a:pt x="100" y="9"/>
                    <a:pt x="101" y="10"/>
                    <a:pt x="100" y="10"/>
                  </a:cubicBezTo>
                  <a:cubicBezTo>
                    <a:pt x="99" y="10"/>
                    <a:pt x="98" y="11"/>
                    <a:pt x="98" y="10"/>
                  </a:cubicBezTo>
                  <a:cubicBezTo>
                    <a:pt x="98" y="10"/>
                    <a:pt x="98" y="9"/>
                    <a:pt x="97" y="9"/>
                  </a:cubicBezTo>
                  <a:cubicBezTo>
                    <a:pt x="97" y="9"/>
                    <a:pt x="96" y="9"/>
                    <a:pt x="96" y="9"/>
                  </a:cubicBezTo>
                  <a:cubicBezTo>
                    <a:pt x="95" y="11"/>
                    <a:pt x="95" y="11"/>
                    <a:pt x="95" y="11"/>
                  </a:cubicBezTo>
                  <a:cubicBezTo>
                    <a:pt x="95" y="11"/>
                    <a:pt x="95" y="12"/>
                    <a:pt x="94" y="12"/>
                  </a:cubicBezTo>
                  <a:cubicBezTo>
                    <a:pt x="93" y="12"/>
                    <a:pt x="94" y="12"/>
                    <a:pt x="92" y="12"/>
                  </a:cubicBezTo>
                  <a:cubicBezTo>
                    <a:pt x="90" y="12"/>
                    <a:pt x="90" y="11"/>
                    <a:pt x="89" y="11"/>
                  </a:cubicBezTo>
                  <a:cubicBezTo>
                    <a:pt x="89" y="11"/>
                    <a:pt x="89" y="11"/>
                    <a:pt x="88" y="11"/>
                  </a:cubicBezTo>
                  <a:cubicBezTo>
                    <a:pt x="88" y="11"/>
                    <a:pt x="86" y="9"/>
                    <a:pt x="85" y="11"/>
                  </a:cubicBezTo>
                  <a:cubicBezTo>
                    <a:pt x="84" y="12"/>
                    <a:pt x="83" y="13"/>
                    <a:pt x="83" y="13"/>
                  </a:cubicBezTo>
                  <a:cubicBezTo>
                    <a:pt x="80" y="13"/>
                    <a:pt x="80" y="13"/>
                    <a:pt x="80" y="13"/>
                  </a:cubicBezTo>
                  <a:cubicBezTo>
                    <a:pt x="80" y="13"/>
                    <a:pt x="79" y="13"/>
                    <a:pt x="78" y="13"/>
                  </a:cubicBezTo>
                  <a:cubicBezTo>
                    <a:pt x="77" y="13"/>
                    <a:pt x="76" y="13"/>
                    <a:pt x="76" y="13"/>
                  </a:cubicBezTo>
                  <a:cubicBezTo>
                    <a:pt x="75" y="14"/>
                    <a:pt x="74" y="11"/>
                    <a:pt x="74" y="11"/>
                  </a:cubicBezTo>
                  <a:cubicBezTo>
                    <a:pt x="74" y="11"/>
                    <a:pt x="75" y="9"/>
                    <a:pt x="72" y="11"/>
                  </a:cubicBezTo>
                  <a:cubicBezTo>
                    <a:pt x="69" y="13"/>
                    <a:pt x="68" y="13"/>
                    <a:pt x="68" y="13"/>
                  </a:cubicBezTo>
                  <a:cubicBezTo>
                    <a:pt x="67" y="13"/>
                    <a:pt x="66" y="14"/>
                    <a:pt x="66" y="14"/>
                  </a:cubicBezTo>
                  <a:cubicBezTo>
                    <a:pt x="65" y="13"/>
                    <a:pt x="65" y="13"/>
                    <a:pt x="65" y="13"/>
                  </a:cubicBezTo>
                  <a:cubicBezTo>
                    <a:pt x="65" y="13"/>
                    <a:pt x="65" y="13"/>
                    <a:pt x="65" y="13"/>
                  </a:cubicBezTo>
                  <a:cubicBezTo>
                    <a:pt x="65" y="13"/>
                    <a:pt x="65" y="13"/>
                    <a:pt x="65" y="13"/>
                  </a:cubicBezTo>
                  <a:cubicBezTo>
                    <a:pt x="66" y="13"/>
                    <a:pt x="66" y="12"/>
                    <a:pt x="66" y="12"/>
                  </a:cubicBezTo>
                  <a:cubicBezTo>
                    <a:pt x="65" y="11"/>
                    <a:pt x="65" y="11"/>
                    <a:pt x="65" y="11"/>
                  </a:cubicBezTo>
                  <a:cubicBezTo>
                    <a:pt x="62" y="12"/>
                    <a:pt x="62" y="12"/>
                    <a:pt x="62" y="12"/>
                  </a:cubicBezTo>
                  <a:cubicBezTo>
                    <a:pt x="62" y="12"/>
                    <a:pt x="63" y="12"/>
                    <a:pt x="62" y="12"/>
                  </a:cubicBezTo>
                  <a:cubicBezTo>
                    <a:pt x="62" y="12"/>
                    <a:pt x="60" y="12"/>
                    <a:pt x="60" y="12"/>
                  </a:cubicBezTo>
                  <a:cubicBezTo>
                    <a:pt x="60" y="14"/>
                    <a:pt x="60" y="14"/>
                    <a:pt x="60" y="14"/>
                  </a:cubicBezTo>
                  <a:cubicBezTo>
                    <a:pt x="60" y="14"/>
                    <a:pt x="59" y="14"/>
                    <a:pt x="59" y="14"/>
                  </a:cubicBezTo>
                  <a:cubicBezTo>
                    <a:pt x="59" y="14"/>
                    <a:pt x="59" y="15"/>
                    <a:pt x="59" y="15"/>
                  </a:cubicBezTo>
                  <a:cubicBezTo>
                    <a:pt x="59" y="15"/>
                    <a:pt x="59" y="16"/>
                    <a:pt x="59" y="16"/>
                  </a:cubicBezTo>
                  <a:cubicBezTo>
                    <a:pt x="59" y="16"/>
                    <a:pt x="58" y="16"/>
                    <a:pt x="58" y="16"/>
                  </a:cubicBezTo>
                  <a:cubicBezTo>
                    <a:pt x="58" y="16"/>
                    <a:pt x="57" y="16"/>
                    <a:pt x="57" y="16"/>
                  </a:cubicBezTo>
                  <a:cubicBezTo>
                    <a:pt x="57" y="16"/>
                    <a:pt x="56" y="18"/>
                    <a:pt x="56" y="18"/>
                  </a:cubicBezTo>
                  <a:cubicBezTo>
                    <a:pt x="56" y="18"/>
                    <a:pt x="56" y="19"/>
                    <a:pt x="56" y="19"/>
                  </a:cubicBezTo>
                  <a:cubicBezTo>
                    <a:pt x="56" y="19"/>
                    <a:pt x="56" y="19"/>
                    <a:pt x="56" y="20"/>
                  </a:cubicBezTo>
                  <a:cubicBezTo>
                    <a:pt x="55" y="20"/>
                    <a:pt x="54" y="20"/>
                    <a:pt x="54" y="20"/>
                  </a:cubicBezTo>
                  <a:cubicBezTo>
                    <a:pt x="54" y="20"/>
                    <a:pt x="53" y="20"/>
                    <a:pt x="52" y="20"/>
                  </a:cubicBezTo>
                  <a:cubicBezTo>
                    <a:pt x="52" y="20"/>
                    <a:pt x="51" y="20"/>
                    <a:pt x="51" y="20"/>
                  </a:cubicBezTo>
                  <a:cubicBezTo>
                    <a:pt x="50" y="20"/>
                    <a:pt x="50" y="21"/>
                    <a:pt x="50" y="21"/>
                  </a:cubicBezTo>
                  <a:cubicBezTo>
                    <a:pt x="50" y="21"/>
                    <a:pt x="48" y="20"/>
                    <a:pt x="48" y="20"/>
                  </a:cubicBezTo>
                  <a:cubicBezTo>
                    <a:pt x="47" y="20"/>
                    <a:pt x="47" y="19"/>
                    <a:pt x="47" y="18"/>
                  </a:cubicBezTo>
                  <a:cubicBezTo>
                    <a:pt x="47" y="18"/>
                    <a:pt x="46" y="16"/>
                    <a:pt x="46" y="16"/>
                  </a:cubicBezTo>
                  <a:cubicBezTo>
                    <a:pt x="45" y="17"/>
                    <a:pt x="45" y="17"/>
                    <a:pt x="45" y="17"/>
                  </a:cubicBezTo>
                  <a:cubicBezTo>
                    <a:pt x="42" y="17"/>
                    <a:pt x="42" y="17"/>
                    <a:pt x="42" y="17"/>
                  </a:cubicBezTo>
                  <a:cubicBezTo>
                    <a:pt x="40" y="16"/>
                    <a:pt x="40" y="16"/>
                    <a:pt x="40" y="16"/>
                  </a:cubicBezTo>
                  <a:cubicBezTo>
                    <a:pt x="40" y="18"/>
                    <a:pt x="40" y="18"/>
                    <a:pt x="40" y="18"/>
                  </a:cubicBezTo>
                  <a:cubicBezTo>
                    <a:pt x="40" y="18"/>
                    <a:pt x="41" y="19"/>
                    <a:pt x="41" y="19"/>
                  </a:cubicBezTo>
                  <a:cubicBezTo>
                    <a:pt x="41" y="19"/>
                    <a:pt x="40" y="19"/>
                    <a:pt x="40" y="19"/>
                  </a:cubicBezTo>
                  <a:cubicBezTo>
                    <a:pt x="39" y="20"/>
                    <a:pt x="39" y="20"/>
                    <a:pt x="39" y="20"/>
                  </a:cubicBezTo>
                  <a:cubicBezTo>
                    <a:pt x="38" y="20"/>
                    <a:pt x="38" y="20"/>
                    <a:pt x="38" y="20"/>
                  </a:cubicBezTo>
                  <a:cubicBezTo>
                    <a:pt x="38" y="20"/>
                    <a:pt x="37" y="22"/>
                    <a:pt x="37" y="22"/>
                  </a:cubicBezTo>
                  <a:cubicBezTo>
                    <a:pt x="37" y="23"/>
                    <a:pt x="36" y="23"/>
                    <a:pt x="36" y="23"/>
                  </a:cubicBezTo>
                  <a:cubicBezTo>
                    <a:pt x="36" y="23"/>
                    <a:pt x="35" y="23"/>
                    <a:pt x="36" y="24"/>
                  </a:cubicBezTo>
                  <a:cubicBezTo>
                    <a:pt x="37" y="24"/>
                    <a:pt x="38" y="24"/>
                    <a:pt x="38" y="24"/>
                  </a:cubicBezTo>
                  <a:cubicBezTo>
                    <a:pt x="39" y="24"/>
                    <a:pt x="40" y="24"/>
                    <a:pt x="40" y="24"/>
                  </a:cubicBezTo>
                  <a:cubicBezTo>
                    <a:pt x="40" y="24"/>
                    <a:pt x="42" y="23"/>
                    <a:pt x="42" y="23"/>
                  </a:cubicBezTo>
                  <a:cubicBezTo>
                    <a:pt x="42" y="24"/>
                    <a:pt x="42" y="24"/>
                    <a:pt x="42" y="24"/>
                  </a:cubicBezTo>
                  <a:cubicBezTo>
                    <a:pt x="42" y="26"/>
                    <a:pt x="42" y="26"/>
                    <a:pt x="42" y="26"/>
                  </a:cubicBezTo>
                  <a:cubicBezTo>
                    <a:pt x="41" y="26"/>
                    <a:pt x="41" y="26"/>
                    <a:pt x="41" y="26"/>
                  </a:cubicBezTo>
                  <a:cubicBezTo>
                    <a:pt x="41" y="26"/>
                    <a:pt x="41" y="27"/>
                    <a:pt x="41" y="27"/>
                  </a:cubicBezTo>
                  <a:cubicBezTo>
                    <a:pt x="40" y="28"/>
                    <a:pt x="39" y="28"/>
                    <a:pt x="39" y="28"/>
                  </a:cubicBezTo>
                  <a:cubicBezTo>
                    <a:pt x="38" y="29"/>
                    <a:pt x="38" y="29"/>
                    <a:pt x="38" y="30"/>
                  </a:cubicBezTo>
                  <a:cubicBezTo>
                    <a:pt x="38" y="31"/>
                    <a:pt x="37" y="33"/>
                    <a:pt x="37" y="33"/>
                  </a:cubicBezTo>
                  <a:cubicBezTo>
                    <a:pt x="35" y="34"/>
                    <a:pt x="35" y="34"/>
                    <a:pt x="35" y="34"/>
                  </a:cubicBezTo>
                  <a:cubicBezTo>
                    <a:pt x="33" y="36"/>
                    <a:pt x="33" y="36"/>
                    <a:pt x="33" y="36"/>
                  </a:cubicBezTo>
                  <a:cubicBezTo>
                    <a:pt x="32" y="36"/>
                    <a:pt x="32" y="36"/>
                    <a:pt x="32" y="36"/>
                  </a:cubicBezTo>
                  <a:cubicBezTo>
                    <a:pt x="31" y="37"/>
                    <a:pt x="31" y="37"/>
                    <a:pt x="31" y="37"/>
                  </a:cubicBezTo>
                  <a:cubicBezTo>
                    <a:pt x="31" y="38"/>
                    <a:pt x="31" y="38"/>
                    <a:pt x="31" y="38"/>
                  </a:cubicBezTo>
                  <a:cubicBezTo>
                    <a:pt x="29" y="39"/>
                    <a:pt x="29" y="39"/>
                    <a:pt x="29" y="39"/>
                  </a:cubicBezTo>
                  <a:cubicBezTo>
                    <a:pt x="29" y="41"/>
                    <a:pt x="29" y="41"/>
                    <a:pt x="29" y="41"/>
                  </a:cubicBezTo>
                  <a:cubicBezTo>
                    <a:pt x="28" y="42"/>
                    <a:pt x="28" y="42"/>
                    <a:pt x="28" y="42"/>
                  </a:cubicBezTo>
                  <a:cubicBezTo>
                    <a:pt x="27" y="42"/>
                    <a:pt x="27" y="42"/>
                    <a:pt x="27" y="42"/>
                  </a:cubicBezTo>
                  <a:cubicBezTo>
                    <a:pt x="26" y="44"/>
                    <a:pt x="26" y="44"/>
                    <a:pt x="26" y="44"/>
                  </a:cubicBezTo>
                  <a:cubicBezTo>
                    <a:pt x="26" y="44"/>
                    <a:pt x="25" y="45"/>
                    <a:pt x="25" y="45"/>
                  </a:cubicBezTo>
                  <a:cubicBezTo>
                    <a:pt x="24" y="45"/>
                    <a:pt x="23" y="46"/>
                    <a:pt x="23" y="46"/>
                  </a:cubicBezTo>
                  <a:cubicBezTo>
                    <a:pt x="21" y="46"/>
                    <a:pt x="21" y="46"/>
                    <a:pt x="21" y="46"/>
                  </a:cubicBezTo>
                  <a:cubicBezTo>
                    <a:pt x="21" y="46"/>
                    <a:pt x="20" y="46"/>
                    <a:pt x="19" y="47"/>
                  </a:cubicBezTo>
                  <a:cubicBezTo>
                    <a:pt x="19" y="48"/>
                    <a:pt x="19" y="48"/>
                    <a:pt x="19" y="48"/>
                  </a:cubicBezTo>
                  <a:cubicBezTo>
                    <a:pt x="19" y="49"/>
                    <a:pt x="20" y="50"/>
                    <a:pt x="20" y="50"/>
                  </a:cubicBezTo>
                  <a:cubicBezTo>
                    <a:pt x="20" y="52"/>
                    <a:pt x="20" y="52"/>
                    <a:pt x="20" y="52"/>
                  </a:cubicBezTo>
                  <a:cubicBezTo>
                    <a:pt x="20" y="52"/>
                    <a:pt x="19" y="52"/>
                    <a:pt x="19" y="53"/>
                  </a:cubicBezTo>
                  <a:cubicBezTo>
                    <a:pt x="19" y="53"/>
                    <a:pt x="19" y="54"/>
                    <a:pt x="19" y="54"/>
                  </a:cubicBezTo>
                  <a:cubicBezTo>
                    <a:pt x="19" y="54"/>
                    <a:pt x="19" y="55"/>
                    <a:pt x="19" y="55"/>
                  </a:cubicBezTo>
                  <a:cubicBezTo>
                    <a:pt x="19" y="55"/>
                    <a:pt x="19" y="56"/>
                    <a:pt x="19" y="56"/>
                  </a:cubicBezTo>
                  <a:cubicBezTo>
                    <a:pt x="19" y="56"/>
                    <a:pt x="19" y="57"/>
                    <a:pt x="18" y="58"/>
                  </a:cubicBezTo>
                  <a:cubicBezTo>
                    <a:pt x="18" y="58"/>
                    <a:pt x="17" y="59"/>
                    <a:pt x="17" y="59"/>
                  </a:cubicBezTo>
                  <a:cubicBezTo>
                    <a:pt x="17" y="59"/>
                    <a:pt x="15" y="59"/>
                    <a:pt x="15" y="59"/>
                  </a:cubicBezTo>
                  <a:cubicBezTo>
                    <a:pt x="15" y="60"/>
                    <a:pt x="13" y="60"/>
                    <a:pt x="13" y="60"/>
                  </a:cubicBezTo>
                  <a:cubicBezTo>
                    <a:pt x="11" y="62"/>
                    <a:pt x="11" y="62"/>
                    <a:pt x="11" y="62"/>
                  </a:cubicBezTo>
                  <a:cubicBezTo>
                    <a:pt x="7" y="66"/>
                    <a:pt x="7" y="66"/>
                    <a:pt x="7" y="66"/>
                  </a:cubicBezTo>
                  <a:cubicBezTo>
                    <a:pt x="7" y="66"/>
                    <a:pt x="7" y="67"/>
                    <a:pt x="7" y="67"/>
                  </a:cubicBezTo>
                  <a:cubicBezTo>
                    <a:pt x="7" y="67"/>
                    <a:pt x="7" y="69"/>
                    <a:pt x="7" y="69"/>
                  </a:cubicBezTo>
                  <a:cubicBezTo>
                    <a:pt x="7" y="70"/>
                    <a:pt x="6" y="71"/>
                    <a:pt x="6" y="71"/>
                  </a:cubicBezTo>
                  <a:cubicBezTo>
                    <a:pt x="5" y="72"/>
                    <a:pt x="5" y="72"/>
                    <a:pt x="5" y="72"/>
                  </a:cubicBezTo>
                  <a:cubicBezTo>
                    <a:pt x="5" y="74"/>
                    <a:pt x="5" y="74"/>
                    <a:pt x="5" y="74"/>
                  </a:cubicBezTo>
                  <a:cubicBezTo>
                    <a:pt x="5" y="75"/>
                    <a:pt x="5" y="75"/>
                    <a:pt x="5" y="75"/>
                  </a:cubicBezTo>
                  <a:cubicBezTo>
                    <a:pt x="6" y="76"/>
                    <a:pt x="6" y="76"/>
                    <a:pt x="6" y="76"/>
                  </a:cubicBezTo>
                  <a:cubicBezTo>
                    <a:pt x="7" y="77"/>
                    <a:pt x="7" y="77"/>
                    <a:pt x="7" y="77"/>
                  </a:cubicBezTo>
                  <a:cubicBezTo>
                    <a:pt x="7" y="80"/>
                    <a:pt x="7" y="80"/>
                    <a:pt x="7" y="80"/>
                  </a:cubicBezTo>
                  <a:cubicBezTo>
                    <a:pt x="6" y="82"/>
                    <a:pt x="6" y="82"/>
                    <a:pt x="6" y="82"/>
                  </a:cubicBezTo>
                  <a:cubicBezTo>
                    <a:pt x="6" y="84"/>
                    <a:pt x="6" y="84"/>
                    <a:pt x="6" y="84"/>
                  </a:cubicBezTo>
                  <a:cubicBezTo>
                    <a:pt x="4" y="84"/>
                    <a:pt x="4" y="84"/>
                    <a:pt x="4" y="84"/>
                  </a:cubicBezTo>
                  <a:cubicBezTo>
                    <a:pt x="4" y="84"/>
                    <a:pt x="3" y="85"/>
                    <a:pt x="2" y="85"/>
                  </a:cubicBezTo>
                  <a:cubicBezTo>
                    <a:pt x="2" y="85"/>
                    <a:pt x="1" y="86"/>
                    <a:pt x="1" y="86"/>
                  </a:cubicBezTo>
                  <a:cubicBezTo>
                    <a:pt x="0" y="87"/>
                    <a:pt x="0" y="87"/>
                    <a:pt x="0" y="87"/>
                  </a:cubicBezTo>
                  <a:cubicBezTo>
                    <a:pt x="1" y="88"/>
                    <a:pt x="1" y="88"/>
                    <a:pt x="1" y="88"/>
                  </a:cubicBezTo>
                  <a:cubicBezTo>
                    <a:pt x="1" y="90"/>
                    <a:pt x="1" y="90"/>
                    <a:pt x="1" y="90"/>
                  </a:cubicBezTo>
                  <a:cubicBezTo>
                    <a:pt x="2" y="90"/>
                    <a:pt x="2" y="90"/>
                    <a:pt x="2" y="90"/>
                  </a:cubicBezTo>
                  <a:cubicBezTo>
                    <a:pt x="4" y="89"/>
                    <a:pt x="4" y="89"/>
                    <a:pt x="4" y="89"/>
                  </a:cubicBezTo>
                  <a:cubicBezTo>
                    <a:pt x="6" y="90"/>
                    <a:pt x="6" y="90"/>
                    <a:pt x="6" y="90"/>
                  </a:cubicBezTo>
                  <a:cubicBezTo>
                    <a:pt x="9" y="89"/>
                    <a:pt x="9" y="89"/>
                    <a:pt x="9" y="89"/>
                  </a:cubicBezTo>
                  <a:cubicBezTo>
                    <a:pt x="9" y="89"/>
                    <a:pt x="9" y="88"/>
                    <a:pt x="10" y="87"/>
                  </a:cubicBezTo>
                  <a:cubicBezTo>
                    <a:pt x="11" y="86"/>
                    <a:pt x="12" y="86"/>
                    <a:pt x="12" y="86"/>
                  </a:cubicBezTo>
                  <a:cubicBezTo>
                    <a:pt x="13" y="84"/>
                    <a:pt x="13" y="84"/>
                    <a:pt x="13" y="84"/>
                  </a:cubicBezTo>
                  <a:cubicBezTo>
                    <a:pt x="12" y="84"/>
                    <a:pt x="12" y="84"/>
                    <a:pt x="12" y="84"/>
                  </a:cubicBezTo>
                  <a:cubicBezTo>
                    <a:pt x="12" y="82"/>
                    <a:pt x="12" y="82"/>
                    <a:pt x="12" y="82"/>
                  </a:cubicBezTo>
                  <a:cubicBezTo>
                    <a:pt x="10" y="81"/>
                    <a:pt x="10" y="81"/>
                    <a:pt x="10" y="81"/>
                  </a:cubicBezTo>
                  <a:cubicBezTo>
                    <a:pt x="10" y="81"/>
                    <a:pt x="10" y="80"/>
                    <a:pt x="10" y="80"/>
                  </a:cubicBezTo>
                  <a:cubicBezTo>
                    <a:pt x="11" y="79"/>
                    <a:pt x="12" y="77"/>
                    <a:pt x="12" y="77"/>
                  </a:cubicBezTo>
                  <a:cubicBezTo>
                    <a:pt x="15" y="76"/>
                    <a:pt x="15" y="76"/>
                    <a:pt x="15" y="76"/>
                  </a:cubicBezTo>
                  <a:cubicBezTo>
                    <a:pt x="18" y="75"/>
                    <a:pt x="18" y="75"/>
                    <a:pt x="18" y="75"/>
                  </a:cubicBezTo>
                  <a:cubicBezTo>
                    <a:pt x="19" y="74"/>
                    <a:pt x="19" y="74"/>
                    <a:pt x="19" y="74"/>
                  </a:cubicBezTo>
                  <a:cubicBezTo>
                    <a:pt x="21" y="73"/>
                    <a:pt x="21" y="73"/>
                    <a:pt x="21" y="73"/>
                  </a:cubicBezTo>
                  <a:cubicBezTo>
                    <a:pt x="21" y="73"/>
                    <a:pt x="24" y="73"/>
                    <a:pt x="24" y="73"/>
                  </a:cubicBezTo>
                  <a:cubicBezTo>
                    <a:pt x="24" y="73"/>
                    <a:pt x="28" y="73"/>
                    <a:pt x="28" y="73"/>
                  </a:cubicBezTo>
                  <a:lnTo>
                    <a:pt x="31" y="7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1" name="Freeform 51"/>
            <p:cNvSpPr>
              <a:spLocks/>
            </p:cNvSpPr>
            <p:nvPr/>
          </p:nvSpPr>
          <p:spPr bwMode="auto">
            <a:xfrm>
              <a:off x="5753789" y="1798916"/>
              <a:ext cx="494744" cy="296186"/>
            </a:xfrm>
            <a:custGeom>
              <a:avLst/>
              <a:gdLst>
                <a:gd name="T0" fmla="*/ 31 w 217"/>
                <a:gd name="T1" fmla="*/ 35 h 134"/>
                <a:gd name="T2" fmla="*/ 42 w 217"/>
                <a:gd name="T3" fmla="*/ 43 h 134"/>
                <a:gd name="T4" fmla="*/ 55 w 217"/>
                <a:gd name="T5" fmla="*/ 53 h 134"/>
                <a:gd name="T6" fmla="*/ 66 w 217"/>
                <a:gd name="T7" fmla="*/ 68 h 134"/>
                <a:gd name="T8" fmla="*/ 83 w 217"/>
                <a:gd name="T9" fmla="*/ 64 h 134"/>
                <a:gd name="T10" fmla="*/ 87 w 217"/>
                <a:gd name="T11" fmla="*/ 37 h 134"/>
                <a:gd name="T12" fmla="*/ 83 w 217"/>
                <a:gd name="T13" fmla="*/ 16 h 134"/>
                <a:gd name="T14" fmla="*/ 99 w 217"/>
                <a:gd name="T15" fmla="*/ 3 h 134"/>
                <a:gd name="T16" fmla="*/ 112 w 217"/>
                <a:gd name="T17" fmla="*/ 2 h 134"/>
                <a:gd name="T18" fmla="*/ 125 w 217"/>
                <a:gd name="T19" fmla="*/ 5 h 134"/>
                <a:gd name="T20" fmla="*/ 142 w 217"/>
                <a:gd name="T21" fmla="*/ 17 h 134"/>
                <a:gd name="T22" fmla="*/ 152 w 217"/>
                <a:gd name="T23" fmla="*/ 17 h 134"/>
                <a:gd name="T24" fmla="*/ 159 w 217"/>
                <a:gd name="T25" fmla="*/ 11 h 134"/>
                <a:gd name="T26" fmla="*/ 177 w 217"/>
                <a:gd name="T27" fmla="*/ 11 h 134"/>
                <a:gd name="T28" fmla="*/ 184 w 217"/>
                <a:gd name="T29" fmla="*/ 18 h 134"/>
                <a:gd name="T30" fmla="*/ 192 w 217"/>
                <a:gd name="T31" fmla="*/ 31 h 134"/>
                <a:gd name="T32" fmla="*/ 192 w 217"/>
                <a:gd name="T33" fmla="*/ 46 h 134"/>
                <a:gd name="T34" fmla="*/ 198 w 217"/>
                <a:gd name="T35" fmla="*/ 49 h 134"/>
                <a:gd name="T36" fmla="*/ 206 w 217"/>
                <a:gd name="T37" fmla="*/ 58 h 134"/>
                <a:gd name="T38" fmla="*/ 212 w 217"/>
                <a:gd name="T39" fmla="*/ 66 h 134"/>
                <a:gd name="T40" fmla="*/ 216 w 217"/>
                <a:gd name="T41" fmla="*/ 78 h 134"/>
                <a:gd name="T42" fmla="*/ 211 w 217"/>
                <a:gd name="T43" fmla="*/ 83 h 134"/>
                <a:gd name="T44" fmla="*/ 207 w 217"/>
                <a:gd name="T45" fmla="*/ 100 h 134"/>
                <a:gd name="T46" fmla="*/ 192 w 217"/>
                <a:gd name="T47" fmla="*/ 103 h 134"/>
                <a:gd name="T48" fmla="*/ 185 w 217"/>
                <a:gd name="T49" fmla="*/ 112 h 134"/>
                <a:gd name="T50" fmla="*/ 177 w 217"/>
                <a:gd name="T51" fmla="*/ 115 h 134"/>
                <a:gd name="T52" fmla="*/ 165 w 217"/>
                <a:gd name="T53" fmla="*/ 114 h 134"/>
                <a:gd name="T54" fmla="*/ 157 w 217"/>
                <a:gd name="T55" fmla="*/ 105 h 134"/>
                <a:gd name="T56" fmla="*/ 146 w 217"/>
                <a:gd name="T57" fmla="*/ 101 h 134"/>
                <a:gd name="T58" fmla="*/ 139 w 217"/>
                <a:gd name="T59" fmla="*/ 97 h 134"/>
                <a:gd name="T60" fmla="*/ 124 w 217"/>
                <a:gd name="T61" fmla="*/ 97 h 134"/>
                <a:gd name="T62" fmla="*/ 117 w 217"/>
                <a:gd name="T63" fmla="*/ 87 h 134"/>
                <a:gd name="T64" fmla="*/ 108 w 217"/>
                <a:gd name="T65" fmla="*/ 99 h 134"/>
                <a:gd name="T66" fmla="*/ 94 w 217"/>
                <a:gd name="T67" fmla="*/ 100 h 134"/>
                <a:gd name="T68" fmla="*/ 80 w 217"/>
                <a:gd name="T69" fmla="*/ 100 h 134"/>
                <a:gd name="T70" fmla="*/ 67 w 217"/>
                <a:gd name="T71" fmla="*/ 107 h 134"/>
                <a:gd name="T72" fmla="*/ 55 w 217"/>
                <a:gd name="T73" fmla="*/ 104 h 134"/>
                <a:gd name="T74" fmla="*/ 34 w 217"/>
                <a:gd name="T75" fmla="*/ 106 h 134"/>
                <a:gd name="T76" fmla="*/ 21 w 217"/>
                <a:gd name="T77" fmla="*/ 113 h 134"/>
                <a:gd name="T78" fmla="*/ 14 w 217"/>
                <a:gd name="T79" fmla="*/ 122 h 134"/>
                <a:gd name="T80" fmla="*/ 9 w 217"/>
                <a:gd name="T81" fmla="*/ 131 h 134"/>
                <a:gd name="T82" fmla="*/ 5 w 217"/>
                <a:gd name="T83" fmla="*/ 128 h 134"/>
                <a:gd name="T84" fmla="*/ 3 w 217"/>
                <a:gd name="T85" fmla="*/ 108 h 134"/>
                <a:gd name="T86" fmla="*/ 7 w 217"/>
                <a:gd name="T87" fmla="*/ 83 h 134"/>
                <a:gd name="T88" fmla="*/ 8 w 217"/>
                <a:gd name="T89" fmla="*/ 60 h 134"/>
                <a:gd name="T90" fmla="*/ 19 w 217"/>
                <a:gd name="T9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7" h="134">
                  <a:moveTo>
                    <a:pt x="19" y="45"/>
                  </a:moveTo>
                  <a:cubicBezTo>
                    <a:pt x="24" y="40"/>
                    <a:pt x="24" y="40"/>
                    <a:pt x="24" y="40"/>
                  </a:cubicBezTo>
                  <a:cubicBezTo>
                    <a:pt x="24" y="40"/>
                    <a:pt x="30" y="35"/>
                    <a:pt x="31" y="35"/>
                  </a:cubicBezTo>
                  <a:cubicBezTo>
                    <a:pt x="33" y="34"/>
                    <a:pt x="36" y="32"/>
                    <a:pt x="36" y="33"/>
                  </a:cubicBezTo>
                  <a:cubicBezTo>
                    <a:pt x="36" y="34"/>
                    <a:pt x="37" y="41"/>
                    <a:pt x="37" y="41"/>
                  </a:cubicBezTo>
                  <a:cubicBezTo>
                    <a:pt x="42" y="43"/>
                    <a:pt x="42" y="43"/>
                    <a:pt x="42" y="43"/>
                  </a:cubicBezTo>
                  <a:cubicBezTo>
                    <a:pt x="46" y="46"/>
                    <a:pt x="46" y="46"/>
                    <a:pt x="46" y="46"/>
                  </a:cubicBezTo>
                  <a:cubicBezTo>
                    <a:pt x="54" y="50"/>
                    <a:pt x="54" y="50"/>
                    <a:pt x="54" y="50"/>
                  </a:cubicBezTo>
                  <a:cubicBezTo>
                    <a:pt x="55" y="53"/>
                    <a:pt x="55" y="53"/>
                    <a:pt x="55" y="53"/>
                  </a:cubicBezTo>
                  <a:cubicBezTo>
                    <a:pt x="55" y="53"/>
                    <a:pt x="54" y="55"/>
                    <a:pt x="56" y="58"/>
                  </a:cubicBezTo>
                  <a:cubicBezTo>
                    <a:pt x="59" y="61"/>
                    <a:pt x="60" y="61"/>
                    <a:pt x="61" y="64"/>
                  </a:cubicBezTo>
                  <a:cubicBezTo>
                    <a:pt x="62" y="66"/>
                    <a:pt x="66" y="68"/>
                    <a:pt x="66" y="68"/>
                  </a:cubicBezTo>
                  <a:cubicBezTo>
                    <a:pt x="71" y="69"/>
                    <a:pt x="71" y="69"/>
                    <a:pt x="71" y="69"/>
                  </a:cubicBezTo>
                  <a:cubicBezTo>
                    <a:pt x="71" y="69"/>
                    <a:pt x="76" y="71"/>
                    <a:pt x="77" y="70"/>
                  </a:cubicBezTo>
                  <a:cubicBezTo>
                    <a:pt x="78" y="69"/>
                    <a:pt x="83" y="65"/>
                    <a:pt x="83" y="64"/>
                  </a:cubicBezTo>
                  <a:cubicBezTo>
                    <a:pt x="84" y="63"/>
                    <a:pt x="87" y="59"/>
                    <a:pt x="88" y="58"/>
                  </a:cubicBezTo>
                  <a:cubicBezTo>
                    <a:pt x="89" y="57"/>
                    <a:pt x="92" y="50"/>
                    <a:pt x="92" y="49"/>
                  </a:cubicBezTo>
                  <a:cubicBezTo>
                    <a:pt x="92" y="47"/>
                    <a:pt x="88" y="39"/>
                    <a:pt x="87" y="37"/>
                  </a:cubicBezTo>
                  <a:cubicBezTo>
                    <a:pt x="87" y="35"/>
                    <a:pt x="86" y="29"/>
                    <a:pt x="86" y="29"/>
                  </a:cubicBezTo>
                  <a:cubicBezTo>
                    <a:pt x="82" y="21"/>
                    <a:pt x="82" y="21"/>
                    <a:pt x="82" y="21"/>
                  </a:cubicBezTo>
                  <a:cubicBezTo>
                    <a:pt x="82" y="21"/>
                    <a:pt x="82" y="16"/>
                    <a:pt x="83" y="16"/>
                  </a:cubicBezTo>
                  <a:cubicBezTo>
                    <a:pt x="84" y="15"/>
                    <a:pt x="89" y="11"/>
                    <a:pt x="89" y="11"/>
                  </a:cubicBezTo>
                  <a:cubicBezTo>
                    <a:pt x="94" y="6"/>
                    <a:pt x="94" y="6"/>
                    <a:pt x="94" y="6"/>
                  </a:cubicBezTo>
                  <a:cubicBezTo>
                    <a:pt x="99" y="3"/>
                    <a:pt x="99" y="3"/>
                    <a:pt x="99" y="3"/>
                  </a:cubicBezTo>
                  <a:cubicBezTo>
                    <a:pt x="103" y="0"/>
                    <a:pt x="103" y="0"/>
                    <a:pt x="103" y="0"/>
                  </a:cubicBezTo>
                  <a:cubicBezTo>
                    <a:pt x="108" y="2"/>
                    <a:pt x="108" y="2"/>
                    <a:pt x="108" y="2"/>
                  </a:cubicBezTo>
                  <a:cubicBezTo>
                    <a:pt x="112" y="2"/>
                    <a:pt x="112" y="2"/>
                    <a:pt x="112" y="2"/>
                  </a:cubicBezTo>
                  <a:cubicBezTo>
                    <a:pt x="116" y="4"/>
                    <a:pt x="116" y="4"/>
                    <a:pt x="116" y="4"/>
                  </a:cubicBezTo>
                  <a:cubicBezTo>
                    <a:pt x="121" y="4"/>
                    <a:pt x="121" y="4"/>
                    <a:pt x="121" y="4"/>
                  </a:cubicBezTo>
                  <a:cubicBezTo>
                    <a:pt x="125" y="5"/>
                    <a:pt x="125" y="5"/>
                    <a:pt x="125" y="5"/>
                  </a:cubicBezTo>
                  <a:cubicBezTo>
                    <a:pt x="130" y="7"/>
                    <a:pt x="130" y="7"/>
                    <a:pt x="130" y="7"/>
                  </a:cubicBezTo>
                  <a:cubicBezTo>
                    <a:pt x="139" y="13"/>
                    <a:pt x="139" y="13"/>
                    <a:pt x="139" y="13"/>
                  </a:cubicBezTo>
                  <a:cubicBezTo>
                    <a:pt x="142" y="17"/>
                    <a:pt x="142" y="17"/>
                    <a:pt x="142" y="17"/>
                  </a:cubicBezTo>
                  <a:cubicBezTo>
                    <a:pt x="145" y="18"/>
                    <a:pt x="145" y="18"/>
                    <a:pt x="145" y="18"/>
                  </a:cubicBezTo>
                  <a:cubicBezTo>
                    <a:pt x="145" y="18"/>
                    <a:pt x="147" y="20"/>
                    <a:pt x="149" y="19"/>
                  </a:cubicBezTo>
                  <a:cubicBezTo>
                    <a:pt x="150" y="19"/>
                    <a:pt x="151" y="18"/>
                    <a:pt x="152" y="17"/>
                  </a:cubicBezTo>
                  <a:cubicBezTo>
                    <a:pt x="154" y="16"/>
                    <a:pt x="155" y="14"/>
                    <a:pt x="155" y="14"/>
                  </a:cubicBezTo>
                  <a:cubicBezTo>
                    <a:pt x="157" y="14"/>
                    <a:pt x="157" y="14"/>
                    <a:pt x="157" y="14"/>
                  </a:cubicBezTo>
                  <a:cubicBezTo>
                    <a:pt x="159" y="11"/>
                    <a:pt x="159" y="11"/>
                    <a:pt x="159" y="11"/>
                  </a:cubicBezTo>
                  <a:cubicBezTo>
                    <a:pt x="167" y="13"/>
                    <a:pt x="167" y="13"/>
                    <a:pt x="167" y="13"/>
                  </a:cubicBezTo>
                  <a:cubicBezTo>
                    <a:pt x="171" y="13"/>
                    <a:pt x="171" y="13"/>
                    <a:pt x="171" y="13"/>
                  </a:cubicBezTo>
                  <a:cubicBezTo>
                    <a:pt x="177" y="11"/>
                    <a:pt x="177" y="11"/>
                    <a:pt x="177" y="11"/>
                  </a:cubicBezTo>
                  <a:cubicBezTo>
                    <a:pt x="180" y="14"/>
                    <a:pt x="180" y="14"/>
                    <a:pt x="180" y="14"/>
                  </a:cubicBezTo>
                  <a:cubicBezTo>
                    <a:pt x="180" y="17"/>
                    <a:pt x="180" y="17"/>
                    <a:pt x="180" y="17"/>
                  </a:cubicBezTo>
                  <a:cubicBezTo>
                    <a:pt x="184" y="18"/>
                    <a:pt x="184" y="18"/>
                    <a:pt x="184" y="18"/>
                  </a:cubicBezTo>
                  <a:cubicBezTo>
                    <a:pt x="184" y="18"/>
                    <a:pt x="187" y="20"/>
                    <a:pt x="188" y="20"/>
                  </a:cubicBezTo>
                  <a:cubicBezTo>
                    <a:pt x="189" y="20"/>
                    <a:pt x="191" y="21"/>
                    <a:pt x="191" y="21"/>
                  </a:cubicBezTo>
                  <a:cubicBezTo>
                    <a:pt x="192" y="31"/>
                    <a:pt x="192" y="31"/>
                    <a:pt x="192" y="31"/>
                  </a:cubicBezTo>
                  <a:cubicBezTo>
                    <a:pt x="190" y="34"/>
                    <a:pt x="190" y="34"/>
                    <a:pt x="190" y="34"/>
                  </a:cubicBezTo>
                  <a:cubicBezTo>
                    <a:pt x="192" y="42"/>
                    <a:pt x="192" y="42"/>
                    <a:pt x="192" y="42"/>
                  </a:cubicBezTo>
                  <a:cubicBezTo>
                    <a:pt x="192" y="46"/>
                    <a:pt x="192" y="46"/>
                    <a:pt x="192" y="46"/>
                  </a:cubicBezTo>
                  <a:cubicBezTo>
                    <a:pt x="196" y="43"/>
                    <a:pt x="196" y="43"/>
                    <a:pt x="196" y="43"/>
                  </a:cubicBezTo>
                  <a:cubicBezTo>
                    <a:pt x="200" y="46"/>
                    <a:pt x="200" y="46"/>
                    <a:pt x="200" y="46"/>
                  </a:cubicBezTo>
                  <a:cubicBezTo>
                    <a:pt x="198" y="49"/>
                    <a:pt x="198" y="49"/>
                    <a:pt x="198" y="49"/>
                  </a:cubicBezTo>
                  <a:cubicBezTo>
                    <a:pt x="203" y="53"/>
                    <a:pt x="203" y="53"/>
                    <a:pt x="203" y="53"/>
                  </a:cubicBezTo>
                  <a:cubicBezTo>
                    <a:pt x="207" y="55"/>
                    <a:pt x="207" y="55"/>
                    <a:pt x="207" y="55"/>
                  </a:cubicBezTo>
                  <a:cubicBezTo>
                    <a:pt x="206" y="58"/>
                    <a:pt x="206" y="58"/>
                    <a:pt x="206" y="58"/>
                  </a:cubicBezTo>
                  <a:cubicBezTo>
                    <a:pt x="206" y="58"/>
                    <a:pt x="207" y="59"/>
                    <a:pt x="208" y="59"/>
                  </a:cubicBezTo>
                  <a:cubicBezTo>
                    <a:pt x="209" y="60"/>
                    <a:pt x="211" y="61"/>
                    <a:pt x="211" y="61"/>
                  </a:cubicBezTo>
                  <a:cubicBezTo>
                    <a:pt x="211" y="61"/>
                    <a:pt x="212" y="64"/>
                    <a:pt x="212" y="66"/>
                  </a:cubicBezTo>
                  <a:cubicBezTo>
                    <a:pt x="213" y="67"/>
                    <a:pt x="217" y="70"/>
                    <a:pt x="217" y="70"/>
                  </a:cubicBezTo>
                  <a:cubicBezTo>
                    <a:pt x="216" y="75"/>
                    <a:pt x="216" y="75"/>
                    <a:pt x="216" y="75"/>
                  </a:cubicBezTo>
                  <a:cubicBezTo>
                    <a:pt x="216" y="75"/>
                    <a:pt x="216" y="77"/>
                    <a:pt x="216" y="78"/>
                  </a:cubicBezTo>
                  <a:cubicBezTo>
                    <a:pt x="216" y="79"/>
                    <a:pt x="216" y="80"/>
                    <a:pt x="216" y="81"/>
                  </a:cubicBezTo>
                  <a:cubicBezTo>
                    <a:pt x="216" y="80"/>
                    <a:pt x="216" y="80"/>
                    <a:pt x="216" y="80"/>
                  </a:cubicBezTo>
                  <a:cubicBezTo>
                    <a:pt x="211" y="83"/>
                    <a:pt x="211" y="83"/>
                    <a:pt x="211" y="83"/>
                  </a:cubicBezTo>
                  <a:cubicBezTo>
                    <a:pt x="210" y="90"/>
                    <a:pt x="210" y="90"/>
                    <a:pt x="210" y="90"/>
                  </a:cubicBezTo>
                  <a:cubicBezTo>
                    <a:pt x="205" y="95"/>
                    <a:pt x="205" y="95"/>
                    <a:pt x="205" y="95"/>
                  </a:cubicBezTo>
                  <a:cubicBezTo>
                    <a:pt x="207" y="100"/>
                    <a:pt x="207" y="100"/>
                    <a:pt x="207" y="100"/>
                  </a:cubicBezTo>
                  <a:cubicBezTo>
                    <a:pt x="205" y="103"/>
                    <a:pt x="205" y="103"/>
                    <a:pt x="205" y="103"/>
                  </a:cubicBezTo>
                  <a:cubicBezTo>
                    <a:pt x="197" y="103"/>
                    <a:pt x="197" y="103"/>
                    <a:pt x="197" y="103"/>
                  </a:cubicBezTo>
                  <a:cubicBezTo>
                    <a:pt x="197" y="103"/>
                    <a:pt x="196" y="103"/>
                    <a:pt x="192" y="103"/>
                  </a:cubicBezTo>
                  <a:cubicBezTo>
                    <a:pt x="188" y="103"/>
                    <a:pt x="189" y="103"/>
                    <a:pt x="189" y="103"/>
                  </a:cubicBezTo>
                  <a:cubicBezTo>
                    <a:pt x="186" y="106"/>
                    <a:pt x="186" y="106"/>
                    <a:pt x="186" y="106"/>
                  </a:cubicBezTo>
                  <a:cubicBezTo>
                    <a:pt x="185" y="112"/>
                    <a:pt x="185" y="112"/>
                    <a:pt x="185" y="112"/>
                  </a:cubicBezTo>
                  <a:cubicBezTo>
                    <a:pt x="185" y="112"/>
                    <a:pt x="183" y="112"/>
                    <a:pt x="179" y="113"/>
                  </a:cubicBezTo>
                  <a:cubicBezTo>
                    <a:pt x="177" y="114"/>
                    <a:pt x="177" y="115"/>
                    <a:pt x="177" y="115"/>
                  </a:cubicBezTo>
                  <a:cubicBezTo>
                    <a:pt x="177" y="115"/>
                    <a:pt x="177" y="115"/>
                    <a:pt x="177" y="115"/>
                  </a:cubicBezTo>
                  <a:cubicBezTo>
                    <a:pt x="174" y="115"/>
                    <a:pt x="174" y="115"/>
                    <a:pt x="174" y="115"/>
                  </a:cubicBezTo>
                  <a:cubicBezTo>
                    <a:pt x="169" y="114"/>
                    <a:pt x="169" y="114"/>
                    <a:pt x="169" y="114"/>
                  </a:cubicBezTo>
                  <a:cubicBezTo>
                    <a:pt x="165" y="114"/>
                    <a:pt x="165" y="114"/>
                    <a:pt x="165" y="114"/>
                  </a:cubicBezTo>
                  <a:cubicBezTo>
                    <a:pt x="163" y="110"/>
                    <a:pt x="163" y="110"/>
                    <a:pt x="163" y="110"/>
                  </a:cubicBezTo>
                  <a:cubicBezTo>
                    <a:pt x="160" y="109"/>
                    <a:pt x="160" y="109"/>
                    <a:pt x="160" y="109"/>
                  </a:cubicBezTo>
                  <a:cubicBezTo>
                    <a:pt x="157" y="105"/>
                    <a:pt x="157" y="105"/>
                    <a:pt x="157" y="105"/>
                  </a:cubicBezTo>
                  <a:cubicBezTo>
                    <a:pt x="153" y="104"/>
                    <a:pt x="153" y="104"/>
                    <a:pt x="153" y="104"/>
                  </a:cubicBezTo>
                  <a:cubicBezTo>
                    <a:pt x="151" y="101"/>
                    <a:pt x="151" y="101"/>
                    <a:pt x="151" y="101"/>
                  </a:cubicBezTo>
                  <a:cubicBezTo>
                    <a:pt x="146" y="101"/>
                    <a:pt x="146" y="101"/>
                    <a:pt x="146" y="101"/>
                  </a:cubicBezTo>
                  <a:cubicBezTo>
                    <a:pt x="143" y="99"/>
                    <a:pt x="143" y="99"/>
                    <a:pt x="143" y="99"/>
                  </a:cubicBezTo>
                  <a:cubicBezTo>
                    <a:pt x="142" y="97"/>
                    <a:pt x="142" y="97"/>
                    <a:pt x="142" y="97"/>
                  </a:cubicBezTo>
                  <a:cubicBezTo>
                    <a:pt x="139" y="97"/>
                    <a:pt x="139" y="97"/>
                    <a:pt x="139" y="97"/>
                  </a:cubicBezTo>
                  <a:cubicBezTo>
                    <a:pt x="135" y="98"/>
                    <a:pt x="135" y="98"/>
                    <a:pt x="135" y="98"/>
                  </a:cubicBezTo>
                  <a:cubicBezTo>
                    <a:pt x="128" y="100"/>
                    <a:pt x="128" y="100"/>
                    <a:pt x="128" y="100"/>
                  </a:cubicBezTo>
                  <a:cubicBezTo>
                    <a:pt x="124" y="97"/>
                    <a:pt x="124" y="97"/>
                    <a:pt x="124" y="97"/>
                  </a:cubicBezTo>
                  <a:cubicBezTo>
                    <a:pt x="123" y="96"/>
                    <a:pt x="123" y="96"/>
                    <a:pt x="123" y="96"/>
                  </a:cubicBezTo>
                  <a:cubicBezTo>
                    <a:pt x="119" y="93"/>
                    <a:pt x="119" y="93"/>
                    <a:pt x="119" y="93"/>
                  </a:cubicBezTo>
                  <a:cubicBezTo>
                    <a:pt x="117" y="87"/>
                    <a:pt x="117" y="87"/>
                    <a:pt x="117" y="87"/>
                  </a:cubicBezTo>
                  <a:cubicBezTo>
                    <a:pt x="117" y="87"/>
                    <a:pt x="113" y="90"/>
                    <a:pt x="112" y="90"/>
                  </a:cubicBezTo>
                  <a:cubicBezTo>
                    <a:pt x="112" y="90"/>
                    <a:pt x="109" y="95"/>
                    <a:pt x="109" y="95"/>
                  </a:cubicBezTo>
                  <a:cubicBezTo>
                    <a:pt x="108" y="99"/>
                    <a:pt x="108" y="99"/>
                    <a:pt x="108" y="99"/>
                  </a:cubicBezTo>
                  <a:cubicBezTo>
                    <a:pt x="102" y="97"/>
                    <a:pt x="102" y="97"/>
                    <a:pt x="102" y="97"/>
                  </a:cubicBezTo>
                  <a:cubicBezTo>
                    <a:pt x="102" y="97"/>
                    <a:pt x="99" y="101"/>
                    <a:pt x="99" y="102"/>
                  </a:cubicBezTo>
                  <a:cubicBezTo>
                    <a:pt x="98" y="102"/>
                    <a:pt x="94" y="100"/>
                    <a:pt x="94" y="100"/>
                  </a:cubicBezTo>
                  <a:cubicBezTo>
                    <a:pt x="88" y="100"/>
                    <a:pt x="88" y="100"/>
                    <a:pt x="88" y="100"/>
                  </a:cubicBezTo>
                  <a:cubicBezTo>
                    <a:pt x="88" y="100"/>
                    <a:pt x="82" y="100"/>
                    <a:pt x="81" y="99"/>
                  </a:cubicBezTo>
                  <a:cubicBezTo>
                    <a:pt x="80" y="99"/>
                    <a:pt x="80" y="100"/>
                    <a:pt x="80" y="100"/>
                  </a:cubicBezTo>
                  <a:cubicBezTo>
                    <a:pt x="75" y="101"/>
                    <a:pt x="75" y="101"/>
                    <a:pt x="75" y="101"/>
                  </a:cubicBezTo>
                  <a:cubicBezTo>
                    <a:pt x="69" y="102"/>
                    <a:pt x="69" y="102"/>
                    <a:pt x="69" y="102"/>
                  </a:cubicBezTo>
                  <a:cubicBezTo>
                    <a:pt x="69" y="102"/>
                    <a:pt x="68" y="106"/>
                    <a:pt x="67" y="107"/>
                  </a:cubicBezTo>
                  <a:cubicBezTo>
                    <a:pt x="66" y="107"/>
                    <a:pt x="63" y="104"/>
                    <a:pt x="62" y="103"/>
                  </a:cubicBezTo>
                  <a:cubicBezTo>
                    <a:pt x="62" y="102"/>
                    <a:pt x="59" y="101"/>
                    <a:pt x="59" y="101"/>
                  </a:cubicBezTo>
                  <a:cubicBezTo>
                    <a:pt x="55" y="104"/>
                    <a:pt x="55" y="104"/>
                    <a:pt x="55" y="104"/>
                  </a:cubicBezTo>
                  <a:cubicBezTo>
                    <a:pt x="55" y="104"/>
                    <a:pt x="48" y="105"/>
                    <a:pt x="47" y="105"/>
                  </a:cubicBezTo>
                  <a:cubicBezTo>
                    <a:pt x="46" y="105"/>
                    <a:pt x="41" y="107"/>
                    <a:pt x="41" y="107"/>
                  </a:cubicBezTo>
                  <a:cubicBezTo>
                    <a:pt x="34" y="106"/>
                    <a:pt x="34" y="106"/>
                    <a:pt x="34" y="106"/>
                  </a:cubicBezTo>
                  <a:cubicBezTo>
                    <a:pt x="31" y="109"/>
                    <a:pt x="31" y="109"/>
                    <a:pt x="31" y="109"/>
                  </a:cubicBezTo>
                  <a:cubicBezTo>
                    <a:pt x="25" y="113"/>
                    <a:pt x="25" y="113"/>
                    <a:pt x="25" y="113"/>
                  </a:cubicBezTo>
                  <a:cubicBezTo>
                    <a:pt x="21" y="113"/>
                    <a:pt x="21" y="113"/>
                    <a:pt x="21" y="113"/>
                  </a:cubicBezTo>
                  <a:cubicBezTo>
                    <a:pt x="19" y="118"/>
                    <a:pt x="19" y="118"/>
                    <a:pt x="19" y="118"/>
                  </a:cubicBezTo>
                  <a:cubicBezTo>
                    <a:pt x="15" y="120"/>
                    <a:pt x="15" y="120"/>
                    <a:pt x="15" y="120"/>
                  </a:cubicBezTo>
                  <a:cubicBezTo>
                    <a:pt x="14" y="122"/>
                    <a:pt x="14" y="122"/>
                    <a:pt x="14" y="122"/>
                  </a:cubicBezTo>
                  <a:cubicBezTo>
                    <a:pt x="13" y="128"/>
                    <a:pt x="13" y="128"/>
                    <a:pt x="13" y="128"/>
                  </a:cubicBezTo>
                  <a:cubicBezTo>
                    <a:pt x="13" y="128"/>
                    <a:pt x="10" y="129"/>
                    <a:pt x="8" y="129"/>
                  </a:cubicBezTo>
                  <a:cubicBezTo>
                    <a:pt x="7" y="130"/>
                    <a:pt x="9" y="131"/>
                    <a:pt x="9" y="131"/>
                  </a:cubicBezTo>
                  <a:cubicBezTo>
                    <a:pt x="8" y="134"/>
                    <a:pt x="8" y="134"/>
                    <a:pt x="8" y="134"/>
                  </a:cubicBezTo>
                  <a:cubicBezTo>
                    <a:pt x="8" y="134"/>
                    <a:pt x="7" y="133"/>
                    <a:pt x="7" y="133"/>
                  </a:cubicBezTo>
                  <a:cubicBezTo>
                    <a:pt x="7" y="133"/>
                    <a:pt x="6" y="130"/>
                    <a:pt x="5" y="128"/>
                  </a:cubicBezTo>
                  <a:cubicBezTo>
                    <a:pt x="3" y="126"/>
                    <a:pt x="1" y="117"/>
                    <a:pt x="1" y="117"/>
                  </a:cubicBezTo>
                  <a:cubicBezTo>
                    <a:pt x="3" y="113"/>
                    <a:pt x="3" y="113"/>
                    <a:pt x="3" y="113"/>
                  </a:cubicBezTo>
                  <a:cubicBezTo>
                    <a:pt x="3" y="113"/>
                    <a:pt x="3" y="109"/>
                    <a:pt x="3" y="108"/>
                  </a:cubicBezTo>
                  <a:cubicBezTo>
                    <a:pt x="2" y="106"/>
                    <a:pt x="1" y="97"/>
                    <a:pt x="1" y="97"/>
                  </a:cubicBezTo>
                  <a:cubicBezTo>
                    <a:pt x="1" y="97"/>
                    <a:pt x="0" y="93"/>
                    <a:pt x="0" y="92"/>
                  </a:cubicBezTo>
                  <a:cubicBezTo>
                    <a:pt x="0" y="91"/>
                    <a:pt x="7" y="83"/>
                    <a:pt x="7" y="83"/>
                  </a:cubicBezTo>
                  <a:cubicBezTo>
                    <a:pt x="7" y="82"/>
                    <a:pt x="8" y="74"/>
                    <a:pt x="8" y="74"/>
                  </a:cubicBezTo>
                  <a:cubicBezTo>
                    <a:pt x="6" y="68"/>
                    <a:pt x="6" y="68"/>
                    <a:pt x="6" y="68"/>
                  </a:cubicBezTo>
                  <a:cubicBezTo>
                    <a:pt x="8" y="60"/>
                    <a:pt x="8" y="60"/>
                    <a:pt x="8" y="60"/>
                  </a:cubicBezTo>
                  <a:cubicBezTo>
                    <a:pt x="10" y="51"/>
                    <a:pt x="10" y="51"/>
                    <a:pt x="10" y="51"/>
                  </a:cubicBezTo>
                  <a:cubicBezTo>
                    <a:pt x="10" y="51"/>
                    <a:pt x="11" y="47"/>
                    <a:pt x="12" y="47"/>
                  </a:cubicBezTo>
                  <a:cubicBezTo>
                    <a:pt x="13" y="46"/>
                    <a:pt x="19" y="45"/>
                    <a:pt x="19" y="4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2" name="Freeform 61"/>
            <p:cNvSpPr>
              <a:spLocks noEditPoints="1"/>
            </p:cNvSpPr>
            <p:nvPr/>
          </p:nvSpPr>
          <p:spPr bwMode="auto">
            <a:xfrm>
              <a:off x="5535002" y="3399175"/>
              <a:ext cx="359514" cy="307906"/>
            </a:xfrm>
            <a:custGeom>
              <a:avLst/>
              <a:gdLst>
                <a:gd name="T0" fmla="*/ 132 w 158"/>
                <a:gd name="T1" fmla="*/ 9 h 139"/>
                <a:gd name="T2" fmla="*/ 138 w 158"/>
                <a:gd name="T3" fmla="*/ 25 h 139"/>
                <a:gd name="T4" fmla="*/ 135 w 158"/>
                <a:gd name="T5" fmla="*/ 42 h 139"/>
                <a:gd name="T6" fmla="*/ 151 w 158"/>
                <a:gd name="T7" fmla="*/ 49 h 139"/>
                <a:gd name="T8" fmla="*/ 152 w 158"/>
                <a:gd name="T9" fmla="*/ 59 h 139"/>
                <a:gd name="T10" fmla="*/ 149 w 158"/>
                <a:gd name="T11" fmla="*/ 65 h 139"/>
                <a:gd name="T12" fmla="*/ 151 w 158"/>
                <a:gd name="T13" fmla="*/ 79 h 139"/>
                <a:gd name="T14" fmla="*/ 141 w 158"/>
                <a:gd name="T15" fmla="*/ 85 h 139"/>
                <a:gd name="T16" fmla="*/ 135 w 158"/>
                <a:gd name="T17" fmla="*/ 87 h 139"/>
                <a:gd name="T18" fmla="*/ 140 w 158"/>
                <a:gd name="T19" fmla="*/ 93 h 139"/>
                <a:gd name="T20" fmla="*/ 138 w 158"/>
                <a:gd name="T21" fmla="*/ 97 h 139"/>
                <a:gd name="T22" fmla="*/ 129 w 158"/>
                <a:gd name="T23" fmla="*/ 103 h 139"/>
                <a:gd name="T24" fmla="*/ 121 w 158"/>
                <a:gd name="T25" fmla="*/ 115 h 139"/>
                <a:gd name="T26" fmla="*/ 125 w 158"/>
                <a:gd name="T27" fmla="*/ 129 h 139"/>
                <a:gd name="T28" fmla="*/ 126 w 158"/>
                <a:gd name="T29" fmla="*/ 137 h 139"/>
                <a:gd name="T30" fmla="*/ 118 w 158"/>
                <a:gd name="T31" fmla="*/ 139 h 139"/>
                <a:gd name="T32" fmla="*/ 114 w 158"/>
                <a:gd name="T33" fmla="*/ 138 h 139"/>
                <a:gd name="T34" fmla="*/ 113 w 158"/>
                <a:gd name="T35" fmla="*/ 137 h 139"/>
                <a:gd name="T36" fmla="*/ 113 w 158"/>
                <a:gd name="T37" fmla="*/ 137 h 139"/>
                <a:gd name="T38" fmla="*/ 113 w 158"/>
                <a:gd name="T39" fmla="*/ 137 h 139"/>
                <a:gd name="T40" fmla="*/ 112 w 158"/>
                <a:gd name="T41" fmla="*/ 137 h 139"/>
                <a:gd name="T42" fmla="*/ 99 w 158"/>
                <a:gd name="T43" fmla="*/ 129 h 139"/>
                <a:gd name="T44" fmla="*/ 87 w 158"/>
                <a:gd name="T45" fmla="*/ 116 h 139"/>
                <a:gd name="T46" fmla="*/ 68 w 158"/>
                <a:gd name="T47" fmla="*/ 100 h 139"/>
                <a:gd name="T48" fmla="*/ 56 w 158"/>
                <a:gd name="T49" fmla="*/ 89 h 139"/>
                <a:gd name="T50" fmla="*/ 43 w 158"/>
                <a:gd name="T51" fmla="*/ 79 h 139"/>
                <a:gd name="T52" fmla="*/ 31 w 158"/>
                <a:gd name="T53" fmla="*/ 68 h 139"/>
                <a:gd name="T54" fmla="*/ 23 w 158"/>
                <a:gd name="T55" fmla="*/ 54 h 139"/>
                <a:gd name="T56" fmla="*/ 14 w 158"/>
                <a:gd name="T57" fmla="*/ 43 h 139"/>
                <a:gd name="T58" fmla="*/ 5 w 158"/>
                <a:gd name="T59" fmla="*/ 36 h 139"/>
                <a:gd name="T60" fmla="*/ 1 w 158"/>
                <a:gd name="T61" fmla="*/ 20 h 139"/>
                <a:gd name="T62" fmla="*/ 2 w 158"/>
                <a:gd name="T63" fmla="*/ 10 h 139"/>
                <a:gd name="T64" fmla="*/ 8 w 158"/>
                <a:gd name="T65" fmla="*/ 7 h 139"/>
                <a:gd name="T66" fmla="*/ 23 w 158"/>
                <a:gd name="T67" fmla="*/ 13 h 139"/>
                <a:gd name="T68" fmla="*/ 35 w 158"/>
                <a:gd name="T69" fmla="*/ 4 h 139"/>
                <a:gd name="T70" fmla="*/ 48 w 158"/>
                <a:gd name="T71" fmla="*/ 2 h 139"/>
                <a:gd name="T72" fmla="*/ 61 w 158"/>
                <a:gd name="T73" fmla="*/ 4 h 139"/>
                <a:gd name="T74" fmla="*/ 80 w 158"/>
                <a:gd name="T75" fmla="*/ 6 h 139"/>
                <a:gd name="T76" fmla="*/ 90 w 158"/>
                <a:gd name="T77" fmla="*/ 3 h 139"/>
                <a:gd name="T78" fmla="*/ 97 w 158"/>
                <a:gd name="T79" fmla="*/ 2 h 139"/>
                <a:gd name="T80" fmla="*/ 98 w 158"/>
                <a:gd name="T81" fmla="*/ 2 h 139"/>
                <a:gd name="T82" fmla="*/ 98 w 158"/>
                <a:gd name="T83" fmla="*/ 2 h 139"/>
                <a:gd name="T84" fmla="*/ 99 w 158"/>
                <a:gd name="T85" fmla="*/ 2 h 139"/>
                <a:gd name="T86" fmla="*/ 99 w 158"/>
                <a:gd name="T87" fmla="*/ 2 h 139"/>
                <a:gd name="T88" fmla="*/ 99 w 158"/>
                <a:gd name="T89" fmla="*/ 2 h 139"/>
                <a:gd name="T90" fmla="*/ 100 w 158"/>
                <a:gd name="T91" fmla="*/ 1 h 139"/>
                <a:gd name="T92" fmla="*/ 100 w 158"/>
                <a:gd name="T93" fmla="*/ 1 h 139"/>
                <a:gd name="T94" fmla="*/ 100 w 158"/>
                <a:gd name="T95" fmla="*/ 1 h 139"/>
                <a:gd name="T96" fmla="*/ 100 w 158"/>
                <a:gd name="T97" fmla="*/ 1 h 139"/>
                <a:gd name="T98" fmla="*/ 100 w 158"/>
                <a:gd name="T99" fmla="*/ 1 h 139"/>
                <a:gd name="T100" fmla="*/ 103 w 158"/>
                <a:gd name="T101" fmla="*/ 4 h 139"/>
                <a:gd name="T102" fmla="*/ 117 w 158"/>
                <a:gd name="T103" fmla="*/ 8 h 139"/>
                <a:gd name="T104" fmla="*/ 130 w 158"/>
                <a:gd name="T105" fmla="*/ 1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8" h="139">
                  <a:moveTo>
                    <a:pt x="145" y="83"/>
                  </a:moveTo>
                  <a:cubicBezTo>
                    <a:pt x="146" y="83"/>
                    <a:pt x="146" y="83"/>
                    <a:pt x="146" y="83"/>
                  </a:cubicBezTo>
                  <a:cubicBezTo>
                    <a:pt x="146" y="83"/>
                    <a:pt x="146" y="83"/>
                    <a:pt x="146" y="83"/>
                  </a:cubicBezTo>
                  <a:cubicBezTo>
                    <a:pt x="145" y="83"/>
                    <a:pt x="145" y="83"/>
                    <a:pt x="145" y="83"/>
                  </a:cubicBezTo>
                  <a:close/>
                  <a:moveTo>
                    <a:pt x="132" y="9"/>
                  </a:moveTo>
                  <a:cubicBezTo>
                    <a:pt x="132" y="9"/>
                    <a:pt x="132" y="9"/>
                    <a:pt x="132" y="9"/>
                  </a:cubicBezTo>
                  <a:cubicBezTo>
                    <a:pt x="138" y="10"/>
                    <a:pt x="138" y="10"/>
                    <a:pt x="138" y="10"/>
                  </a:cubicBezTo>
                  <a:cubicBezTo>
                    <a:pt x="141" y="11"/>
                    <a:pt x="141" y="11"/>
                    <a:pt x="141" y="11"/>
                  </a:cubicBezTo>
                  <a:cubicBezTo>
                    <a:pt x="141" y="14"/>
                    <a:pt x="141" y="14"/>
                    <a:pt x="141" y="14"/>
                  </a:cubicBezTo>
                  <a:cubicBezTo>
                    <a:pt x="141" y="18"/>
                    <a:pt x="141" y="18"/>
                    <a:pt x="141" y="18"/>
                  </a:cubicBezTo>
                  <a:cubicBezTo>
                    <a:pt x="141" y="21"/>
                    <a:pt x="141" y="21"/>
                    <a:pt x="141" y="21"/>
                  </a:cubicBezTo>
                  <a:cubicBezTo>
                    <a:pt x="138" y="25"/>
                    <a:pt x="138" y="25"/>
                    <a:pt x="138" y="25"/>
                  </a:cubicBezTo>
                  <a:cubicBezTo>
                    <a:pt x="138" y="25"/>
                    <a:pt x="137" y="28"/>
                    <a:pt x="137" y="28"/>
                  </a:cubicBezTo>
                  <a:cubicBezTo>
                    <a:pt x="137" y="29"/>
                    <a:pt x="136" y="31"/>
                    <a:pt x="136" y="31"/>
                  </a:cubicBezTo>
                  <a:cubicBezTo>
                    <a:pt x="136" y="31"/>
                    <a:pt x="134" y="30"/>
                    <a:pt x="135" y="33"/>
                  </a:cubicBezTo>
                  <a:cubicBezTo>
                    <a:pt x="135" y="36"/>
                    <a:pt x="136" y="35"/>
                    <a:pt x="136" y="36"/>
                  </a:cubicBezTo>
                  <a:cubicBezTo>
                    <a:pt x="136" y="37"/>
                    <a:pt x="136" y="39"/>
                    <a:pt x="136" y="40"/>
                  </a:cubicBezTo>
                  <a:cubicBezTo>
                    <a:pt x="135" y="41"/>
                    <a:pt x="136" y="41"/>
                    <a:pt x="135" y="42"/>
                  </a:cubicBezTo>
                  <a:cubicBezTo>
                    <a:pt x="135" y="43"/>
                    <a:pt x="137" y="44"/>
                    <a:pt x="139" y="44"/>
                  </a:cubicBezTo>
                  <a:cubicBezTo>
                    <a:pt x="141" y="45"/>
                    <a:pt x="141" y="44"/>
                    <a:pt x="142" y="44"/>
                  </a:cubicBezTo>
                  <a:cubicBezTo>
                    <a:pt x="143" y="44"/>
                    <a:pt x="144" y="45"/>
                    <a:pt x="145" y="45"/>
                  </a:cubicBezTo>
                  <a:cubicBezTo>
                    <a:pt x="146" y="46"/>
                    <a:pt x="146" y="46"/>
                    <a:pt x="146" y="47"/>
                  </a:cubicBezTo>
                  <a:cubicBezTo>
                    <a:pt x="147" y="48"/>
                    <a:pt x="148" y="49"/>
                    <a:pt x="149" y="50"/>
                  </a:cubicBezTo>
                  <a:cubicBezTo>
                    <a:pt x="150" y="50"/>
                    <a:pt x="150" y="49"/>
                    <a:pt x="151" y="49"/>
                  </a:cubicBezTo>
                  <a:cubicBezTo>
                    <a:pt x="151" y="50"/>
                    <a:pt x="152" y="51"/>
                    <a:pt x="153" y="51"/>
                  </a:cubicBezTo>
                  <a:cubicBezTo>
                    <a:pt x="153" y="52"/>
                    <a:pt x="154" y="53"/>
                    <a:pt x="155" y="53"/>
                  </a:cubicBezTo>
                  <a:cubicBezTo>
                    <a:pt x="155" y="53"/>
                    <a:pt x="157" y="54"/>
                    <a:pt x="157" y="54"/>
                  </a:cubicBezTo>
                  <a:cubicBezTo>
                    <a:pt x="158" y="55"/>
                    <a:pt x="157" y="56"/>
                    <a:pt x="157" y="56"/>
                  </a:cubicBezTo>
                  <a:cubicBezTo>
                    <a:pt x="156" y="56"/>
                    <a:pt x="156" y="58"/>
                    <a:pt x="155" y="58"/>
                  </a:cubicBezTo>
                  <a:cubicBezTo>
                    <a:pt x="155" y="58"/>
                    <a:pt x="152" y="59"/>
                    <a:pt x="152" y="59"/>
                  </a:cubicBezTo>
                  <a:cubicBezTo>
                    <a:pt x="151" y="59"/>
                    <a:pt x="150" y="59"/>
                    <a:pt x="149" y="59"/>
                  </a:cubicBezTo>
                  <a:cubicBezTo>
                    <a:pt x="148" y="59"/>
                    <a:pt x="147" y="59"/>
                    <a:pt x="146" y="58"/>
                  </a:cubicBezTo>
                  <a:cubicBezTo>
                    <a:pt x="145" y="58"/>
                    <a:pt x="145" y="58"/>
                    <a:pt x="144" y="58"/>
                  </a:cubicBezTo>
                  <a:cubicBezTo>
                    <a:pt x="144" y="59"/>
                    <a:pt x="144" y="61"/>
                    <a:pt x="144" y="61"/>
                  </a:cubicBezTo>
                  <a:cubicBezTo>
                    <a:pt x="144" y="61"/>
                    <a:pt x="145" y="62"/>
                    <a:pt x="146" y="63"/>
                  </a:cubicBezTo>
                  <a:cubicBezTo>
                    <a:pt x="146" y="63"/>
                    <a:pt x="148" y="65"/>
                    <a:pt x="149" y="65"/>
                  </a:cubicBezTo>
                  <a:cubicBezTo>
                    <a:pt x="149" y="65"/>
                    <a:pt x="150" y="66"/>
                    <a:pt x="151" y="67"/>
                  </a:cubicBezTo>
                  <a:cubicBezTo>
                    <a:pt x="152" y="69"/>
                    <a:pt x="152" y="70"/>
                    <a:pt x="152" y="70"/>
                  </a:cubicBezTo>
                  <a:cubicBezTo>
                    <a:pt x="157" y="74"/>
                    <a:pt x="157" y="74"/>
                    <a:pt x="157" y="74"/>
                  </a:cubicBezTo>
                  <a:cubicBezTo>
                    <a:pt x="157" y="74"/>
                    <a:pt x="157" y="75"/>
                    <a:pt x="157" y="78"/>
                  </a:cubicBezTo>
                  <a:cubicBezTo>
                    <a:pt x="157" y="82"/>
                    <a:pt x="156" y="80"/>
                    <a:pt x="155" y="80"/>
                  </a:cubicBezTo>
                  <a:cubicBezTo>
                    <a:pt x="154" y="80"/>
                    <a:pt x="153" y="80"/>
                    <a:pt x="151" y="79"/>
                  </a:cubicBezTo>
                  <a:cubicBezTo>
                    <a:pt x="150" y="79"/>
                    <a:pt x="150" y="79"/>
                    <a:pt x="150" y="79"/>
                  </a:cubicBezTo>
                  <a:cubicBezTo>
                    <a:pt x="148" y="82"/>
                    <a:pt x="148" y="82"/>
                    <a:pt x="148" y="82"/>
                  </a:cubicBezTo>
                  <a:cubicBezTo>
                    <a:pt x="148" y="82"/>
                    <a:pt x="146" y="82"/>
                    <a:pt x="145" y="83"/>
                  </a:cubicBezTo>
                  <a:cubicBezTo>
                    <a:pt x="144" y="83"/>
                    <a:pt x="144" y="83"/>
                    <a:pt x="144" y="83"/>
                  </a:cubicBezTo>
                  <a:cubicBezTo>
                    <a:pt x="144" y="83"/>
                    <a:pt x="142" y="84"/>
                    <a:pt x="142" y="84"/>
                  </a:cubicBezTo>
                  <a:cubicBezTo>
                    <a:pt x="142" y="84"/>
                    <a:pt x="141" y="85"/>
                    <a:pt x="141" y="85"/>
                  </a:cubicBezTo>
                  <a:cubicBezTo>
                    <a:pt x="140" y="85"/>
                    <a:pt x="140" y="85"/>
                    <a:pt x="140" y="85"/>
                  </a:cubicBezTo>
                  <a:cubicBezTo>
                    <a:pt x="139" y="84"/>
                    <a:pt x="139" y="84"/>
                    <a:pt x="139" y="84"/>
                  </a:cubicBezTo>
                  <a:cubicBezTo>
                    <a:pt x="138" y="83"/>
                    <a:pt x="138" y="83"/>
                    <a:pt x="138" y="83"/>
                  </a:cubicBezTo>
                  <a:cubicBezTo>
                    <a:pt x="136" y="85"/>
                    <a:pt x="136" y="85"/>
                    <a:pt x="136" y="85"/>
                  </a:cubicBezTo>
                  <a:cubicBezTo>
                    <a:pt x="135" y="86"/>
                    <a:pt x="135" y="86"/>
                    <a:pt x="135" y="86"/>
                  </a:cubicBezTo>
                  <a:cubicBezTo>
                    <a:pt x="135" y="86"/>
                    <a:pt x="135" y="87"/>
                    <a:pt x="135" y="87"/>
                  </a:cubicBezTo>
                  <a:cubicBezTo>
                    <a:pt x="135" y="87"/>
                    <a:pt x="137" y="87"/>
                    <a:pt x="137" y="87"/>
                  </a:cubicBezTo>
                  <a:cubicBezTo>
                    <a:pt x="137" y="89"/>
                    <a:pt x="137" y="89"/>
                    <a:pt x="137" y="89"/>
                  </a:cubicBezTo>
                  <a:cubicBezTo>
                    <a:pt x="137" y="89"/>
                    <a:pt x="137" y="89"/>
                    <a:pt x="138" y="89"/>
                  </a:cubicBezTo>
                  <a:cubicBezTo>
                    <a:pt x="138" y="89"/>
                    <a:pt x="139" y="90"/>
                    <a:pt x="139" y="90"/>
                  </a:cubicBezTo>
                  <a:cubicBezTo>
                    <a:pt x="140" y="91"/>
                    <a:pt x="140" y="91"/>
                    <a:pt x="140" y="91"/>
                  </a:cubicBezTo>
                  <a:cubicBezTo>
                    <a:pt x="140" y="93"/>
                    <a:pt x="140" y="93"/>
                    <a:pt x="140" y="93"/>
                  </a:cubicBezTo>
                  <a:cubicBezTo>
                    <a:pt x="142" y="94"/>
                    <a:pt x="142" y="94"/>
                    <a:pt x="142" y="94"/>
                  </a:cubicBezTo>
                  <a:cubicBezTo>
                    <a:pt x="142" y="96"/>
                    <a:pt x="142" y="96"/>
                    <a:pt x="142" y="96"/>
                  </a:cubicBezTo>
                  <a:cubicBezTo>
                    <a:pt x="141" y="97"/>
                    <a:pt x="141" y="97"/>
                    <a:pt x="141" y="97"/>
                  </a:cubicBezTo>
                  <a:cubicBezTo>
                    <a:pt x="140" y="98"/>
                    <a:pt x="140" y="98"/>
                    <a:pt x="140" y="98"/>
                  </a:cubicBezTo>
                  <a:cubicBezTo>
                    <a:pt x="138" y="98"/>
                    <a:pt x="138" y="98"/>
                    <a:pt x="138" y="98"/>
                  </a:cubicBezTo>
                  <a:cubicBezTo>
                    <a:pt x="138" y="97"/>
                    <a:pt x="138" y="97"/>
                    <a:pt x="138" y="97"/>
                  </a:cubicBezTo>
                  <a:cubicBezTo>
                    <a:pt x="137" y="95"/>
                    <a:pt x="137" y="95"/>
                    <a:pt x="137" y="95"/>
                  </a:cubicBezTo>
                  <a:cubicBezTo>
                    <a:pt x="136" y="94"/>
                    <a:pt x="136" y="94"/>
                    <a:pt x="136" y="94"/>
                  </a:cubicBezTo>
                  <a:cubicBezTo>
                    <a:pt x="133" y="95"/>
                    <a:pt x="133" y="95"/>
                    <a:pt x="133" y="95"/>
                  </a:cubicBezTo>
                  <a:cubicBezTo>
                    <a:pt x="133" y="97"/>
                    <a:pt x="133" y="97"/>
                    <a:pt x="133" y="97"/>
                  </a:cubicBezTo>
                  <a:cubicBezTo>
                    <a:pt x="128" y="101"/>
                    <a:pt x="128" y="101"/>
                    <a:pt x="128" y="101"/>
                  </a:cubicBezTo>
                  <a:cubicBezTo>
                    <a:pt x="129" y="103"/>
                    <a:pt x="129" y="103"/>
                    <a:pt x="129" y="103"/>
                  </a:cubicBezTo>
                  <a:cubicBezTo>
                    <a:pt x="127" y="105"/>
                    <a:pt x="127" y="105"/>
                    <a:pt x="127" y="105"/>
                  </a:cubicBezTo>
                  <a:cubicBezTo>
                    <a:pt x="127" y="108"/>
                    <a:pt x="127" y="108"/>
                    <a:pt x="127" y="108"/>
                  </a:cubicBezTo>
                  <a:cubicBezTo>
                    <a:pt x="128" y="111"/>
                    <a:pt x="128" y="111"/>
                    <a:pt x="128" y="111"/>
                  </a:cubicBezTo>
                  <a:cubicBezTo>
                    <a:pt x="128" y="113"/>
                    <a:pt x="128" y="113"/>
                    <a:pt x="128" y="113"/>
                  </a:cubicBezTo>
                  <a:cubicBezTo>
                    <a:pt x="124" y="114"/>
                    <a:pt x="124" y="114"/>
                    <a:pt x="124" y="114"/>
                  </a:cubicBezTo>
                  <a:cubicBezTo>
                    <a:pt x="121" y="115"/>
                    <a:pt x="121" y="115"/>
                    <a:pt x="121" y="115"/>
                  </a:cubicBezTo>
                  <a:cubicBezTo>
                    <a:pt x="121" y="118"/>
                    <a:pt x="121" y="118"/>
                    <a:pt x="121" y="118"/>
                  </a:cubicBezTo>
                  <a:cubicBezTo>
                    <a:pt x="121" y="119"/>
                    <a:pt x="121" y="119"/>
                    <a:pt x="121" y="119"/>
                  </a:cubicBezTo>
                  <a:cubicBezTo>
                    <a:pt x="124" y="123"/>
                    <a:pt x="124" y="123"/>
                    <a:pt x="124" y="123"/>
                  </a:cubicBezTo>
                  <a:cubicBezTo>
                    <a:pt x="123" y="124"/>
                    <a:pt x="123" y="124"/>
                    <a:pt x="123" y="124"/>
                  </a:cubicBezTo>
                  <a:cubicBezTo>
                    <a:pt x="122" y="125"/>
                    <a:pt x="122" y="125"/>
                    <a:pt x="122" y="125"/>
                  </a:cubicBezTo>
                  <a:cubicBezTo>
                    <a:pt x="125" y="129"/>
                    <a:pt x="125" y="129"/>
                    <a:pt x="125" y="129"/>
                  </a:cubicBezTo>
                  <a:cubicBezTo>
                    <a:pt x="126" y="130"/>
                    <a:pt x="126" y="130"/>
                    <a:pt x="126" y="130"/>
                  </a:cubicBezTo>
                  <a:cubicBezTo>
                    <a:pt x="128" y="130"/>
                    <a:pt x="128" y="130"/>
                    <a:pt x="128" y="130"/>
                  </a:cubicBezTo>
                  <a:cubicBezTo>
                    <a:pt x="128" y="132"/>
                    <a:pt x="128" y="132"/>
                    <a:pt x="128" y="132"/>
                  </a:cubicBezTo>
                  <a:cubicBezTo>
                    <a:pt x="128" y="133"/>
                    <a:pt x="128" y="133"/>
                    <a:pt x="128" y="133"/>
                  </a:cubicBezTo>
                  <a:cubicBezTo>
                    <a:pt x="128" y="135"/>
                    <a:pt x="128" y="135"/>
                    <a:pt x="128" y="135"/>
                  </a:cubicBezTo>
                  <a:cubicBezTo>
                    <a:pt x="126" y="137"/>
                    <a:pt x="126" y="137"/>
                    <a:pt x="126" y="137"/>
                  </a:cubicBezTo>
                  <a:cubicBezTo>
                    <a:pt x="127" y="139"/>
                    <a:pt x="127" y="139"/>
                    <a:pt x="127" y="139"/>
                  </a:cubicBezTo>
                  <a:cubicBezTo>
                    <a:pt x="125" y="138"/>
                    <a:pt x="125" y="138"/>
                    <a:pt x="125" y="138"/>
                  </a:cubicBezTo>
                  <a:cubicBezTo>
                    <a:pt x="124" y="139"/>
                    <a:pt x="124" y="139"/>
                    <a:pt x="124" y="139"/>
                  </a:cubicBezTo>
                  <a:cubicBezTo>
                    <a:pt x="124" y="139"/>
                    <a:pt x="124" y="139"/>
                    <a:pt x="124" y="139"/>
                  </a:cubicBezTo>
                  <a:cubicBezTo>
                    <a:pt x="121" y="138"/>
                    <a:pt x="121" y="138"/>
                    <a:pt x="121" y="138"/>
                  </a:cubicBezTo>
                  <a:cubicBezTo>
                    <a:pt x="121" y="138"/>
                    <a:pt x="119" y="139"/>
                    <a:pt x="118" y="139"/>
                  </a:cubicBezTo>
                  <a:cubicBezTo>
                    <a:pt x="118" y="139"/>
                    <a:pt x="117" y="139"/>
                    <a:pt x="117" y="139"/>
                  </a:cubicBezTo>
                  <a:cubicBezTo>
                    <a:pt x="117" y="139"/>
                    <a:pt x="115"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8"/>
                    <a:pt x="114" y="138"/>
                    <a:pt x="114" y="138"/>
                  </a:cubicBezTo>
                  <a:cubicBezTo>
                    <a:pt x="114" y="137"/>
                    <a:pt x="114" y="137"/>
                    <a:pt x="114" y="137"/>
                  </a:cubicBezTo>
                  <a:cubicBezTo>
                    <a:pt x="114" y="137"/>
                    <a:pt x="114" y="137"/>
                    <a:pt x="114" y="137"/>
                  </a:cubicBezTo>
                  <a:cubicBezTo>
                    <a:pt x="114" y="137"/>
                    <a:pt x="114" y="137"/>
                    <a:pt x="114" y="137"/>
                  </a:cubicBezTo>
                  <a:cubicBezTo>
                    <a:pt x="114" y="137"/>
                    <a:pt x="114" y="137"/>
                    <a:pt x="114"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3" y="137"/>
                    <a:pt x="113" y="137"/>
                    <a:pt x="113"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12" y="137"/>
                    <a:pt x="112" y="137"/>
                    <a:pt x="112" y="137"/>
                  </a:cubicBezTo>
                  <a:cubicBezTo>
                    <a:pt x="106" y="134"/>
                    <a:pt x="106" y="134"/>
                    <a:pt x="106" y="134"/>
                  </a:cubicBezTo>
                  <a:cubicBezTo>
                    <a:pt x="101" y="131"/>
                    <a:pt x="101" y="131"/>
                    <a:pt x="101" y="131"/>
                  </a:cubicBezTo>
                  <a:cubicBezTo>
                    <a:pt x="99" y="129"/>
                    <a:pt x="99" y="129"/>
                    <a:pt x="99" y="129"/>
                  </a:cubicBezTo>
                  <a:cubicBezTo>
                    <a:pt x="98" y="125"/>
                    <a:pt x="98" y="125"/>
                    <a:pt x="98" y="125"/>
                  </a:cubicBezTo>
                  <a:cubicBezTo>
                    <a:pt x="93" y="124"/>
                    <a:pt x="93" y="124"/>
                    <a:pt x="93" y="124"/>
                  </a:cubicBezTo>
                  <a:cubicBezTo>
                    <a:pt x="93" y="121"/>
                    <a:pt x="87" y="126"/>
                    <a:pt x="89" y="120"/>
                  </a:cubicBezTo>
                  <a:cubicBezTo>
                    <a:pt x="89" y="120"/>
                    <a:pt x="89" y="119"/>
                    <a:pt x="89" y="119"/>
                  </a:cubicBezTo>
                  <a:cubicBezTo>
                    <a:pt x="89" y="119"/>
                    <a:pt x="89" y="119"/>
                    <a:pt x="89" y="119"/>
                  </a:cubicBezTo>
                  <a:cubicBezTo>
                    <a:pt x="89" y="118"/>
                    <a:pt x="87" y="116"/>
                    <a:pt x="87" y="116"/>
                  </a:cubicBezTo>
                  <a:cubicBezTo>
                    <a:pt x="81" y="113"/>
                    <a:pt x="80" y="110"/>
                    <a:pt x="77" y="109"/>
                  </a:cubicBezTo>
                  <a:cubicBezTo>
                    <a:pt x="76" y="109"/>
                    <a:pt x="76" y="109"/>
                    <a:pt x="76" y="109"/>
                  </a:cubicBezTo>
                  <a:cubicBezTo>
                    <a:pt x="72" y="105"/>
                    <a:pt x="72" y="105"/>
                    <a:pt x="72" y="105"/>
                  </a:cubicBezTo>
                  <a:cubicBezTo>
                    <a:pt x="70" y="104"/>
                    <a:pt x="70" y="104"/>
                    <a:pt x="70" y="104"/>
                  </a:cubicBezTo>
                  <a:cubicBezTo>
                    <a:pt x="68" y="102"/>
                    <a:pt x="68" y="102"/>
                    <a:pt x="68" y="102"/>
                  </a:cubicBezTo>
                  <a:cubicBezTo>
                    <a:pt x="68" y="100"/>
                    <a:pt x="68" y="100"/>
                    <a:pt x="68" y="100"/>
                  </a:cubicBezTo>
                  <a:cubicBezTo>
                    <a:pt x="67" y="96"/>
                    <a:pt x="67" y="96"/>
                    <a:pt x="67" y="96"/>
                  </a:cubicBezTo>
                  <a:cubicBezTo>
                    <a:pt x="67" y="96"/>
                    <a:pt x="67" y="96"/>
                    <a:pt x="67" y="96"/>
                  </a:cubicBezTo>
                  <a:cubicBezTo>
                    <a:pt x="67" y="96"/>
                    <a:pt x="63" y="95"/>
                    <a:pt x="61" y="94"/>
                  </a:cubicBezTo>
                  <a:cubicBezTo>
                    <a:pt x="59" y="93"/>
                    <a:pt x="59" y="93"/>
                    <a:pt x="59" y="93"/>
                  </a:cubicBezTo>
                  <a:cubicBezTo>
                    <a:pt x="57" y="90"/>
                    <a:pt x="57" y="90"/>
                    <a:pt x="57" y="90"/>
                  </a:cubicBezTo>
                  <a:cubicBezTo>
                    <a:pt x="56" y="89"/>
                    <a:pt x="56" y="89"/>
                    <a:pt x="56" y="89"/>
                  </a:cubicBezTo>
                  <a:cubicBezTo>
                    <a:pt x="53" y="86"/>
                    <a:pt x="53" y="86"/>
                    <a:pt x="53" y="86"/>
                  </a:cubicBezTo>
                  <a:cubicBezTo>
                    <a:pt x="52" y="86"/>
                    <a:pt x="52" y="86"/>
                    <a:pt x="52" y="86"/>
                  </a:cubicBezTo>
                  <a:cubicBezTo>
                    <a:pt x="47" y="84"/>
                    <a:pt x="47" y="84"/>
                    <a:pt x="47" y="84"/>
                  </a:cubicBezTo>
                  <a:cubicBezTo>
                    <a:pt x="46" y="82"/>
                    <a:pt x="46" y="82"/>
                    <a:pt x="46" y="82"/>
                  </a:cubicBezTo>
                  <a:cubicBezTo>
                    <a:pt x="44" y="81"/>
                    <a:pt x="44" y="81"/>
                    <a:pt x="44" y="81"/>
                  </a:cubicBezTo>
                  <a:cubicBezTo>
                    <a:pt x="43" y="79"/>
                    <a:pt x="43" y="79"/>
                    <a:pt x="43" y="79"/>
                  </a:cubicBezTo>
                  <a:cubicBezTo>
                    <a:pt x="40" y="78"/>
                    <a:pt x="40" y="78"/>
                    <a:pt x="40" y="78"/>
                  </a:cubicBezTo>
                  <a:cubicBezTo>
                    <a:pt x="39" y="76"/>
                    <a:pt x="39" y="76"/>
                    <a:pt x="39" y="76"/>
                  </a:cubicBezTo>
                  <a:cubicBezTo>
                    <a:pt x="38" y="75"/>
                    <a:pt x="38" y="75"/>
                    <a:pt x="38" y="75"/>
                  </a:cubicBezTo>
                  <a:cubicBezTo>
                    <a:pt x="35" y="71"/>
                    <a:pt x="35" y="71"/>
                    <a:pt x="35" y="71"/>
                  </a:cubicBezTo>
                  <a:cubicBezTo>
                    <a:pt x="32" y="69"/>
                    <a:pt x="32" y="69"/>
                    <a:pt x="32" y="69"/>
                  </a:cubicBezTo>
                  <a:cubicBezTo>
                    <a:pt x="31" y="68"/>
                    <a:pt x="31" y="68"/>
                    <a:pt x="31" y="68"/>
                  </a:cubicBezTo>
                  <a:cubicBezTo>
                    <a:pt x="30" y="67"/>
                    <a:pt x="30" y="67"/>
                    <a:pt x="30" y="67"/>
                  </a:cubicBezTo>
                  <a:cubicBezTo>
                    <a:pt x="28" y="64"/>
                    <a:pt x="28" y="64"/>
                    <a:pt x="28" y="64"/>
                  </a:cubicBezTo>
                  <a:cubicBezTo>
                    <a:pt x="25" y="61"/>
                    <a:pt x="25" y="61"/>
                    <a:pt x="25" y="61"/>
                  </a:cubicBezTo>
                  <a:cubicBezTo>
                    <a:pt x="23" y="59"/>
                    <a:pt x="23" y="59"/>
                    <a:pt x="23" y="59"/>
                  </a:cubicBezTo>
                  <a:cubicBezTo>
                    <a:pt x="21" y="56"/>
                    <a:pt x="21" y="56"/>
                    <a:pt x="21" y="56"/>
                  </a:cubicBezTo>
                  <a:cubicBezTo>
                    <a:pt x="23" y="54"/>
                    <a:pt x="23" y="54"/>
                    <a:pt x="23" y="54"/>
                  </a:cubicBezTo>
                  <a:cubicBezTo>
                    <a:pt x="22" y="53"/>
                    <a:pt x="21" y="53"/>
                    <a:pt x="21" y="52"/>
                  </a:cubicBezTo>
                  <a:cubicBezTo>
                    <a:pt x="20" y="52"/>
                    <a:pt x="18" y="51"/>
                    <a:pt x="19" y="50"/>
                  </a:cubicBezTo>
                  <a:cubicBezTo>
                    <a:pt x="19" y="49"/>
                    <a:pt x="18" y="48"/>
                    <a:pt x="18" y="46"/>
                  </a:cubicBezTo>
                  <a:cubicBezTo>
                    <a:pt x="18" y="45"/>
                    <a:pt x="18" y="44"/>
                    <a:pt x="17" y="44"/>
                  </a:cubicBezTo>
                  <a:cubicBezTo>
                    <a:pt x="16" y="43"/>
                    <a:pt x="16" y="43"/>
                    <a:pt x="16" y="43"/>
                  </a:cubicBezTo>
                  <a:cubicBezTo>
                    <a:pt x="15" y="43"/>
                    <a:pt x="14" y="43"/>
                    <a:pt x="14" y="43"/>
                  </a:cubicBezTo>
                  <a:cubicBezTo>
                    <a:pt x="13" y="43"/>
                    <a:pt x="13" y="43"/>
                    <a:pt x="13" y="43"/>
                  </a:cubicBezTo>
                  <a:cubicBezTo>
                    <a:pt x="13" y="43"/>
                    <a:pt x="14" y="41"/>
                    <a:pt x="14" y="39"/>
                  </a:cubicBezTo>
                  <a:cubicBezTo>
                    <a:pt x="10" y="38"/>
                    <a:pt x="10" y="38"/>
                    <a:pt x="10" y="38"/>
                  </a:cubicBezTo>
                  <a:cubicBezTo>
                    <a:pt x="10" y="38"/>
                    <a:pt x="10" y="35"/>
                    <a:pt x="8" y="34"/>
                  </a:cubicBezTo>
                  <a:cubicBezTo>
                    <a:pt x="6" y="34"/>
                    <a:pt x="6" y="34"/>
                    <a:pt x="6" y="34"/>
                  </a:cubicBezTo>
                  <a:cubicBezTo>
                    <a:pt x="5" y="35"/>
                    <a:pt x="5" y="36"/>
                    <a:pt x="5" y="36"/>
                  </a:cubicBezTo>
                  <a:cubicBezTo>
                    <a:pt x="1" y="32"/>
                    <a:pt x="1" y="32"/>
                    <a:pt x="1" y="32"/>
                  </a:cubicBezTo>
                  <a:cubicBezTo>
                    <a:pt x="1" y="32"/>
                    <a:pt x="1" y="31"/>
                    <a:pt x="2" y="29"/>
                  </a:cubicBezTo>
                  <a:cubicBezTo>
                    <a:pt x="4" y="27"/>
                    <a:pt x="2" y="26"/>
                    <a:pt x="2" y="26"/>
                  </a:cubicBezTo>
                  <a:cubicBezTo>
                    <a:pt x="1" y="23"/>
                    <a:pt x="1" y="23"/>
                    <a:pt x="1" y="23"/>
                  </a:cubicBezTo>
                  <a:cubicBezTo>
                    <a:pt x="2" y="21"/>
                    <a:pt x="2" y="21"/>
                    <a:pt x="2" y="21"/>
                  </a:cubicBezTo>
                  <a:cubicBezTo>
                    <a:pt x="1" y="20"/>
                    <a:pt x="1" y="20"/>
                    <a:pt x="1" y="20"/>
                  </a:cubicBezTo>
                  <a:cubicBezTo>
                    <a:pt x="0" y="19"/>
                    <a:pt x="0" y="19"/>
                    <a:pt x="0" y="19"/>
                  </a:cubicBezTo>
                  <a:cubicBezTo>
                    <a:pt x="0" y="19"/>
                    <a:pt x="0" y="19"/>
                    <a:pt x="0" y="19"/>
                  </a:cubicBezTo>
                  <a:cubicBezTo>
                    <a:pt x="0" y="19"/>
                    <a:pt x="0" y="19"/>
                    <a:pt x="0" y="19"/>
                  </a:cubicBezTo>
                  <a:cubicBezTo>
                    <a:pt x="2" y="15"/>
                    <a:pt x="2" y="15"/>
                    <a:pt x="2" y="15"/>
                  </a:cubicBezTo>
                  <a:cubicBezTo>
                    <a:pt x="2" y="15"/>
                    <a:pt x="1" y="13"/>
                    <a:pt x="1" y="11"/>
                  </a:cubicBezTo>
                  <a:cubicBezTo>
                    <a:pt x="1" y="11"/>
                    <a:pt x="2" y="10"/>
                    <a:pt x="2" y="10"/>
                  </a:cubicBezTo>
                  <a:cubicBezTo>
                    <a:pt x="2" y="10"/>
                    <a:pt x="2" y="10"/>
                    <a:pt x="2" y="10"/>
                  </a:cubicBezTo>
                  <a:cubicBezTo>
                    <a:pt x="2" y="9"/>
                    <a:pt x="2" y="9"/>
                    <a:pt x="2" y="9"/>
                  </a:cubicBezTo>
                  <a:cubicBezTo>
                    <a:pt x="2" y="9"/>
                    <a:pt x="2" y="9"/>
                    <a:pt x="2" y="9"/>
                  </a:cubicBezTo>
                  <a:cubicBezTo>
                    <a:pt x="3" y="9"/>
                    <a:pt x="3" y="9"/>
                    <a:pt x="3" y="9"/>
                  </a:cubicBezTo>
                  <a:cubicBezTo>
                    <a:pt x="3" y="9"/>
                    <a:pt x="3" y="9"/>
                    <a:pt x="3" y="9"/>
                  </a:cubicBezTo>
                  <a:cubicBezTo>
                    <a:pt x="3" y="8"/>
                    <a:pt x="8" y="7"/>
                    <a:pt x="8" y="7"/>
                  </a:cubicBezTo>
                  <a:cubicBezTo>
                    <a:pt x="10" y="6"/>
                    <a:pt x="10" y="6"/>
                    <a:pt x="10" y="6"/>
                  </a:cubicBezTo>
                  <a:cubicBezTo>
                    <a:pt x="14" y="11"/>
                    <a:pt x="14" y="11"/>
                    <a:pt x="14" y="11"/>
                  </a:cubicBezTo>
                  <a:cubicBezTo>
                    <a:pt x="18" y="15"/>
                    <a:pt x="18" y="15"/>
                    <a:pt x="18" y="15"/>
                  </a:cubicBezTo>
                  <a:cubicBezTo>
                    <a:pt x="21" y="17"/>
                    <a:pt x="21" y="17"/>
                    <a:pt x="21" y="17"/>
                  </a:cubicBezTo>
                  <a:cubicBezTo>
                    <a:pt x="21" y="17"/>
                    <a:pt x="22" y="16"/>
                    <a:pt x="23" y="16"/>
                  </a:cubicBezTo>
                  <a:cubicBezTo>
                    <a:pt x="23" y="15"/>
                    <a:pt x="23" y="13"/>
                    <a:pt x="23" y="13"/>
                  </a:cubicBezTo>
                  <a:cubicBezTo>
                    <a:pt x="25" y="11"/>
                    <a:pt x="25" y="11"/>
                    <a:pt x="25" y="11"/>
                  </a:cubicBezTo>
                  <a:cubicBezTo>
                    <a:pt x="26" y="9"/>
                    <a:pt x="26" y="9"/>
                    <a:pt x="26" y="9"/>
                  </a:cubicBezTo>
                  <a:cubicBezTo>
                    <a:pt x="26" y="7"/>
                    <a:pt x="26" y="7"/>
                    <a:pt x="26" y="7"/>
                  </a:cubicBezTo>
                  <a:cubicBezTo>
                    <a:pt x="28" y="6"/>
                    <a:pt x="28" y="6"/>
                    <a:pt x="28" y="6"/>
                  </a:cubicBezTo>
                  <a:cubicBezTo>
                    <a:pt x="31" y="5"/>
                    <a:pt x="31" y="5"/>
                    <a:pt x="31" y="5"/>
                  </a:cubicBezTo>
                  <a:cubicBezTo>
                    <a:pt x="35" y="4"/>
                    <a:pt x="35" y="4"/>
                    <a:pt x="35" y="4"/>
                  </a:cubicBezTo>
                  <a:cubicBezTo>
                    <a:pt x="35" y="4"/>
                    <a:pt x="38" y="5"/>
                    <a:pt x="39" y="5"/>
                  </a:cubicBezTo>
                  <a:cubicBezTo>
                    <a:pt x="39" y="5"/>
                    <a:pt x="40" y="5"/>
                    <a:pt x="40" y="5"/>
                  </a:cubicBezTo>
                  <a:cubicBezTo>
                    <a:pt x="42" y="2"/>
                    <a:pt x="42" y="2"/>
                    <a:pt x="42" y="2"/>
                  </a:cubicBezTo>
                  <a:cubicBezTo>
                    <a:pt x="42" y="2"/>
                    <a:pt x="42" y="2"/>
                    <a:pt x="42" y="2"/>
                  </a:cubicBezTo>
                  <a:cubicBezTo>
                    <a:pt x="43" y="0"/>
                    <a:pt x="43" y="0"/>
                    <a:pt x="43" y="0"/>
                  </a:cubicBezTo>
                  <a:cubicBezTo>
                    <a:pt x="48" y="2"/>
                    <a:pt x="48" y="2"/>
                    <a:pt x="48" y="2"/>
                  </a:cubicBezTo>
                  <a:cubicBezTo>
                    <a:pt x="50" y="4"/>
                    <a:pt x="50" y="4"/>
                    <a:pt x="50" y="4"/>
                  </a:cubicBezTo>
                  <a:cubicBezTo>
                    <a:pt x="55" y="5"/>
                    <a:pt x="55" y="5"/>
                    <a:pt x="55" y="5"/>
                  </a:cubicBezTo>
                  <a:cubicBezTo>
                    <a:pt x="55" y="5"/>
                    <a:pt x="55" y="5"/>
                    <a:pt x="55" y="5"/>
                  </a:cubicBezTo>
                  <a:cubicBezTo>
                    <a:pt x="57" y="5"/>
                    <a:pt x="57" y="5"/>
                    <a:pt x="57" y="5"/>
                  </a:cubicBezTo>
                  <a:cubicBezTo>
                    <a:pt x="57" y="4"/>
                    <a:pt x="57" y="4"/>
                    <a:pt x="57" y="4"/>
                  </a:cubicBezTo>
                  <a:cubicBezTo>
                    <a:pt x="61" y="4"/>
                    <a:pt x="61" y="4"/>
                    <a:pt x="61" y="4"/>
                  </a:cubicBezTo>
                  <a:cubicBezTo>
                    <a:pt x="66" y="5"/>
                    <a:pt x="66" y="5"/>
                    <a:pt x="66" y="5"/>
                  </a:cubicBezTo>
                  <a:cubicBezTo>
                    <a:pt x="69" y="5"/>
                    <a:pt x="69" y="5"/>
                    <a:pt x="69" y="5"/>
                  </a:cubicBezTo>
                  <a:cubicBezTo>
                    <a:pt x="74" y="5"/>
                    <a:pt x="74" y="5"/>
                    <a:pt x="74" y="5"/>
                  </a:cubicBezTo>
                  <a:cubicBezTo>
                    <a:pt x="77" y="6"/>
                    <a:pt x="77" y="6"/>
                    <a:pt x="77" y="6"/>
                  </a:cubicBezTo>
                  <a:cubicBezTo>
                    <a:pt x="79" y="7"/>
                    <a:pt x="79" y="7"/>
                    <a:pt x="79" y="7"/>
                  </a:cubicBezTo>
                  <a:cubicBezTo>
                    <a:pt x="79" y="7"/>
                    <a:pt x="79" y="7"/>
                    <a:pt x="80" y="6"/>
                  </a:cubicBezTo>
                  <a:cubicBezTo>
                    <a:pt x="80" y="6"/>
                    <a:pt x="83" y="6"/>
                    <a:pt x="83" y="6"/>
                  </a:cubicBezTo>
                  <a:cubicBezTo>
                    <a:pt x="84" y="3"/>
                    <a:pt x="84" y="3"/>
                    <a:pt x="84" y="3"/>
                  </a:cubicBezTo>
                  <a:cubicBezTo>
                    <a:pt x="85" y="5"/>
                    <a:pt x="85" y="5"/>
                    <a:pt x="85" y="5"/>
                  </a:cubicBezTo>
                  <a:cubicBezTo>
                    <a:pt x="86" y="5"/>
                    <a:pt x="88" y="5"/>
                    <a:pt x="88" y="5"/>
                  </a:cubicBezTo>
                  <a:cubicBezTo>
                    <a:pt x="89" y="2"/>
                    <a:pt x="89" y="2"/>
                    <a:pt x="89" y="2"/>
                  </a:cubicBezTo>
                  <a:cubicBezTo>
                    <a:pt x="90" y="3"/>
                    <a:pt x="90" y="3"/>
                    <a:pt x="90" y="3"/>
                  </a:cubicBezTo>
                  <a:cubicBezTo>
                    <a:pt x="91" y="3"/>
                    <a:pt x="91" y="3"/>
                    <a:pt x="92" y="3"/>
                  </a:cubicBezTo>
                  <a:cubicBezTo>
                    <a:pt x="93" y="3"/>
                    <a:pt x="94" y="2"/>
                    <a:pt x="94" y="2"/>
                  </a:cubicBezTo>
                  <a:cubicBezTo>
                    <a:pt x="94" y="2"/>
                    <a:pt x="95" y="3"/>
                    <a:pt x="95" y="3"/>
                  </a:cubicBezTo>
                  <a:cubicBezTo>
                    <a:pt x="95" y="3"/>
                    <a:pt x="96" y="2"/>
                    <a:pt x="97" y="2"/>
                  </a:cubicBezTo>
                  <a:cubicBezTo>
                    <a:pt x="97" y="2"/>
                    <a:pt x="97" y="2"/>
                    <a:pt x="97" y="2"/>
                  </a:cubicBezTo>
                  <a:cubicBezTo>
                    <a:pt x="97" y="2"/>
                    <a:pt x="97" y="2"/>
                    <a:pt x="97"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8" y="2"/>
                    <a:pt x="98" y="2"/>
                    <a:pt x="98"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2"/>
                    <a:pt x="99" y="2"/>
                    <a:pt x="99" y="2"/>
                  </a:cubicBezTo>
                  <a:cubicBezTo>
                    <a:pt x="99" y="1"/>
                    <a:pt x="99" y="1"/>
                    <a:pt x="99" y="1"/>
                  </a:cubicBezTo>
                  <a:cubicBezTo>
                    <a:pt x="99" y="1"/>
                    <a:pt x="99" y="1"/>
                    <a:pt x="99" y="1"/>
                  </a:cubicBezTo>
                  <a:cubicBezTo>
                    <a:pt x="99" y="1"/>
                    <a:pt x="99" y="1"/>
                    <a:pt x="99" y="1"/>
                  </a:cubicBezTo>
                  <a:cubicBezTo>
                    <a:pt x="99" y="1"/>
                    <a:pt x="99" y="1"/>
                    <a:pt x="99" y="1"/>
                  </a:cubicBezTo>
                  <a:cubicBezTo>
                    <a:pt x="99" y="1"/>
                    <a:pt x="99" y="1"/>
                    <a:pt x="99"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0" y="1"/>
                    <a:pt x="100" y="1"/>
                  </a:cubicBezTo>
                  <a:cubicBezTo>
                    <a:pt x="100" y="1"/>
                    <a:pt x="101" y="3"/>
                    <a:pt x="103" y="4"/>
                  </a:cubicBezTo>
                  <a:cubicBezTo>
                    <a:pt x="103" y="4"/>
                    <a:pt x="103" y="4"/>
                    <a:pt x="103" y="4"/>
                  </a:cubicBezTo>
                  <a:cubicBezTo>
                    <a:pt x="105" y="4"/>
                    <a:pt x="105" y="4"/>
                    <a:pt x="105" y="4"/>
                  </a:cubicBezTo>
                  <a:cubicBezTo>
                    <a:pt x="105" y="4"/>
                    <a:pt x="105" y="4"/>
                    <a:pt x="105" y="4"/>
                  </a:cubicBezTo>
                  <a:cubicBezTo>
                    <a:pt x="105" y="4"/>
                    <a:pt x="106" y="3"/>
                    <a:pt x="107" y="3"/>
                  </a:cubicBezTo>
                  <a:cubicBezTo>
                    <a:pt x="109" y="3"/>
                    <a:pt x="110" y="3"/>
                    <a:pt x="111" y="3"/>
                  </a:cubicBezTo>
                  <a:cubicBezTo>
                    <a:pt x="113" y="3"/>
                    <a:pt x="114" y="5"/>
                    <a:pt x="114" y="5"/>
                  </a:cubicBezTo>
                  <a:cubicBezTo>
                    <a:pt x="117" y="8"/>
                    <a:pt x="117" y="8"/>
                    <a:pt x="117" y="8"/>
                  </a:cubicBezTo>
                  <a:cubicBezTo>
                    <a:pt x="117" y="8"/>
                    <a:pt x="118" y="10"/>
                    <a:pt x="118" y="11"/>
                  </a:cubicBezTo>
                  <a:cubicBezTo>
                    <a:pt x="119" y="12"/>
                    <a:pt x="119" y="13"/>
                    <a:pt x="119" y="13"/>
                  </a:cubicBezTo>
                  <a:cubicBezTo>
                    <a:pt x="119" y="13"/>
                    <a:pt x="119" y="13"/>
                    <a:pt x="119" y="13"/>
                  </a:cubicBezTo>
                  <a:cubicBezTo>
                    <a:pt x="120" y="13"/>
                    <a:pt x="127" y="16"/>
                    <a:pt x="128" y="16"/>
                  </a:cubicBezTo>
                  <a:cubicBezTo>
                    <a:pt x="128" y="16"/>
                    <a:pt x="129" y="16"/>
                    <a:pt x="129" y="16"/>
                  </a:cubicBezTo>
                  <a:cubicBezTo>
                    <a:pt x="129" y="14"/>
                    <a:pt x="128" y="13"/>
                    <a:pt x="130" y="12"/>
                  </a:cubicBezTo>
                  <a:cubicBezTo>
                    <a:pt x="131" y="12"/>
                    <a:pt x="132" y="14"/>
                    <a:pt x="132" y="12"/>
                  </a:cubicBezTo>
                  <a:cubicBezTo>
                    <a:pt x="132" y="10"/>
                    <a:pt x="133" y="11"/>
                    <a:pt x="132" y="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3" name="Freeform 63"/>
            <p:cNvSpPr>
              <a:spLocks noEditPoints="1"/>
            </p:cNvSpPr>
            <p:nvPr/>
          </p:nvSpPr>
          <p:spPr bwMode="auto">
            <a:xfrm>
              <a:off x="4877543" y="1947010"/>
              <a:ext cx="322133" cy="369700"/>
            </a:xfrm>
            <a:custGeom>
              <a:avLst/>
              <a:gdLst>
                <a:gd name="T0" fmla="*/ 71 w 141"/>
                <a:gd name="T1" fmla="*/ 5 h 167"/>
                <a:gd name="T2" fmla="*/ 67 w 141"/>
                <a:gd name="T3" fmla="*/ 47 h 167"/>
                <a:gd name="T4" fmla="*/ 87 w 141"/>
                <a:gd name="T5" fmla="*/ 73 h 167"/>
                <a:gd name="T6" fmla="*/ 76 w 141"/>
                <a:gd name="T7" fmla="*/ 89 h 167"/>
                <a:gd name="T8" fmla="*/ 66 w 141"/>
                <a:gd name="T9" fmla="*/ 95 h 167"/>
                <a:gd name="T10" fmla="*/ 60 w 141"/>
                <a:gd name="T11" fmla="*/ 106 h 167"/>
                <a:gd name="T12" fmla="*/ 51 w 141"/>
                <a:gd name="T13" fmla="*/ 115 h 167"/>
                <a:gd name="T14" fmla="*/ 47 w 141"/>
                <a:gd name="T15" fmla="*/ 129 h 167"/>
                <a:gd name="T16" fmla="*/ 44 w 141"/>
                <a:gd name="T17" fmla="*/ 146 h 167"/>
                <a:gd name="T18" fmla="*/ 36 w 141"/>
                <a:gd name="T19" fmla="*/ 157 h 167"/>
                <a:gd name="T20" fmla="*/ 17 w 141"/>
                <a:gd name="T21" fmla="*/ 140 h 167"/>
                <a:gd name="T22" fmla="*/ 4 w 141"/>
                <a:gd name="T23" fmla="*/ 120 h 167"/>
                <a:gd name="T24" fmla="*/ 8 w 141"/>
                <a:gd name="T25" fmla="*/ 95 h 167"/>
                <a:gd name="T26" fmla="*/ 6 w 141"/>
                <a:gd name="T27" fmla="*/ 60 h 167"/>
                <a:gd name="T28" fmla="*/ 18 w 141"/>
                <a:gd name="T29" fmla="*/ 62 h 167"/>
                <a:gd name="T30" fmla="*/ 24 w 141"/>
                <a:gd name="T31" fmla="*/ 44 h 167"/>
                <a:gd name="T32" fmla="*/ 25 w 141"/>
                <a:gd name="T33" fmla="*/ 54 h 167"/>
                <a:gd name="T34" fmla="*/ 33 w 141"/>
                <a:gd name="T35" fmla="*/ 60 h 167"/>
                <a:gd name="T36" fmla="*/ 36 w 141"/>
                <a:gd name="T37" fmla="*/ 56 h 167"/>
                <a:gd name="T38" fmla="*/ 47 w 141"/>
                <a:gd name="T39" fmla="*/ 40 h 167"/>
                <a:gd name="T40" fmla="*/ 34 w 141"/>
                <a:gd name="T41" fmla="*/ 40 h 167"/>
                <a:gd name="T42" fmla="*/ 18 w 141"/>
                <a:gd name="T43" fmla="*/ 46 h 167"/>
                <a:gd name="T44" fmla="*/ 17 w 141"/>
                <a:gd name="T45" fmla="*/ 59 h 167"/>
                <a:gd name="T46" fmla="*/ 5 w 141"/>
                <a:gd name="T47" fmla="*/ 51 h 167"/>
                <a:gd name="T48" fmla="*/ 24 w 141"/>
                <a:gd name="T49" fmla="*/ 33 h 167"/>
                <a:gd name="T50" fmla="*/ 11 w 141"/>
                <a:gd name="T51" fmla="*/ 144 h 167"/>
                <a:gd name="T52" fmla="*/ 68 w 141"/>
                <a:gd name="T53" fmla="*/ 112 h 167"/>
                <a:gd name="T54" fmla="*/ 68 w 141"/>
                <a:gd name="T55" fmla="*/ 112 h 167"/>
                <a:gd name="T56" fmla="*/ 107 w 141"/>
                <a:gd name="T57" fmla="*/ 153 h 167"/>
                <a:gd name="T58" fmla="*/ 105 w 141"/>
                <a:gd name="T59" fmla="*/ 151 h 167"/>
                <a:gd name="T60" fmla="*/ 128 w 141"/>
                <a:gd name="T61" fmla="*/ 143 h 167"/>
                <a:gd name="T62" fmla="*/ 124 w 141"/>
                <a:gd name="T63" fmla="*/ 138 h 167"/>
                <a:gd name="T64" fmla="*/ 132 w 141"/>
                <a:gd name="T65" fmla="*/ 124 h 167"/>
                <a:gd name="T66" fmla="*/ 139 w 141"/>
                <a:gd name="T67" fmla="*/ 110 h 167"/>
                <a:gd name="T68" fmla="*/ 133 w 141"/>
                <a:gd name="T69" fmla="*/ 87 h 167"/>
                <a:gd name="T70" fmla="*/ 119 w 141"/>
                <a:gd name="T71" fmla="*/ 97 h 167"/>
                <a:gd name="T72" fmla="*/ 111 w 141"/>
                <a:gd name="T73" fmla="*/ 108 h 167"/>
                <a:gd name="T74" fmla="*/ 113 w 141"/>
                <a:gd name="T75" fmla="*/ 95 h 167"/>
                <a:gd name="T76" fmla="*/ 105 w 141"/>
                <a:gd name="T77" fmla="*/ 99 h 167"/>
                <a:gd name="T78" fmla="*/ 88 w 141"/>
                <a:gd name="T79" fmla="*/ 108 h 167"/>
                <a:gd name="T80" fmla="*/ 96 w 141"/>
                <a:gd name="T81" fmla="*/ 127 h 167"/>
                <a:gd name="T82" fmla="*/ 112 w 141"/>
                <a:gd name="T83" fmla="*/ 136 h 167"/>
                <a:gd name="T84" fmla="*/ 125 w 141"/>
                <a:gd name="T85" fmla="*/ 147 h 167"/>
                <a:gd name="T86" fmla="*/ 132 w 141"/>
                <a:gd name="T87" fmla="*/ 149 h 167"/>
                <a:gd name="T88" fmla="*/ 128 w 141"/>
                <a:gd name="T89" fmla="*/ 147 h 167"/>
                <a:gd name="T90" fmla="*/ 111 w 141"/>
                <a:gd name="T91" fmla="*/ 154 h 167"/>
                <a:gd name="T92" fmla="*/ 93 w 141"/>
                <a:gd name="T93" fmla="*/ 154 h 167"/>
                <a:gd name="T94" fmla="*/ 106 w 141"/>
                <a:gd name="T95" fmla="*/ 167 h 167"/>
                <a:gd name="T96" fmla="*/ 77 w 141"/>
                <a:gd name="T97" fmla="*/ 121 h 167"/>
                <a:gd name="T98" fmla="*/ 52 w 141"/>
                <a:gd name="T99" fmla="*/ 119 h 167"/>
                <a:gd name="T100" fmla="*/ 61 w 141"/>
                <a:gd name="T101" fmla="*/ 139 h 167"/>
                <a:gd name="T102" fmla="*/ 83 w 141"/>
                <a:gd name="T103" fmla="*/ 143 h 167"/>
                <a:gd name="T104" fmla="*/ 84 w 141"/>
                <a:gd name="T105" fmla="*/ 120 h 167"/>
                <a:gd name="T106" fmla="*/ 74 w 141"/>
                <a:gd name="T107" fmla="*/ 115 h 167"/>
                <a:gd name="T108" fmla="*/ 78 w 141"/>
                <a:gd name="T109" fmla="*/ 99 h 167"/>
                <a:gd name="T110" fmla="*/ 75 w 141"/>
                <a:gd name="T111" fmla="*/ 107 h 167"/>
                <a:gd name="T112" fmla="*/ 89 w 141"/>
                <a:gd name="T113" fmla="*/ 142 h 167"/>
                <a:gd name="T114" fmla="*/ 80 w 141"/>
                <a:gd name="T115" fmla="*/ 157 h 167"/>
                <a:gd name="T116" fmla="*/ 66 w 141"/>
                <a:gd name="T117" fmla="*/ 150 h 167"/>
                <a:gd name="T118" fmla="*/ 67 w 141"/>
                <a:gd name="T119" fmla="*/ 150 h 167"/>
                <a:gd name="T120" fmla="*/ 61 w 141"/>
                <a:gd name="T121" fmla="*/ 155 h 167"/>
                <a:gd name="T122" fmla="*/ 83 w 141"/>
                <a:gd name="T123" fmla="*/ 25 h 167"/>
                <a:gd name="T124" fmla="*/ 85 w 141"/>
                <a:gd name="T125" fmla="*/ 2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1" h="167">
                  <a:moveTo>
                    <a:pt x="38" y="33"/>
                  </a:moveTo>
                  <a:cubicBezTo>
                    <a:pt x="44" y="30"/>
                    <a:pt x="44" y="30"/>
                    <a:pt x="44" y="30"/>
                  </a:cubicBezTo>
                  <a:cubicBezTo>
                    <a:pt x="47" y="24"/>
                    <a:pt x="47" y="24"/>
                    <a:pt x="47" y="24"/>
                  </a:cubicBezTo>
                  <a:cubicBezTo>
                    <a:pt x="51" y="17"/>
                    <a:pt x="51" y="17"/>
                    <a:pt x="51" y="17"/>
                  </a:cubicBezTo>
                  <a:cubicBezTo>
                    <a:pt x="53" y="14"/>
                    <a:pt x="53" y="14"/>
                    <a:pt x="53" y="14"/>
                  </a:cubicBezTo>
                  <a:cubicBezTo>
                    <a:pt x="55" y="9"/>
                    <a:pt x="55" y="9"/>
                    <a:pt x="55" y="9"/>
                  </a:cubicBezTo>
                  <a:cubicBezTo>
                    <a:pt x="61" y="7"/>
                    <a:pt x="61" y="7"/>
                    <a:pt x="61" y="7"/>
                  </a:cubicBezTo>
                  <a:cubicBezTo>
                    <a:pt x="61" y="7"/>
                    <a:pt x="65" y="6"/>
                    <a:pt x="66" y="6"/>
                  </a:cubicBezTo>
                  <a:cubicBezTo>
                    <a:pt x="67" y="5"/>
                    <a:pt x="73" y="0"/>
                    <a:pt x="73" y="0"/>
                  </a:cubicBezTo>
                  <a:cubicBezTo>
                    <a:pt x="74" y="0"/>
                    <a:pt x="74" y="0"/>
                    <a:pt x="74" y="0"/>
                  </a:cubicBezTo>
                  <a:cubicBezTo>
                    <a:pt x="71" y="5"/>
                    <a:pt x="71" y="5"/>
                    <a:pt x="71" y="5"/>
                  </a:cubicBezTo>
                  <a:cubicBezTo>
                    <a:pt x="71" y="8"/>
                    <a:pt x="71" y="8"/>
                    <a:pt x="71" y="8"/>
                  </a:cubicBezTo>
                  <a:cubicBezTo>
                    <a:pt x="71" y="10"/>
                    <a:pt x="71" y="10"/>
                    <a:pt x="71" y="10"/>
                  </a:cubicBezTo>
                  <a:cubicBezTo>
                    <a:pt x="72" y="14"/>
                    <a:pt x="72" y="14"/>
                    <a:pt x="72" y="14"/>
                  </a:cubicBezTo>
                  <a:cubicBezTo>
                    <a:pt x="73" y="15"/>
                    <a:pt x="73" y="15"/>
                    <a:pt x="73" y="15"/>
                  </a:cubicBezTo>
                  <a:cubicBezTo>
                    <a:pt x="73" y="19"/>
                    <a:pt x="73" y="19"/>
                    <a:pt x="73" y="19"/>
                  </a:cubicBezTo>
                  <a:cubicBezTo>
                    <a:pt x="73" y="23"/>
                    <a:pt x="73" y="23"/>
                    <a:pt x="73" y="23"/>
                  </a:cubicBezTo>
                  <a:cubicBezTo>
                    <a:pt x="73" y="23"/>
                    <a:pt x="76" y="25"/>
                    <a:pt x="75" y="26"/>
                  </a:cubicBezTo>
                  <a:cubicBezTo>
                    <a:pt x="73" y="27"/>
                    <a:pt x="71" y="30"/>
                    <a:pt x="71" y="30"/>
                  </a:cubicBezTo>
                  <a:cubicBezTo>
                    <a:pt x="70" y="36"/>
                    <a:pt x="70" y="36"/>
                    <a:pt x="70" y="36"/>
                  </a:cubicBezTo>
                  <a:cubicBezTo>
                    <a:pt x="66" y="41"/>
                    <a:pt x="66" y="41"/>
                    <a:pt x="66" y="41"/>
                  </a:cubicBezTo>
                  <a:cubicBezTo>
                    <a:pt x="67" y="47"/>
                    <a:pt x="67" y="47"/>
                    <a:pt x="67" y="47"/>
                  </a:cubicBezTo>
                  <a:cubicBezTo>
                    <a:pt x="68" y="52"/>
                    <a:pt x="68" y="52"/>
                    <a:pt x="68" y="52"/>
                  </a:cubicBezTo>
                  <a:cubicBezTo>
                    <a:pt x="67" y="56"/>
                    <a:pt x="67" y="56"/>
                    <a:pt x="67" y="56"/>
                  </a:cubicBezTo>
                  <a:cubicBezTo>
                    <a:pt x="70" y="59"/>
                    <a:pt x="70" y="59"/>
                    <a:pt x="70" y="59"/>
                  </a:cubicBezTo>
                  <a:cubicBezTo>
                    <a:pt x="69" y="61"/>
                    <a:pt x="69" y="61"/>
                    <a:pt x="69" y="61"/>
                  </a:cubicBezTo>
                  <a:cubicBezTo>
                    <a:pt x="70" y="64"/>
                    <a:pt x="70" y="64"/>
                    <a:pt x="70" y="64"/>
                  </a:cubicBezTo>
                  <a:cubicBezTo>
                    <a:pt x="73" y="66"/>
                    <a:pt x="73" y="66"/>
                    <a:pt x="73" y="66"/>
                  </a:cubicBezTo>
                  <a:cubicBezTo>
                    <a:pt x="73" y="66"/>
                    <a:pt x="75" y="66"/>
                    <a:pt x="76" y="66"/>
                  </a:cubicBezTo>
                  <a:cubicBezTo>
                    <a:pt x="77" y="66"/>
                    <a:pt x="80" y="65"/>
                    <a:pt x="81" y="65"/>
                  </a:cubicBezTo>
                  <a:cubicBezTo>
                    <a:pt x="82" y="65"/>
                    <a:pt x="84" y="66"/>
                    <a:pt x="84" y="66"/>
                  </a:cubicBezTo>
                  <a:cubicBezTo>
                    <a:pt x="87" y="70"/>
                    <a:pt x="87" y="70"/>
                    <a:pt x="87" y="70"/>
                  </a:cubicBezTo>
                  <a:cubicBezTo>
                    <a:pt x="87" y="73"/>
                    <a:pt x="87" y="73"/>
                    <a:pt x="87" y="73"/>
                  </a:cubicBezTo>
                  <a:cubicBezTo>
                    <a:pt x="87" y="73"/>
                    <a:pt x="86" y="75"/>
                    <a:pt x="86" y="76"/>
                  </a:cubicBezTo>
                  <a:cubicBezTo>
                    <a:pt x="85" y="77"/>
                    <a:pt x="84" y="79"/>
                    <a:pt x="84" y="79"/>
                  </a:cubicBezTo>
                  <a:cubicBezTo>
                    <a:pt x="82" y="81"/>
                    <a:pt x="82" y="81"/>
                    <a:pt x="82" y="81"/>
                  </a:cubicBezTo>
                  <a:cubicBezTo>
                    <a:pt x="81" y="84"/>
                    <a:pt x="81" y="84"/>
                    <a:pt x="81" y="84"/>
                  </a:cubicBezTo>
                  <a:cubicBezTo>
                    <a:pt x="80" y="86"/>
                    <a:pt x="80" y="86"/>
                    <a:pt x="80" y="86"/>
                  </a:cubicBezTo>
                  <a:cubicBezTo>
                    <a:pt x="80" y="86"/>
                    <a:pt x="80" y="86"/>
                    <a:pt x="80" y="86"/>
                  </a:cubicBezTo>
                  <a:cubicBezTo>
                    <a:pt x="78" y="84"/>
                    <a:pt x="78" y="84"/>
                    <a:pt x="78" y="84"/>
                  </a:cubicBezTo>
                  <a:cubicBezTo>
                    <a:pt x="78" y="84"/>
                    <a:pt x="78" y="81"/>
                    <a:pt x="77" y="82"/>
                  </a:cubicBezTo>
                  <a:cubicBezTo>
                    <a:pt x="76" y="82"/>
                    <a:pt x="75" y="84"/>
                    <a:pt x="75" y="84"/>
                  </a:cubicBezTo>
                  <a:cubicBezTo>
                    <a:pt x="76" y="86"/>
                    <a:pt x="76" y="86"/>
                    <a:pt x="76" y="86"/>
                  </a:cubicBezTo>
                  <a:cubicBezTo>
                    <a:pt x="76" y="86"/>
                    <a:pt x="77" y="89"/>
                    <a:pt x="76" y="89"/>
                  </a:cubicBezTo>
                  <a:cubicBezTo>
                    <a:pt x="75" y="89"/>
                    <a:pt x="74" y="89"/>
                    <a:pt x="74" y="89"/>
                  </a:cubicBezTo>
                  <a:cubicBezTo>
                    <a:pt x="73" y="85"/>
                    <a:pt x="73" y="85"/>
                    <a:pt x="73" y="85"/>
                  </a:cubicBezTo>
                  <a:cubicBezTo>
                    <a:pt x="70" y="84"/>
                    <a:pt x="70" y="84"/>
                    <a:pt x="70" y="84"/>
                  </a:cubicBezTo>
                  <a:cubicBezTo>
                    <a:pt x="72" y="80"/>
                    <a:pt x="72" y="80"/>
                    <a:pt x="72" y="80"/>
                  </a:cubicBezTo>
                  <a:cubicBezTo>
                    <a:pt x="70" y="79"/>
                    <a:pt x="70" y="79"/>
                    <a:pt x="70" y="79"/>
                  </a:cubicBezTo>
                  <a:cubicBezTo>
                    <a:pt x="70" y="79"/>
                    <a:pt x="69" y="79"/>
                    <a:pt x="68" y="80"/>
                  </a:cubicBezTo>
                  <a:cubicBezTo>
                    <a:pt x="68" y="81"/>
                    <a:pt x="67" y="85"/>
                    <a:pt x="67" y="85"/>
                  </a:cubicBezTo>
                  <a:cubicBezTo>
                    <a:pt x="66" y="89"/>
                    <a:pt x="66" y="89"/>
                    <a:pt x="66" y="89"/>
                  </a:cubicBezTo>
                  <a:cubicBezTo>
                    <a:pt x="66" y="89"/>
                    <a:pt x="67" y="90"/>
                    <a:pt x="67" y="91"/>
                  </a:cubicBezTo>
                  <a:cubicBezTo>
                    <a:pt x="67" y="92"/>
                    <a:pt x="66" y="93"/>
                    <a:pt x="66" y="93"/>
                  </a:cubicBezTo>
                  <a:cubicBezTo>
                    <a:pt x="66" y="93"/>
                    <a:pt x="66" y="94"/>
                    <a:pt x="66" y="95"/>
                  </a:cubicBezTo>
                  <a:cubicBezTo>
                    <a:pt x="66" y="95"/>
                    <a:pt x="67" y="97"/>
                    <a:pt x="67" y="98"/>
                  </a:cubicBezTo>
                  <a:cubicBezTo>
                    <a:pt x="67" y="98"/>
                    <a:pt x="67" y="99"/>
                    <a:pt x="66" y="99"/>
                  </a:cubicBezTo>
                  <a:cubicBezTo>
                    <a:pt x="66" y="100"/>
                    <a:pt x="66" y="100"/>
                    <a:pt x="66" y="101"/>
                  </a:cubicBezTo>
                  <a:cubicBezTo>
                    <a:pt x="65" y="101"/>
                    <a:pt x="64" y="102"/>
                    <a:pt x="64" y="102"/>
                  </a:cubicBezTo>
                  <a:cubicBezTo>
                    <a:pt x="64" y="102"/>
                    <a:pt x="62" y="103"/>
                    <a:pt x="62" y="103"/>
                  </a:cubicBezTo>
                  <a:cubicBezTo>
                    <a:pt x="62" y="103"/>
                    <a:pt x="61" y="102"/>
                    <a:pt x="60" y="102"/>
                  </a:cubicBezTo>
                  <a:cubicBezTo>
                    <a:pt x="59" y="102"/>
                    <a:pt x="59" y="101"/>
                    <a:pt x="58" y="102"/>
                  </a:cubicBezTo>
                  <a:cubicBezTo>
                    <a:pt x="57" y="103"/>
                    <a:pt x="57" y="103"/>
                    <a:pt x="57" y="103"/>
                  </a:cubicBezTo>
                  <a:cubicBezTo>
                    <a:pt x="58" y="104"/>
                    <a:pt x="58" y="104"/>
                    <a:pt x="58" y="104"/>
                  </a:cubicBezTo>
                  <a:cubicBezTo>
                    <a:pt x="60" y="104"/>
                    <a:pt x="60" y="104"/>
                    <a:pt x="60" y="104"/>
                  </a:cubicBezTo>
                  <a:cubicBezTo>
                    <a:pt x="60" y="106"/>
                    <a:pt x="60" y="106"/>
                    <a:pt x="60" y="106"/>
                  </a:cubicBezTo>
                  <a:cubicBezTo>
                    <a:pt x="60" y="106"/>
                    <a:pt x="61" y="106"/>
                    <a:pt x="61" y="107"/>
                  </a:cubicBezTo>
                  <a:cubicBezTo>
                    <a:pt x="60" y="108"/>
                    <a:pt x="59" y="109"/>
                    <a:pt x="59" y="109"/>
                  </a:cubicBezTo>
                  <a:cubicBezTo>
                    <a:pt x="57" y="111"/>
                    <a:pt x="57" y="111"/>
                    <a:pt x="57" y="111"/>
                  </a:cubicBezTo>
                  <a:cubicBezTo>
                    <a:pt x="55" y="112"/>
                    <a:pt x="55" y="112"/>
                    <a:pt x="55" y="112"/>
                  </a:cubicBezTo>
                  <a:cubicBezTo>
                    <a:pt x="55" y="112"/>
                    <a:pt x="53" y="111"/>
                    <a:pt x="53" y="112"/>
                  </a:cubicBezTo>
                  <a:cubicBezTo>
                    <a:pt x="52" y="112"/>
                    <a:pt x="51" y="112"/>
                    <a:pt x="51" y="112"/>
                  </a:cubicBezTo>
                  <a:cubicBezTo>
                    <a:pt x="51" y="113"/>
                    <a:pt x="53" y="115"/>
                    <a:pt x="53" y="115"/>
                  </a:cubicBezTo>
                  <a:cubicBezTo>
                    <a:pt x="49" y="111"/>
                    <a:pt x="49" y="111"/>
                    <a:pt x="49" y="111"/>
                  </a:cubicBezTo>
                  <a:cubicBezTo>
                    <a:pt x="47" y="111"/>
                    <a:pt x="47" y="111"/>
                    <a:pt x="47" y="111"/>
                  </a:cubicBezTo>
                  <a:cubicBezTo>
                    <a:pt x="50" y="113"/>
                    <a:pt x="50" y="113"/>
                    <a:pt x="50" y="113"/>
                  </a:cubicBezTo>
                  <a:cubicBezTo>
                    <a:pt x="51" y="115"/>
                    <a:pt x="51" y="115"/>
                    <a:pt x="51" y="115"/>
                  </a:cubicBezTo>
                  <a:cubicBezTo>
                    <a:pt x="53" y="116"/>
                    <a:pt x="53" y="116"/>
                    <a:pt x="53" y="116"/>
                  </a:cubicBezTo>
                  <a:cubicBezTo>
                    <a:pt x="52" y="117"/>
                    <a:pt x="52" y="117"/>
                    <a:pt x="52" y="117"/>
                  </a:cubicBezTo>
                  <a:cubicBezTo>
                    <a:pt x="51" y="118"/>
                    <a:pt x="51" y="118"/>
                    <a:pt x="51" y="118"/>
                  </a:cubicBezTo>
                  <a:cubicBezTo>
                    <a:pt x="49" y="120"/>
                    <a:pt x="49" y="120"/>
                    <a:pt x="49" y="120"/>
                  </a:cubicBezTo>
                  <a:cubicBezTo>
                    <a:pt x="49" y="120"/>
                    <a:pt x="48" y="121"/>
                    <a:pt x="47" y="121"/>
                  </a:cubicBezTo>
                  <a:cubicBezTo>
                    <a:pt x="47" y="121"/>
                    <a:pt x="44" y="121"/>
                    <a:pt x="44" y="121"/>
                  </a:cubicBezTo>
                  <a:cubicBezTo>
                    <a:pt x="45" y="122"/>
                    <a:pt x="45" y="122"/>
                    <a:pt x="45" y="122"/>
                  </a:cubicBezTo>
                  <a:cubicBezTo>
                    <a:pt x="47" y="123"/>
                    <a:pt x="47" y="123"/>
                    <a:pt x="47" y="123"/>
                  </a:cubicBezTo>
                  <a:cubicBezTo>
                    <a:pt x="47" y="123"/>
                    <a:pt x="48" y="122"/>
                    <a:pt x="48" y="123"/>
                  </a:cubicBezTo>
                  <a:cubicBezTo>
                    <a:pt x="47" y="123"/>
                    <a:pt x="47" y="123"/>
                    <a:pt x="47" y="124"/>
                  </a:cubicBezTo>
                  <a:cubicBezTo>
                    <a:pt x="47" y="126"/>
                    <a:pt x="47" y="129"/>
                    <a:pt x="47" y="129"/>
                  </a:cubicBezTo>
                  <a:cubicBezTo>
                    <a:pt x="49" y="132"/>
                    <a:pt x="49" y="132"/>
                    <a:pt x="49" y="132"/>
                  </a:cubicBezTo>
                  <a:cubicBezTo>
                    <a:pt x="50" y="133"/>
                    <a:pt x="50" y="133"/>
                    <a:pt x="50" y="133"/>
                  </a:cubicBezTo>
                  <a:cubicBezTo>
                    <a:pt x="50" y="133"/>
                    <a:pt x="50" y="133"/>
                    <a:pt x="50" y="134"/>
                  </a:cubicBezTo>
                  <a:cubicBezTo>
                    <a:pt x="50" y="134"/>
                    <a:pt x="50" y="135"/>
                    <a:pt x="50" y="135"/>
                  </a:cubicBezTo>
                  <a:cubicBezTo>
                    <a:pt x="50" y="137"/>
                    <a:pt x="50" y="137"/>
                    <a:pt x="50" y="137"/>
                  </a:cubicBezTo>
                  <a:cubicBezTo>
                    <a:pt x="50" y="137"/>
                    <a:pt x="49" y="138"/>
                    <a:pt x="48" y="138"/>
                  </a:cubicBezTo>
                  <a:cubicBezTo>
                    <a:pt x="48" y="138"/>
                    <a:pt x="44" y="139"/>
                    <a:pt x="44" y="139"/>
                  </a:cubicBezTo>
                  <a:cubicBezTo>
                    <a:pt x="43" y="141"/>
                    <a:pt x="43" y="141"/>
                    <a:pt x="43" y="141"/>
                  </a:cubicBezTo>
                  <a:cubicBezTo>
                    <a:pt x="45" y="142"/>
                    <a:pt x="45" y="142"/>
                    <a:pt x="45" y="142"/>
                  </a:cubicBezTo>
                  <a:cubicBezTo>
                    <a:pt x="45" y="142"/>
                    <a:pt x="45" y="144"/>
                    <a:pt x="45" y="144"/>
                  </a:cubicBezTo>
                  <a:cubicBezTo>
                    <a:pt x="45" y="145"/>
                    <a:pt x="44" y="146"/>
                    <a:pt x="44" y="146"/>
                  </a:cubicBezTo>
                  <a:cubicBezTo>
                    <a:pt x="46" y="146"/>
                    <a:pt x="46" y="146"/>
                    <a:pt x="46" y="146"/>
                  </a:cubicBezTo>
                  <a:cubicBezTo>
                    <a:pt x="49" y="147"/>
                    <a:pt x="49" y="147"/>
                    <a:pt x="49" y="147"/>
                  </a:cubicBezTo>
                  <a:cubicBezTo>
                    <a:pt x="53" y="152"/>
                    <a:pt x="53" y="152"/>
                    <a:pt x="53" y="152"/>
                  </a:cubicBezTo>
                  <a:cubicBezTo>
                    <a:pt x="52" y="156"/>
                    <a:pt x="52" y="156"/>
                    <a:pt x="52" y="156"/>
                  </a:cubicBezTo>
                  <a:cubicBezTo>
                    <a:pt x="50" y="158"/>
                    <a:pt x="50" y="158"/>
                    <a:pt x="50" y="158"/>
                  </a:cubicBezTo>
                  <a:cubicBezTo>
                    <a:pt x="48" y="154"/>
                    <a:pt x="48" y="154"/>
                    <a:pt x="48" y="154"/>
                  </a:cubicBezTo>
                  <a:cubicBezTo>
                    <a:pt x="48" y="154"/>
                    <a:pt x="47" y="154"/>
                    <a:pt x="47" y="155"/>
                  </a:cubicBezTo>
                  <a:cubicBezTo>
                    <a:pt x="46" y="155"/>
                    <a:pt x="43" y="157"/>
                    <a:pt x="43" y="157"/>
                  </a:cubicBezTo>
                  <a:cubicBezTo>
                    <a:pt x="43" y="157"/>
                    <a:pt x="41" y="158"/>
                    <a:pt x="40" y="158"/>
                  </a:cubicBezTo>
                  <a:cubicBezTo>
                    <a:pt x="40" y="158"/>
                    <a:pt x="39" y="158"/>
                    <a:pt x="39" y="158"/>
                  </a:cubicBezTo>
                  <a:cubicBezTo>
                    <a:pt x="36" y="157"/>
                    <a:pt x="36" y="157"/>
                    <a:pt x="36" y="157"/>
                  </a:cubicBezTo>
                  <a:cubicBezTo>
                    <a:pt x="32" y="155"/>
                    <a:pt x="32" y="155"/>
                    <a:pt x="32" y="155"/>
                  </a:cubicBezTo>
                  <a:cubicBezTo>
                    <a:pt x="32" y="155"/>
                    <a:pt x="30" y="154"/>
                    <a:pt x="29" y="154"/>
                  </a:cubicBezTo>
                  <a:cubicBezTo>
                    <a:pt x="28" y="154"/>
                    <a:pt x="23" y="152"/>
                    <a:pt x="23" y="152"/>
                  </a:cubicBezTo>
                  <a:cubicBezTo>
                    <a:pt x="21" y="153"/>
                    <a:pt x="21" y="153"/>
                    <a:pt x="21" y="153"/>
                  </a:cubicBezTo>
                  <a:cubicBezTo>
                    <a:pt x="18" y="153"/>
                    <a:pt x="18" y="153"/>
                    <a:pt x="18" y="153"/>
                  </a:cubicBezTo>
                  <a:cubicBezTo>
                    <a:pt x="16" y="152"/>
                    <a:pt x="16" y="152"/>
                    <a:pt x="16" y="152"/>
                  </a:cubicBezTo>
                  <a:cubicBezTo>
                    <a:pt x="14" y="149"/>
                    <a:pt x="14" y="149"/>
                    <a:pt x="14" y="149"/>
                  </a:cubicBezTo>
                  <a:cubicBezTo>
                    <a:pt x="14" y="149"/>
                    <a:pt x="13" y="147"/>
                    <a:pt x="13" y="147"/>
                  </a:cubicBezTo>
                  <a:cubicBezTo>
                    <a:pt x="13" y="147"/>
                    <a:pt x="16" y="145"/>
                    <a:pt x="16" y="145"/>
                  </a:cubicBezTo>
                  <a:cubicBezTo>
                    <a:pt x="17" y="145"/>
                    <a:pt x="17" y="144"/>
                    <a:pt x="17" y="144"/>
                  </a:cubicBezTo>
                  <a:cubicBezTo>
                    <a:pt x="17" y="140"/>
                    <a:pt x="17" y="140"/>
                    <a:pt x="17" y="140"/>
                  </a:cubicBezTo>
                  <a:cubicBezTo>
                    <a:pt x="17" y="140"/>
                    <a:pt x="17" y="138"/>
                    <a:pt x="17" y="138"/>
                  </a:cubicBezTo>
                  <a:cubicBezTo>
                    <a:pt x="17" y="137"/>
                    <a:pt x="18" y="136"/>
                    <a:pt x="18" y="136"/>
                  </a:cubicBezTo>
                  <a:cubicBezTo>
                    <a:pt x="18" y="136"/>
                    <a:pt x="18" y="133"/>
                    <a:pt x="17" y="132"/>
                  </a:cubicBezTo>
                  <a:cubicBezTo>
                    <a:pt x="17" y="130"/>
                    <a:pt x="17" y="128"/>
                    <a:pt x="17" y="128"/>
                  </a:cubicBezTo>
                  <a:cubicBezTo>
                    <a:pt x="15" y="125"/>
                    <a:pt x="15" y="125"/>
                    <a:pt x="15" y="125"/>
                  </a:cubicBezTo>
                  <a:cubicBezTo>
                    <a:pt x="15" y="125"/>
                    <a:pt x="14" y="125"/>
                    <a:pt x="12" y="124"/>
                  </a:cubicBezTo>
                  <a:cubicBezTo>
                    <a:pt x="10" y="123"/>
                    <a:pt x="7" y="122"/>
                    <a:pt x="7" y="122"/>
                  </a:cubicBezTo>
                  <a:cubicBezTo>
                    <a:pt x="7" y="119"/>
                    <a:pt x="7" y="119"/>
                    <a:pt x="7" y="119"/>
                  </a:cubicBezTo>
                  <a:cubicBezTo>
                    <a:pt x="6" y="118"/>
                    <a:pt x="6" y="118"/>
                    <a:pt x="6" y="118"/>
                  </a:cubicBezTo>
                  <a:cubicBezTo>
                    <a:pt x="6" y="118"/>
                    <a:pt x="4" y="118"/>
                    <a:pt x="4" y="119"/>
                  </a:cubicBezTo>
                  <a:cubicBezTo>
                    <a:pt x="4" y="119"/>
                    <a:pt x="4" y="120"/>
                    <a:pt x="4" y="120"/>
                  </a:cubicBezTo>
                  <a:cubicBezTo>
                    <a:pt x="2" y="119"/>
                    <a:pt x="2" y="119"/>
                    <a:pt x="2" y="119"/>
                  </a:cubicBezTo>
                  <a:cubicBezTo>
                    <a:pt x="2" y="119"/>
                    <a:pt x="0" y="116"/>
                    <a:pt x="0" y="115"/>
                  </a:cubicBezTo>
                  <a:cubicBezTo>
                    <a:pt x="1" y="115"/>
                    <a:pt x="2" y="114"/>
                    <a:pt x="2" y="113"/>
                  </a:cubicBezTo>
                  <a:cubicBezTo>
                    <a:pt x="3" y="112"/>
                    <a:pt x="4" y="110"/>
                    <a:pt x="4" y="109"/>
                  </a:cubicBezTo>
                  <a:cubicBezTo>
                    <a:pt x="4" y="109"/>
                    <a:pt x="4" y="105"/>
                    <a:pt x="4" y="105"/>
                  </a:cubicBezTo>
                  <a:cubicBezTo>
                    <a:pt x="4" y="105"/>
                    <a:pt x="3" y="104"/>
                    <a:pt x="4" y="104"/>
                  </a:cubicBezTo>
                  <a:cubicBezTo>
                    <a:pt x="5" y="104"/>
                    <a:pt x="4" y="104"/>
                    <a:pt x="5" y="104"/>
                  </a:cubicBezTo>
                  <a:cubicBezTo>
                    <a:pt x="6" y="103"/>
                    <a:pt x="9" y="101"/>
                    <a:pt x="9" y="101"/>
                  </a:cubicBezTo>
                  <a:cubicBezTo>
                    <a:pt x="9" y="99"/>
                    <a:pt x="9" y="99"/>
                    <a:pt x="9" y="99"/>
                  </a:cubicBezTo>
                  <a:cubicBezTo>
                    <a:pt x="9" y="99"/>
                    <a:pt x="8" y="97"/>
                    <a:pt x="8" y="96"/>
                  </a:cubicBezTo>
                  <a:cubicBezTo>
                    <a:pt x="8" y="96"/>
                    <a:pt x="8" y="96"/>
                    <a:pt x="8" y="95"/>
                  </a:cubicBezTo>
                  <a:cubicBezTo>
                    <a:pt x="8" y="93"/>
                    <a:pt x="4" y="89"/>
                    <a:pt x="4" y="89"/>
                  </a:cubicBezTo>
                  <a:cubicBezTo>
                    <a:pt x="2" y="89"/>
                    <a:pt x="2" y="89"/>
                    <a:pt x="2" y="89"/>
                  </a:cubicBezTo>
                  <a:cubicBezTo>
                    <a:pt x="2" y="89"/>
                    <a:pt x="2" y="88"/>
                    <a:pt x="2" y="87"/>
                  </a:cubicBezTo>
                  <a:cubicBezTo>
                    <a:pt x="2" y="87"/>
                    <a:pt x="2" y="84"/>
                    <a:pt x="2" y="84"/>
                  </a:cubicBezTo>
                  <a:cubicBezTo>
                    <a:pt x="3" y="80"/>
                    <a:pt x="3" y="80"/>
                    <a:pt x="3" y="80"/>
                  </a:cubicBezTo>
                  <a:cubicBezTo>
                    <a:pt x="2" y="73"/>
                    <a:pt x="2" y="73"/>
                    <a:pt x="2" y="73"/>
                  </a:cubicBezTo>
                  <a:cubicBezTo>
                    <a:pt x="2" y="68"/>
                    <a:pt x="2" y="68"/>
                    <a:pt x="2" y="68"/>
                  </a:cubicBezTo>
                  <a:cubicBezTo>
                    <a:pt x="2" y="68"/>
                    <a:pt x="2" y="64"/>
                    <a:pt x="2" y="63"/>
                  </a:cubicBezTo>
                  <a:cubicBezTo>
                    <a:pt x="2" y="63"/>
                    <a:pt x="4" y="59"/>
                    <a:pt x="4" y="59"/>
                  </a:cubicBezTo>
                  <a:cubicBezTo>
                    <a:pt x="5" y="57"/>
                    <a:pt x="5" y="57"/>
                    <a:pt x="5" y="57"/>
                  </a:cubicBezTo>
                  <a:cubicBezTo>
                    <a:pt x="6" y="60"/>
                    <a:pt x="6" y="60"/>
                    <a:pt x="6" y="60"/>
                  </a:cubicBezTo>
                  <a:cubicBezTo>
                    <a:pt x="6" y="60"/>
                    <a:pt x="5" y="61"/>
                    <a:pt x="6" y="62"/>
                  </a:cubicBezTo>
                  <a:cubicBezTo>
                    <a:pt x="7" y="62"/>
                    <a:pt x="8" y="62"/>
                    <a:pt x="9" y="62"/>
                  </a:cubicBezTo>
                  <a:cubicBezTo>
                    <a:pt x="9" y="62"/>
                    <a:pt x="10" y="63"/>
                    <a:pt x="10" y="63"/>
                  </a:cubicBezTo>
                  <a:cubicBezTo>
                    <a:pt x="13" y="65"/>
                    <a:pt x="13" y="65"/>
                    <a:pt x="13" y="65"/>
                  </a:cubicBezTo>
                  <a:cubicBezTo>
                    <a:pt x="15" y="67"/>
                    <a:pt x="15" y="67"/>
                    <a:pt x="15" y="67"/>
                  </a:cubicBezTo>
                  <a:cubicBezTo>
                    <a:pt x="17" y="68"/>
                    <a:pt x="17" y="68"/>
                    <a:pt x="17" y="68"/>
                  </a:cubicBezTo>
                  <a:cubicBezTo>
                    <a:pt x="19" y="68"/>
                    <a:pt x="19" y="68"/>
                    <a:pt x="19" y="68"/>
                  </a:cubicBezTo>
                  <a:cubicBezTo>
                    <a:pt x="20" y="67"/>
                    <a:pt x="20" y="67"/>
                    <a:pt x="20" y="67"/>
                  </a:cubicBezTo>
                  <a:cubicBezTo>
                    <a:pt x="20" y="67"/>
                    <a:pt x="20" y="66"/>
                    <a:pt x="20" y="66"/>
                  </a:cubicBezTo>
                  <a:cubicBezTo>
                    <a:pt x="20" y="66"/>
                    <a:pt x="19" y="64"/>
                    <a:pt x="19" y="64"/>
                  </a:cubicBezTo>
                  <a:cubicBezTo>
                    <a:pt x="19" y="63"/>
                    <a:pt x="18" y="62"/>
                    <a:pt x="18" y="62"/>
                  </a:cubicBezTo>
                  <a:cubicBezTo>
                    <a:pt x="21" y="60"/>
                    <a:pt x="21" y="60"/>
                    <a:pt x="21" y="60"/>
                  </a:cubicBezTo>
                  <a:cubicBezTo>
                    <a:pt x="22" y="58"/>
                    <a:pt x="22" y="58"/>
                    <a:pt x="22" y="58"/>
                  </a:cubicBezTo>
                  <a:cubicBezTo>
                    <a:pt x="22" y="58"/>
                    <a:pt x="22" y="57"/>
                    <a:pt x="21" y="57"/>
                  </a:cubicBezTo>
                  <a:cubicBezTo>
                    <a:pt x="20" y="57"/>
                    <a:pt x="18" y="57"/>
                    <a:pt x="18" y="57"/>
                  </a:cubicBezTo>
                  <a:cubicBezTo>
                    <a:pt x="18" y="57"/>
                    <a:pt x="17" y="56"/>
                    <a:pt x="17" y="56"/>
                  </a:cubicBezTo>
                  <a:cubicBezTo>
                    <a:pt x="17" y="56"/>
                    <a:pt x="16" y="54"/>
                    <a:pt x="16" y="54"/>
                  </a:cubicBezTo>
                  <a:cubicBezTo>
                    <a:pt x="16" y="54"/>
                    <a:pt x="16" y="52"/>
                    <a:pt x="17" y="52"/>
                  </a:cubicBezTo>
                  <a:cubicBezTo>
                    <a:pt x="17" y="51"/>
                    <a:pt x="18" y="48"/>
                    <a:pt x="18" y="48"/>
                  </a:cubicBezTo>
                  <a:cubicBezTo>
                    <a:pt x="18" y="48"/>
                    <a:pt x="17" y="46"/>
                    <a:pt x="19" y="46"/>
                  </a:cubicBezTo>
                  <a:cubicBezTo>
                    <a:pt x="21" y="46"/>
                    <a:pt x="22" y="46"/>
                    <a:pt x="22" y="46"/>
                  </a:cubicBezTo>
                  <a:cubicBezTo>
                    <a:pt x="22" y="46"/>
                    <a:pt x="23" y="44"/>
                    <a:pt x="24" y="44"/>
                  </a:cubicBezTo>
                  <a:cubicBezTo>
                    <a:pt x="24" y="44"/>
                    <a:pt x="25" y="43"/>
                    <a:pt x="25" y="44"/>
                  </a:cubicBezTo>
                  <a:cubicBezTo>
                    <a:pt x="26" y="44"/>
                    <a:pt x="25" y="47"/>
                    <a:pt x="25" y="47"/>
                  </a:cubicBezTo>
                  <a:cubicBezTo>
                    <a:pt x="23" y="49"/>
                    <a:pt x="23" y="49"/>
                    <a:pt x="23" y="49"/>
                  </a:cubicBezTo>
                  <a:cubicBezTo>
                    <a:pt x="23" y="49"/>
                    <a:pt x="24" y="50"/>
                    <a:pt x="24" y="51"/>
                  </a:cubicBezTo>
                  <a:cubicBezTo>
                    <a:pt x="24" y="52"/>
                    <a:pt x="24" y="53"/>
                    <a:pt x="24" y="53"/>
                  </a:cubicBezTo>
                  <a:cubicBezTo>
                    <a:pt x="22" y="56"/>
                    <a:pt x="22" y="56"/>
                    <a:pt x="22" y="56"/>
                  </a:cubicBezTo>
                  <a:cubicBezTo>
                    <a:pt x="22" y="56"/>
                    <a:pt x="23" y="56"/>
                    <a:pt x="23" y="56"/>
                  </a:cubicBezTo>
                  <a:cubicBezTo>
                    <a:pt x="23" y="57"/>
                    <a:pt x="23" y="58"/>
                    <a:pt x="23" y="58"/>
                  </a:cubicBezTo>
                  <a:cubicBezTo>
                    <a:pt x="26" y="57"/>
                    <a:pt x="26" y="57"/>
                    <a:pt x="26" y="57"/>
                  </a:cubicBezTo>
                  <a:cubicBezTo>
                    <a:pt x="26" y="57"/>
                    <a:pt x="25" y="56"/>
                    <a:pt x="25" y="56"/>
                  </a:cubicBezTo>
                  <a:cubicBezTo>
                    <a:pt x="25" y="56"/>
                    <a:pt x="24" y="55"/>
                    <a:pt x="25" y="54"/>
                  </a:cubicBezTo>
                  <a:cubicBezTo>
                    <a:pt x="26" y="53"/>
                    <a:pt x="26" y="52"/>
                    <a:pt x="27" y="52"/>
                  </a:cubicBezTo>
                  <a:cubicBezTo>
                    <a:pt x="27" y="51"/>
                    <a:pt x="27" y="51"/>
                    <a:pt x="29" y="51"/>
                  </a:cubicBezTo>
                  <a:cubicBezTo>
                    <a:pt x="30" y="51"/>
                    <a:pt x="32" y="53"/>
                    <a:pt x="32" y="53"/>
                  </a:cubicBezTo>
                  <a:cubicBezTo>
                    <a:pt x="32" y="53"/>
                    <a:pt x="33" y="54"/>
                    <a:pt x="32" y="54"/>
                  </a:cubicBezTo>
                  <a:cubicBezTo>
                    <a:pt x="32" y="55"/>
                    <a:pt x="31" y="56"/>
                    <a:pt x="31" y="56"/>
                  </a:cubicBezTo>
                  <a:cubicBezTo>
                    <a:pt x="33" y="59"/>
                    <a:pt x="33" y="59"/>
                    <a:pt x="33" y="59"/>
                  </a:cubicBezTo>
                  <a:cubicBezTo>
                    <a:pt x="33" y="59"/>
                    <a:pt x="32" y="59"/>
                    <a:pt x="31" y="60"/>
                  </a:cubicBezTo>
                  <a:cubicBezTo>
                    <a:pt x="31" y="60"/>
                    <a:pt x="31" y="61"/>
                    <a:pt x="31" y="61"/>
                  </a:cubicBezTo>
                  <a:cubicBezTo>
                    <a:pt x="31" y="62"/>
                    <a:pt x="28" y="63"/>
                    <a:pt x="31" y="63"/>
                  </a:cubicBezTo>
                  <a:cubicBezTo>
                    <a:pt x="33" y="63"/>
                    <a:pt x="33" y="63"/>
                    <a:pt x="33" y="62"/>
                  </a:cubicBezTo>
                  <a:cubicBezTo>
                    <a:pt x="33" y="62"/>
                    <a:pt x="33" y="60"/>
                    <a:pt x="33" y="60"/>
                  </a:cubicBezTo>
                  <a:cubicBezTo>
                    <a:pt x="33" y="60"/>
                    <a:pt x="34" y="60"/>
                    <a:pt x="34" y="60"/>
                  </a:cubicBezTo>
                  <a:cubicBezTo>
                    <a:pt x="35" y="60"/>
                    <a:pt x="36" y="60"/>
                    <a:pt x="36" y="60"/>
                  </a:cubicBezTo>
                  <a:cubicBezTo>
                    <a:pt x="37" y="61"/>
                    <a:pt x="37" y="61"/>
                    <a:pt x="37" y="61"/>
                  </a:cubicBezTo>
                  <a:cubicBezTo>
                    <a:pt x="37" y="61"/>
                    <a:pt x="37" y="62"/>
                    <a:pt x="37" y="63"/>
                  </a:cubicBezTo>
                  <a:cubicBezTo>
                    <a:pt x="37" y="63"/>
                    <a:pt x="37" y="64"/>
                    <a:pt x="37" y="64"/>
                  </a:cubicBezTo>
                  <a:cubicBezTo>
                    <a:pt x="37" y="64"/>
                    <a:pt x="39" y="66"/>
                    <a:pt x="39" y="65"/>
                  </a:cubicBezTo>
                  <a:cubicBezTo>
                    <a:pt x="39" y="64"/>
                    <a:pt x="40" y="65"/>
                    <a:pt x="39" y="63"/>
                  </a:cubicBezTo>
                  <a:cubicBezTo>
                    <a:pt x="38" y="62"/>
                    <a:pt x="38" y="60"/>
                    <a:pt x="38" y="60"/>
                  </a:cubicBezTo>
                  <a:cubicBezTo>
                    <a:pt x="38" y="60"/>
                    <a:pt x="38" y="60"/>
                    <a:pt x="38" y="59"/>
                  </a:cubicBezTo>
                  <a:cubicBezTo>
                    <a:pt x="38" y="59"/>
                    <a:pt x="38" y="58"/>
                    <a:pt x="38" y="58"/>
                  </a:cubicBezTo>
                  <a:cubicBezTo>
                    <a:pt x="37" y="57"/>
                    <a:pt x="36" y="57"/>
                    <a:pt x="36" y="56"/>
                  </a:cubicBezTo>
                  <a:cubicBezTo>
                    <a:pt x="36" y="56"/>
                    <a:pt x="33" y="53"/>
                    <a:pt x="33" y="53"/>
                  </a:cubicBezTo>
                  <a:cubicBezTo>
                    <a:pt x="33" y="53"/>
                    <a:pt x="33" y="52"/>
                    <a:pt x="33" y="51"/>
                  </a:cubicBezTo>
                  <a:cubicBezTo>
                    <a:pt x="33" y="49"/>
                    <a:pt x="33" y="48"/>
                    <a:pt x="33" y="47"/>
                  </a:cubicBezTo>
                  <a:cubicBezTo>
                    <a:pt x="33" y="47"/>
                    <a:pt x="34" y="45"/>
                    <a:pt x="34" y="45"/>
                  </a:cubicBezTo>
                  <a:cubicBezTo>
                    <a:pt x="34" y="45"/>
                    <a:pt x="34" y="43"/>
                    <a:pt x="35" y="42"/>
                  </a:cubicBezTo>
                  <a:cubicBezTo>
                    <a:pt x="36" y="42"/>
                    <a:pt x="35" y="41"/>
                    <a:pt x="36" y="41"/>
                  </a:cubicBezTo>
                  <a:cubicBezTo>
                    <a:pt x="38" y="40"/>
                    <a:pt x="37" y="40"/>
                    <a:pt x="39" y="40"/>
                  </a:cubicBezTo>
                  <a:cubicBezTo>
                    <a:pt x="40" y="40"/>
                    <a:pt x="42" y="41"/>
                    <a:pt x="43" y="41"/>
                  </a:cubicBezTo>
                  <a:cubicBezTo>
                    <a:pt x="43" y="41"/>
                    <a:pt x="46" y="42"/>
                    <a:pt x="46" y="42"/>
                  </a:cubicBezTo>
                  <a:cubicBezTo>
                    <a:pt x="46" y="42"/>
                    <a:pt x="46" y="41"/>
                    <a:pt x="46" y="41"/>
                  </a:cubicBezTo>
                  <a:cubicBezTo>
                    <a:pt x="47" y="41"/>
                    <a:pt x="47" y="39"/>
                    <a:pt x="47" y="40"/>
                  </a:cubicBezTo>
                  <a:cubicBezTo>
                    <a:pt x="48" y="40"/>
                    <a:pt x="48" y="41"/>
                    <a:pt x="49" y="40"/>
                  </a:cubicBezTo>
                  <a:cubicBezTo>
                    <a:pt x="50" y="39"/>
                    <a:pt x="50" y="38"/>
                    <a:pt x="50" y="38"/>
                  </a:cubicBezTo>
                  <a:cubicBezTo>
                    <a:pt x="50" y="38"/>
                    <a:pt x="51" y="38"/>
                    <a:pt x="52" y="37"/>
                  </a:cubicBezTo>
                  <a:cubicBezTo>
                    <a:pt x="52" y="37"/>
                    <a:pt x="51" y="36"/>
                    <a:pt x="50" y="36"/>
                  </a:cubicBezTo>
                  <a:cubicBezTo>
                    <a:pt x="50" y="36"/>
                    <a:pt x="48" y="36"/>
                    <a:pt x="47" y="37"/>
                  </a:cubicBezTo>
                  <a:cubicBezTo>
                    <a:pt x="46" y="37"/>
                    <a:pt x="47" y="37"/>
                    <a:pt x="45" y="37"/>
                  </a:cubicBezTo>
                  <a:cubicBezTo>
                    <a:pt x="44" y="38"/>
                    <a:pt x="44" y="38"/>
                    <a:pt x="42" y="38"/>
                  </a:cubicBezTo>
                  <a:cubicBezTo>
                    <a:pt x="40" y="38"/>
                    <a:pt x="40" y="38"/>
                    <a:pt x="39" y="39"/>
                  </a:cubicBezTo>
                  <a:cubicBezTo>
                    <a:pt x="38" y="40"/>
                    <a:pt x="37" y="40"/>
                    <a:pt x="37" y="40"/>
                  </a:cubicBezTo>
                  <a:cubicBezTo>
                    <a:pt x="36" y="40"/>
                    <a:pt x="36" y="40"/>
                    <a:pt x="36" y="40"/>
                  </a:cubicBezTo>
                  <a:cubicBezTo>
                    <a:pt x="36" y="40"/>
                    <a:pt x="35" y="40"/>
                    <a:pt x="34" y="40"/>
                  </a:cubicBezTo>
                  <a:cubicBezTo>
                    <a:pt x="34" y="40"/>
                    <a:pt x="33" y="39"/>
                    <a:pt x="33" y="39"/>
                  </a:cubicBezTo>
                  <a:cubicBezTo>
                    <a:pt x="33" y="39"/>
                    <a:pt x="33" y="39"/>
                    <a:pt x="32" y="39"/>
                  </a:cubicBezTo>
                  <a:cubicBezTo>
                    <a:pt x="31" y="39"/>
                    <a:pt x="30" y="40"/>
                    <a:pt x="30" y="40"/>
                  </a:cubicBezTo>
                  <a:cubicBezTo>
                    <a:pt x="28" y="40"/>
                    <a:pt x="28" y="40"/>
                    <a:pt x="28" y="40"/>
                  </a:cubicBezTo>
                  <a:cubicBezTo>
                    <a:pt x="28" y="40"/>
                    <a:pt x="27" y="40"/>
                    <a:pt x="26" y="40"/>
                  </a:cubicBezTo>
                  <a:cubicBezTo>
                    <a:pt x="26" y="41"/>
                    <a:pt x="24" y="41"/>
                    <a:pt x="24" y="41"/>
                  </a:cubicBezTo>
                  <a:cubicBezTo>
                    <a:pt x="24" y="41"/>
                    <a:pt x="24" y="41"/>
                    <a:pt x="23" y="41"/>
                  </a:cubicBezTo>
                  <a:cubicBezTo>
                    <a:pt x="23" y="42"/>
                    <a:pt x="24" y="42"/>
                    <a:pt x="23" y="43"/>
                  </a:cubicBezTo>
                  <a:cubicBezTo>
                    <a:pt x="22" y="43"/>
                    <a:pt x="20" y="43"/>
                    <a:pt x="20" y="43"/>
                  </a:cubicBezTo>
                  <a:cubicBezTo>
                    <a:pt x="19" y="44"/>
                    <a:pt x="19" y="44"/>
                    <a:pt x="19" y="44"/>
                  </a:cubicBezTo>
                  <a:cubicBezTo>
                    <a:pt x="18" y="46"/>
                    <a:pt x="18" y="46"/>
                    <a:pt x="18" y="46"/>
                  </a:cubicBezTo>
                  <a:cubicBezTo>
                    <a:pt x="17" y="46"/>
                    <a:pt x="17" y="46"/>
                    <a:pt x="17" y="46"/>
                  </a:cubicBezTo>
                  <a:cubicBezTo>
                    <a:pt x="16" y="49"/>
                    <a:pt x="16" y="49"/>
                    <a:pt x="16" y="49"/>
                  </a:cubicBezTo>
                  <a:cubicBezTo>
                    <a:pt x="16" y="50"/>
                    <a:pt x="16" y="50"/>
                    <a:pt x="16" y="50"/>
                  </a:cubicBezTo>
                  <a:cubicBezTo>
                    <a:pt x="14" y="52"/>
                    <a:pt x="14" y="52"/>
                    <a:pt x="14" y="52"/>
                  </a:cubicBezTo>
                  <a:cubicBezTo>
                    <a:pt x="13" y="53"/>
                    <a:pt x="13" y="53"/>
                    <a:pt x="13" y="53"/>
                  </a:cubicBezTo>
                  <a:cubicBezTo>
                    <a:pt x="13" y="53"/>
                    <a:pt x="13" y="53"/>
                    <a:pt x="14" y="54"/>
                  </a:cubicBezTo>
                  <a:cubicBezTo>
                    <a:pt x="14" y="54"/>
                    <a:pt x="14" y="55"/>
                    <a:pt x="14" y="55"/>
                  </a:cubicBezTo>
                  <a:cubicBezTo>
                    <a:pt x="13" y="56"/>
                    <a:pt x="13" y="56"/>
                    <a:pt x="13" y="56"/>
                  </a:cubicBezTo>
                  <a:cubicBezTo>
                    <a:pt x="14" y="58"/>
                    <a:pt x="14" y="58"/>
                    <a:pt x="14" y="58"/>
                  </a:cubicBezTo>
                  <a:cubicBezTo>
                    <a:pt x="16" y="57"/>
                    <a:pt x="16" y="57"/>
                    <a:pt x="16" y="57"/>
                  </a:cubicBezTo>
                  <a:cubicBezTo>
                    <a:pt x="17" y="59"/>
                    <a:pt x="17" y="59"/>
                    <a:pt x="17" y="59"/>
                  </a:cubicBezTo>
                  <a:cubicBezTo>
                    <a:pt x="16" y="61"/>
                    <a:pt x="16" y="61"/>
                    <a:pt x="16" y="61"/>
                  </a:cubicBezTo>
                  <a:cubicBezTo>
                    <a:pt x="16" y="61"/>
                    <a:pt x="15" y="62"/>
                    <a:pt x="14" y="62"/>
                  </a:cubicBezTo>
                  <a:cubicBezTo>
                    <a:pt x="14" y="62"/>
                    <a:pt x="13" y="61"/>
                    <a:pt x="13" y="61"/>
                  </a:cubicBezTo>
                  <a:cubicBezTo>
                    <a:pt x="12" y="59"/>
                    <a:pt x="12" y="59"/>
                    <a:pt x="12" y="59"/>
                  </a:cubicBezTo>
                  <a:cubicBezTo>
                    <a:pt x="12" y="58"/>
                    <a:pt x="12" y="58"/>
                    <a:pt x="12" y="58"/>
                  </a:cubicBezTo>
                  <a:cubicBezTo>
                    <a:pt x="12" y="57"/>
                    <a:pt x="12" y="57"/>
                    <a:pt x="12" y="57"/>
                  </a:cubicBezTo>
                  <a:cubicBezTo>
                    <a:pt x="9" y="58"/>
                    <a:pt x="9" y="58"/>
                    <a:pt x="9" y="58"/>
                  </a:cubicBezTo>
                  <a:cubicBezTo>
                    <a:pt x="9" y="57"/>
                    <a:pt x="9" y="57"/>
                    <a:pt x="9" y="57"/>
                  </a:cubicBezTo>
                  <a:cubicBezTo>
                    <a:pt x="9" y="57"/>
                    <a:pt x="8" y="56"/>
                    <a:pt x="8" y="56"/>
                  </a:cubicBezTo>
                  <a:cubicBezTo>
                    <a:pt x="8" y="55"/>
                    <a:pt x="7" y="54"/>
                    <a:pt x="7" y="54"/>
                  </a:cubicBezTo>
                  <a:cubicBezTo>
                    <a:pt x="5" y="51"/>
                    <a:pt x="5" y="51"/>
                    <a:pt x="5" y="51"/>
                  </a:cubicBezTo>
                  <a:cubicBezTo>
                    <a:pt x="5" y="51"/>
                    <a:pt x="5" y="51"/>
                    <a:pt x="6" y="51"/>
                  </a:cubicBezTo>
                  <a:cubicBezTo>
                    <a:pt x="6" y="50"/>
                    <a:pt x="6" y="50"/>
                    <a:pt x="7" y="49"/>
                  </a:cubicBezTo>
                  <a:cubicBezTo>
                    <a:pt x="7" y="48"/>
                    <a:pt x="9" y="46"/>
                    <a:pt x="9" y="46"/>
                  </a:cubicBezTo>
                  <a:cubicBezTo>
                    <a:pt x="10" y="43"/>
                    <a:pt x="10" y="43"/>
                    <a:pt x="10" y="43"/>
                  </a:cubicBezTo>
                  <a:cubicBezTo>
                    <a:pt x="12" y="41"/>
                    <a:pt x="12" y="41"/>
                    <a:pt x="12" y="41"/>
                  </a:cubicBezTo>
                  <a:cubicBezTo>
                    <a:pt x="13" y="39"/>
                    <a:pt x="13" y="39"/>
                    <a:pt x="13" y="39"/>
                  </a:cubicBezTo>
                  <a:cubicBezTo>
                    <a:pt x="15" y="36"/>
                    <a:pt x="15" y="36"/>
                    <a:pt x="15" y="36"/>
                  </a:cubicBezTo>
                  <a:cubicBezTo>
                    <a:pt x="17" y="34"/>
                    <a:pt x="17" y="34"/>
                    <a:pt x="17" y="34"/>
                  </a:cubicBezTo>
                  <a:cubicBezTo>
                    <a:pt x="20" y="34"/>
                    <a:pt x="20" y="34"/>
                    <a:pt x="20" y="34"/>
                  </a:cubicBezTo>
                  <a:cubicBezTo>
                    <a:pt x="20" y="34"/>
                    <a:pt x="22" y="35"/>
                    <a:pt x="22" y="35"/>
                  </a:cubicBezTo>
                  <a:cubicBezTo>
                    <a:pt x="23" y="34"/>
                    <a:pt x="24" y="33"/>
                    <a:pt x="24" y="33"/>
                  </a:cubicBezTo>
                  <a:cubicBezTo>
                    <a:pt x="28" y="32"/>
                    <a:pt x="28" y="32"/>
                    <a:pt x="28" y="32"/>
                  </a:cubicBezTo>
                  <a:cubicBezTo>
                    <a:pt x="29" y="32"/>
                    <a:pt x="29" y="32"/>
                    <a:pt x="29" y="32"/>
                  </a:cubicBezTo>
                  <a:cubicBezTo>
                    <a:pt x="32" y="33"/>
                    <a:pt x="32" y="33"/>
                    <a:pt x="32" y="33"/>
                  </a:cubicBezTo>
                  <a:cubicBezTo>
                    <a:pt x="34" y="33"/>
                    <a:pt x="34" y="33"/>
                    <a:pt x="34" y="33"/>
                  </a:cubicBezTo>
                  <a:cubicBezTo>
                    <a:pt x="38" y="33"/>
                    <a:pt x="38" y="33"/>
                    <a:pt x="38" y="33"/>
                  </a:cubicBezTo>
                  <a:close/>
                  <a:moveTo>
                    <a:pt x="16" y="139"/>
                  </a:moveTo>
                  <a:cubicBezTo>
                    <a:pt x="16" y="139"/>
                    <a:pt x="16" y="139"/>
                    <a:pt x="16" y="139"/>
                  </a:cubicBezTo>
                  <a:cubicBezTo>
                    <a:pt x="16" y="139"/>
                    <a:pt x="14" y="138"/>
                    <a:pt x="14" y="138"/>
                  </a:cubicBezTo>
                  <a:cubicBezTo>
                    <a:pt x="14" y="139"/>
                    <a:pt x="13" y="140"/>
                    <a:pt x="13" y="140"/>
                  </a:cubicBezTo>
                  <a:cubicBezTo>
                    <a:pt x="12" y="143"/>
                    <a:pt x="12" y="143"/>
                    <a:pt x="12" y="143"/>
                  </a:cubicBezTo>
                  <a:cubicBezTo>
                    <a:pt x="11" y="144"/>
                    <a:pt x="11" y="144"/>
                    <a:pt x="11" y="144"/>
                  </a:cubicBezTo>
                  <a:cubicBezTo>
                    <a:pt x="11" y="146"/>
                    <a:pt x="11" y="146"/>
                    <a:pt x="11" y="146"/>
                  </a:cubicBezTo>
                  <a:cubicBezTo>
                    <a:pt x="8" y="147"/>
                    <a:pt x="8" y="147"/>
                    <a:pt x="8" y="147"/>
                  </a:cubicBezTo>
                  <a:cubicBezTo>
                    <a:pt x="8" y="147"/>
                    <a:pt x="8" y="148"/>
                    <a:pt x="9" y="148"/>
                  </a:cubicBezTo>
                  <a:cubicBezTo>
                    <a:pt x="10" y="148"/>
                    <a:pt x="11" y="148"/>
                    <a:pt x="11" y="148"/>
                  </a:cubicBezTo>
                  <a:cubicBezTo>
                    <a:pt x="11" y="147"/>
                    <a:pt x="12" y="146"/>
                    <a:pt x="12" y="146"/>
                  </a:cubicBezTo>
                  <a:cubicBezTo>
                    <a:pt x="12" y="146"/>
                    <a:pt x="13" y="145"/>
                    <a:pt x="13" y="145"/>
                  </a:cubicBezTo>
                  <a:cubicBezTo>
                    <a:pt x="14" y="145"/>
                    <a:pt x="16" y="145"/>
                    <a:pt x="16" y="144"/>
                  </a:cubicBezTo>
                  <a:cubicBezTo>
                    <a:pt x="16" y="143"/>
                    <a:pt x="16" y="142"/>
                    <a:pt x="16" y="142"/>
                  </a:cubicBezTo>
                  <a:cubicBezTo>
                    <a:pt x="16" y="141"/>
                    <a:pt x="16" y="141"/>
                    <a:pt x="16" y="141"/>
                  </a:cubicBezTo>
                  <a:cubicBezTo>
                    <a:pt x="16" y="139"/>
                    <a:pt x="16" y="139"/>
                    <a:pt x="16" y="139"/>
                  </a:cubicBezTo>
                  <a:close/>
                  <a:moveTo>
                    <a:pt x="68" y="112"/>
                  </a:moveTo>
                  <a:cubicBezTo>
                    <a:pt x="68" y="112"/>
                    <a:pt x="68" y="112"/>
                    <a:pt x="68" y="112"/>
                  </a:cubicBezTo>
                  <a:cubicBezTo>
                    <a:pt x="68" y="112"/>
                    <a:pt x="68" y="112"/>
                    <a:pt x="68" y="112"/>
                  </a:cubicBezTo>
                  <a:cubicBezTo>
                    <a:pt x="68" y="112"/>
                    <a:pt x="69" y="111"/>
                    <a:pt x="69" y="111"/>
                  </a:cubicBezTo>
                  <a:cubicBezTo>
                    <a:pt x="69" y="110"/>
                    <a:pt x="68" y="109"/>
                    <a:pt x="68" y="109"/>
                  </a:cubicBezTo>
                  <a:cubicBezTo>
                    <a:pt x="68" y="108"/>
                    <a:pt x="69" y="108"/>
                    <a:pt x="69" y="108"/>
                  </a:cubicBezTo>
                  <a:cubicBezTo>
                    <a:pt x="69" y="108"/>
                    <a:pt x="69" y="107"/>
                    <a:pt x="69" y="107"/>
                  </a:cubicBezTo>
                  <a:cubicBezTo>
                    <a:pt x="69" y="107"/>
                    <a:pt x="68" y="107"/>
                    <a:pt x="68" y="107"/>
                  </a:cubicBezTo>
                  <a:cubicBezTo>
                    <a:pt x="67" y="107"/>
                    <a:pt x="67" y="108"/>
                    <a:pt x="67" y="108"/>
                  </a:cubicBezTo>
                  <a:cubicBezTo>
                    <a:pt x="67" y="108"/>
                    <a:pt x="67" y="109"/>
                    <a:pt x="67" y="109"/>
                  </a:cubicBezTo>
                  <a:cubicBezTo>
                    <a:pt x="67" y="109"/>
                    <a:pt x="67" y="110"/>
                    <a:pt x="67" y="110"/>
                  </a:cubicBezTo>
                  <a:cubicBezTo>
                    <a:pt x="67" y="110"/>
                    <a:pt x="68" y="112"/>
                    <a:pt x="68" y="112"/>
                  </a:cubicBezTo>
                  <a:close/>
                  <a:moveTo>
                    <a:pt x="95" y="139"/>
                  </a:moveTo>
                  <a:cubicBezTo>
                    <a:pt x="95" y="139"/>
                    <a:pt x="95" y="139"/>
                    <a:pt x="95" y="139"/>
                  </a:cubicBezTo>
                  <a:cubicBezTo>
                    <a:pt x="96" y="138"/>
                    <a:pt x="96" y="138"/>
                    <a:pt x="96" y="138"/>
                  </a:cubicBezTo>
                  <a:cubicBezTo>
                    <a:pt x="97" y="139"/>
                    <a:pt x="97" y="139"/>
                    <a:pt x="97" y="139"/>
                  </a:cubicBezTo>
                  <a:cubicBezTo>
                    <a:pt x="97" y="139"/>
                    <a:pt x="96" y="140"/>
                    <a:pt x="96" y="140"/>
                  </a:cubicBezTo>
                  <a:cubicBezTo>
                    <a:pt x="96" y="140"/>
                    <a:pt x="95" y="139"/>
                    <a:pt x="95" y="139"/>
                  </a:cubicBezTo>
                  <a:cubicBezTo>
                    <a:pt x="95" y="139"/>
                    <a:pt x="95" y="139"/>
                    <a:pt x="95" y="139"/>
                  </a:cubicBezTo>
                  <a:close/>
                  <a:moveTo>
                    <a:pt x="106" y="152"/>
                  </a:moveTo>
                  <a:cubicBezTo>
                    <a:pt x="106" y="152"/>
                    <a:pt x="106" y="152"/>
                    <a:pt x="106" y="152"/>
                  </a:cubicBezTo>
                  <a:cubicBezTo>
                    <a:pt x="107" y="152"/>
                    <a:pt x="107" y="152"/>
                    <a:pt x="107" y="152"/>
                  </a:cubicBezTo>
                  <a:cubicBezTo>
                    <a:pt x="107" y="153"/>
                    <a:pt x="107" y="153"/>
                    <a:pt x="107" y="153"/>
                  </a:cubicBezTo>
                  <a:cubicBezTo>
                    <a:pt x="106" y="154"/>
                    <a:pt x="106" y="154"/>
                    <a:pt x="106" y="154"/>
                  </a:cubicBezTo>
                  <a:cubicBezTo>
                    <a:pt x="106" y="153"/>
                    <a:pt x="106" y="153"/>
                    <a:pt x="106" y="153"/>
                  </a:cubicBezTo>
                  <a:cubicBezTo>
                    <a:pt x="106" y="152"/>
                    <a:pt x="106" y="152"/>
                    <a:pt x="106" y="152"/>
                  </a:cubicBezTo>
                  <a:close/>
                  <a:moveTo>
                    <a:pt x="103" y="150"/>
                  </a:moveTo>
                  <a:cubicBezTo>
                    <a:pt x="103" y="150"/>
                    <a:pt x="103" y="150"/>
                    <a:pt x="103" y="150"/>
                  </a:cubicBezTo>
                  <a:cubicBezTo>
                    <a:pt x="102" y="149"/>
                    <a:pt x="102" y="149"/>
                    <a:pt x="102" y="149"/>
                  </a:cubicBezTo>
                  <a:cubicBezTo>
                    <a:pt x="104" y="149"/>
                    <a:pt x="104" y="149"/>
                    <a:pt x="104" y="149"/>
                  </a:cubicBezTo>
                  <a:cubicBezTo>
                    <a:pt x="104" y="149"/>
                    <a:pt x="104" y="149"/>
                    <a:pt x="105" y="149"/>
                  </a:cubicBezTo>
                  <a:cubicBezTo>
                    <a:pt x="105" y="149"/>
                    <a:pt x="106" y="150"/>
                    <a:pt x="106" y="150"/>
                  </a:cubicBezTo>
                  <a:cubicBezTo>
                    <a:pt x="106" y="150"/>
                    <a:pt x="106" y="150"/>
                    <a:pt x="106" y="150"/>
                  </a:cubicBezTo>
                  <a:cubicBezTo>
                    <a:pt x="105" y="150"/>
                    <a:pt x="105" y="151"/>
                    <a:pt x="105" y="151"/>
                  </a:cubicBezTo>
                  <a:cubicBezTo>
                    <a:pt x="104" y="151"/>
                    <a:pt x="103" y="150"/>
                    <a:pt x="103" y="150"/>
                  </a:cubicBezTo>
                  <a:close/>
                  <a:moveTo>
                    <a:pt x="108" y="150"/>
                  </a:moveTo>
                  <a:cubicBezTo>
                    <a:pt x="108" y="150"/>
                    <a:pt x="108" y="150"/>
                    <a:pt x="108" y="150"/>
                  </a:cubicBezTo>
                  <a:cubicBezTo>
                    <a:pt x="107" y="148"/>
                    <a:pt x="107" y="148"/>
                    <a:pt x="107" y="148"/>
                  </a:cubicBezTo>
                  <a:cubicBezTo>
                    <a:pt x="108" y="147"/>
                    <a:pt x="108" y="147"/>
                    <a:pt x="108" y="147"/>
                  </a:cubicBezTo>
                  <a:cubicBezTo>
                    <a:pt x="108" y="147"/>
                    <a:pt x="109" y="148"/>
                    <a:pt x="109" y="148"/>
                  </a:cubicBezTo>
                  <a:cubicBezTo>
                    <a:pt x="109" y="148"/>
                    <a:pt x="108" y="149"/>
                    <a:pt x="108" y="149"/>
                  </a:cubicBezTo>
                  <a:cubicBezTo>
                    <a:pt x="108" y="150"/>
                    <a:pt x="108" y="150"/>
                    <a:pt x="108" y="150"/>
                  </a:cubicBezTo>
                  <a:close/>
                  <a:moveTo>
                    <a:pt x="129" y="144"/>
                  </a:moveTo>
                  <a:cubicBezTo>
                    <a:pt x="129" y="144"/>
                    <a:pt x="129" y="144"/>
                    <a:pt x="129" y="144"/>
                  </a:cubicBezTo>
                  <a:cubicBezTo>
                    <a:pt x="128" y="143"/>
                    <a:pt x="128" y="143"/>
                    <a:pt x="128" y="143"/>
                  </a:cubicBezTo>
                  <a:cubicBezTo>
                    <a:pt x="128" y="143"/>
                    <a:pt x="129" y="142"/>
                    <a:pt x="129" y="142"/>
                  </a:cubicBezTo>
                  <a:cubicBezTo>
                    <a:pt x="130" y="142"/>
                    <a:pt x="131" y="142"/>
                    <a:pt x="131" y="142"/>
                  </a:cubicBezTo>
                  <a:cubicBezTo>
                    <a:pt x="129" y="144"/>
                    <a:pt x="129" y="144"/>
                    <a:pt x="129" y="144"/>
                  </a:cubicBezTo>
                  <a:close/>
                  <a:moveTo>
                    <a:pt x="127" y="145"/>
                  </a:moveTo>
                  <a:cubicBezTo>
                    <a:pt x="127" y="145"/>
                    <a:pt x="127" y="145"/>
                    <a:pt x="127" y="145"/>
                  </a:cubicBezTo>
                  <a:cubicBezTo>
                    <a:pt x="127" y="142"/>
                    <a:pt x="127" y="142"/>
                    <a:pt x="127" y="142"/>
                  </a:cubicBezTo>
                  <a:cubicBezTo>
                    <a:pt x="128" y="141"/>
                    <a:pt x="128" y="141"/>
                    <a:pt x="128" y="141"/>
                  </a:cubicBezTo>
                  <a:cubicBezTo>
                    <a:pt x="127" y="140"/>
                    <a:pt x="127" y="140"/>
                    <a:pt x="127" y="140"/>
                  </a:cubicBezTo>
                  <a:cubicBezTo>
                    <a:pt x="126" y="140"/>
                    <a:pt x="126" y="140"/>
                    <a:pt x="126" y="140"/>
                  </a:cubicBezTo>
                  <a:cubicBezTo>
                    <a:pt x="126" y="140"/>
                    <a:pt x="125" y="138"/>
                    <a:pt x="125" y="138"/>
                  </a:cubicBezTo>
                  <a:cubicBezTo>
                    <a:pt x="125" y="138"/>
                    <a:pt x="124" y="138"/>
                    <a:pt x="124" y="138"/>
                  </a:cubicBezTo>
                  <a:cubicBezTo>
                    <a:pt x="124" y="138"/>
                    <a:pt x="123" y="138"/>
                    <a:pt x="123" y="138"/>
                  </a:cubicBezTo>
                  <a:cubicBezTo>
                    <a:pt x="123" y="138"/>
                    <a:pt x="124" y="137"/>
                    <a:pt x="124" y="137"/>
                  </a:cubicBezTo>
                  <a:cubicBezTo>
                    <a:pt x="124" y="137"/>
                    <a:pt x="124" y="137"/>
                    <a:pt x="125" y="137"/>
                  </a:cubicBezTo>
                  <a:cubicBezTo>
                    <a:pt x="126" y="136"/>
                    <a:pt x="126" y="136"/>
                    <a:pt x="126" y="136"/>
                  </a:cubicBezTo>
                  <a:cubicBezTo>
                    <a:pt x="126" y="136"/>
                    <a:pt x="128" y="133"/>
                    <a:pt x="130" y="133"/>
                  </a:cubicBezTo>
                  <a:cubicBezTo>
                    <a:pt x="131" y="133"/>
                    <a:pt x="133" y="133"/>
                    <a:pt x="133" y="133"/>
                  </a:cubicBezTo>
                  <a:cubicBezTo>
                    <a:pt x="135" y="131"/>
                    <a:pt x="135" y="131"/>
                    <a:pt x="135" y="131"/>
                  </a:cubicBezTo>
                  <a:cubicBezTo>
                    <a:pt x="135" y="131"/>
                    <a:pt x="135" y="130"/>
                    <a:pt x="135" y="130"/>
                  </a:cubicBezTo>
                  <a:cubicBezTo>
                    <a:pt x="136" y="130"/>
                    <a:pt x="135" y="128"/>
                    <a:pt x="135" y="128"/>
                  </a:cubicBezTo>
                  <a:cubicBezTo>
                    <a:pt x="135" y="126"/>
                    <a:pt x="135" y="126"/>
                    <a:pt x="135" y="126"/>
                  </a:cubicBezTo>
                  <a:cubicBezTo>
                    <a:pt x="135" y="126"/>
                    <a:pt x="132" y="124"/>
                    <a:pt x="132" y="124"/>
                  </a:cubicBezTo>
                  <a:cubicBezTo>
                    <a:pt x="132" y="124"/>
                    <a:pt x="128" y="122"/>
                    <a:pt x="128" y="122"/>
                  </a:cubicBezTo>
                  <a:cubicBezTo>
                    <a:pt x="128" y="122"/>
                    <a:pt x="128" y="120"/>
                    <a:pt x="127" y="120"/>
                  </a:cubicBezTo>
                  <a:cubicBezTo>
                    <a:pt x="127" y="120"/>
                    <a:pt x="128" y="118"/>
                    <a:pt x="128" y="118"/>
                  </a:cubicBezTo>
                  <a:cubicBezTo>
                    <a:pt x="128" y="118"/>
                    <a:pt x="130" y="115"/>
                    <a:pt x="132" y="114"/>
                  </a:cubicBezTo>
                  <a:cubicBezTo>
                    <a:pt x="133" y="113"/>
                    <a:pt x="134" y="113"/>
                    <a:pt x="134" y="113"/>
                  </a:cubicBezTo>
                  <a:cubicBezTo>
                    <a:pt x="135" y="113"/>
                    <a:pt x="136" y="114"/>
                    <a:pt x="137" y="115"/>
                  </a:cubicBezTo>
                  <a:cubicBezTo>
                    <a:pt x="137" y="115"/>
                    <a:pt x="138" y="115"/>
                    <a:pt x="139" y="115"/>
                  </a:cubicBezTo>
                  <a:cubicBezTo>
                    <a:pt x="140" y="115"/>
                    <a:pt x="141" y="115"/>
                    <a:pt x="141" y="115"/>
                  </a:cubicBezTo>
                  <a:cubicBezTo>
                    <a:pt x="141" y="115"/>
                    <a:pt x="141" y="113"/>
                    <a:pt x="141" y="112"/>
                  </a:cubicBezTo>
                  <a:cubicBezTo>
                    <a:pt x="141" y="111"/>
                    <a:pt x="141" y="112"/>
                    <a:pt x="140" y="111"/>
                  </a:cubicBezTo>
                  <a:cubicBezTo>
                    <a:pt x="140" y="111"/>
                    <a:pt x="139" y="110"/>
                    <a:pt x="139" y="110"/>
                  </a:cubicBezTo>
                  <a:cubicBezTo>
                    <a:pt x="139" y="110"/>
                    <a:pt x="139" y="109"/>
                    <a:pt x="139" y="109"/>
                  </a:cubicBezTo>
                  <a:cubicBezTo>
                    <a:pt x="139" y="109"/>
                    <a:pt x="139" y="108"/>
                    <a:pt x="139" y="107"/>
                  </a:cubicBezTo>
                  <a:cubicBezTo>
                    <a:pt x="139" y="107"/>
                    <a:pt x="139" y="104"/>
                    <a:pt x="139" y="104"/>
                  </a:cubicBezTo>
                  <a:cubicBezTo>
                    <a:pt x="139" y="103"/>
                    <a:pt x="138" y="101"/>
                    <a:pt x="138" y="101"/>
                  </a:cubicBezTo>
                  <a:cubicBezTo>
                    <a:pt x="138" y="100"/>
                    <a:pt x="137" y="99"/>
                    <a:pt x="137" y="99"/>
                  </a:cubicBezTo>
                  <a:cubicBezTo>
                    <a:pt x="136" y="97"/>
                    <a:pt x="136" y="97"/>
                    <a:pt x="136" y="97"/>
                  </a:cubicBezTo>
                  <a:cubicBezTo>
                    <a:pt x="136" y="97"/>
                    <a:pt x="136" y="97"/>
                    <a:pt x="136" y="96"/>
                  </a:cubicBezTo>
                  <a:cubicBezTo>
                    <a:pt x="136" y="94"/>
                    <a:pt x="137" y="92"/>
                    <a:pt x="137" y="92"/>
                  </a:cubicBezTo>
                  <a:cubicBezTo>
                    <a:pt x="138" y="91"/>
                    <a:pt x="138" y="89"/>
                    <a:pt x="138" y="89"/>
                  </a:cubicBezTo>
                  <a:cubicBezTo>
                    <a:pt x="137" y="88"/>
                    <a:pt x="137" y="88"/>
                    <a:pt x="137" y="88"/>
                  </a:cubicBezTo>
                  <a:cubicBezTo>
                    <a:pt x="137" y="88"/>
                    <a:pt x="133" y="87"/>
                    <a:pt x="133" y="87"/>
                  </a:cubicBezTo>
                  <a:cubicBezTo>
                    <a:pt x="133" y="87"/>
                    <a:pt x="132" y="86"/>
                    <a:pt x="132" y="86"/>
                  </a:cubicBezTo>
                  <a:cubicBezTo>
                    <a:pt x="132" y="85"/>
                    <a:pt x="131" y="85"/>
                    <a:pt x="131" y="85"/>
                  </a:cubicBezTo>
                  <a:cubicBezTo>
                    <a:pt x="131" y="85"/>
                    <a:pt x="127" y="86"/>
                    <a:pt x="127" y="86"/>
                  </a:cubicBezTo>
                  <a:cubicBezTo>
                    <a:pt x="127" y="86"/>
                    <a:pt x="125" y="87"/>
                    <a:pt x="124" y="88"/>
                  </a:cubicBezTo>
                  <a:cubicBezTo>
                    <a:pt x="122" y="88"/>
                    <a:pt x="122" y="88"/>
                    <a:pt x="121" y="89"/>
                  </a:cubicBezTo>
                  <a:cubicBezTo>
                    <a:pt x="119" y="90"/>
                    <a:pt x="119" y="91"/>
                    <a:pt x="118" y="92"/>
                  </a:cubicBezTo>
                  <a:cubicBezTo>
                    <a:pt x="117" y="92"/>
                    <a:pt x="116" y="94"/>
                    <a:pt x="116" y="94"/>
                  </a:cubicBezTo>
                  <a:cubicBezTo>
                    <a:pt x="115" y="95"/>
                    <a:pt x="115" y="95"/>
                    <a:pt x="116" y="96"/>
                  </a:cubicBezTo>
                  <a:cubicBezTo>
                    <a:pt x="116" y="97"/>
                    <a:pt x="117" y="96"/>
                    <a:pt x="117" y="96"/>
                  </a:cubicBezTo>
                  <a:cubicBezTo>
                    <a:pt x="117" y="96"/>
                    <a:pt x="118" y="96"/>
                    <a:pt x="119" y="96"/>
                  </a:cubicBezTo>
                  <a:cubicBezTo>
                    <a:pt x="120" y="96"/>
                    <a:pt x="120" y="97"/>
                    <a:pt x="119" y="97"/>
                  </a:cubicBezTo>
                  <a:cubicBezTo>
                    <a:pt x="119" y="97"/>
                    <a:pt x="119" y="98"/>
                    <a:pt x="119" y="98"/>
                  </a:cubicBezTo>
                  <a:cubicBezTo>
                    <a:pt x="119" y="98"/>
                    <a:pt x="119" y="98"/>
                    <a:pt x="118" y="99"/>
                  </a:cubicBezTo>
                  <a:cubicBezTo>
                    <a:pt x="118" y="99"/>
                    <a:pt x="118" y="100"/>
                    <a:pt x="118" y="101"/>
                  </a:cubicBezTo>
                  <a:cubicBezTo>
                    <a:pt x="118" y="102"/>
                    <a:pt x="117" y="102"/>
                    <a:pt x="117" y="102"/>
                  </a:cubicBezTo>
                  <a:cubicBezTo>
                    <a:pt x="116" y="103"/>
                    <a:pt x="116" y="103"/>
                    <a:pt x="115" y="104"/>
                  </a:cubicBezTo>
                  <a:cubicBezTo>
                    <a:pt x="114" y="104"/>
                    <a:pt x="114" y="105"/>
                    <a:pt x="114" y="105"/>
                  </a:cubicBezTo>
                  <a:cubicBezTo>
                    <a:pt x="114" y="106"/>
                    <a:pt x="114" y="106"/>
                    <a:pt x="115" y="107"/>
                  </a:cubicBezTo>
                  <a:cubicBezTo>
                    <a:pt x="115" y="108"/>
                    <a:pt x="115" y="108"/>
                    <a:pt x="115" y="108"/>
                  </a:cubicBezTo>
                  <a:cubicBezTo>
                    <a:pt x="115" y="109"/>
                    <a:pt x="114" y="110"/>
                    <a:pt x="114" y="109"/>
                  </a:cubicBezTo>
                  <a:cubicBezTo>
                    <a:pt x="114" y="109"/>
                    <a:pt x="114" y="108"/>
                    <a:pt x="114" y="108"/>
                  </a:cubicBezTo>
                  <a:cubicBezTo>
                    <a:pt x="111" y="108"/>
                    <a:pt x="111" y="108"/>
                    <a:pt x="111" y="108"/>
                  </a:cubicBezTo>
                  <a:cubicBezTo>
                    <a:pt x="111" y="108"/>
                    <a:pt x="111" y="108"/>
                    <a:pt x="110" y="108"/>
                  </a:cubicBezTo>
                  <a:cubicBezTo>
                    <a:pt x="110" y="108"/>
                    <a:pt x="112" y="106"/>
                    <a:pt x="112" y="106"/>
                  </a:cubicBezTo>
                  <a:cubicBezTo>
                    <a:pt x="113" y="105"/>
                    <a:pt x="113" y="105"/>
                    <a:pt x="113" y="105"/>
                  </a:cubicBezTo>
                  <a:cubicBezTo>
                    <a:pt x="113" y="104"/>
                    <a:pt x="113" y="104"/>
                    <a:pt x="113" y="104"/>
                  </a:cubicBezTo>
                  <a:cubicBezTo>
                    <a:pt x="110" y="104"/>
                    <a:pt x="110" y="104"/>
                    <a:pt x="110" y="104"/>
                  </a:cubicBezTo>
                  <a:cubicBezTo>
                    <a:pt x="109" y="104"/>
                    <a:pt x="109" y="104"/>
                    <a:pt x="109" y="104"/>
                  </a:cubicBezTo>
                  <a:cubicBezTo>
                    <a:pt x="110" y="103"/>
                    <a:pt x="110" y="103"/>
                    <a:pt x="110" y="103"/>
                  </a:cubicBezTo>
                  <a:cubicBezTo>
                    <a:pt x="110" y="101"/>
                    <a:pt x="110" y="101"/>
                    <a:pt x="110" y="101"/>
                  </a:cubicBezTo>
                  <a:cubicBezTo>
                    <a:pt x="111" y="99"/>
                    <a:pt x="111" y="99"/>
                    <a:pt x="111" y="99"/>
                  </a:cubicBezTo>
                  <a:cubicBezTo>
                    <a:pt x="111" y="99"/>
                    <a:pt x="111" y="97"/>
                    <a:pt x="112" y="97"/>
                  </a:cubicBezTo>
                  <a:cubicBezTo>
                    <a:pt x="112" y="97"/>
                    <a:pt x="113" y="96"/>
                    <a:pt x="113" y="95"/>
                  </a:cubicBezTo>
                  <a:cubicBezTo>
                    <a:pt x="114" y="95"/>
                    <a:pt x="113" y="94"/>
                    <a:pt x="113" y="94"/>
                  </a:cubicBezTo>
                  <a:cubicBezTo>
                    <a:pt x="111" y="94"/>
                    <a:pt x="111" y="94"/>
                    <a:pt x="111" y="94"/>
                  </a:cubicBezTo>
                  <a:cubicBezTo>
                    <a:pt x="109" y="95"/>
                    <a:pt x="109" y="95"/>
                    <a:pt x="109" y="95"/>
                  </a:cubicBezTo>
                  <a:cubicBezTo>
                    <a:pt x="109" y="95"/>
                    <a:pt x="106" y="96"/>
                    <a:pt x="105" y="96"/>
                  </a:cubicBezTo>
                  <a:cubicBezTo>
                    <a:pt x="104" y="96"/>
                    <a:pt x="105" y="96"/>
                    <a:pt x="104" y="96"/>
                  </a:cubicBezTo>
                  <a:cubicBezTo>
                    <a:pt x="104" y="95"/>
                    <a:pt x="103" y="95"/>
                    <a:pt x="103" y="95"/>
                  </a:cubicBezTo>
                  <a:cubicBezTo>
                    <a:pt x="103" y="95"/>
                    <a:pt x="101" y="95"/>
                    <a:pt x="101" y="95"/>
                  </a:cubicBezTo>
                  <a:cubicBezTo>
                    <a:pt x="100" y="95"/>
                    <a:pt x="100" y="96"/>
                    <a:pt x="100" y="96"/>
                  </a:cubicBezTo>
                  <a:cubicBezTo>
                    <a:pt x="100" y="96"/>
                    <a:pt x="103" y="97"/>
                    <a:pt x="104" y="98"/>
                  </a:cubicBezTo>
                  <a:cubicBezTo>
                    <a:pt x="104" y="98"/>
                    <a:pt x="105" y="98"/>
                    <a:pt x="105" y="98"/>
                  </a:cubicBezTo>
                  <a:cubicBezTo>
                    <a:pt x="105" y="99"/>
                    <a:pt x="105" y="99"/>
                    <a:pt x="105" y="99"/>
                  </a:cubicBezTo>
                  <a:cubicBezTo>
                    <a:pt x="105" y="99"/>
                    <a:pt x="104" y="101"/>
                    <a:pt x="103" y="101"/>
                  </a:cubicBezTo>
                  <a:cubicBezTo>
                    <a:pt x="103" y="102"/>
                    <a:pt x="102" y="102"/>
                    <a:pt x="102" y="102"/>
                  </a:cubicBezTo>
                  <a:cubicBezTo>
                    <a:pt x="100" y="103"/>
                    <a:pt x="100" y="103"/>
                    <a:pt x="100" y="103"/>
                  </a:cubicBezTo>
                  <a:cubicBezTo>
                    <a:pt x="100" y="103"/>
                    <a:pt x="101" y="105"/>
                    <a:pt x="101" y="105"/>
                  </a:cubicBezTo>
                  <a:cubicBezTo>
                    <a:pt x="101" y="105"/>
                    <a:pt x="101" y="107"/>
                    <a:pt x="101" y="107"/>
                  </a:cubicBezTo>
                  <a:cubicBezTo>
                    <a:pt x="99" y="106"/>
                    <a:pt x="99" y="106"/>
                    <a:pt x="99" y="106"/>
                  </a:cubicBezTo>
                  <a:cubicBezTo>
                    <a:pt x="96" y="108"/>
                    <a:pt x="96" y="108"/>
                    <a:pt x="96" y="108"/>
                  </a:cubicBezTo>
                  <a:cubicBezTo>
                    <a:pt x="96" y="108"/>
                    <a:pt x="95" y="108"/>
                    <a:pt x="95" y="108"/>
                  </a:cubicBezTo>
                  <a:cubicBezTo>
                    <a:pt x="94" y="108"/>
                    <a:pt x="94" y="107"/>
                    <a:pt x="94" y="107"/>
                  </a:cubicBezTo>
                  <a:cubicBezTo>
                    <a:pt x="93" y="109"/>
                    <a:pt x="93" y="109"/>
                    <a:pt x="93" y="109"/>
                  </a:cubicBezTo>
                  <a:cubicBezTo>
                    <a:pt x="93" y="109"/>
                    <a:pt x="89" y="108"/>
                    <a:pt x="88" y="108"/>
                  </a:cubicBezTo>
                  <a:cubicBezTo>
                    <a:pt x="88" y="108"/>
                    <a:pt x="88" y="110"/>
                    <a:pt x="88" y="110"/>
                  </a:cubicBezTo>
                  <a:cubicBezTo>
                    <a:pt x="90" y="111"/>
                    <a:pt x="90" y="111"/>
                    <a:pt x="90" y="111"/>
                  </a:cubicBezTo>
                  <a:cubicBezTo>
                    <a:pt x="88" y="112"/>
                    <a:pt x="88" y="112"/>
                    <a:pt x="88" y="112"/>
                  </a:cubicBezTo>
                  <a:cubicBezTo>
                    <a:pt x="92" y="114"/>
                    <a:pt x="92" y="114"/>
                    <a:pt x="92" y="114"/>
                  </a:cubicBezTo>
                  <a:cubicBezTo>
                    <a:pt x="93" y="115"/>
                    <a:pt x="93" y="115"/>
                    <a:pt x="93" y="115"/>
                  </a:cubicBezTo>
                  <a:cubicBezTo>
                    <a:pt x="94" y="118"/>
                    <a:pt x="94" y="118"/>
                    <a:pt x="94" y="118"/>
                  </a:cubicBezTo>
                  <a:cubicBezTo>
                    <a:pt x="93" y="119"/>
                    <a:pt x="93" y="119"/>
                    <a:pt x="93" y="119"/>
                  </a:cubicBezTo>
                  <a:cubicBezTo>
                    <a:pt x="95" y="121"/>
                    <a:pt x="95" y="121"/>
                    <a:pt x="95" y="121"/>
                  </a:cubicBezTo>
                  <a:cubicBezTo>
                    <a:pt x="95" y="121"/>
                    <a:pt x="95" y="122"/>
                    <a:pt x="96" y="123"/>
                  </a:cubicBezTo>
                  <a:cubicBezTo>
                    <a:pt x="96" y="123"/>
                    <a:pt x="96" y="125"/>
                    <a:pt x="96" y="125"/>
                  </a:cubicBezTo>
                  <a:cubicBezTo>
                    <a:pt x="96" y="127"/>
                    <a:pt x="96" y="127"/>
                    <a:pt x="96" y="127"/>
                  </a:cubicBezTo>
                  <a:cubicBezTo>
                    <a:pt x="96" y="128"/>
                    <a:pt x="96" y="128"/>
                    <a:pt x="96" y="128"/>
                  </a:cubicBezTo>
                  <a:cubicBezTo>
                    <a:pt x="96" y="128"/>
                    <a:pt x="94" y="129"/>
                    <a:pt x="94" y="130"/>
                  </a:cubicBezTo>
                  <a:cubicBezTo>
                    <a:pt x="94" y="130"/>
                    <a:pt x="95" y="130"/>
                    <a:pt x="95" y="130"/>
                  </a:cubicBezTo>
                  <a:cubicBezTo>
                    <a:pt x="97" y="132"/>
                    <a:pt x="97" y="132"/>
                    <a:pt x="97" y="132"/>
                  </a:cubicBezTo>
                  <a:cubicBezTo>
                    <a:pt x="98" y="134"/>
                    <a:pt x="98" y="134"/>
                    <a:pt x="98" y="134"/>
                  </a:cubicBezTo>
                  <a:cubicBezTo>
                    <a:pt x="98" y="134"/>
                    <a:pt x="97" y="135"/>
                    <a:pt x="97" y="136"/>
                  </a:cubicBezTo>
                  <a:cubicBezTo>
                    <a:pt x="97" y="136"/>
                    <a:pt x="99" y="137"/>
                    <a:pt x="99" y="137"/>
                  </a:cubicBezTo>
                  <a:cubicBezTo>
                    <a:pt x="103" y="137"/>
                    <a:pt x="103" y="137"/>
                    <a:pt x="103" y="137"/>
                  </a:cubicBezTo>
                  <a:cubicBezTo>
                    <a:pt x="105" y="137"/>
                    <a:pt x="105" y="137"/>
                    <a:pt x="105" y="137"/>
                  </a:cubicBezTo>
                  <a:cubicBezTo>
                    <a:pt x="105" y="137"/>
                    <a:pt x="108" y="137"/>
                    <a:pt x="109" y="137"/>
                  </a:cubicBezTo>
                  <a:cubicBezTo>
                    <a:pt x="109" y="137"/>
                    <a:pt x="112" y="136"/>
                    <a:pt x="112" y="136"/>
                  </a:cubicBezTo>
                  <a:cubicBezTo>
                    <a:pt x="112" y="136"/>
                    <a:pt x="114" y="138"/>
                    <a:pt x="115" y="138"/>
                  </a:cubicBezTo>
                  <a:cubicBezTo>
                    <a:pt x="116" y="139"/>
                    <a:pt x="115" y="140"/>
                    <a:pt x="115" y="140"/>
                  </a:cubicBezTo>
                  <a:cubicBezTo>
                    <a:pt x="115" y="141"/>
                    <a:pt x="114" y="141"/>
                    <a:pt x="114" y="141"/>
                  </a:cubicBezTo>
                  <a:cubicBezTo>
                    <a:pt x="114" y="141"/>
                    <a:pt x="115" y="144"/>
                    <a:pt x="115" y="144"/>
                  </a:cubicBezTo>
                  <a:cubicBezTo>
                    <a:pt x="116" y="145"/>
                    <a:pt x="116" y="144"/>
                    <a:pt x="116" y="144"/>
                  </a:cubicBezTo>
                  <a:cubicBezTo>
                    <a:pt x="116" y="144"/>
                    <a:pt x="117" y="145"/>
                    <a:pt x="118" y="146"/>
                  </a:cubicBezTo>
                  <a:cubicBezTo>
                    <a:pt x="118" y="147"/>
                    <a:pt x="119" y="147"/>
                    <a:pt x="119" y="147"/>
                  </a:cubicBezTo>
                  <a:cubicBezTo>
                    <a:pt x="120" y="147"/>
                    <a:pt x="120" y="147"/>
                    <a:pt x="120" y="147"/>
                  </a:cubicBezTo>
                  <a:cubicBezTo>
                    <a:pt x="120" y="147"/>
                    <a:pt x="121" y="147"/>
                    <a:pt x="121" y="148"/>
                  </a:cubicBezTo>
                  <a:cubicBezTo>
                    <a:pt x="122" y="148"/>
                    <a:pt x="123" y="148"/>
                    <a:pt x="124" y="148"/>
                  </a:cubicBezTo>
                  <a:cubicBezTo>
                    <a:pt x="124" y="148"/>
                    <a:pt x="125" y="148"/>
                    <a:pt x="125" y="147"/>
                  </a:cubicBezTo>
                  <a:cubicBezTo>
                    <a:pt x="125" y="147"/>
                    <a:pt x="126" y="147"/>
                    <a:pt x="127" y="147"/>
                  </a:cubicBezTo>
                  <a:cubicBezTo>
                    <a:pt x="127" y="146"/>
                    <a:pt x="127" y="145"/>
                    <a:pt x="127" y="145"/>
                  </a:cubicBezTo>
                  <a:cubicBezTo>
                    <a:pt x="127" y="145"/>
                    <a:pt x="127" y="145"/>
                    <a:pt x="127" y="145"/>
                  </a:cubicBezTo>
                  <a:close/>
                  <a:moveTo>
                    <a:pt x="127" y="150"/>
                  </a:moveTo>
                  <a:cubicBezTo>
                    <a:pt x="127" y="150"/>
                    <a:pt x="127" y="150"/>
                    <a:pt x="127" y="150"/>
                  </a:cubicBezTo>
                  <a:cubicBezTo>
                    <a:pt x="126" y="151"/>
                    <a:pt x="126" y="151"/>
                    <a:pt x="126" y="151"/>
                  </a:cubicBezTo>
                  <a:cubicBezTo>
                    <a:pt x="127" y="151"/>
                    <a:pt x="127" y="151"/>
                    <a:pt x="127" y="151"/>
                  </a:cubicBezTo>
                  <a:cubicBezTo>
                    <a:pt x="127" y="151"/>
                    <a:pt x="129" y="152"/>
                    <a:pt x="129" y="152"/>
                  </a:cubicBezTo>
                  <a:cubicBezTo>
                    <a:pt x="130" y="152"/>
                    <a:pt x="130" y="152"/>
                    <a:pt x="130" y="152"/>
                  </a:cubicBezTo>
                  <a:cubicBezTo>
                    <a:pt x="131" y="151"/>
                    <a:pt x="131" y="151"/>
                    <a:pt x="131" y="151"/>
                  </a:cubicBezTo>
                  <a:cubicBezTo>
                    <a:pt x="132" y="149"/>
                    <a:pt x="132" y="149"/>
                    <a:pt x="132" y="149"/>
                  </a:cubicBezTo>
                  <a:cubicBezTo>
                    <a:pt x="135" y="148"/>
                    <a:pt x="135" y="148"/>
                    <a:pt x="135" y="148"/>
                  </a:cubicBezTo>
                  <a:cubicBezTo>
                    <a:pt x="135" y="148"/>
                    <a:pt x="138" y="148"/>
                    <a:pt x="138" y="148"/>
                  </a:cubicBezTo>
                  <a:cubicBezTo>
                    <a:pt x="138" y="148"/>
                    <a:pt x="139" y="147"/>
                    <a:pt x="139" y="147"/>
                  </a:cubicBezTo>
                  <a:cubicBezTo>
                    <a:pt x="139" y="146"/>
                    <a:pt x="139" y="146"/>
                    <a:pt x="139" y="146"/>
                  </a:cubicBezTo>
                  <a:cubicBezTo>
                    <a:pt x="137" y="144"/>
                    <a:pt x="137" y="144"/>
                    <a:pt x="137" y="144"/>
                  </a:cubicBezTo>
                  <a:cubicBezTo>
                    <a:pt x="135" y="144"/>
                    <a:pt x="135" y="144"/>
                    <a:pt x="135" y="144"/>
                  </a:cubicBezTo>
                  <a:cubicBezTo>
                    <a:pt x="135" y="144"/>
                    <a:pt x="133" y="144"/>
                    <a:pt x="132" y="144"/>
                  </a:cubicBezTo>
                  <a:cubicBezTo>
                    <a:pt x="132" y="144"/>
                    <a:pt x="131" y="144"/>
                    <a:pt x="131" y="144"/>
                  </a:cubicBezTo>
                  <a:cubicBezTo>
                    <a:pt x="131" y="144"/>
                    <a:pt x="131" y="145"/>
                    <a:pt x="131" y="146"/>
                  </a:cubicBezTo>
                  <a:cubicBezTo>
                    <a:pt x="130" y="147"/>
                    <a:pt x="130" y="147"/>
                    <a:pt x="129" y="147"/>
                  </a:cubicBezTo>
                  <a:cubicBezTo>
                    <a:pt x="129" y="147"/>
                    <a:pt x="128" y="147"/>
                    <a:pt x="128" y="147"/>
                  </a:cubicBezTo>
                  <a:cubicBezTo>
                    <a:pt x="127" y="150"/>
                    <a:pt x="127" y="150"/>
                    <a:pt x="127" y="150"/>
                  </a:cubicBezTo>
                  <a:close/>
                  <a:moveTo>
                    <a:pt x="116" y="162"/>
                  </a:moveTo>
                  <a:cubicBezTo>
                    <a:pt x="116" y="162"/>
                    <a:pt x="116" y="162"/>
                    <a:pt x="116" y="162"/>
                  </a:cubicBezTo>
                  <a:cubicBezTo>
                    <a:pt x="117" y="162"/>
                    <a:pt x="117" y="162"/>
                    <a:pt x="117" y="162"/>
                  </a:cubicBezTo>
                  <a:cubicBezTo>
                    <a:pt x="118" y="161"/>
                    <a:pt x="118" y="161"/>
                    <a:pt x="118" y="161"/>
                  </a:cubicBezTo>
                  <a:cubicBezTo>
                    <a:pt x="117" y="159"/>
                    <a:pt x="117" y="159"/>
                    <a:pt x="117" y="159"/>
                  </a:cubicBezTo>
                  <a:cubicBezTo>
                    <a:pt x="116" y="158"/>
                    <a:pt x="116" y="158"/>
                    <a:pt x="116" y="158"/>
                  </a:cubicBezTo>
                  <a:cubicBezTo>
                    <a:pt x="115" y="155"/>
                    <a:pt x="115" y="155"/>
                    <a:pt x="115" y="155"/>
                  </a:cubicBezTo>
                  <a:cubicBezTo>
                    <a:pt x="113" y="153"/>
                    <a:pt x="113" y="153"/>
                    <a:pt x="113" y="153"/>
                  </a:cubicBezTo>
                  <a:cubicBezTo>
                    <a:pt x="112" y="152"/>
                    <a:pt x="112" y="152"/>
                    <a:pt x="112" y="152"/>
                  </a:cubicBezTo>
                  <a:cubicBezTo>
                    <a:pt x="111" y="154"/>
                    <a:pt x="111" y="154"/>
                    <a:pt x="111" y="154"/>
                  </a:cubicBezTo>
                  <a:cubicBezTo>
                    <a:pt x="110" y="155"/>
                    <a:pt x="110" y="155"/>
                    <a:pt x="110" y="155"/>
                  </a:cubicBezTo>
                  <a:cubicBezTo>
                    <a:pt x="109" y="156"/>
                    <a:pt x="109" y="156"/>
                    <a:pt x="109" y="156"/>
                  </a:cubicBezTo>
                  <a:cubicBezTo>
                    <a:pt x="109" y="156"/>
                    <a:pt x="106" y="155"/>
                    <a:pt x="105" y="154"/>
                  </a:cubicBezTo>
                  <a:cubicBezTo>
                    <a:pt x="103" y="153"/>
                    <a:pt x="103" y="153"/>
                    <a:pt x="103" y="153"/>
                  </a:cubicBezTo>
                  <a:cubicBezTo>
                    <a:pt x="103" y="153"/>
                    <a:pt x="102" y="153"/>
                    <a:pt x="101" y="152"/>
                  </a:cubicBezTo>
                  <a:cubicBezTo>
                    <a:pt x="101" y="152"/>
                    <a:pt x="100" y="151"/>
                    <a:pt x="100" y="151"/>
                  </a:cubicBezTo>
                  <a:cubicBezTo>
                    <a:pt x="100" y="151"/>
                    <a:pt x="100" y="150"/>
                    <a:pt x="99" y="150"/>
                  </a:cubicBezTo>
                  <a:cubicBezTo>
                    <a:pt x="99" y="149"/>
                    <a:pt x="98" y="150"/>
                    <a:pt x="97" y="150"/>
                  </a:cubicBezTo>
                  <a:cubicBezTo>
                    <a:pt x="95" y="150"/>
                    <a:pt x="95" y="150"/>
                    <a:pt x="94" y="150"/>
                  </a:cubicBezTo>
                  <a:cubicBezTo>
                    <a:pt x="94" y="151"/>
                    <a:pt x="93" y="151"/>
                    <a:pt x="93" y="151"/>
                  </a:cubicBezTo>
                  <a:cubicBezTo>
                    <a:pt x="92" y="152"/>
                    <a:pt x="93" y="154"/>
                    <a:pt x="93" y="154"/>
                  </a:cubicBezTo>
                  <a:cubicBezTo>
                    <a:pt x="93" y="155"/>
                    <a:pt x="93" y="155"/>
                    <a:pt x="93" y="155"/>
                  </a:cubicBezTo>
                  <a:cubicBezTo>
                    <a:pt x="94" y="157"/>
                    <a:pt x="94" y="157"/>
                    <a:pt x="94" y="157"/>
                  </a:cubicBezTo>
                  <a:cubicBezTo>
                    <a:pt x="92" y="157"/>
                    <a:pt x="92" y="157"/>
                    <a:pt x="92" y="157"/>
                  </a:cubicBezTo>
                  <a:cubicBezTo>
                    <a:pt x="91" y="157"/>
                    <a:pt x="91" y="157"/>
                    <a:pt x="91" y="157"/>
                  </a:cubicBezTo>
                  <a:cubicBezTo>
                    <a:pt x="92" y="159"/>
                    <a:pt x="92" y="159"/>
                    <a:pt x="92" y="159"/>
                  </a:cubicBezTo>
                  <a:cubicBezTo>
                    <a:pt x="92" y="159"/>
                    <a:pt x="92" y="160"/>
                    <a:pt x="93" y="161"/>
                  </a:cubicBezTo>
                  <a:cubicBezTo>
                    <a:pt x="93" y="161"/>
                    <a:pt x="94" y="162"/>
                    <a:pt x="94" y="162"/>
                  </a:cubicBezTo>
                  <a:cubicBezTo>
                    <a:pt x="94" y="162"/>
                    <a:pt x="99" y="163"/>
                    <a:pt x="99" y="163"/>
                  </a:cubicBezTo>
                  <a:cubicBezTo>
                    <a:pt x="100" y="163"/>
                    <a:pt x="100" y="163"/>
                    <a:pt x="100" y="163"/>
                  </a:cubicBezTo>
                  <a:cubicBezTo>
                    <a:pt x="100" y="163"/>
                    <a:pt x="102" y="164"/>
                    <a:pt x="104" y="165"/>
                  </a:cubicBezTo>
                  <a:cubicBezTo>
                    <a:pt x="105" y="166"/>
                    <a:pt x="106" y="167"/>
                    <a:pt x="106" y="167"/>
                  </a:cubicBezTo>
                  <a:cubicBezTo>
                    <a:pt x="106" y="167"/>
                    <a:pt x="108" y="167"/>
                    <a:pt x="108" y="167"/>
                  </a:cubicBezTo>
                  <a:cubicBezTo>
                    <a:pt x="109" y="166"/>
                    <a:pt x="109" y="166"/>
                    <a:pt x="109" y="166"/>
                  </a:cubicBezTo>
                  <a:cubicBezTo>
                    <a:pt x="112" y="165"/>
                    <a:pt x="112" y="165"/>
                    <a:pt x="112" y="165"/>
                  </a:cubicBezTo>
                  <a:cubicBezTo>
                    <a:pt x="114" y="165"/>
                    <a:pt x="114" y="165"/>
                    <a:pt x="114" y="165"/>
                  </a:cubicBezTo>
                  <a:cubicBezTo>
                    <a:pt x="117" y="166"/>
                    <a:pt x="117" y="166"/>
                    <a:pt x="117" y="166"/>
                  </a:cubicBezTo>
                  <a:cubicBezTo>
                    <a:pt x="118" y="166"/>
                    <a:pt x="118" y="166"/>
                    <a:pt x="118" y="166"/>
                  </a:cubicBezTo>
                  <a:cubicBezTo>
                    <a:pt x="118" y="164"/>
                    <a:pt x="118" y="164"/>
                    <a:pt x="118" y="164"/>
                  </a:cubicBezTo>
                  <a:cubicBezTo>
                    <a:pt x="118" y="163"/>
                    <a:pt x="118" y="163"/>
                    <a:pt x="118" y="163"/>
                  </a:cubicBezTo>
                  <a:cubicBezTo>
                    <a:pt x="116" y="162"/>
                    <a:pt x="116" y="162"/>
                    <a:pt x="116" y="162"/>
                  </a:cubicBezTo>
                  <a:close/>
                  <a:moveTo>
                    <a:pt x="77" y="121"/>
                  </a:moveTo>
                  <a:cubicBezTo>
                    <a:pt x="77" y="121"/>
                    <a:pt x="77" y="121"/>
                    <a:pt x="77" y="121"/>
                  </a:cubicBezTo>
                  <a:cubicBezTo>
                    <a:pt x="75" y="120"/>
                    <a:pt x="75" y="120"/>
                    <a:pt x="75" y="120"/>
                  </a:cubicBezTo>
                  <a:cubicBezTo>
                    <a:pt x="73" y="117"/>
                    <a:pt x="73" y="117"/>
                    <a:pt x="73" y="117"/>
                  </a:cubicBezTo>
                  <a:cubicBezTo>
                    <a:pt x="70" y="116"/>
                    <a:pt x="70" y="116"/>
                    <a:pt x="70" y="116"/>
                  </a:cubicBezTo>
                  <a:cubicBezTo>
                    <a:pt x="70" y="116"/>
                    <a:pt x="69" y="113"/>
                    <a:pt x="69" y="113"/>
                  </a:cubicBezTo>
                  <a:cubicBezTo>
                    <a:pt x="68" y="112"/>
                    <a:pt x="68" y="113"/>
                    <a:pt x="68" y="113"/>
                  </a:cubicBezTo>
                  <a:cubicBezTo>
                    <a:pt x="68" y="113"/>
                    <a:pt x="68" y="115"/>
                    <a:pt x="67" y="116"/>
                  </a:cubicBezTo>
                  <a:cubicBezTo>
                    <a:pt x="66" y="116"/>
                    <a:pt x="65" y="116"/>
                    <a:pt x="65" y="116"/>
                  </a:cubicBezTo>
                  <a:cubicBezTo>
                    <a:pt x="63" y="118"/>
                    <a:pt x="63" y="118"/>
                    <a:pt x="63" y="118"/>
                  </a:cubicBezTo>
                  <a:cubicBezTo>
                    <a:pt x="63" y="118"/>
                    <a:pt x="60" y="119"/>
                    <a:pt x="59" y="119"/>
                  </a:cubicBezTo>
                  <a:cubicBezTo>
                    <a:pt x="59" y="119"/>
                    <a:pt x="58" y="120"/>
                    <a:pt x="58" y="120"/>
                  </a:cubicBezTo>
                  <a:cubicBezTo>
                    <a:pt x="52" y="119"/>
                    <a:pt x="52" y="119"/>
                    <a:pt x="52" y="119"/>
                  </a:cubicBezTo>
                  <a:cubicBezTo>
                    <a:pt x="50" y="121"/>
                    <a:pt x="50" y="121"/>
                    <a:pt x="50" y="121"/>
                  </a:cubicBezTo>
                  <a:cubicBezTo>
                    <a:pt x="50" y="122"/>
                    <a:pt x="50" y="122"/>
                    <a:pt x="50" y="122"/>
                  </a:cubicBezTo>
                  <a:cubicBezTo>
                    <a:pt x="51" y="124"/>
                    <a:pt x="51" y="124"/>
                    <a:pt x="51" y="124"/>
                  </a:cubicBezTo>
                  <a:cubicBezTo>
                    <a:pt x="52" y="125"/>
                    <a:pt x="52" y="125"/>
                    <a:pt x="52" y="125"/>
                  </a:cubicBezTo>
                  <a:cubicBezTo>
                    <a:pt x="53" y="125"/>
                    <a:pt x="53" y="125"/>
                    <a:pt x="53" y="125"/>
                  </a:cubicBezTo>
                  <a:cubicBezTo>
                    <a:pt x="53" y="127"/>
                    <a:pt x="53" y="127"/>
                    <a:pt x="53" y="127"/>
                  </a:cubicBezTo>
                  <a:cubicBezTo>
                    <a:pt x="54" y="129"/>
                    <a:pt x="54" y="129"/>
                    <a:pt x="54" y="129"/>
                  </a:cubicBezTo>
                  <a:cubicBezTo>
                    <a:pt x="54" y="129"/>
                    <a:pt x="55" y="130"/>
                    <a:pt x="56" y="132"/>
                  </a:cubicBezTo>
                  <a:cubicBezTo>
                    <a:pt x="57" y="134"/>
                    <a:pt x="56" y="135"/>
                    <a:pt x="56" y="135"/>
                  </a:cubicBezTo>
                  <a:cubicBezTo>
                    <a:pt x="59" y="138"/>
                    <a:pt x="59" y="138"/>
                    <a:pt x="59" y="138"/>
                  </a:cubicBezTo>
                  <a:cubicBezTo>
                    <a:pt x="61" y="139"/>
                    <a:pt x="61" y="139"/>
                    <a:pt x="61" y="139"/>
                  </a:cubicBezTo>
                  <a:cubicBezTo>
                    <a:pt x="61" y="139"/>
                    <a:pt x="62" y="140"/>
                    <a:pt x="63" y="140"/>
                  </a:cubicBezTo>
                  <a:cubicBezTo>
                    <a:pt x="63" y="140"/>
                    <a:pt x="63" y="141"/>
                    <a:pt x="63" y="141"/>
                  </a:cubicBezTo>
                  <a:cubicBezTo>
                    <a:pt x="63" y="143"/>
                    <a:pt x="63" y="143"/>
                    <a:pt x="63" y="143"/>
                  </a:cubicBezTo>
                  <a:cubicBezTo>
                    <a:pt x="64" y="145"/>
                    <a:pt x="64" y="145"/>
                    <a:pt x="64" y="145"/>
                  </a:cubicBezTo>
                  <a:cubicBezTo>
                    <a:pt x="65" y="144"/>
                    <a:pt x="65" y="144"/>
                    <a:pt x="65" y="144"/>
                  </a:cubicBezTo>
                  <a:cubicBezTo>
                    <a:pt x="66" y="143"/>
                    <a:pt x="66" y="143"/>
                    <a:pt x="66" y="143"/>
                  </a:cubicBezTo>
                  <a:cubicBezTo>
                    <a:pt x="71" y="145"/>
                    <a:pt x="71" y="145"/>
                    <a:pt x="71" y="145"/>
                  </a:cubicBezTo>
                  <a:cubicBezTo>
                    <a:pt x="71" y="145"/>
                    <a:pt x="75" y="147"/>
                    <a:pt x="76" y="147"/>
                  </a:cubicBezTo>
                  <a:cubicBezTo>
                    <a:pt x="76" y="147"/>
                    <a:pt x="78" y="145"/>
                    <a:pt x="78" y="145"/>
                  </a:cubicBezTo>
                  <a:cubicBezTo>
                    <a:pt x="79" y="144"/>
                    <a:pt x="82" y="144"/>
                    <a:pt x="82" y="144"/>
                  </a:cubicBezTo>
                  <a:cubicBezTo>
                    <a:pt x="83" y="144"/>
                    <a:pt x="83" y="143"/>
                    <a:pt x="83" y="143"/>
                  </a:cubicBezTo>
                  <a:cubicBezTo>
                    <a:pt x="83" y="142"/>
                    <a:pt x="84" y="141"/>
                    <a:pt x="84" y="140"/>
                  </a:cubicBezTo>
                  <a:cubicBezTo>
                    <a:pt x="84" y="139"/>
                    <a:pt x="85" y="138"/>
                    <a:pt x="85" y="138"/>
                  </a:cubicBezTo>
                  <a:cubicBezTo>
                    <a:pt x="85" y="136"/>
                    <a:pt x="85" y="136"/>
                    <a:pt x="85" y="136"/>
                  </a:cubicBezTo>
                  <a:cubicBezTo>
                    <a:pt x="84" y="133"/>
                    <a:pt x="84" y="133"/>
                    <a:pt x="84" y="133"/>
                  </a:cubicBezTo>
                  <a:cubicBezTo>
                    <a:pt x="85" y="129"/>
                    <a:pt x="85" y="129"/>
                    <a:pt x="85" y="129"/>
                  </a:cubicBezTo>
                  <a:cubicBezTo>
                    <a:pt x="83" y="127"/>
                    <a:pt x="83" y="127"/>
                    <a:pt x="83" y="127"/>
                  </a:cubicBezTo>
                  <a:cubicBezTo>
                    <a:pt x="82" y="126"/>
                    <a:pt x="82" y="126"/>
                    <a:pt x="82" y="126"/>
                  </a:cubicBezTo>
                  <a:cubicBezTo>
                    <a:pt x="82" y="125"/>
                    <a:pt x="82" y="125"/>
                    <a:pt x="82" y="125"/>
                  </a:cubicBezTo>
                  <a:cubicBezTo>
                    <a:pt x="82" y="124"/>
                    <a:pt x="82" y="124"/>
                    <a:pt x="82" y="124"/>
                  </a:cubicBezTo>
                  <a:cubicBezTo>
                    <a:pt x="84" y="123"/>
                    <a:pt x="84" y="123"/>
                    <a:pt x="84" y="123"/>
                  </a:cubicBezTo>
                  <a:cubicBezTo>
                    <a:pt x="84" y="120"/>
                    <a:pt x="84" y="120"/>
                    <a:pt x="84" y="120"/>
                  </a:cubicBezTo>
                  <a:cubicBezTo>
                    <a:pt x="87" y="118"/>
                    <a:pt x="87" y="118"/>
                    <a:pt x="87" y="118"/>
                  </a:cubicBezTo>
                  <a:cubicBezTo>
                    <a:pt x="88" y="115"/>
                    <a:pt x="88" y="115"/>
                    <a:pt x="88" y="115"/>
                  </a:cubicBezTo>
                  <a:cubicBezTo>
                    <a:pt x="88" y="115"/>
                    <a:pt x="84" y="114"/>
                    <a:pt x="83" y="114"/>
                  </a:cubicBezTo>
                  <a:cubicBezTo>
                    <a:pt x="81" y="114"/>
                    <a:pt x="82" y="114"/>
                    <a:pt x="82" y="113"/>
                  </a:cubicBezTo>
                  <a:cubicBezTo>
                    <a:pt x="82" y="113"/>
                    <a:pt x="81" y="112"/>
                    <a:pt x="81" y="112"/>
                  </a:cubicBezTo>
                  <a:cubicBezTo>
                    <a:pt x="81" y="112"/>
                    <a:pt x="79" y="113"/>
                    <a:pt x="79" y="113"/>
                  </a:cubicBezTo>
                  <a:cubicBezTo>
                    <a:pt x="78" y="113"/>
                    <a:pt x="78" y="111"/>
                    <a:pt x="78" y="111"/>
                  </a:cubicBezTo>
                  <a:cubicBezTo>
                    <a:pt x="78" y="111"/>
                    <a:pt x="76" y="112"/>
                    <a:pt x="76" y="112"/>
                  </a:cubicBezTo>
                  <a:cubicBezTo>
                    <a:pt x="75" y="112"/>
                    <a:pt x="73" y="112"/>
                    <a:pt x="73" y="112"/>
                  </a:cubicBezTo>
                  <a:cubicBezTo>
                    <a:pt x="73" y="112"/>
                    <a:pt x="73" y="113"/>
                    <a:pt x="73" y="113"/>
                  </a:cubicBezTo>
                  <a:cubicBezTo>
                    <a:pt x="72" y="114"/>
                    <a:pt x="73" y="115"/>
                    <a:pt x="74" y="115"/>
                  </a:cubicBezTo>
                  <a:cubicBezTo>
                    <a:pt x="74" y="116"/>
                    <a:pt x="75" y="118"/>
                    <a:pt x="75" y="118"/>
                  </a:cubicBezTo>
                  <a:cubicBezTo>
                    <a:pt x="76" y="120"/>
                    <a:pt x="76" y="120"/>
                    <a:pt x="76" y="120"/>
                  </a:cubicBezTo>
                  <a:cubicBezTo>
                    <a:pt x="77" y="121"/>
                    <a:pt x="77" y="121"/>
                    <a:pt x="77" y="121"/>
                  </a:cubicBezTo>
                  <a:close/>
                  <a:moveTo>
                    <a:pt x="75" y="107"/>
                  </a:moveTo>
                  <a:cubicBezTo>
                    <a:pt x="75" y="107"/>
                    <a:pt x="75" y="107"/>
                    <a:pt x="75" y="107"/>
                  </a:cubicBezTo>
                  <a:cubicBezTo>
                    <a:pt x="77" y="107"/>
                    <a:pt x="77" y="107"/>
                    <a:pt x="77" y="107"/>
                  </a:cubicBezTo>
                  <a:cubicBezTo>
                    <a:pt x="78" y="105"/>
                    <a:pt x="78" y="105"/>
                    <a:pt x="78" y="105"/>
                  </a:cubicBezTo>
                  <a:cubicBezTo>
                    <a:pt x="78" y="105"/>
                    <a:pt x="79" y="104"/>
                    <a:pt x="79" y="103"/>
                  </a:cubicBezTo>
                  <a:cubicBezTo>
                    <a:pt x="79" y="103"/>
                    <a:pt x="79" y="102"/>
                    <a:pt x="79" y="102"/>
                  </a:cubicBezTo>
                  <a:cubicBezTo>
                    <a:pt x="79" y="100"/>
                    <a:pt x="79" y="100"/>
                    <a:pt x="79" y="100"/>
                  </a:cubicBezTo>
                  <a:cubicBezTo>
                    <a:pt x="78" y="99"/>
                    <a:pt x="78" y="99"/>
                    <a:pt x="78" y="99"/>
                  </a:cubicBezTo>
                  <a:cubicBezTo>
                    <a:pt x="77" y="97"/>
                    <a:pt x="77" y="97"/>
                    <a:pt x="77" y="97"/>
                  </a:cubicBezTo>
                  <a:cubicBezTo>
                    <a:pt x="76" y="94"/>
                    <a:pt x="76" y="94"/>
                    <a:pt x="76" y="94"/>
                  </a:cubicBezTo>
                  <a:cubicBezTo>
                    <a:pt x="74" y="94"/>
                    <a:pt x="74" y="94"/>
                    <a:pt x="74" y="94"/>
                  </a:cubicBezTo>
                  <a:cubicBezTo>
                    <a:pt x="74" y="94"/>
                    <a:pt x="74" y="96"/>
                    <a:pt x="74" y="96"/>
                  </a:cubicBezTo>
                  <a:cubicBezTo>
                    <a:pt x="74" y="97"/>
                    <a:pt x="75" y="98"/>
                    <a:pt x="75" y="98"/>
                  </a:cubicBezTo>
                  <a:cubicBezTo>
                    <a:pt x="76" y="99"/>
                    <a:pt x="76" y="99"/>
                    <a:pt x="76" y="99"/>
                  </a:cubicBezTo>
                  <a:cubicBezTo>
                    <a:pt x="76" y="100"/>
                    <a:pt x="76" y="100"/>
                    <a:pt x="76" y="100"/>
                  </a:cubicBezTo>
                  <a:cubicBezTo>
                    <a:pt x="75" y="101"/>
                    <a:pt x="75" y="101"/>
                    <a:pt x="75" y="101"/>
                  </a:cubicBezTo>
                  <a:cubicBezTo>
                    <a:pt x="74" y="103"/>
                    <a:pt x="74" y="103"/>
                    <a:pt x="74" y="103"/>
                  </a:cubicBezTo>
                  <a:cubicBezTo>
                    <a:pt x="75" y="105"/>
                    <a:pt x="75" y="105"/>
                    <a:pt x="75" y="105"/>
                  </a:cubicBezTo>
                  <a:cubicBezTo>
                    <a:pt x="75" y="107"/>
                    <a:pt x="75" y="107"/>
                    <a:pt x="75" y="107"/>
                  </a:cubicBezTo>
                  <a:close/>
                  <a:moveTo>
                    <a:pt x="80" y="157"/>
                  </a:moveTo>
                  <a:cubicBezTo>
                    <a:pt x="80" y="157"/>
                    <a:pt x="80" y="157"/>
                    <a:pt x="80" y="157"/>
                  </a:cubicBezTo>
                  <a:cubicBezTo>
                    <a:pt x="81" y="160"/>
                    <a:pt x="81" y="160"/>
                    <a:pt x="81" y="160"/>
                  </a:cubicBezTo>
                  <a:cubicBezTo>
                    <a:pt x="82" y="162"/>
                    <a:pt x="82" y="162"/>
                    <a:pt x="82" y="162"/>
                  </a:cubicBezTo>
                  <a:cubicBezTo>
                    <a:pt x="82" y="162"/>
                    <a:pt x="84" y="163"/>
                    <a:pt x="84" y="162"/>
                  </a:cubicBezTo>
                  <a:cubicBezTo>
                    <a:pt x="84" y="161"/>
                    <a:pt x="83" y="160"/>
                    <a:pt x="84" y="159"/>
                  </a:cubicBezTo>
                  <a:cubicBezTo>
                    <a:pt x="84" y="158"/>
                    <a:pt x="85" y="156"/>
                    <a:pt x="85" y="155"/>
                  </a:cubicBezTo>
                  <a:cubicBezTo>
                    <a:pt x="85" y="154"/>
                    <a:pt x="86" y="153"/>
                    <a:pt x="86" y="152"/>
                  </a:cubicBezTo>
                  <a:cubicBezTo>
                    <a:pt x="87" y="151"/>
                    <a:pt x="88" y="149"/>
                    <a:pt x="88" y="148"/>
                  </a:cubicBezTo>
                  <a:cubicBezTo>
                    <a:pt x="88" y="148"/>
                    <a:pt x="89" y="146"/>
                    <a:pt x="89" y="145"/>
                  </a:cubicBezTo>
                  <a:cubicBezTo>
                    <a:pt x="89" y="145"/>
                    <a:pt x="89" y="142"/>
                    <a:pt x="89" y="142"/>
                  </a:cubicBezTo>
                  <a:cubicBezTo>
                    <a:pt x="89" y="142"/>
                    <a:pt x="88" y="139"/>
                    <a:pt x="88" y="139"/>
                  </a:cubicBezTo>
                  <a:cubicBezTo>
                    <a:pt x="87" y="141"/>
                    <a:pt x="87" y="141"/>
                    <a:pt x="87" y="141"/>
                  </a:cubicBezTo>
                  <a:cubicBezTo>
                    <a:pt x="87" y="143"/>
                    <a:pt x="87" y="143"/>
                    <a:pt x="87" y="143"/>
                  </a:cubicBezTo>
                  <a:cubicBezTo>
                    <a:pt x="85" y="147"/>
                    <a:pt x="85" y="147"/>
                    <a:pt x="85" y="147"/>
                  </a:cubicBezTo>
                  <a:cubicBezTo>
                    <a:pt x="84" y="149"/>
                    <a:pt x="84" y="149"/>
                    <a:pt x="84" y="149"/>
                  </a:cubicBezTo>
                  <a:cubicBezTo>
                    <a:pt x="82" y="151"/>
                    <a:pt x="82" y="151"/>
                    <a:pt x="82" y="151"/>
                  </a:cubicBezTo>
                  <a:cubicBezTo>
                    <a:pt x="82" y="152"/>
                    <a:pt x="82" y="152"/>
                    <a:pt x="82" y="152"/>
                  </a:cubicBezTo>
                  <a:cubicBezTo>
                    <a:pt x="82" y="154"/>
                    <a:pt x="82" y="154"/>
                    <a:pt x="82" y="154"/>
                  </a:cubicBezTo>
                  <a:cubicBezTo>
                    <a:pt x="81" y="155"/>
                    <a:pt x="81" y="155"/>
                    <a:pt x="81" y="155"/>
                  </a:cubicBezTo>
                  <a:cubicBezTo>
                    <a:pt x="81" y="156"/>
                    <a:pt x="81" y="156"/>
                    <a:pt x="81" y="156"/>
                  </a:cubicBezTo>
                  <a:cubicBezTo>
                    <a:pt x="80" y="157"/>
                    <a:pt x="80" y="157"/>
                    <a:pt x="80" y="157"/>
                  </a:cubicBezTo>
                  <a:close/>
                  <a:moveTo>
                    <a:pt x="75" y="148"/>
                  </a:moveTo>
                  <a:cubicBezTo>
                    <a:pt x="75" y="148"/>
                    <a:pt x="75" y="148"/>
                    <a:pt x="75" y="148"/>
                  </a:cubicBezTo>
                  <a:cubicBezTo>
                    <a:pt x="76" y="149"/>
                    <a:pt x="76" y="149"/>
                    <a:pt x="76" y="149"/>
                  </a:cubicBezTo>
                  <a:cubicBezTo>
                    <a:pt x="76" y="149"/>
                    <a:pt x="77" y="152"/>
                    <a:pt x="78" y="152"/>
                  </a:cubicBezTo>
                  <a:cubicBezTo>
                    <a:pt x="78" y="152"/>
                    <a:pt x="81" y="149"/>
                    <a:pt x="81" y="149"/>
                  </a:cubicBezTo>
                  <a:cubicBezTo>
                    <a:pt x="81" y="147"/>
                    <a:pt x="81" y="147"/>
                    <a:pt x="81" y="147"/>
                  </a:cubicBezTo>
                  <a:cubicBezTo>
                    <a:pt x="82" y="145"/>
                    <a:pt x="82" y="145"/>
                    <a:pt x="82" y="145"/>
                  </a:cubicBezTo>
                  <a:cubicBezTo>
                    <a:pt x="79" y="146"/>
                    <a:pt x="79" y="146"/>
                    <a:pt x="79" y="146"/>
                  </a:cubicBezTo>
                  <a:cubicBezTo>
                    <a:pt x="77" y="148"/>
                    <a:pt x="77" y="148"/>
                    <a:pt x="77" y="148"/>
                  </a:cubicBezTo>
                  <a:cubicBezTo>
                    <a:pt x="75" y="148"/>
                    <a:pt x="75" y="148"/>
                    <a:pt x="75" y="148"/>
                  </a:cubicBezTo>
                  <a:close/>
                  <a:moveTo>
                    <a:pt x="66" y="150"/>
                  </a:moveTo>
                  <a:cubicBezTo>
                    <a:pt x="66" y="150"/>
                    <a:pt x="66" y="150"/>
                    <a:pt x="66" y="150"/>
                  </a:cubicBezTo>
                  <a:cubicBezTo>
                    <a:pt x="66" y="150"/>
                    <a:pt x="67" y="153"/>
                    <a:pt x="67" y="153"/>
                  </a:cubicBezTo>
                  <a:cubicBezTo>
                    <a:pt x="68" y="153"/>
                    <a:pt x="69" y="154"/>
                    <a:pt x="69" y="154"/>
                  </a:cubicBezTo>
                  <a:cubicBezTo>
                    <a:pt x="71" y="156"/>
                    <a:pt x="71" y="156"/>
                    <a:pt x="71" y="156"/>
                  </a:cubicBezTo>
                  <a:cubicBezTo>
                    <a:pt x="71" y="156"/>
                    <a:pt x="71" y="157"/>
                    <a:pt x="72" y="157"/>
                  </a:cubicBezTo>
                  <a:cubicBezTo>
                    <a:pt x="72" y="157"/>
                    <a:pt x="74" y="156"/>
                    <a:pt x="74" y="156"/>
                  </a:cubicBezTo>
                  <a:cubicBezTo>
                    <a:pt x="75" y="154"/>
                    <a:pt x="75" y="154"/>
                    <a:pt x="75" y="154"/>
                  </a:cubicBezTo>
                  <a:cubicBezTo>
                    <a:pt x="75" y="154"/>
                    <a:pt x="73" y="154"/>
                    <a:pt x="73" y="154"/>
                  </a:cubicBezTo>
                  <a:cubicBezTo>
                    <a:pt x="72" y="154"/>
                    <a:pt x="71" y="152"/>
                    <a:pt x="71" y="152"/>
                  </a:cubicBezTo>
                  <a:cubicBezTo>
                    <a:pt x="71" y="152"/>
                    <a:pt x="70" y="152"/>
                    <a:pt x="70" y="152"/>
                  </a:cubicBezTo>
                  <a:cubicBezTo>
                    <a:pt x="69" y="152"/>
                    <a:pt x="67" y="150"/>
                    <a:pt x="67" y="150"/>
                  </a:cubicBezTo>
                  <a:cubicBezTo>
                    <a:pt x="66" y="150"/>
                    <a:pt x="66" y="150"/>
                    <a:pt x="66" y="150"/>
                  </a:cubicBezTo>
                  <a:close/>
                  <a:moveTo>
                    <a:pt x="50" y="147"/>
                  </a:moveTo>
                  <a:cubicBezTo>
                    <a:pt x="50" y="147"/>
                    <a:pt x="50" y="147"/>
                    <a:pt x="50" y="147"/>
                  </a:cubicBezTo>
                  <a:cubicBezTo>
                    <a:pt x="52" y="148"/>
                    <a:pt x="52" y="148"/>
                    <a:pt x="52" y="148"/>
                  </a:cubicBezTo>
                  <a:cubicBezTo>
                    <a:pt x="53" y="149"/>
                    <a:pt x="53" y="149"/>
                    <a:pt x="53" y="149"/>
                  </a:cubicBezTo>
                  <a:cubicBezTo>
                    <a:pt x="55" y="150"/>
                    <a:pt x="55" y="150"/>
                    <a:pt x="55" y="150"/>
                  </a:cubicBezTo>
                  <a:cubicBezTo>
                    <a:pt x="53" y="152"/>
                    <a:pt x="53" y="152"/>
                    <a:pt x="53" y="152"/>
                  </a:cubicBezTo>
                  <a:cubicBezTo>
                    <a:pt x="53" y="152"/>
                    <a:pt x="54" y="154"/>
                    <a:pt x="55" y="153"/>
                  </a:cubicBezTo>
                  <a:cubicBezTo>
                    <a:pt x="56" y="153"/>
                    <a:pt x="56" y="153"/>
                    <a:pt x="56" y="153"/>
                  </a:cubicBezTo>
                  <a:cubicBezTo>
                    <a:pt x="56" y="153"/>
                    <a:pt x="58" y="154"/>
                    <a:pt x="58" y="154"/>
                  </a:cubicBezTo>
                  <a:cubicBezTo>
                    <a:pt x="59" y="155"/>
                    <a:pt x="60" y="155"/>
                    <a:pt x="61" y="155"/>
                  </a:cubicBezTo>
                  <a:cubicBezTo>
                    <a:pt x="62" y="155"/>
                    <a:pt x="62" y="154"/>
                    <a:pt x="62" y="154"/>
                  </a:cubicBezTo>
                  <a:cubicBezTo>
                    <a:pt x="62" y="153"/>
                    <a:pt x="62" y="152"/>
                    <a:pt x="62" y="152"/>
                  </a:cubicBezTo>
                  <a:cubicBezTo>
                    <a:pt x="61" y="150"/>
                    <a:pt x="61" y="150"/>
                    <a:pt x="61" y="150"/>
                  </a:cubicBezTo>
                  <a:cubicBezTo>
                    <a:pt x="60" y="148"/>
                    <a:pt x="60" y="148"/>
                    <a:pt x="60" y="148"/>
                  </a:cubicBezTo>
                  <a:cubicBezTo>
                    <a:pt x="56" y="147"/>
                    <a:pt x="56" y="147"/>
                    <a:pt x="56" y="147"/>
                  </a:cubicBezTo>
                  <a:cubicBezTo>
                    <a:pt x="54" y="145"/>
                    <a:pt x="54" y="145"/>
                    <a:pt x="54" y="145"/>
                  </a:cubicBezTo>
                  <a:cubicBezTo>
                    <a:pt x="51" y="144"/>
                    <a:pt x="51" y="144"/>
                    <a:pt x="51" y="144"/>
                  </a:cubicBezTo>
                  <a:cubicBezTo>
                    <a:pt x="50" y="144"/>
                    <a:pt x="50" y="144"/>
                    <a:pt x="50" y="144"/>
                  </a:cubicBezTo>
                  <a:cubicBezTo>
                    <a:pt x="50" y="147"/>
                    <a:pt x="50" y="147"/>
                    <a:pt x="50" y="147"/>
                  </a:cubicBezTo>
                  <a:close/>
                  <a:moveTo>
                    <a:pt x="83" y="25"/>
                  </a:moveTo>
                  <a:cubicBezTo>
                    <a:pt x="83" y="25"/>
                    <a:pt x="83" y="25"/>
                    <a:pt x="83" y="25"/>
                  </a:cubicBezTo>
                  <a:cubicBezTo>
                    <a:pt x="83" y="26"/>
                    <a:pt x="83" y="26"/>
                    <a:pt x="83" y="26"/>
                  </a:cubicBezTo>
                  <a:cubicBezTo>
                    <a:pt x="83" y="26"/>
                    <a:pt x="84" y="26"/>
                    <a:pt x="84" y="26"/>
                  </a:cubicBezTo>
                  <a:cubicBezTo>
                    <a:pt x="84" y="26"/>
                    <a:pt x="85" y="26"/>
                    <a:pt x="85" y="26"/>
                  </a:cubicBezTo>
                  <a:cubicBezTo>
                    <a:pt x="85" y="26"/>
                    <a:pt x="87" y="27"/>
                    <a:pt x="87" y="27"/>
                  </a:cubicBezTo>
                  <a:cubicBezTo>
                    <a:pt x="87" y="28"/>
                    <a:pt x="88" y="27"/>
                    <a:pt x="88" y="27"/>
                  </a:cubicBezTo>
                  <a:cubicBezTo>
                    <a:pt x="89" y="27"/>
                    <a:pt x="89" y="26"/>
                    <a:pt x="89" y="25"/>
                  </a:cubicBezTo>
                  <a:cubicBezTo>
                    <a:pt x="89" y="25"/>
                    <a:pt x="90" y="24"/>
                    <a:pt x="90" y="24"/>
                  </a:cubicBezTo>
                  <a:cubicBezTo>
                    <a:pt x="90" y="24"/>
                    <a:pt x="93" y="22"/>
                    <a:pt x="93" y="22"/>
                  </a:cubicBezTo>
                  <a:cubicBezTo>
                    <a:pt x="93" y="21"/>
                    <a:pt x="91" y="21"/>
                    <a:pt x="91" y="21"/>
                  </a:cubicBezTo>
                  <a:cubicBezTo>
                    <a:pt x="91" y="21"/>
                    <a:pt x="88" y="22"/>
                    <a:pt x="88" y="22"/>
                  </a:cubicBezTo>
                  <a:cubicBezTo>
                    <a:pt x="88" y="22"/>
                    <a:pt x="85" y="23"/>
                    <a:pt x="85" y="23"/>
                  </a:cubicBezTo>
                  <a:lnTo>
                    <a:pt x="83" y="2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4" name="Freeform 144"/>
            <p:cNvSpPr>
              <a:spLocks noEditPoints="1"/>
            </p:cNvSpPr>
            <p:nvPr/>
          </p:nvSpPr>
          <p:spPr bwMode="auto">
            <a:xfrm>
              <a:off x="4518029" y="2422186"/>
              <a:ext cx="310039" cy="351588"/>
            </a:xfrm>
            <a:custGeom>
              <a:avLst/>
              <a:gdLst>
                <a:gd name="T0" fmla="*/ 75 w 136"/>
                <a:gd name="T1" fmla="*/ 25 h 159"/>
                <a:gd name="T2" fmla="*/ 117 w 136"/>
                <a:gd name="T3" fmla="*/ 17 h 159"/>
                <a:gd name="T4" fmla="*/ 125 w 136"/>
                <a:gd name="T5" fmla="*/ 49 h 159"/>
                <a:gd name="T6" fmla="*/ 112 w 136"/>
                <a:gd name="T7" fmla="*/ 67 h 159"/>
                <a:gd name="T8" fmla="*/ 121 w 136"/>
                <a:gd name="T9" fmla="*/ 84 h 159"/>
                <a:gd name="T10" fmla="*/ 114 w 136"/>
                <a:gd name="T11" fmla="*/ 97 h 159"/>
                <a:gd name="T12" fmla="*/ 96 w 136"/>
                <a:gd name="T13" fmla="*/ 100 h 159"/>
                <a:gd name="T14" fmla="*/ 90 w 136"/>
                <a:gd name="T15" fmla="*/ 108 h 159"/>
                <a:gd name="T16" fmla="*/ 92 w 136"/>
                <a:gd name="T17" fmla="*/ 130 h 159"/>
                <a:gd name="T18" fmla="*/ 85 w 136"/>
                <a:gd name="T19" fmla="*/ 141 h 159"/>
                <a:gd name="T20" fmla="*/ 88 w 136"/>
                <a:gd name="T21" fmla="*/ 149 h 159"/>
                <a:gd name="T22" fmla="*/ 85 w 136"/>
                <a:gd name="T23" fmla="*/ 159 h 159"/>
                <a:gd name="T24" fmla="*/ 76 w 136"/>
                <a:gd name="T25" fmla="*/ 148 h 159"/>
                <a:gd name="T26" fmla="*/ 69 w 136"/>
                <a:gd name="T27" fmla="*/ 128 h 159"/>
                <a:gd name="T28" fmla="*/ 56 w 136"/>
                <a:gd name="T29" fmla="*/ 121 h 159"/>
                <a:gd name="T30" fmla="*/ 42 w 136"/>
                <a:gd name="T31" fmla="*/ 119 h 159"/>
                <a:gd name="T32" fmla="*/ 27 w 136"/>
                <a:gd name="T33" fmla="*/ 121 h 159"/>
                <a:gd name="T34" fmla="*/ 13 w 136"/>
                <a:gd name="T35" fmla="*/ 121 h 159"/>
                <a:gd name="T36" fmla="*/ 6 w 136"/>
                <a:gd name="T37" fmla="*/ 112 h 159"/>
                <a:gd name="T38" fmla="*/ 22 w 136"/>
                <a:gd name="T39" fmla="*/ 114 h 159"/>
                <a:gd name="T40" fmla="*/ 27 w 136"/>
                <a:gd name="T41" fmla="*/ 116 h 159"/>
                <a:gd name="T42" fmla="*/ 9 w 136"/>
                <a:gd name="T43" fmla="*/ 111 h 159"/>
                <a:gd name="T44" fmla="*/ 15 w 136"/>
                <a:gd name="T45" fmla="*/ 103 h 159"/>
                <a:gd name="T46" fmla="*/ 25 w 136"/>
                <a:gd name="T47" fmla="*/ 111 h 159"/>
                <a:gd name="T48" fmla="*/ 22 w 136"/>
                <a:gd name="T49" fmla="*/ 105 h 159"/>
                <a:gd name="T50" fmla="*/ 20 w 136"/>
                <a:gd name="T51" fmla="*/ 102 h 159"/>
                <a:gd name="T52" fmla="*/ 20 w 136"/>
                <a:gd name="T53" fmla="*/ 96 h 159"/>
                <a:gd name="T54" fmla="*/ 32 w 136"/>
                <a:gd name="T55" fmla="*/ 104 h 159"/>
                <a:gd name="T56" fmla="*/ 48 w 136"/>
                <a:gd name="T57" fmla="*/ 100 h 159"/>
                <a:gd name="T58" fmla="*/ 30 w 136"/>
                <a:gd name="T59" fmla="*/ 95 h 159"/>
                <a:gd name="T60" fmla="*/ 37 w 136"/>
                <a:gd name="T61" fmla="*/ 73 h 159"/>
                <a:gd name="T62" fmla="*/ 58 w 136"/>
                <a:gd name="T63" fmla="*/ 37 h 159"/>
                <a:gd name="T64" fmla="*/ 67 w 136"/>
                <a:gd name="T65" fmla="*/ 52 h 159"/>
                <a:gd name="T66" fmla="*/ 61 w 136"/>
                <a:gd name="T67" fmla="*/ 64 h 159"/>
                <a:gd name="T68" fmla="*/ 67 w 136"/>
                <a:gd name="T69" fmla="*/ 74 h 159"/>
                <a:gd name="T70" fmla="*/ 66 w 136"/>
                <a:gd name="T71" fmla="*/ 66 h 159"/>
                <a:gd name="T72" fmla="*/ 85 w 136"/>
                <a:gd name="T73" fmla="*/ 65 h 159"/>
                <a:gd name="T74" fmla="*/ 77 w 136"/>
                <a:gd name="T75" fmla="*/ 51 h 159"/>
                <a:gd name="T76" fmla="*/ 71 w 136"/>
                <a:gd name="T77" fmla="*/ 41 h 159"/>
                <a:gd name="T78" fmla="*/ 134 w 136"/>
                <a:gd name="T79" fmla="*/ 0 h 159"/>
                <a:gd name="T80" fmla="*/ 118 w 136"/>
                <a:gd name="T81" fmla="*/ 6 h 159"/>
                <a:gd name="T82" fmla="*/ 111 w 136"/>
                <a:gd name="T83" fmla="*/ 8 h 159"/>
                <a:gd name="T84" fmla="*/ 112 w 136"/>
                <a:gd name="T85" fmla="*/ 9 h 159"/>
                <a:gd name="T86" fmla="*/ 96 w 136"/>
                <a:gd name="T87" fmla="*/ 12 h 159"/>
                <a:gd name="T88" fmla="*/ 98 w 136"/>
                <a:gd name="T89" fmla="*/ 13 h 159"/>
                <a:gd name="T90" fmla="*/ 93 w 136"/>
                <a:gd name="T91" fmla="*/ 13 h 159"/>
                <a:gd name="T92" fmla="*/ 91 w 136"/>
                <a:gd name="T93" fmla="*/ 13 h 159"/>
                <a:gd name="T94" fmla="*/ 81 w 136"/>
                <a:gd name="T95" fmla="*/ 14 h 159"/>
                <a:gd name="T96" fmla="*/ 78 w 136"/>
                <a:gd name="T97" fmla="*/ 14 h 159"/>
                <a:gd name="T98" fmla="*/ 56 w 136"/>
                <a:gd name="T99" fmla="*/ 22 h 159"/>
                <a:gd name="T100" fmla="*/ 60 w 136"/>
                <a:gd name="T101" fmla="*/ 18 h 159"/>
                <a:gd name="T102" fmla="*/ 54 w 136"/>
                <a:gd name="T103" fmla="*/ 25 h 159"/>
                <a:gd name="T104" fmla="*/ 22 w 136"/>
                <a:gd name="T105" fmla="*/ 94 h 159"/>
                <a:gd name="T106" fmla="*/ 29 w 136"/>
                <a:gd name="T107" fmla="*/ 101 h 159"/>
                <a:gd name="T108" fmla="*/ 30 w 136"/>
                <a:gd name="T109" fmla="*/ 97 h 159"/>
                <a:gd name="T110" fmla="*/ 20 w 136"/>
                <a:gd name="T111" fmla="*/ 94 h 159"/>
                <a:gd name="T112" fmla="*/ 76 w 136"/>
                <a:gd name="T113" fmla="*/ 74 h 159"/>
                <a:gd name="T114" fmla="*/ 74 w 136"/>
                <a:gd name="T115" fmla="*/ 7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6" h="159">
                  <a:moveTo>
                    <a:pt x="72" y="35"/>
                  </a:moveTo>
                  <a:cubicBezTo>
                    <a:pt x="71" y="33"/>
                    <a:pt x="71" y="33"/>
                    <a:pt x="71" y="33"/>
                  </a:cubicBezTo>
                  <a:cubicBezTo>
                    <a:pt x="69" y="33"/>
                    <a:pt x="69" y="33"/>
                    <a:pt x="69" y="33"/>
                  </a:cubicBezTo>
                  <a:cubicBezTo>
                    <a:pt x="66" y="35"/>
                    <a:pt x="66" y="35"/>
                    <a:pt x="66" y="35"/>
                  </a:cubicBezTo>
                  <a:cubicBezTo>
                    <a:pt x="66" y="33"/>
                    <a:pt x="66" y="33"/>
                    <a:pt x="66" y="33"/>
                  </a:cubicBezTo>
                  <a:cubicBezTo>
                    <a:pt x="70" y="31"/>
                    <a:pt x="70" y="31"/>
                    <a:pt x="70" y="31"/>
                  </a:cubicBezTo>
                  <a:cubicBezTo>
                    <a:pt x="72" y="30"/>
                    <a:pt x="72" y="30"/>
                    <a:pt x="72" y="30"/>
                  </a:cubicBezTo>
                  <a:cubicBezTo>
                    <a:pt x="73" y="28"/>
                    <a:pt x="73" y="28"/>
                    <a:pt x="73" y="28"/>
                  </a:cubicBezTo>
                  <a:cubicBezTo>
                    <a:pt x="75" y="25"/>
                    <a:pt x="75" y="25"/>
                    <a:pt x="75" y="25"/>
                  </a:cubicBezTo>
                  <a:cubicBezTo>
                    <a:pt x="75" y="25"/>
                    <a:pt x="77" y="23"/>
                    <a:pt x="78" y="22"/>
                  </a:cubicBezTo>
                  <a:cubicBezTo>
                    <a:pt x="79" y="22"/>
                    <a:pt x="83" y="20"/>
                    <a:pt x="83" y="20"/>
                  </a:cubicBezTo>
                  <a:cubicBezTo>
                    <a:pt x="83" y="20"/>
                    <a:pt x="87" y="18"/>
                    <a:pt x="88" y="18"/>
                  </a:cubicBezTo>
                  <a:cubicBezTo>
                    <a:pt x="89" y="18"/>
                    <a:pt x="96" y="17"/>
                    <a:pt x="96" y="17"/>
                  </a:cubicBezTo>
                  <a:cubicBezTo>
                    <a:pt x="103" y="19"/>
                    <a:pt x="103" y="19"/>
                    <a:pt x="103" y="19"/>
                  </a:cubicBezTo>
                  <a:cubicBezTo>
                    <a:pt x="103" y="19"/>
                    <a:pt x="105" y="17"/>
                    <a:pt x="107" y="17"/>
                  </a:cubicBezTo>
                  <a:cubicBezTo>
                    <a:pt x="107" y="17"/>
                    <a:pt x="109" y="18"/>
                    <a:pt x="110" y="18"/>
                  </a:cubicBezTo>
                  <a:cubicBezTo>
                    <a:pt x="111" y="18"/>
                    <a:pt x="113" y="17"/>
                    <a:pt x="113" y="17"/>
                  </a:cubicBezTo>
                  <a:cubicBezTo>
                    <a:pt x="117" y="17"/>
                    <a:pt x="117" y="17"/>
                    <a:pt x="117" y="17"/>
                  </a:cubicBezTo>
                  <a:cubicBezTo>
                    <a:pt x="120" y="21"/>
                    <a:pt x="120" y="21"/>
                    <a:pt x="120" y="21"/>
                  </a:cubicBezTo>
                  <a:cubicBezTo>
                    <a:pt x="121" y="25"/>
                    <a:pt x="121" y="25"/>
                    <a:pt x="121" y="25"/>
                  </a:cubicBezTo>
                  <a:cubicBezTo>
                    <a:pt x="126" y="26"/>
                    <a:pt x="126" y="26"/>
                    <a:pt x="126" y="26"/>
                  </a:cubicBezTo>
                  <a:cubicBezTo>
                    <a:pt x="126" y="26"/>
                    <a:pt x="125" y="28"/>
                    <a:pt x="125" y="29"/>
                  </a:cubicBezTo>
                  <a:cubicBezTo>
                    <a:pt x="126" y="29"/>
                    <a:pt x="129" y="30"/>
                    <a:pt x="129" y="30"/>
                  </a:cubicBezTo>
                  <a:cubicBezTo>
                    <a:pt x="129" y="31"/>
                    <a:pt x="129" y="31"/>
                    <a:pt x="129" y="31"/>
                  </a:cubicBezTo>
                  <a:cubicBezTo>
                    <a:pt x="129" y="31"/>
                    <a:pt x="129" y="35"/>
                    <a:pt x="129" y="36"/>
                  </a:cubicBezTo>
                  <a:cubicBezTo>
                    <a:pt x="129" y="37"/>
                    <a:pt x="129" y="43"/>
                    <a:pt x="129" y="43"/>
                  </a:cubicBezTo>
                  <a:cubicBezTo>
                    <a:pt x="129" y="43"/>
                    <a:pt x="126" y="49"/>
                    <a:pt x="125" y="49"/>
                  </a:cubicBezTo>
                  <a:cubicBezTo>
                    <a:pt x="124" y="50"/>
                    <a:pt x="125" y="54"/>
                    <a:pt x="125" y="54"/>
                  </a:cubicBezTo>
                  <a:cubicBezTo>
                    <a:pt x="124" y="59"/>
                    <a:pt x="124" y="59"/>
                    <a:pt x="124" y="59"/>
                  </a:cubicBezTo>
                  <a:cubicBezTo>
                    <a:pt x="124" y="59"/>
                    <a:pt x="124" y="63"/>
                    <a:pt x="123" y="62"/>
                  </a:cubicBezTo>
                  <a:cubicBezTo>
                    <a:pt x="122" y="62"/>
                    <a:pt x="117" y="60"/>
                    <a:pt x="117" y="60"/>
                  </a:cubicBezTo>
                  <a:cubicBezTo>
                    <a:pt x="113" y="61"/>
                    <a:pt x="113" y="61"/>
                    <a:pt x="113" y="61"/>
                  </a:cubicBezTo>
                  <a:cubicBezTo>
                    <a:pt x="113" y="64"/>
                    <a:pt x="113" y="64"/>
                    <a:pt x="113" y="64"/>
                  </a:cubicBezTo>
                  <a:cubicBezTo>
                    <a:pt x="115" y="65"/>
                    <a:pt x="115" y="65"/>
                    <a:pt x="115" y="65"/>
                  </a:cubicBezTo>
                  <a:cubicBezTo>
                    <a:pt x="112" y="65"/>
                    <a:pt x="112" y="65"/>
                    <a:pt x="112" y="65"/>
                  </a:cubicBezTo>
                  <a:cubicBezTo>
                    <a:pt x="112" y="67"/>
                    <a:pt x="112" y="67"/>
                    <a:pt x="112" y="67"/>
                  </a:cubicBezTo>
                  <a:cubicBezTo>
                    <a:pt x="112" y="67"/>
                    <a:pt x="113" y="69"/>
                    <a:pt x="114" y="70"/>
                  </a:cubicBezTo>
                  <a:cubicBezTo>
                    <a:pt x="114" y="71"/>
                    <a:pt x="117" y="71"/>
                    <a:pt x="117" y="71"/>
                  </a:cubicBezTo>
                  <a:cubicBezTo>
                    <a:pt x="119" y="73"/>
                    <a:pt x="119" y="73"/>
                    <a:pt x="119" y="73"/>
                  </a:cubicBezTo>
                  <a:cubicBezTo>
                    <a:pt x="122" y="72"/>
                    <a:pt x="122" y="72"/>
                    <a:pt x="122" y="72"/>
                  </a:cubicBezTo>
                  <a:cubicBezTo>
                    <a:pt x="124" y="76"/>
                    <a:pt x="124" y="76"/>
                    <a:pt x="124" y="76"/>
                  </a:cubicBezTo>
                  <a:cubicBezTo>
                    <a:pt x="123" y="78"/>
                    <a:pt x="123" y="78"/>
                    <a:pt x="123" y="78"/>
                  </a:cubicBezTo>
                  <a:cubicBezTo>
                    <a:pt x="123" y="78"/>
                    <a:pt x="123" y="80"/>
                    <a:pt x="123" y="81"/>
                  </a:cubicBezTo>
                  <a:cubicBezTo>
                    <a:pt x="123" y="82"/>
                    <a:pt x="124" y="83"/>
                    <a:pt x="123" y="83"/>
                  </a:cubicBezTo>
                  <a:cubicBezTo>
                    <a:pt x="123" y="83"/>
                    <a:pt x="121" y="84"/>
                    <a:pt x="121" y="84"/>
                  </a:cubicBezTo>
                  <a:cubicBezTo>
                    <a:pt x="120" y="86"/>
                    <a:pt x="120" y="86"/>
                    <a:pt x="120" y="86"/>
                  </a:cubicBezTo>
                  <a:cubicBezTo>
                    <a:pt x="120" y="86"/>
                    <a:pt x="118" y="87"/>
                    <a:pt x="117" y="87"/>
                  </a:cubicBezTo>
                  <a:cubicBezTo>
                    <a:pt x="116" y="88"/>
                    <a:pt x="116" y="88"/>
                    <a:pt x="116" y="89"/>
                  </a:cubicBezTo>
                  <a:cubicBezTo>
                    <a:pt x="116" y="89"/>
                    <a:pt x="112" y="88"/>
                    <a:pt x="112" y="88"/>
                  </a:cubicBezTo>
                  <a:cubicBezTo>
                    <a:pt x="112" y="91"/>
                    <a:pt x="112" y="91"/>
                    <a:pt x="112" y="91"/>
                  </a:cubicBezTo>
                  <a:cubicBezTo>
                    <a:pt x="110" y="91"/>
                    <a:pt x="110" y="91"/>
                    <a:pt x="110" y="91"/>
                  </a:cubicBezTo>
                  <a:cubicBezTo>
                    <a:pt x="112" y="94"/>
                    <a:pt x="112" y="94"/>
                    <a:pt x="112" y="94"/>
                  </a:cubicBezTo>
                  <a:cubicBezTo>
                    <a:pt x="115" y="96"/>
                    <a:pt x="115" y="96"/>
                    <a:pt x="115" y="96"/>
                  </a:cubicBezTo>
                  <a:cubicBezTo>
                    <a:pt x="114" y="97"/>
                    <a:pt x="114" y="97"/>
                    <a:pt x="114" y="97"/>
                  </a:cubicBezTo>
                  <a:cubicBezTo>
                    <a:pt x="112" y="98"/>
                    <a:pt x="112" y="98"/>
                    <a:pt x="112" y="98"/>
                  </a:cubicBezTo>
                  <a:cubicBezTo>
                    <a:pt x="111" y="100"/>
                    <a:pt x="111" y="100"/>
                    <a:pt x="111" y="100"/>
                  </a:cubicBezTo>
                  <a:cubicBezTo>
                    <a:pt x="108" y="100"/>
                    <a:pt x="108" y="100"/>
                    <a:pt x="108" y="100"/>
                  </a:cubicBezTo>
                  <a:cubicBezTo>
                    <a:pt x="105" y="101"/>
                    <a:pt x="105" y="101"/>
                    <a:pt x="105" y="101"/>
                  </a:cubicBezTo>
                  <a:cubicBezTo>
                    <a:pt x="104" y="101"/>
                    <a:pt x="104" y="101"/>
                    <a:pt x="104" y="101"/>
                  </a:cubicBezTo>
                  <a:cubicBezTo>
                    <a:pt x="101" y="101"/>
                    <a:pt x="101" y="101"/>
                    <a:pt x="101" y="101"/>
                  </a:cubicBezTo>
                  <a:cubicBezTo>
                    <a:pt x="100" y="103"/>
                    <a:pt x="100" y="103"/>
                    <a:pt x="100" y="103"/>
                  </a:cubicBezTo>
                  <a:cubicBezTo>
                    <a:pt x="99" y="101"/>
                    <a:pt x="99" y="101"/>
                    <a:pt x="99" y="101"/>
                  </a:cubicBezTo>
                  <a:cubicBezTo>
                    <a:pt x="96" y="100"/>
                    <a:pt x="96" y="100"/>
                    <a:pt x="96" y="100"/>
                  </a:cubicBezTo>
                  <a:cubicBezTo>
                    <a:pt x="94" y="98"/>
                    <a:pt x="94" y="98"/>
                    <a:pt x="94" y="98"/>
                  </a:cubicBezTo>
                  <a:cubicBezTo>
                    <a:pt x="91" y="99"/>
                    <a:pt x="91" y="99"/>
                    <a:pt x="91" y="99"/>
                  </a:cubicBezTo>
                  <a:cubicBezTo>
                    <a:pt x="94" y="101"/>
                    <a:pt x="94" y="101"/>
                    <a:pt x="94" y="101"/>
                  </a:cubicBezTo>
                  <a:cubicBezTo>
                    <a:pt x="92" y="101"/>
                    <a:pt x="92" y="101"/>
                    <a:pt x="92" y="101"/>
                  </a:cubicBezTo>
                  <a:cubicBezTo>
                    <a:pt x="87" y="100"/>
                    <a:pt x="87" y="100"/>
                    <a:pt x="87" y="100"/>
                  </a:cubicBezTo>
                  <a:cubicBezTo>
                    <a:pt x="87" y="103"/>
                    <a:pt x="87" y="103"/>
                    <a:pt x="87" y="103"/>
                  </a:cubicBezTo>
                  <a:cubicBezTo>
                    <a:pt x="87" y="105"/>
                    <a:pt x="87" y="105"/>
                    <a:pt x="87" y="105"/>
                  </a:cubicBezTo>
                  <a:cubicBezTo>
                    <a:pt x="87" y="105"/>
                    <a:pt x="86" y="106"/>
                    <a:pt x="87" y="106"/>
                  </a:cubicBezTo>
                  <a:cubicBezTo>
                    <a:pt x="88" y="106"/>
                    <a:pt x="90" y="108"/>
                    <a:pt x="90" y="108"/>
                  </a:cubicBezTo>
                  <a:cubicBezTo>
                    <a:pt x="90" y="110"/>
                    <a:pt x="90" y="110"/>
                    <a:pt x="90" y="110"/>
                  </a:cubicBezTo>
                  <a:cubicBezTo>
                    <a:pt x="91" y="112"/>
                    <a:pt x="91" y="112"/>
                    <a:pt x="91" y="112"/>
                  </a:cubicBezTo>
                  <a:cubicBezTo>
                    <a:pt x="91" y="113"/>
                    <a:pt x="91" y="113"/>
                    <a:pt x="91" y="113"/>
                  </a:cubicBezTo>
                  <a:cubicBezTo>
                    <a:pt x="93" y="116"/>
                    <a:pt x="93" y="116"/>
                    <a:pt x="93" y="116"/>
                  </a:cubicBezTo>
                  <a:cubicBezTo>
                    <a:pt x="93" y="119"/>
                    <a:pt x="93" y="119"/>
                    <a:pt x="93" y="119"/>
                  </a:cubicBezTo>
                  <a:cubicBezTo>
                    <a:pt x="95" y="122"/>
                    <a:pt x="95" y="122"/>
                    <a:pt x="95" y="122"/>
                  </a:cubicBezTo>
                  <a:cubicBezTo>
                    <a:pt x="94" y="125"/>
                    <a:pt x="94" y="125"/>
                    <a:pt x="94" y="125"/>
                  </a:cubicBezTo>
                  <a:cubicBezTo>
                    <a:pt x="94" y="125"/>
                    <a:pt x="95" y="127"/>
                    <a:pt x="94" y="128"/>
                  </a:cubicBezTo>
                  <a:cubicBezTo>
                    <a:pt x="94" y="128"/>
                    <a:pt x="92" y="130"/>
                    <a:pt x="92" y="130"/>
                  </a:cubicBezTo>
                  <a:cubicBezTo>
                    <a:pt x="91" y="132"/>
                    <a:pt x="91" y="132"/>
                    <a:pt x="91" y="132"/>
                  </a:cubicBezTo>
                  <a:cubicBezTo>
                    <a:pt x="89" y="133"/>
                    <a:pt x="89" y="133"/>
                    <a:pt x="89" y="133"/>
                  </a:cubicBezTo>
                  <a:cubicBezTo>
                    <a:pt x="89" y="135"/>
                    <a:pt x="89" y="135"/>
                    <a:pt x="89" y="135"/>
                  </a:cubicBezTo>
                  <a:cubicBezTo>
                    <a:pt x="89" y="135"/>
                    <a:pt x="89" y="138"/>
                    <a:pt x="90" y="138"/>
                  </a:cubicBezTo>
                  <a:cubicBezTo>
                    <a:pt x="90" y="138"/>
                    <a:pt x="92" y="136"/>
                    <a:pt x="92" y="136"/>
                  </a:cubicBezTo>
                  <a:cubicBezTo>
                    <a:pt x="92" y="136"/>
                    <a:pt x="94" y="138"/>
                    <a:pt x="93" y="139"/>
                  </a:cubicBezTo>
                  <a:cubicBezTo>
                    <a:pt x="93" y="139"/>
                    <a:pt x="89" y="139"/>
                    <a:pt x="89" y="139"/>
                  </a:cubicBezTo>
                  <a:cubicBezTo>
                    <a:pt x="87" y="139"/>
                    <a:pt x="87" y="139"/>
                    <a:pt x="87" y="139"/>
                  </a:cubicBezTo>
                  <a:cubicBezTo>
                    <a:pt x="87" y="139"/>
                    <a:pt x="86" y="141"/>
                    <a:pt x="85" y="141"/>
                  </a:cubicBezTo>
                  <a:cubicBezTo>
                    <a:pt x="85" y="142"/>
                    <a:pt x="85" y="143"/>
                    <a:pt x="85" y="143"/>
                  </a:cubicBezTo>
                  <a:cubicBezTo>
                    <a:pt x="83" y="141"/>
                    <a:pt x="83" y="141"/>
                    <a:pt x="83" y="141"/>
                  </a:cubicBezTo>
                  <a:cubicBezTo>
                    <a:pt x="82" y="142"/>
                    <a:pt x="82" y="142"/>
                    <a:pt x="82" y="142"/>
                  </a:cubicBezTo>
                  <a:cubicBezTo>
                    <a:pt x="83" y="144"/>
                    <a:pt x="83" y="144"/>
                    <a:pt x="83" y="144"/>
                  </a:cubicBezTo>
                  <a:cubicBezTo>
                    <a:pt x="83" y="146"/>
                    <a:pt x="83" y="146"/>
                    <a:pt x="83" y="146"/>
                  </a:cubicBezTo>
                  <a:cubicBezTo>
                    <a:pt x="83" y="146"/>
                    <a:pt x="85" y="146"/>
                    <a:pt x="85" y="146"/>
                  </a:cubicBezTo>
                  <a:cubicBezTo>
                    <a:pt x="85" y="146"/>
                    <a:pt x="87" y="147"/>
                    <a:pt x="87" y="147"/>
                  </a:cubicBezTo>
                  <a:cubicBezTo>
                    <a:pt x="87" y="147"/>
                    <a:pt x="86" y="148"/>
                    <a:pt x="87" y="148"/>
                  </a:cubicBezTo>
                  <a:cubicBezTo>
                    <a:pt x="87" y="149"/>
                    <a:pt x="87" y="149"/>
                    <a:pt x="88" y="149"/>
                  </a:cubicBezTo>
                  <a:cubicBezTo>
                    <a:pt x="89" y="150"/>
                    <a:pt x="89" y="150"/>
                    <a:pt x="89" y="150"/>
                  </a:cubicBezTo>
                  <a:cubicBezTo>
                    <a:pt x="89" y="150"/>
                    <a:pt x="89" y="152"/>
                    <a:pt x="89" y="153"/>
                  </a:cubicBezTo>
                  <a:cubicBezTo>
                    <a:pt x="88" y="153"/>
                    <a:pt x="88" y="154"/>
                    <a:pt x="88" y="154"/>
                  </a:cubicBezTo>
                  <a:cubicBezTo>
                    <a:pt x="87" y="154"/>
                    <a:pt x="87" y="154"/>
                    <a:pt x="87" y="154"/>
                  </a:cubicBezTo>
                  <a:cubicBezTo>
                    <a:pt x="86" y="155"/>
                    <a:pt x="86" y="156"/>
                    <a:pt x="86" y="156"/>
                  </a:cubicBezTo>
                  <a:cubicBezTo>
                    <a:pt x="86" y="156"/>
                    <a:pt x="85" y="156"/>
                    <a:pt x="85" y="156"/>
                  </a:cubicBezTo>
                  <a:cubicBezTo>
                    <a:pt x="85" y="157"/>
                    <a:pt x="86" y="158"/>
                    <a:pt x="86" y="159"/>
                  </a:cubicBezTo>
                  <a:cubicBezTo>
                    <a:pt x="86" y="159"/>
                    <a:pt x="86" y="159"/>
                    <a:pt x="85" y="159"/>
                  </a:cubicBezTo>
                  <a:cubicBezTo>
                    <a:pt x="85" y="159"/>
                    <a:pt x="85" y="159"/>
                    <a:pt x="85" y="159"/>
                  </a:cubicBezTo>
                  <a:cubicBezTo>
                    <a:pt x="85" y="159"/>
                    <a:pt x="83" y="157"/>
                    <a:pt x="83" y="157"/>
                  </a:cubicBezTo>
                  <a:cubicBezTo>
                    <a:pt x="82" y="157"/>
                    <a:pt x="81" y="158"/>
                    <a:pt x="79" y="158"/>
                  </a:cubicBezTo>
                  <a:cubicBezTo>
                    <a:pt x="78" y="157"/>
                    <a:pt x="78" y="157"/>
                    <a:pt x="78" y="157"/>
                  </a:cubicBezTo>
                  <a:cubicBezTo>
                    <a:pt x="74" y="158"/>
                    <a:pt x="74" y="158"/>
                    <a:pt x="74" y="158"/>
                  </a:cubicBezTo>
                  <a:cubicBezTo>
                    <a:pt x="74" y="156"/>
                    <a:pt x="74" y="156"/>
                    <a:pt x="74" y="156"/>
                  </a:cubicBezTo>
                  <a:cubicBezTo>
                    <a:pt x="73" y="154"/>
                    <a:pt x="73" y="154"/>
                    <a:pt x="73" y="154"/>
                  </a:cubicBezTo>
                  <a:cubicBezTo>
                    <a:pt x="73" y="154"/>
                    <a:pt x="73" y="152"/>
                    <a:pt x="73" y="151"/>
                  </a:cubicBezTo>
                  <a:cubicBezTo>
                    <a:pt x="73" y="151"/>
                    <a:pt x="74" y="150"/>
                    <a:pt x="74" y="150"/>
                  </a:cubicBezTo>
                  <a:cubicBezTo>
                    <a:pt x="75" y="150"/>
                    <a:pt x="76" y="148"/>
                    <a:pt x="76" y="148"/>
                  </a:cubicBezTo>
                  <a:cubicBezTo>
                    <a:pt x="76" y="148"/>
                    <a:pt x="77" y="146"/>
                    <a:pt x="78" y="145"/>
                  </a:cubicBezTo>
                  <a:cubicBezTo>
                    <a:pt x="78" y="145"/>
                    <a:pt x="79" y="142"/>
                    <a:pt x="79" y="142"/>
                  </a:cubicBezTo>
                  <a:cubicBezTo>
                    <a:pt x="79" y="141"/>
                    <a:pt x="80" y="140"/>
                    <a:pt x="80" y="140"/>
                  </a:cubicBezTo>
                  <a:cubicBezTo>
                    <a:pt x="80" y="140"/>
                    <a:pt x="82" y="138"/>
                    <a:pt x="82" y="137"/>
                  </a:cubicBezTo>
                  <a:cubicBezTo>
                    <a:pt x="82" y="136"/>
                    <a:pt x="81" y="136"/>
                    <a:pt x="80" y="136"/>
                  </a:cubicBezTo>
                  <a:cubicBezTo>
                    <a:pt x="80" y="136"/>
                    <a:pt x="77" y="135"/>
                    <a:pt x="76" y="134"/>
                  </a:cubicBezTo>
                  <a:cubicBezTo>
                    <a:pt x="75" y="134"/>
                    <a:pt x="73" y="133"/>
                    <a:pt x="71" y="133"/>
                  </a:cubicBezTo>
                  <a:cubicBezTo>
                    <a:pt x="69" y="132"/>
                    <a:pt x="70" y="132"/>
                    <a:pt x="71" y="130"/>
                  </a:cubicBezTo>
                  <a:cubicBezTo>
                    <a:pt x="71" y="129"/>
                    <a:pt x="69" y="129"/>
                    <a:pt x="69" y="128"/>
                  </a:cubicBezTo>
                  <a:cubicBezTo>
                    <a:pt x="69" y="128"/>
                    <a:pt x="68" y="129"/>
                    <a:pt x="67" y="130"/>
                  </a:cubicBezTo>
                  <a:cubicBezTo>
                    <a:pt x="66" y="130"/>
                    <a:pt x="65" y="129"/>
                    <a:pt x="64" y="129"/>
                  </a:cubicBezTo>
                  <a:cubicBezTo>
                    <a:pt x="64" y="129"/>
                    <a:pt x="61" y="129"/>
                    <a:pt x="61" y="129"/>
                  </a:cubicBezTo>
                  <a:cubicBezTo>
                    <a:pt x="61" y="129"/>
                    <a:pt x="61" y="128"/>
                    <a:pt x="61" y="127"/>
                  </a:cubicBezTo>
                  <a:cubicBezTo>
                    <a:pt x="61" y="126"/>
                    <a:pt x="60" y="126"/>
                    <a:pt x="60" y="126"/>
                  </a:cubicBezTo>
                  <a:cubicBezTo>
                    <a:pt x="60" y="126"/>
                    <a:pt x="58" y="126"/>
                    <a:pt x="58" y="125"/>
                  </a:cubicBezTo>
                  <a:cubicBezTo>
                    <a:pt x="57" y="125"/>
                    <a:pt x="58" y="125"/>
                    <a:pt x="58" y="124"/>
                  </a:cubicBezTo>
                  <a:cubicBezTo>
                    <a:pt x="58" y="123"/>
                    <a:pt x="58" y="124"/>
                    <a:pt x="57" y="124"/>
                  </a:cubicBezTo>
                  <a:cubicBezTo>
                    <a:pt x="56" y="124"/>
                    <a:pt x="56" y="121"/>
                    <a:pt x="56" y="121"/>
                  </a:cubicBezTo>
                  <a:cubicBezTo>
                    <a:pt x="56" y="121"/>
                    <a:pt x="55" y="119"/>
                    <a:pt x="55" y="118"/>
                  </a:cubicBezTo>
                  <a:cubicBezTo>
                    <a:pt x="54" y="116"/>
                    <a:pt x="54" y="118"/>
                    <a:pt x="54" y="118"/>
                  </a:cubicBezTo>
                  <a:cubicBezTo>
                    <a:pt x="52" y="121"/>
                    <a:pt x="52" y="121"/>
                    <a:pt x="52" y="121"/>
                  </a:cubicBezTo>
                  <a:cubicBezTo>
                    <a:pt x="52" y="121"/>
                    <a:pt x="51" y="121"/>
                    <a:pt x="48" y="120"/>
                  </a:cubicBezTo>
                  <a:cubicBezTo>
                    <a:pt x="46" y="119"/>
                    <a:pt x="47" y="119"/>
                    <a:pt x="47" y="119"/>
                  </a:cubicBezTo>
                  <a:cubicBezTo>
                    <a:pt x="49" y="117"/>
                    <a:pt x="49" y="117"/>
                    <a:pt x="49" y="117"/>
                  </a:cubicBezTo>
                  <a:cubicBezTo>
                    <a:pt x="49" y="117"/>
                    <a:pt x="47" y="116"/>
                    <a:pt x="46" y="116"/>
                  </a:cubicBezTo>
                  <a:cubicBezTo>
                    <a:pt x="45" y="115"/>
                    <a:pt x="45" y="115"/>
                    <a:pt x="44" y="117"/>
                  </a:cubicBezTo>
                  <a:cubicBezTo>
                    <a:pt x="43" y="118"/>
                    <a:pt x="43" y="118"/>
                    <a:pt x="42" y="119"/>
                  </a:cubicBezTo>
                  <a:cubicBezTo>
                    <a:pt x="41" y="120"/>
                    <a:pt x="41" y="120"/>
                    <a:pt x="39" y="120"/>
                  </a:cubicBezTo>
                  <a:cubicBezTo>
                    <a:pt x="38" y="120"/>
                    <a:pt x="38" y="119"/>
                    <a:pt x="37" y="119"/>
                  </a:cubicBezTo>
                  <a:cubicBezTo>
                    <a:pt x="37" y="118"/>
                    <a:pt x="37" y="118"/>
                    <a:pt x="36" y="117"/>
                  </a:cubicBezTo>
                  <a:cubicBezTo>
                    <a:pt x="36" y="116"/>
                    <a:pt x="35" y="116"/>
                    <a:pt x="35" y="116"/>
                  </a:cubicBezTo>
                  <a:cubicBezTo>
                    <a:pt x="35" y="116"/>
                    <a:pt x="33" y="117"/>
                    <a:pt x="33" y="118"/>
                  </a:cubicBezTo>
                  <a:cubicBezTo>
                    <a:pt x="32" y="118"/>
                    <a:pt x="33" y="119"/>
                    <a:pt x="33" y="120"/>
                  </a:cubicBezTo>
                  <a:cubicBezTo>
                    <a:pt x="34" y="121"/>
                    <a:pt x="33" y="122"/>
                    <a:pt x="33" y="122"/>
                  </a:cubicBezTo>
                  <a:cubicBezTo>
                    <a:pt x="33" y="122"/>
                    <a:pt x="31" y="122"/>
                    <a:pt x="30" y="122"/>
                  </a:cubicBezTo>
                  <a:cubicBezTo>
                    <a:pt x="29" y="122"/>
                    <a:pt x="28" y="122"/>
                    <a:pt x="27" y="121"/>
                  </a:cubicBezTo>
                  <a:cubicBezTo>
                    <a:pt x="25" y="120"/>
                    <a:pt x="26" y="122"/>
                    <a:pt x="26" y="123"/>
                  </a:cubicBezTo>
                  <a:cubicBezTo>
                    <a:pt x="26" y="123"/>
                    <a:pt x="24" y="125"/>
                    <a:pt x="24" y="125"/>
                  </a:cubicBezTo>
                  <a:cubicBezTo>
                    <a:pt x="24" y="125"/>
                    <a:pt x="24" y="125"/>
                    <a:pt x="24" y="125"/>
                  </a:cubicBezTo>
                  <a:cubicBezTo>
                    <a:pt x="22" y="125"/>
                    <a:pt x="20" y="124"/>
                    <a:pt x="20" y="124"/>
                  </a:cubicBezTo>
                  <a:cubicBezTo>
                    <a:pt x="19" y="125"/>
                    <a:pt x="19" y="125"/>
                    <a:pt x="19" y="125"/>
                  </a:cubicBezTo>
                  <a:cubicBezTo>
                    <a:pt x="16" y="124"/>
                    <a:pt x="16" y="124"/>
                    <a:pt x="16" y="124"/>
                  </a:cubicBezTo>
                  <a:cubicBezTo>
                    <a:pt x="15" y="124"/>
                    <a:pt x="15" y="124"/>
                    <a:pt x="15" y="124"/>
                  </a:cubicBezTo>
                  <a:cubicBezTo>
                    <a:pt x="14" y="121"/>
                    <a:pt x="14" y="121"/>
                    <a:pt x="14" y="121"/>
                  </a:cubicBezTo>
                  <a:cubicBezTo>
                    <a:pt x="13" y="121"/>
                    <a:pt x="13" y="121"/>
                    <a:pt x="13" y="121"/>
                  </a:cubicBezTo>
                  <a:cubicBezTo>
                    <a:pt x="9" y="119"/>
                    <a:pt x="9" y="119"/>
                    <a:pt x="9" y="119"/>
                  </a:cubicBezTo>
                  <a:cubicBezTo>
                    <a:pt x="8" y="118"/>
                    <a:pt x="8" y="118"/>
                    <a:pt x="8" y="118"/>
                  </a:cubicBezTo>
                  <a:cubicBezTo>
                    <a:pt x="6" y="119"/>
                    <a:pt x="6" y="119"/>
                    <a:pt x="6" y="119"/>
                  </a:cubicBezTo>
                  <a:cubicBezTo>
                    <a:pt x="5" y="120"/>
                    <a:pt x="5" y="120"/>
                    <a:pt x="5" y="120"/>
                  </a:cubicBezTo>
                  <a:cubicBezTo>
                    <a:pt x="5" y="120"/>
                    <a:pt x="3" y="121"/>
                    <a:pt x="2" y="121"/>
                  </a:cubicBezTo>
                  <a:cubicBezTo>
                    <a:pt x="2" y="120"/>
                    <a:pt x="0" y="116"/>
                    <a:pt x="0" y="116"/>
                  </a:cubicBezTo>
                  <a:cubicBezTo>
                    <a:pt x="1" y="113"/>
                    <a:pt x="1" y="113"/>
                    <a:pt x="1" y="113"/>
                  </a:cubicBezTo>
                  <a:cubicBezTo>
                    <a:pt x="1" y="113"/>
                    <a:pt x="4" y="112"/>
                    <a:pt x="4" y="112"/>
                  </a:cubicBezTo>
                  <a:cubicBezTo>
                    <a:pt x="4" y="112"/>
                    <a:pt x="6" y="112"/>
                    <a:pt x="6" y="112"/>
                  </a:cubicBezTo>
                  <a:cubicBezTo>
                    <a:pt x="6" y="112"/>
                    <a:pt x="7" y="112"/>
                    <a:pt x="7" y="113"/>
                  </a:cubicBezTo>
                  <a:cubicBezTo>
                    <a:pt x="8" y="113"/>
                    <a:pt x="10" y="115"/>
                    <a:pt x="11" y="115"/>
                  </a:cubicBezTo>
                  <a:cubicBezTo>
                    <a:pt x="11" y="115"/>
                    <a:pt x="13" y="116"/>
                    <a:pt x="13" y="116"/>
                  </a:cubicBezTo>
                  <a:cubicBezTo>
                    <a:pt x="14" y="116"/>
                    <a:pt x="16" y="117"/>
                    <a:pt x="16" y="117"/>
                  </a:cubicBezTo>
                  <a:cubicBezTo>
                    <a:pt x="16" y="117"/>
                    <a:pt x="18" y="117"/>
                    <a:pt x="18" y="117"/>
                  </a:cubicBezTo>
                  <a:cubicBezTo>
                    <a:pt x="18" y="117"/>
                    <a:pt x="20" y="116"/>
                    <a:pt x="20" y="116"/>
                  </a:cubicBezTo>
                  <a:cubicBezTo>
                    <a:pt x="20" y="116"/>
                    <a:pt x="20" y="116"/>
                    <a:pt x="20" y="116"/>
                  </a:cubicBezTo>
                  <a:cubicBezTo>
                    <a:pt x="21" y="115"/>
                    <a:pt x="21" y="114"/>
                    <a:pt x="21" y="114"/>
                  </a:cubicBezTo>
                  <a:cubicBezTo>
                    <a:pt x="21" y="114"/>
                    <a:pt x="22" y="114"/>
                    <a:pt x="22" y="114"/>
                  </a:cubicBezTo>
                  <a:cubicBezTo>
                    <a:pt x="22" y="115"/>
                    <a:pt x="23" y="116"/>
                    <a:pt x="23" y="116"/>
                  </a:cubicBezTo>
                  <a:cubicBezTo>
                    <a:pt x="23" y="116"/>
                    <a:pt x="24" y="117"/>
                    <a:pt x="24" y="117"/>
                  </a:cubicBezTo>
                  <a:cubicBezTo>
                    <a:pt x="25" y="118"/>
                    <a:pt x="26" y="118"/>
                    <a:pt x="26" y="118"/>
                  </a:cubicBezTo>
                  <a:cubicBezTo>
                    <a:pt x="26" y="118"/>
                    <a:pt x="27" y="117"/>
                    <a:pt x="27" y="117"/>
                  </a:cubicBezTo>
                  <a:cubicBezTo>
                    <a:pt x="27" y="117"/>
                    <a:pt x="28" y="118"/>
                    <a:pt x="28" y="117"/>
                  </a:cubicBezTo>
                  <a:cubicBezTo>
                    <a:pt x="28" y="117"/>
                    <a:pt x="29" y="117"/>
                    <a:pt x="29" y="117"/>
                  </a:cubicBezTo>
                  <a:cubicBezTo>
                    <a:pt x="29" y="117"/>
                    <a:pt x="30" y="116"/>
                    <a:pt x="29" y="116"/>
                  </a:cubicBezTo>
                  <a:cubicBezTo>
                    <a:pt x="29" y="116"/>
                    <a:pt x="29" y="115"/>
                    <a:pt x="29" y="116"/>
                  </a:cubicBezTo>
                  <a:cubicBezTo>
                    <a:pt x="28" y="116"/>
                    <a:pt x="28" y="116"/>
                    <a:pt x="27" y="116"/>
                  </a:cubicBezTo>
                  <a:cubicBezTo>
                    <a:pt x="26" y="116"/>
                    <a:pt x="24" y="115"/>
                    <a:pt x="24" y="115"/>
                  </a:cubicBezTo>
                  <a:cubicBezTo>
                    <a:pt x="24" y="114"/>
                    <a:pt x="23" y="114"/>
                    <a:pt x="23" y="113"/>
                  </a:cubicBezTo>
                  <a:cubicBezTo>
                    <a:pt x="22" y="113"/>
                    <a:pt x="22" y="112"/>
                    <a:pt x="21" y="112"/>
                  </a:cubicBezTo>
                  <a:cubicBezTo>
                    <a:pt x="20" y="112"/>
                    <a:pt x="20" y="112"/>
                    <a:pt x="20" y="112"/>
                  </a:cubicBezTo>
                  <a:cubicBezTo>
                    <a:pt x="20" y="112"/>
                    <a:pt x="19" y="113"/>
                    <a:pt x="19" y="114"/>
                  </a:cubicBezTo>
                  <a:cubicBezTo>
                    <a:pt x="19" y="114"/>
                    <a:pt x="20" y="115"/>
                    <a:pt x="18" y="114"/>
                  </a:cubicBezTo>
                  <a:cubicBezTo>
                    <a:pt x="16" y="114"/>
                    <a:pt x="14" y="114"/>
                    <a:pt x="14" y="114"/>
                  </a:cubicBezTo>
                  <a:cubicBezTo>
                    <a:pt x="11" y="111"/>
                    <a:pt x="11" y="111"/>
                    <a:pt x="11" y="111"/>
                  </a:cubicBezTo>
                  <a:cubicBezTo>
                    <a:pt x="11" y="111"/>
                    <a:pt x="10" y="111"/>
                    <a:pt x="9" y="111"/>
                  </a:cubicBezTo>
                  <a:cubicBezTo>
                    <a:pt x="9" y="111"/>
                    <a:pt x="7" y="110"/>
                    <a:pt x="7" y="109"/>
                  </a:cubicBezTo>
                  <a:cubicBezTo>
                    <a:pt x="7" y="109"/>
                    <a:pt x="6" y="108"/>
                    <a:pt x="6" y="107"/>
                  </a:cubicBezTo>
                  <a:cubicBezTo>
                    <a:pt x="6" y="107"/>
                    <a:pt x="5" y="107"/>
                    <a:pt x="5" y="106"/>
                  </a:cubicBezTo>
                  <a:cubicBezTo>
                    <a:pt x="5" y="106"/>
                    <a:pt x="4" y="105"/>
                    <a:pt x="4" y="105"/>
                  </a:cubicBezTo>
                  <a:cubicBezTo>
                    <a:pt x="4" y="105"/>
                    <a:pt x="4" y="104"/>
                    <a:pt x="5" y="103"/>
                  </a:cubicBezTo>
                  <a:cubicBezTo>
                    <a:pt x="7" y="103"/>
                    <a:pt x="7" y="103"/>
                    <a:pt x="8" y="103"/>
                  </a:cubicBezTo>
                  <a:cubicBezTo>
                    <a:pt x="9" y="103"/>
                    <a:pt x="8" y="103"/>
                    <a:pt x="10" y="103"/>
                  </a:cubicBezTo>
                  <a:cubicBezTo>
                    <a:pt x="12" y="103"/>
                    <a:pt x="11" y="103"/>
                    <a:pt x="12" y="103"/>
                  </a:cubicBezTo>
                  <a:cubicBezTo>
                    <a:pt x="13" y="103"/>
                    <a:pt x="15" y="103"/>
                    <a:pt x="15" y="103"/>
                  </a:cubicBezTo>
                  <a:cubicBezTo>
                    <a:pt x="15" y="103"/>
                    <a:pt x="13" y="102"/>
                    <a:pt x="16" y="103"/>
                  </a:cubicBezTo>
                  <a:cubicBezTo>
                    <a:pt x="16" y="103"/>
                    <a:pt x="20" y="104"/>
                    <a:pt x="19" y="106"/>
                  </a:cubicBezTo>
                  <a:cubicBezTo>
                    <a:pt x="19" y="106"/>
                    <a:pt x="18" y="107"/>
                    <a:pt x="18" y="107"/>
                  </a:cubicBezTo>
                  <a:cubicBezTo>
                    <a:pt x="18" y="107"/>
                    <a:pt x="20" y="108"/>
                    <a:pt x="20" y="108"/>
                  </a:cubicBezTo>
                  <a:cubicBezTo>
                    <a:pt x="20" y="108"/>
                    <a:pt x="21" y="107"/>
                    <a:pt x="21" y="107"/>
                  </a:cubicBezTo>
                  <a:cubicBezTo>
                    <a:pt x="22" y="108"/>
                    <a:pt x="22" y="108"/>
                    <a:pt x="22" y="108"/>
                  </a:cubicBezTo>
                  <a:cubicBezTo>
                    <a:pt x="24" y="110"/>
                    <a:pt x="24" y="110"/>
                    <a:pt x="24" y="110"/>
                  </a:cubicBezTo>
                  <a:cubicBezTo>
                    <a:pt x="24" y="110"/>
                    <a:pt x="26" y="110"/>
                    <a:pt x="26" y="110"/>
                  </a:cubicBezTo>
                  <a:cubicBezTo>
                    <a:pt x="25" y="111"/>
                    <a:pt x="24" y="109"/>
                    <a:pt x="25" y="111"/>
                  </a:cubicBezTo>
                  <a:cubicBezTo>
                    <a:pt x="26" y="113"/>
                    <a:pt x="27" y="114"/>
                    <a:pt x="27" y="114"/>
                  </a:cubicBezTo>
                  <a:cubicBezTo>
                    <a:pt x="28" y="114"/>
                    <a:pt x="28" y="114"/>
                    <a:pt x="28" y="114"/>
                  </a:cubicBezTo>
                  <a:cubicBezTo>
                    <a:pt x="28" y="114"/>
                    <a:pt x="28" y="113"/>
                    <a:pt x="29" y="113"/>
                  </a:cubicBezTo>
                  <a:cubicBezTo>
                    <a:pt x="29" y="114"/>
                    <a:pt x="31" y="114"/>
                    <a:pt x="32" y="114"/>
                  </a:cubicBezTo>
                  <a:cubicBezTo>
                    <a:pt x="32" y="114"/>
                    <a:pt x="32" y="113"/>
                    <a:pt x="31" y="111"/>
                  </a:cubicBezTo>
                  <a:cubicBezTo>
                    <a:pt x="30" y="110"/>
                    <a:pt x="29" y="109"/>
                    <a:pt x="29" y="109"/>
                  </a:cubicBezTo>
                  <a:cubicBezTo>
                    <a:pt x="28" y="109"/>
                    <a:pt x="29" y="110"/>
                    <a:pt x="27" y="109"/>
                  </a:cubicBezTo>
                  <a:cubicBezTo>
                    <a:pt x="25" y="108"/>
                    <a:pt x="25" y="109"/>
                    <a:pt x="24" y="108"/>
                  </a:cubicBezTo>
                  <a:cubicBezTo>
                    <a:pt x="23" y="106"/>
                    <a:pt x="22" y="106"/>
                    <a:pt x="22" y="105"/>
                  </a:cubicBezTo>
                  <a:cubicBezTo>
                    <a:pt x="22" y="105"/>
                    <a:pt x="23" y="105"/>
                    <a:pt x="24" y="104"/>
                  </a:cubicBezTo>
                  <a:cubicBezTo>
                    <a:pt x="25" y="104"/>
                    <a:pt x="23" y="103"/>
                    <a:pt x="25" y="104"/>
                  </a:cubicBezTo>
                  <a:cubicBezTo>
                    <a:pt x="28" y="105"/>
                    <a:pt x="28" y="105"/>
                    <a:pt x="29" y="105"/>
                  </a:cubicBezTo>
                  <a:cubicBezTo>
                    <a:pt x="29" y="105"/>
                    <a:pt x="31" y="105"/>
                    <a:pt x="29" y="104"/>
                  </a:cubicBezTo>
                  <a:cubicBezTo>
                    <a:pt x="27" y="104"/>
                    <a:pt x="26" y="103"/>
                    <a:pt x="26" y="103"/>
                  </a:cubicBezTo>
                  <a:cubicBezTo>
                    <a:pt x="24" y="103"/>
                    <a:pt x="24" y="103"/>
                    <a:pt x="24" y="103"/>
                  </a:cubicBezTo>
                  <a:cubicBezTo>
                    <a:pt x="24" y="103"/>
                    <a:pt x="24" y="103"/>
                    <a:pt x="23" y="103"/>
                  </a:cubicBezTo>
                  <a:cubicBezTo>
                    <a:pt x="22" y="103"/>
                    <a:pt x="22" y="104"/>
                    <a:pt x="22" y="103"/>
                  </a:cubicBezTo>
                  <a:cubicBezTo>
                    <a:pt x="21" y="103"/>
                    <a:pt x="20" y="103"/>
                    <a:pt x="20" y="102"/>
                  </a:cubicBezTo>
                  <a:cubicBezTo>
                    <a:pt x="19" y="102"/>
                    <a:pt x="18" y="101"/>
                    <a:pt x="18" y="101"/>
                  </a:cubicBezTo>
                  <a:cubicBezTo>
                    <a:pt x="18" y="100"/>
                    <a:pt x="17" y="99"/>
                    <a:pt x="17" y="99"/>
                  </a:cubicBezTo>
                  <a:cubicBezTo>
                    <a:pt x="17" y="99"/>
                    <a:pt x="17" y="99"/>
                    <a:pt x="17" y="99"/>
                  </a:cubicBezTo>
                  <a:cubicBezTo>
                    <a:pt x="16" y="99"/>
                    <a:pt x="15" y="99"/>
                    <a:pt x="14" y="99"/>
                  </a:cubicBezTo>
                  <a:cubicBezTo>
                    <a:pt x="14" y="99"/>
                    <a:pt x="13" y="99"/>
                    <a:pt x="13" y="99"/>
                  </a:cubicBezTo>
                  <a:cubicBezTo>
                    <a:pt x="13" y="98"/>
                    <a:pt x="13" y="98"/>
                    <a:pt x="13" y="97"/>
                  </a:cubicBezTo>
                  <a:cubicBezTo>
                    <a:pt x="13" y="97"/>
                    <a:pt x="13" y="96"/>
                    <a:pt x="14" y="96"/>
                  </a:cubicBezTo>
                  <a:cubicBezTo>
                    <a:pt x="15" y="96"/>
                    <a:pt x="16" y="96"/>
                    <a:pt x="17" y="96"/>
                  </a:cubicBezTo>
                  <a:cubicBezTo>
                    <a:pt x="18" y="96"/>
                    <a:pt x="19" y="96"/>
                    <a:pt x="20" y="96"/>
                  </a:cubicBezTo>
                  <a:cubicBezTo>
                    <a:pt x="20" y="96"/>
                    <a:pt x="21" y="97"/>
                    <a:pt x="21" y="97"/>
                  </a:cubicBezTo>
                  <a:cubicBezTo>
                    <a:pt x="22" y="98"/>
                    <a:pt x="23" y="98"/>
                    <a:pt x="23" y="98"/>
                  </a:cubicBezTo>
                  <a:cubicBezTo>
                    <a:pt x="23" y="99"/>
                    <a:pt x="23" y="99"/>
                    <a:pt x="24" y="99"/>
                  </a:cubicBezTo>
                  <a:cubicBezTo>
                    <a:pt x="24" y="100"/>
                    <a:pt x="25" y="100"/>
                    <a:pt x="25" y="100"/>
                  </a:cubicBezTo>
                  <a:cubicBezTo>
                    <a:pt x="26" y="102"/>
                    <a:pt x="26" y="102"/>
                    <a:pt x="26" y="102"/>
                  </a:cubicBezTo>
                  <a:cubicBezTo>
                    <a:pt x="26" y="102"/>
                    <a:pt x="26" y="102"/>
                    <a:pt x="26" y="102"/>
                  </a:cubicBezTo>
                  <a:cubicBezTo>
                    <a:pt x="28" y="103"/>
                    <a:pt x="28" y="103"/>
                    <a:pt x="28" y="103"/>
                  </a:cubicBezTo>
                  <a:cubicBezTo>
                    <a:pt x="28" y="103"/>
                    <a:pt x="31" y="104"/>
                    <a:pt x="31" y="104"/>
                  </a:cubicBezTo>
                  <a:cubicBezTo>
                    <a:pt x="31" y="104"/>
                    <a:pt x="31" y="104"/>
                    <a:pt x="32" y="104"/>
                  </a:cubicBezTo>
                  <a:cubicBezTo>
                    <a:pt x="33" y="104"/>
                    <a:pt x="33" y="103"/>
                    <a:pt x="33" y="103"/>
                  </a:cubicBezTo>
                  <a:cubicBezTo>
                    <a:pt x="33" y="103"/>
                    <a:pt x="34" y="103"/>
                    <a:pt x="34" y="103"/>
                  </a:cubicBezTo>
                  <a:cubicBezTo>
                    <a:pt x="34" y="103"/>
                    <a:pt x="37" y="101"/>
                    <a:pt x="37" y="101"/>
                  </a:cubicBezTo>
                  <a:cubicBezTo>
                    <a:pt x="37" y="102"/>
                    <a:pt x="38" y="102"/>
                    <a:pt x="39" y="102"/>
                  </a:cubicBezTo>
                  <a:cubicBezTo>
                    <a:pt x="39" y="102"/>
                    <a:pt x="42" y="104"/>
                    <a:pt x="42" y="104"/>
                  </a:cubicBezTo>
                  <a:cubicBezTo>
                    <a:pt x="42" y="103"/>
                    <a:pt x="42" y="102"/>
                    <a:pt x="42" y="102"/>
                  </a:cubicBezTo>
                  <a:cubicBezTo>
                    <a:pt x="42" y="102"/>
                    <a:pt x="43" y="101"/>
                    <a:pt x="43" y="101"/>
                  </a:cubicBezTo>
                  <a:cubicBezTo>
                    <a:pt x="47" y="101"/>
                    <a:pt x="47" y="101"/>
                    <a:pt x="47" y="101"/>
                  </a:cubicBezTo>
                  <a:cubicBezTo>
                    <a:pt x="47" y="101"/>
                    <a:pt x="48" y="100"/>
                    <a:pt x="48" y="100"/>
                  </a:cubicBezTo>
                  <a:cubicBezTo>
                    <a:pt x="47" y="100"/>
                    <a:pt x="46" y="100"/>
                    <a:pt x="46" y="100"/>
                  </a:cubicBezTo>
                  <a:cubicBezTo>
                    <a:pt x="44" y="101"/>
                    <a:pt x="44" y="101"/>
                    <a:pt x="44" y="101"/>
                  </a:cubicBezTo>
                  <a:cubicBezTo>
                    <a:pt x="42" y="101"/>
                    <a:pt x="42" y="101"/>
                    <a:pt x="42" y="101"/>
                  </a:cubicBezTo>
                  <a:cubicBezTo>
                    <a:pt x="42" y="101"/>
                    <a:pt x="41" y="102"/>
                    <a:pt x="41" y="102"/>
                  </a:cubicBezTo>
                  <a:cubicBezTo>
                    <a:pt x="40" y="102"/>
                    <a:pt x="39" y="101"/>
                    <a:pt x="39" y="101"/>
                  </a:cubicBezTo>
                  <a:cubicBezTo>
                    <a:pt x="38" y="100"/>
                    <a:pt x="36" y="99"/>
                    <a:pt x="36" y="99"/>
                  </a:cubicBezTo>
                  <a:cubicBezTo>
                    <a:pt x="35" y="99"/>
                    <a:pt x="36" y="99"/>
                    <a:pt x="34" y="98"/>
                  </a:cubicBezTo>
                  <a:cubicBezTo>
                    <a:pt x="32" y="97"/>
                    <a:pt x="31" y="96"/>
                    <a:pt x="31" y="96"/>
                  </a:cubicBezTo>
                  <a:cubicBezTo>
                    <a:pt x="30" y="95"/>
                    <a:pt x="30" y="95"/>
                    <a:pt x="30" y="95"/>
                  </a:cubicBezTo>
                  <a:cubicBezTo>
                    <a:pt x="30" y="95"/>
                    <a:pt x="30" y="94"/>
                    <a:pt x="29" y="94"/>
                  </a:cubicBezTo>
                  <a:cubicBezTo>
                    <a:pt x="28" y="93"/>
                    <a:pt x="25" y="92"/>
                    <a:pt x="25" y="92"/>
                  </a:cubicBezTo>
                  <a:cubicBezTo>
                    <a:pt x="25" y="92"/>
                    <a:pt x="25" y="91"/>
                    <a:pt x="25" y="91"/>
                  </a:cubicBezTo>
                  <a:cubicBezTo>
                    <a:pt x="25" y="91"/>
                    <a:pt x="25" y="88"/>
                    <a:pt x="25" y="88"/>
                  </a:cubicBezTo>
                  <a:cubicBezTo>
                    <a:pt x="25" y="87"/>
                    <a:pt x="24" y="85"/>
                    <a:pt x="24" y="85"/>
                  </a:cubicBezTo>
                  <a:cubicBezTo>
                    <a:pt x="24" y="85"/>
                    <a:pt x="26" y="84"/>
                    <a:pt x="26" y="84"/>
                  </a:cubicBezTo>
                  <a:cubicBezTo>
                    <a:pt x="27" y="84"/>
                    <a:pt x="28" y="85"/>
                    <a:pt x="28" y="85"/>
                  </a:cubicBezTo>
                  <a:cubicBezTo>
                    <a:pt x="29" y="84"/>
                    <a:pt x="29" y="84"/>
                    <a:pt x="29" y="84"/>
                  </a:cubicBezTo>
                  <a:cubicBezTo>
                    <a:pt x="37" y="73"/>
                    <a:pt x="37" y="73"/>
                    <a:pt x="37" y="73"/>
                  </a:cubicBezTo>
                  <a:cubicBezTo>
                    <a:pt x="44" y="63"/>
                    <a:pt x="44" y="63"/>
                    <a:pt x="44" y="63"/>
                  </a:cubicBezTo>
                  <a:cubicBezTo>
                    <a:pt x="47" y="48"/>
                    <a:pt x="47" y="48"/>
                    <a:pt x="47" y="48"/>
                  </a:cubicBezTo>
                  <a:cubicBezTo>
                    <a:pt x="49" y="41"/>
                    <a:pt x="49" y="41"/>
                    <a:pt x="49" y="41"/>
                  </a:cubicBezTo>
                  <a:cubicBezTo>
                    <a:pt x="51" y="35"/>
                    <a:pt x="51" y="35"/>
                    <a:pt x="51" y="35"/>
                  </a:cubicBezTo>
                  <a:cubicBezTo>
                    <a:pt x="51" y="35"/>
                    <a:pt x="51" y="34"/>
                    <a:pt x="52" y="35"/>
                  </a:cubicBezTo>
                  <a:cubicBezTo>
                    <a:pt x="52" y="35"/>
                    <a:pt x="53" y="37"/>
                    <a:pt x="53" y="37"/>
                  </a:cubicBezTo>
                  <a:cubicBezTo>
                    <a:pt x="54" y="38"/>
                    <a:pt x="54" y="38"/>
                    <a:pt x="54" y="38"/>
                  </a:cubicBezTo>
                  <a:cubicBezTo>
                    <a:pt x="55" y="38"/>
                    <a:pt x="55" y="38"/>
                    <a:pt x="55" y="38"/>
                  </a:cubicBezTo>
                  <a:cubicBezTo>
                    <a:pt x="55" y="38"/>
                    <a:pt x="57" y="37"/>
                    <a:pt x="58" y="37"/>
                  </a:cubicBezTo>
                  <a:cubicBezTo>
                    <a:pt x="58" y="37"/>
                    <a:pt x="62" y="39"/>
                    <a:pt x="62" y="39"/>
                  </a:cubicBezTo>
                  <a:cubicBezTo>
                    <a:pt x="62" y="39"/>
                    <a:pt x="62" y="41"/>
                    <a:pt x="62" y="42"/>
                  </a:cubicBezTo>
                  <a:cubicBezTo>
                    <a:pt x="62" y="42"/>
                    <a:pt x="64" y="44"/>
                    <a:pt x="63" y="45"/>
                  </a:cubicBezTo>
                  <a:cubicBezTo>
                    <a:pt x="63" y="45"/>
                    <a:pt x="62" y="47"/>
                    <a:pt x="62" y="47"/>
                  </a:cubicBezTo>
                  <a:cubicBezTo>
                    <a:pt x="62" y="47"/>
                    <a:pt x="63" y="48"/>
                    <a:pt x="63" y="48"/>
                  </a:cubicBezTo>
                  <a:cubicBezTo>
                    <a:pt x="64" y="48"/>
                    <a:pt x="64" y="48"/>
                    <a:pt x="65" y="48"/>
                  </a:cubicBezTo>
                  <a:cubicBezTo>
                    <a:pt x="66" y="48"/>
                    <a:pt x="67" y="49"/>
                    <a:pt x="67" y="49"/>
                  </a:cubicBezTo>
                  <a:cubicBezTo>
                    <a:pt x="67" y="49"/>
                    <a:pt x="67" y="50"/>
                    <a:pt x="67" y="50"/>
                  </a:cubicBezTo>
                  <a:cubicBezTo>
                    <a:pt x="67" y="50"/>
                    <a:pt x="67" y="52"/>
                    <a:pt x="67" y="52"/>
                  </a:cubicBezTo>
                  <a:cubicBezTo>
                    <a:pt x="67" y="53"/>
                    <a:pt x="65" y="53"/>
                    <a:pt x="65" y="53"/>
                  </a:cubicBezTo>
                  <a:cubicBezTo>
                    <a:pt x="65" y="53"/>
                    <a:pt x="65" y="54"/>
                    <a:pt x="65" y="54"/>
                  </a:cubicBezTo>
                  <a:cubicBezTo>
                    <a:pt x="64" y="55"/>
                    <a:pt x="63" y="56"/>
                    <a:pt x="62" y="56"/>
                  </a:cubicBezTo>
                  <a:cubicBezTo>
                    <a:pt x="62" y="56"/>
                    <a:pt x="60" y="54"/>
                    <a:pt x="60" y="54"/>
                  </a:cubicBezTo>
                  <a:cubicBezTo>
                    <a:pt x="60" y="54"/>
                    <a:pt x="59" y="55"/>
                    <a:pt x="59" y="55"/>
                  </a:cubicBezTo>
                  <a:cubicBezTo>
                    <a:pt x="60" y="57"/>
                    <a:pt x="60" y="57"/>
                    <a:pt x="60" y="57"/>
                  </a:cubicBezTo>
                  <a:cubicBezTo>
                    <a:pt x="61" y="60"/>
                    <a:pt x="61" y="60"/>
                    <a:pt x="61" y="60"/>
                  </a:cubicBezTo>
                  <a:cubicBezTo>
                    <a:pt x="60" y="61"/>
                    <a:pt x="60" y="61"/>
                    <a:pt x="60" y="61"/>
                  </a:cubicBezTo>
                  <a:cubicBezTo>
                    <a:pt x="61" y="64"/>
                    <a:pt x="61" y="64"/>
                    <a:pt x="61" y="64"/>
                  </a:cubicBezTo>
                  <a:cubicBezTo>
                    <a:pt x="61" y="66"/>
                    <a:pt x="61" y="66"/>
                    <a:pt x="61" y="66"/>
                  </a:cubicBezTo>
                  <a:cubicBezTo>
                    <a:pt x="59" y="67"/>
                    <a:pt x="59" y="67"/>
                    <a:pt x="59" y="67"/>
                  </a:cubicBezTo>
                  <a:cubicBezTo>
                    <a:pt x="59" y="67"/>
                    <a:pt x="58" y="68"/>
                    <a:pt x="57" y="68"/>
                  </a:cubicBezTo>
                  <a:cubicBezTo>
                    <a:pt x="57" y="68"/>
                    <a:pt x="56" y="67"/>
                    <a:pt x="56" y="68"/>
                  </a:cubicBezTo>
                  <a:cubicBezTo>
                    <a:pt x="57" y="69"/>
                    <a:pt x="57" y="70"/>
                    <a:pt x="58" y="70"/>
                  </a:cubicBezTo>
                  <a:cubicBezTo>
                    <a:pt x="59" y="70"/>
                    <a:pt x="61" y="70"/>
                    <a:pt x="61" y="70"/>
                  </a:cubicBezTo>
                  <a:cubicBezTo>
                    <a:pt x="63" y="73"/>
                    <a:pt x="63" y="73"/>
                    <a:pt x="63" y="73"/>
                  </a:cubicBezTo>
                  <a:cubicBezTo>
                    <a:pt x="63" y="73"/>
                    <a:pt x="64" y="73"/>
                    <a:pt x="65" y="73"/>
                  </a:cubicBezTo>
                  <a:cubicBezTo>
                    <a:pt x="65" y="73"/>
                    <a:pt x="67" y="74"/>
                    <a:pt x="67" y="74"/>
                  </a:cubicBezTo>
                  <a:cubicBezTo>
                    <a:pt x="67" y="74"/>
                    <a:pt x="67" y="74"/>
                    <a:pt x="68" y="75"/>
                  </a:cubicBezTo>
                  <a:cubicBezTo>
                    <a:pt x="69" y="75"/>
                    <a:pt x="71" y="76"/>
                    <a:pt x="71" y="76"/>
                  </a:cubicBezTo>
                  <a:cubicBezTo>
                    <a:pt x="71" y="76"/>
                    <a:pt x="71" y="75"/>
                    <a:pt x="70" y="75"/>
                  </a:cubicBezTo>
                  <a:cubicBezTo>
                    <a:pt x="70" y="75"/>
                    <a:pt x="69" y="72"/>
                    <a:pt x="67" y="72"/>
                  </a:cubicBezTo>
                  <a:cubicBezTo>
                    <a:pt x="66" y="71"/>
                    <a:pt x="65" y="71"/>
                    <a:pt x="64" y="71"/>
                  </a:cubicBezTo>
                  <a:cubicBezTo>
                    <a:pt x="63" y="71"/>
                    <a:pt x="61" y="70"/>
                    <a:pt x="61" y="70"/>
                  </a:cubicBezTo>
                  <a:cubicBezTo>
                    <a:pt x="61" y="69"/>
                    <a:pt x="60" y="68"/>
                    <a:pt x="61" y="68"/>
                  </a:cubicBezTo>
                  <a:cubicBezTo>
                    <a:pt x="61" y="67"/>
                    <a:pt x="61" y="66"/>
                    <a:pt x="63" y="66"/>
                  </a:cubicBezTo>
                  <a:cubicBezTo>
                    <a:pt x="64" y="66"/>
                    <a:pt x="65" y="67"/>
                    <a:pt x="66" y="66"/>
                  </a:cubicBezTo>
                  <a:cubicBezTo>
                    <a:pt x="67" y="66"/>
                    <a:pt x="69" y="63"/>
                    <a:pt x="69" y="63"/>
                  </a:cubicBezTo>
                  <a:cubicBezTo>
                    <a:pt x="71" y="61"/>
                    <a:pt x="71" y="61"/>
                    <a:pt x="71" y="61"/>
                  </a:cubicBezTo>
                  <a:cubicBezTo>
                    <a:pt x="74" y="60"/>
                    <a:pt x="74" y="60"/>
                    <a:pt x="74" y="60"/>
                  </a:cubicBezTo>
                  <a:cubicBezTo>
                    <a:pt x="74" y="60"/>
                    <a:pt x="78" y="58"/>
                    <a:pt x="78" y="58"/>
                  </a:cubicBezTo>
                  <a:cubicBezTo>
                    <a:pt x="78" y="58"/>
                    <a:pt x="79" y="58"/>
                    <a:pt x="80" y="59"/>
                  </a:cubicBezTo>
                  <a:cubicBezTo>
                    <a:pt x="81" y="60"/>
                    <a:pt x="81" y="60"/>
                    <a:pt x="81" y="60"/>
                  </a:cubicBezTo>
                  <a:cubicBezTo>
                    <a:pt x="82" y="60"/>
                    <a:pt x="84" y="61"/>
                    <a:pt x="84" y="61"/>
                  </a:cubicBezTo>
                  <a:cubicBezTo>
                    <a:pt x="84" y="61"/>
                    <a:pt x="84" y="61"/>
                    <a:pt x="85" y="62"/>
                  </a:cubicBezTo>
                  <a:cubicBezTo>
                    <a:pt x="85" y="62"/>
                    <a:pt x="86" y="63"/>
                    <a:pt x="85" y="65"/>
                  </a:cubicBezTo>
                  <a:cubicBezTo>
                    <a:pt x="85" y="66"/>
                    <a:pt x="85" y="67"/>
                    <a:pt x="85" y="67"/>
                  </a:cubicBezTo>
                  <a:cubicBezTo>
                    <a:pt x="85" y="67"/>
                    <a:pt x="86" y="66"/>
                    <a:pt x="86" y="65"/>
                  </a:cubicBezTo>
                  <a:cubicBezTo>
                    <a:pt x="86" y="63"/>
                    <a:pt x="86" y="62"/>
                    <a:pt x="86" y="61"/>
                  </a:cubicBezTo>
                  <a:cubicBezTo>
                    <a:pt x="86" y="60"/>
                    <a:pt x="85" y="59"/>
                    <a:pt x="85" y="59"/>
                  </a:cubicBezTo>
                  <a:cubicBezTo>
                    <a:pt x="85" y="59"/>
                    <a:pt x="83" y="60"/>
                    <a:pt x="81" y="59"/>
                  </a:cubicBezTo>
                  <a:cubicBezTo>
                    <a:pt x="80" y="58"/>
                    <a:pt x="80" y="57"/>
                    <a:pt x="79" y="57"/>
                  </a:cubicBezTo>
                  <a:cubicBezTo>
                    <a:pt x="79" y="57"/>
                    <a:pt x="78" y="56"/>
                    <a:pt x="77" y="56"/>
                  </a:cubicBezTo>
                  <a:cubicBezTo>
                    <a:pt x="77" y="56"/>
                    <a:pt x="77" y="55"/>
                    <a:pt x="77" y="54"/>
                  </a:cubicBezTo>
                  <a:cubicBezTo>
                    <a:pt x="77" y="53"/>
                    <a:pt x="77" y="52"/>
                    <a:pt x="77" y="51"/>
                  </a:cubicBezTo>
                  <a:cubicBezTo>
                    <a:pt x="77" y="51"/>
                    <a:pt x="76" y="50"/>
                    <a:pt x="77" y="49"/>
                  </a:cubicBezTo>
                  <a:cubicBezTo>
                    <a:pt x="78" y="48"/>
                    <a:pt x="78" y="48"/>
                    <a:pt x="79" y="48"/>
                  </a:cubicBezTo>
                  <a:cubicBezTo>
                    <a:pt x="79" y="47"/>
                    <a:pt x="81" y="46"/>
                    <a:pt x="80" y="46"/>
                  </a:cubicBezTo>
                  <a:cubicBezTo>
                    <a:pt x="80" y="45"/>
                    <a:pt x="79" y="45"/>
                    <a:pt x="78" y="45"/>
                  </a:cubicBezTo>
                  <a:cubicBezTo>
                    <a:pt x="77" y="45"/>
                    <a:pt x="78" y="46"/>
                    <a:pt x="77" y="46"/>
                  </a:cubicBezTo>
                  <a:cubicBezTo>
                    <a:pt x="75" y="46"/>
                    <a:pt x="75" y="45"/>
                    <a:pt x="74" y="44"/>
                  </a:cubicBezTo>
                  <a:cubicBezTo>
                    <a:pt x="74" y="43"/>
                    <a:pt x="74" y="43"/>
                    <a:pt x="73" y="44"/>
                  </a:cubicBezTo>
                  <a:cubicBezTo>
                    <a:pt x="72" y="44"/>
                    <a:pt x="71" y="43"/>
                    <a:pt x="71" y="43"/>
                  </a:cubicBezTo>
                  <a:cubicBezTo>
                    <a:pt x="71" y="43"/>
                    <a:pt x="70" y="42"/>
                    <a:pt x="71" y="41"/>
                  </a:cubicBezTo>
                  <a:cubicBezTo>
                    <a:pt x="71" y="41"/>
                    <a:pt x="72" y="39"/>
                    <a:pt x="72" y="39"/>
                  </a:cubicBezTo>
                  <a:cubicBezTo>
                    <a:pt x="72" y="39"/>
                    <a:pt x="72" y="36"/>
                    <a:pt x="72" y="36"/>
                  </a:cubicBezTo>
                  <a:cubicBezTo>
                    <a:pt x="72" y="35"/>
                    <a:pt x="72" y="35"/>
                    <a:pt x="72" y="35"/>
                  </a:cubicBezTo>
                  <a:close/>
                  <a:moveTo>
                    <a:pt x="127" y="1"/>
                  </a:moveTo>
                  <a:cubicBezTo>
                    <a:pt x="127" y="1"/>
                    <a:pt x="127" y="1"/>
                    <a:pt x="127" y="1"/>
                  </a:cubicBezTo>
                  <a:cubicBezTo>
                    <a:pt x="127" y="1"/>
                    <a:pt x="127" y="0"/>
                    <a:pt x="128" y="0"/>
                  </a:cubicBezTo>
                  <a:cubicBezTo>
                    <a:pt x="129" y="0"/>
                    <a:pt x="129" y="0"/>
                    <a:pt x="130" y="0"/>
                  </a:cubicBezTo>
                  <a:cubicBezTo>
                    <a:pt x="130" y="0"/>
                    <a:pt x="132" y="0"/>
                    <a:pt x="132" y="0"/>
                  </a:cubicBezTo>
                  <a:cubicBezTo>
                    <a:pt x="132" y="0"/>
                    <a:pt x="133" y="0"/>
                    <a:pt x="134" y="0"/>
                  </a:cubicBezTo>
                  <a:cubicBezTo>
                    <a:pt x="134" y="0"/>
                    <a:pt x="135" y="0"/>
                    <a:pt x="135" y="0"/>
                  </a:cubicBezTo>
                  <a:cubicBezTo>
                    <a:pt x="136" y="0"/>
                    <a:pt x="135" y="1"/>
                    <a:pt x="135" y="1"/>
                  </a:cubicBezTo>
                  <a:cubicBezTo>
                    <a:pt x="133" y="1"/>
                    <a:pt x="133" y="1"/>
                    <a:pt x="133" y="1"/>
                  </a:cubicBezTo>
                  <a:cubicBezTo>
                    <a:pt x="133" y="1"/>
                    <a:pt x="132" y="1"/>
                    <a:pt x="131" y="1"/>
                  </a:cubicBezTo>
                  <a:cubicBezTo>
                    <a:pt x="131" y="2"/>
                    <a:pt x="130" y="2"/>
                    <a:pt x="130" y="2"/>
                  </a:cubicBezTo>
                  <a:cubicBezTo>
                    <a:pt x="130" y="2"/>
                    <a:pt x="129" y="2"/>
                    <a:pt x="129" y="2"/>
                  </a:cubicBezTo>
                  <a:cubicBezTo>
                    <a:pt x="128" y="2"/>
                    <a:pt x="128" y="1"/>
                    <a:pt x="128" y="2"/>
                  </a:cubicBezTo>
                  <a:cubicBezTo>
                    <a:pt x="127" y="2"/>
                    <a:pt x="127" y="1"/>
                    <a:pt x="127" y="1"/>
                  </a:cubicBezTo>
                  <a:close/>
                  <a:moveTo>
                    <a:pt x="118" y="6"/>
                  </a:moveTo>
                  <a:cubicBezTo>
                    <a:pt x="118" y="6"/>
                    <a:pt x="118" y="6"/>
                    <a:pt x="118" y="6"/>
                  </a:cubicBezTo>
                  <a:cubicBezTo>
                    <a:pt x="118" y="6"/>
                    <a:pt x="118" y="5"/>
                    <a:pt x="119" y="5"/>
                  </a:cubicBezTo>
                  <a:cubicBezTo>
                    <a:pt x="119" y="5"/>
                    <a:pt x="119" y="4"/>
                    <a:pt x="120" y="5"/>
                  </a:cubicBezTo>
                  <a:cubicBezTo>
                    <a:pt x="120" y="5"/>
                    <a:pt x="120" y="7"/>
                    <a:pt x="120" y="7"/>
                  </a:cubicBezTo>
                  <a:cubicBezTo>
                    <a:pt x="119" y="7"/>
                    <a:pt x="119" y="7"/>
                    <a:pt x="118" y="7"/>
                  </a:cubicBezTo>
                  <a:cubicBezTo>
                    <a:pt x="118" y="7"/>
                    <a:pt x="118" y="6"/>
                    <a:pt x="118" y="6"/>
                  </a:cubicBezTo>
                  <a:close/>
                  <a:moveTo>
                    <a:pt x="112" y="9"/>
                  </a:moveTo>
                  <a:cubicBezTo>
                    <a:pt x="112" y="9"/>
                    <a:pt x="112" y="9"/>
                    <a:pt x="112" y="9"/>
                  </a:cubicBezTo>
                  <a:cubicBezTo>
                    <a:pt x="112" y="9"/>
                    <a:pt x="111" y="8"/>
                    <a:pt x="111" y="8"/>
                  </a:cubicBezTo>
                  <a:cubicBezTo>
                    <a:pt x="111" y="8"/>
                    <a:pt x="111" y="7"/>
                    <a:pt x="112" y="7"/>
                  </a:cubicBezTo>
                  <a:cubicBezTo>
                    <a:pt x="112" y="7"/>
                    <a:pt x="113" y="7"/>
                    <a:pt x="113" y="7"/>
                  </a:cubicBezTo>
                  <a:cubicBezTo>
                    <a:pt x="114" y="7"/>
                    <a:pt x="114" y="7"/>
                    <a:pt x="114" y="7"/>
                  </a:cubicBezTo>
                  <a:cubicBezTo>
                    <a:pt x="114" y="7"/>
                    <a:pt x="115" y="6"/>
                    <a:pt x="115" y="6"/>
                  </a:cubicBezTo>
                  <a:cubicBezTo>
                    <a:pt x="115" y="6"/>
                    <a:pt x="116" y="8"/>
                    <a:pt x="116" y="8"/>
                  </a:cubicBezTo>
                  <a:cubicBezTo>
                    <a:pt x="116" y="8"/>
                    <a:pt x="116" y="8"/>
                    <a:pt x="115" y="8"/>
                  </a:cubicBezTo>
                  <a:cubicBezTo>
                    <a:pt x="115" y="8"/>
                    <a:pt x="114" y="9"/>
                    <a:pt x="114" y="9"/>
                  </a:cubicBezTo>
                  <a:cubicBezTo>
                    <a:pt x="113" y="10"/>
                    <a:pt x="113" y="10"/>
                    <a:pt x="113" y="10"/>
                  </a:cubicBezTo>
                  <a:cubicBezTo>
                    <a:pt x="112" y="9"/>
                    <a:pt x="112" y="9"/>
                    <a:pt x="112" y="9"/>
                  </a:cubicBezTo>
                  <a:close/>
                  <a:moveTo>
                    <a:pt x="108" y="12"/>
                  </a:moveTo>
                  <a:cubicBezTo>
                    <a:pt x="108" y="12"/>
                    <a:pt x="108" y="12"/>
                    <a:pt x="108" y="12"/>
                  </a:cubicBezTo>
                  <a:cubicBezTo>
                    <a:pt x="108" y="11"/>
                    <a:pt x="107" y="11"/>
                    <a:pt x="107" y="11"/>
                  </a:cubicBezTo>
                  <a:cubicBezTo>
                    <a:pt x="107" y="11"/>
                    <a:pt x="106" y="10"/>
                    <a:pt x="106" y="10"/>
                  </a:cubicBezTo>
                  <a:cubicBezTo>
                    <a:pt x="106" y="10"/>
                    <a:pt x="106" y="9"/>
                    <a:pt x="107" y="9"/>
                  </a:cubicBezTo>
                  <a:cubicBezTo>
                    <a:pt x="107" y="9"/>
                    <a:pt x="107" y="9"/>
                    <a:pt x="107" y="10"/>
                  </a:cubicBezTo>
                  <a:cubicBezTo>
                    <a:pt x="108" y="10"/>
                    <a:pt x="108" y="11"/>
                    <a:pt x="108" y="11"/>
                  </a:cubicBezTo>
                  <a:cubicBezTo>
                    <a:pt x="108" y="12"/>
                    <a:pt x="108" y="12"/>
                    <a:pt x="108" y="12"/>
                  </a:cubicBezTo>
                  <a:close/>
                  <a:moveTo>
                    <a:pt x="96" y="12"/>
                  </a:moveTo>
                  <a:cubicBezTo>
                    <a:pt x="96" y="12"/>
                    <a:pt x="96" y="12"/>
                    <a:pt x="96" y="12"/>
                  </a:cubicBezTo>
                  <a:cubicBezTo>
                    <a:pt x="96" y="12"/>
                    <a:pt x="96" y="12"/>
                    <a:pt x="97" y="12"/>
                  </a:cubicBezTo>
                  <a:cubicBezTo>
                    <a:pt x="98" y="11"/>
                    <a:pt x="98" y="10"/>
                    <a:pt x="99" y="11"/>
                  </a:cubicBezTo>
                  <a:cubicBezTo>
                    <a:pt x="100" y="11"/>
                    <a:pt x="102" y="12"/>
                    <a:pt x="102" y="12"/>
                  </a:cubicBezTo>
                  <a:cubicBezTo>
                    <a:pt x="102" y="12"/>
                    <a:pt x="102" y="11"/>
                    <a:pt x="102" y="11"/>
                  </a:cubicBezTo>
                  <a:cubicBezTo>
                    <a:pt x="103" y="11"/>
                    <a:pt x="103" y="12"/>
                    <a:pt x="103" y="12"/>
                  </a:cubicBezTo>
                  <a:cubicBezTo>
                    <a:pt x="103" y="12"/>
                    <a:pt x="102" y="12"/>
                    <a:pt x="102" y="12"/>
                  </a:cubicBezTo>
                  <a:cubicBezTo>
                    <a:pt x="101" y="13"/>
                    <a:pt x="101" y="13"/>
                    <a:pt x="100" y="13"/>
                  </a:cubicBezTo>
                  <a:cubicBezTo>
                    <a:pt x="99" y="13"/>
                    <a:pt x="99" y="12"/>
                    <a:pt x="98" y="13"/>
                  </a:cubicBezTo>
                  <a:cubicBezTo>
                    <a:pt x="98" y="13"/>
                    <a:pt x="98" y="14"/>
                    <a:pt x="97" y="14"/>
                  </a:cubicBezTo>
                  <a:cubicBezTo>
                    <a:pt x="97" y="14"/>
                    <a:pt x="96" y="14"/>
                    <a:pt x="96" y="14"/>
                  </a:cubicBezTo>
                  <a:cubicBezTo>
                    <a:pt x="96" y="13"/>
                    <a:pt x="96" y="12"/>
                    <a:pt x="96" y="12"/>
                  </a:cubicBezTo>
                  <a:close/>
                  <a:moveTo>
                    <a:pt x="93" y="13"/>
                  </a:moveTo>
                  <a:cubicBezTo>
                    <a:pt x="93" y="13"/>
                    <a:pt x="93" y="13"/>
                    <a:pt x="93" y="13"/>
                  </a:cubicBezTo>
                  <a:cubicBezTo>
                    <a:pt x="93" y="13"/>
                    <a:pt x="93" y="12"/>
                    <a:pt x="94" y="13"/>
                  </a:cubicBezTo>
                  <a:cubicBezTo>
                    <a:pt x="94" y="13"/>
                    <a:pt x="94" y="12"/>
                    <a:pt x="94" y="13"/>
                  </a:cubicBezTo>
                  <a:cubicBezTo>
                    <a:pt x="95" y="14"/>
                    <a:pt x="95" y="15"/>
                    <a:pt x="94" y="15"/>
                  </a:cubicBezTo>
                  <a:cubicBezTo>
                    <a:pt x="93" y="14"/>
                    <a:pt x="93" y="13"/>
                    <a:pt x="93" y="13"/>
                  </a:cubicBezTo>
                  <a:close/>
                  <a:moveTo>
                    <a:pt x="81" y="13"/>
                  </a:moveTo>
                  <a:cubicBezTo>
                    <a:pt x="81" y="13"/>
                    <a:pt x="81" y="13"/>
                    <a:pt x="81" y="13"/>
                  </a:cubicBezTo>
                  <a:cubicBezTo>
                    <a:pt x="81" y="13"/>
                    <a:pt x="81" y="12"/>
                    <a:pt x="82" y="12"/>
                  </a:cubicBezTo>
                  <a:cubicBezTo>
                    <a:pt x="82" y="12"/>
                    <a:pt x="82" y="12"/>
                    <a:pt x="83" y="12"/>
                  </a:cubicBezTo>
                  <a:cubicBezTo>
                    <a:pt x="83" y="13"/>
                    <a:pt x="84" y="13"/>
                    <a:pt x="84" y="13"/>
                  </a:cubicBezTo>
                  <a:cubicBezTo>
                    <a:pt x="85" y="13"/>
                    <a:pt x="85" y="13"/>
                    <a:pt x="85" y="13"/>
                  </a:cubicBezTo>
                  <a:cubicBezTo>
                    <a:pt x="86" y="13"/>
                    <a:pt x="86" y="12"/>
                    <a:pt x="87" y="13"/>
                  </a:cubicBezTo>
                  <a:cubicBezTo>
                    <a:pt x="88" y="13"/>
                    <a:pt x="88" y="13"/>
                    <a:pt x="89" y="13"/>
                  </a:cubicBezTo>
                  <a:cubicBezTo>
                    <a:pt x="89" y="13"/>
                    <a:pt x="91" y="13"/>
                    <a:pt x="91" y="13"/>
                  </a:cubicBezTo>
                  <a:cubicBezTo>
                    <a:pt x="91" y="13"/>
                    <a:pt x="91" y="14"/>
                    <a:pt x="91" y="14"/>
                  </a:cubicBezTo>
                  <a:cubicBezTo>
                    <a:pt x="90" y="14"/>
                    <a:pt x="90" y="14"/>
                    <a:pt x="89" y="14"/>
                  </a:cubicBezTo>
                  <a:cubicBezTo>
                    <a:pt x="89" y="14"/>
                    <a:pt x="90" y="14"/>
                    <a:pt x="88" y="14"/>
                  </a:cubicBezTo>
                  <a:cubicBezTo>
                    <a:pt x="87" y="14"/>
                    <a:pt x="87" y="14"/>
                    <a:pt x="86" y="14"/>
                  </a:cubicBezTo>
                  <a:cubicBezTo>
                    <a:pt x="86" y="14"/>
                    <a:pt x="86" y="14"/>
                    <a:pt x="85" y="14"/>
                  </a:cubicBezTo>
                  <a:cubicBezTo>
                    <a:pt x="85" y="14"/>
                    <a:pt x="85" y="14"/>
                    <a:pt x="85" y="14"/>
                  </a:cubicBezTo>
                  <a:cubicBezTo>
                    <a:pt x="84" y="14"/>
                    <a:pt x="87" y="13"/>
                    <a:pt x="84" y="14"/>
                  </a:cubicBezTo>
                  <a:cubicBezTo>
                    <a:pt x="81" y="15"/>
                    <a:pt x="81" y="15"/>
                    <a:pt x="81" y="15"/>
                  </a:cubicBezTo>
                  <a:cubicBezTo>
                    <a:pt x="81" y="15"/>
                    <a:pt x="81" y="14"/>
                    <a:pt x="81" y="14"/>
                  </a:cubicBezTo>
                  <a:cubicBezTo>
                    <a:pt x="81" y="14"/>
                    <a:pt x="81" y="13"/>
                    <a:pt x="81" y="13"/>
                  </a:cubicBezTo>
                  <a:close/>
                  <a:moveTo>
                    <a:pt x="68" y="16"/>
                  </a:moveTo>
                  <a:cubicBezTo>
                    <a:pt x="68" y="16"/>
                    <a:pt x="68" y="16"/>
                    <a:pt x="68" y="16"/>
                  </a:cubicBezTo>
                  <a:cubicBezTo>
                    <a:pt x="69" y="16"/>
                    <a:pt x="69" y="16"/>
                    <a:pt x="69" y="16"/>
                  </a:cubicBezTo>
                  <a:cubicBezTo>
                    <a:pt x="69" y="16"/>
                    <a:pt x="71" y="16"/>
                    <a:pt x="71" y="15"/>
                  </a:cubicBezTo>
                  <a:cubicBezTo>
                    <a:pt x="72" y="15"/>
                    <a:pt x="72" y="15"/>
                    <a:pt x="72" y="15"/>
                  </a:cubicBezTo>
                  <a:cubicBezTo>
                    <a:pt x="72" y="15"/>
                    <a:pt x="74" y="14"/>
                    <a:pt x="74" y="14"/>
                  </a:cubicBezTo>
                  <a:cubicBezTo>
                    <a:pt x="75" y="14"/>
                    <a:pt x="76" y="13"/>
                    <a:pt x="76" y="13"/>
                  </a:cubicBezTo>
                  <a:cubicBezTo>
                    <a:pt x="76" y="13"/>
                    <a:pt x="78" y="14"/>
                    <a:pt x="78" y="14"/>
                  </a:cubicBezTo>
                  <a:cubicBezTo>
                    <a:pt x="79" y="14"/>
                    <a:pt x="79" y="13"/>
                    <a:pt x="79" y="13"/>
                  </a:cubicBezTo>
                  <a:cubicBezTo>
                    <a:pt x="77" y="12"/>
                    <a:pt x="77" y="12"/>
                    <a:pt x="77" y="12"/>
                  </a:cubicBezTo>
                  <a:cubicBezTo>
                    <a:pt x="73" y="13"/>
                    <a:pt x="73" y="13"/>
                    <a:pt x="73" y="13"/>
                  </a:cubicBezTo>
                  <a:cubicBezTo>
                    <a:pt x="73" y="13"/>
                    <a:pt x="70" y="14"/>
                    <a:pt x="69" y="14"/>
                  </a:cubicBezTo>
                  <a:cubicBezTo>
                    <a:pt x="68" y="13"/>
                    <a:pt x="67" y="14"/>
                    <a:pt x="67" y="14"/>
                  </a:cubicBezTo>
                  <a:cubicBezTo>
                    <a:pt x="66" y="15"/>
                    <a:pt x="66" y="15"/>
                    <a:pt x="66" y="15"/>
                  </a:cubicBezTo>
                  <a:cubicBezTo>
                    <a:pt x="66" y="15"/>
                    <a:pt x="67" y="16"/>
                    <a:pt x="67" y="16"/>
                  </a:cubicBezTo>
                  <a:cubicBezTo>
                    <a:pt x="67" y="17"/>
                    <a:pt x="68" y="16"/>
                    <a:pt x="68" y="16"/>
                  </a:cubicBezTo>
                  <a:close/>
                  <a:moveTo>
                    <a:pt x="56" y="22"/>
                  </a:moveTo>
                  <a:cubicBezTo>
                    <a:pt x="56" y="22"/>
                    <a:pt x="56" y="22"/>
                    <a:pt x="56" y="22"/>
                  </a:cubicBezTo>
                  <a:cubicBezTo>
                    <a:pt x="56" y="22"/>
                    <a:pt x="56" y="22"/>
                    <a:pt x="56" y="22"/>
                  </a:cubicBezTo>
                  <a:cubicBezTo>
                    <a:pt x="57" y="23"/>
                    <a:pt x="57" y="23"/>
                    <a:pt x="57" y="23"/>
                  </a:cubicBezTo>
                  <a:cubicBezTo>
                    <a:pt x="57" y="23"/>
                    <a:pt x="58" y="22"/>
                    <a:pt x="58" y="22"/>
                  </a:cubicBezTo>
                  <a:cubicBezTo>
                    <a:pt x="58" y="21"/>
                    <a:pt x="59" y="21"/>
                    <a:pt x="59" y="21"/>
                  </a:cubicBezTo>
                  <a:cubicBezTo>
                    <a:pt x="59" y="21"/>
                    <a:pt x="60" y="20"/>
                    <a:pt x="61" y="20"/>
                  </a:cubicBezTo>
                  <a:cubicBezTo>
                    <a:pt x="61" y="20"/>
                    <a:pt x="63" y="19"/>
                    <a:pt x="63" y="19"/>
                  </a:cubicBezTo>
                  <a:cubicBezTo>
                    <a:pt x="63" y="18"/>
                    <a:pt x="63" y="18"/>
                    <a:pt x="63" y="18"/>
                  </a:cubicBezTo>
                  <a:cubicBezTo>
                    <a:pt x="63" y="18"/>
                    <a:pt x="60" y="18"/>
                    <a:pt x="60" y="18"/>
                  </a:cubicBezTo>
                  <a:cubicBezTo>
                    <a:pt x="60" y="18"/>
                    <a:pt x="58" y="20"/>
                    <a:pt x="58" y="20"/>
                  </a:cubicBezTo>
                  <a:cubicBezTo>
                    <a:pt x="58" y="20"/>
                    <a:pt x="56" y="22"/>
                    <a:pt x="56" y="22"/>
                  </a:cubicBezTo>
                  <a:close/>
                  <a:moveTo>
                    <a:pt x="55" y="32"/>
                  </a:moveTo>
                  <a:cubicBezTo>
                    <a:pt x="55" y="32"/>
                    <a:pt x="55" y="32"/>
                    <a:pt x="55" y="32"/>
                  </a:cubicBezTo>
                  <a:cubicBezTo>
                    <a:pt x="55" y="32"/>
                    <a:pt x="57" y="30"/>
                    <a:pt x="57" y="29"/>
                  </a:cubicBezTo>
                  <a:cubicBezTo>
                    <a:pt x="57" y="29"/>
                    <a:pt x="57" y="27"/>
                    <a:pt x="57" y="27"/>
                  </a:cubicBezTo>
                  <a:cubicBezTo>
                    <a:pt x="57" y="25"/>
                    <a:pt x="57" y="25"/>
                    <a:pt x="57" y="25"/>
                  </a:cubicBezTo>
                  <a:cubicBezTo>
                    <a:pt x="55" y="23"/>
                    <a:pt x="55" y="23"/>
                    <a:pt x="55" y="23"/>
                  </a:cubicBezTo>
                  <a:cubicBezTo>
                    <a:pt x="55" y="23"/>
                    <a:pt x="54" y="25"/>
                    <a:pt x="54" y="25"/>
                  </a:cubicBezTo>
                  <a:cubicBezTo>
                    <a:pt x="54" y="26"/>
                    <a:pt x="53" y="26"/>
                    <a:pt x="52" y="27"/>
                  </a:cubicBezTo>
                  <a:cubicBezTo>
                    <a:pt x="51" y="28"/>
                    <a:pt x="51" y="29"/>
                    <a:pt x="51" y="30"/>
                  </a:cubicBezTo>
                  <a:cubicBezTo>
                    <a:pt x="51" y="30"/>
                    <a:pt x="50" y="31"/>
                    <a:pt x="50" y="32"/>
                  </a:cubicBezTo>
                  <a:cubicBezTo>
                    <a:pt x="50" y="33"/>
                    <a:pt x="51" y="33"/>
                    <a:pt x="52" y="33"/>
                  </a:cubicBezTo>
                  <a:cubicBezTo>
                    <a:pt x="53" y="33"/>
                    <a:pt x="52" y="33"/>
                    <a:pt x="52" y="33"/>
                  </a:cubicBezTo>
                  <a:cubicBezTo>
                    <a:pt x="55" y="32"/>
                    <a:pt x="55" y="32"/>
                    <a:pt x="55" y="32"/>
                  </a:cubicBezTo>
                  <a:close/>
                  <a:moveTo>
                    <a:pt x="21" y="94"/>
                  </a:moveTo>
                  <a:cubicBezTo>
                    <a:pt x="21" y="94"/>
                    <a:pt x="21" y="94"/>
                    <a:pt x="21" y="94"/>
                  </a:cubicBezTo>
                  <a:cubicBezTo>
                    <a:pt x="21" y="94"/>
                    <a:pt x="21" y="94"/>
                    <a:pt x="22" y="94"/>
                  </a:cubicBezTo>
                  <a:cubicBezTo>
                    <a:pt x="22" y="94"/>
                    <a:pt x="22" y="93"/>
                    <a:pt x="22" y="93"/>
                  </a:cubicBezTo>
                  <a:cubicBezTo>
                    <a:pt x="23" y="93"/>
                    <a:pt x="23" y="94"/>
                    <a:pt x="23" y="94"/>
                  </a:cubicBezTo>
                  <a:cubicBezTo>
                    <a:pt x="24" y="94"/>
                    <a:pt x="24" y="95"/>
                    <a:pt x="24" y="95"/>
                  </a:cubicBezTo>
                  <a:cubicBezTo>
                    <a:pt x="25" y="97"/>
                    <a:pt x="25" y="97"/>
                    <a:pt x="25" y="97"/>
                  </a:cubicBezTo>
                  <a:cubicBezTo>
                    <a:pt x="25" y="97"/>
                    <a:pt x="25" y="98"/>
                    <a:pt x="25" y="98"/>
                  </a:cubicBezTo>
                  <a:cubicBezTo>
                    <a:pt x="25" y="99"/>
                    <a:pt x="25" y="99"/>
                    <a:pt x="25" y="99"/>
                  </a:cubicBezTo>
                  <a:cubicBezTo>
                    <a:pt x="25" y="99"/>
                    <a:pt x="26" y="99"/>
                    <a:pt x="27" y="99"/>
                  </a:cubicBezTo>
                  <a:cubicBezTo>
                    <a:pt x="27" y="99"/>
                    <a:pt x="27" y="100"/>
                    <a:pt x="28" y="100"/>
                  </a:cubicBezTo>
                  <a:cubicBezTo>
                    <a:pt x="29" y="101"/>
                    <a:pt x="29" y="101"/>
                    <a:pt x="29" y="101"/>
                  </a:cubicBezTo>
                  <a:cubicBezTo>
                    <a:pt x="30" y="102"/>
                    <a:pt x="30" y="102"/>
                    <a:pt x="31" y="103"/>
                  </a:cubicBezTo>
                  <a:cubicBezTo>
                    <a:pt x="32" y="103"/>
                    <a:pt x="32" y="103"/>
                    <a:pt x="33" y="103"/>
                  </a:cubicBezTo>
                  <a:cubicBezTo>
                    <a:pt x="33" y="102"/>
                    <a:pt x="33" y="102"/>
                    <a:pt x="34" y="102"/>
                  </a:cubicBezTo>
                  <a:cubicBezTo>
                    <a:pt x="34" y="102"/>
                    <a:pt x="34" y="102"/>
                    <a:pt x="35" y="102"/>
                  </a:cubicBezTo>
                  <a:cubicBezTo>
                    <a:pt x="35" y="101"/>
                    <a:pt x="34" y="101"/>
                    <a:pt x="34" y="101"/>
                  </a:cubicBezTo>
                  <a:cubicBezTo>
                    <a:pt x="34" y="101"/>
                    <a:pt x="33" y="100"/>
                    <a:pt x="32" y="99"/>
                  </a:cubicBezTo>
                  <a:cubicBezTo>
                    <a:pt x="32" y="99"/>
                    <a:pt x="32" y="99"/>
                    <a:pt x="32" y="98"/>
                  </a:cubicBezTo>
                  <a:cubicBezTo>
                    <a:pt x="32" y="98"/>
                    <a:pt x="32" y="98"/>
                    <a:pt x="31" y="97"/>
                  </a:cubicBezTo>
                  <a:cubicBezTo>
                    <a:pt x="30" y="97"/>
                    <a:pt x="30" y="97"/>
                    <a:pt x="30" y="97"/>
                  </a:cubicBezTo>
                  <a:cubicBezTo>
                    <a:pt x="29" y="96"/>
                    <a:pt x="29" y="95"/>
                    <a:pt x="29" y="95"/>
                  </a:cubicBezTo>
                  <a:cubicBezTo>
                    <a:pt x="29" y="95"/>
                    <a:pt x="27" y="95"/>
                    <a:pt x="27" y="94"/>
                  </a:cubicBezTo>
                  <a:cubicBezTo>
                    <a:pt x="27" y="94"/>
                    <a:pt x="26" y="94"/>
                    <a:pt x="26" y="94"/>
                  </a:cubicBezTo>
                  <a:cubicBezTo>
                    <a:pt x="26" y="94"/>
                    <a:pt x="24" y="93"/>
                    <a:pt x="24" y="92"/>
                  </a:cubicBezTo>
                  <a:cubicBezTo>
                    <a:pt x="24" y="92"/>
                    <a:pt x="24" y="91"/>
                    <a:pt x="24" y="91"/>
                  </a:cubicBezTo>
                  <a:cubicBezTo>
                    <a:pt x="24" y="91"/>
                    <a:pt x="23" y="91"/>
                    <a:pt x="22" y="91"/>
                  </a:cubicBezTo>
                  <a:cubicBezTo>
                    <a:pt x="21" y="92"/>
                    <a:pt x="20" y="92"/>
                    <a:pt x="20" y="92"/>
                  </a:cubicBezTo>
                  <a:cubicBezTo>
                    <a:pt x="19" y="92"/>
                    <a:pt x="19" y="93"/>
                    <a:pt x="19" y="93"/>
                  </a:cubicBezTo>
                  <a:cubicBezTo>
                    <a:pt x="19" y="93"/>
                    <a:pt x="19" y="94"/>
                    <a:pt x="20" y="94"/>
                  </a:cubicBezTo>
                  <a:cubicBezTo>
                    <a:pt x="20" y="95"/>
                    <a:pt x="21" y="94"/>
                    <a:pt x="21" y="94"/>
                  </a:cubicBezTo>
                  <a:close/>
                  <a:moveTo>
                    <a:pt x="71" y="75"/>
                  </a:moveTo>
                  <a:cubicBezTo>
                    <a:pt x="71" y="75"/>
                    <a:pt x="71" y="75"/>
                    <a:pt x="71" y="75"/>
                  </a:cubicBezTo>
                  <a:cubicBezTo>
                    <a:pt x="71" y="76"/>
                    <a:pt x="71" y="76"/>
                    <a:pt x="71" y="76"/>
                  </a:cubicBezTo>
                  <a:cubicBezTo>
                    <a:pt x="71" y="76"/>
                    <a:pt x="71" y="76"/>
                    <a:pt x="72" y="76"/>
                  </a:cubicBezTo>
                  <a:cubicBezTo>
                    <a:pt x="72" y="75"/>
                    <a:pt x="72" y="76"/>
                    <a:pt x="73" y="76"/>
                  </a:cubicBezTo>
                  <a:cubicBezTo>
                    <a:pt x="73" y="76"/>
                    <a:pt x="73" y="76"/>
                    <a:pt x="73" y="76"/>
                  </a:cubicBezTo>
                  <a:cubicBezTo>
                    <a:pt x="74" y="76"/>
                    <a:pt x="75" y="74"/>
                    <a:pt x="75" y="74"/>
                  </a:cubicBezTo>
                  <a:cubicBezTo>
                    <a:pt x="75" y="74"/>
                    <a:pt x="75" y="74"/>
                    <a:pt x="76" y="74"/>
                  </a:cubicBezTo>
                  <a:cubicBezTo>
                    <a:pt x="76" y="74"/>
                    <a:pt x="77" y="74"/>
                    <a:pt x="77" y="73"/>
                  </a:cubicBezTo>
                  <a:cubicBezTo>
                    <a:pt x="77" y="73"/>
                    <a:pt x="77" y="73"/>
                    <a:pt x="78" y="73"/>
                  </a:cubicBezTo>
                  <a:cubicBezTo>
                    <a:pt x="78" y="72"/>
                    <a:pt x="78" y="72"/>
                    <a:pt x="78" y="72"/>
                  </a:cubicBezTo>
                  <a:cubicBezTo>
                    <a:pt x="79" y="71"/>
                    <a:pt x="80" y="71"/>
                    <a:pt x="80" y="71"/>
                  </a:cubicBezTo>
                  <a:cubicBezTo>
                    <a:pt x="81" y="70"/>
                    <a:pt x="81" y="70"/>
                    <a:pt x="81" y="69"/>
                  </a:cubicBezTo>
                  <a:cubicBezTo>
                    <a:pt x="81" y="69"/>
                    <a:pt x="80" y="69"/>
                    <a:pt x="80" y="70"/>
                  </a:cubicBezTo>
                  <a:cubicBezTo>
                    <a:pt x="79" y="70"/>
                    <a:pt x="78" y="70"/>
                    <a:pt x="78" y="70"/>
                  </a:cubicBezTo>
                  <a:cubicBezTo>
                    <a:pt x="78" y="71"/>
                    <a:pt x="77" y="71"/>
                    <a:pt x="77" y="71"/>
                  </a:cubicBezTo>
                  <a:cubicBezTo>
                    <a:pt x="76" y="71"/>
                    <a:pt x="75" y="72"/>
                    <a:pt x="74" y="72"/>
                  </a:cubicBezTo>
                  <a:cubicBezTo>
                    <a:pt x="74" y="72"/>
                    <a:pt x="74" y="73"/>
                    <a:pt x="73" y="74"/>
                  </a:cubicBezTo>
                  <a:cubicBezTo>
                    <a:pt x="73" y="74"/>
                    <a:pt x="73" y="74"/>
                    <a:pt x="73" y="75"/>
                  </a:cubicBezTo>
                  <a:cubicBezTo>
                    <a:pt x="72" y="75"/>
                    <a:pt x="71" y="75"/>
                    <a:pt x="71" y="75"/>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5" name="Freeform 217"/>
            <p:cNvSpPr>
              <a:spLocks/>
            </p:cNvSpPr>
            <p:nvPr/>
          </p:nvSpPr>
          <p:spPr bwMode="auto">
            <a:xfrm>
              <a:off x="8054896" y="3267063"/>
              <a:ext cx="384801" cy="263158"/>
            </a:xfrm>
            <a:custGeom>
              <a:avLst/>
              <a:gdLst>
                <a:gd name="T0" fmla="*/ 4 w 169"/>
                <a:gd name="T1" fmla="*/ 28 h 119"/>
                <a:gd name="T2" fmla="*/ 17 w 169"/>
                <a:gd name="T3" fmla="*/ 23 h 119"/>
                <a:gd name="T4" fmla="*/ 24 w 169"/>
                <a:gd name="T5" fmla="*/ 19 h 119"/>
                <a:gd name="T6" fmla="*/ 29 w 169"/>
                <a:gd name="T7" fmla="*/ 16 h 119"/>
                <a:gd name="T8" fmla="*/ 32 w 169"/>
                <a:gd name="T9" fmla="*/ 14 h 119"/>
                <a:gd name="T10" fmla="*/ 38 w 169"/>
                <a:gd name="T11" fmla="*/ 12 h 119"/>
                <a:gd name="T12" fmla="*/ 44 w 169"/>
                <a:gd name="T13" fmla="*/ 11 h 119"/>
                <a:gd name="T14" fmla="*/ 48 w 169"/>
                <a:gd name="T15" fmla="*/ 8 h 119"/>
                <a:gd name="T16" fmla="*/ 56 w 169"/>
                <a:gd name="T17" fmla="*/ 7 h 119"/>
                <a:gd name="T18" fmla="*/ 55 w 169"/>
                <a:gd name="T19" fmla="*/ 2 h 119"/>
                <a:gd name="T20" fmla="*/ 63 w 169"/>
                <a:gd name="T21" fmla="*/ 0 h 119"/>
                <a:gd name="T22" fmla="*/ 69 w 169"/>
                <a:gd name="T23" fmla="*/ 4 h 119"/>
                <a:gd name="T24" fmla="*/ 73 w 169"/>
                <a:gd name="T25" fmla="*/ 8 h 119"/>
                <a:gd name="T26" fmla="*/ 72 w 169"/>
                <a:gd name="T27" fmla="*/ 11 h 119"/>
                <a:gd name="T28" fmla="*/ 78 w 169"/>
                <a:gd name="T29" fmla="*/ 12 h 119"/>
                <a:gd name="T30" fmla="*/ 85 w 169"/>
                <a:gd name="T31" fmla="*/ 10 h 119"/>
                <a:gd name="T32" fmla="*/ 88 w 169"/>
                <a:gd name="T33" fmla="*/ 13 h 119"/>
                <a:gd name="T34" fmla="*/ 95 w 169"/>
                <a:gd name="T35" fmla="*/ 16 h 119"/>
                <a:gd name="T36" fmla="*/ 95 w 169"/>
                <a:gd name="T37" fmla="*/ 21 h 119"/>
                <a:gd name="T38" fmla="*/ 91 w 169"/>
                <a:gd name="T39" fmla="*/ 27 h 119"/>
                <a:gd name="T40" fmla="*/ 95 w 169"/>
                <a:gd name="T41" fmla="*/ 34 h 119"/>
                <a:gd name="T42" fmla="*/ 106 w 169"/>
                <a:gd name="T43" fmla="*/ 41 h 119"/>
                <a:gd name="T44" fmla="*/ 116 w 169"/>
                <a:gd name="T45" fmla="*/ 45 h 119"/>
                <a:gd name="T46" fmla="*/ 123 w 169"/>
                <a:gd name="T47" fmla="*/ 47 h 119"/>
                <a:gd name="T48" fmla="*/ 123 w 169"/>
                <a:gd name="T49" fmla="*/ 53 h 119"/>
                <a:gd name="T50" fmla="*/ 119 w 169"/>
                <a:gd name="T51" fmla="*/ 59 h 119"/>
                <a:gd name="T52" fmla="*/ 110 w 169"/>
                <a:gd name="T53" fmla="*/ 64 h 119"/>
                <a:gd name="T54" fmla="*/ 119 w 169"/>
                <a:gd name="T55" fmla="*/ 66 h 119"/>
                <a:gd name="T56" fmla="*/ 125 w 169"/>
                <a:gd name="T57" fmla="*/ 71 h 119"/>
                <a:gd name="T58" fmla="*/ 140 w 169"/>
                <a:gd name="T59" fmla="*/ 76 h 119"/>
                <a:gd name="T60" fmla="*/ 147 w 169"/>
                <a:gd name="T61" fmla="*/ 76 h 119"/>
                <a:gd name="T62" fmla="*/ 158 w 169"/>
                <a:gd name="T63" fmla="*/ 75 h 119"/>
                <a:gd name="T64" fmla="*/ 155 w 169"/>
                <a:gd name="T65" fmla="*/ 83 h 119"/>
                <a:gd name="T66" fmla="*/ 156 w 169"/>
                <a:gd name="T67" fmla="*/ 87 h 119"/>
                <a:gd name="T68" fmla="*/ 164 w 169"/>
                <a:gd name="T69" fmla="*/ 93 h 119"/>
                <a:gd name="T70" fmla="*/ 158 w 169"/>
                <a:gd name="T71" fmla="*/ 96 h 119"/>
                <a:gd name="T72" fmla="*/ 164 w 169"/>
                <a:gd name="T73" fmla="*/ 101 h 119"/>
                <a:gd name="T74" fmla="*/ 167 w 169"/>
                <a:gd name="T75" fmla="*/ 111 h 119"/>
                <a:gd name="T76" fmla="*/ 162 w 169"/>
                <a:gd name="T77" fmla="*/ 114 h 119"/>
                <a:gd name="T78" fmla="*/ 154 w 169"/>
                <a:gd name="T79" fmla="*/ 119 h 119"/>
                <a:gd name="T80" fmla="*/ 142 w 169"/>
                <a:gd name="T81" fmla="*/ 107 h 119"/>
                <a:gd name="T82" fmla="*/ 138 w 169"/>
                <a:gd name="T83" fmla="*/ 98 h 119"/>
                <a:gd name="T84" fmla="*/ 129 w 169"/>
                <a:gd name="T85" fmla="*/ 97 h 119"/>
                <a:gd name="T86" fmla="*/ 126 w 169"/>
                <a:gd name="T87" fmla="*/ 85 h 119"/>
                <a:gd name="T88" fmla="*/ 114 w 169"/>
                <a:gd name="T89" fmla="*/ 91 h 119"/>
                <a:gd name="T90" fmla="*/ 101 w 169"/>
                <a:gd name="T91" fmla="*/ 90 h 119"/>
                <a:gd name="T92" fmla="*/ 96 w 169"/>
                <a:gd name="T93" fmla="*/ 86 h 119"/>
                <a:gd name="T94" fmla="*/ 88 w 169"/>
                <a:gd name="T95" fmla="*/ 84 h 119"/>
                <a:gd name="T96" fmla="*/ 76 w 169"/>
                <a:gd name="T97" fmla="*/ 88 h 119"/>
                <a:gd name="T98" fmla="*/ 69 w 169"/>
                <a:gd name="T99" fmla="*/ 84 h 119"/>
                <a:gd name="T100" fmla="*/ 56 w 169"/>
                <a:gd name="T101" fmla="*/ 80 h 119"/>
                <a:gd name="T102" fmla="*/ 41 w 169"/>
                <a:gd name="T103" fmla="*/ 83 h 119"/>
                <a:gd name="T104" fmla="*/ 30 w 169"/>
                <a:gd name="T105" fmla="*/ 83 h 119"/>
                <a:gd name="T106" fmla="*/ 26 w 169"/>
                <a:gd name="T107" fmla="*/ 77 h 119"/>
                <a:gd name="T108" fmla="*/ 20 w 169"/>
                <a:gd name="T109" fmla="*/ 71 h 119"/>
                <a:gd name="T110" fmla="*/ 15 w 169"/>
                <a:gd name="T111" fmla="*/ 61 h 119"/>
                <a:gd name="T112" fmla="*/ 18 w 169"/>
                <a:gd name="T113" fmla="*/ 46 h 119"/>
                <a:gd name="T114" fmla="*/ 13 w 169"/>
                <a:gd name="T115" fmla="*/ 37 h 119"/>
                <a:gd name="T116" fmla="*/ 2 w 169"/>
                <a:gd name="T117" fmla="*/ 3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9" h="119">
                  <a:moveTo>
                    <a:pt x="2" y="33"/>
                  </a:moveTo>
                  <a:cubicBezTo>
                    <a:pt x="0" y="31"/>
                    <a:pt x="0" y="31"/>
                    <a:pt x="0" y="31"/>
                  </a:cubicBezTo>
                  <a:cubicBezTo>
                    <a:pt x="4" y="28"/>
                    <a:pt x="4" y="28"/>
                    <a:pt x="4" y="28"/>
                  </a:cubicBezTo>
                  <a:cubicBezTo>
                    <a:pt x="4" y="28"/>
                    <a:pt x="6" y="28"/>
                    <a:pt x="7" y="27"/>
                  </a:cubicBezTo>
                  <a:cubicBezTo>
                    <a:pt x="9" y="27"/>
                    <a:pt x="15" y="25"/>
                    <a:pt x="15" y="25"/>
                  </a:cubicBezTo>
                  <a:cubicBezTo>
                    <a:pt x="17" y="23"/>
                    <a:pt x="17" y="23"/>
                    <a:pt x="17" y="23"/>
                  </a:cubicBezTo>
                  <a:cubicBezTo>
                    <a:pt x="17" y="23"/>
                    <a:pt x="19" y="21"/>
                    <a:pt x="19" y="21"/>
                  </a:cubicBezTo>
                  <a:cubicBezTo>
                    <a:pt x="20" y="21"/>
                    <a:pt x="22" y="21"/>
                    <a:pt x="23" y="20"/>
                  </a:cubicBezTo>
                  <a:cubicBezTo>
                    <a:pt x="23" y="20"/>
                    <a:pt x="24" y="19"/>
                    <a:pt x="24" y="19"/>
                  </a:cubicBezTo>
                  <a:cubicBezTo>
                    <a:pt x="24" y="19"/>
                    <a:pt x="24" y="18"/>
                    <a:pt x="25" y="18"/>
                  </a:cubicBezTo>
                  <a:cubicBezTo>
                    <a:pt x="25" y="18"/>
                    <a:pt x="26" y="18"/>
                    <a:pt x="27" y="17"/>
                  </a:cubicBezTo>
                  <a:cubicBezTo>
                    <a:pt x="28" y="17"/>
                    <a:pt x="28" y="17"/>
                    <a:pt x="29" y="16"/>
                  </a:cubicBezTo>
                  <a:cubicBezTo>
                    <a:pt x="29" y="16"/>
                    <a:pt x="30" y="13"/>
                    <a:pt x="30" y="13"/>
                  </a:cubicBezTo>
                  <a:cubicBezTo>
                    <a:pt x="30" y="13"/>
                    <a:pt x="30" y="13"/>
                    <a:pt x="30" y="13"/>
                  </a:cubicBezTo>
                  <a:cubicBezTo>
                    <a:pt x="31" y="13"/>
                    <a:pt x="32" y="14"/>
                    <a:pt x="32" y="14"/>
                  </a:cubicBezTo>
                  <a:cubicBezTo>
                    <a:pt x="32" y="14"/>
                    <a:pt x="34" y="14"/>
                    <a:pt x="35" y="14"/>
                  </a:cubicBezTo>
                  <a:cubicBezTo>
                    <a:pt x="35" y="14"/>
                    <a:pt x="37" y="13"/>
                    <a:pt x="37" y="13"/>
                  </a:cubicBezTo>
                  <a:cubicBezTo>
                    <a:pt x="37" y="13"/>
                    <a:pt x="37" y="12"/>
                    <a:pt x="38" y="12"/>
                  </a:cubicBezTo>
                  <a:cubicBezTo>
                    <a:pt x="39" y="12"/>
                    <a:pt x="40" y="12"/>
                    <a:pt x="41" y="12"/>
                  </a:cubicBezTo>
                  <a:cubicBezTo>
                    <a:pt x="41" y="12"/>
                    <a:pt x="43" y="12"/>
                    <a:pt x="43" y="12"/>
                  </a:cubicBezTo>
                  <a:cubicBezTo>
                    <a:pt x="44" y="11"/>
                    <a:pt x="44" y="11"/>
                    <a:pt x="44" y="11"/>
                  </a:cubicBezTo>
                  <a:cubicBezTo>
                    <a:pt x="45" y="11"/>
                    <a:pt x="44" y="10"/>
                    <a:pt x="45" y="11"/>
                  </a:cubicBezTo>
                  <a:cubicBezTo>
                    <a:pt x="46" y="11"/>
                    <a:pt x="45" y="12"/>
                    <a:pt x="46" y="11"/>
                  </a:cubicBezTo>
                  <a:cubicBezTo>
                    <a:pt x="47" y="10"/>
                    <a:pt x="48" y="8"/>
                    <a:pt x="48" y="8"/>
                  </a:cubicBezTo>
                  <a:cubicBezTo>
                    <a:pt x="48" y="8"/>
                    <a:pt x="47" y="8"/>
                    <a:pt x="49" y="8"/>
                  </a:cubicBezTo>
                  <a:cubicBezTo>
                    <a:pt x="51" y="8"/>
                    <a:pt x="51" y="8"/>
                    <a:pt x="53" y="8"/>
                  </a:cubicBezTo>
                  <a:cubicBezTo>
                    <a:pt x="54" y="8"/>
                    <a:pt x="56" y="7"/>
                    <a:pt x="56" y="7"/>
                  </a:cubicBezTo>
                  <a:cubicBezTo>
                    <a:pt x="57" y="7"/>
                    <a:pt x="58" y="6"/>
                    <a:pt x="58" y="6"/>
                  </a:cubicBezTo>
                  <a:cubicBezTo>
                    <a:pt x="58" y="5"/>
                    <a:pt x="54" y="3"/>
                    <a:pt x="54" y="3"/>
                  </a:cubicBezTo>
                  <a:cubicBezTo>
                    <a:pt x="54" y="3"/>
                    <a:pt x="52" y="2"/>
                    <a:pt x="55" y="2"/>
                  </a:cubicBezTo>
                  <a:cubicBezTo>
                    <a:pt x="58" y="3"/>
                    <a:pt x="59" y="3"/>
                    <a:pt x="59" y="3"/>
                  </a:cubicBezTo>
                  <a:cubicBezTo>
                    <a:pt x="60" y="3"/>
                    <a:pt x="60" y="2"/>
                    <a:pt x="61" y="2"/>
                  </a:cubicBezTo>
                  <a:cubicBezTo>
                    <a:pt x="62" y="1"/>
                    <a:pt x="63" y="0"/>
                    <a:pt x="63" y="0"/>
                  </a:cubicBezTo>
                  <a:cubicBezTo>
                    <a:pt x="64" y="0"/>
                    <a:pt x="66" y="2"/>
                    <a:pt x="66" y="2"/>
                  </a:cubicBezTo>
                  <a:cubicBezTo>
                    <a:pt x="66" y="4"/>
                    <a:pt x="66" y="4"/>
                    <a:pt x="66" y="4"/>
                  </a:cubicBezTo>
                  <a:cubicBezTo>
                    <a:pt x="69" y="4"/>
                    <a:pt x="69" y="4"/>
                    <a:pt x="69" y="4"/>
                  </a:cubicBezTo>
                  <a:cubicBezTo>
                    <a:pt x="69" y="4"/>
                    <a:pt x="70" y="3"/>
                    <a:pt x="71" y="4"/>
                  </a:cubicBezTo>
                  <a:cubicBezTo>
                    <a:pt x="72" y="4"/>
                    <a:pt x="74" y="6"/>
                    <a:pt x="74" y="6"/>
                  </a:cubicBezTo>
                  <a:cubicBezTo>
                    <a:pt x="73" y="8"/>
                    <a:pt x="73" y="8"/>
                    <a:pt x="73" y="8"/>
                  </a:cubicBezTo>
                  <a:cubicBezTo>
                    <a:pt x="69" y="9"/>
                    <a:pt x="69" y="9"/>
                    <a:pt x="69" y="9"/>
                  </a:cubicBezTo>
                  <a:cubicBezTo>
                    <a:pt x="69" y="9"/>
                    <a:pt x="69" y="11"/>
                    <a:pt x="70" y="11"/>
                  </a:cubicBezTo>
                  <a:cubicBezTo>
                    <a:pt x="70" y="11"/>
                    <a:pt x="71" y="12"/>
                    <a:pt x="72" y="11"/>
                  </a:cubicBezTo>
                  <a:cubicBezTo>
                    <a:pt x="73" y="11"/>
                    <a:pt x="73" y="10"/>
                    <a:pt x="73" y="10"/>
                  </a:cubicBezTo>
                  <a:cubicBezTo>
                    <a:pt x="73" y="10"/>
                    <a:pt x="76" y="10"/>
                    <a:pt x="76" y="11"/>
                  </a:cubicBezTo>
                  <a:cubicBezTo>
                    <a:pt x="76" y="11"/>
                    <a:pt x="78" y="12"/>
                    <a:pt x="78" y="12"/>
                  </a:cubicBezTo>
                  <a:cubicBezTo>
                    <a:pt x="79" y="11"/>
                    <a:pt x="80" y="11"/>
                    <a:pt x="81" y="11"/>
                  </a:cubicBezTo>
                  <a:cubicBezTo>
                    <a:pt x="81" y="11"/>
                    <a:pt x="82" y="12"/>
                    <a:pt x="83" y="12"/>
                  </a:cubicBezTo>
                  <a:cubicBezTo>
                    <a:pt x="84" y="12"/>
                    <a:pt x="85" y="10"/>
                    <a:pt x="85" y="10"/>
                  </a:cubicBezTo>
                  <a:cubicBezTo>
                    <a:pt x="85" y="10"/>
                    <a:pt x="86" y="10"/>
                    <a:pt x="86" y="11"/>
                  </a:cubicBezTo>
                  <a:cubicBezTo>
                    <a:pt x="87" y="11"/>
                    <a:pt x="86" y="11"/>
                    <a:pt x="87" y="12"/>
                  </a:cubicBezTo>
                  <a:cubicBezTo>
                    <a:pt x="87" y="13"/>
                    <a:pt x="87" y="13"/>
                    <a:pt x="88" y="13"/>
                  </a:cubicBezTo>
                  <a:cubicBezTo>
                    <a:pt x="89" y="14"/>
                    <a:pt x="91" y="14"/>
                    <a:pt x="91" y="15"/>
                  </a:cubicBezTo>
                  <a:cubicBezTo>
                    <a:pt x="91" y="15"/>
                    <a:pt x="92" y="17"/>
                    <a:pt x="93" y="17"/>
                  </a:cubicBezTo>
                  <a:cubicBezTo>
                    <a:pt x="94" y="16"/>
                    <a:pt x="94" y="16"/>
                    <a:pt x="95" y="16"/>
                  </a:cubicBezTo>
                  <a:cubicBezTo>
                    <a:pt x="96" y="17"/>
                    <a:pt x="98" y="16"/>
                    <a:pt x="98" y="17"/>
                  </a:cubicBezTo>
                  <a:cubicBezTo>
                    <a:pt x="97" y="18"/>
                    <a:pt x="97" y="19"/>
                    <a:pt x="97" y="20"/>
                  </a:cubicBezTo>
                  <a:cubicBezTo>
                    <a:pt x="97" y="20"/>
                    <a:pt x="96" y="21"/>
                    <a:pt x="95" y="21"/>
                  </a:cubicBezTo>
                  <a:cubicBezTo>
                    <a:pt x="94" y="21"/>
                    <a:pt x="93" y="22"/>
                    <a:pt x="93" y="22"/>
                  </a:cubicBezTo>
                  <a:cubicBezTo>
                    <a:pt x="93" y="23"/>
                    <a:pt x="92" y="24"/>
                    <a:pt x="92" y="25"/>
                  </a:cubicBezTo>
                  <a:cubicBezTo>
                    <a:pt x="91" y="26"/>
                    <a:pt x="91" y="27"/>
                    <a:pt x="91" y="27"/>
                  </a:cubicBezTo>
                  <a:cubicBezTo>
                    <a:pt x="90" y="28"/>
                    <a:pt x="90" y="28"/>
                    <a:pt x="90" y="28"/>
                  </a:cubicBezTo>
                  <a:cubicBezTo>
                    <a:pt x="90" y="29"/>
                    <a:pt x="93" y="33"/>
                    <a:pt x="93" y="33"/>
                  </a:cubicBezTo>
                  <a:cubicBezTo>
                    <a:pt x="95" y="34"/>
                    <a:pt x="95" y="34"/>
                    <a:pt x="95" y="34"/>
                  </a:cubicBezTo>
                  <a:cubicBezTo>
                    <a:pt x="96" y="36"/>
                    <a:pt x="96" y="36"/>
                    <a:pt x="96" y="36"/>
                  </a:cubicBezTo>
                  <a:cubicBezTo>
                    <a:pt x="102" y="40"/>
                    <a:pt x="102" y="40"/>
                    <a:pt x="102" y="40"/>
                  </a:cubicBezTo>
                  <a:cubicBezTo>
                    <a:pt x="102" y="40"/>
                    <a:pt x="104" y="41"/>
                    <a:pt x="106" y="41"/>
                  </a:cubicBezTo>
                  <a:cubicBezTo>
                    <a:pt x="108" y="42"/>
                    <a:pt x="110" y="42"/>
                    <a:pt x="110" y="42"/>
                  </a:cubicBezTo>
                  <a:cubicBezTo>
                    <a:pt x="113" y="45"/>
                    <a:pt x="113" y="45"/>
                    <a:pt x="113" y="45"/>
                  </a:cubicBezTo>
                  <a:cubicBezTo>
                    <a:pt x="113" y="45"/>
                    <a:pt x="115" y="45"/>
                    <a:pt x="116" y="45"/>
                  </a:cubicBezTo>
                  <a:cubicBezTo>
                    <a:pt x="116" y="46"/>
                    <a:pt x="119" y="46"/>
                    <a:pt x="119" y="46"/>
                  </a:cubicBezTo>
                  <a:cubicBezTo>
                    <a:pt x="121" y="46"/>
                    <a:pt x="121" y="46"/>
                    <a:pt x="121" y="46"/>
                  </a:cubicBezTo>
                  <a:cubicBezTo>
                    <a:pt x="121" y="46"/>
                    <a:pt x="122" y="45"/>
                    <a:pt x="123" y="47"/>
                  </a:cubicBezTo>
                  <a:cubicBezTo>
                    <a:pt x="123" y="48"/>
                    <a:pt x="124" y="50"/>
                    <a:pt x="124" y="50"/>
                  </a:cubicBezTo>
                  <a:cubicBezTo>
                    <a:pt x="124" y="50"/>
                    <a:pt x="124" y="51"/>
                    <a:pt x="124" y="52"/>
                  </a:cubicBezTo>
                  <a:cubicBezTo>
                    <a:pt x="123" y="52"/>
                    <a:pt x="123" y="52"/>
                    <a:pt x="123" y="53"/>
                  </a:cubicBezTo>
                  <a:cubicBezTo>
                    <a:pt x="123" y="53"/>
                    <a:pt x="123" y="57"/>
                    <a:pt x="123" y="57"/>
                  </a:cubicBezTo>
                  <a:cubicBezTo>
                    <a:pt x="123" y="57"/>
                    <a:pt x="123" y="58"/>
                    <a:pt x="122" y="58"/>
                  </a:cubicBezTo>
                  <a:cubicBezTo>
                    <a:pt x="120" y="59"/>
                    <a:pt x="120" y="59"/>
                    <a:pt x="119" y="59"/>
                  </a:cubicBezTo>
                  <a:cubicBezTo>
                    <a:pt x="117" y="59"/>
                    <a:pt x="114" y="60"/>
                    <a:pt x="113" y="61"/>
                  </a:cubicBezTo>
                  <a:cubicBezTo>
                    <a:pt x="113" y="61"/>
                    <a:pt x="111" y="61"/>
                    <a:pt x="111" y="61"/>
                  </a:cubicBezTo>
                  <a:cubicBezTo>
                    <a:pt x="111" y="62"/>
                    <a:pt x="110" y="64"/>
                    <a:pt x="110" y="64"/>
                  </a:cubicBezTo>
                  <a:cubicBezTo>
                    <a:pt x="110" y="64"/>
                    <a:pt x="110" y="66"/>
                    <a:pt x="112" y="66"/>
                  </a:cubicBezTo>
                  <a:cubicBezTo>
                    <a:pt x="115" y="66"/>
                    <a:pt x="115" y="66"/>
                    <a:pt x="116" y="66"/>
                  </a:cubicBezTo>
                  <a:cubicBezTo>
                    <a:pt x="117" y="66"/>
                    <a:pt x="117" y="65"/>
                    <a:pt x="119" y="66"/>
                  </a:cubicBezTo>
                  <a:cubicBezTo>
                    <a:pt x="120" y="66"/>
                    <a:pt x="121" y="68"/>
                    <a:pt x="121" y="68"/>
                  </a:cubicBezTo>
                  <a:cubicBezTo>
                    <a:pt x="123" y="70"/>
                    <a:pt x="123" y="70"/>
                    <a:pt x="123" y="70"/>
                  </a:cubicBezTo>
                  <a:cubicBezTo>
                    <a:pt x="125" y="71"/>
                    <a:pt x="125" y="71"/>
                    <a:pt x="125" y="71"/>
                  </a:cubicBezTo>
                  <a:cubicBezTo>
                    <a:pt x="131" y="71"/>
                    <a:pt x="131" y="71"/>
                    <a:pt x="131" y="71"/>
                  </a:cubicBezTo>
                  <a:cubicBezTo>
                    <a:pt x="135" y="75"/>
                    <a:pt x="135" y="75"/>
                    <a:pt x="135" y="75"/>
                  </a:cubicBezTo>
                  <a:cubicBezTo>
                    <a:pt x="140" y="76"/>
                    <a:pt x="140" y="76"/>
                    <a:pt x="140" y="76"/>
                  </a:cubicBezTo>
                  <a:cubicBezTo>
                    <a:pt x="140" y="76"/>
                    <a:pt x="140" y="79"/>
                    <a:pt x="141" y="79"/>
                  </a:cubicBezTo>
                  <a:cubicBezTo>
                    <a:pt x="143" y="79"/>
                    <a:pt x="144" y="78"/>
                    <a:pt x="144" y="78"/>
                  </a:cubicBezTo>
                  <a:cubicBezTo>
                    <a:pt x="144" y="78"/>
                    <a:pt x="146" y="76"/>
                    <a:pt x="147" y="76"/>
                  </a:cubicBezTo>
                  <a:cubicBezTo>
                    <a:pt x="149" y="75"/>
                    <a:pt x="148" y="74"/>
                    <a:pt x="150" y="75"/>
                  </a:cubicBezTo>
                  <a:cubicBezTo>
                    <a:pt x="152" y="77"/>
                    <a:pt x="156" y="75"/>
                    <a:pt x="156" y="75"/>
                  </a:cubicBezTo>
                  <a:cubicBezTo>
                    <a:pt x="158" y="75"/>
                    <a:pt x="158" y="75"/>
                    <a:pt x="158" y="75"/>
                  </a:cubicBezTo>
                  <a:cubicBezTo>
                    <a:pt x="158" y="78"/>
                    <a:pt x="158" y="78"/>
                    <a:pt x="158" y="78"/>
                  </a:cubicBezTo>
                  <a:cubicBezTo>
                    <a:pt x="158" y="81"/>
                    <a:pt x="158" y="81"/>
                    <a:pt x="158" y="81"/>
                  </a:cubicBezTo>
                  <a:cubicBezTo>
                    <a:pt x="155" y="83"/>
                    <a:pt x="155" y="83"/>
                    <a:pt x="155" y="83"/>
                  </a:cubicBezTo>
                  <a:cubicBezTo>
                    <a:pt x="154" y="84"/>
                    <a:pt x="154" y="84"/>
                    <a:pt x="154" y="84"/>
                  </a:cubicBezTo>
                  <a:cubicBezTo>
                    <a:pt x="154" y="84"/>
                    <a:pt x="154" y="85"/>
                    <a:pt x="154" y="86"/>
                  </a:cubicBezTo>
                  <a:cubicBezTo>
                    <a:pt x="155" y="86"/>
                    <a:pt x="156" y="87"/>
                    <a:pt x="156" y="87"/>
                  </a:cubicBezTo>
                  <a:cubicBezTo>
                    <a:pt x="160" y="88"/>
                    <a:pt x="160" y="88"/>
                    <a:pt x="160" y="88"/>
                  </a:cubicBezTo>
                  <a:cubicBezTo>
                    <a:pt x="163" y="90"/>
                    <a:pt x="163" y="90"/>
                    <a:pt x="163" y="90"/>
                  </a:cubicBezTo>
                  <a:cubicBezTo>
                    <a:pt x="163" y="90"/>
                    <a:pt x="163" y="93"/>
                    <a:pt x="164" y="93"/>
                  </a:cubicBezTo>
                  <a:cubicBezTo>
                    <a:pt x="165" y="93"/>
                    <a:pt x="167" y="94"/>
                    <a:pt x="167" y="94"/>
                  </a:cubicBezTo>
                  <a:cubicBezTo>
                    <a:pt x="167" y="94"/>
                    <a:pt x="163" y="97"/>
                    <a:pt x="162" y="97"/>
                  </a:cubicBezTo>
                  <a:cubicBezTo>
                    <a:pt x="161" y="97"/>
                    <a:pt x="158" y="96"/>
                    <a:pt x="158" y="96"/>
                  </a:cubicBezTo>
                  <a:cubicBezTo>
                    <a:pt x="159" y="100"/>
                    <a:pt x="159" y="100"/>
                    <a:pt x="159" y="100"/>
                  </a:cubicBezTo>
                  <a:cubicBezTo>
                    <a:pt x="163" y="100"/>
                    <a:pt x="163" y="100"/>
                    <a:pt x="163" y="100"/>
                  </a:cubicBezTo>
                  <a:cubicBezTo>
                    <a:pt x="163" y="100"/>
                    <a:pt x="163" y="100"/>
                    <a:pt x="164" y="101"/>
                  </a:cubicBezTo>
                  <a:cubicBezTo>
                    <a:pt x="164" y="102"/>
                    <a:pt x="165" y="103"/>
                    <a:pt x="165" y="103"/>
                  </a:cubicBezTo>
                  <a:cubicBezTo>
                    <a:pt x="165" y="103"/>
                    <a:pt x="169" y="102"/>
                    <a:pt x="169" y="106"/>
                  </a:cubicBezTo>
                  <a:cubicBezTo>
                    <a:pt x="168" y="107"/>
                    <a:pt x="167" y="110"/>
                    <a:pt x="167" y="111"/>
                  </a:cubicBezTo>
                  <a:cubicBezTo>
                    <a:pt x="168" y="111"/>
                    <a:pt x="168" y="112"/>
                    <a:pt x="168" y="112"/>
                  </a:cubicBezTo>
                  <a:cubicBezTo>
                    <a:pt x="166" y="114"/>
                    <a:pt x="166" y="114"/>
                    <a:pt x="166" y="114"/>
                  </a:cubicBezTo>
                  <a:cubicBezTo>
                    <a:pt x="162" y="114"/>
                    <a:pt x="162" y="114"/>
                    <a:pt x="162" y="114"/>
                  </a:cubicBezTo>
                  <a:cubicBezTo>
                    <a:pt x="158" y="116"/>
                    <a:pt x="158" y="116"/>
                    <a:pt x="158" y="116"/>
                  </a:cubicBezTo>
                  <a:cubicBezTo>
                    <a:pt x="156" y="118"/>
                    <a:pt x="156" y="118"/>
                    <a:pt x="156" y="118"/>
                  </a:cubicBezTo>
                  <a:cubicBezTo>
                    <a:pt x="154" y="119"/>
                    <a:pt x="154" y="119"/>
                    <a:pt x="154" y="119"/>
                  </a:cubicBezTo>
                  <a:cubicBezTo>
                    <a:pt x="151" y="115"/>
                    <a:pt x="151" y="115"/>
                    <a:pt x="151" y="115"/>
                  </a:cubicBezTo>
                  <a:cubicBezTo>
                    <a:pt x="145" y="110"/>
                    <a:pt x="145" y="110"/>
                    <a:pt x="145" y="110"/>
                  </a:cubicBezTo>
                  <a:cubicBezTo>
                    <a:pt x="142" y="107"/>
                    <a:pt x="142" y="107"/>
                    <a:pt x="142" y="107"/>
                  </a:cubicBezTo>
                  <a:cubicBezTo>
                    <a:pt x="140" y="103"/>
                    <a:pt x="140" y="103"/>
                    <a:pt x="140" y="103"/>
                  </a:cubicBezTo>
                  <a:cubicBezTo>
                    <a:pt x="140" y="100"/>
                    <a:pt x="140" y="100"/>
                    <a:pt x="140" y="100"/>
                  </a:cubicBezTo>
                  <a:cubicBezTo>
                    <a:pt x="138" y="98"/>
                    <a:pt x="138" y="98"/>
                    <a:pt x="138" y="98"/>
                  </a:cubicBezTo>
                  <a:cubicBezTo>
                    <a:pt x="138" y="98"/>
                    <a:pt x="137" y="98"/>
                    <a:pt x="135" y="98"/>
                  </a:cubicBezTo>
                  <a:cubicBezTo>
                    <a:pt x="134" y="98"/>
                    <a:pt x="131" y="97"/>
                    <a:pt x="131" y="97"/>
                  </a:cubicBezTo>
                  <a:cubicBezTo>
                    <a:pt x="129" y="97"/>
                    <a:pt x="129" y="97"/>
                    <a:pt x="129" y="97"/>
                  </a:cubicBezTo>
                  <a:cubicBezTo>
                    <a:pt x="129" y="92"/>
                    <a:pt x="129" y="92"/>
                    <a:pt x="129" y="92"/>
                  </a:cubicBezTo>
                  <a:cubicBezTo>
                    <a:pt x="129" y="92"/>
                    <a:pt x="128" y="88"/>
                    <a:pt x="127" y="88"/>
                  </a:cubicBezTo>
                  <a:cubicBezTo>
                    <a:pt x="127" y="87"/>
                    <a:pt x="126" y="85"/>
                    <a:pt x="126" y="85"/>
                  </a:cubicBezTo>
                  <a:cubicBezTo>
                    <a:pt x="126" y="85"/>
                    <a:pt x="123" y="86"/>
                    <a:pt x="121" y="86"/>
                  </a:cubicBezTo>
                  <a:cubicBezTo>
                    <a:pt x="120" y="87"/>
                    <a:pt x="118" y="88"/>
                    <a:pt x="117" y="89"/>
                  </a:cubicBezTo>
                  <a:cubicBezTo>
                    <a:pt x="116" y="90"/>
                    <a:pt x="114" y="91"/>
                    <a:pt x="114" y="91"/>
                  </a:cubicBezTo>
                  <a:cubicBezTo>
                    <a:pt x="109" y="93"/>
                    <a:pt x="109" y="93"/>
                    <a:pt x="109" y="93"/>
                  </a:cubicBezTo>
                  <a:cubicBezTo>
                    <a:pt x="106" y="91"/>
                    <a:pt x="106" y="91"/>
                    <a:pt x="106" y="91"/>
                  </a:cubicBezTo>
                  <a:cubicBezTo>
                    <a:pt x="101" y="90"/>
                    <a:pt x="101" y="90"/>
                    <a:pt x="101" y="90"/>
                  </a:cubicBezTo>
                  <a:cubicBezTo>
                    <a:pt x="99" y="94"/>
                    <a:pt x="99" y="94"/>
                    <a:pt x="99" y="94"/>
                  </a:cubicBezTo>
                  <a:cubicBezTo>
                    <a:pt x="99" y="94"/>
                    <a:pt x="98" y="92"/>
                    <a:pt x="97" y="91"/>
                  </a:cubicBezTo>
                  <a:cubicBezTo>
                    <a:pt x="97" y="89"/>
                    <a:pt x="96" y="86"/>
                    <a:pt x="96" y="86"/>
                  </a:cubicBezTo>
                  <a:cubicBezTo>
                    <a:pt x="96" y="86"/>
                    <a:pt x="95" y="85"/>
                    <a:pt x="94" y="85"/>
                  </a:cubicBezTo>
                  <a:cubicBezTo>
                    <a:pt x="93" y="85"/>
                    <a:pt x="91" y="84"/>
                    <a:pt x="91" y="84"/>
                  </a:cubicBezTo>
                  <a:cubicBezTo>
                    <a:pt x="88" y="84"/>
                    <a:pt x="88" y="84"/>
                    <a:pt x="88" y="84"/>
                  </a:cubicBezTo>
                  <a:cubicBezTo>
                    <a:pt x="85" y="88"/>
                    <a:pt x="85" y="88"/>
                    <a:pt x="85" y="88"/>
                  </a:cubicBezTo>
                  <a:cubicBezTo>
                    <a:pt x="80" y="90"/>
                    <a:pt x="80" y="90"/>
                    <a:pt x="80" y="90"/>
                  </a:cubicBezTo>
                  <a:cubicBezTo>
                    <a:pt x="76" y="88"/>
                    <a:pt x="76" y="88"/>
                    <a:pt x="76" y="88"/>
                  </a:cubicBezTo>
                  <a:cubicBezTo>
                    <a:pt x="76" y="88"/>
                    <a:pt x="75" y="86"/>
                    <a:pt x="74" y="87"/>
                  </a:cubicBezTo>
                  <a:cubicBezTo>
                    <a:pt x="73" y="87"/>
                    <a:pt x="70" y="86"/>
                    <a:pt x="70" y="86"/>
                  </a:cubicBezTo>
                  <a:cubicBezTo>
                    <a:pt x="70" y="86"/>
                    <a:pt x="69" y="85"/>
                    <a:pt x="69" y="84"/>
                  </a:cubicBezTo>
                  <a:cubicBezTo>
                    <a:pt x="69" y="83"/>
                    <a:pt x="66" y="81"/>
                    <a:pt x="66" y="81"/>
                  </a:cubicBezTo>
                  <a:cubicBezTo>
                    <a:pt x="66" y="81"/>
                    <a:pt x="62" y="79"/>
                    <a:pt x="61" y="79"/>
                  </a:cubicBezTo>
                  <a:cubicBezTo>
                    <a:pt x="60" y="80"/>
                    <a:pt x="57" y="80"/>
                    <a:pt x="56" y="80"/>
                  </a:cubicBezTo>
                  <a:cubicBezTo>
                    <a:pt x="54" y="80"/>
                    <a:pt x="49" y="79"/>
                    <a:pt x="49" y="79"/>
                  </a:cubicBezTo>
                  <a:cubicBezTo>
                    <a:pt x="45" y="82"/>
                    <a:pt x="45" y="82"/>
                    <a:pt x="45" y="82"/>
                  </a:cubicBezTo>
                  <a:cubicBezTo>
                    <a:pt x="45" y="82"/>
                    <a:pt x="43" y="82"/>
                    <a:pt x="41" y="83"/>
                  </a:cubicBezTo>
                  <a:cubicBezTo>
                    <a:pt x="40" y="83"/>
                    <a:pt x="38" y="84"/>
                    <a:pt x="38" y="84"/>
                  </a:cubicBezTo>
                  <a:cubicBezTo>
                    <a:pt x="38" y="84"/>
                    <a:pt x="34" y="83"/>
                    <a:pt x="33" y="83"/>
                  </a:cubicBezTo>
                  <a:cubicBezTo>
                    <a:pt x="32" y="83"/>
                    <a:pt x="32" y="83"/>
                    <a:pt x="30" y="83"/>
                  </a:cubicBezTo>
                  <a:cubicBezTo>
                    <a:pt x="28" y="83"/>
                    <a:pt x="23" y="83"/>
                    <a:pt x="23" y="83"/>
                  </a:cubicBezTo>
                  <a:cubicBezTo>
                    <a:pt x="26" y="80"/>
                    <a:pt x="26" y="80"/>
                    <a:pt x="26" y="80"/>
                  </a:cubicBezTo>
                  <a:cubicBezTo>
                    <a:pt x="26" y="80"/>
                    <a:pt x="27" y="78"/>
                    <a:pt x="26" y="77"/>
                  </a:cubicBezTo>
                  <a:cubicBezTo>
                    <a:pt x="25" y="76"/>
                    <a:pt x="25" y="75"/>
                    <a:pt x="24" y="75"/>
                  </a:cubicBezTo>
                  <a:cubicBezTo>
                    <a:pt x="23" y="74"/>
                    <a:pt x="20" y="72"/>
                    <a:pt x="20" y="72"/>
                  </a:cubicBezTo>
                  <a:cubicBezTo>
                    <a:pt x="20" y="72"/>
                    <a:pt x="20" y="72"/>
                    <a:pt x="20" y="71"/>
                  </a:cubicBezTo>
                  <a:cubicBezTo>
                    <a:pt x="19" y="70"/>
                    <a:pt x="18" y="67"/>
                    <a:pt x="18" y="67"/>
                  </a:cubicBezTo>
                  <a:cubicBezTo>
                    <a:pt x="17" y="65"/>
                    <a:pt x="17" y="65"/>
                    <a:pt x="17" y="65"/>
                  </a:cubicBezTo>
                  <a:cubicBezTo>
                    <a:pt x="17" y="65"/>
                    <a:pt x="14" y="63"/>
                    <a:pt x="15" y="61"/>
                  </a:cubicBezTo>
                  <a:cubicBezTo>
                    <a:pt x="16" y="59"/>
                    <a:pt x="18" y="54"/>
                    <a:pt x="18" y="54"/>
                  </a:cubicBezTo>
                  <a:cubicBezTo>
                    <a:pt x="19" y="49"/>
                    <a:pt x="19" y="49"/>
                    <a:pt x="19" y="49"/>
                  </a:cubicBezTo>
                  <a:cubicBezTo>
                    <a:pt x="18" y="46"/>
                    <a:pt x="18" y="46"/>
                    <a:pt x="18" y="46"/>
                  </a:cubicBezTo>
                  <a:cubicBezTo>
                    <a:pt x="16" y="43"/>
                    <a:pt x="16" y="43"/>
                    <a:pt x="16" y="43"/>
                  </a:cubicBezTo>
                  <a:cubicBezTo>
                    <a:pt x="16" y="43"/>
                    <a:pt x="15" y="43"/>
                    <a:pt x="14" y="41"/>
                  </a:cubicBezTo>
                  <a:cubicBezTo>
                    <a:pt x="14" y="38"/>
                    <a:pt x="14" y="38"/>
                    <a:pt x="13" y="37"/>
                  </a:cubicBezTo>
                  <a:cubicBezTo>
                    <a:pt x="12" y="35"/>
                    <a:pt x="8" y="34"/>
                    <a:pt x="8" y="34"/>
                  </a:cubicBezTo>
                  <a:cubicBezTo>
                    <a:pt x="3" y="34"/>
                    <a:pt x="3" y="34"/>
                    <a:pt x="3" y="34"/>
                  </a:cubicBezTo>
                  <a:lnTo>
                    <a:pt x="2" y="33"/>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6" name="Freeform 219"/>
            <p:cNvSpPr>
              <a:spLocks/>
            </p:cNvSpPr>
            <p:nvPr/>
          </p:nvSpPr>
          <p:spPr bwMode="auto">
            <a:xfrm>
              <a:off x="5550394" y="2957026"/>
              <a:ext cx="547516" cy="376093"/>
            </a:xfrm>
            <a:custGeom>
              <a:avLst/>
              <a:gdLst>
                <a:gd name="T0" fmla="*/ 28 w 240"/>
                <a:gd name="T1" fmla="*/ 61 h 170"/>
                <a:gd name="T2" fmla="*/ 31 w 240"/>
                <a:gd name="T3" fmla="*/ 54 h 170"/>
                <a:gd name="T4" fmla="*/ 44 w 240"/>
                <a:gd name="T5" fmla="*/ 55 h 170"/>
                <a:gd name="T6" fmla="*/ 64 w 240"/>
                <a:gd name="T7" fmla="*/ 59 h 170"/>
                <a:gd name="T8" fmla="*/ 96 w 240"/>
                <a:gd name="T9" fmla="*/ 52 h 170"/>
                <a:gd name="T10" fmla="*/ 95 w 240"/>
                <a:gd name="T11" fmla="*/ 41 h 170"/>
                <a:gd name="T12" fmla="*/ 115 w 240"/>
                <a:gd name="T13" fmla="*/ 36 h 170"/>
                <a:gd name="T14" fmla="*/ 127 w 240"/>
                <a:gd name="T15" fmla="*/ 30 h 170"/>
                <a:gd name="T16" fmla="*/ 139 w 240"/>
                <a:gd name="T17" fmla="*/ 24 h 170"/>
                <a:gd name="T18" fmla="*/ 148 w 240"/>
                <a:gd name="T19" fmla="*/ 9 h 170"/>
                <a:gd name="T20" fmla="*/ 168 w 240"/>
                <a:gd name="T21" fmla="*/ 5 h 170"/>
                <a:gd name="T22" fmla="*/ 186 w 240"/>
                <a:gd name="T23" fmla="*/ 1 h 170"/>
                <a:gd name="T24" fmla="*/ 207 w 240"/>
                <a:gd name="T25" fmla="*/ 6 h 170"/>
                <a:gd name="T26" fmla="*/ 218 w 240"/>
                <a:gd name="T27" fmla="*/ 11 h 170"/>
                <a:gd name="T28" fmla="*/ 229 w 240"/>
                <a:gd name="T29" fmla="*/ 17 h 170"/>
                <a:gd name="T30" fmla="*/ 238 w 240"/>
                <a:gd name="T31" fmla="*/ 23 h 170"/>
                <a:gd name="T32" fmla="*/ 234 w 240"/>
                <a:gd name="T33" fmla="*/ 33 h 170"/>
                <a:gd name="T34" fmla="*/ 224 w 240"/>
                <a:gd name="T35" fmla="*/ 39 h 170"/>
                <a:gd name="T36" fmla="*/ 217 w 240"/>
                <a:gd name="T37" fmla="*/ 48 h 170"/>
                <a:gd name="T38" fmla="*/ 213 w 240"/>
                <a:gd name="T39" fmla="*/ 62 h 170"/>
                <a:gd name="T40" fmla="*/ 206 w 240"/>
                <a:gd name="T41" fmla="*/ 75 h 170"/>
                <a:gd name="T42" fmla="*/ 201 w 240"/>
                <a:gd name="T43" fmla="*/ 90 h 170"/>
                <a:gd name="T44" fmla="*/ 199 w 240"/>
                <a:gd name="T45" fmla="*/ 106 h 170"/>
                <a:gd name="T46" fmla="*/ 196 w 240"/>
                <a:gd name="T47" fmla="*/ 117 h 170"/>
                <a:gd name="T48" fmla="*/ 192 w 240"/>
                <a:gd name="T49" fmla="*/ 126 h 170"/>
                <a:gd name="T50" fmla="*/ 177 w 240"/>
                <a:gd name="T51" fmla="*/ 135 h 170"/>
                <a:gd name="T52" fmla="*/ 168 w 240"/>
                <a:gd name="T53" fmla="*/ 139 h 170"/>
                <a:gd name="T54" fmla="*/ 153 w 240"/>
                <a:gd name="T55" fmla="*/ 139 h 170"/>
                <a:gd name="T56" fmla="*/ 139 w 240"/>
                <a:gd name="T57" fmla="*/ 141 h 170"/>
                <a:gd name="T58" fmla="*/ 130 w 240"/>
                <a:gd name="T59" fmla="*/ 144 h 170"/>
                <a:gd name="T60" fmla="*/ 123 w 240"/>
                <a:gd name="T61" fmla="*/ 152 h 170"/>
                <a:gd name="T62" fmla="*/ 115 w 240"/>
                <a:gd name="T63" fmla="*/ 152 h 170"/>
                <a:gd name="T64" fmla="*/ 105 w 240"/>
                <a:gd name="T65" fmla="*/ 159 h 170"/>
                <a:gd name="T66" fmla="*/ 94 w 240"/>
                <a:gd name="T67" fmla="*/ 167 h 170"/>
                <a:gd name="T68" fmla="*/ 80 w 240"/>
                <a:gd name="T69" fmla="*/ 170 h 170"/>
                <a:gd name="T70" fmla="*/ 64 w 240"/>
                <a:gd name="T71" fmla="*/ 168 h 170"/>
                <a:gd name="T72" fmla="*/ 55 w 240"/>
                <a:gd name="T73" fmla="*/ 162 h 170"/>
                <a:gd name="T74" fmla="*/ 42 w 240"/>
                <a:gd name="T75" fmla="*/ 152 h 170"/>
                <a:gd name="T76" fmla="*/ 26 w 240"/>
                <a:gd name="T77" fmla="*/ 143 h 170"/>
                <a:gd name="T78" fmla="*/ 16 w 240"/>
                <a:gd name="T79" fmla="*/ 135 h 170"/>
                <a:gd name="T80" fmla="*/ 7 w 240"/>
                <a:gd name="T81" fmla="*/ 121 h 170"/>
                <a:gd name="T82" fmla="*/ 0 w 240"/>
                <a:gd name="T83" fmla="*/ 117 h 170"/>
                <a:gd name="T84" fmla="*/ 3 w 240"/>
                <a:gd name="T85" fmla="*/ 109 h 170"/>
                <a:gd name="T86" fmla="*/ 8 w 240"/>
                <a:gd name="T87" fmla="*/ 97 h 170"/>
                <a:gd name="T88" fmla="*/ 7 w 240"/>
                <a:gd name="T89" fmla="*/ 88 h 170"/>
                <a:gd name="T90" fmla="*/ 12 w 240"/>
                <a:gd name="T91" fmla="*/ 74 h 170"/>
                <a:gd name="T92" fmla="*/ 8 w 240"/>
                <a:gd name="T93" fmla="*/ 69 h 170"/>
                <a:gd name="T94" fmla="*/ 20 w 240"/>
                <a:gd name="T95" fmla="*/ 70 h 170"/>
                <a:gd name="T96" fmla="*/ 27 w 240"/>
                <a:gd name="T97"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0" h="170">
                  <a:moveTo>
                    <a:pt x="28" y="61"/>
                  </a:moveTo>
                  <a:cubicBezTo>
                    <a:pt x="28" y="61"/>
                    <a:pt x="28" y="61"/>
                    <a:pt x="28" y="61"/>
                  </a:cubicBezTo>
                  <a:cubicBezTo>
                    <a:pt x="28" y="61"/>
                    <a:pt x="28" y="61"/>
                    <a:pt x="28" y="61"/>
                  </a:cubicBezTo>
                  <a:cubicBezTo>
                    <a:pt x="28" y="60"/>
                    <a:pt x="28" y="60"/>
                    <a:pt x="28" y="60"/>
                  </a:cubicBezTo>
                  <a:cubicBezTo>
                    <a:pt x="28" y="58"/>
                    <a:pt x="28" y="58"/>
                    <a:pt x="28" y="58"/>
                  </a:cubicBezTo>
                  <a:cubicBezTo>
                    <a:pt x="31" y="54"/>
                    <a:pt x="31" y="54"/>
                    <a:pt x="31" y="54"/>
                  </a:cubicBezTo>
                  <a:cubicBezTo>
                    <a:pt x="31" y="49"/>
                    <a:pt x="31" y="49"/>
                    <a:pt x="31" y="49"/>
                  </a:cubicBezTo>
                  <a:cubicBezTo>
                    <a:pt x="39" y="50"/>
                    <a:pt x="39" y="50"/>
                    <a:pt x="39" y="50"/>
                  </a:cubicBezTo>
                  <a:cubicBezTo>
                    <a:pt x="44" y="55"/>
                    <a:pt x="44" y="55"/>
                    <a:pt x="44" y="55"/>
                  </a:cubicBezTo>
                  <a:cubicBezTo>
                    <a:pt x="51" y="59"/>
                    <a:pt x="51" y="59"/>
                    <a:pt x="51" y="59"/>
                  </a:cubicBezTo>
                  <a:cubicBezTo>
                    <a:pt x="55" y="61"/>
                    <a:pt x="55" y="61"/>
                    <a:pt x="55" y="61"/>
                  </a:cubicBezTo>
                  <a:cubicBezTo>
                    <a:pt x="64" y="59"/>
                    <a:pt x="64" y="59"/>
                    <a:pt x="64" y="59"/>
                  </a:cubicBezTo>
                  <a:cubicBezTo>
                    <a:pt x="81" y="58"/>
                    <a:pt x="81" y="58"/>
                    <a:pt x="81" y="58"/>
                  </a:cubicBezTo>
                  <a:cubicBezTo>
                    <a:pt x="81" y="58"/>
                    <a:pt x="90" y="57"/>
                    <a:pt x="91" y="56"/>
                  </a:cubicBezTo>
                  <a:cubicBezTo>
                    <a:pt x="92" y="55"/>
                    <a:pt x="98" y="54"/>
                    <a:pt x="96" y="52"/>
                  </a:cubicBezTo>
                  <a:cubicBezTo>
                    <a:pt x="94" y="51"/>
                    <a:pt x="90" y="48"/>
                    <a:pt x="90" y="48"/>
                  </a:cubicBezTo>
                  <a:cubicBezTo>
                    <a:pt x="90" y="46"/>
                    <a:pt x="90" y="46"/>
                    <a:pt x="90" y="46"/>
                  </a:cubicBezTo>
                  <a:cubicBezTo>
                    <a:pt x="95" y="41"/>
                    <a:pt x="95" y="41"/>
                    <a:pt x="95" y="41"/>
                  </a:cubicBezTo>
                  <a:cubicBezTo>
                    <a:pt x="104" y="38"/>
                    <a:pt x="104" y="38"/>
                    <a:pt x="104" y="38"/>
                  </a:cubicBezTo>
                  <a:cubicBezTo>
                    <a:pt x="111" y="37"/>
                    <a:pt x="111" y="37"/>
                    <a:pt x="111" y="37"/>
                  </a:cubicBezTo>
                  <a:cubicBezTo>
                    <a:pt x="115" y="36"/>
                    <a:pt x="115" y="36"/>
                    <a:pt x="115" y="36"/>
                  </a:cubicBezTo>
                  <a:cubicBezTo>
                    <a:pt x="117" y="30"/>
                    <a:pt x="117" y="30"/>
                    <a:pt x="117" y="30"/>
                  </a:cubicBezTo>
                  <a:cubicBezTo>
                    <a:pt x="123" y="29"/>
                    <a:pt x="123" y="29"/>
                    <a:pt x="123" y="29"/>
                  </a:cubicBezTo>
                  <a:cubicBezTo>
                    <a:pt x="127" y="30"/>
                    <a:pt x="127" y="30"/>
                    <a:pt x="127" y="30"/>
                  </a:cubicBezTo>
                  <a:cubicBezTo>
                    <a:pt x="133" y="30"/>
                    <a:pt x="133" y="30"/>
                    <a:pt x="133" y="30"/>
                  </a:cubicBezTo>
                  <a:cubicBezTo>
                    <a:pt x="136" y="26"/>
                    <a:pt x="136" y="26"/>
                    <a:pt x="136" y="26"/>
                  </a:cubicBezTo>
                  <a:cubicBezTo>
                    <a:pt x="139" y="24"/>
                    <a:pt x="139" y="24"/>
                    <a:pt x="139" y="24"/>
                  </a:cubicBezTo>
                  <a:cubicBezTo>
                    <a:pt x="143" y="22"/>
                    <a:pt x="143" y="22"/>
                    <a:pt x="143" y="22"/>
                  </a:cubicBezTo>
                  <a:cubicBezTo>
                    <a:pt x="146" y="16"/>
                    <a:pt x="146" y="16"/>
                    <a:pt x="146" y="16"/>
                  </a:cubicBezTo>
                  <a:cubicBezTo>
                    <a:pt x="148" y="9"/>
                    <a:pt x="148" y="9"/>
                    <a:pt x="148" y="9"/>
                  </a:cubicBezTo>
                  <a:cubicBezTo>
                    <a:pt x="149" y="6"/>
                    <a:pt x="149" y="6"/>
                    <a:pt x="149" y="6"/>
                  </a:cubicBezTo>
                  <a:cubicBezTo>
                    <a:pt x="163" y="2"/>
                    <a:pt x="163" y="2"/>
                    <a:pt x="163" y="2"/>
                  </a:cubicBezTo>
                  <a:cubicBezTo>
                    <a:pt x="168" y="5"/>
                    <a:pt x="168" y="5"/>
                    <a:pt x="168" y="5"/>
                  </a:cubicBezTo>
                  <a:cubicBezTo>
                    <a:pt x="175" y="4"/>
                    <a:pt x="175" y="4"/>
                    <a:pt x="175" y="4"/>
                  </a:cubicBezTo>
                  <a:cubicBezTo>
                    <a:pt x="180" y="0"/>
                    <a:pt x="180" y="0"/>
                    <a:pt x="180" y="0"/>
                  </a:cubicBezTo>
                  <a:cubicBezTo>
                    <a:pt x="186" y="1"/>
                    <a:pt x="186" y="1"/>
                    <a:pt x="186" y="1"/>
                  </a:cubicBezTo>
                  <a:cubicBezTo>
                    <a:pt x="194" y="9"/>
                    <a:pt x="194" y="9"/>
                    <a:pt x="194" y="9"/>
                  </a:cubicBezTo>
                  <a:cubicBezTo>
                    <a:pt x="202" y="9"/>
                    <a:pt x="202" y="9"/>
                    <a:pt x="202" y="9"/>
                  </a:cubicBezTo>
                  <a:cubicBezTo>
                    <a:pt x="207" y="6"/>
                    <a:pt x="207" y="6"/>
                    <a:pt x="207" y="6"/>
                  </a:cubicBezTo>
                  <a:cubicBezTo>
                    <a:pt x="212" y="4"/>
                    <a:pt x="212" y="4"/>
                    <a:pt x="212" y="4"/>
                  </a:cubicBezTo>
                  <a:cubicBezTo>
                    <a:pt x="215" y="7"/>
                    <a:pt x="215" y="7"/>
                    <a:pt x="215" y="7"/>
                  </a:cubicBezTo>
                  <a:cubicBezTo>
                    <a:pt x="218" y="11"/>
                    <a:pt x="218" y="11"/>
                    <a:pt x="218" y="11"/>
                  </a:cubicBezTo>
                  <a:cubicBezTo>
                    <a:pt x="223" y="10"/>
                    <a:pt x="223" y="10"/>
                    <a:pt x="223" y="10"/>
                  </a:cubicBezTo>
                  <a:cubicBezTo>
                    <a:pt x="226" y="14"/>
                    <a:pt x="226" y="14"/>
                    <a:pt x="226" y="14"/>
                  </a:cubicBezTo>
                  <a:cubicBezTo>
                    <a:pt x="229" y="17"/>
                    <a:pt x="229" y="17"/>
                    <a:pt x="229" y="17"/>
                  </a:cubicBezTo>
                  <a:cubicBezTo>
                    <a:pt x="234" y="16"/>
                    <a:pt x="234" y="16"/>
                    <a:pt x="234" y="16"/>
                  </a:cubicBezTo>
                  <a:cubicBezTo>
                    <a:pt x="239" y="19"/>
                    <a:pt x="239" y="19"/>
                    <a:pt x="239" y="19"/>
                  </a:cubicBezTo>
                  <a:cubicBezTo>
                    <a:pt x="238" y="23"/>
                    <a:pt x="238" y="23"/>
                    <a:pt x="238" y="23"/>
                  </a:cubicBezTo>
                  <a:cubicBezTo>
                    <a:pt x="240" y="28"/>
                    <a:pt x="240" y="28"/>
                    <a:pt x="240" y="28"/>
                  </a:cubicBezTo>
                  <a:cubicBezTo>
                    <a:pt x="237" y="31"/>
                    <a:pt x="237" y="31"/>
                    <a:pt x="237" y="31"/>
                  </a:cubicBezTo>
                  <a:cubicBezTo>
                    <a:pt x="237" y="31"/>
                    <a:pt x="236" y="33"/>
                    <a:pt x="234" y="33"/>
                  </a:cubicBezTo>
                  <a:cubicBezTo>
                    <a:pt x="233" y="34"/>
                    <a:pt x="231" y="35"/>
                    <a:pt x="231" y="35"/>
                  </a:cubicBezTo>
                  <a:cubicBezTo>
                    <a:pt x="228" y="38"/>
                    <a:pt x="228" y="38"/>
                    <a:pt x="228" y="38"/>
                  </a:cubicBezTo>
                  <a:cubicBezTo>
                    <a:pt x="224" y="39"/>
                    <a:pt x="224" y="39"/>
                    <a:pt x="224" y="39"/>
                  </a:cubicBezTo>
                  <a:cubicBezTo>
                    <a:pt x="221" y="40"/>
                    <a:pt x="221" y="40"/>
                    <a:pt x="221" y="40"/>
                  </a:cubicBezTo>
                  <a:cubicBezTo>
                    <a:pt x="219" y="42"/>
                    <a:pt x="219" y="42"/>
                    <a:pt x="219" y="42"/>
                  </a:cubicBezTo>
                  <a:cubicBezTo>
                    <a:pt x="217" y="48"/>
                    <a:pt x="217" y="48"/>
                    <a:pt x="217" y="48"/>
                  </a:cubicBezTo>
                  <a:cubicBezTo>
                    <a:pt x="214" y="51"/>
                    <a:pt x="214" y="51"/>
                    <a:pt x="214" y="51"/>
                  </a:cubicBezTo>
                  <a:cubicBezTo>
                    <a:pt x="213" y="56"/>
                    <a:pt x="213" y="56"/>
                    <a:pt x="213" y="56"/>
                  </a:cubicBezTo>
                  <a:cubicBezTo>
                    <a:pt x="213" y="56"/>
                    <a:pt x="215" y="61"/>
                    <a:pt x="213" y="62"/>
                  </a:cubicBezTo>
                  <a:cubicBezTo>
                    <a:pt x="212" y="62"/>
                    <a:pt x="211" y="63"/>
                    <a:pt x="211" y="63"/>
                  </a:cubicBezTo>
                  <a:cubicBezTo>
                    <a:pt x="210" y="71"/>
                    <a:pt x="210" y="71"/>
                    <a:pt x="210" y="71"/>
                  </a:cubicBezTo>
                  <a:cubicBezTo>
                    <a:pt x="206" y="75"/>
                    <a:pt x="206" y="75"/>
                    <a:pt x="206" y="75"/>
                  </a:cubicBezTo>
                  <a:cubicBezTo>
                    <a:pt x="205" y="83"/>
                    <a:pt x="205" y="83"/>
                    <a:pt x="205" y="83"/>
                  </a:cubicBezTo>
                  <a:cubicBezTo>
                    <a:pt x="205" y="83"/>
                    <a:pt x="207" y="87"/>
                    <a:pt x="204" y="87"/>
                  </a:cubicBezTo>
                  <a:cubicBezTo>
                    <a:pt x="202" y="88"/>
                    <a:pt x="201" y="90"/>
                    <a:pt x="201" y="90"/>
                  </a:cubicBezTo>
                  <a:cubicBezTo>
                    <a:pt x="201" y="97"/>
                    <a:pt x="201" y="97"/>
                    <a:pt x="201" y="97"/>
                  </a:cubicBezTo>
                  <a:cubicBezTo>
                    <a:pt x="198" y="102"/>
                    <a:pt x="198" y="102"/>
                    <a:pt x="198" y="102"/>
                  </a:cubicBezTo>
                  <a:cubicBezTo>
                    <a:pt x="199" y="106"/>
                    <a:pt x="199" y="106"/>
                    <a:pt x="199" y="106"/>
                  </a:cubicBezTo>
                  <a:cubicBezTo>
                    <a:pt x="197" y="109"/>
                    <a:pt x="197" y="109"/>
                    <a:pt x="197" y="109"/>
                  </a:cubicBezTo>
                  <a:cubicBezTo>
                    <a:pt x="198" y="114"/>
                    <a:pt x="198" y="114"/>
                    <a:pt x="198" y="114"/>
                  </a:cubicBezTo>
                  <a:cubicBezTo>
                    <a:pt x="196" y="117"/>
                    <a:pt x="196" y="117"/>
                    <a:pt x="196" y="117"/>
                  </a:cubicBezTo>
                  <a:cubicBezTo>
                    <a:pt x="195" y="118"/>
                    <a:pt x="195" y="118"/>
                    <a:pt x="195" y="118"/>
                  </a:cubicBezTo>
                  <a:cubicBezTo>
                    <a:pt x="194" y="121"/>
                    <a:pt x="194" y="121"/>
                    <a:pt x="194" y="121"/>
                  </a:cubicBezTo>
                  <a:cubicBezTo>
                    <a:pt x="192" y="126"/>
                    <a:pt x="192" y="126"/>
                    <a:pt x="192" y="126"/>
                  </a:cubicBezTo>
                  <a:cubicBezTo>
                    <a:pt x="184" y="133"/>
                    <a:pt x="184" y="133"/>
                    <a:pt x="184" y="133"/>
                  </a:cubicBezTo>
                  <a:cubicBezTo>
                    <a:pt x="180" y="132"/>
                    <a:pt x="180" y="132"/>
                    <a:pt x="180" y="132"/>
                  </a:cubicBezTo>
                  <a:cubicBezTo>
                    <a:pt x="177" y="135"/>
                    <a:pt x="177" y="135"/>
                    <a:pt x="177" y="135"/>
                  </a:cubicBezTo>
                  <a:cubicBezTo>
                    <a:pt x="177" y="135"/>
                    <a:pt x="178" y="135"/>
                    <a:pt x="176" y="137"/>
                  </a:cubicBezTo>
                  <a:cubicBezTo>
                    <a:pt x="174" y="138"/>
                    <a:pt x="170" y="139"/>
                    <a:pt x="170" y="139"/>
                  </a:cubicBezTo>
                  <a:cubicBezTo>
                    <a:pt x="168" y="139"/>
                    <a:pt x="168" y="139"/>
                    <a:pt x="168" y="139"/>
                  </a:cubicBezTo>
                  <a:cubicBezTo>
                    <a:pt x="161" y="139"/>
                    <a:pt x="161" y="139"/>
                    <a:pt x="161" y="139"/>
                  </a:cubicBezTo>
                  <a:cubicBezTo>
                    <a:pt x="161" y="139"/>
                    <a:pt x="160" y="138"/>
                    <a:pt x="159" y="139"/>
                  </a:cubicBezTo>
                  <a:cubicBezTo>
                    <a:pt x="158" y="139"/>
                    <a:pt x="153" y="139"/>
                    <a:pt x="153" y="139"/>
                  </a:cubicBezTo>
                  <a:cubicBezTo>
                    <a:pt x="153" y="139"/>
                    <a:pt x="151" y="138"/>
                    <a:pt x="150" y="138"/>
                  </a:cubicBezTo>
                  <a:cubicBezTo>
                    <a:pt x="149" y="138"/>
                    <a:pt x="143" y="139"/>
                    <a:pt x="143" y="139"/>
                  </a:cubicBezTo>
                  <a:cubicBezTo>
                    <a:pt x="139" y="141"/>
                    <a:pt x="139" y="141"/>
                    <a:pt x="139" y="141"/>
                  </a:cubicBezTo>
                  <a:cubicBezTo>
                    <a:pt x="139" y="141"/>
                    <a:pt x="138" y="139"/>
                    <a:pt x="137" y="140"/>
                  </a:cubicBezTo>
                  <a:cubicBezTo>
                    <a:pt x="135" y="140"/>
                    <a:pt x="130" y="142"/>
                    <a:pt x="130" y="142"/>
                  </a:cubicBezTo>
                  <a:cubicBezTo>
                    <a:pt x="130" y="142"/>
                    <a:pt x="132" y="144"/>
                    <a:pt x="130" y="144"/>
                  </a:cubicBezTo>
                  <a:cubicBezTo>
                    <a:pt x="129" y="144"/>
                    <a:pt x="126" y="148"/>
                    <a:pt x="126" y="148"/>
                  </a:cubicBezTo>
                  <a:cubicBezTo>
                    <a:pt x="124" y="149"/>
                    <a:pt x="124" y="149"/>
                    <a:pt x="124" y="149"/>
                  </a:cubicBezTo>
                  <a:cubicBezTo>
                    <a:pt x="123" y="152"/>
                    <a:pt x="123" y="152"/>
                    <a:pt x="123" y="152"/>
                  </a:cubicBezTo>
                  <a:cubicBezTo>
                    <a:pt x="123" y="152"/>
                    <a:pt x="122" y="152"/>
                    <a:pt x="120" y="152"/>
                  </a:cubicBezTo>
                  <a:cubicBezTo>
                    <a:pt x="119" y="152"/>
                    <a:pt x="116" y="153"/>
                    <a:pt x="116" y="153"/>
                  </a:cubicBezTo>
                  <a:cubicBezTo>
                    <a:pt x="115" y="152"/>
                    <a:pt x="115" y="152"/>
                    <a:pt x="115" y="152"/>
                  </a:cubicBezTo>
                  <a:cubicBezTo>
                    <a:pt x="111" y="158"/>
                    <a:pt x="111" y="158"/>
                    <a:pt x="111" y="158"/>
                  </a:cubicBezTo>
                  <a:cubicBezTo>
                    <a:pt x="107" y="160"/>
                    <a:pt x="107" y="160"/>
                    <a:pt x="107" y="160"/>
                  </a:cubicBezTo>
                  <a:cubicBezTo>
                    <a:pt x="105" y="159"/>
                    <a:pt x="105" y="159"/>
                    <a:pt x="105" y="159"/>
                  </a:cubicBezTo>
                  <a:cubicBezTo>
                    <a:pt x="103" y="164"/>
                    <a:pt x="103" y="164"/>
                    <a:pt x="103" y="164"/>
                  </a:cubicBezTo>
                  <a:cubicBezTo>
                    <a:pt x="103" y="164"/>
                    <a:pt x="100" y="165"/>
                    <a:pt x="100" y="166"/>
                  </a:cubicBezTo>
                  <a:cubicBezTo>
                    <a:pt x="99" y="167"/>
                    <a:pt x="94" y="167"/>
                    <a:pt x="94" y="167"/>
                  </a:cubicBezTo>
                  <a:cubicBezTo>
                    <a:pt x="90" y="167"/>
                    <a:pt x="90" y="167"/>
                    <a:pt x="90" y="167"/>
                  </a:cubicBezTo>
                  <a:cubicBezTo>
                    <a:pt x="83" y="169"/>
                    <a:pt x="83" y="169"/>
                    <a:pt x="83" y="169"/>
                  </a:cubicBezTo>
                  <a:cubicBezTo>
                    <a:pt x="83" y="169"/>
                    <a:pt x="81" y="170"/>
                    <a:pt x="80" y="170"/>
                  </a:cubicBezTo>
                  <a:cubicBezTo>
                    <a:pt x="79" y="170"/>
                    <a:pt x="74" y="169"/>
                    <a:pt x="74" y="169"/>
                  </a:cubicBezTo>
                  <a:cubicBezTo>
                    <a:pt x="71" y="170"/>
                    <a:pt x="71" y="170"/>
                    <a:pt x="71" y="170"/>
                  </a:cubicBezTo>
                  <a:cubicBezTo>
                    <a:pt x="64" y="168"/>
                    <a:pt x="64" y="168"/>
                    <a:pt x="64" y="168"/>
                  </a:cubicBezTo>
                  <a:cubicBezTo>
                    <a:pt x="62" y="165"/>
                    <a:pt x="62" y="165"/>
                    <a:pt x="62" y="165"/>
                  </a:cubicBezTo>
                  <a:cubicBezTo>
                    <a:pt x="56" y="164"/>
                    <a:pt x="56" y="164"/>
                    <a:pt x="56" y="164"/>
                  </a:cubicBezTo>
                  <a:cubicBezTo>
                    <a:pt x="55" y="162"/>
                    <a:pt x="55" y="162"/>
                    <a:pt x="55" y="162"/>
                  </a:cubicBezTo>
                  <a:cubicBezTo>
                    <a:pt x="51" y="162"/>
                    <a:pt x="51" y="162"/>
                    <a:pt x="51" y="162"/>
                  </a:cubicBezTo>
                  <a:cubicBezTo>
                    <a:pt x="47" y="158"/>
                    <a:pt x="47" y="158"/>
                    <a:pt x="47" y="158"/>
                  </a:cubicBezTo>
                  <a:cubicBezTo>
                    <a:pt x="42" y="152"/>
                    <a:pt x="42" y="152"/>
                    <a:pt x="42" y="152"/>
                  </a:cubicBezTo>
                  <a:cubicBezTo>
                    <a:pt x="32" y="149"/>
                    <a:pt x="32" y="149"/>
                    <a:pt x="32" y="149"/>
                  </a:cubicBezTo>
                  <a:cubicBezTo>
                    <a:pt x="29" y="145"/>
                    <a:pt x="29" y="145"/>
                    <a:pt x="29" y="145"/>
                  </a:cubicBezTo>
                  <a:cubicBezTo>
                    <a:pt x="26" y="143"/>
                    <a:pt x="26" y="143"/>
                    <a:pt x="26" y="143"/>
                  </a:cubicBezTo>
                  <a:cubicBezTo>
                    <a:pt x="22" y="140"/>
                    <a:pt x="22" y="140"/>
                    <a:pt x="22" y="140"/>
                  </a:cubicBezTo>
                  <a:cubicBezTo>
                    <a:pt x="18" y="137"/>
                    <a:pt x="18" y="137"/>
                    <a:pt x="18" y="137"/>
                  </a:cubicBezTo>
                  <a:cubicBezTo>
                    <a:pt x="16" y="135"/>
                    <a:pt x="16" y="135"/>
                    <a:pt x="16" y="135"/>
                  </a:cubicBezTo>
                  <a:cubicBezTo>
                    <a:pt x="10" y="127"/>
                    <a:pt x="10" y="127"/>
                    <a:pt x="10" y="127"/>
                  </a:cubicBezTo>
                  <a:cubicBezTo>
                    <a:pt x="10" y="125"/>
                    <a:pt x="10" y="125"/>
                    <a:pt x="10" y="125"/>
                  </a:cubicBezTo>
                  <a:cubicBezTo>
                    <a:pt x="7" y="121"/>
                    <a:pt x="7" y="121"/>
                    <a:pt x="7" y="121"/>
                  </a:cubicBezTo>
                  <a:cubicBezTo>
                    <a:pt x="6" y="117"/>
                    <a:pt x="6" y="117"/>
                    <a:pt x="6" y="117"/>
                  </a:cubicBezTo>
                  <a:cubicBezTo>
                    <a:pt x="4" y="115"/>
                    <a:pt x="4" y="115"/>
                    <a:pt x="4" y="115"/>
                  </a:cubicBezTo>
                  <a:cubicBezTo>
                    <a:pt x="0" y="117"/>
                    <a:pt x="0" y="117"/>
                    <a:pt x="0" y="117"/>
                  </a:cubicBezTo>
                  <a:cubicBezTo>
                    <a:pt x="0" y="117"/>
                    <a:pt x="0" y="117"/>
                    <a:pt x="0" y="117"/>
                  </a:cubicBezTo>
                  <a:cubicBezTo>
                    <a:pt x="0" y="116"/>
                    <a:pt x="0" y="116"/>
                    <a:pt x="0" y="116"/>
                  </a:cubicBezTo>
                  <a:cubicBezTo>
                    <a:pt x="3" y="109"/>
                    <a:pt x="3" y="109"/>
                    <a:pt x="3" y="109"/>
                  </a:cubicBezTo>
                  <a:cubicBezTo>
                    <a:pt x="6" y="108"/>
                    <a:pt x="6" y="108"/>
                    <a:pt x="6" y="108"/>
                  </a:cubicBezTo>
                  <a:cubicBezTo>
                    <a:pt x="9" y="103"/>
                    <a:pt x="9" y="103"/>
                    <a:pt x="9" y="103"/>
                  </a:cubicBezTo>
                  <a:cubicBezTo>
                    <a:pt x="8" y="97"/>
                    <a:pt x="8" y="97"/>
                    <a:pt x="8" y="97"/>
                  </a:cubicBezTo>
                  <a:cubicBezTo>
                    <a:pt x="8" y="95"/>
                    <a:pt x="8" y="95"/>
                    <a:pt x="8" y="95"/>
                  </a:cubicBezTo>
                  <a:cubicBezTo>
                    <a:pt x="5" y="89"/>
                    <a:pt x="5" y="89"/>
                    <a:pt x="5" y="89"/>
                  </a:cubicBezTo>
                  <a:cubicBezTo>
                    <a:pt x="5" y="89"/>
                    <a:pt x="6" y="88"/>
                    <a:pt x="7" y="88"/>
                  </a:cubicBezTo>
                  <a:cubicBezTo>
                    <a:pt x="8" y="88"/>
                    <a:pt x="11" y="86"/>
                    <a:pt x="11" y="86"/>
                  </a:cubicBezTo>
                  <a:cubicBezTo>
                    <a:pt x="17" y="82"/>
                    <a:pt x="17" y="82"/>
                    <a:pt x="17" y="82"/>
                  </a:cubicBezTo>
                  <a:cubicBezTo>
                    <a:pt x="12" y="74"/>
                    <a:pt x="12" y="74"/>
                    <a:pt x="12" y="74"/>
                  </a:cubicBezTo>
                  <a:cubicBezTo>
                    <a:pt x="10" y="74"/>
                    <a:pt x="10" y="74"/>
                    <a:pt x="10" y="74"/>
                  </a:cubicBezTo>
                  <a:cubicBezTo>
                    <a:pt x="4" y="72"/>
                    <a:pt x="4" y="72"/>
                    <a:pt x="4" y="72"/>
                  </a:cubicBezTo>
                  <a:cubicBezTo>
                    <a:pt x="8" y="69"/>
                    <a:pt x="8" y="69"/>
                    <a:pt x="8" y="69"/>
                  </a:cubicBezTo>
                  <a:cubicBezTo>
                    <a:pt x="10" y="67"/>
                    <a:pt x="10" y="67"/>
                    <a:pt x="10" y="67"/>
                  </a:cubicBezTo>
                  <a:cubicBezTo>
                    <a:pt x="18" y="70"/>
                    <a:pt x="18" y="70"/>
                    <a:pt x="18" y="70"/>
                  </a:cubicBezTo>
                  <a:cubicBezTo>
                    <a:pt x="18" y="70"/>
                    <a:pt x="21" y="71"/>
                    <a:pt x="20" y="70"/>
                  </a:cubicBezTo>
                  <a:cubicBezTo>
                    <a:pt x="20" y="67"/>
                    <a:pt x="21" y="69"/>
                    <a:pt x="21" y="69"/>
                  </a:cubicBezTo>
                  <a:cubicBezTo>
                    <a:pt x="22" y="71"/>
                    <a:pt x="25" y="69"/>
                    <a:pt x="27" y="69"/>
                  </a:cubicBezTo>
                  <a:cubicBezTo>
                    <a:pt x="30" y="68"/>
                    <a:pt x="28" y="66"/>
                    <a:pt x="27" y="64"/>
                  </a:cubicBezTo>
                  <a:cubicBezTo>
                    <a:pt x="27" y="63"/>
                    <a:pt x="27" y="62"/>
                    <a:pt x="28" y="6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7" name="Freeform 7"/>
            <p:cNvSpPr>
              <a:spLocks/>
            </p:cNvSpPr>
            <p:nvPr/>
          </p:nvSpPr>
          <p:spPr bwMode="auto">
            <a:xfrm>
              <a:off x="5991266" y="1973645"/>
              <a:ext cx="656360" cy="596634"/>
            </a:xfrm>
            <a:custGeom>
              <a:avLst/>
              <a:gdLst>
                <a:gd name="T0" fmla="*/ 83 w 288"/>
                <a:gd name="T1" fmla="*/ 55 h 270"/>
                <a:gd name="T2" fmla="*/ 75 w 288"/>
                <a:gd name="T3" fmla="*/ 45 h 270"/>
                <a:gd name="T4" fmla="*/ 82 w 288"/>
                <a:gd name="T5" fmla="*/ 27 h 270"/>
                <a:gd name="T6" fmla="*/ 101 w 288"/>
                <a:gd name="T7" fmla="*/ 24 h 270"/>
                <a:gd name="T8" fmla="*/ 107 w 288"/>
                <a:gd name="T9" fmla="*/ 4 h 270"/>
                <a:gd name="T10" fmla="*/ 121 w 288"/>
                <a:gd name="T11" fmla="*/ 2 h 270"/>
                <a:gd name="T12" fmla="*/ 136 w 288"/>
                <a:gd name="T13" fmla="*/ 5 h 270"/>
                <a:gd name="T14" fmla="*/ 153 w 288"/>
                <a:gd name="T15" fmla="*/ 7 h 270"/>
                <a:gd name="T16" fmla="*/ 166 w 288"/>
                <a:gd name="T17" fmla="*/ 4 h 270"/>
                <a:gd name="T18" fmla="*/ 189 w 288"/>
                <a:gd name="T19" fmla="*/ 5 h 270"/>
                <a:gd name="T20" fmla="*/ 200 w 288"/>
                <a:gd name="T21" fmla="*/ 6 h 270"/>
                <a:gd name="T22" fmla="*/ 202 w 288"/>
                <a:gd name="T23" fmla="*/ 24 h 270"/>
                <a:gd name="T24" fmla="*/ 210 w 288"/>
                <a:gd name="T25" fmla="*/ 39 h 270"/>
                <a:gd name="T26" fmla="*/ 222 w 288"/>
                <a:gd name="T27" fmla="*/ 53 h 270"/>
                <a:gd name="T28" fmla="*/ 228 w 288"/>
                <a:gd name="T29" fmla="*/ 65 h 270"/>
                <a:gd name="T30" fmla="*/ 251 w 288"/>
                <a:gd name="T31" fmla="*/ 80 h 270"/>
                <a:gd name="T32" fmla="*/ 263 w 288"/>
                <a:gd name="T33" fmla="*/ 85 h 270"/>
                <a:gd name="T34" fmla="*/ 275 w 288"/>
                <a:gd name="T35" fmla="*/ 92 h 270"/>
                <a:gd name="T36" fmla="*/ 288 w 288"/>
                <a:gd name="T37" fmla="*/ 104 h 270"/>
                <a:gd name="T38" fmla="*/ 274 w 288"/>
                <a:gd name="T39" fmla="*/ 121 h 270"/>
                <a:gd name="T40" fmla="*/ 252 w 288"/>
                <a:gd name="T41" fmla="*/ 124 h 270"/>
                <a:gd name="T42" fmla="*/ 259 w 288"/>
                <a:gd name="T43" fmla="*/ 138 h 270"/>
                <a:gd name="T44" fmla="*/ 264 w 288"/>
                <a:gd name="T45" fmla="*/ 151 h 270"/>
                <a:gd name="T46" fmla="*/ 271 w 288"/>
                <a:gd name="T47" fmla="*/ 164 h 270"/>
                <a:gd name="T48" fmla="*/ 276 w 288"/>
                <a:gd name="T49" fmla="*/ 170 h 270"/>
                <a:gd name="T50" fmla="*/ 269 w 288"/>
                <a:gd name="T51" fmla="*/ 182 h 270"/>
                <a:gd name="T52" fmla="*/ 249 w 288"/>
                <a:gd name="T53" fmla="*/ 211 h 270"/>
                <a:gd name="T54" fmla="*/ 260 w 288"/>
                <a:gd name="T55" fmla="*/ 230 h 270"/>
                <a:gd name="T56" fmla="*/ 240 w 288"/>
                <a:gd name="T57" fmla="*/ 225 h 270"/>
                <a:gd name="T58" fmla="*/ 222 w 288"/>
                <a:gd name="T59" fmla="*/ 234 h 270"/>
                <a:gd name="T60" fmla="*/ 207 w 288"/>
                <a:gd name="T61" fmla="*/ 228 h 270"/>
                <a:gd name="T62" fmla="*/ 188 w 288"/>
                <a:gd name="T63" fmla="*/ 235 h 270"/>
                <a:gd name="T64" fmla="*/ 171 w 288"/>
                <a:gd name="T65" fmla="*/ 242 h 270"/>
                <a:gd name="T66" fmla="*/ 154 w 288"/>
                <a:gd name="T67" fmla="*/ 242 h 270"/>
                <a:gd name="T68" fmla="*/ 129 w 288"/>
                <a:gd name="T69" fmla="*/ 240 h 270"/>
                <a:gd name="T70" fmla="*/ 87 w 288"/>
                <a:gd name="T71" fmla="*/ 242 h 270"/>
                <a:gd name="T72" fmla="*/ 56 w 288"/>
                <a:gd name="T73" fmla="*/ 249 h 270"/>
                <a:gd name="T74" fmla="*/ 51 w 288"/>
                <a:gd name="T75" fmla="*/ 253 h 270"/>
                <a:gd name="T76" fmla="*/ 44 w 288"/>
                <a:gd name="T77" fmla="*/ 266 h 270"/>
                <a:gd name="T78" fmla="*/ 27 w 288"/>
                <a:gd name="T79" fmla="*/ 270 h 270"/>
                <a:gd name="T80" fmla="*/ 25 w 288"/>
                <a:gd name="T81" fmla="*/ 249 h 270"/>
                <a:gd name="T82" fmla="*/ 8 w 288"/>
                <a:gd name="T83" fmla="*/ 237 h 270"/>
                <a:gd name="T84" fmla="*/ 21 w 288"/>
                <a:gd name="T85" fmla="*/ 216 h 270"/>
                <a:gd name="T86" fmla="*/ 22 w 288"/>
                <a:gd name="T87" fmla="*/ 194 h 270"/>
                <a:gd name="T88" fmla="*/ 13 w 288"/>
                <a:gd name="T89" fmla="*/ 175 h 270"/>
                <a:gd name="T90" fmla="*/ 9 w 288"/>
                <a:gd name="T91" fmla="*/ 145 h 270"/>
                <a:gd name="T92" fmla="*/ 36 w 288"/>
                <a:gd name="T93" fmla="*/ 136 h 270"/>
                <a:gd name="T94" fmla="*/ 47 w 288"/>
                <a:gd name="T95" fmla="*/ 127 h 270"/>
                <a:gd name="T96" fmla="*/ 59 w 288"/>
                <a:gd name="T97" fmla="*/ 116 h 270"/>
                <a:gd name="T98" fmla="*/ 67 w 288"/>
                <a:gd name="T99" fmla="*/ 115 h 270"/>
                <a:gd name="T100" fmla="*/ 61 w 288"/>
                <a:gd name="T101" fmla="*/ 103 h 270"/>
                <a:gd name="T102" fmla="*/ 60 w 288"/>
                <a:gd name="T103" fmla="*/ 82 h 270"/>
                <a:gd name="T104" fmla="*/ 73 w 288"/>
                <a:gd name="T105" fmla="*/ 6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270">
                  <a:moveTo>
                    <a:pt x="81" y="66"/>
                  </a:moveTo>
                  <a:cubicBezTo>
                    <a:pt x="80" y="61"/>
                    <a:pt x="80" y="61"/>
                    <a:pt x="80" y="61"/>
                  </a:cubicBezTo>
                  <a:cubicBezTo>
                    <a:pt x="84" y="59"/>
                    <a:pt x="84" y="59"/>
                    <a:pt x="84" y="59"/>
                  </a:cubicBezTo>
                  <a:cubicBezTo>
                    <a:pt x="83" y="55"/>
                    <a:pt x="83" y="55"/>
                    <a:pt x="83" y="55"/>
                  </a:cubicBezTo>
                  <a:cubicBezTo>
                    <a:pt x="76" y="56"/>
                    <a:pt x="76" y="56"/>
                    <a:pt x="76" y="56"/>
                  </a:cubicBezTo>
                  <a:cubicBezTo>
                    <a:pt x="73" y="55"/>
                    <a:pt x="73" y="55"/>
                    <a:pt x="73" y="55"/>
                  </a:cubicBezTo>
                  <a:cubicBezTo>
                    <a:pt x="73" y="50"/>
                    <a:pt x="73" y="50"/>
                    <a:pt x="73" y="50"/>
                  </a:cubicBezTo>
                  <a:cubicBezTo>
                    <a:pt x="75" y="45"/>
                    <a:pt x="75" y="45"/>
                    <a:pt x="75" y="45"/>
                  </a:cubicBezTo>
                  <a:cubicBezTo>
                    <a:pt x="74" y="36"/>
                    <a:pt x="74" y="36"/>
                    <a:pt x="74" y="36"/>
                  </a:cubicBezTo>
                  <a:cubicBezTo>
                    <a:pt x="74" y="36"/>
                    <a:pt x="72" y="36"/>
                    <a:pt x="75" y="34"/>
                  </a:cubicBezTo>
                  <a:cubicBezTo>
                    <a:pt x="79" y="33"/>
                    <a:pt x="81" y="33"/>
                    <a:pt x="81" y="33"/>
                  </a:cubicBezTo>
                  <a:cubicBezTo>
                    <a:pt x="82" y="27"/>
                    <a:pt x="82" y="27"/>
                    <a:pt x="82" y="27"/>
                  </a:cubicBezTo>
                  <a:cubicBezTo>
                    <a:pt x="85" y="24"/>
                    <a:pt x="85" y="24"/>
                    <a:pt x="85" y="24"/>
                  </a:cubicBezTo>
                  <a:cubicBezTo>
                    <a:pt x="85" y="24"/>
                    <a:pt x="84" y="24"/>
                    <a:pt x="88" y="24"/>
                  </a:cubicBezTo>
                  <a:cubicBezTo>
                    <a:pt x="92" y="24"/>
                    <a:pt x="93" y="24"/>
                    <a:pt x="93" y="24"/>
                  </a:cubicBezTo>
                  <a:cubicBezTo>
                    <a:pt x="101" y="24"/>
                    <a:pt x="101" y="24"/>
                    <a:pt x="101" y="24"/>
                  </a:cubicBezTo>
                  <a:cubicBezTo>
                    <a:pt x="103" y="21"/>
                    <a:pt x="103" y="21"/>
                    <a:pt x="103" y="21"/>
                  </a:cubicBezTo>
                  <a:cubicBezTo>
                    <a:pt x="101" y="16"/>
                    <a:pt x="101" y="16"/>
                    <a:pt x="101" y="16"/>
                  </a:cubicBezTo>
                  <a:cubicBezTo>
                    <a:pt x="106" y="11"/>
                    <a:pt x="106" y="11"/>
                    <a:pt x="106" y="11"/>
                  </a:cubicBezTo>
                  <a:cubicBezTo>
                    <a:pt x="107" y="4"/>
                    <a:pt x="107" y="4"/>
                    <a:pt x="107" y="4"/>
                  </a:cubicBezTo>
                  <a:cubicBezTo>
                    <a:pt x="112" y="1"/>
                    <a:pt x="112" y="1"/>
                    <a:pt x="112" y="1"/>
                  </a:cubicBezTo>
                  <a:cubicBezTo>
                    <a:pt x="112" y="1"/>
                    <a:pt x="115" y="4"/>
                    <a:pt x="116" y="4"/>
                  </a:cubicBezTo>
                  <a:cubicBezTo>
                    <a:pt x="117" y="4"/>
                    <a:pt x="118" y="5"/>
                    <a:pt x="119" y="4"/>
                  </a:cubicBezTo>
                  <a:cubicBezTo>
                    <a:pt x="120" y="4"/>
                    <a:pt x="121" y="2"/>
                    <a:pt x="121" y="2"/>
                  </a:cubicBezTo>
                  <a:cubicBezTo>
                    <a:pt x="126" y="0"/>
                    <a:pt x="126" y="0"/>
                    <a:pt x="126" y="0"/>
                  </a:cubicBezTo>
                  <a:cubicBezTo>
                    <a:pt x="129" y="1"/>
                    <a:pt x="129" y="1"/>
                    <a:pt x="129" y="1"/>
                  </a:cubicBezTo>
                  <a:cubicBezTo>
                    <a:pt x="131" y="5"/>
                    <a:pt x="131" y="5"/>
                    <a:pt x="131" y="5"/>
                  </a:cubicBezTo>
                  <a:cubicBezTo>
                    <a:pt x="136" y="5"/>
                    <a:pt x="136" y="5"/>
                    <a:pt x="136" y="5"/>
                  </a:cubicBezTo>
                  <a:cubicBezTo>
                    <a:pt x="137" y="3"/>
                    <a:pt x="137" y="3"/>
                    <a:pt x="137" y="3"/>
                  </a:cubicBezTo>
                  <a:cubicBezTo>
                    <a:pt x="144" y="1"/>
                    <a:pt x="144" y="1"/>
                    <a:pt x="144" y="1"/>
                  </a:cubicBezTo>
                  <a:cubicBezTo>
                    <a:pt x="152" y="1"/>
                    <a:pt x="152" y="1"/>
                    <a:pt x="152" y="1"/>
                  </a:cubicBezTo>
                  <a:cubicBezTo>
                    <a:pt x="153" y="7"/>
                    <a:pt x="153" y="7"/>
                    <a:pt x="153" y="7"/>
                  </a:cubicBezTo>
                  <a:cubicBezTo>
                    <a:pt x="153" y="10"/>
                    <a:pt x="153" y="10"/>
                    <a:pt x="153" y="10"/>
                  </a:cubicBezTo>
                  <a:cubicBezTo>
                    <a:pt x="153" y="10"/>
                    <a:pt x="155" y="13"/>
                    <a:pt x="157" y="12"/>
                  </a:cubicBezTo>
                  <a:cubicBezTo>
                    <a:pt x="158" y="12"/>
                    <a:pt x="162" y="11"/>
                    <a:pt x="163" y="9"/>
                  </a:cubicBezTo>
                  <a:cubicBezTo>
                    <a:pt x="163" y="7"/>
                    <a:pt x="164" y="5"/>
                    <a:pt x="166" y="4"/>
                  </a:cubicBezTo>
                  <a:cubicBezTo>
                    <a:pt x="168" y="4"/>
                    <a:pt x="167" y="3"/>
                    <a:pt x="170" y="2"/>
                  </a:cubicBezTo>
                  <a:cubicBezTo>
                    <a:pt x="174" y="1"/>
                    <a:pt x="177" y="0"/>
                    <a:pt x="177" y="0"/>
                  </a:cubicBezTo>
                  <a:cubicBezTo>
                    <a:pt x="186" y="2"/>
                    <a:pt x="186" y="2"/>
                    <a:pt x="186" y="2"/>
                  </a:cubicBezTo>
                  <a:cubicBezTo>
                    <a:pt x="189" y="5"/>
                    <a:pt x="189" y="5"/>
                    <a:pt x="189" y="5"/>
                  </a:cubicBezTo>
                  <a:cubicBezTo>
                    <a:pt x="192" y="7"/>
                    <a:pt x="192" y="7"/>
                    <a:pt x="192" y="7"/>
                  </a:cubicBezTo>
                  <a:cubicBezTo>
                    <a:pt x="195" y="6"/>
                    <a:pt x="195" y="6"/>
                    <a:pt x="195" y="6"/>
                  </a:cubicBezTo>
                  <a:cubicBezTo>
                    <a:pt x="196" y="8"/>
                    <a:pt x="196" y="8"/>
                    <a:pt x="196" y="8"/>
                  </a:cubicBezTo>
                  <a:cubicBezTo>
                    <a:pt x="200" y="6"/>
                    <a:pt x="200" y="6"/>
                    <a:pt x="200" y="6"/>
                  </a:cubicBezTo>
                  <a:cubicBezTo>
                    <a:pt x="202" y="10"/>
                    <a:pt x="202" y="10"/>
                    <a:pt x="202" y="10"/>
                  </a:cubicBezTo>
                  <a:cubicBezTo>
                    <a:pt x="202" y="18"/>
                    <a:pt x="202" y="18"/>
                    <a:pt x="202" y="18"/>
                  </a:cubicBezTo>
                  <a:cubicBezTo>
                    <a:pt x="202" y="21"/>
                    <a:pt x="202" y="21"/>
                    <a:pt x="202" y="21"/>
                  </a:cubicBezTo>
                  <a:cubicBezTo>
                    <a:pt x="202" y="24"/>
                    <a:pt x="202" y="24"/>
                    <a:pt x="202" y="24"/>
                  </a:cubicBezTo>
                  <a:cubicBezTo>
                    <a:pt x="208" y="28"/>
                    <a:pt x="208" y="28"/>
                    <a:pt x="208" y="28"/>
                  </a:cubicBezTo>
                  <a:cubicBezTo>
                    <a:pt x="211" y="31"/>
                    <a:pt x="211" y="31"/>
                    <a:pt x="211" y="31"/>
                  </a:cubicBezTo>
                  <a:cubicBezTo>
                    <a:pt x="210" y="36"/>
                    <a:pt x="210" y="36"/>
                    <a:pt x="210" y="36"/>
                  </a:cubicBezTo>
                  <a:cubicBezTo>
                    <a:pt x="210" y="39"/>
                    <a:pt x="210" y="39"/>
                    <a:pt x="210" y="39"/>
                  </a:cubicBezTo>
                  <a:cubicBezTo>
                    <a:pt x="207" y="47"/>
                    <a:pt x="207" y="47"/>
                    <a:pt x="207" y="47"/>
                  </a:cubicBezTo>
                  <a:cubicBezTo>
                    <a:pt x="214" y="49"/>
                    <a:pt x="214" y="49"/>
                    <a:pt x="214" y="49"/>
                  </a:cubicBezTo>
                  <a:cubicBezTo>
                    <a:pt x="218" y="53"/>
                    <a:pt x="218" y="53"/>
                    <a:pt x="218" y="53"/>
                  </a:cubicBezTo>
                  <a:cubicBezTo>
                    <a:pt x="222" y="53"/>
                    <a:pt x="222" y="53"/>
                    <a:pt x="222" y="53"/>
                  </a:cubicBezTo>
                  <a:cubicBezTo>
                    <a:pt x="222" y="58"/>
                    <a:pt x="222" y="58"/>
                    <a:pt x="222" y="58"/>
                  </a:cubicBezTo>
                  <a:cubicBezTo>
                    <a:pt x="222" y="58"/>
                    <a:pt x="220" y="61"/>
                    <a:pt x="223" y="61"/>
                  </a:cubicBezTo>
                  <a:cubicBezTo>
                    <a:pt x="226" y="62"/>
                    <a:pt x="227" y="62"/>
                    <a:pt x="227" y="62"/>
                  </a:cubicBezTo>
                  <a:cubicBezTo>
                    <a:pt x="228" y="65"/>
                    <a:pt x="228" y="65"/>
                    <a:pt x="228" y="65"/>
                  </a:cubicBezTo>
                  <a:cubicBezTo>
                    <a:pt x="233" y="72"/>
                    <a:pt x="233" y="72"/>
                    <a:pt x="233" y="72"/>
                  </a:cubicBezTo>
                  <a:cubicBezTo>
                    <a:pt x="244" y="74"/>
                    <a:pt x="244" y="74"/>
                    <a:pt x="244" y="74"/>
                  </a:cubicBezTo>
                  <a:cubicBezTo>
                    <a:pt x="249" y="76"/>
                    <a:pt x="249" y="76"/>
                    <a:pt x="249" y="76"/>
                  </a:cubicBezTo>
                  <a:cubicBezTo>
                    <a:pt x="251" y="80"/>
                    <a:pt x="251" y="80"/>
                    <a:pt x="251" y="80"/>
                  </a:cubicBezTo>
                  <a:cubicBezTo>
                    <a:pt x="252" y="89"/>
                    <a:pt x="252" y="89"/>
                    <a:pt x="252" y="89"/>
                  </a:cubicBezTo>
                  <a:cubicBezTo>
                    <a:pt x="257" y="89"/>
                    <a:pt x="257" y="89"/>
                    <a:pt x="257" y="89"/>
                  </a:cubicBezTo>
                  <a:cubicBezTo>
                    <a:pt x="260" y="86"/>
                    <a:pt x="260" y="86"/>
                    <a:pt x="260" y="86"/>
                  </a:cubicBezTo>
                  <a:cubicBezTo>
                    <a:pt x="263" y="85"/>
                    <a:pt x="263" y="85"/>
                    <a:pt x="263" y="85"/>
                  </a:cubicBezTo>
                  <a:cubicBezTo>
                    <a:pt x="267" y="86"/>
                    <a:pt x="267" y="86"/>
                    <a:pt x="267" y="86"/>
                  </a:cubicBezTo>
                  <a:cubicBezTo>
                    <a:pt x="272" y="87"/>
                    <a:pt x="272" y="87"/>
                    <a:pt x="272" y="87"/>
                  </a:cubicBezTo>
                  <a:cubicBezTo>
                    <a:pt x="277" y="87"/>
                    <a:pt x="277" y="87"/>
                    <a:pt x="277" y="87"/>
                  </a:cubicBezTo>
                  <a:cubicBezTo>
                    <a:pt x="275" y="92"/>
                    <a:pt x="275" y="92"/>
                    <a:pt x="275" y="92"/>
                  </a:cubicBezTo>
                  <a:cubicBezTo>
                    <a:pt x="279" y="95"/>
                    <a:pt x="279" y="95"/>
                    <a:pt x="279" y="95"/>
                  </a:cubicBezTo>
                  <a:cubicBezTo>
                    <a:pt x="283" y="96"/>
                    <a:pt x="283" y="96"/>
                    <a:pt x="283" y="96"/>
                  </a:cubicBezTo>
                  <a:cubicBezTo>
                    <a:pt x="288" y="98"/>
                    <a:pt x="288" y="98"/>
                    <a:pt x="288" y="98"/>
                  </a:cubicBezTo>
                  <a:cubicBezTo>
                    <a:pt x="288" y="104"/>
                    <a:pt x="288" y="104"/>
                    <a:pt x="288" y="104"/>
                  </a:cubicBezTo>
                  <a:cubicBezTo>
                    <a:pt x="286" y="107"/>
                    <a:pt x="286" y="107"/>
                    <a:pt x="286" y="107"/>
                  </a:cubicBezTo>
                  <a:cubicBezTo>
                    <a:pt x="282" y="108"/>
                    <a:pt x="282" y="108"/>
                    <a:pt x="282" y="108"/>
                  </a:cubicBezTo>
                  <a:cubicBezTo>
                    <a:pt x="282" y="108"/>
                    <a:pt x="284" y="113"/>
                    <a:pt x="282" y="114"/>
                  </a:cubicBezTo>
                  <a:cubicBezTo>
                    <a:pt x="281" y="115"/>
                    <a:pt x="274" y="121"/>
                    <a:pt x="274" y="121"/>
                  </a:cubicBezTo>
                  <a:cubicBezTo>
                    <a:pt x="267" y="123"/>
                    <a:pt x="267" y="123"/>
                    <a:pt x="267" y="123"/>
                  </a:cubicBezTo>
                  <a:cubicBezTo>
                    <a:pt x="261" y="121"/>
                    <a:pt x="261" y="121"/>
                    <a:pt x="261" y="121"/>
                  </a:cubicBezTo>
                  <a:cubicBezTo>
                    <a:pt x="261" y="121"/>
                    <a:pt x="260" y="120"/>
                    <a:pt x="256" y="121"/>
                  </a:cubicBezTo>
                  <a:cubicBezTo>
                    <a:pt x="252" y="123"/>
                    <a:pt x="252" y="124"/>
                    <a:pt x="252" y="124"/>
                  </a:cubicBezTo>
                  <a:cubicBezTo>
                    <a:pt x="250" y="131"/>
                    <a:pt x="250" y="131"/>
                    <a:pt x="250" y="131"/>
                  </a:cubicBezTo>
                  <a:cubicBezTo>
                    <a:pt x="250" y="134"/>
                    <a:pt x="250" y="134"/>
                    <a:pt x="250" y="134"/>
                  </a:cubicBezTo>
                  <a:cubicBezTo>
                    <a:pt x="254" y="137"/>
                    <a:pt x="254" y="137"/>
                    <a:pt x="254" y="137"/>
                  </a:cubicBezTo>
                  <a:cubicBezTo>
                    <a:pt x="259" y="138"/>
                    <a:pt x="259" y="138"/>
                    <a:pt x="259" y="138"/>
                  </a:cubicBezTo>
                  <a:cubicBezTo>
                    <a:pt x="262" y="142"/>
                    <a:pt x="262" y="142"/>
                    <a:pt x="262" y="142"/>
                  </a:cubicBezTo>
                  <a:cubicBezTo>
                    <a:pt x="264" y="145"/>
                    <a:pt x="264" y="145"/>
                    <a:pt x="264" y="145"/>
                  </a:cubicBezTo>
                  <a:cubicBezTo>
                    <a:pt x="262" y="149"/>
                    <a:pt x="262" y="149"/>
                    <a:pt x="262" y="149"/>
                  </a:cubicBezTo>
                  <a:cubicBezTo>
                    <a:pt x="264" y="151"/>
                    <a:pt x="264" y="151"/>
                    <a:pt x="264" y="151"/>
                  </a:cubicBezTo>
                  <a:cubicBezTo>
                    <a:pt x="268" y="153"/>
                    <a:pt x="268" y="153"/>
                    <a:pt x="268" y="153"/>
                  </a:cubicBezTo>
                  <a:cubicBezTo>
                    <a:pt x="266" y="155"/>
                    <a:pt x="266" y="155"/>
                    <a:pt x="266" y="155"/>
                  </a:cubicBezTo>
                  <a:cubicBezTo>
                    <a:pt x="269" y="161"/>
                    <a:pt x="269" y="161"/>
                    <a:pt x="269" y="161"/>
                  </a:cubicBezTo>
                  <a:cubicBezTo>
                    <a:pt x="271" y="164"/>
                    <a:pt x="271" y="164"/>
                    <a:pt x="271" y="164"/>
                  </a:cubicBezTo>
                  <a:cubicBezTo>
                    <a:pt x="269" y="166"/>
                    <a:pt x="269" y="166"/>
                    <a:pt x="269" y="166"/>
                  </a:cubicBezTo>
                  <a:cubicBezTo>
                    <a:pt x="272" y="167"/>
                    <a:pt x="272" y="167"/>
                    <a:pt x="272" y="167"/>
                  </a:cubicBezTo>
                  <a:cubicBezTo>
                    <a:pt x="276" y="167"/>
                    <a:pt x="276" y="167"/>
                    <a:pt x="276" y="167"/>
                  </a:cubicBezTo>
                  <a:cubicBezTo>
                    <a:pt x="276" y="170"/>
                    <a:pt x="276" y="170"/>
                    <a:pt x="276" y="170"/>
                  </a:cubicBezTo>
                  <a:cubicBezTo>
                    <a:pt x="283" y="174"/>
                    <a:pt x="283" y="174"/>
                    <a:pt x="283" y="174"/>
                  </a:cubicBezTo>
                  <a:cubicBezTo>
                    <a:pt x="281" y="174"/>
                    <a:pt x="281" y="174"/>
                    <a:pt x="281" y="174"/>
                  </a:cubicBezTo>
                  <a:cubicBezTo>
                    <a:pt x="273" y="176"/>
                    <a:pt x="273" y="176"/>
                    <a:pt x="273" y="176"/>
                  </a:cubicBezTo>
                  <a:cubicBezTo>
                    <a:pt x="269" y="182"/>
                    <a:pt x="269" y="182"/>
                    <a:pt x="269" y="182"/>
                  </a:cubicBezTo>
                  <a:cubicBezTo>
                    <a:pt x="257" y="182"/>
                    <a:pt x="257" y="182"/>
                    <a:pt x="257" y="182"/>
                  </a:cubicBezTo>
                  <a:cubicBezTo>
                    <a:pt x="255" y="194"/>
                    <a:pt x="255" y="194"/>
                    <a:pt x="255" y="194"/>
                  </a:cubicBezTo>
                  <a:cubicBezTo>
                    <a:pt x="252" y="202"/>
                    <a:pt x="252" y="202"/>
                    <a:pt x="252" y="202"/>
                  </a:cubicBezTo>
                  <a:cubicBezTo>
                    <a:pt x="249" y="211"/>
                    <a:pt x="249" y="211"/>
                    <a:pt x="249" y="211"/>
                  </a:cubicBezTo>
                  <a:cubicBezTo>
                    <a:pt x="251" y="216"/>
                    <a:pt x="251" y="216"/>
                    <a:pt x="251" y="216"/>
                  </a:cubicBezTo>
                  <a:cubicBezTo>
                    <a:pt x="254" y="223"/>
                    <a:pt x="254" y="223"/>
                    <a:pt x="254" y="223"/>
                  </a:cubicBezTo>
                  <a:cubicBezTo>
                    <a:pt x="260" y="230"/>
                    <a:pt x="260" y="230"/>
                    <a:pt x="260" y="230"/>
                  </a:cubicBezTo>
                  <a:cubicBezTo>
                    <a:pt x="260" y="230"/>
                    <a:pt x="260" y="230"/>
                    <a:pt x="260" y="230"/>
                  </a:cubicBezTo>
                  <a:cubicBezTo>
                    <a:pt x="254" y="232"/>
                    <a:pt x="254" y="232"/>
                    <a:pt x="254" y="232"/>
                  </a:cubicBezTo>
                  <a:cubicBezTo>
                    <a:pt x="250" y="233"/>
                    <a:pt x="250" y="233"/>
                    <a:pt x="250" y="233"/>
                  </a:cubicBezTo>
                  <a:cubicBezTo>
                    <a:pt x="246" y="227"/>
                    <a:pt x="246" y="227"/>
                    <a:pt x="246" y="227"/>
                  </a:cubicBezTo>
                  <a:cubicBezTo>
                    <a:pt x="240" y="225"/>
                    <a:pt x="240" y="225"/>
                    <a:pt x="240" y="225"/>
                  </a:cubicBezTo>
                  <a:cubicBezTo>
                    <a:pt x="233" y="228"/>
                    <a:pt x="233" y="228"/>
                    <a:pt x="233" y="228"/>
                  </a:cubicBezTo>
                  <a:cubicBezTo>
                    <a:pt x="226" y="230"/>
                    <a:pt x="226" y="230"/>
                    <a:pt x="226" y="230"/>
                  </a:cubicBezTo>
                  <a:cubicBezTo>
                    <a:pt x="224" y="230"/>
                    <a:pt x="224" y="230"/>
                    <a:pt x="224" y="230"/>
                  </a:cubicBezTo>
                  <a:cubicBezTo>
                    <a:pt x="222" y="234"/>
                    <a:pt x="222" y="234"/>
                    <a:pt x="222" y="234"/>
                  </a:cubicBezTo>
                  <a:cubicBezTo>
                    <a:pt x="216" y="237"/>
                    <a:pt x="216" y="237"/>
                    <a:pt x="216" y="237"/>
                  </a:cubicBezTo>
                  <a:cubicBezTo>
                    <a:pt x="216" y="237"/>
                    <a:pt x="214" y="235"/>
                    <a:pt x="213" y="234"/>
                  </a:cubicBezTo>
                  <a:cubicBezTo>
                    <a:pt x="212" y="233"/>
                    <a:pt x="209" y="231"/>
                    <a:pt x="209" y="231"/>
                  </a:cubicBezTo>
                  <a:cubicBezTo>
                    <a:pt x="209" y="231"/>
                    <a:pt x="208" y="229"/>
                    <a:pt x="207" y="228"/>
                  </a:cubicBezTo>
                  <a:cubicBezTo>
                    <a:pt x="206" y="228"/>
                    <a:pt x="200" y="232"/>
                    <a:pt x="200" y="232"/>
                  </a:cubicBezTo>
                  <a:cubicBezTo>
                    <a:pt x="200" y="232"/>
                    <a:pt x="195" y="235"/>
                    <a:pt x="195" y="236"/>
                  </a:cubicBezTo>
                  <a:cubicBezTo>
                    <a:pt x="196" y="236"/>
                    <a:pt x="195" y="241"/>
                    <a:pt x="195" y="241"/>
                  </a:cubicBezTo>
                  <a:cubicBezTo>
                    <a:pt x="188" y="235"/>
                    <a:pt x="188" y="235"/>
                    <a:pt x="188" y="235"/>
                  </a:cubicBezTo>
                  <a:cubicBezTo>
                    <a:pt x="183" y="239"/>
                    <a:pt x="183" y="239"/>
                    <a:pt x="183" y="239"/>
                  </a:cubicBezTo>
                  <a:cubicBezTo>
                    <a:pt x="179" y="236"/>
                    <a:pt x="179" y="236"/>
                    <a:pt x="179" y="236"/>
                  </a:cubicBezTo>
                  <a:cubicBezTo>
                    <a:pt x="177" y="235"/>
                    <a:pt x="177" y="235"/>
                    <a:pt x="177" y="235"/>
                  </a:cubicBezTo>
                  <a:cubicBezTo>
                    <a:pt x="171" y="242"/>
                    <a:pt x="171" y="242"/>
                    <a:pt x="171" y="242"/>
                  </a:cubicBezTo>
                  <a:cubicBezTo>
                    <a:pt x="167" y="240"/>
                    <a:pt x="167" y="240"/>
                    <a:pt x="167" y="240"/>
                  </a:cubicBezTo>
                  <a:cubicBezTo>
                    <a:pt x="165" y="247"/>
                    <a:pt x="165" y="247"/>
                    <a:pt x="165" y="247"/>
                  </a:cubicBezTo>
                  <a:cubicBezTo>
                    <a:pt x="160" y="243"/>
                    <a:pt x="160" y="243"/>
                    <a:pt x="160" y="243"/>
                  </a:cubicBezTo>
                  <a:cubicBezTo>
                    <a:pt x="160" y="243"/>
                    <a:pt x="155" y="242"/>
                    <a:pt x="154" y="242"/>
                  </a:cubicBezTo>
                  <a:cubicBezTo>
                    <a:pt x="153" y="242"/>
                    <a:pt x="150" y="246"/>
                    <a:pt x="150" y="246"/>
                  </a:cubicBezTo>
                  <a:cubicBezTo>
                    <a:pt x="145" y="242"/>
                    <a:pt x="145" y="242"/>
                    <a:pt x="145" y="242"/>
                  </a:cubicBezTo>
                  <a:cubicBezTo>
                    <a:pt x="141" y="239"/>
                    <a:pt x="141" y="239"/>
                    <a:pt x="141" y="239"/>
                  </a:cubicBezTo>
                  <a:cubicBezTo>
                    <a:pt x="141" y="239"/>
                    <a:pt x="130" y="240"/>
                    <a:pt x="129" y="240"/>
                  </a:cubicBezTo>
                  <a:cubicBezTo>
                    <a:pt x="128" y="240"/>
                    <a:pt x="121" y="239"/>
                    <a:pt x="121" y="239"/>
                  </a:cubicBezTo>
                  <a:cubicBezTo>
                    <a:pt x="112" y="241"/>
                    <a:pt x="112" y="241"/>
                    <a:pt x="112" y="241"/>
                  </a:cubicBezTo>
                  <a:cubicBezTo>
                    <a:pt x="99" y="241"/>
                    <a:pt x="99" y="241"/>
                    <a:pt x="99" y="241"/>
                  </a:cubicBezTo>
                  <a:cubicBezTo>
                    <a:pt x="87" y="242"/>
                    <a:pt x="87" y="242"/>
                    <a:pt x="87" y="242"/>
                  </a:cubicBezTo>
                  <a:cubicBezTo>
                    <a:pt x="78" y="242"/>
                    <a:pt x="78" y="242"/>
                    <a:pt x="78" y="242"/>
                  </a:cubicBezTo>
                  <a:cubicBezTo>
                    <a:pt x="71" y="247"/>
                    <a:pt x="71" y="247"/>
                    <a:pt x="71" y="247"/>
                  </a:cubicBezTo>
                  <a:cubicBezTo>
                    <a:pt x="64" y="248"/>
                    <a:pt x="64" y="248"/>
                    <a:pt x="64" y="248"/>
                  </a:cubicBezTo>
                  <a:cubicBezTo>
                    <a:pt x="56" y="249"/>
                    <a:pt x="56" y="249"/>
                    <a:pt x="56" y="249"/>
                  </a:cubicBezTo>
                  <a:cubicBezTo>
                    <a:pt x="55" y="249"/>
                    <a:pt x="55" y="249"/>
                    <a:pt x="55" y="249"/>
                  </a:cubicBezTo>
                  <a:cubicBezTo>
                    <a:pt x="54" y="250"/>
                    <a:pt x="54" y="250"/>
                    <a:pt x="54" y="250"/>
                  </a:cubicBezTo>
                  <a:cubicBezTo>
                    <a:pt x="51" y="252"/>
                    <a:pt x="51" y="252"/>
                    <a:pt x="51" y="252"/>
                  </a:cubicBezTo>
                  <a:cubicBezTo>
                    <a:pt x="51" y="253"/>
                    <a:pt x="51" y="253"/>
                    <a:pt x="51" y="253"/>
                  </a:cubicBezTo>
                  <a:cubicBezTo>
                    <a:pt x="49" y="255"/>
                    <a:pt x="49" y="255"/>
                    <a:pt x="49" y="255"/>
                  </a:cubicBezTo>
                  <a:cubicBezTo>
                    <a:pt x="48" y="260"/>
                    <a:pt x="48" y="260"/>
                    <a:pt x="48" y="260"/>
                  </a:cubicBezTo>
                  <a:cubicBezTo>
                    <a:pt x="47" y="262"/>
                    <a:pt x="45" y="264"/>
                    <a:pt x="44" y="266"/>
                  </a:cubicBezTo>
                  <a:cubicBezTo>
                    <a:pt x="44" y="266"/>
                    <a:pt x="44" y="266"/>
                    <a:pt x="44" y="266"/>
                  </a:cubicBezTo>
                  <a:cubicBezTo>
                    <a:pt x="44" y="266"/>
                    <a:pt x="41" y="265"/>
                    <a:pt x="41" y="267"/>
                  </a:cubicBezTo>
                  <a:cubicBezTo>
                    <a:pt x="41" y="268"/>
                    <a:pt x="41" y="268"/>
                    <a:pt x="41" y="268"/>
                  </a:cubicBezTo>
                  <a:cubicBezTo>
                    <a:pt x="38" y="269"/>
                    <a:pt x="33" y="267"/>
                    <a:pt x="33" y="267"/>
                  </a:cubicBezTo>
                  <a:cubicBezTo>
                    <a:pt x="27" y="270"/>
                    <a:pt x="27" y="270"/>
                    <a:pt x="27" y="270"/>
                  </a:cubicBezTo>
                  <a:cubicBezTo>
                    <a:pt x="27" y="270"/>
                    <a:pt x="27" y="270"/>
                    <a:pt x="27" y="270"/>
                  </a:cubicBezTo>
                  <a:cubicBezTo>
                    <a:pt x="27" y="269"/>
                    <a:pt x="25" y="265"/>
                    <a:pt x="25" y="265"/>
                  </a:cubicBezTo>
                  <a:cubicBezTo>
                    <a:pt x="25" y="265"/>
                    <a:pt x="26" y="258"/>
                    <a:pt x="26" y="258"/>
                  </a:cubicBezTo>
                  <a:cubicBezTo>
                    <a:pt x="26" y="257"/>
                    <a:pt x="25" y="249"/>
                    <a:pt x="25" y="249"/>
                  </a:cubicBezTo>
                  <a:cubicBezTo>
                    <a:pt x="25" y="245"/>
                    <a:pt x="25" y="245"/>
                    <a:pt x="25" y="245"/>
                  </a:cubicBezTo>
                  <a:cubicBezTo>
                    <a:pt x="19" y="241"/>
                    <a:pt x="19" y="241"/>
                    <a:pt x="19" y="241"/>
                  </a:cubicBezTo>
                  <a:cubicBezTo>
                    <a:pt x="19" y="241"/>
                    <a:pt x="12" y="240"/>
                    <a:pt x="10" y="240"/>
                  </a:cubicBezTo>
                  <a:cubicBezTo>
                    <a:pt x="9" y="240"/>
                    <a:pt x="8" y="237"/>
                    <a:pt x="8" y="237"/>
                  </a:cubicBezTo>
                  <a:cubicBezTo>
                    <a:pt x="9" y="234"/>
                    <a:pt x="9" y="234"/>
                    <a:pt x="9" y="234"/>
                  </a:cubicBezTo>
                  <a:cubicBezTo>
                    <a:pt x="12" y="225"/>
                    <a:pt x="12" y="225"/>
                    <a:pt x="12" y="225"/>
                  </a:cubicBezTo>
                  <a:cubicBezTo>
                    <a:pt x="17" y="218"/>
                    <a:pt x="17" y="218"/>
                    <a:pt x="17" y="218"/>
                  </a:cubicBezTo>
                  <a:cubicBezTo>
                    <a:pt x="21" y="216"/>
                    <a:pt x="21" y="216"/>
                    <a:pt x="21" y="216"/>
                  </a:cubicBezTo>
                  <a:cubicBezTo>
                    <a:pt x="21" y="216"/>
                    <a:pt x="25" y="210"/>
                    <a:pt x="26" y="209"/>
                  </a:cubicBezTo>
                  <a:cubicBezTo>
                    <a:pt x="27" y="209"/>
                    <a:pt x="26" y="204"/>
                    <a:pt x="25" y="204"/>
                  </a:cubicBezTo>
                  <a:cubicBezTo>
                    <a:pt x="25" y="203"/>
                    <a:pt x="25" y="200"/>
                    <a:pt x="25" y="199"/>
                  </a:cubicBezTo>
                  <a:cubicBezTo>
                    <a:pt x="25" y="197"/>
                    <a:pt x="22" y="194"/>
                    <a:pt x="22" y="194"/>
                  </a:cubicBezTo>
                  <a:cubicBezTo>
                    <a:pt x="21" y="186"/>
                    <a:pt x="21" y="186"/>
                    <a:pt x="21" y="186"/>
                  </a:cubicBezTo>
                  <a:cubicBezTo>
                    <a:pt x="19" y="184"/>
                    <a:pt x="19" y="184"/>
                    <a:pt x="19" y="184"/>
                  </a:cubicBezTo>
                  <a:cubicBezTo>
                    <a:pt x="19" y="183"/>
                    <a:pt x="19" y="183"/>
                    <a:pt x="19" y="183"/>
                  </a:cubicBezTo>
                  <a:cubicBezTo>
                    <a:pt x="13" y="175"/>
                    <a:pt x="13" y="175"/>
                    <a:pt x="13" y="175"/>
                  </a:cubicBezTo>
                  <a:cubicBezTo>
                    <a:pt x="8" y="164"/>
                    <a:pt x="8" y="164"/>
                    <a:pt x="8" y="164"/>
                  </a:cubicBezTo>
                  <a:cubicBezTo>
                    <a:pt x="8" y="164"/>
                    <a:pt x="2" y="154"/>
                    <a:pt x="1" y="150"/>
                  </a:cubicBezTo>
                  <a:cubicBezTo>
                    <a:pt x="0" y="147"/>
                    <a:pt x="0" y="147"/>
                    <a:pt x="0" y="147"/>
                  </a:cubicBezTo>
                  <a:cubicBezTo>
                    <a:pt x="9" y="145"/>
                    <a:pt x="9" y="145"/>
                    <a:pt x="9" y="145"/>
                  </a:cubicBezTo>
                  <a:cubicBezTo>
                    <a:pt x="19" y="141"/>
                    <a:pt x="19" y="141"/>
                    <a:pt x="19" y="141"/>
                  </a:cubicBezTo>
                  <a:cubicBezTo>
                    <a:pt x="25" y="142"/>
                    <a:pt x="25" y="142"/>
                    <a:pt x="25" y="142"/>
                  </a:cubicBezTo>
                  <a:cubicBezTo>
                    <a:pt x="32" y="141"/>
                    <a:pt x="32" y="141"/>
                    <a:pt x="32" y="141"/>
                  </a:cubicBezTo>
                  <a:cubicBezTo>
                    <a:pt x="36" y="136"/>
                    <a:pt x="36" y="136"/>
                    <a:pt x="36" y="136"/>
                  </a:cubicBezTo>
                  <a:cubicBezTo>
                    <a:pt x="41" y="136"/>
                    <a:pt x="41" y="136"/>
                    <a:pt x="41" y="136"/>
                  </a:cubicBezTo>
                  <a:cubicBezTo>
                    <a:pt x="39" y="129"/>
                    <a:pt x="39" y="129"/>
                    <a:pt x="39" y="129"/>
                  </a:cubicBezTo>
                  <a:cubicBezTo>
                    <a:pt x="39" y="129"/>
                    <a:pt x="40" y="126"/>
                    <a:pt x="41" y="127"/>
                  </a:cubicBezTo>
                  <a:cubicBezTo>
                    <a:pt x="43" y="127"/>
                    <a:pt x="47" y="127"/>
                    <a:pt x="47" y="127"/>
                  </a:cubicBezTo>
                  <a:cubicBezTo>
                    <a:pt x="49" y="123"/>
                    <a:pt x="49" y="123"/>
                    <a:pt x="49" y="123"/>
                  </a:cubicBezTo>
                  <a:cubicBezTo>
                    <a:pt x="49" y="121"/>
                    <a:pt x="49" y="121"/>
                    <a:pt x="49" y="121"/>
                  </a:cubicBezTo>
                  <a:cubicBezTo>
                    <a:pt x="56" y="119"/>
                    <a:pt x="56" y="119"/>
                    <a:pt x="56" y="119"/>
                  </a:cubicBezTo>
                  <a:cubicBezTo>
                    <a:pt x="59" y="116"/>
                    <a:pt x="59" y="116"/>
                    <a:pt x="59" y="116"/>
                  </a:cubicBezTo>
                  <a:cubicBezTo>
                    <a:pt x="61" y="118"/>
                    <a:pt x="61" y="118"/>
                    <a:pt x="61" y="118"/>
                  </a:cubicBezTo>
                  <a:cubicBezTo>
                    <a:pt x="60" y="122"/>
                    <a:pt x="60" y="122"/>
                    <a:pt x="60" y="122"/>
                  </a:cubicBezTo>
                  <a:cubicBezTo>
                    <a:pt x="65" y="121"/>
                    <a:pt x="65" y="121"/>
                    <a:pt x="65" y="121"/>
                  </a:cubicBezTo>
                  <a:cubicBezTo>
                    <a:pt x="67" y="115"/>
                    <a:pt x="67" y="115"/>
                    <a:pt x="67" y="115"/>
                  </a:cubicBezTo>
                  <a:cubicBezTo>
                    <a:pt x="65" y="114"/>
                    <a:pt x="65" y="114"/>
                    <a:pt x="65" y="114"/>
                  </a:cubicBezTo>
                  <a:cubicBezTo>
                    <a:pt x="60" y="112"/>
                    <a:pt x="60" y="112"/>
                    <a:pt x="60" y="112"/>
                  </a:cubicBezTo>
                  <a:cubicBezTo>
                    <a:pt x="60" y="112"/>
                    <a:pt x="58" y="113"/>
                    <a:pt x="58" y="111"/>
                  </a:cubicBezTo>
                  <a:cubicBezTo>
                    <a:pt x="59" y="108"/>
                    <a:pt x="61" y="103"/>
                    <a:pt x="61" y="103"/>
                  </a:cubicBezTo>
                  <a:cubicBezTo>
                    <a:pt x="60" y="97"/>
                    <a:pt x="60" y="97"/>
                    <a:pt x="60" y="97"/>
                  </a:cubicBezTo>
                  <a:cubicBezTo>
                    <a:pt x="59" y="90"/>
                    <a:pt x="59" y="90"/>
                    <a:pt x="59" y="90"/>
                  </a:cubicBezTo>
                  <a:cubicBezTo>
                    <a:pt x="60" y="86"/>
                    <a:pt x="60" y="86"/>
                    <a:pt x="60" y="86"/>
                  </a:cubicBezTo>
                  <a:cubicBezTo>
                    <a:pt x="60" y="82"/>
                    <a:pt x="60" y="82"/>
                    <a:pt x="60" y="82"/>
                  </a:cubicBezTo>
                  <a:cubicBezTo>
                    <a:pt x="62" y="78"/>
                    <a:pt x="62" y="78"/>
                    <a:pt x="62" y="78"/>
                  </a:cubicBezTo>
                  <a:cubicBezTo>
                    <a:pt x="70" y="75"/>
                    <a:pt x="70" y="75"/>
                    <a:pt x="70" y="75"/>
                  </a:cubicBezTo>
                  <a:cubicBezTo>
                    <a:pt x="70" y="68"/>
                    <a:pt x="70" y="68"/>
                    <a:pt x="70" y="68"/>
                  </a:cubicBezTo>
                  <a:cubicBezTo>
                    <a:pt x="73" y="65"/>
                    <a:pt x="73" y="65"/>
                    <a:pt x="73" y="65"/>
                  </a:cubicBezTo>
                  <a:lnTo>
                    <a:pt x="81" y="6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8" name="Freeform 17"/>
            <p:cNvSpPr>
              <a:spLocks/>
            </p:cNvSpPr>
            <p:nvPr/>
          </p:nvSpPr>
          <p:spPr bwMode="auto">
            <a:xfrm>
              <a:off x="6376066" y="2862204"/>
              <a:ext cx="354017" cy="336672"/>
            </a:xfrm>
            <a:custGeom>
              <a:avLst/>
              <a:gdLst>
                <a:gd name="T0" fmla="*/ 110 w 155"/>
                <a:gd name="T1" fmla="*/ 145 h 152"/>
                <a:gd name="T2" fmla="*/ 107 w 155"/>
                <a:gd name="T3" fmla="*/ 137 h 152"/>
                <a:gd name="T4" fmla="*/ 112 w 155"/>
                <a:gd name="T5" fmla="*/ 127 h 152"/>
                <a:gd name="T6" fmla="*/ 117 w 155"/>
                <a:gd name="T7" fmla="*/ 116 h 152"/>
                <a:gd name="T8" fmla="*/ 115 w 155"/>
                <a:gd name="T9" fmla="*/ 104 h 152"/>
                <a:gd name="T10" fmla="*/ 114 w 155"/>
                <a:gd name="T11" fmla="*/ 88 h 152"/>
                <a:gd name="T12" fmla="*/ 123 w 155"/>
                <a:gd name="T13" fmla="*/ 92 h 152"/>
                <a:gd name="T14" fmla="*/ 128 w 155"/>
                <a:gd name="T15" fmla="*/ 90 h 152"/>
                <a:gd name="T16" fmla="*/ 136 w 155"/>
                <a:gd name="T17" fmla="*/ 90 h 152"/>
                <a:gd name="T18" fmla="*/ 143 w 155"/>
                <a:gd name="T19" fmla="*/ 86 h 152"/>
                <a:gd name="T20" fmla="*/ 155 w 155"/>
                <a:gd name="T21" fmla="*/ 83 h 152"/>
                <a:gd name="T22" fmla="*/ 143 w 155"/>
                <a:gd name="T23" fmla="*/ 77 h 152"/>
                <a:gd name="T24" fmla="*/ 141 w 155"/>
                <a:gd name="T25" fmla="*/ 63 h 152"/>
                <a:gd name="T26" fmla="*/ 131 w 155"/>
                <a:gd name="T27" fmla="*/ 62 h 152"/>
                <a:gd name="T28" fmla="*/ 125 w 155"/>
                <a:gd name="T29" fmla="*/ 54 h 152"/>
                <a:gd name="T30" fmla="*/ 122 w 155"/>
                <a:gd name="T31" fmla="*/ 48 h 152"/>
                <a:gd name="T32" fmla="*/ 116 w 155"/>
                <a:gd name="T33" fmla="*/ 44 h 152"/>
                <a:gd name="T34" fmla="*/ 108 w 155"/>
                <a:gd name="T35" fmla="*/ 38 h 152"/>
                <a:gd name="T36" fmla="*/ 103 w 155"/>
                <a:gd name="T37" fmla="*/ 32 h 152"/>
                <a:gd name="T38" fmla="*/ 100 w 155"/>
                <a:gd name="T39" fmla="*/ 21 h 152"/>
                <a:gd name="T40" fmla="*/ 94 w 155"/>
                <a:gd name="T41" fmla="*/ 12 h 152"/>
                <a:gd name="T42" fmla="*/ 83 w 155"/>
                <a:gd name="T43" fmla="*/ 12 h 152"/>
                <a:gd name="T44" fmla="*/ 70 w 155"/>
                <a:gd name="T45" fmla="*/ 11 h 152"/>
                <a:gd name="T46" fmla="*/ 66 w 155"/>
                <a:gd name="T47" fmla="*/ 9 h 152"/>
                <a:gd name="T48" fmla="*/ 65 w 155"/>
                <a:gd name="T49" fmla="*/ 9 h 152"/>
                <a:gd name="T50" fmla="*/ 59 w 155"/>
                <a:gd name="T51" fmla="*/ 10 h 152"/>
                <a:gd name="T52" fmla="*/ 54 w 155"/>
                <a:gd name="T53" fmla="*/ 7 h 152"/>
                <a:gd name="T54" fmla="*/ 44 w 155"/>
                <a:gd name="T55" fmla="*/ 3 h 152"/>
                <a:gd name="T56" fmla="*/ 34 w 155"/>
                <a:gd name="T57" fmla="*/ 2 h 152"/>
                <a:gd name="T58" fmla="*/ 28 w 155"/>
                <a:gd name="T59" fmla="*/ 7 h 152"/>
                <a:gd name="T60" fmla="*/ 24 w 155"/>
                <a:gd name="T61" fmla="*/ 10 h 152"/>
                <a:gd name="T62" fmla="*/ 16 w 155"/>
                <a:gd name="T63" fmla="*/ 12 h 152"/>
                <a:gd name="T64" fmla="*/ 9 w 155"/>
                <a:gd name="T65" fmla="*/ 14 h 152"/>
                <a:gd name="T66" fmla="*/ 8 w 155"/>
                <a:gd name="T67" fmla="*/ 19 h 152"/>
                <a:gd name="T68" fmla="*/ 0 w 155"/>
                <a:gd name="T69" fmla="*/ 22 h 152"/>
                <a:gd name="T70" fmla="*/ 10 w 155"/>
                <a:gd name="T71" fmla="*/ 22 h 152"/>
                <a:gd name="T72" fmla="*/ 16 w 155"/>
                <a:gd name="T73" fmla="*/ 24 h 152"/>
                <a:gd name="T74" fmla="*/ 20 w 155"/>
                <a:gd name="T75" fmla="*/ 27 h 152"/>
                <a:gd name="T76" fmla="*/ 26 w 155"/>
                <a:gd name="T77" fmla="*/ 33 h 152"/>
                <a:gd name="T78" fmla="*/ 29 w 155"/>
                <a:gd name="T79" fmla="*/ 37 h 152"/>
                <a:gd name="T80" fmla="*/ 32 w 155"/>
                <a:gd name="T81" fmla="*/ 42 h 152"/>
                <a:gd name="T82" fmla="*/ 38 w 155"/>
                <a:gd name="T83" fmla="*/ 49 h 152"/>
                <a:gd name="T84" fmla="*/ 44 w 155"/>
                <a:gd name="T85" fmla="*/ 54 h 152"/>
                <a:gd name="T86" fmla="*/ 50 w 155"/>
                <a:gd name="T87" fmla="*/ 61 h 152"/>
                <a:gd name="T88" fmla="*/ 63 w 155"/>
                <a:gd name="T89" fmla="*/ 71 h 152"/>
                <a:gd name="T90" fmla="*/ 76 w 155"/>
                <a:gd name="T91" fmla="*/ 82 h 152"/>
                <a:gd name="T92" fmla="*/ 83 w 155"/>
                <a:gd name="T93" fmla="*/ 94 h 152"/>
                <a:gd name="T94" fmla="*/ 86 w 155"/>
                <a:gd name="T95" fmla="*/ 104 h 152"/>
                <a:gd name="T96" fmla="*/ 85 w 155"/>
                <a:gd name="T97" fmla="*/ 112 h 152"/>
                <a:gd name="T98" fmla="*/ 86 w 155"/>
                <a:gd name="T99" fmla="*/ 122 h 152"/>
                <a:gd name="T100" fmla="*/ 91 w 155"/>
                <a:gd name="T101" fmla="*/ 135 h 152"/>
                <a:gd name="T102" fmla="*/ 94 w 155"/>
                <a:gd name="T103" fmla="*/ 144 h 152"/>
                <a:gd name="T104" fmla="*/ 97 w 155"/>
                <a:gd name="T105" fmla="*/ 15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5" h="152">
                  <a:moveTo>
                    <a:pt x="99" y="152"/>
                  </a:moveTo>
                  <a:cubicBezTo>
                    <a:pt x="100" y="148"/>
                    <a:pt x="100" y="148"/>
                    <a:pt x="100" y="148"/>
                  </a:cubicBezTo>
                  <a:cubicBezTo>
                    <a:pt x="100" y="148"/>
                    <a:pt x="103" y="147"/>
                    <a:pt x="104" y="147"/>
                  </a:cubicBezTo>
                  <a:cubicBezTo>
                    <a:pt x="105" y="146"/>
                    <a:pt x="106" y="147"/>
                    <a:pt x="107" y="146"/>
                  </a:cubicBezTo>
                  <a:cubicBezTo>
                    <a:pt x="108" y="146"/>
                    <a:pt x="110" y="145"/>
                    <a:pt x="110" y="145"/>
                  </a:cubicBezTo>
                  <a:cubicBezTo>
                    <a:pt x="109" y="145"/>
                    <a:pt x="109" y="145"/>
                    <a:pt x="109" y="145"/>
                  </a:cubicBezTo>
                  <a:cubicBezTo>
                    <a:pt x="109" y="143"/>
                    <a:pt x="109" y="143"/>
                    <a:pt x="109" y="143"/>
                  </a:cubicBezTo>
                  <a:cubicBezTo>
                    <a:pt x="110" y="141"/>
                    <a:pt x="110" y="141"/>
                    <a:pt x="110" y="141"/>
                  </a:cubicBezTo>
                  <a:cubicBezTo>
                    <a:pt x="106" y="139"/>
                    <a:pt x="106" y="139"/>
                    <a:pt x="106" y="139"/>
                  </a:cubicBezTo>
                  <a:cubicBezTo>
                    <a:pt x="107" y="137"/>
                    <a:pt x="107" y="137"/>
                    <a:pt x="107" y="137"/>
                  </a:cubicBezTo>
                  <a:cubicBezTo>
                    <a:pt x="107" y="137"/>
                    <a:pt x="106" y="135"/>
                    <a:pt x="107" y="135"/>
                  </a:cubicBezTo>
                  <a:cubicBezTo>
                    <a:pt x="108" y="135"/>
                    <a:pt x="108" y="132"/>
                    <a:pt x="108" y="132"/>
                  </a:cubicBezTo>
                  <a:cubicBezTo>
                    <a:pt x="109" y="130"/>
                    <a:pt x="109" y="130"/>
                    <a:pt x="109" y="130"/>
                  </a:cubicBezTo>
                  <a:cubicBezTo>
                    <a:pt x="111" y="130"/>
                    <a:pt x="111" y="130"/>
                    <a:pt x="111" y="130"/>
                  </a:cubicBezTo>
                  <a:cubicBezTo>
                    <a:pt x="111" y="130"/>
                    <a:pt x="111" y="128"/>
                    <a:pt x="112" y="127"/>
                  </a:cubicBezTo>
                  <a:cubicBezTo>
                    <a:pt x="112" y="127"/>
                    <a:pt x="113" y="126"/>
                    <a:pt x="113" y="126"/>
                  </a:cubicBezTo>
                  <a:cubicBezTo>
                    <a:pt x="112" y="123"/>
                    <a:pt x="112" y="123"/>
                    <a:pt x="112" y="123"/>
                  </a:cubicBezTo>
                  <a:cubicBezTo>
                    <a:pt x="112" y="123"/>
                    <a:pt x="110" y="120"/>
                    <a:pt x="111" y="120"/>
                  </a:cubicBezTo>
                  <a:cubicBezTo>
                    <a:pt x="112" y="120"/>
                    <a:pt x="113" y="119"/>
                    <a:pt x="113" y="119"/>
                  </a:cubicBezTo>
                  <a:cubicBezTo>
                    <a:pt x="113" y="119"/>
                    <a:pt x="116" y="116"/>
                    <a:pt x="117" y="116"/>
                  </a:cubicBezTo>
                  <a:cubicBezTo>
                    <a:pt x="117" y="116"/>
                    <a:pt x="119" y="114"/>
                    <a:pt x="119" y="113"/>
                  </a:cubicBezTo>
                  <a:cubicBezTo>
                    <a:pt x="118" y="112"/>
                    <a:pt x="117" y="111"/>
                    <a:pt x="117" y="111"/>
                  </a:cubicBezTo>
                  <a:cubicBezTo>
                    <a:pt x="118" y="107"/>
                    <a:pt x="118" y="107"/>
                    <a:pt x="118" y="107"/>
                  </a:cubicBezTo>
                  <a:cubicBezTo>
                    <a:pt x="118" y="107"/>
                    <a:pt x="119" y="105"/>
                    <a:pt x="118" y="105"/>
                  </a:cubicBezTo>
                  <a:cubicBezTo>
                    <a:pt x="117" y="104"/>
                    <a:pt x="115" y="104"/>
                    <a:pt x="115" y="104"/>
                  </a:cubicBezTo>
                  <a:cubicBezTo>
                    <a:pt x="113" y="102"/>
                    <a:pt x="113" y="102"/>
                    <a:pt x="113" y="102"/>
                  </a:cubicBezTo>
                  <a:cubicBezTo>
                    <a:pt x="113" y="99"/>
                    <a:pt x="113" y="99"/>
                    <a:pt x="113" y="99"/>
                  </a:cubicBezTo>
                  <a:cubicBezTo>
                    <a:pt x="111" y="96"/>
                    <a:pt x="111" y="96"/>
                    <a:pt x="111" y="96"/>
                  </a:cubicBezTo>
                  <a:cubicBezTo>
                    <a:pt x="111" y="96"/>
                    <a:pt x="111" y="94"/>
                    <a:pt x="111" y="93"/>
                  </a:cubicBezTo>
                  <a:cubicBezTo>
                    <a:pt x="112" y="93"/>
                    <a:pt x="114" y="89"/>
                    <a:pt x="114" y="88"/>
                  </a:cubicBezTo>
                  <a:cubicBezTo>
                    <a:pt x="115" y="88"/>
                    <a:pt x="119" y="84"/>
                    <a:pt x="119" y="84"/>
                  </a:cubicBezTo>
                  <a:cubicBezTo>
                    <a:pt x="121" y="89"/>
                    <a:pt x="121" y="89"/>
                    <a:pt x="121" y="89"/>
                  </a:cubicBezTo>
                  <a:cubicBezTo>
                    <a:pt x="121" y="93"/>
                    <a:pt x="121" y="93"/>
                    <a:pt x="121" y="93"/>
                  </a:cubicBezTo>
                  <a:cubicBezTo>
                    <a:pt x="121" y="93"/>
                    <a:pt x="120" y="95"/>
                    <a:pt x="121" y="95"/>
                  </a:cubicBezTo>
                  <a:cubicBezTo>
                    <a:pt x="123" y="94"/>
                    <a:pt x="123" y="92"/>
                    <a:pt x="123" y="92"/>
                  </a:cubicBezTo>
                  <a:cubicBezTo>
                    <a:pt x="124" y="91"/>
                    <a:pt x="124" y="91"/>
                    <a:pt x="124" y="91"/>
                  </a:cubicBezTo>
                  <a:cubicBezTo>
                    <a:pt x="124" y="91"/>
                    <a:pt x="122" y="88"/>
                    <a:pt x="123" y="88"/>
                  </a:cubicBezTo>
                  <a:cubicBezTo>
                    <a:pt x="124" y="88"/>
                    <a:pt x="124" y="86"/>
                    <a:pt x="124" y="88"/>
                  </a:cubicBezTo>
                  <a:cubicBezTo>
                    <a:pt x="125" y="89"/>
                    <a:pt x="125" y="91"/>
                    <a:pt x="126" y="90"/>
                  </a:cubicBezTo>
                  <a:cubicBezTo>
                    <a:pt x="128" y="90"/>
                    <a:pt x="128" y="91"/>
                    <a:pt x="128" y="90"/>
                  </a:cubicBezTo>
                  <a:cubicBezTo>
                    <a:pt x="129" y="89"/>
                    <a:pt x="129" y="88"/>
                    <a:pt x="129" y="88"/>
                  </a:cubicBezTo>
                  <a:cubicBezTo>
                    <a:pt x="130" y="87"/>
                    <a:pt x="130" y="87"/>
                    <a:pt x="130" y="87"/>
                  </a:cubicBezTo>
                  <a:cubicBezTo>
                    <a:pt x="130" y="87"/>
                    <a:pt x="130" y="89"/>
                    <a:pt x="131" y="89"/>
                  </a:cubicBezTo>
                  <a:cubicBezTo>
                    <a:pt x="132" y="89"/>
                    <a:pt x="134" y="89"/>
                    <a:pt x="134" y="89"/>
                  </a:cubicBezTo>
                  <a:cubicBezTo>
                    <a:pt x="136" y="90"/>
                    <a:pt x="136" y="90"/>
                    <a:pt x="136" y="90"/>
                  </a:cubicBezTo>
                  <a:cubicBezTo>
                    <a:pt x="136" y="90"/>
                    <a:pt x="137" y="90"/>
                    <a:pt x="137" y="89"/>
                  </a:cubicBezTo>
                  <a:cubicBezTo>
                    <a:pt x="137" y="88"/>
                    <a:pt x="137" y="87"/>
                    <a:pt x="137" y="87"/>
                  </a:cubicBezTo>
                  <a:cubicBezTo>
                    <a:pt x="139" y="86"/>
                    <a:pt x="139" y="86"/>
                    <a:pt x="139" y="86"/>
                  </a:cubicBezTo>
                  <a:cubicBezTo>
                    <a:pt x="139" y="83"/>
                    <a:pt x="139" y="83"/>
                    <a:pt x="139" y="83"/>
                  </a:cubicBezTo>
                  <a:cubicBezTo>
                    <a:pt x="143" y="86"/>
                    <a:pt x="143" y="86"/>
                    <a:pt x="143" y="86"/>
                  </a:cubicBezTo>
                  <a:cubicBezTo>
                    <a:pt x="144" y="89"/>
                    <a:pt x="144" y="89"/>
                    <a:pt x="144" y="89"/>
                  </a:cubicBezTo>
                  <a:cubicBezTo>
                    <a:pt x="146" y="88"/>
                    <a:pt x="146" y="88"/>
                    <a:pt x="146" y="88"/>
                  </a:cubicBezTo>
                  <a:cubicBezTo>
                    <a:pt x="147" y="85"/>
                    <a:pt x="147" y="85"/>
                    <a:pt x="147" y="85"/>
                  </a:cubicBezTo>
                  <a:cubicBezTo>
                    <a:pt x="147" y="85"/>
                    <a:pt x="150" y="85"/>
                    <a:pt x="151" y="84"/>
                  </a:cubicBezTo>
                  <a:cubicBezTo>
                    <a:pt x="152" y="84"/>
                    <a:pt x="155" y="83"/>
                    <a:pt x="155" y="83"/>
                  </a:cubicBezTo>
                  <a:cubicBezTo>
                    <a:pt x="155" y="82"/>
                    <a:pt x="153" y="81"/>
                    <a:pt x="152" y="82"/>
                  </a:cubicBezTo>
                  <a:cubicBezTo>
                    <a:pt x="151" y="82"/>
                    <a:pt x="149" y="83"/>
                    <a:pt x="148" y="82"/>
                  </a:cubicBezTo>
                  <a:cubicBezTo>
                    <a:pt x="148" y="81"/>
                    <a:pt x="146" y="79"/>
                    <a:pt x="146" y="79"/>
                  </a:cubicBezTo>
                  <a:cubicBezTo>
                    <a:pt x="144" y="79"/>
                    <a:pt x="144" y="79"/>
                    <a:pt x="144" y="79"/>
                  </a:cubicBezTo>
                  <a:cubicBezTo>
                    <a:pt x="144" y="79"/>
                    <a:pt x="142" y="78"/>
                    <a:pt x="143" y="77"/>
                  </a:cubicBezTo>
                  <a:cubicBezTo>
                    <a:pt x="144" y="76"/>
                    <a:pt x="145" y="76"/>
                    <a:pt x="145" y="76"/>
                  </a:cubicBezTo>
                  <a:cubicBezTo>
                    <a:pt x="145" y="76"/>
                    <a:pt x="144" y="74"/>
                    <a:pt x="144" y="73"/>
                  </a:cubicBezTo>
                  <a:cubicBezTo>
                    <a:pt x="144" y="72"/>
                    <a:pt x="144" y="70"/>
                    <a:pt x="143" y="69"/>
                  </a:cubicBezTo>
                  <a:cubicBezTo>
                    <a:pt x="143" y="69"/>
                    <a:pt x="141" y="65"/>
                    <a:pt x="141" y="65"/>
                  </a:cubicBezTo>
                  <a:cubicBezTo>
                    <a:pt x="141" y="63"/>
                    <a:pt x="141" y="63"/>
                    <a:pt x="141" y="63"/>
                  </a:cubicBezTo>
                  <a:cubicBezTo>
                    <a:pt x="139" y="64"/>
                    <a:pt x="139" y="64"/>
                    <a:pt x="139" y="64"/>
                  </a:cubicBezTo>
                  <a:cubicBezTo>
                    <a:pt x="137" y="62"/>
                    <a:pt x="137" y="62"/>
                    <a:pt x="137" y="62"/>
                  </a:cubicBezTo>
                  <a:cubicBezTo>
                    <a:pt x="137" y="62"/>
                    <a:pt x="135" y="62"/>
                    <a:pt x="135" y="63"/>
                  </a:cubicBezTo>
                  <a:cubicBezTo>
                    <a:pt x="134" y="63"/>
                    <a:pt x="133" y="62"/>
                    <a:pt x="133" y="62"/>
                  </a:cubicBezTo>
                  <a:cubicBezTo>
                    <a:pt x="131" y="62"/>
                    <a:pt x="131" y="62"/>
                    <a:pt x="131" y="62"/>
                  </a:cubicBezTo>
                  <a:cubicBezTo>
                    <a:pt x="131" y="62"/>
                    <a:pt x="131" y="62"/>
                    <a:pt x="129" y="62"/>
                  </a:cubicBezTo>
                  <a:cubicBezTo>
                    <a:pt x="128" y="62"/>
                    <a:pt x="126" y="61"/>
                    <a:pt x="125" y="61"/>
                  </a:cubicBezTo>
                  <a:cubicBezTo>
                    <a:pt x="125" y="60"/>
                    <a:pt x="125" y="59"/>
                    <a:pt x="125" y="59"/>
                  </a:cubicBezTo>
                  <a:cubicBezTo>
                    <a:pt x="126" y="58"/>
                    <a:pt x="126" y="57"/>
                    <a:pt x="126" y="57"/>
                  </a:cubicBezTo>
                  <a:cubicBezTo>
                    <a:pt x="126" y="57"/>
                    <a:pt x="126" y="54"/>
                    <a:pt x="125" y="54"/>
                  </a:cubicBezTo>
                  <a:cubicBezTo>
                    <a:pt x="124" y="54"/>
                    <a:pt x="122" y="54"/>
                    <a:pt x="122" y="54"/>
                  </a:cubicBezTo>
                  <a:cubicBezTo>
                    <a:pt x="120" y="53"/>
                    <a:pt x="120" y="53"/>
                    <a:pt x="120" y="53"/>
                  </a:cubicBezTo>
                  <a:cubicBezTo>
                    <a:pt x="123" y="52"/>
                    <a:pt x="123" y="52"/>
                    <a:pt x="123" y="52"/>
                  </a:cubicBezTo>
                  <a:cubicBezTo>
                    <a:pt x="122" y="50"/>
                    <a:pt x="122" y="50"/>
                    <a:pt x="122" y="50"/>
                  </a:cubicBezTo>
                  <a:cubicBezTo>
                    <a:pt x="122" y="50"/>
                    <a:pt x="122" y="48"/>
                    <a:pt x="122" y="48"/>
                  </a:cubicBezTo>
                  <a:cubicBezTo>
                    <a:pt x="122" y="47"/>
                    <a:pt x="121" y="46"/>
                    <a:pt x="121" y="46"/>
                  </a:cubicBezTo>
                  <a:cubicBezTo>
                    <a:pt x="121" y="42"/>
                    <a:pt x="121" y="42"/>
                    <a:pt x="121" y="42"/>
                  </a:cubicBezTo>
                  <a:cubicBezTo>
                    <a:pt x="119" y="42"/>
                    <a:pt x="119" y="42"/>
                    <a:pt x="119" y="42"/>
                  </a:cubicBezTo>
                  <a:cubicBezTo>
                    <a:pt x="117" y="41"/>
                    <a:pt x="117" y="41"/>
                    <a:pt x="117" y="41"/>
                  </a:cubicBezTo>
                  <a:cubicBezTo>
                    <a:pt x="116" y="44"/>
                    <a:pt x="116" y="44"/>
                    <a:pt x="116" y="44"/>
                  </a:cubicBezTo>
                  <a:cubicBezTo>
                    <a:pt x="114" y="45"/>
                    <a:pt x="114" y="45"/>
                    <a:pt x="114" y="45"/>
                  </a:cubicBezTo>
                  <a:cubicBezTo>
                    <a:pt x="113" y="42"/>
                    <a:pt x="113" y="42"/>
                    <a:pt x="113" y="42"/>
                  </a:cubicBezTo>
                  <a:cubicBezTo>
                    <a:pt x="111" y="41"/>
                    <a:pt x="111" y="41"/>
                    <a:pt x="111" y="41"/>
                  </a:cubicBezTo>
                  <a:cubicBezTo>
                    <a:pt x="110" y="41"/>
                    <a:pt x="110" y="41"/>
                    <a:pt x="110" y="41"/>
                  </a:cubicBezTo>
                  <a:cubicBezTo>
                    <a:pt x="108" y="38"/>
                    <a:pt x="108" y="38"/>
                    <a:pt x="108" y="38"/>
                  </a:cubicBezTo>
                  <a:cubicBezTo>
                    <a:pt x="106" y="38"/>
                    <a:pt x="106" y="38"/>
                    <a:pt x="106" y="38"/>
                  </a:cubicBezTo>
                  <a:cubicBezTo>
                    <a:pt x="106" y="38"/>
                    <a:pt x="105" y="41"/>
                    <a:pt x="104" y="39"/>
                  </a:cubicBezTo>
                  <a:cubicBezTo>
                    <a:pt x="103" y="38"/>
                    <a:pt x="103" y="35"/>
                    <a:pt x="103" y="35"/>
                  </a:cubicBezTo>
                  <a:cubicBezTo>
                    <a:pt x="102" y="34"/>
                    <a:pt x="102" y="34"/>
                    <a:pt x="102" y="34"/>
                  </a:cubicBezTo>
                  <a:cubicBezTo>
                    <a:pt x="103" y="32"/>
                    <a:pt x="103" y="32"/>
                    <a:pt x="103" y="32"/>
                  </a:cubicBezTo>
                  <a:cubicBezTo>
                    <a:pt x="103" y="29"/>
                    <a:pt x="103" y="29"/>
                    <a:pt x="103" y="29"/>
                  </a:cubicBezTo>
                  <a:cubicBezTo>
                    <a:pt x="103" y="29"/>
                    <a:pt x="102" y="27"/>
                    <a:pt x="102" y="27"/>
                  </a:cubicBezTo>
                  <a:cubicBezTo>
                    <a:pt x="102" y="26"/>
                    <a:pt x="101" y="24"/>
                    <a:pt x="101" y="24"/>
                  </a:cubicBezTo>
                  <a:cubicBezTo>
                    <a:pt x="102" y="22"/>
                    <a:pt x="102" y="22"/>
                    <a:pt x="102" y="22"/>
                  </a:cubicBezTo>
                  <a:cubicBezTo>
                    <a:pt x="100" y="21"/>
                    <a:pt x="100" y="21"/>
                    <a:pt x="100" y="21"/>
                  </a:cubicBezTo>
                  <a:cubicBezTo>
                    <a:pt x="100" y="18"/>
                    <a:pt x="100" y="18"/>
                    <a:pt x="100" y="18"/>
                  </a:cubicBezTo>
                  <a:cubicBezTo>
                    <a:pt x="100" y="17"/>
                    <a:pt x="100" y="17"/>
                    <a:pt x="100" y="17"/>
                  </a:cubicBezTo>
                  <a:cubicBezTo>
                    <a:pt x="97" y="16"/>
                    <a:pt x="97" y="16"/>
                    <a:pt x="97" y="16"/>
                  </a:cubicBezTo>
                  <a:cubicBezTo>
                    <a:pt x="97" y="16"/>
                    <a:pt x="97" y="15"/>
                    <a:pt x="96" y="14"/>
                  </a:cubicBezTo>
                  <a:cubicBezTo>
                    <a:pt x="96" y="14"/>
                    <a:pt x="94" y="12"/>
                    <a:pt x="94" y="12"/>
                  </a:cubicBezTo>
                  <a:cubicBezTo>
                    <a:pt x="94" y="12"/>
                    <a:pt x="93" y="12"/>
                    <a:pt x="93" y="13"/>
                  </a:cubicBezTo>
                  <a:cubicBezTo>
                    <a:pt x="92" y="14"/>
                    <a:pt x="92" y="16"/>
                    <a:pt x="91" y="16"/>
                  </a:cubicBezTo>
                  <a:cubicBezTo>
                    <a:pt x="91" y="16"/>
                    <a:pt x="92" y="16"/>
                    <a:pt x="89" y="16"/>
                  </a:cubicBezTo>
                  <a:cubicBezTo>
                    <a:pt x="87" y="15"/>
                    <a:pt x="87" y="15"/>
                    <a:pt x="86" y="14"/>
                  </a:cubicBezTo>
                  <a:cubicBezTo>
                    <a:pt x="85" y="14"/>
                    <a:pt x="83" y="12"/>
                    <a:pt x="83" y="12"/>
                  </a:cubicBezTo>
                  <a:cubicBezTo>
                    <a:pt x="82" y="8"/>
                    <a:pt x="82" y="8"/>
                    <a:pt x="82" y="8"/>
                  </a:cubicBezTo>
                  <a:cubicBezTo>
                    <a:pt x="80" y="8"/>
                    <a:pt x="80" y="8"/>
                    <a:pt x="80" y="8"/>
                  </a:cubicBezTo>
                  <a:cubicBezTo>
                    <a:pt x="80" y="8"/>
                    <a:pt x="83" y="9"/>
                    <a:pt x="79" y="9"/>
                  </a:cubicBezTo>
                  <a:cubicBezTo>
                    <a:pt x="75" y="9"/>
                    <a:pt x="71" y="9"/>
                    <a:pt x="71" y="9"/>
                  </a:cubicBezTo>
                  <a:cubicBezTo>
                    <a:pt x="70" y="11"/>
                    <a:pt x="70" y="11"/>
                    <a:pt x="70" y="11"/>
                  </a:cubicBezTo>
                  <a:cubicBezTo>
                    <a:pt x="70" y="11"/>
                    <a:pt x="69" y="13"/>
                    <a:pt x="69" y="14"/>
                  </a:cubicBezTo>
                  <a:cubicBezTo>
                    <a:pt x="69" y="14"/>
                    <a:pt x="70" y="15"/>
                    <a:pt x="69" y="14"/>
                  </a:cubicBezTo>
                  <a:cubicBezTo>
                    <a:pt x="69" y="13"/>
                    <a:pt x="68" y="13"/>
                    <a:pt x="68" y="12"/>
                  </a:cubicBezTo>
                  <a:cubicBezTo>
                    <a:pt x="68" y="12"/>
                    <a:pt x="68" y="11"/>
                    <a:pt x="68" y="11"/>
                  </a:cubicBezTo>
                  <a:cubicBezTo>
                    <a:pt x="68" y="10"/>
                    <a:pt x="66" y="9"/>
                    <a:pt x="66" y="9"/>
                  </a:cubicBezTo>
                  <a:cubicBezTo>
                    <a:pt x="65" y="11"/>
                    <a:pt x="65" y="11"/>
                    <a:pt x="65" y="11"/>
                  </a:cubicBezTo>
                  <a:cubicBezTo>
                    <a:pt x="65" y="11"/>
                    <a:pt x="66" y="12"/>
                    <a:pt x="64" y="12"/>
                  </a:cubicBezTo>
                  <a:cubicBezTo>
                    <a:pt x="63" y="13"/>
                    <a:pt x="63" y="13"/>
                    <a:pt x="63" y="13"/>
                  </a:cubicBezTo>
                  <a:cubicBezTo>
                    <a:pt x="63" y="12"/>
                    <a:pt x="64" y="11"/>
                    <a:pt x="64" y="11"/>
                  </a:cubicBezTo>
                  <a:cubicBezTo>
                    <a:pt x="64" y="11"/>
                    <a:pt x="65" y="9"/>
                    <a:pt x="65" y="9"/>
                  </a:cubicBezTo>
                  <a:cubicBezTo>
                    <a:pt x="65" y="9"/>
                    <a:pt x="65" y="7"/>
                    <a:pt x="64" y="7"/>
                  </a:cubicBezTo>
                  <a:cubicBezTo>
                    <a:pt x="64" y="7"/>
                    <a:pt x="62" y="7"/>
                    <a:pt x="61" y="7"/>
                  </a:cubicBezTo>
                  <a:cubicBezTo>
                    <a:pt x="61" y="7"/>
                    <a:pt x="60" y="8"/>
                    <a:pt x="60" y="8"/>
                  </a:cubicBezTo>
                  <a:cubicBezTo>
                    <a:pt x="60" y="8"/>
                    <a:pt x="61" y="9"/>
                    <a:pt x="60" y="9"/>
                  </a:cubicBezTo>
                  <a:cubicBezTo>
                    <a:pt x="60" y="9"/>
                    <a:pt x="59" y="9"/>
                    <a:pt x="59" y="10"/>
                  </a:cubicBezTo>
                  <a:cubicBezTo>
                    <a:pt x="58" y="10"/>
                    <a:pt x="58" y="8"/>
                    <a:pt x="58" y="8"/>
                  </a:cubicBezTo>
                  <a:cubicBezTo>
                    <a:pt x="58" y="8"/>
                    <a:pt x="57" y="7"/>
                    <a:pt x="57" y="7"/>
                  </a:cubicBezTo>
                  <a:cubicBezTo>
                    <a:pt x="57" y="8"/>
                    <a:pt x="56" y="10"/>
                    <a:pt x="56" y="10"/>
                  </a:cubicBezTo>
                  <a:cubicBezTo>
                    <a:pt x="55" y="10"/>
                    <a:pt x="55" y="10"/>
                    <a:pt x="55" y="9"/>
                  </a:cubicBezTo>
                  <a:cubicBezTo>
                    <a:pt x="54" y="9"/>
                    <a:pt x="54" y="7"/>
                    <a:pt x="54" y="7"/>
                  </a:cubicBezTo>
                  <a:cubicBezTo>
                    <a:pt x="53" y="6"/>
                    <a:pt x="53" y="6"/>
                    <a:pt x="53" y="6"/>
                  </a:cubicBezTo>
                  <a:cubicBezTo>
                    <a:pt x="53" y="6"/>
                    <a:pt x="50" y="6"/>
                    <a:pt x="49" y="6"/>
                  </a:cubicBezTo>
                  <a:cubicBezTo>
                    <a:pt x="49" y="6"/>
                    <a:pt x="47" y="6"/>
                    <a:pt x="47" y="5"/>
                  </a:cubicBezTo>
                  <a:cubicBezTo>
                    <a:pt x="46" y="4"/>
                    <a:pt x="45" y="4"/>
                    <a:pt x="45" y="4"/>
                  </a:cubicBezTo>
                  <a:cubicBezTo>
                    <a:pt x="45" y="4"/>
                    <a:pt x="45" y="4"/>
                    <a:pt x="44" y="3"/>
                  </a:cubicBezTo>
                  <a:cubicBezTo>
                    <a:pt x="43" y="3"/>
                    <a:pt x="43" y="3"/>
                    <a:pt x="42" y="3"/>
                  </a:cubicBezTo>
                  <a:cubicBezTo>
                    <a:pt x="41" y="2"/>
                    <a:pt x="42" y="2"/>
                    <a:pt x="40" y="2"/>
                  </a:cubicBezTo>
                  <a:cubicBezTo>
                    <a:pt x="38" y="2"/>
                    <a:pt x="38" y="4"/>
                    <a:pt x="37" y="3"/>
                  </a:cubicBezTo>
                  <a:cubicBezTo>
                    <a:pt x="35" y="3"/>
                    <a:pt x="35" y="3"/>
                    <a:pt x="35" y="3"/>
                  </a:cubicBezTo>
                  <a:cubicBezTo>
                    <a:pt x="34" y="2"/>
                    <a:pt x="34" y="2"/>
                    <a:pt x="34" y="2"/>
                  </a:cubicBezTo>
                  <a:cubicBezTo>
                    <a:pt x="34" y="1"/>
                    <a:pt x="33" y="0"/>
                    <a:pt x="33" y="1"/>
                  </a:cubicBezTo>
                  <a:cubicBezTo>
                    <a:pt x="33" y="3"/>
                    <a:pt x="33" y="2"/>
                    <a:pt x="32" y="3"/>
                  </a:cubicBezTo>
                  <a:cubicBezTo>
                    <a:pt x="32" y="4"/>
                    <a:pt x="30" y="5"/>
                    <a:pt x="30" y="5"/>
                  </a:cubicBezTo>
                  <a:cubicBezTo>
                    <a:pt x="30" y="5"/>
                    <a:pt x="29" y="5"/>
                    <a:pt x="29" y="6"/>
                  </a:cubicBezTo>
                  <a:cubicBezTo>
                    <a:pt x="29" y="6"/>
                    <a:pt x="28" y="7"/>
                    <a:pt x="28" y="7"/>
                  </a:cubicBezTo>
                  <a:cubicBezTo>
                    <a:pt x="28" y="7"/>
                    <a:pt x="28" y="6"/>
                    <a:pt x="27" y="6"/>
                  </a:cubicBezTo>
                  <a:cubicBezTo>
                    <a:pt x="27" y="6"/>
                    <a:pt x="27" y="6"/>
                    <a:pt x="27" y="6"/>
                  </a:cubicBezTo>
                  <a:cubicBezTo>
                    <a:pt x="27" y="6"/>
                    <a:pt x="25" y="6"/>
                    <a:pt x="25" y="7"/>
                  </a:cubicBezTo>
                  <a:cubicBezTo>
                    <a:pt x="25" y="7"/>
                    <a:pt x="25" y="8"/>
                    <a:pt x="25" y="9"/>
                  </a:cubicBezTo>
                  <a:cubicBezTo>
                    <a:pt x="25" y="9"/>
                    <a:pt x="24" y="10"/>
                    <a:pt x="24" y="10"/>
                  </a:cubicBezTo>
                  <a:cubicBezTo>
                    <a:pt x="22" y="11"/>
                    <a:pt x="22" y="11"/>
                    <a:pt x="22" y="11"/>
                  </a:cubicBezTo>
                  <a:cubicBezTo>
                    <a:pt x="22" y="11"/>
                    <a:pt x="22" y="11"/>
                    <a:pt x="21" y="11"/>
                  </a:cubicBezTo>
                  <a:cubicBezTo>
                    <a:pt x="20" y="11"/>
                    <a:pt x="18" y="11"/>
                    <a:pt x="18" y="11"/>
                  </a:cubicBezTo>
                  <a:cubicBezTo>
                    <a:pt x="17" y="11"/>
                    <a:pt x="16" y="11"/>
                    <a:pt x="16" y="11"/>
                  </a:cubicBezTo>
                  <a:cubicBezTo>
                    <a:pt x="16" y="12"/>
                    <a:pt x="16" y="12"/>
                    <a:pt x="16" y="12"/>
                  </a:cubicBezTo>
                  <a:cubicBezTo>
                    <a:pt x="15" y="13"/>
                    <a:pt x="15" y="13"/>
                    <a:pt x="15" y="13"/>
                  </a:cubicBezTo>
                  <a:cubicBezTo>
                    <a:pt x="15" y="13"/>
                    <a:pt x="14" y="15"/>
                    <a:pt x="13" y="14"/>
                  </a:cubicBezTo>
                  <a:cubicBezTo>
                    <a:pt x="13" y="14"/>
                    <a:pt x="12" y="14"/>
                    <a:pt x="12" y="14"/>
                  </a:cubicBezTo>
                  <a:cubicBezTo>
                    <a:pt x="10" y="13"/>
                    <a:pt x="10" y="13"/>
                    <a:pt x="10" y="13"/>
                  </a:cubicBezTo>
                  <a:cubicBezTo>
                    <a:pt x="10" y="13"/>
                    <a:pt x="9" y="14"/>
                    <a:pt x="9" y="14"/>
                  </a:cubicBezTo>
                  <a:cubicBezTo>
                    <a:pt x="9" y="14"/>
                    <a:pt x="8" y="14"/>
                    <a:pt x="8" y="14"/>
                  </a:cubicBezTo>
                  <a:cubicBezTo>
                    <a:pt x="8" y="14"/>
                    <a:pt x="8" y="14"/>
                    <a:pt x="8" y="14"/>
                  </a:cubicBezTo>
                  <a:cubicBezTo>
                    <a:pt x="8" y="14"/>
                    <a:pt x="8" y="15"/>
                    <a:pt x="9" y="16"/>
                  </a:cubicBezTo>
                  <a:cubicBezTo>
                    <a:pt x="9" y="16"/>
                    <a:pt x="9" y="17"/>
                    <a:pt x="9" y="18"/>
                  </a:cubicBezTo>
                  <a:cubicBezTo>
                    <a:pt x="9" y="18"/>
                    <a:pt x="8" y="19"/>
                    <a:pt x="8" y="19"/>
                  </a:cubicBezTo>
                  <a:cubicBezTo>
                    <a:pt x="7" y="19"/>
                    <a:pt x="6" y="18"/>
                    <a:pt x="6" y="18"/>
                  </a:cubicBezTo>
                  <a:cubicBezTo>
                    <a:pt x="6" y="18"/>
                    <a:pt x="6" y="17"/>
                    <a:pt x="5" y="17"/>
                  </a:cubicBezTo>
                  <a:cubicBezTo>
                    <a:pt x="5" y="18"/>
                    <a:pt x="2" y="19"/>
                    <a:pt x="2" y="19"/>
                  </a:cubicBezTo>
                  <a:cubicBezTo>
                    <a:pt x="2" y="21"/>
                    <a:pt x="2" y="21"/>
                    <a:pt x="2" y="21"/>
                  </a:cubicBezTo>
                  <a:cubicBezTo>
                    <a:pt x="0" y="22"/>
                    <a:pt x="0" y="22"/>
                    <a:pt x="0" y="22"/>
                  </a:cubicBezTo>
                  <a:cubicBezTo>
                    <a:pt x="5" y="22"/>
                    <a:pt x="5" y="22"/>
                    <a:pt x="5" y="22"/>
                  </a:cubicBezTo>
                  <a:cubicBezTo>
                    <a:pt x="6" y="22"/>
                    <a:pt x="6" y="22"/>
                    <a:pt x="6" y="22"/>
                  </a:cubicBezTo>
                  <a:cubicBezTo>
                    <a:pt x="8" y="22"/>
                    <a:pt x="8" y="22"/>
                    <a:pt x="8" y="22"/>
                  </a:cubicBezTo>
                  <a:cubicBezTo>
                    <a:pt x="9" y="21"/>
                    <a:pt x="9" y="21"/>
                    <a:pt x="9" y="21"/>
                  </a:cubicBezTo>
                  <a:cubicBezTo>
                    <a:pt x="9" y="21"/>
                    <a:pt x="10" y="21"/>
                    <a:pt x="10" y="22"/>
                  </a:cubicBezTo>
                  <a:cubicBezTo>
                    <a:pt x="10" y="22"/>
                    <a:pt x="12" y="23"/>
                    <a:pt x="12" y="23"/>
                  </a:cubicBezTo>
                  <a:cubicBezTo>
                    <a:pt x="12" y="23"/>
                    <a:pt x="12" y="23"/>
                    <a:pt x="12" y="23"/>
                  </a:cubicBezTo>
                  <a:cubicBezTo>
                    <a:pt x="15" y="22"/>
                    <a:pt x="15" y="22"/>
                    <a:pt x="15" y="22"/>
                  </a:cubicBezTo>
                  <a:cubicBezTo>
                    <a:pt x="15" y="23"/>
                    <a:pt x="15" y="23"/>
                    <a:pt x="15" y="23"/>
                  </a:cubicBezTo>
                  <a:cubicBezTo>
                    <a:pt x="15" y="23"/>
                    <a:pt x="15" y="24"/>
                    <a:pt x="16" y="24"/>
                  </a:cubicBezTo>
                  <a:cubicBezTo>
                    <a:pt x="17" y="24"/>
                    <a:pt x="17" y="24"/>
                    <a:pt x="17" y="24"/>
                  </a:cubicBezTo>
                  <a:cubicBezTo>
                    <a:pt x="17" y="26"/>
                    <a:pt x="17" y="26"/>
                    <a:pt x="17" y="26"/>
                  </a:cubicBezTo>
                  <a:cubicBezTo>
                    <a:pt x="19" y="26"/>
                    <a:pt x="19" y="26"/>
                    <a:pt x="19" y="26"/>
                  </a:cubicBezTo>
                  <a:cubicBezTo>
                    <a:pt x="19" y="26"/>
                    <a:pt x="20" y="26"/>
                    <a:pt x="20" y="26"/>
                  </a:cubicBezTo>
                  <a:cubicBezTo>
                    <a:pt x="20" y="26"/>
                    <a:pt x="20" y="27"/>
                    <a:pt x="20" y="27"/>
                  </a:cubicBezTo>
                  <a:cubicBezTo>
                    <a:pt x="20" y="27"/>
                    <a:pt x="21" y="28"/>
                    <a:pt x="22" y="29"/>
                  </a:cubicBezTo>
                  <a:cubicBezTo>
                    <a:pt x="22" y="29"/>
                    <a:pt x="23" y="30"/>
                    <a:pt x="23" y="30"/>
                  </a:cubicBezTo>
                  <a:cubicBezTo>
                    <a:pt x="24" y="31"/>
                    <a:pt x="24" y="31"/>
                    <a:pt x="24" y="31"/>
                  </a:cubicBezTo>
                  <a:cubicBezTo>
                    <a:pt x="25" y="32"/>
                    <a:pt x="25" y="32"/>
                    <a:pt x="25" y="32"/>
                  </a:cubicBezTo>
                  <a:cubicBezTo>
                    <a:pt x="26" y="33"/>
                    <a:pt x="26" y="33"/>
                    <a:pt x="26" y="33"/>
                  </a:cubicBezTo>
                  <a:cubicBezTo>
                    <a:pt x="26" y="33"/>
                    <a:pt x="26" y="33"/>
                    <a:pt x="26" y="33"/>
                  </a:cubicBezTo>
                  <a:cubicBezTo>
                    <a:pt x="26" y="34"/>
                    <a:pt x="26" y="35"/>
                    <a:pt x="27" y="35"/>
                  </a:cubicBezTo>
                  <a:cubicBezTo>
                    <a:pt x="27" y="35"/>
                    <a:pt x="27" y="35"/>
                    <a:pt x="28" y="35"/>
                  </a:cubicBezTo>
                  <a:cubicBezTo>
                    <a:pt x="28" y="35"/>
                    <a:pt x="28" y="35"/>
                    <a:pt x="28" y="36"/>
                  </a:cubicBezTo>
                  <a:cubicBezTo>
                    <a:pt x="28" y="36"/>
                    <a:pt x="28" y="36"/>
                    <a:pt x="29" y="37"/>
                  </a:cubicBezTo>
                  <a:cubicBezTo>
                    <a:pt x="29" y="37"/>
                    <a:pt x="30" y="38"/>
                    <a:pt x="30" y="38"/>
                  </a:cubicBezTo>
                  <a:cubicBezTo>
                    <a:pt x="30" y="38"/>
                    <a:pt x="30" y="38"/>
                    <a:pt x="30" y="39"/>
                  </a:cubicBezTo>
                  <a:cubicBezTo>
                    <a:pt x="30" y="40"/>
                    <a:pt x="31" y="41"/>
                    <a:pt x="31" y="41"/>
                  </a:cubicBezTo>
                  <a:cubicBezTo>
                    <a:pt x="31" y="42"/>
                    <a:pt x="32" y="42"/>
                    <a:pt x="32" y="42"/>
                  </a:cubicBezTo>
                  <a:cubicBezTo>
                    <a:pt x="32" y="42"/>
                    <a:pt x="32" y="42"/>
                    <a:pt x="32" y="42"/>
                  </a:cubicBezTo>
                  <a:cubicBezTo>
                    <a:pt x="32" y="42"/>
                    <a:pt x="33" y="42"/>
                    <a:pt x="33" y="43"/>
                  </a:cubicBezTo>
                  <a:cubicBezTo>
                    <a:pt x="33" y="44"/>
                    <a:pt x="32" y="45"/>
                    <a:pt x="33" y="45"/>
                  </a:cubicBezTo>
                  <a:cubicBezTo>
                    <a:pt x="33" y="45"/>
                    <a:pt x="34" y="47"/>
                    <a:pt x="35" y="47"/>
                  </a:cubicBezTo>
                  <a:cubicBezTo>
                    <a:pt x="36" y="47"/>
                    <a:pt x="36" y="47"/>
                    <a:pt x="36" y="47"/>
                  </a:cubicBezTo>
                  <a:cubicBezTo>
                    <a:pt x="37" y="47"/>
                    <a:pt x="37" y="49"/>
                    <a:pt x="38" y="49"/>
                  </a:cubicBezTo>
                  <a:cubicBezTo>
                    <a:pt x="38" y="50"/>
                    <a:pt x="38" y="50"/>
                    <a:pt x="39" y="50"/>
                  </a:cubicBezTo>
                  <a:cubicBezTo>
                    <a:pt x="40" y="50"/>
                    <a:pt x="40" y="50"/>
                    <a:pt x="40" y="50"/>
                  </a:cubicBezTo>
                  <a:cubicBezTo>
                    <a:pt x="40" y="50"/>
                    <a:pt x="40" y="50"/>
                    <a:pt x="40" y="51"/>
                  </a:cubicBezTo>
                  <a:cubicBezTo>
                    <a:pt x="41" y="51"/>
                    <a:pt x="43" y="53"/>
                    <a:pt x="43" y="53"/>
                  </a:cubicBezTo>
                  <a:cubicBezTo>
                    <a:pt x="43" y="53"/>
                    <a:pt x="44" y="54"/>
                    <a:pt x="44" y="54"/>
                  </a:cubicBezTo>
                  <a:cubicBezTo>
                    <a:pt x="44" y="54"/>
                    <a:pt x="45" y="54"/>
                    <a:pt x="46" y="54"/>
                  </a:cubicBezTo>
                  <a:cubicBezTo>
                    <a:pt x="46" y="54"/>
                    <a:pt x="47" y="54"/>
                    <a:pt x="47" y="55"/>
                  </a:cubicBezTo>
                  <a:cubicBezTo>
                    <a:pt x="47" y="56"/>
                    <a:pt x="48" y="56"/>
                    <a:pt x="48" y="57"/>
                  </a:cubicBezTo>
                  <a:cubicBezTo>
                    <a:pt x="48" y="58"/>
                    <a:pt x="49" y="58"/>
                    <a:pt x="49" y="59"/>
                  </a:cubicBezTo>
                  <a:cubicBezTo>
                    <a:pt x="49" y="59"/>
                    <a:pt x="50" y="61"/>
                    <a:pt x="50" y="61"/>
                  </a:cubicBezTo>
                  <a:cubicBezTo>
                    <a:pt x="56" y="63"/>
                    <a:pt x="56" y="63"/>
                    <a:pt x="56" y="63"/>
                  </a:cubicBezTo>
                  <a:cubicBezTo>
                    <a:pt x="57" y="65"/>
                    <a:pt x="57" y="65"/>
                    <a:pt x="57" y="65"/>
                  </a:cubicBezTo>
                  <a:cubicBezTo>
                    <a:pt x="57" y="65"/>
                    <a:pt x="58" y="67"/>
                    <a:pt x="58" y="67"/>
                  </a:cubicBezTo>
                  <a:cubicBezTo>
                    <a:pt x="59" y="68"/>
                    <a:pt x="60" y="68"/>
                    <a:pt x="60" y="68"/>
                  </a:cubicBezTo>
                  <a:cubicBezTo>
                    <a:pt x="63" y="71"/>
                    <a:pt x="63" y="71"/>
                    <a:pt x="63" y="71"/>
                  </a:cubicBezTo>
                  <a:cubicBezTo>
                    <a:pt x="66" y="72"/>
                    <a:pt x="66" y="72"/>
                    <a:pt x="66" y="72"/>
                  </a:cubicBezTo>
                  <a:cubicBezTo>
                    <a:pt x="66" y="72"/>
                    <a:pt x="68" y="73"/>
                    <a:pt x="69" y="73"/>
                  </a:cubicBezTo>
                  <a:cubicBezTo>
                    <a:pt x="69" y="73"/>
                    <a:pt x="71" y="74"/>
                    <a:pt x="72" y="74"/>
                  </a:cubicBezTo>
                  <a:cubicBezTo>
                    <a:pt x="72" y="75"/>
                    <a:pt x="73" y="78"/>
                    <a:pt x="73" y="78"/>
                  </a:cubicBezTo>
                  <a:cubicBezTo>
                    <a:pt x="74" y="78"/>
                    <a:pt x="76" y="80"/>
                    <a:pt x="76" y="82"/>
                  </a:cubicBezTo>
                  <a:cubicBezTo>
                    <a:pt x="77" y="83"/>
                    <a:pt x="77" y="83"/>
                    <a:pt x="77" y="85"/>
                  </a:cubicBezTo>
                  <a:cubicBezTo>
                    <a:pt x="78" y="86"/>
                    <a:pt x="80" y="88"/>
                    <a:pt x="80" y="88"/>
                  </a:cubicBezTo>
                  <a:cubicBezTo>
                    <a:pt x="80" y="88"/>
                    <a:pt x="80" y="88"/>
                    <a:pt x="81" y="90"/>
                  </a:cubicBezTo>
                  <a:cubicBezTo>
                    <a:pt x="82" y="91"/>
                    <a:pt x="83" y="92"/>
                    <a:pt x="83" y="93"/>
                  </a:cubicBezTo>
                  <a:cubicBezTo>
                    <a:pt x="83" y="93"/>
                    <a:pt x="83" y="93"/>
                    <a:pt x="83" y="94"/>
                  </a:cubicBezTo>
                  <a:cubicBezTo>
                    <a:pt x="83" y="94"/>
                    <a:pt x="83" y="95"/>
                    <a:pt x="83" y="95"/>
                  </a:cubicBezTo>
                  <a:cubicBezTo>
                    <a:pt x="83" y="95"/>
                    <a:pt x="84" y="97"/>
                    <a:pt x="84" y="98"/>
                  </a:cubicBezTo>
                  <a:cubicBezTo>
                    <a:pt x="84" y="98"/>
                    <a:pt x="85" y="100"/>
                    <a:pt x="85" y="100"/>
                  </a:cubicBezTo>
                  <a:cubicBezTo>
                    <a:pt x="85" y="101"/>
                    <a:pt x="85" y="101"/>
                    <a:pt x="85" y="101"/>
                  </a:cubicBezTo>
                  <a:cubicBezTo>
                    <a:pt x="86" y="104"/>
                    <a:pt x="86" y="104"/>
                    <a:pt x="86" y="104"/>
                  </a:cubicBezTo>
                  <a:cubicBezTo>
                    <a:pt x="85" y="106"/>
                    <a:pt x="85" y="106"/>
                    <a:pt x="85" y="106"/>
                  </a:cubicBezTo>
                  <a:cubicBezTo>
                    <a:pt x="85" y="106"/>
                    <a:pt x="84" y="107"/>
                    <a:pt x="85" y="107"/>
                  </a:cubicBezTo>
                  <a:cubicBezTo>
                    <a:pt x="86" y="107"/>
                    <a:pt x="87" y="108"/>
                    <a:pt x="86" y="109"/>
                  </a:cubicBezTo>
                  <a:cubicBezTo>
                    <a:pt x="86" y="109"/>
                    <a:pt x="85" y="111"/>
                    <a:pt x="85" y="111"/>
                  </a:cubicBezTo>
                  <a:cubicBezTo>
                    <a:pt x="85" y="112"/>
                    <a:pt x="85" y="112"/>
                    <a:pt x="85" y="112"/>
                  </a:cubicBezTo>
                  <a:cubicBezTo>
                    <a:pt x="84" y="114"/>
                    <a:pt x="84" y="114"/>
                    <a:pt x="84" y="114"/>
                  </a:cubicBezTo>
                  <a:cubicBezTo>
                    <a:pt x="84" y="114"/>
                    <a:pt x="86" y="115"/>
                    <a:pt x="86" y="115"/>
                  </a:cubicBezTo>
                  <a:cubicBezTo>
                    <a:pt x="86" y="116"/>
                    <a:pt x="87" y="117"/>
                    <a:pt x="86" y="118"/>
                  </a:cubicBezTo>
                  <a:cubicBezTo>
                    <a:pt x="86" y="118"/>
                    <a:pt x="86" y="120"/>
                    <a:pt x="86" y="120"/>
                  </a:cubicBezTo>
                  <a:cubicBezTo>
                    <a:pt x="86" y="120"/>
                    <a:pt x="86" y="122"/>
                    <a:pt x="86" y="122"/>
                  </a:cubicBezTo>
                  <a:cubicBezTo>
                    <a:pt x="86" y="122"/>
                    <a:pt x="88" y="123"/>
                    <a:pt x="87" y="124"/>
                  </a:cubicBezTo>
                  <a:cubicBezTo>
                    <a:pt x="87" y="124"/>
                    <a:pt x="87" y="125"/>
                    <a:pt x="87" y="126"/>
                  </a:cubicBezTo>
                  <a:cubicBezTo>
                    <a:pt x="88" y="128"/>
                    <a:pt x="90" y="131"/>
                    <a:pt x="90" y="131"/>
                  </a:cubicBezTo>
                  <a:cubicBezTo>
                    <a:pt x="90" y="131"/>
                    <a:pt x="91" y="133"/>
                    <a:pt x="91" y="133"/>
                  </a:cubicBezTo>
                  <a:cubicBezTo>
                    <a:pt x="91" y="134"/>
                    <a:pt x="90" y="134"/>
                    <a:pt x="91" y="135"/>
                  </a:cubicBezTo>
                  <a:cubicBezTo>
                    <a:pt x="91" y="135"/>
                    <a:pt x="90" y="136"/>
                    <a:pt x="91" y="136"/>
                  </a:cubicBezTo>
                  <a:cubicBezTo>
                    <a:pt x="92" y="137"/>
                    <a:pt x="93" y="139"/>
                    <a:pt x="93" y="139"/>
                  </a:cubicBezTo>
                  <a:cubicBezTo>
                    <a:pt x="93" y="139"/>
                    <a:pt x="93" y="139"/>
                    <a:pt x="94" y="140"/>
                  </a:cubicBezTo>
                  <a:cubicBezTo>
                    <a:pt x="94" y="141"/>
                    <a:pt x="94" y="143"/>
                    <a:pt x="94" y="143"/>
                  </a:cubicBezTo>
                  <a:cubicBezTo>
                    <a:pt x="94" y="144"/>
                    <a:pt x="95" y="144"/>
                    <a:pt x="94" y="144"/>
                  </a:cubicBezTo>
                  <a:cubicBezTo>
                    <a:pt x="94" y="144"/>
                    <a:pt x="93" y="145"/>
                    <a:pt x="93" y="145"/>
                  </a:cubicBezTo>
                  <a:cubicBezTo>
                    <a:pt x="92" y="147"/>
                    <a:pt x="92" y="147"/>
                    <a:pt x="92" y="147"/>
                  </a:cubicBezTo>
                  <a:cubicBezTo>
                    <a:pt x="92" y="147"/>
                    <a:pt x="93" y="148"/>
                    <a:pt x="94" y="148"/>
                  </a:cubicBezTo>
                  <a:cubicBezTo>
                    <a:pt x="94" y="148"/>
                    <a:pt x="95" y="148"/>
                    <a:pt x="95" y="148"/>
                  </a:cubicBezTo>
                  <a:cubicBezTo>
                    <a:pt x="97" y="150"/>
                    <a:pt x="97" y="150"/>
                    <a:pt x="97" y="150"/>
                  </a:cubicBezTo>
                  <a:cubicBezTo>
                    <a:pt x="97" y="152"/>
                    <a:pt x="97" y="152"/>
                    <a:pt x="97" y="152"/>
                  </a:cubicBezTo>
                  <a:lnTo>
                    <a:pt x="99" y="15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79" name="Freeform 29"/>
            <p:cNvSpPr>
              <a:spLocks/>
            </p:cNvSpPr>
            <p:nvPr/>
          </p:nvSpPr>
          <p:spPr bwMode="auto">
            <a:xfrm>
              <a:off x="4446566" y="2676821"/>
              <a:ext cx="294647" cy="240785"/>
            </a:xfrm>
            <a:custGeom>
              <a:avLst/>
              <a:gdLst>
                <a:gd name="T0" fmla="*/ 27 w 129"/>
                <a:gd name="T1" fmla="*/ 5 h 109"/>
                <a:gd name="T2" fmla="*/ 33 w 129"/>
                <a:gd name="T3" fmla="*/ 7 h 109"/>
                <a:gd name="T4" fmla="*/ 40 w 129"/>
                <a:gd name="T5" fmla="*/ 5 h 109"/>
                <a:gd name="T6" fmla="*/ 57 w 129"/>
                <a:gd name="T7" fmla="*/ 8 h 109"/>
                <a:gd name="T8" fmla="*/ 64 w 129"/>
                <a:gd name="T9" fmla="*/ 7 h 109"/>
                <a:gd name="T10" fmla="*/ 66 w 129"/>
                <a:gd name="T11" fmla="*/ 1 h 109"/>
                <a:gd name="T12" fmla="*/ 70 w 129"/>
                <a:gd name="T13" fmla="*/ 5 h 109"/>
                <a:gd name="T14" fmla="*/ 77 w 129"/>
                <a:gd name="T15" fmla="*/ 1 h 109"/>
                <a:gd name="T16" fmla="*/ 79 w 129"/>
                <a:gd name="T17" fmla="*/ 5 h 109"/>
                <a:gd name="T18" fmla="*/ 86 w 129"/>
                <a:gd name="T19" fmla="*/ 3 h 109"/>
                <a:gd name="T20" fmla="*/ 89 w 129"/>
                <a:gd name="T21" fmla="*/ 9 h 109"/>
                <a:gd name="T22" fmla="*/ 92 w 129"/>
                <a:gd name="T23" fmla="*/ 12 h 109"/>
                <a:gd name="T24" fmla="*/ 98 w 129"/>
                <a:gd name="T25" fmla="*/ 15 h 109"/>
                <a:gd name="T26" fmla="*/ 102 w 129"/>
                <a:gd name="T27" fmla="*/ 18 h 109"/>
                <a:gd name="T28" fmla="*/ 113 w 129"/>
                <a:gd name="T29" fmla="*/ 22 h 109"/>
                <a:gd name="T30" fmla="*/ 109 w 129"/>
                <a:gd name="T31" fmla="*/ 30 h 109"/>
                <a:gd name="T32" fmla="*/ 104 w 129"/>
                <a:gd name="T33" fmla="*/ 36 h 109"/>
                <a:gd name="T34" fmla="*/ 105 w 129"/>
                <a:gd name="T35" fmla="*/ 43 h 109"/>
                <a:gd name="T36" fmla="*/ 114 w 129"/>
                <a:gd name="T37" fmla="*/ 42 h 109"/>
                <a:gd name="T38" fmla="*/ 120 w 129"/>
                <a:gd name="T39" fmla="*/ 46 h 109"/>
                <a:gd name="T40" fmla="*/ 124 w 129"/>
                <a:gd name="T41" fmla="*/ 50 h 109"/>
                <a:gd name="T42" fmla="*/ 124 w 129"/>
                <a:gd name="T43" fmla="*/ 57 h 109"/>
                <a:gd name="T44" fmla="*/ 129 w 129"/>
                <a:gd name="T45" fmla="*/ 61 h 109"/>
                <a:gd name="T46" fmla="*/ 127 w 129"/>
                <a:gd name="T47" fmla="*/ 67 h 109"/>
                <a:gd name="T48" fmla="*/ 123 w 129"/>
                <a:gd name="T49" fmla="*/ 70 h 109"/>
                <a:gd name="T50" fmla="*/ 120 w 129"/>
                <a:gd name="T51" fmla="*/ 74 h 109"/>
                <a:gd name="T52" fmla="*/ 117 w 129"/>
                <a:gd name="T53" fmla="*/ 75 h 109"/>
                <a:gd name="T54" fmla="*/ 112 w 129"/>
                <a:gd name="T55" fmla="*/ 77 h 109"/>
                <a:gd name="T56" fmla="*/ 109 w 129"/>
                <a:gd name="T57" fmla="*/ 82 h 109"/>
                <a:gd name="T58" fmla="*/ 105 w 129"/>
                <a:gd name="T59" fmla="*/ 88 h 109"/>
                <a:gd name="T60" fmla="*/ 106 w 129"/>
                <a:gd name="T61" fmla="*/ 92 h 109"/>
                <a:gd name="T62" fmla="*/ 107 w 129"/>
                <a:gd name="T63" fmla="*/ 96 h 109"/>
                <a:gd name="T64" fmla="*/ 110 w 129"/>
                <a:gd name="T65" fmla="*/ 101 h 109"/>
                <a:gd name="T66" fmla="*/ 107 w 129"/>
                <a:gd name="T67" fmla="*/ 107 h 109"/>
                <a:gd name="T68" fmla="*/ 103 w 129"/>
                <a:gd name="T69" fmla="*/ 108 h 109"/>
                <a:gd name="T70" fmla="*/ 96 w 129"/>
                <a:gd name="T71" fmla="*/ 109 h 109"/>
                <a:gd name="T72" fmla="*/ 93 w 129"/>
                <a:gd name="T73" fmla="*/ 104 h 109"/>
                <a:gd name="T74" fmla="*/ 90 w 129"/>
                <a:gd name="T75" fmla="*/ 101 h 109"/>
                <a:gd name="T76" fmla="*/ 85 w 129"/>
                <a:gd name="T77" fmla="*/ 97 h 109"/>
                <a:gd name="T78" fmla="*/ 79 w 129"/>
                <a:gd name="T79" fmla="*/ 94 h 109"/>
                <a:gd name="T80" fmla="*/ 74 w 129"/>
                <a:gd name="T81" fmla="*/ 89 h 109"/>
                <a:gd name="T82" fmla="*/ 74 w 129"/>
                <a:gd name="T83" fmla="*/ 81 h 109"/>
                <a:gd name="T84" fmla="*/ 74 w 129"/>
                <a:gd name="T85" fmla="*/ 73 h 109"/>
                <a:gd name="T86" fmla="*/ 69 w 129"/>
                <a:gd name="T87" fmla="*/ 78 h 109"/>
                <a:gd name="T88" fmla="*/ 63 w 129"/>
                <a:gd name="T89" fmla="*/ 82 h 109"/>
                <a:gd name="T90" fmla="*/ 55 w 129"/>
                <a:gd name="T91" fmla="*/ 82 h 109"/>
                <a:gd name="T92" fmla="*/ 51 w 129"/>
                <a:gd name="T93" fmla="*/ 77 h 109"/>
                <a:gd name="T94" fmla="*/ 52 w 129"/>
                <a:gd name="T95" fmla="*/ 73 h 109"/>
                <a:gd name="T96" fmla="*/ 53 w 129"/>
                <a:gd name="T97" fmla="*/ 66 h 109"/>
                <a:gd name="T98" fmla="*/ 49 w 129"/>
                <a:gd name="T99" fmla="*/ 62 h 109"/>
                <a:gd name="T100" fmla="*/ 42 w 129"/>
                <a:gd name="T101" fmla="*/ 61 h 109"/>
                <a:gd name="T102" fmla="*/ 35 w 129"/>
                <a:gd name="T103" fmla="*/ 60 h 109"/>
                <a:gd name="T104" fmla="*/ 33 w 129"/>
                <a:gd name="T105" fmla="*/ 52 h 109"/>
                <a:gd name="T106" fmla="*/ 27 w 129"/>
                <a:gd name="T107" fmla="*/ 51 h 109"/>
                <a:gd name="T108" fmla="*/ 23 w 129"/>
                <a:gd name="T109" fmla="*/ 46 h 109"/>
                <a:gd name="T110" fmla="*/ 19 w 129"/>
                <a:gd name="T111" fmla="*/ 37 h 109"/>
                <a:gd name="T112" fmla="*/ 11 w 129"/>
                <a:gd name="T113" fmla="*/ 37 h 109"/>
                <a:gd name="T114" fmla="*/ 6 w 129"/>
                <a:gd name="T115" fmla="*/ 35 h 109"/>
                <a:gd name="T116" fmla="*/ 2 w 129"/>
                <a:gd name="T117" fmla="*/ 29 h 109"/>
                <a:gd name="T118" fmla="*/ 0 w 129"/>
                <a:gd name="T119" fmla="*/ 22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09">
                  <a:moveTo>
                    <a:pt x="1" y="18"/>
                  </a:moveTo>
                  <a:cubicBezTo>
                    <a:pt x="1" y="18"/>
                    <a:pt x="21" y="6"/>
                    <a:pt x="21" y="6"/>
                  </a:cubicBezTo>
                  <a:cubicBezTo>
                    <a:pt x="27" y="5"/>
                    <a:pt x="27" y="5"/>
                    <a:pt x="27" y="5"/>
                  </a:cubicBezTo>
                  <a:cubicBezTo>
                    <a:pt x="30" y="5"/>
                    <a:pt x="30" y="5"/>
                    <a:pt x="30" y="5"/>
                  </a:cubicBezTo>
                  <a:cubicBezTo>
                    <a:pt x="31" y="4"/>
                    <a:pt x="31" y="4"/>
                    <a:pt x="31" y="4"/>
                  </a:cubicBezTo>
                  <a:cubicBezTo>
                    <a:pt x="31" y="4"/>
                    <a:pt x="32" y="7"/>
                    <a:pt x="33" y="7"/>
                  </a:cubicBezTo>
                  <a:cubicBezTo>
                    <a:pt x="33" y="7"/>
                    <a:pt x="35" y="9"/>
                    <a:pt x="35" y="8"/>
                  </a:cubicBezTo>
                  <a:cubicBezTo>
                    <a:pt x="36" y="7"/>
                    <a:pt x="36" y="6"/>
                    <a:pt x="37" y="6"/>
                  </a:cubicBezTo>
                  <a:cubicBezTo>
                    <a:pt x="37" y="5"/>
                    <a:pt x="38" y="4"/>
                    <a:pt x="40" y="5"/>
                  </a:cubicBezTo>
                  <a:cubicBezTo>
                    <a:pt x="41" y="6"/>
                    <a:pt x="41" y="10"/>
                    <a:pt x="41" y="10"/>
                  </a:cubicBezTo>
                  <a:cubicBezTo>
                    <a:pt x="49" y="12"/>
                    <a:pt x="44" y="13"/>
                    <a:pt x="55" y="10"/>
                  </a:cubicBezTo>
                  <a:cubicBezTo>
                    <a:pt x="55" y="10"/>
                    <a:pt x="57" y="8"/>
                    <a:pt x="57" y="8"/>
                  </a:cubicBezTo>
                  <a:cubicBezTo>
                    <a:pt x="57" y="7"/>
                    <a:pt x="56" y="5"/>
                    <a:pt x="58" y="6"/>
                  </a:cubicBezTo>
                  <a:cubicBezTo>
                    <a:pt x="59" y="7"/>
                    <a:pt x="60" y="7"/>
                    <a:pt x="61" y="7"/>
                  </a:cubicBezTo>
                  <a:cubicBezTo>
                    <a:pt x="62" y="7"/>
                    <a:pt x="64" y="7"/>
                    <a:pt x="64" y="7"/>
                  </a:cubicBezTo>
                  <a:cubicBezTo>
                    <a:pt x="64" y="7"/>
                    <a:pt x="65" y="6"/>
                    <a:pt x="64" y="5"/>
                  </a:cubicBezTo>
                  <a:cubicBezTo>
                    <a:pt x="64" y="4"/>
                    <a:pt x="63" y="3"/>
                    <a:pt x="64" y="3"/>
                  </a:cubicBezTo>
                  <a:cubicBezTo>
                    <a:pt x="64" y="2"/>
                    <a:pt x="66" y="1"/>
                    <a:pt x="66" y="1"/>
                  </a:cubicBezTo>
                  <a:cubicBezTo>
                    <a:pt x="66" y="1"/>
                    <a:pt x="67" y="1"/>
                    <a:pt x="67" y="2"/>
                  </a:cubicBezTo>
                  <a:cubicBezTo>
                    <a:pt x="68" y="3"/>
                    <a:pt x="68" y="3"/>
                    <a:pt x="68" y="4"/>
                  </a:cubicBezTo>
                  <a:cubicBezTo>
                    <a:pt x="69" y="4"/>
                    <a:pt x="69" y="5"/>
                    <a:pt x="70" y="5"/>
                  </a:cubicBezTo>
                  <a:cubicBezTo>
                    <a:pt x="72" y="5"/>
                    <a:pt x="72" y="5"/>
                    <a:pt x="73" y="4"/>
                  </a:cubicBezTo>
                  <a:cubicBezTo>
                    <a:pt x="74" y="3"/>
                    <a:pt x="74" y="3"/>
                    <a:pt x="75" y="2"/>
                  </a:cubicBezTo>
                  <a:cubicBezTo>
                    <a:pt x="76" y="0"/>
                    <a:pt x="76" y="0"/>
                    <a:pt x="77" y="1"/>
                  </a:cubicBezTo>
                  <a:cubicBezTo>
                    <a:pt x="78" y="1"/>
                    <a:pt x="80" y="2"/>
                    <a:pt x="80" y="2"/>
                  </a:cubicBezTo>
                  <a:cubicBezTo>
                    <a:pt x="78" y="4"/>
                    <a:pt x="78" y="4"/>
                    <a:pt x="78" y="4"/>
                  </a:cubicBezTo>
                  <a:cubicBezTo>
                    <a:pt x="78" y="4"/>
                    <a:pt x="77" y="4"/>
                    <a:pt x="79" y="5"/>
                  </a:cubicBezTo>
                  <a:cubicBezTo>
                    <a:pt x="82" y="6"/>
                    <a:pt x="83" y="6"/>
                    <a:pt x="83" y="6"/>
                  </a:cubicBezTo>
                  <a:cubicBezTo>
                    <a:pt x="85" y="3"/>
                    <a:pt x="85" y="3"/>
                    <a:pt x="85" y="3"/>
                  </a:cubicBezTo>
                  <a:cubicBezTo>
                    <a:pt x="85" y="3"/>
                    <a:pt x="85" y="1"/>
                    <a:pt x="86" y="3"/>
                  </a:cubicBezTo>
                  <a:cubicBezTo>
                    <a:pt x="86" y="4"/>
                    <a:pt x="87" y="6"/>
                    <a:pt x="87" y="6"/>
                  </a:cubicBezTo>
                  <a:cubicBezTo>
                    <a:pt x="87" y="6"/>
                    <a:pt x="87" y="9"/>
                    <a:pt x="88" y="9"/>
                  </a:cubicBezTo>
                  <a:cubicBezTo>
                    <a:pt x="89" y="9"/>
                    <a:pt x="89" y="8"/>
                    <a:pt x="89" y="9"/>
                  </a:cubicBezTo>
                  <a:cubicBezTo>
                    <a:pt x="89" y="10"/>
                    <a:pt x="88" y="10"/>
                    <a:pt x="89" y="10"/>
                  </a:cubicBezTo>
                  <a:cubicBezTo>
                    <a:pt x="89" y="11"/>
                    <a:pt x="91" y="11"/>
                    <a:pt x="91" y="11"/>
                  </a:cubicBezTo>
                  <a:cubicBezTo>
                    <a:pt x="91" y="11"/>
                    <a:pt x="92" y="11"/>
                    <a:pt x="92" y="12"/>
                  </a:cubicBezTo>
                  <a:cubicBezTo>
                    <a:pt x="92" y="13"/>
                    <a:pt x="92" y="14"/>
                    <a:pt x="92" y="14"/>
                  </a:cubicBezTo>
                  <a:cubicBezTo>
                    <a:pt x="92" y="14"/>
                    <a:pt x="95" y="14"/>
                    <a:pt x="95" y="14"/>
                  </a:cubicBezTo>
                  <a:cubicBezTo>
                    <a:pt x="96" y="14"/>
                    <a:pt x="97" y="15"/>
                    <a:pt x="98" y="15"/>
                  </a:cubicBezTo>
                  <a:cubicBezTo>
                    <a:pt x="99" y="14"/>
                    <a:pt x="100" y="13"/>
                    <a:pt x="100" y="13"/>
                  </a:cubicBezTo>
                  <a:cubicBezTo>
                    <a:pt x="100" y="14"/>
                    <a:pt x="102" y="14"/>
                    <a:pt x="102" y="15"/>
                  </a:cubicBezTo>
                  <a:cubicBezTo>
                    <a:pt x="101" y="17"/>
                    <a:pt x="100" y="17"/>
                    <a:pt x="102" y="18"/>
                  </a:cubicBezTo>
                  <a:cubicBezTo>
                    <a:pt x="104" y="18"/>
                    <a:pt x="106" y="19"/>
                    <a:pt x="107" y="19"/>
                  </a:cubicBezTo>
                  <a:cubicBezTo>
                    <a:pt x="108" y="20"/>
                    <a:pt x="111" y="21"/>
                    <a:pt x="111" y="21"/>
                  </a:cubicBezTo>
                  <a:cubicBezTo>
                    <a:pt x="112" y="21"/>
                    <a:pt x="113" y="21"/>
                    <a:pt x="113" y="22"/>
                  </a:cubicBezTo>
                  <a:cubicBezTo>
                    <a:pt x="113" y="23"/>
                    <a:pt x="111" y="25"/>
                    <a:pt x="111" y="25"/>
                  </a:cubicBezTo>
                  <a:cubicBezTo>
                    <a:pt x="111" y="25"/>
                    <a:pt x="110" y="26"/>
                    <a:pt x="110" y="27"/>
                  </a:cubicBezTo>
                  <a:cubicBezTo>
                    <a:pt x="110" y="27"/>
                    <a:pt x="109" y="30"/>
                    <a:pt x="109" y="30"/>
                  </a:cubicBezTo>
                  <a:cubicBezTo>
                    <a:pt x="108" y="31"/>
                    <a:pt x="107" y="33"/>
                    <a:pt x="107" y="33"/>
                  </a:cubicBezTo>
                  <a:cubicBezTo>
                    <a:pt x="107" y="33"/>
                    <a:pt x="106" y="35"/>
                    <a:pt x="105" y="35"/>
                  </a:cubicBezTo>
                  <a:cubicBezTo>
                    <a:pt x="105" y="35"/>
                    <a:pt x="104" y="36"/>
                    <a:pt x="104" y="36"/>
                  </a:cubicBezTo>
                  <a:cubicBezTo>
                    <a:pt x="104" y="37"/>
                    <a:pt x="104" y="39"/>
                    <a:pt x="104" y="39"/>
                  </a:cubicBezTo>
                  <a:cubicBezTo>
                    <a:pt x="105" y="41"/>
                    <a:pt x="105" y="41"/>
                    <a:pt x="105" y="41"/>
                  </a:cubicBezTo>
                  <a:cubicBezTo>
                    <a:pt x="105" y="43"/>
                    <a:pt x="105" y="43"/>
                    <a:pt x="105" y="43"/>
                  </a:cubicBezTo>
                  <a:cubicBezTo>
                    <a:pt x="109" y="42"/>
                    <a:pt x="109" y="42"/>
                    <a:pt x="109" y="42"/>
                  </a:cubicBezTo>
                  <a:cubicBezTo>
                    <a:pt x="109" y="42"/>
                    <a:pt x="109" y="42"/>
                    <a:pt x="110" y="43"/>
                  </a:cubicBezTo>
                  <a:cubicBezTo>
                    <a:pt x="112" y="43"/>
                    <a:pt x="113" y="42"/>
                    <a:pt x="114" y="42"/>
                  </a:cubicBezTo>
                  <a:cubicBezTo>
                    <a:pt x="114" y="42"/>
                    <a:pt x="116" y="44"/>
                    <a:pt x="116" y="44"/>
                  </a:cubicBezTo>
                  <a:cubicBezTo>
                    <a:pt x="116" y="44"/>
                    <a:pt x="117" y="45"/>
                    <a:pt x="117" y="45"/>
                  </a:cubicBezTo>
                  <a:cubicBezTo>
                    <a:pt x="118" y="45"/>
                    <a:pt x="120" y="46"/>
                    <a:pt x="120" y="46"/>
                  </a:cubicBezTo>
                  <a:cubicBezTo>
                    <a:pt x="120" y="49"/>
                    <a:pt x="120" y="49"/>
                    <a:pt x="120" y="49"/>
                  </a:cubicBezTo>
                  <a:cubicBezTo>
                    <a:pt x="120" y="49"/>
                    <a:pt x="122" y="49"/>
                    <a:pt x="122" y="49"/>
                  </a:cubicBezTo>
                  <a:cubicBezTo>
                    <a:pt x="123" y="49"/>
                    <a:pt x="124" y="50"/>
                    <a:pt x="124" y="50"/>
                  </a:cubicBezTo>
                  <a:cubicBezTo>
                    <a:pt x="124" y="50"/>
                    <a:pt x="124" y="53"/>
                    <a:pt x="123" y="53"/>
                  </a:cubicBezTo>
                  <a:cubicBezTo>
                    <a:pt x="123" y="54"/>
                    <a:pt x="122" y="55"/>
                    <a:pt x="122" y="55"/>
                  </a:cubicBezTo>
                  <a:cubicBezTo>
                    <a:pt x="122" y="55"/>
                    <a:pt x="123" y="57"/>
                    <a:pt x="124" y="57"/>
                  </a:cubicBezTo>
                  <a:cubicBezTo>
                    <a:pt x="124" y="57"/>
                    <a:pt x="126" y="57"/>
                    <a:pt x="126" y="57"/>
                  </a:cubicBezTo>
                  <a:cubicBezTo>
                    <a:pt x="127" y="57"/>
                    <a:pt x="128" y="59"/>
                    <a:pt x="128" y="59"/>
                  </a:cubicBezTo>
                  <a:cubicBezTo>
                    <a:pt x="128" y="59"/>
                    <a:pt x="129" y="60"/>
                    <a:pt x="129" y="61"/>
                  </a:cubicBezTo>
                  <a:cubicBezTo>
                    <a:pt x="129" y="62"/>
                    <a:pt x="128" y="64"/>
                    <a:pt x="128" y="64"/>
                  </a:cubicBezTo>
                  <a:cubicBezTo>
                    <a:pt x="128" y="64"/>
                    <a:pt x="128" y="65"/>
                    <a:pt x="128" y="66"/>
                  </a:cubicBezTo>
                  <a:cubicBezTo>
                    <a:pt x="128" y="66"/>
                    <a:pt x="127" y="67"/>
                    <a:pt x="127" y="67"/>
                  </a:cubicBezTo>
                  <a:cubicBezTo>
                    <a:pt x="125" y="67"/>
                    <a:pt x="125" y="67"/>
                    <a:pt x="125" y="67"/>
                  </a:cubicBezTo>
                  <a:cubicBezTo>
                    <a:pt x="125" y="67"/>
                    <a:pt x="125" y="70"/>
                    <a:pt x="124" y="70"/>
                  </a:cubicBezTo>
                  <a:cubicBezTo>
                    <a:pt x="124" y="70"/>
                    <a:pt x="123" y="70"/>
                    <a:pt x="123" y="70"/>
                  </a:cubicBezTo>
                  <a:cubicBezTo>
                    <a:pt x="122" y="70"/>
                    <a:pt x="121" y="71"/>
                    <a:pt x="121" y="71"/>
                  </a:cubicBezTo>
                  <a:cubicBezTo>
                    <a:pt x="121" y="72"/>
                    <a:pt x="121" y="72"/>
                    <a:pt x="121" y="72"/>
                  </a:cubicBezTo>
                  <a:cubicBezTo>
                    <a:pt x="120" y="74"/>
                    <a:pt x="120" y="74"/>
                    <a:pt x="120" y="74"/>
                  </a:cubicBezTo>
                  <a:cubicBezTo>
                    <a:pt x="120" y="74"/>
                    <a:pt x="120" y="74"/>
                    <a:pt x="119" y="74"/>
                  </a:cubicBezTo>
                  <a:cubicBezTo>
                    <a:pt x="119" y="74"/>
                    <a:pt x="119" y="74"/>
                    <a:pt x="118" y="74"/>
                  </a:cubicBezTo>
                  <a:cubicBezTo>
                    <a:pt x="118" y="75"/>
                    <a:pt x="117" y="75"/>
                    <a:pt x="117" y="75"/>
                  </a:cubicBezTo>
                  <a:cubicBezTo>
                    <a:pt x="117" y="75"/>
                    <a:pt x="116" y="74"/>
                    <a:pt x="115" y="74"/>
                  </a:cubicBezTo>
                  <a:cubicBezTo>
                    <a:pt x="115" y="74"/>
                    <a:pt x="114" y="74"/>
                    <a:pt x="114" y="75"/>
                  </a:cubicBezTo>
                  <a:cubicBezTo>
                    <a:pt x="113" y="76"/>
                    <a:pt x="113" y="77"/>
                    <a:pt x="112" y="77"/>
                  </a:cubicBezTo>
                  <a:cubicBezTo>
                    <a:pt x="112" y="77"/>
                    <a:pt x="111" y="78"/>
                    <a:pt x="111" y="78"/>
                  </a:cubicBezTo>
                  <a:cubicBezTo>
                    <a:pt x="111" y="78"/>
                    <a:pt x="111" y="80"/>
                    <a:pt x="110" y="80"/>
                  </a:cubicBezTo>
                  <a:cubicBezTo>
                    <a:pt x="110" y="81"/>
                    <a:pt x="109" y="82"/>
                    <a:pt x="109" y="82"/>
                  </a:cubicBezTo>
                  <a:cubicBezTo>
                    <a:pt x="109" y="82"/>
                    <a:pt x="109" y="83"/>
                    <a:pt x="109" y="83"/>
                  </a:cubicBezTo>
                  <a:cubicBezTo>
                    <a:pt x="109" y="84"/>
                    <a:pt x="109" y="85"/>
                    <a:pt x="108" y="86"/>
                  </a:cubicBezTo>
                  <a:cubicBezTo>
                    <a:pt x="107" y="86"/>
                    <a:pt x="105" y="88"/>
                    <a:pt x="105" y="88"/>
                  </a:cubicBezTo>
                  <a:cubicBezTo>
                    <a:pt x="105" y="88"/>
                    <a:pt x="105" y="88"/>
                    <a:pt x="105" y="89"/>
                  </a:cubicBezTo>
                  <a:cubicBezTo>
                    <a:pt x="106" y="89"/>
                    <a:pt x="106" y="90"/>
                    <a:pt x="106" y="90"/>
                  </a:cubicBezTo>
                  <a:cubicBezTo>
                    <a:pt x="106" y="92"/>
                    <a:pt x="106" y="92"/>
                    <a:pt x="106" y="92"/>
                  </a:cubicBezTo>
                  <a:cubicBezTo>
                    <a:pt x="106" y="92"/>
                    <a:pt x="105" y="93"/>
                    <a:pt x="105" y="94"/>
                  </a:cubicBezTo>
                  <a:cubicBezTo>
                    <a:pt x="106" y="94"/>
                    <a:pt x="106" y="94"/>
                    <a:pt x="106" y="94"/>
                  </a:cubicBezTo>
                  <a:cubicBezTo>
                    <a:pt x="107" y="96"/>
                    <a:pt x="107" y="96"/>
                    <a:pt x="107" y="96"/>
                  </a:cubicBezTo>
                  <a:cubicBezTo>
                    <a:pt x="108" y="98"/>
                    <a:pt x="108" y="98"/>
                    <a:pt x="108" y="98"/>
                  </a:cubicBezTo>
                  <a:cubicBezTo>
                    <a:pt x="109" y="98"/>
                    <a:pt x="109" y="98"/>
                    <a:pt x="109" y="98"/>
                  </a:cubicBezTo>
                  <a:cubicBezTo>
                    <a:pt x="109" y="98"/>
                    <a:pt x="110" y="100"/>
                    <a:pt x="110" y="101"/>
                  </a:cubicBezTo>
                  <a:cubicBezTo>
                    <a:pt x="110" y="101"/>
                    <a:pt x="110" y="103"/>
                    <a:pt x="110" y="103"/>
                  </a:cubicBezTo>
                  <a:cubicBezTo>
                    <a:pt x="108" y="105"/>
                    <a:pt x="108" y="105"/>
                    <a:pt x="108" y="105"/>
                  </a:cubicBezTo>
                  <a:cubicBezTo>
                    <a:pt x="107" y="107"/>
                    <a:pt x="107" y="107"/>
                    <a:pt x="107" y="107"/>
                  </a:cubicBezTo>
                  <a:cubicBezTo>
                    <a:pt x="107" y="107"/>
                    <a:pt x="106" y="107"/>
                    <a:pt x="106" y="107"/>
                  </a:cubicBezTo>
                  <a:cubicBezTo>
                    <a:pt x="105" y="107"/>
                    <a:pt x="104" y="107"/>
                    <a:pt x="104" y="107"/>
                  </a:cubicBezTo>
                  <a:cubicBezTo>
                    <a:pt x="103" y="108"/>
                    <a:pt x="103" y="108"/>
                    <a:pt x="103" y="108"/>
                  </a:cubicBezTo>
                  <a:cubicBezTo>
                    <a:pt x="101" y="108"/>
                    <a:pt x="101" y="108"/>
                    <a:pt x="101" y="108"/>
                  </a:cubicBezTo>
                  <a:cubicBezTo>
                    <a:pt x="99" y="109"/>
                    <a:pt x="99" y="109"/>
                    <a:pt x="99" y="109"/>
                  </a:cubicBezTo>
                  <a:cubicBezTo>
                    <a:pt x="96" y="109"/>
                    <a:pt x="96" y="109"/>
                    <a:pt x="96" y="109"/>
                  </a:cubicBezTo>
                  <a:cubicBezTo>
                    <a:pt x="95" y="107"/>
                    <a:pt x="95" y="107"/>
                    <a:pt x="95" y="107"/>
                  </a:cubicBezTo>
                  <a:cubicBezTo>
                    <a:pt x="94" y="105"/>
                    <a:pt x="94" y="105"/>
                    <a:pt x="94" y="105"/>
                  </a:cubicBezTo>
                  <a:cubicBezTo>
                    <a:pt x="93" y="104"/>
                    <a:pt x="93" y="104"/>
                    <a:pt x="93" y="104"/>
                  </a:cubicBezTo>
                  <a:cubicBezTo>
                    <a:pt x="92" y="104"/>
                    <a:pt x="92" y="104"/>
                    <a:pt x="92" y="104"/>
                  </a:cubicBezTo>
                  <a:cubicBezTo>
                    <a:pt x="89" y="103"/>
                    <a:pt x="89" y="103"/>
                    <a:pt x="89" y="103"/>
                  </a:cubicBezTo>
                  <a:cubicBezTo>
                    <a:pt x="90" y="101"/>
                    <a:pt x="90" y="101"/>
                    <a:pt x="90" y="101"/>
                  </a:cubicBezTo>
                  <a:cubicBezTo>
                    <a:pt x="90" y="101"/>
                    <a:pt x="89" y="99"/>
                    <a:pt x="89" y="99"/>
                  </a:cubicBezTo>
                  <a:cubicBezTo>
                    <a:pt x="88" y="99"/>
                    <a:pt x="87" y="99"/>
                    <a:pt x="87" y="99"/>
                  </a:cubicBezTo>
                  <a:cubicBezTo>
                    <a:pt x="85" y="97"/>
                    <a:pt x="85" y="97"/>
                    <a:pt x="85" y="97"/>
                  </a:cubicBezTo>
                  <a:cubicBezTo>
                    <a:pt x="85" y="97"/>
                    <a:pt x="85" y="96"/>
                    <a:pt x="84" y="95"/>
                  </a:cubicBezTo>
                  <a:cubicBezTo>
                    <a:pt x="83" y="95"/>
                    <a:pt x="83" y="94"/>
                    <a:pt x="82" y="94"/>
                  </a:cubicBezTo>
                  <a:cubicBezTo>
                    <a:pt x="81" y="94"/>
                    <a:pt x="79" y="94"/>
                    <a:pt x="79" y="94"/>
                  </a:cubicBezTo>
                  <a:cubicBezTo>
                    <a:pt x="79" y="94"/>
                    <a:pt x="78" y="92"/>
                    <a:pt x="77" y="92"/>
                  </a:cubicBezTo>
                  <a:cubicBezTo>
                    <a:pt x="77" y="92"/>
                    <a:pt x="73" y="92"/>
                    <a:pt x="73" y="92"/>
                  </a:cubicBezTo>
                  <a:cubicBezTo>
                    <a:pt x="73" y="92"/>
                    <a:pt x="74" y="89"/>
                    <a:pt x="74" y="89"/>
                  </a:cubicBezTo>
                  <a:cubicBezTo>
                    <a:pt x="74" y="88"/>
                    <a:pt x="74" y="85"/>
                    <a:pt x="74" y="85"/>
                  </a:cubicBezTo>
                  <a:cubicBezTo>
                    <a:pt x="74" y="84"/>
                    <a:pt x="74" y="84"/>
                    <a:pt x="74" y="84"/>
                  </a:cubicBezTo>
                  <a:cubicBezTo>
                    <a:pt x="74" y="84"/>
                    <a:pt x="73" y="83"/>
                    <a:pt x="74" y="81"/>
                  </a:cubicBezTo>
                  <a:cubicBezTo>
                    <a:pt x="75" y="79"/>
                    <a:pt x="74" y="80"/>
                    <a:pt x="75" y="78"/>
                  </a:cubicBezTo>
                  <a:cubicBezTo>
                    <a:pt x="76" y="75"/>
                    <a:pt x="76" y="74"/>
                    <a:pt x="76" y="74"/>
                  </a:cubicBezTo>
                  <a:cubicBezTo>
                    <a:pt x="74" y="73"/>
                    <a:pt x="74" y="73"/>
                    <a:pt x="74" y="73"/>
                  </a:cubicBezTo>
                  <a:cubicBezTo>
                    <a:pt x="74" y="73"/>
                    <a:pt x="73" y="72"/>
                    <a:pt x="72" y="73"/>
                  </a:cubicBezTo>
                  <a:cubicBezTo>
                    <a:pt x="72" y="75"/>
                    <a:pt x="71" y="75"/>
                    <a:pt x="71" y="75"/>
                  </a:cubicBezTo>
                  <a:cubicBezTo>
                    <a:pt x="69" y="78"/>
                    <a:pt x="69" y="78"/>
                    <a:pt x="69" y="78"/>
                  </a:cubicBezTo>
                  <a:cubicBezTo>
                    <a:pt x="69" y="81"/>
                    <a:pt x="69" y="81"/>
                    <a:pt x="69" y="81"/>
                  </a:cubicBezTo>
                  <a:cubicBezTo>
                    <a:pt x="69" y="81"/>
                    <a:pt x="70" y="82"/>
                    <a:pt x="67" y="82"/>
                  </a:cubicBezTo>
                  <a:cubicBezTo>
                    <a:pt x="65" y="82"/>
                    <a:pt x="63" y="82"/>
                    <a:pt x="63" y="82"/>
                  </a:cubicBezTo>
                  <a:cubicBezTo>
                    <a:pt x="63" y="82"/>
                    <a:pt x="65" y="84"/>
                    <a:pt x="63" y="84"/>
                  </a:cubicBezTo>
                  <a:cubicBezTo>
                    <a:pt x="60" y="84"/>
                    <a:pt x="57" y="84"/>
                    <a:pt x="57" y="84"/>
                  </a:cubicBezTo>
                  <a:cubicBezTo>
                    <a:pt x="55" y="82"/>
                    <a:pt x="55" y="82"/>
                    <a:pt x="55" y="82"/>
                  </a:cubicBezTo>
                  <a:cubicBezTo>
                    <a:pt x="51" y="83"/>
                    <a:pt x="51" y="83"/>
                    <a:pt x="51" y="83"/>
                  </a:cubicBezTo>
                  <a:cubicBezTo>
                    <a:pt x="51" y="83"/>
                    <a:pt x="51" y="82"/>
                    <a:pt x="51" y="80"/>
                  </a:cubicBezTo>
                  <a:cubicBezTo>
                    <a:pt x="51" y="79"/>
                    <a:pt x="50" y="77"/>
                    <a:pt x="51" y="77"/>
                  </a:cubicBezTo>
                  <a:cubicBezTo>
                    <a:pt x="52" y="77"/>
                    <a:pt x="53" y="76"/>
                    <a:pt x="53" y="76"/>
                  </a:cubicBezTo>
                  <a:cubicBezTo>
                    <a:pt x="52" y="73"/>
                    <a:pt x="52" y="73"/>
                    <a:pt x="52" y="73"/>
                  </a:cubicBezTo>
                  <a:cubicBezTo>
                    <a:pt x="52" y="73"/>
                    <a:pt x="52" y="73"/>
                    <a:pt x="52" y="73"/>
                  </a:cubicBezTo>
                  <a:cubicBezTo>
                    <a:pt x="52" y="73"/>
                    <a:pt x="51" y="73"/>
                    <a:pt x="51" y="72"/>
                  </a:cubicBezTo>
                  <a:cubicBezTo>
                    <a:pt x="51" y="71"/>
                    <a:pt x="52" y="69"/>
                    <a:pt x="52" y="69"/>
                  </a:cubicBezTo>
                  <a:cubicBezTo>
                    <a:pt x="53" y="68"/>
                    <a:pt x="53" y="66"/>
                    <a:pt x="53" y="66"/>
                  </a:cubicBezTo>
                  <a:cubicBezTo>
                    <a:pt x="52" y="66"/>
                    <a:pt x="52" y="66"/>
                    <a:pt x="52" y="66"/>
                  </a:cubicBezTo>
                  <a:cubicBezTo>
                    <a:pt x="52" y="66"/>
                    <a:pt x="50" y="67"/>
                    <a:pt x="50" y="65"/>
                  </a:cubicBezTo>
                  <a:cubicBezTo>
                    <a:pt x="50" y="64"/>
                    <a:pt x="49" y="62"/>
                    <a:pt x="49" y="62"/>
                  </a:cubicBezTo>
                  <a:cubicBezTo>
                    <a:pt x="49" y="62"/>
                    <a:pt x="47" y="61"/>
                    <a:pt x="47" y="61"/>
                  </a:cubicBezTo>
                  <a:cubicBezTo>
                    <a:pt x="46" y="61"/>
                    <a:pt x="46" y="61"/>
                    <a:pt x="45" y="62"/>
                  </a:cubicBezTo>
                  <a:cubicBezTo>
                    <a:pt x="45" y="62"/>
                    <a:pt x="42" y="61"/>
                    <a:pt x="42" y="61"/>
                  </a:cubicBezTo>
                  <a:cubicBezTo>
                    <a:pt x="42" y="61"/>
                    <a:pt x="39" y="61"/>
                    <a:pt x="39" y="61"/>
                  </a:cubicBezTo>
                  <a:cubicBezTo>
                    <a:pt x="38" y="61"/>
                    <a:pt x="37" y="63"/>
                    <a:pt x="37" y="63"/>
                  </a:cubicBezTo>
                  <a:cubicBezTo>
                    <a:pt x="35" y="60"/>
                    <a:pt x="35" y="60"/>
                    <a:pt x="35" y="60"/>
                  </a:cubicBezTo>
                  <a:cubicBezTo>
                    <a:pt x="36" y="57"/>
                    <a:pt x="36" y="57"/>
                    <a:pt x="36" y="57"/>
                  </a:cubicBezTo>
                  <a:cubicBezTo>
                    <a:pt x="36" y="57"/>
                    <a:pt x="34" y="55"/>
                    <a:pt x="34" y="54"/>
                  </a:cubicBezTo>
                  <a:cubicBezTo>
                    <a:pt x="34" y="54"/>
                    <a:pt x="33" y="52"/>
                    <a:pt x="33" y="52"/>
                  </a:cubicBezTo>
                  <a:cubicBezTo>
                    <a:pt x="31" y="52"/>
                    <a:pt x="31" y="52"/>
                    <a:pt x="31" y="52"/>
                  </a:cubicBezTo>
                  <a:cubicBezTo>
                    <a:pt x="30" y="51"/>
                    <a:pt x="30" y="51"/>
                    <a:pt x="30" y="51"/>
                  </a:cubicBezTo>
                  <a:cubicBezTo>
                    <a:pt x="30" y="51"/>
                    <a:pt x="28" y="51"/>
                    <a:pt x="27" y="51"/>
                  </a:cubicBezTo>
                  <a:cubicBezTo>
                    <a:pt x="26" y="51"/>
                    <a:pt x="26" y="51"/>
                    <a:pt x="25" y="51"/>
                  </a:cubicBezTo>
                  <a:cubicBezTo>
                    <a:pt x="25" y="51"/>
                    <a:pt x="23" y="49"/>
                    <a:pt x="23" y="49"/>
                  </a:cubicBezTo>
                  <a:cubicBezTo>
                    <a:pt x="23" y="48"/>
                    <a:pt x="23" y="47"/>
                    <a:pt x="23" y="46"/>
                  </a:cubicBezTo>
                  <a:cubicBezTo>
                    <a:pt x="22" y="45"/>
                    <a:pt x="21" y="43"/>
                    <a:pt x="21" y="42"/>
                  </a:cubicBezTo>
                  <a:cubicBezTo>
                    <a:pt x="21" y="42"/>
                    <a:pt x="22" y="40"/>
                    <a:pt x="22" y="40"/>
                  </a:cubicBezTo>
                  <a:cubicBezTo>
                    <a:pt x="21" y="39"/>
                    <a:pt x="19" y="37"/>
                    <a:pt x="19" y="37"/>
                  </a:cubicBezTo>
                  <a:cubicBezTo>
                    <a:pt x="18" y="35"/>
                    <a:pt x="18" y="35"/>
                    <a:pt x="18" y="35"/>
                  </a:cubicBezTo>
                  <a:cubicBezTo>
                    <a:pt x="18" y="35"/>
                    <a:pt x="15" y="37"/>
                    <a:pt x="14" y="37"/>
                  </a:cubicBezTo>
                  <a:cubicBezTo>
                    <a:pt x="13" y="37"/>
                    <a:pt x="11" y="36"/>
                    <a:pt x="11" y="37"/>
                  </a:cubicBezTo>
                  <a:cubicBezTo>
                    <a:pt x="11" y="37"/>
                    <a:pt x="12" y="39"/>
                    <a:pt x="11" y="39"/>
                  </a:cubicBezTo>
                  <a:cubicBezTo>
                    <a:pt x="10" y="39"/>
                    <a:pt x="8" y="39"/>
                    <a:pt x="7" y="38"/>
                  </a:cubicBezTo>
                  <a:cubicBezTo>
                    <a:pt x="6" y="37"/>
                    <a:pt x="6" y="36"/>
                    <a:pt x="6" y="35"/>
                  </a:cubicBezTo>
                  <a:cubicBezTo>
                    <a:pt x="5" y="35"/>
                    <a:pt x="5" y="33"/>
                    <a:pt x="4" y="33"/>
                  </a:cubicBezTo>
                  <a:cubicBezTo>
                    <a:pt x="3" y="33"/>
                    <a:pt x="2" y="33"/>
                    <a:pt x="2" y="32"/>
                  </a:cubicBezTo>
                  <a:cubicBezTo>
                    <a:pt x="2" y="32"/>
                    <a:pt x="2" y="29"/>
                    <a:pt x="2" y="29"/>
                  </a:cubicBezTo>
                  <a:cubicBezTo>
                    <a:pt x="2" y="27"/>
                    <a:pt x="2" y="27"/>
                    <a:pt x="2" y="27"/>
                  </a:cubicBezTo>
                  <a:cubicBezTo>
                    <a:pt x="2" y="27"/>
                    <a:pt x="2" y="24"/>
                    <a:pt x="1" y="24"/>
                  </a:cubicBezTo>
                  <a:cubicBezTo>
                    <a:pt x="1" y="23"/>
                    <a:pt x="0" y="22"/>
                    <a:pt x="0" y="22"/>
                  </a:cubicBezTo>
                  <a:cubicBezTo>
                    <a:pt x="0" y="19"/>
                    <a:pt x="0" y="19"/>
                    <a:pt x="0" y="19"/>
                  </a:cubicBezTo>
                  <a:lnTo>
                    <a:pt x="1" y="1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0" name="Freeform 31"/>
            <p:cNvSpPr>
              <a:spLocks/>
            </p:cNvSpPr>
            <p:nvPr/>
          </p:nvSpPr>
          <p:spPr bwMode="auto">
            <a:xfrm>
              <a:off x="5187582" y="2730092"/>
              <a:ext cx="547516" cy="294055"/>
            </a:xfrm>
            <a:custGeom>
              <a:avLst/>
              <a:gdLst>
                <a:gd name="T0" fmla="*/ 56 w 240"/>
                <a:gd name="T1" fmla="*/ 20 h 133"/>
                <a:gd name="T2" fmla="*/ 62 w 240"/>
                <a:gd name="T3" fmla="*/ 12 h 133"/>
                <a:gd name="T4" fmla="*/ 73 w 240"/>
                <a:gd name="T5" fmla="*/ 5 h 133"/>
                <a:gd name="T6" fmla="*/ 85 w 240"/>
                <a:gd name="T7" fmla="*/ 3 h 133"/>
                <a:gd name="T8" fmla="*/ 87 w 240"/>
                <a:gd name="T9" fmla="*/ 11 h 133"/>
                <a:gd name="T10" fmla="*/ 93 w 240"/>
                <a:gd name="T11" fmla="*/ 10 h 133"/>
                <a:gd name="T12" fmla="*/ 99 w 240"/>
                <a:gd name="T13" fmla="*/ 6 h 133"/>
                <a:gd name="T14" fmla="*/ 103 w 240"/>
                <a:gd name="T15" fmla="*/ 3 h 133"/>
                <a:gd name="T16" fmla="*/ 110 w 240"/>
                <a:gd name="T17" fmla="*/ 10 h 133"/>
                <a:gd name="T18" fmla="*/ 118 w 240"/>
                <a:gd name="T19" fmla="*/ 12 h 133"/>
                <a:gd name="T20" fmla="*/ 126 w 240"/>
                <a:gd name="T21" fmla="*/ 15 h 133"/>
                <a:gd name="T22" fmla="*/ 133 w 240"/>
                <a:gd name="T23" fmla="*/ 17 h 133"/>
                <a:gd name="T24" fmla="*/ 142 w 240"/>
                <a:gd name="T25" fmla="*/ 18 h 133"/>
                <a:gd name="T26" fmla="*/ 146 w 240"/>
                <a:gd name="T27" fmla="*/ 25 h 133"/>
                <a:gd name="T28" fmla="*/ 146 w 240"/>
                <a:gd name="T29" fmla="*/ 31 h 133"/>
                <a:gd name="T30" fmla="*/ 154 w 240"/>
                <a:gd name="T31" fmla="*/ 38 h 133"/>
                <a:gd name="T32" fmla="*/ 164 w 240"/>
                <a:gd name="T33" fmla="*/ 44 h 133"/>
                <a:gd name="T34" fmla="*/ 169 w 240"/>
                <a:gd name="T35" fmla="*/ 31 h 133"/>
                <a:gd name="T36" fmla="*/ 176 w 240"/>
                <a:gd name="T37" fmla="*/ 28 h 133"/>
                <a:gd name="T38" fmla="*/ 194 w 240"/>
                <a:gd name="T39" fmla="*/ 29 h 133"/>
                <a:gd name="T40" fmla="*/ 193 w 240"/>
                <a:gd name="T41" fmla="*/ 39 h 133"/>
                <a:gd name="T42" fmla="*/ 203 w 240"/>
                <a:gd name="T43" fmla="*/ 46 h 133"/>
                <a:gd name="T44" fmla="*/ 213 w 240"/>
                <a:gd name="T45" fmla="*/ 45 h 133"/>
                <a:gd name="T46" fmla="*/ 228 w 240"/>
                <a:gd name="T47" fmla="*/ 54 h 133"/>
                <a:gd name="T48" fmla="*/ 237 w 240"/>
                <a:gd name="T49" fmla="*/ 60 h 133"/>
                <a:gd name="T50" fmla="*/ 236 w 240"/>
                <a:gd name="T51" fmla="*/ 68 h 133"/>
                <a:gd name="T52" fmla="*/ 229 w 240"/>
                <a:gd name="T53" fmla="*/ 70 h 133"/>
                <a:gd name="T54" fmla="*/ 223 w 240"/>
                <a:gd name="T55" fmla="*/ 78 h 133"/>
                <a:gd name="T56" fmla="*/ 216 w 240"/>
                <a:gd name="T57" fmla="*/ 85 h 133"/>
                <a:gd name="T58" fmla="*/ 215 w 240"/>
                <a:gd name="T59" fmla="*/ 97 h 133"/>
                <a:gd name="T60" fmla="*/ 208 w 240"/>
                <a:gd name="T61" fmla="*/ 104 h 133"/>
                <a:gd name="T62" fmla="*/ 203 w 240"/>
                <a:gd name="T63" fmla="*/ 109 h 133"/>
                <a:gd name="T64" fmla="*/ 198 w 240"/>
                <a:gd name="T65" fmla="*/ 111 h 133"/>
                <a:gd name="T66" fmla="*/ 193 w 240"/>
                <a:gd name="T67" fmla="*/ 111 h 133"/>
                <a:gd name="T68" fmla="*/ 189 w 240"/>
                <a:gd name="T69" fmla="*/ 110 h 133"/>
                <a:gd name="T70" fmla="*/ 184 w 240"/>
                <a:gd name="T71" fmla="*/ 111 h 133"/>
                <a:gd name="T72" fmla="*/ 181 w 240"/>
                <a:gd name="T73" fmla="*/ 115 h 133"/>
                <a:gd name="T74" fmla="*/ 179 w 240"/>
                <a:gd name="T75" fmla="*/ 121 h 133"/>
                <a:gd name="T76" fmla="*/ 177 w 240"/>
                <a:gd name="T77" fmla="*/ 123 h 133"/>
                <a:gd name="T78" fmla="*/ 163 w 240"/>
                <a:gd name="T79" fmla="*/ 115 h 133"/>
                <a:gd name="T80" fmla="*/ 147 w 240"/>
                <a:gd name="T81" fmla="*/ 118 h 133"/>
                <a:gd name="T82" fmla="*/ 134 w 240"/>
                <a:gd name="T83" fmla="*/ 112 h 133"/>
                <a:gd name="T84" fmla="*/ 119 w 240"/>
                <a:gd name="T85" fmla="*/ 110 h 133"/>
                <a:gd name="T86" fmla="*/ 106 w 240"/>
                <a:gd name="T87" fmla="*/ 108 h 133"/>
                <a:gd name="T88" fmla="*/ 104 w 240"/>
                <a:gd name="T89" fmla="*/ 121 h 133"/>
                <a:gd name="T90" fmla="*/ 97 w 240"/>
                <a:gd name="T91" fmla="*/ 131 h 133"/>
                <a:gd name="T92" fmla="*/ 86 w 240"/>
                <a:gd name="T93" fmla="*/ 131 h 133"/>
                <a:gd name="T94" fmla="*/ 74 w 240"/>
                <a:gd name="T95" fmla="*/ 131 h 133"/>
                <a:gd name="T96" fmla="*/ 63 w 240"/>
                <a:gd name="T97" fmla="*/ 122 h 133"/>
                <a:gd name="T98" fmla="*/ 55 w 240"/>
                <a:gd name="T99" fmla="*/ 114 h 133"/>
                <a:gd name="T100" fmla="*/ 45 w 240"/>
                <a:gd name="T101" fmla="*/ 107 h 133"/>
                <a:gd name="T102" fmla="*/ 39 w 240"/>
                <a:gd name="T103" fmla="*/ 100 h 133"/>
                <a:gd name="T104" fmla="*/ 24 w 240"/>
                <a:gd name="T105" fmla="*/ 93 h 133"/>
                <a:gd name="T106" fmla="*/ 17 w 240"/>
                <a:gd name="T107" fmla="*/ 79 h 133"/>
                <a:gd name="T108" fmla="*/ 16 w 240"/>
                <a:gd name="T109" fmla="*/ 66 h 133"/>
                <a:gd name="T110" fmla="*/ 4 w 240"/>
                <a:gd name="T111" fmla="*/ 55 h 133"/>
                <a:gd name="T112" fmla="*/ 5 w 240"/>
                <a:gd name="T113" fmla="*/ 44 h 133"/>
                <a:gd name="T114" fmla="*/ 10 w 240"/>
                <a:gd name="T115" fmla="*/ 45 h 133"/>
                <a:gd name="T116" fmla="*/ 23 w 240"/>
                <a:gd name="T117" fmla="*/ 38 h 133"/>
                <a:gd name="T118" fmla="*/ 35 w 240"/>
                <a:gd name="T119" fmla="*/ 3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40" h="133">
                  <a:moveTo>
                    <a:pt x="43" y="27"/>
                  </a:moveTo>
                  <a:cubicBezTo>
                    <a:pt x="44" y="27"/>
                    <a:pt x="50" y="22"/>
                    <a:pt x="50" y="22"/>
                  </a:cubicBezTo>
                  <a:cubicBezTo>
                    <a:pt x="56" y="20"/>
                    <a:pt x="56" y="20"/>
                    <a:pt x="56" y="20"/>
                  </a:cubicBezTo>
                  <a:cubicBezTo>
                    <a:pt x="58" y="18"/>
                    <a:pt x="58" y="18"/>
                    <a:pt x="58" y="18"/>
                  </a:cubicBezTo>
                  <a:cubicBezTo>
                    <a:pt x="60" y="14"/>
                    <a:pt x="60" y="14"/>
                    <a:pt x="60" y="14"/>
                  </a:cubicBezTo>
                  <a:cubicBezTo>
                    <a:pt x="60" y="14"/>
                    <a:pt x="59" y="12"/>
                    <a:pt x="62" y="12"/>
                  </a:cubicBezTo>
                  <a:cubicBezTo>
                    <a:pt x="65" y="12"/>
                    <a:pt x="74" y="10"/>
                    <a:pt x="74" y="10"/>
                  </a:cubicBezTo>
                  <a:cubicBezTo>
                    <a:pt x="75" y="8"/>
                    <a:pt x="75" y="8"/>
                    <a:pt x="75" y="8"/>
                  </a:cubicBezTo>
                  <a:cubicBezTo>
                    <a:pt x="73" y="5"/>
                    <a:pt x="73" y="5"/>
                    <a:pt x="73" y="5"/>
                  </a:cubicBezTo>
                  <a:cubicBezTo>
                    <a:pt x="73" y="5"/>
                    <a:pt x="73" y="1"/>
                    <a:pt x="73" y="1"/>
                  </a:cubicBezTo>
                  <a:cubicBezTo>
                    <a:pt x="74" y="0"/>
                    <a:pt x="78" y="0"/>
                    <a:pt x="80" y="0"/>
                  </a:cubicBezTo>
                  <a:cubicBezTo>
                    <a:pt x="82" y="1"/>
                    <a:pt x="84" y="2"/>
                    <a:pt x="85" y="3"/>
                  </a:cubicBezTo>
                  <a:cubicBezTo>
                    <a:pt x="85" y="4"/>
                    <a:pt x="85" y="3"/>
                    <a:pt x="85" y="5"/>
                  </a:cubicBezTo>
                  <a:cubicBezTo>
                    <a:pt x="85" y="7"/>
                    <a:pt x="85" y="9"/>
                    <a:pt x="85" y="9"/>
                  </a:cubicBezTo>
                  <a:cubicBezTo>
                    <a:pt x="85" y="9"/>
                    <a:pt x="86" y="10"/>
                    <a:pt x="87" y="11"/>
                  </a:cubicBezTo>
                  <a:cubicBezTo>
                    <a:pt x="89" y="11"/>
                    <a:pt x="91" y="13"/>
                    <a:pt x="91" y="12"/>
                  </a:cubicBezTo>
                  <a:cubicBezTo>
                    <a:pt x="91" y="12"/>
                    <a:pt x="92" y="11"/>
                    <a:pt x="93" y="10"/>
                  </a:cubicBezTo>
                  <a:cubicBezTo>
                    <a:pt x="93" y="10"/>
                    <a:pt x="93" y="10"/>
                    <a:pt x="93" y="10"/>
                  </a:cubicBezTo>
                  <a:cubicBezTo>
                    <a:pt x="93" y="12"/>
                    <a:pt x="94" y="11"/>
                    <a:pt x="95" y="11"/>
                  </a:cubicBezTo>
                  <a:cubicBezTo>
                    <a:pt x="96" y="11"/>
                    <a:pt x="100" y="9"/>
                    <a:pt x="100" y="9"/>
                  </a:cubicBezTo>
                  <a:cubicBezTo>
                    <a:pt x="100" y="9"/>
                    <a:pt x="99" y="6"/>
                    <a:pt x="99" y="6"/>
                  </a:cubicBezTo>
                  <a:cubicBezTo>
                    <a:pt x="99" y="5"/>
                    <a:pt x="99" y="4"/>
                    <a:pt x="99" y="3"/>
                  </a:cubicBezTo>
                  <a:cubicBezTo>
                    <a:pt x="100" y="2"/>
                    <a:pt x="100" y="2"/>
                    <a:pt x="100" y="2"/>
                  </a:cubicBezTo>
                  <a:cubicBezTo>
                    <a:pt x="101" y="2"/>
                    <a:pt x="103" y="3"/>
                    <a:pt x="103" y="3"/>
                  </a:cubicBezTo>
                  <a:cubicBezTo>
                    <a:pt x="103" y="3"/>
                    <a:pt x="105" y="4"/>
                    <a:pt x="106" y="4"/>
                  </a:cubicBezTo>
                  <a:cubicBezTo>
                    <a:pt x="108" y="4"/>
                    <a:pt x="107" y="6"/>
                    <a:pt x="107" y="6"/>
                  </a:cubicBezTo>
                  <a:cubicBezTo>
                    <a:pt x="107" y="6"/>
                    <a:pt x="108" y="9"/>
                    <a:pt x="110" y="10"/>
                  </a:cubicBezTo>
                  <a:cubicBezTo>
                    <a:pt x="112" y="11"/>
                    <a:pt x="112" y="12"/>
                    <a:pt x="112" y="13"/>
                  </a:cubicBezTo>
                  <a:cubicBezTo>
                    <a:pt x="113" y="13"/>
                    <a:pt x="115" y="13"/>
                    <a:pt x="115" y="13"/>
                  </a:cubicBezTo>
                  <a:cubicBezTo>
                    <a:pt x="118" y="12"/>
                    <a:pt x="118" y="12"/>
                    <a:pt x="118" y="12"/>
                  </a:cubicBezTo>
                  <a:cubicBezTo>
                    <a:pt x="118" y="12"/>
                    <a:pt x="120" y="13"/>
                    <a:pt x="121" y="15"/>
                  </a:cubicBezTo>
                  <a:cubicBezTo>
                    <a:pt x="121" y="16"/>
                    <a:pt x="124" y="16"/>
                    <a:pt x="125" y="15"/>
                  </a:cubicBezTo>
                  <a:cubicBezTo>
                    <a:pt x="126" y="15"/>
                    <a:pt x="126" y="15"/>
                    <a:pt x="126" y="15"/>
                  </a:cubicBezTo>
                  <a:cubicBezTo>
                    <a:pt x="127" y="16"/>
                    <a:pt x="127" y="16"/>
                    <a:pt x="127" y="16"/>
                  </a:cubicBezTo>
                  <a:cubicBezTo>
                    <a:pt x="127" y="16"/>
                    <a:pt x="129" y="20"/>
                    <a:pt x="132" y="17"/>
                  </a:cubicBezTo>
                  <a:cubicBezTo>
                    <a:pt x="135" y="14"/>
                    <a:pt x="133" y="17"/>
                    <a:pt x="133" y="17"/>
                  </a:cubicBezTo>
                  <a:cubicBezTo>
                    <a:pt x="133" y="17"/>
                    <a:pt x="135" y="20"/>
                    <a:pt x="136" y="20"/>
                  </a:cubicBezTo>
                  <a:cubicBezTo>
                    <a:pt x="138" y="20"/>
                    <a:pt x="138" y="20"/>
                    <a:pt x="138" y="20"/>
                  </a:cubicBezTo>
                  <a:cubicBezTo>
                    <a:pt x="142" y="18"/>
                    <a:pt x="142" y="18"/>
                    <a:pt x="142" y="18"/>
                  </a:cubicBezTo>
                  <a:cubicBezTo>
                    <a:pt x="145" y="17"/>
                    <a:pt x="145" y="17"/>
                    <a:pt x="145" y="17"/>
                  </a:cubicBezTo>
                  <a:cubicBezTo>
                    <a:pt x="145" y="17"/>
                    <a:pt x="148" y="17"/>
                    <a:pt x="147" y="22"/>
                  </a:cubicBezTo>
                  <a:cubicBezTo>
                    <a:pt x="147" y="26"/>
                    <a:pt x="146" y="25"/>
                    <a:pt x="146" y="25"/>
                  </a:cubicBezTo>
                  <a:cubicBezTo>
                    <a:pt x="144" y="28"/>
                    <a:pt x="144" y="28"/>
                    <a:pt x="144" y="28"/>
                  </a:cubicBezTo>
                  <a:cubicBezTo>
                    <a:pt x="144" y="31"/>
                    <a:pt x="144" y="31"/>
                    <a:pt x="144" y="31"/>
                  </a:cubicBezTo>
                  <a:cubicBezTo>
                    <a:pt x="144" y="31"/>
                    <a:pt x="145" y="31"/>
                    <a:pt x="146" y="31"/>
                  </a:cubicBezTo>
                  <a:cubicBezTo>
                    <a:pt x="147" y="31"/>
                    <a:pt x="148" y="35"/>
                    <a:pt x="148" y="35"/>
                  </a:cubicBezTo>
                  <a:cubicBezTo>
                    <a:pt x="151" y="36"/>
                    <a:pt x="151" y="36"/>
                    <a:pt x="151" y="36"/>
                  </a:cubicBezTo>
                  <a:cubicBezTo>
                    <a:pt x="151" y="36"/>
                    <a:pt x="152" y="37"/>
                    <a:pt x="154" y="38"/>
                  </a:cubicBezTo>
                  <a:cubicBezTo>
                    <a:pt x="155" y="39"/>
                    <a:pt x="156" y="41"/>
                    <a:pt x="156" y="41"/>
                  </a:cubicBezTo>
                  <a:cubicBezTo>
                    <a:pt x="156" y="41"/>
                    <a:pt x="157" y="45"/>
                    <a:pt x="158" y="46"/>
                  </a:cubicBezTo>
                  <a:cubicBezTo>
                    <a:pt x="158" y="48"/>
                    <a:pt x="164" y="44"/>
                    <a:pt x="164" y="44"/>
                  </a:cubicBezTo>
                  <a:cubicBezTo>
                    <a:pt x="165" y="39"/>
                    <a:pt x="165" y="39"/>
                    <a:pt x="165" y="39"/>
                  </a:cubicBezTo>
                  <a:cubicBezTo>
                    <a:pt x="171" y="37"/>
                    <a:pt x="171" y="37"/>
                    <a:pt x="171" y="37"/>
                  </a:cubicBezTo>
                  <a:cubicBezTo>
                    <a:pt x="169" y="31"/>
                    <a:pt x="169" y="31"/>
                    <a:pt x="169" y="31"/>
                  </a:cubicBezTo>
                  <a:cubicBezTo>
                    <a:pt x="167" y="27"/>
                    <a:pt x="167" y="27"/>
                    <a:pt x="167" y="27"/>
                  </a:cubicBezTo>
                  <a:cubicBezTo>
                    <a:pt x="167" y="27"/>
                    <a:pt x="171" y="28"/>
                    <a:pt x="172" y="27"/>
                  </a:cubicBezTo>
                  <a:cubicBezTo>
                    <a:pt x="173" y="27"/>
                    <a:pt x="176" y="28"/>
                    <a:pt x="176" y="28"/>
                  </a:cubicBezTo>
                  <a:cubicBezTo>
                    <a:pt x="187" y="33"/>
                    <a:pt x="187" y="33"/>
                    <a:pt x="187" y="33"/>
                  </a:cubicBezTo>
                  <a:cubicBezTo>
                    <a:pt x="187" y="33"/>
                    <a:pt x="190" y="32"/>
                    <a:pt x="192" y="32"/>
                  </a:cubicBezTo>
                  <a:cubicBezTo>
                    <a:pt x="194" y="31"/>
                    <a:pt x="194" y="29"/>
                    <a:pt x="194" y="29"/>
                  </a:cubicBezTo>
                  <a:cubicBezTo>
                    <a:pt x="194" y="29"/>
                    <a:pt x="195" y="30"/>
                    <a:pt x="197" y="32"/>
                  </a:cubicBezTo>
                  <a:cubicBezTo>
                    <a:pt x="198" y="35"/>
                    <a:pt x="196" y="34"/>
                    <a:pt x="196" y="35"/>
                  </a:cubicBezTo>
                  <a:cubicBezTo>
                    <a:pt x="195" y="36"/>
                    <a:pt x="193" y="39"/>
                    <a:pt x="193" y="39"/>
                  </a:cubicBezTo>
                  <a:cubicBezTo>
                    <a:pt x="193" y="39"/>
                    <a:pt x="194" y="41"/>
                    <a:pt x="196" y="41"/>
                  </a:cubicBezTo>
                  <a:cubicBezTo>
                    <a:pt x="197" y="41"/>
                    <a:pt x="196" y="42"/>
                    <a:pt x="198" y="44"/>
                  </a:cubicBezTo>
                  <a:cubicBezTo>
                    <a:pt x="199" y="45"/>
                    <a:pt x="203" y="46"/>
                    <a:pt x="203" y="46"/>
                  </a:cubicBezTo>
                  <a:cubicBezTo>
                    <a:pt x="206" y="46"/>
                    <a:pt x="206" y="46"/>
                    <a:pt x="206" y="46"/>
                  </a:cubicBezTo>
                  <a:cubicBezTo>
                    <a:pt x="209" y="43"/>
                    <a:pt x="209" y="43"/>
                    <a:pt x="209" y="43"/>
                  </a:cubicBezTo>
                  <a:cubicBezTo>
                    <a:pt x="209" y="43"/>
                    <a:pt x="212" y="44"/>
                    <a:pt x="213" y="45"/>
                  </a:cubicBezTo>
                  <a:cubicBezTo>
                    <a:pt x="214" y="46"/>
                    <a:pt x="219" y="48"/>
                    <a:pt x="219" y="48"/>
                  </a:cubicBezTo>
                  <a:cubicBezTo>
                    <a:pt x="227" y="46"/>
                    <a:pt x="227" y="46"/>
                    <a:pt x="227" y="46"/>
                  </a:cubicBezTo>
                  <a:cubicBezTo>
                    <a:pt x="228" y="54"/>
                    <a:pt x="228" y="54"/>
                    <a:pt x="228" y="54"/>
                  </a:cubicBezTo>
                  <a:cubicBezTo>
                    <a:pt x="228" y="54"/>
                    <a:pt x="230" y="54"/>
                    <a:pt x="232" y="57"/>
                  </a:cubicBezTo>
                  <a:cubicBezTo>
                    <a:pt x="234" y="59"/>
                    <a:pt x="233" y="57"/>
                    <a:pt x="233" y="57"/>
                  </a:cubicBezTo>
                  <a:cubicBezTo>
                    <a:pt x="233" y="57"/>
                    <a:pt x="237" y="59"/>
                    <a:pt x="237" y="60"/>
                  </a:cubicBezTo>
                  <a:cubicBezTo>
                    <a:pt x="237" y="62"/>
                    <a:pt x="238" y="64"/>
                    <a:pt x="238" y="64"/>
                  </a:cubicBezTo>
                  <a:cubicBezTo>
                    <a:pt x="240" y="68"/>
                    <a:pt x="240" y="68"/>
                    <a:pt x="240" y="68"/>
                  </a:cubicBezTo>
                  <a:cubicBezTo>
                    <a:pt x="239" y="68"/>
                    <a:pt x="237" y="68"/>
                    <a:pt x="236" y="68"/>
                  </a:cubicBezTo>
                  <a:cubicBezTo>
                    <a:pt x="236" y="68"/>
                    <a:pt x="235" y="69"/>
                    <a:pt x="234" y="69"/>
                  </a:cubicBezTo>
                  <a:cubicBezTo>
                    <a:pt x="233" y="69"/>
                    <a:pt x="232" y="69"/>
                    <a:pt x="232" y="69"/>
                  </a:cubicBezTo>
                  <a:cubicBezTo>
                    <a:pt x="229" y="70"/>
                    <a:pt x="229" y="70"/>
                    <a:pt x="229" y="70"/>
                  </a:cubicBezTo>
                  <a:cubicBezTo>
                    <a:pt x="227" y="72"/>
                    <a:pt x="227" y="72"/>
                    <a:pt x="227" y="72"/>
                  </a:cubicBezTo>
                  <a:cubicBezTo>
                    <a:pt x="225" y="74"/>
                    <a:pt x="225" y="74"/>
                    <a:pt x="225" y="74"/>
                  </a:cubicBezTo>
                  <a:cubicBezTo>
                    <a:pt x="223" y="78"/>
                    <a:pt x="223" y="78"/>
                    <a:pt x="223" y="78"/>
                  </a:cubicBezTo>
                  <a:cubicBezTo>
                    <a:pt x="223" y="80"/>
                    <a:pt x="223" y="80"/>
                    <a:pt x="223" y="80"/>
                  </a:cubicBezTo>
                  <a:cubicBezTo>
                    <a:pt x="220" y="83"/>
                    <a:pt x="220" y="83"/>
                    <a:pt x="220" y="83"/>
                  </a:cubicBezTo>
                  <a:cubicBezTo>
                    <a:pt x="220" y="83"/>
                    <a:pt x="217" y="85"/>
                    <a:pt x="216" y="85"/>
                  </a:cubicBezTo>
                  <a:cubicBezTo>
                    <a:pt x="215" y="85"/>
                    <a:pt x="215" y="89"/>
                    <a:pt x="215" y="89"/>
                  </a:cubicBezTo>
                  <a:cubicBezTo>
                    <a:pt x="216" y="92"/>
                    <a:pt x="216" y="92"/>
                    <a:pt x="216" y="92"/>
                  </a:cubicBezTo>
                  <a:cubicBezTo>
                    <a:pt x="215" y="97"/>
                    <a:pt x="215" y="97"/>
                    <a:pt x="215" y="97"/>
                  </a:cubicBezTo>
                  <a:cubicBezTo>
                    <a:pt x="210" y="99"/>
                    <a:pt x="210" y="99"/>
                    <a:pt x="210" y="99"/>
                  </a:cubicBezTo>
                  <a:cubicBezTo>
                    <a:pt x="209" y="102"/>
                    <a:pt x="209" y="102"/>
                    <a:pt x="209" y="102"/>
                  </a:cubicBezTo>
                  <a:cubicBezTo>
                    <a:pt x="208" y="104"/>
                    <a:pt x="208" y="104"/>
                    <a:pt x="208" y="104"/>
                  </a:cubicBezTo>
                  <a:cubicBezTo>
                    <a:pt x="208" y="104"/>
                    <a:pt x="206" y="105"/>
                    <a:pt x="206" y="105"/>
                  </a:cubicBezTo>
                  <a:cubicBezTo>
                    <a:pt x="205" y="104"/>
                    <a:pt x="205" y="107"/>
                    <a:pt x="205" y="107"/>
                  </a:cubicBezTo>
                  <a:cubicBezTo>
                    <a:pt x="203" y="109"/>
                    <a:pt x="203" y="109"/>
                    <a:pt x="203" y="109"/>
                  </a:cubicBezTo>
                  <a:cubicBezTo>
                    <a:pt x="202" y="109"/>
                    <a:pt x="202" y="109"/>
                    <a:pt x="202" y="109"/>
                  </a:cubicBezTo>
                  <a:cubicBezTo>
                    <a:pt x="200" y="110"/>
                    <a:pt x="200" y="110"/>
                    <a:pt x="200" y="110"/>
                  </a:cubicBezTo>
                  <a:cubicBezTo>
                    <a:pt x="200" y="110"/>
                    <a:pt x="199" y="111"/>
                    <a:pt x="198" y="111"/>
                  </a:cubicBezTo>
                  <a:cubicBezTo>
                    <a:pt x="198" y="112"/>
                    <a:pt x="197" y="111"/>
                    <a:pt x="197" y="111"/>
                  </a:cubicBezTo>
                  <a:cubicBezTo>
                    <a:pt x="197" y="111"/>
                    <a:pt x="195" y="110"/>
                    <a:pt x="194" y="110"/>
                  </a:cubicBezTo>
                  <a:cubicBezTo>
                    <a:pt x="194" y="110"/>
                    <a:pt x="194" y="111"/>
                    <a:pt x="193" y="111"/>
                  </a:cubicBezTo>
                  <a:cubicBezTo>
                    <a:pt x="193" y="111"/>
                    <a:pt x="193" y="111"/>
                    <a:pt x="192" y="112"/>
                  </a:cubicBezTo>
                  <a:cubicBezTo>
                    <a:pt x="192" y="112"/>
                    <a:pt x="191" y="111"/>
                    <a:pt x="190" y="111"/>
                  </a:cubicBezTo>
                  <a:cubicBezTo>
                    <a:pt x="189" y="111"/>
                    <a:pt x="189" y="110"/>
                    <a:pt x="189" y="110"/>
                  </a:cubicBezTo>
                  <a:cubicBezTo>
                    <a:pt x="188" y="110"/>
                    <a:pt x="187" y="110"/>
                    <a:pt x="187" y="110"/>
                  </a:cubicBezTo>
                  <a:cubicBezTo>
                    <a:pt x="186" y="110"/>
                    <a:pt x="185" y="110"/>
                    <a:pt x="185" y="110"/>
                  </a:cubicBezTo>
                  <a:cubicBezTo>
                    <a:pt x="185" y="110"/>
                    <a:pt x="184" y="111"/>
                    <a:pt x="184" y="111"/>
                  </a:cubicBezTo>
                  <a:cubicBezTo>
                    <a:pt x="182" y="112"/>
                    <a:pt x="182" y="112"/>
                    <a:pt x="182" y="112"/>
                  </a:cubicBezTo>
                  <a:cubicBezTo>
                    <a:pt x="182" y="112"/>
                    <a:pt x="182" y="113"/>
                    <a:pt x="182" y="114"/>
                  </a:cubicBezTo>
                  <a:cubicBezTo>
                    <a:pt x="182" y="114"/>
                    <a:pt x="182" y="115"/>
                    <a:pt x="181" y="115"/>
                  </a:cubicBezTo>
                  <a:cubicBezTo>
                    <a:pt x="181" y="115"/>
                    <a:pt x="180" y="117"/>
                    <a:pt x="180" y="117"/>
                  </a:cubicBezTo>
                  <a:cubicBezTo>
                    <a:pt x="180" y="117"/>
                    <a:pt x="180" y="120"/>
                    <a:pt x="179" y="120"/>
                  </a:cubicBezTo>
                  <a:cubicBezTo>
                    <a:pt x="179" y="120"/>
                    <a:pt x="179" y="121"/>
                    <a:pt x="179" y="121"/>
                  </a:cubicBezTo>
                  <a:cubicBezTo>
                    <a:pt x="179" y="123"/>
                    <a:pt x="179" y="123"/>
                    <a:pt x="179" y="123"/>
                  </a:cubicBezTo>
                  <a:cubicBezTo>
                    <a:pt x="179" y="124"/>
                    <a:pt x="179" y="124"/>
                    <a:pt x="179" y="124"/>
                  </a:cubicBezTo>
                  <a:cubicBezTo>
                    <a:pt x="177" y="123"/>
                    <a:pt x="177" y="123"/>
                    <a:pt x="177" y="123"/>
                  </a:cubicBezTo>
                  <a:cubicBezTo>
                    <a:pt x="175" y="117"/>
                    <a:pt x="175" y="117"/>
                    <a:pt x="175" y="117"/>
                  </a:cubicBezTo>
                  <a:cubicBezTo>
                    <a:pt x="175" y="117"/>
                    <a:pt x="172" y="118"/>
                    <a:pt x="169" y="118"/>
                  </a:cubicBezTo>
                  <a:cubicBezTo>
                    <a:pt x="166" y="117"/>
                    <a:pt x="164" y="115"/>
                    <a:pt x="163" y="115"/>
                  </a:cubicBezTo>
                  <a:cubicBezTo>
                    <a:pt x="163" y="114"/>
                    <a:pt x="159" y="115"/>
                    <a:pt x="159" y="115"/>
                  </a:cubicBezTo>
                  <a:cubicBezTo>
                    <a:pt x="158" y="119"/>
                    <a:pt x="158" y="119"/>
                    <a:pt x="158" y="119"/>
                  </a:cubicBezTo>
                  <a:cubicBezTo>
                    <a:pt x="147" y="118"/>
                    <a:pt x="147" y="118"/>
                    <a:pt x="147" y="118"/>
                  </a:cubicBezTo>
                  <a:cubicBezTo>
                    <a:pt x="143" y="116"/>
                    <a:pt x="143" y="116"/>
                    <a:pt x="143" y="116"/>
                  </a:cubicBezTo>
                  <a:cubicBezTo>
                    <a:pt x="136" y="113"/>
                    <a:pt x="136" y="113"/>
                    <a:pt x="136" y="113"/>
                  </a:cubicBezTo>
                  <a:cubicBezTo>
                    <a:pt x="134" y="112"/>
                    <a:pt x="134" y="112"/>
                    <a:pt x="134" y="112"/>
                  </a:cubicBezTo>
                  <a:cubicBezTo>
                    <a:pt x="134" y="112"/>
                    <a:pt x="130" y="112"/>
                    <a:pt x="129" y="112"/>
                  </a:cubicBezTo>
                  <a:cubicBezTo>
                    <a:pt x="128" y="112"/>
                    <a:pt x="124" y="111"/>
                    <a:pt x="124" y="111"/>
                  </a:cubicBezTo>
                  <a:cubicBezTo>
                    <a:pt x="124" y="111"/>
                    <a:pt x="120" y="110"/>
                    <a:pt x="119" y="110"/>
                  </a:cubicBezTo>
                  <a:cubicBezTo>
                    <a:pt x="118" y="110"/>
                    <a:pt x="116" y="110"/>
                    <a:pt x="116" y="110"/>
                  </a:cubicBezTo>
                  <a:cubicBezTo>
                    <a:pt x="111" y="109"/>
                    <a:pt x="111" y="109"/>
                    <a:pt x="111" y="109"/>
                  </a:cubicBezTo>
                  <a:cubicBezTo>
                    <a:pt x="111" y="109"/>
                    <a:pt x="108" y="107"/>
                    <a:pt x="106" y="108"/>
                  </a:cubicBezTo>
                  <a:cubicBezTo>
                    <a:pt x="105" y="108"/>
                    <a:pt x="106" y="111"/>
                    <a:pt x="106" y="111"/>
                  </a:cubicBezTo>
                  <a:cubicBezTo>
                    <a:pt x="106" y="111"/>
                    <a:pt x="105" y="116"/>
                    <a:pt x="106" y="117"/>
                  </a:cubicBezTo>
                  <a:cubicBezTo>
                    <a:pt x="106" y="119"/>
                    <a:pt x="104" y="121"/>
                    <a:pt x="104" y="121"/>
                  </a:cubicBezTo>
                  <a:cubicBezTo>
                    <a:pt x="101" y="122"/>
                    <a:pt x="101" y="122"/>
                    <a:pt x="101" y="122"/>
                  </a:cubicBezTo>
                  <a:cubicBezTo>
                    <a:pt x="101" y="122"/>
                    <a:pt x="99" y="125"/>
                    <a:pt x="98" y="125"/>
                  </a:cubicBezTo>
                  <a:cubicBezTo>
                    <a:pt x="97" y="125"/>
                    <a:pt x="97" y="131"/>
                    <a:pt x="97" y="131"/>
                  </a:cubicBezTo>
                  <a:cubicBezTo>
                    <a:pt x="93" y="132"/>
                    <a:pt x="93" y="132"/>
                    <a:pt x="93" y="132"/>
                  </a:cubicBezTo>
                  <a:cubicBezTo>
                    <a:pt x="89" y="129"/>
                    <a:pt x="89" y="129"/>
                    <a:pt x="89" y="129"/>
                  </a:cubicBezTo>
                  <a:cubicBezTo>
                    <a:pt x="86" y="131"/>
                    <a:pt x="86" y="131"/>
                    <a:pt x="86" y="131"/>
                  </a:cubicBezTo>
                  <a:cubicBezTo>
                    <a:pt x="85" y="133"/>
                    <a:pt x="85" y="133"/>
                    <a:pt x="85" y="133"/>
                  </a:cubicBezTo>
                  <a:cubicBezTo>
                    <a:pt x="85" y="133"/>
                    <a:pt x="80" y="132"/>
                    <a:pt x="80" y="132"/>
                  </a:cubicBezTo>
                  <a:cubicBezTo>
                    <a:pt x="79" y="132"/>
                    <a:pt x="74" y="131"/>
                    <a:pt x="74" y="131"/>
                  </a:cubicBezTo>
                  <a:cubicBezTo>
                    <a:pt x="74" y="131"/>
                    <a:pt x="71" y="128"/>
                    <a:pt x="70" y="127"/>
                  </a:cubicBezTo>
                  <a:cubicBezTo>
                    <a:pt x="69" y="126"/>
                    <a:pt x="65" y="124"/>
                    <a:pt x="64" y="123"/>
                  </a:cubicBezTo>
                  <a:cubicBezTo>
                    <a:pt x="63" y="123"/>
                    <a:pt x="63" y="122"/>
                    <a:pt x="63" y="122"/>
                  </a:cubicBezTo>
                  <a:cubicBezTo>
                    <a:pt x="61" y="120"/>
                    <a:pt x="62" y="120"/>
                    <a:pt x="60" y="119"/>
                  </a:cubicBezTo>
                  <a:cubicBezTo>
                    <a:pt x="58" y="118"/>
                    <a:pt x="56" y="118"/>
                    <a:pt x="56" y="117"/>
                  </a:cubicBezTo>
                  <a:cubicBezTo>
                    <a:pt x="56" y="116"/>
                    <a:pt x="57" y="114"/>
                    <a:pt x="55" y="114"/>
                  </a:cubicBezTo>
                  <a:cubicBezTo>
                    <a:pt x="52" y="115"/>
                    <a:pt x="51" y="116"/>
                    <a:pt x="50" y="115"/>
                  </a:cubicBezTo>
                  <a:cubicBezTo>
                    <a:pt x="48" y="113"/>
                    <a:pt x="48" y="113"/>
                    <a:pt x="47" y="111"/>
                  </a:cubicBezTo>
                  <a:cubicBezTo>
                    <a:pt x="47" y="109"/>
                    <a:pt x="47" y="107"/>
                    <a:pt x="45" y="107"/>
                  </a:cubicBezTo>
                  <a:cubicBezTo>
                    <a:pt x="43" y="107"/>
                    <a:pt x="42" y="106"/>
                    <a:pt x="42" y="106"/>
                  </a:cubicBezTo>
                  <a:cubicBezTo>
                    <a:pt x="42" y="106"/>
                    <a:pt x="41" y="107"/>
                    <a:pt x="40" y="105"/>
                  </a:cubicBezTo>
                  <a:cubicBezTo>
                    <a:pt x="39" y="102"/>
                    <a:pt x="42" y="104"/>
                    <a:pt x="39" y="100"/>
                  </a:cubicBezTo>
                  <a:cubicBezTo>
                    <a:pt x="35" y="97"/>
                    <a:pt x="36" y="98"/>
                    <a:pt x="34" y="96"/>
                  </a:cubicBezTo>
                  <a:cubicBezTo>
                    <a:pt x="32" y="94"/>
                    <a:pt x="26" y="96"/>
                    <a:pt x="26" y="96"/>
                  </a:cubicBezTo>
                  <a:cubicBezTo>
                    <a:pt x="26" y="96"/>
                    <a:pt x="26" y="95"/>
                    <a:pt x="24" y="93"/>
                  </a:cubicBezTo>
                  <a:cubicBezTo>
                    <a:pt x="22" y="91"/>
                    <a:pt x="23" y="92"/>
                    <a:pt x="21" y="90"/>
                  </a:cubicBezTo>
                  <a:cubicBezTo>
                    <a:pt x="19" y="87"/>
                    <a:pt x="19" y="88"/>
                    <a:pt x="19" y="85"/>
                  </a:cubicBezTo>
                  <a:cubicBezTo>
                    <a:pt x="18" y="82"/>
                    <a:pt x="19" y="81"/>
                    <a:pt x="17" y="79"/>
                  </a:cubicBezTo>
                  <a:cubicBezTo>
                    <a:pt x="15" y="77"/>
                    <a:pt x="14" y="75"/>
                    <a:pt x="14" y="75"/>
                  </a:cubicBezTo>
                  <a:cubicBezTo>
                    <a:pt x="14" y="75"/>
                    <a:pt x="12" y="73"/>
                    <a:pt x="14" y="70"/>
                  </a:cubicBezTo>
                  <a:cubicBezTo>
                    <a:pt x="16" y="68"/>
                    <a:pt x="16" y="68"/>
                    <a:pt x="16" y="66"/>
                  </a:cubicBezTo>
                  <a:cubicBezTo>
                    <a:pt x="16" y="65"/>
                    <a:pt x="17" y="63"/>
                    <a:pt x="14" y="61"/>
                  </a:cubicBezTo>
                  <a:cubicBezTo>
                    <a:pt x="11" y="59"/>
                    <a:pt x="11" y="59"/>
                    <a:pt x="8" y="57"/>
                  </a:cubicBezTo>
                  <a:cubicBezTo>
                    <a:pt x="6" y="56"/>
                    <a:pt x="5" y="56"/>
                    <a:pt x="4" y="55"/>
                  </a:cubicBezTo>
                  <a:cubicBezTo>
                    <a:pt x="3" y="54"/>
                    <a:pt x="1" y="47"/>
                    <a:pt x="1" y="47"/>
                  </a:cubicBezTo>
                  <a:cubicBezTo>
                    <a:pt x="0" y="44"/>
                    <a:pt x="0" y="44"/>
                    <a:pt x="0" y="44"/>
                  </a:cubicBezTo>
                  <a:cubicBezTo>
                    <a:pt x="5" y="44"/>
                    <a:pt x="5" y="44"/>
                    <a:pt x="5" y="44"/>
                  </a:cubicBezTo>
                  <a:cubicBezTo>
                    <a:pt x="6" y="48"/>
                    <a:pt x="6" y="48"/>
                    <a:pt x="6" y="48"/>
                  </a:cubicBezTo>
                  <a:cubicBezTo>
                    <a:pt x="7" y="51"/>
                    <a:pt x="7" y="51"/>
                    <a:pt x="7" y="51"/>
                  </a:cubicBezTo>
                  <a:cubicBezTo>
                    <a:pt x="10" y="45"/>
                    <a:pt x="10" y="45"/>
                    <a:pt x="10" y="45"/>
                  </a:cubicBezTo>
                  <a:cubicBezTo>
                    <a:pt x="14" y="40"/>
                    <a:pt x="14" y="40"/>
                    <a:pt x="14" y="40"/>
                  </a:cubicBezTo>
                  <a:cubicBezTo>
                    <a:pt x="14" y="40"/>
                    <a:pt x="14" y="40"/>
                    <a:pt x="17" y="40"/>
                  </a:cubicBezTo>
                  <a:cubicBezTo>
                    <a:pt x="19" y="40"/>
                    <a:pt x="22" y="38"/>
                    <a:pt x="23" y="38"/>
                  </a:cubicBezTo>
                  <a:cubicBezTo>
                    <a:pt x="25" y="38"/>
                    <a:pt x="28" y="39"/>
                    <a:pt x="29" y="39"/>
                  </a:cubicBezTo>
                  <a:cubicBezTo>
                    <a:pt x="31" y="38"/>
                    <a:pt x="32" y="38"/>
                    <a:pt x="32" y="36"/>
                  </a:cubicBezTo>
                  <a:cubicBezTo>
                    <a:pt x="33" y="35"/>
                    <a:pt x="31" y="33"/>
                    <a:pt x="35" y="32"/>
                  </a:cubicBezTo>
                  <a:cubicBezTo>
                    <a:pt x="38" y="30"/>
                    <a:pt x="39" y="30"/>
                    <a:pt x="39" y="30"/>
                  </a:cubicBezTo>
                  <a:lnTo>
                    <a:pt x="43" y="27"/>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1" name="Freeform 33"/>
            <p:cNvSpPr>
              <a:spLocks noEditPoints="1"/>
            </p:cNvSpPr>
            <p:nvPr/>
          </p:nvSpPr>
          <p:spPr bwMode="auto">
            <a:xfrm>
              <a:off x="7687686" y="3123231"/>
              <a:ext cx="662956" cy="236523"/>
            </a:xfrm>
            <a:custGeom>
              <a:avLst/>
              <a:gdLst>
                <a:gd name="T0" fmla="*/ 233 w 291"/>
                <a:gd name="T1" fmla="*/ 67 h 107"/>
                <a:gd name="T2" fmla="*/ 238 w 291"/>
                <a:gd name="T3" fmla="*/ 67 h 107"/>
                <a:gd name="T4" fmla="*/ 239 w 291"/>
                <a:gd name="T5" fmla="*/ 67 h 107"/>
                <a:gd name="T6" fmla="*/ 240 w 291"/>
                <a:gd name="T7" fmla="*/ 67 h 107"/>
                <a:gd name="T8" fmla="*/ 240 w 291"/>
                <a:gd name="T9" fmla="*/ 68 h 107"/>
                <a:gd name="T10" fmla="*/ 241 w 291"/>
                <a:gd name="T11" fmla="*/ 68 h 107"/>
                <a:gd name="T12" fmla="*/ 242 w 291"/>
                <a:gd name="T13" fmla="*/ 67 h 107"/>
                <a:gd name="T14" fmla="*/ 243 w 291"/>
                <a:gd name="T15" fmla="*/ 67 h 107"/>
                <a:gd name="T16" fmla="*/ 244 w 291"/>
                <a:gd name="T17" fmla="*/ 67 h 107"/>
                <a:gd name="T18" fmla="*/ 245 w 291"/>
                <a:gd name="T19" fmla="*/ 67 h 107"/>
                <a:gd name="T20" fmla="*/ 247 w 291"/>
                <a:gd name="T21" fmla="*/ 67 h 107"/>
                <a:gd name="T22" fmla="*/ 248 w 291"/>
                <a:gd name="T23" fmla="*/ 67 h 107"/>
                <a:gd name="T24" fmla="*/ 249 w 291"/>
                <a:gd name="T25" fmla="*/ 66 h 107"/>
                <a:gd name="T26" fmla="*/ 250 w 291"/>
                <a:gd name="T27" fmla="*/ 66 h 107"/>
                <a:gd name="T28" fmla="*/ 250 w 291"/>
                <a:gd name="T29" fmla="*/ 66 h 107"/>
                <a:gd name="T30" fmla="*/ 267 w 291"/>
                <a:gd name="T31" fmla="*/ 71 h 107"/>
                <a:gd name="T32" fmla="*/ 268 w 291"/>
                <a:gd name="T33" fmla="*/ 71 h 107"/>
                <a:gd name="T34" fmla="*/ 268 w 291"/>
                <a:gd name="T35" fmla="*/ 71 h 107"/>
                <a:gd name="T36" fmla="*/ 268 w 291"/>
                <a:gd name="T37" fmla="*/ 71 h 107"/>
                <a:gd name="T38" fmla="*/ 233 w 291"/>
                <a:gd name="T39" fmla="*/ 67 h 107"/>
                <a:gd name="T40" fmla="*/ 269 w 291"/>
                <a:gd name="T41" fmla="*/ 71 h 107"/>
                <a:gd name="T42" fmla="*/ 269 w 291"/>
                <a:gd name="T43" fmla="*/ 71 h 107"/>
                <a:gd name="T44" fmla="*/ 270 w 291"/>
                <a:gd name="T45" fmla="*/ 71 h 107"/>
                <a:gd name="T46" fmla="*/ 270 w 291"/>
                <a:gd name="T47" fmla="*/ 70 h 107"/>
                <a:gd name="T48" fmla="*/ 271 w 291"/>
                <a:gd name="T49" fmla="*/ 70 h 107"/>
                <a:gd name="T50" fmla="*/ 271 w 291"/>
                <a:gd name="T51" fmla="*/ 70 h 107"/>
                <a:gd name="T52" fmla="*/ 271 w 291"/>
                <a:gd name="T53" fmla="*/ 70 h 107"/>
                <a:gd name="T54" fmla="*/ 272 w 291"/>
                <a:gd name="T55" fmla="*/ 69 h 107"/>
                <a:gd name="T56" fmla="*/ 272 w 291"/>
                <a:gd name="T57" fmla="*/ 69 h 107"/>
                <a:gd name="T58" fmla="*/ 273 w 291"/>
                <a:gd name="T59" fmla="*/ 69 h 107"/>
                <a:gd name="T60" fmla="*/ 273 w 291"/>
                <a:gd name="T61" fmla="*/ 69 h 107"/>
                <a:gd name="T62" fmla="*/ 273 w 291"/>
                <a:gd name="T63" fmla="*/ 69 h 107"/>
                <a:gd name="T64" fmla="*/ 273 w 291"/>
                <a:gd name="T65" fmla="*/ 69 h 107"/>
                <a:gd name="T66" fmla="*/ 274 w 291"/>
                <a:gd name="T67" fmla="*/ 69 h 107"/>
                <a:gd name="T68" fmla="*/ 274 w 291"/>
                <a:gd name="T69" fmla="*/ 69 h 107"/>
                <a:gd name="T70" fmla="*/ 274 w 291"/>
                <a:gd name="T71" fmla="*/ 69 h 107"/>
                <a:gd name="T72" fmla="*/ 275 w 291"/>
                <a:gd name="T73" fmla="*/ 69 h 107"/>
                <a:gd name="T74" fmla="*/ 289 w 291"/>
                <a:gd name="T75" fmla="*/ 72 h 107"/>
                <a:gd name="T76" fmla="*/ 272 w 291"/>
                <a:gd name="T77" fmla="*/ 47 h 107"/>
                <a:gd name="T78" fmla="*/ 266 w 291"/>
                <a:gd name="T79" fmla="*/ 27 h 107"/>
                <a:gd name="T80" fmla="*/ 235 w 291"/>
                <a:gd name="T81" fmla="*/ 11 h 107"/>
                <a:gd name="T82" fmla="*/ 197 w 291"/>
                <a:gd name="T83" fmla="*/ 0 h 107"/>
                <a:gd name="T84" fmla="*/ 173 w 291"/>
                <a:gd name="T85" fmla="*/ 17 h 107"/>
                <a:gd name="T86" fmla="*/ 157 w 291"/>
                <a:gd name="T87" fmla="*/ 16 h 107"/>
                <a:gd name="T88" fmla="*/ 111 w 291"/>
                <a:gd name="T89" fmla="*/ 2 h 107"/>
                <a:gd name="T90" fmla="*/ 68 w 291"/>
                <a:gd name="T91" fmla="*/ 11 h 107"/>
                <a:gd name="T92" fmla="*/ 40 w 291"/>
                <a:gd name="T93" fmla="*/ 10 h 107"/>
                <a:gd name="T94" fmla="*/ 1 w 291"/>
                <a:gd name="T95" fmla="*/ 10 h 107"/>
                <a:gd name="T96" fmla="*/ 18 w 291"/>
                <a:gd name="T97" fmla="*/ 27 h 107"/>
                <a:gd name="T98" fmla="*/ 44 w 291"/>
                <a:gd name="T99" fmla="*/ 31 h 107"/>
                <a:gd name="T100" fmla="*/ 70 w 291"/>
                <a:gd name="T101" fmla="*/ 48 h 107"/>
                <a:gd name="T102" fmla="*/ 83 w 291"/>
                <a:gd name="T103" fmla="*/ 100 h 107"/>
                <a:gd name="T104" fmla="*/ 124 w 291"/>
                <a:gd name="T105" fmla="*/ 91 h 107"/>
                <a:gd name="T106" fmla="*/ 153 w 291"/>
                <a:gd name="T107" fmla="*/ 102 h 107"/>
                <a:gd name="T108" fmla="*/ 163 w 291"/>
                <a:gd name="T109" fmla="*/ 98 h 107"/>
                <a:gd name="T110" fmla="*/ 184 w 291"/>
                <a:gd name="T111" fmla="*/ 85 h 107"/>
                <a:gd name="T112" fmla="*/ 193 w 291"/>
                <a:gd name="T113" fmla="*/ 79 h 107"/>
                <a:gd name="T114" fmla="*/ 206 w 291"/>
                <a:gd name="T115" fmla="*/ 76 h 107"/>
                <a:gd name="T116" fmla="*/ 215 w 291"/>
                <a:gd name="T117" fmla="*/ 68 h 107"/>
                <a:gd name="T118" fmla="*/ 230 w 291"/>
                <a:gd name="T119"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 h="107">
                  <a:moveTo>
                    <a:pt x="231" y="69"/>
                  </a:moveTo>
                  <a:cubicBezTo>
                    <a:pt x="232" y="69"/>
                    <a:pt x="232" y="69"/>
                    <a:pt x="232" y="69"/>
                  </a:cubicBezTo>
                  <a:cubicBezTo>
                    <a:pt x="231" y="68"/>
                    <a:pt x="231" y="68"/>
                    <a:pt x="231" y="68"/>
                  </a:cubicBezTo>
                  <a:cubicBezTo>
                    <a:pt x="231" y="68"/>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3" y="67"/>
                    <a:pt x="233" y="67"/>
                    <a:pt x="233" y="67"/>
                  </a:cubicBezTo>
                  <a:cubicBezTo>
                    <a:pt x="234" y="67"/>
                    <a:pt x="234" y="67"/>
                    <a:pt x="234" y="67"/>
                  </a:cubicBezTo>
                  <a:cubicBezTo>
                    <a:pt x="234" y="67"/>
                    <a:pt x="234" y="67"/>
                    <a:pt x="234" y="67"/>
                  </a:cubicBezTo>
                  <a:cubicBezTo>
                    <a:pt x="235" y="67"/>
                    <a:pt x="237"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8" y="67"/>
                    <a:pt x="238" y="67"/>
                    <a:pt x="238"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39" y="67"/>
                    <a:pt x="239" y="67"/>
                    <a:pt x="239"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7"/>
                    <a:pt x="240" y="67"/>
                    <a:pt x="240" y="67"/>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0" y="68"/>
                    <a:pt x="240" y="68"/>
                    <a:pt x="240"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1" y="68"/>
                    <a:pt x="241" y="68"/>
                    <a:pt x="241" y="68"/>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2" y="67"/>
                    <a:pt x="242" y="67"/>
                    <a:pt x="242"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3" y="67"/>
                    <a:pt x="243" y="67"/>
                    <a:pt x="243"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4" y="67"/>
                    <a:pt x="244" y="67"/>
                    <a:pt x="244"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5" y="67"/>
                    <a:pt x="245" y="67"/>
                    <a:pt x="245"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6" y="67"/>
                    <a:pt x="246" y="67"/>
                    <a:pt x="246"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7" y="67"/>
                    <a:pt x="247" y="67"/>
                    <a:pt x="247"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8" y="67"/>
                    <a:pt x="248" y="67"/>
                    <a:pt x="248" y="67"/>
                  </a:cubicBezTo>
                  <a:cubicBezTo>
                    <a:pt x="249" y="67"/>
                    <a:pt x="249" y="67"/>
                    <a:pt x="249" y="67"/>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49" y="66"/>
                    <a:pt x="249" y="66"/>
                    <a:pt x="249"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0" y="66"/>
                    <a:pt x="250" y="66"/>
                    <a:pt x="250" y="66"/>
                  </a:cubicBezTo>
                  <a:cubicBezTo>
                    <a:pt x="252" y="70"/>
                    <a:pt x="252" y="70"/>
                    <a:pt x="252" y="70"/>
                  </a:cubicBezTo>
                  <a:cubicBezTo>
                    <a:pt x="252" y="70"/>
                    <a:pt x="263" y="72"/>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7" y="71"/>
                    <a:pt x="267" y="71"/>
                    <a:pt x="267"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68" y="71"/>
                    <a:pt x="268" y="71"/>
                    <a:pt x="268" y="71"/>
                  </a:cubicBezTo>
                  <a:cubicBezTo>
                    <a:pt x="231" y="69"/>
                    <a:pt x="231" y="69"/>
                    <a:pt x="231" y="69"/>
                  </a:cubicBezTo>
                  <a:close/>
                  <a:moveTo>
                    <a:pt x="233" y="67"/>
                  </a:moveTo>
                  <a:cubicBezTo>
                    <a:pt x="233" y="67"/>
                    <a:pt x="233" y="67"/>
                    <a:pt x="233" y="67"/>
                  </a:cubicBezTo>
                  <a:cubicBezTo>
                    <a:pt x="233" y="67"/>
                    <a:pt x="233" y="67"/>
                    <a:pt x="233" y="67"/>
                  </a:cubicBezTo>
                  <a:cubicBezTo>
                    <a:pt x="233" y="67"/>
                    <a:pt x="233" y="67"/>
                    <a:pt x="233" y="67"/>
                  </a:cubicBezTo>
                  <a:close/>
                  <a:moveTo>
                    <a:pt x="269" y="71"/>
                  </a:move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69" y="71"/>
                    <a:pt x="269" y="71"/>
                    <a:pt x="269" y="71"/>
                  </a:cubicBezTo>
                  <a:cubicBezTo>
                    <a:pt x="270" y="71"/>
                    <a:pt x="270" y="71"/>
                    <a:pt x="270" y="71"/>
                  </a:cubicBezTo>
                  <a:cubicBezTo>
                    <a:pt x="270" y="71"/>
                    <a:pt x="270" y="71"/>
                    <a:pt x="270" y="71"/>
                  </a:cubicBezTo>
                  <a:cubicBezTo>
                    <a:pt x="270" y="71"/>
                    <a:pt x="270" y="71"/>
                    <a:pt x="270" y="71"/>
                  </a:cubicBezTo>
                  <a:cubicBezTo>
                    <a:pt x="270" y="71"/>
                    <a:pt x="270" y="71"/>
                    <a:pt x="270" y="71"/>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0" y="70"/>
                    <a:pt x="270" y="70"/>
                    <a:pt x="270"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1" y="70"/>
                    <a:pt x="271" y="70"/>
                    <a:pt x="271" y="70"/>
                  </a:cubicBezTo>
                  <a:cubicBezTo>
                    <a:pt x="272" y="70"/>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2" y="69"/>
                    <a:pt x="272" y="69"/>
                    <a:pt x="272"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3" y="69"/>
                    <a:pt x="273" y="69"/>
                    <a:pt x="273"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4" y="69"/>
                    <a:pt x="274" y="69"/>
                    <a:pt x="274"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5" y="69"/>
                    <a:pt x="275" y="69"/>
                    <a:pt x="275" y="69"/>
                  </a:cubicBezTo>
                  <a:cubicBezTo>
                    <a:pt x="276" y="69"/>
                    <a:pt x="276" y="69"/>
                    <a:pt x="278" y="70"/>
                  </a:cubicBezTo>
                  <a:cubicBezTo>
                    <a:pt x="280" y="71"/>
                    <a:pt x="283" y="72"/>
                    <a:pt x="285" y="72"/>
                  </a:cubicBezTo>
                  <a:cubicBezTo>
                    <a:pt x="289" y="72"/>
                    <a:pt x="289" y="72"/>
                    <a:pt x="289" y="72"/>
                  </a:cubicBezTo>
                  <a:cubicBezTo>
                    <a:pt x="290" y="69"/>
                    <a:pt x="290" y="69"/>
                    <a:pt x="290" y="69"/>
                  </a:cubicBezTo>
                  <a:cubicBezTo>
                    <a:pt x="291" y="71"/>
                    <a:pt x="289" y="61"/>
                    <a:pt x="290" y="58"/>
                  </a:cubicBezTo>
                  <a:cubicBezTo>
                    <a:pt x="289" y="57"/>
                    <a:pt x="288" y="56"/>
                    <a:pt x="288" y="55"/>
                  </a:cubicBezTo>
                  <a:cubicBezTo>
                    <a:pt x="287" y="54"/>
                    <a:pt x="282" y="54"/>
                    <a:pt x="282" y="54"/>
                  </a:cubicBezTo>
                  <a:cubicBezTo>
                    <a:pt x="278" y="53"/>
                    <a:pt x="278" y="53"/>
                    <a:pt x="278" y="53"/>
                  </a:cubicBezTo>
                  <a:cubicBezTo>
                    <a:pt x="275" y="52"/>
                    <a:pt x="275" y="52"/>
                    <a:pt x="275" y="52"/>
                  </a:cubicBezTo>
                  <a:cubicBezTo>
                    <a:pt x="272" y="47"/>
                    <a:pt x="272" y="47"/>
                    <a:pt x="272" y="47"/>
                  </a:cubicBezTo>
                  <a:cubicBezTo>
                    <a:pt x="269" y="45"/>
                    <a:pt x="269" y="45"/>
                    <a:pt x="269" y="45"/>
                  </a:cubicBezTo>
                  <a:cubicBezTo>
                    <a:pt x="266" y="41"/>
                    <a:pt x="266" y="41"/>
                    <a:pt x="266" y="41"/>
                  </a:cubicBezTo>
                  <a:cubicBezTo>
                    <a:pt x="267" y="39"/>
                    <a:pt x="267" y="39"/>
                    <a:pt x="267" y="39"/>
                  </a:cubicBezTo>
                  <a:cubicBezTo>
                    <a:pt x="270" y="35"/>
                    <a:pt x="270" y="35"/>
                    <a:pt x="270" y="35"/>
                  </a:cubicBezTo>
                  <a:cubicBezTo>
                    <a:pt x="270" y="35"/>
                    <a:pt x="271" y="35"/>
                    <a:pt x="272" y="33"/>
                  </a:cubicBezTo>
                  <a:cubicBezTo>
                    <a:pt x="274" y="30"/>
                    <a:pt x="272" y="30"/>
                    <a:pt x="272" y="30"/>
                  </a:cubicBezTo>
                  <a:cubicBezTo>
                    <a:pt x="272" y="30"/>
                    <a:pt x="268" y="28"/>
                    <a:pt x="266" y="27"/>
                  </a:cubicBezTo>
                  <a:cubicBezTo>
                    <a:pt x="264" y="26"/>
                    <a:pt x="261" y="29"/>
                    <a:pt x="261" y="29"/>
                  </a:cubicBezTo>
                  <a:cubicBezTo>
                    <a:pt x="255" y="28"/>
                    <a:pt x="255" y="28"/>
                    <a:pt x="255" y="28"/>
                  </a:cubicBezTo>
                  <a:cubicBezTo>
                    <a:pt x="250" y="28"/>
                    <a:pt x="250" y="28"/>
                    <a:pt x="250" y="28"/>
                  </a:cubicBezTo>
                  <a:cubicBezTo>
                    <a:pt x="246" y="24"/>
                    <a:pt x="246" y="24"/>
                    <a:pt x="246" y="24"/>
                  </a:cubicBezTo>
                  <a:cubicBezTo>
                    <a:pt x="239" y="22"/>
                    <a:pt x="239" y="22"/>
                    <a:pt x="239" y="22"/>
                  </a:cubicBezTo>
                  <a:cubicBezTo>
                    <a:pt x="235" y="20"/>
                    <a:pt x="235" y="20"/>
                    <a:pt x="235" y="20"/>
                  </a:cubicBezTo>
                  <a:cubicBezTo>
                    <a:pt x="235" y="20"/>
                    <a:pt x="235" y="12"/>
                    <a:pt x="235" y="11"/>
                  </a:cubicBezTo>
                  <a:cubicBezTo>
                    <a:pt x="235" y="9"/>
                    <a:pt x="235" y="6"/>
                    <a:pt x="235" y="6"/>
                  </a:cubicBezTo>
                  <a:cubicBezTo>
                    <a:pt x="235" y="6"/>
                    <a:pt x="229" y="5"/>
                    <a:pt x="226" y="6"/>
                  </a:cubicBezTo>
                  <a:cubicBezTo>
                    <a:pt x="224" y="7"/>
                    <a:pt x="221" y="6"/>
                    <a:pt x="221" y="6"/>
                  </a:cubicBezTo>
                  <a:cubicBezTo>
                    <a:pt x="221" y="6"/>
                    <a:pt x="213" y="5"/>
                    <a:pt x="212" y="3"/>
                  </a:cubicBezTo>
                  <a:cubicBezTo>
                    <a:pt x="212" y="1"/>
                    <a:pt x="212" y="2"/>
                    <a:pt x="211" y="2"/>
                  </a:cubicBezTo>
                  <a:cubicBezTo>
                    <a:pt x="209" y="2"/>
                    <a:pt x="203" y="2"/>
                    <a:pt x="203" y="2"/>
                  </a:cubicBezTo>
                  <a:cubicBezTo>
                    <a:pt x="197" y="0"/>
                    <a:pt x="197" y="0"/>
                    <a:pt x="197" y="0"/>
                  </a:cubicBezTo>
                  <a:cubicBezTo>
                    <a:pt x="197" y="9"/>
                    <a:pt x="197" y="9"/>
                    <a:pt x="197" y="9"/>
                  </a:cubicBezTo>
                  <a:cubicBezTo>
                    <a:pt x="196" y="7"/>
                    <a:pt x="196" y="7"/>
                    <a:pt x="196" y="7"/>
                  </a:cubicBezTo>
                  <a:cubicBezTo>
                    <a:pt x="186" y="6"/>
                    <a:pt x="186" y="6"/>
                    <a:pt x="186" y="6"/>
                  </a:cubicBezTo>
                  <a:cubicBezTo>
                    <a:pt x="180" y="9"/>
                    <a:pt x="180" y="9"/>
                    <a:pt x="180" y="9"/>
                  </a:cubicBezTo>
                  <a:cubicBezTo>
                    <a:pt x="175" y="11"/>
                    <a:pt x="175" y="11"/>
                    <a:pt x="175" y="11"/>
                  </a:cubicBezTo>
                  <a:cubicBezTo>
                    <a:pt x="175" y="14"/>
                    <a:pt x="175" y="14"/>
                    <a:pt x="175" y="14"/>
                  </a:cubicBezTo>
                  <a:cubicBezTo>
                    <a:pt x="173" y="17"/>
                    <a:pt x="173" y="17"/>
                    <a:pt x="173" y="17"/>
                  </a:cubicBezTo>
                  <a:cubicBezTo>
                    <a:pt x="173" y="17"/>
                    <a:pt x="170" y="18"/>
                    <a:pt x="168" y="18"/>
                  </a:cubicBezTo>
                  <a:cubicBezTo>
                    <a:pt x="168" y="19"/>
                    <a:pt x="167" y="21"/>
                    <a:pt x="167" y="22"/>
                  </a:cubicBezTo>
                  <a:cubicBezTo>
                    <a:pt x="166" y="23"/>
                    <a:pt x="164" y="23"/>
                    <a:pt x="164" y="23"/>
                  </a:cubicBezTo>
                  <a:cubicBezTo>
                    <a:pt x="160" y="22"/>
                    <a:pt x="160" y="22"/>
                    <a:pt x="160" y="22"/>
                  </a:cubicBezTo>
                  <a:cubicBezTo>
                    <a:pt x="157" y="22"/>
                    <a:pt x="157" y="22"/>
                    <a:pt x="157" y="22"/>
                  </a:cubicBezTo>
                  <a:cubicBezTo>
                    <a:pt x="155" y="20"/>
                    <a:pt x="155" y="20"/>
                    <a:pt x="155" y="20"/>
                  </a:cubicBezTo>
                  <a:cubicBezTo>
                    <a:pt x="157" y="16"/>
                    <a:pt x="157" y="16"/>
                    <a:pt x="157" y="16"/>
                  </a:cubicBezTo>
                  <a:cubicBezTo>
                    <a:pt x="157" y="14"/>
                    <a:pt x="157" y="14"/>
                    <a:pt x="157" y="14"/>
                  </a:cubicBezTo>
                  <a:cubicBezTo>
                    <a:pt x="151" y="14"/>
                    <a:pt x="151" y="14"/>
                    <a:pt x="151" y="14"/>
                  </a:cubicBezTo>
                  <a:cubicBezTo>
                    <a:pt x="145" y="12"/>
                    <a:pt x="145" y="12"/>
                    <a:pt x="145" y="12"/>
                  </a:cubicBezTo>
                  <a:cubicBezTo>
                    <a:pt x="132" y="11"/>
                    <a:pt x="132" y="11"/>
                    <a:pt x="132" y="11"/>
                  </a:cubicBezTo>
                  <a:cubicBezTo>
                    <a:pt x="124" y="9"/>
                    <a:pt x="124" y="9"/>
                    <a:pt x="124" y="9"/>
                  </a:cubicBezTo>
                  <a:cubicBezTo>
                    <a:pt x="119" y="4"/>
                    <a:pt x="119" y="4"/>
                    <a:pt x="119" y="4"/>
                  </a:cubicBezTo>
                  <a:cubicBezTo>
                    <a:pt x="111" y="2"/>
                    <a:pt x="111" y="2"/>
                    <a:pt x="111" y="2"/>
                  </a:cubicBezTo>
                  <a:cubicBezTo>
                    <a:pt x="104" y="7"/>
                    <a:pt x="104" y="7"/>
                    <a:pt x="104" y="7"/>
                  </a:cubicBezTo>
                  <a:cubicBezTo>
                    <a:pt x="104" y="7"/>
                    <a:pt x="97" y="4"/>
                    <a:pt x="94" y="4"/>
                  </a:cubicBezTo>
                  <a:cubicBezTo>
                    <a:pt x="92" y="5"/>
                    <a:pt x="88" y="6"/>
                    <a:pt x="87" y="7"/>
                  </a:cubicBezTo>
                  <a:cubicBezTo>
                    <a:pt x="86" y="7"/>
                    <a:pt x="84" y="10"/>
                    <a:pt x="83" y="10"/>
                  </a:cubicBezTo>
                  <a:cubicBezTo>
                    <a:pt x="81" y="11"/>
                    <a:pt x="79" y="10"/>
                    <a:pt x="77" y="10"/>
                  </a:cubicBezTo>
                  <a:cubicBezTo>
                    <a:pt x="76" y="11"/>
                    <a:pt x="75" y="12"/>
                    <a:pt x="73" y="12"/>
                  </a:cubicBezTo>
                  <a:cubicBezTo>
                    <a:pt x="71" y="12"/>
                    <a:pt x="70" y="11"/>
                    <a:pt x="68" y="11"/>
                  </a:cubicBezTo>
                  <a:cubicBezTo>
                    <a:pt x="67" y="12"/>
                    <a:pt x="66" y="13"/>
                    <a:pt x="64" y="13"/>
                  </a:cubicBezTo>
                  <a:cubicBezTo>
                    <a:pt x="62" y="13"/>
                    <a:pt x="61" y="11"/>
                    <a:pt x="61" y="11"/>
                  </a:cubicBezTo>
                  <a:cubicBezTo>
                    <a:pt x="58" y="11"/>
                    <a:pt x="58" y="11"/>
                    <a:pt x="58" y="11"/>
                  </a:cubicBezTo>
                  <a:cubicBezTo>
                    <a:pt x="55" y="8"/>
                    <a:pt x="55" y="8"/>
                    <a:pt x="55" y="8"/>
                  </a:cubicBezTo>
                  <a:cubicBezTo>
                    <a:pt x="55" y="8"/>
                    <a:pt x="54" y="10"/>
                    <a:pt x="51" y="10"/>
                  </a:cubicBezTo>
                  <a:cubicBezTo>
                    <a:pt x="49" y="9"/>
                    <a:pt x="47" y="8"/>
                    <a:pt x="45" y="9"/>
                  </a:cubicBezTo>
                  <a:cubicBezTo>
                    <a:pt x="43" y="9"/>
                    <a:pt x="40" y="10"/>
                    <a:pt x="40" y="10"/>
                  </a:cubicBezTo>
                  <a:cubicBezTo>
                    <a:pt x="32" y="7"/>
                    <a:pt x="32" y="7"/>
                    <a:pt x="32" y="7"/>
                  </a:cubicBezTo>
                  <a:cubicBezTo>
                    <a:pt x="27" y="6"/>
                    <a:pt x="27" y="6"/>
                    <a:pt x="27" y="6"/>
                  </a:cubicBezTo>
                  <a:cubicBezTo>
                    <a:pt x="23" y="5"/>
                    <a:pt x="23" y="5"/>
                    <a:pt x="23" y="5"/>
                  </a:cubicBezTo>
                  <a:cubicBezTo>
                    <a:pt x="21" y="8"/>
                    <a:pt x="21" y="8"/>
                    <a:pt x="21" y="8"/>
                  </a:cubicBezTo>
                  <a:cubicBezTo>
                    <a:pt x="16" y="8"/>
                    <a:pt x="16" y="8"/>
                    <a:pt x="16" y="8"/>
                  </a:cubicBezTo>
                  <a:cubicBezTo>
                    <a:pt x="16" y="8"/>
                    <a:pt x="10" y="6"/>
                    <a:pt x="6" y="7"/>
                  </a:cubicBezTo>
                  <a:cubicBezTo>
                    <a:pt x="5" y="7"/>
                    <a:pt x="2" y="10"/>
                    <a:pt x="1" y="10"/>
                  </a:cubicBezTo>
                  <a:cubicBezTo>
                    <a:pt x="0" y="11"/>
                    <a:pt x="1" y="11"/>
                    <a:pt x="2" y="14"/>
                  </a:cubicBezTo>
                  <a:cubicBezTo>
                    <a:pt x="2" y="16"/>
                    <a:pt x="1" y="20"/>
                    <a:pt x="1" y="20"/>
                  </a:cubicBezTo>
                  <a:cubicBezTo>
                    <a:pt x="7" y="21"/>
                    <a:pt x="7" y="21"/>
                    <a:pt x="7" y="21"/>
                  </a:cubicBezTo>
                  <a:cubicBezTo>
                    <a:pt x="12" y="23"/>
                    <a:pt x="12" y="23"/>
                    <a:pt x="12" y="23"/>
                  </a:cubicBezTo>
                  <a:cubicBezTo>
                    <a:pt x="13" y="27"/>
                    <a:pt x="13" y="27"/>
                    <a:pt x="13" y="27"/>
                  </a:cubicBezTo>
                  <a:cubicBezTo>
                    <a:pt x="13" y="27"/>
                    <a:pt x="16" y="30"/>
                    <a:pt x="17" y="29"/>
                  </a:cubicBezTo>
                  <a:cubicBezTo>
                    <a:pt x="18" y="29"/>
                    <a:pt x="17" y="28"/>
                    <a:pt x="18" y="27"/>
                  </a:cubicBezTo>
                  <a:cubicBezTo>
                    <a:pt x="18" y="27"/>
                    <a:pt x="19" y="29"/>
                    <a:pt x="21" y="29"/>
                  </a:cubicBezTo>
                  <a:cubicBezTo>
                    <a:pt x="21" y="29"/>
                    <a:pt x="23" y="28"/>
                    <a:pt x="24" y="28"/>
                  </a:cubicBezTo>
                  <a:cubicBezTo>
                    <a:pt x="26" y="29"/>
                    <a:pt x="27" y="30"/>
                    <a:pt x="28" y="30"/>
                  </a:cubicBezTo>
                  <a:cubicBezTo>
                    <a:pt x="29" y="30"/>
                    <a:pt x="31" y="29"/>
                    <a:pt x="31" y="29"/>
                  </a:cubicBezTo>
                  <a:cubicBezTo>
                    <a:pt x="33" y="28"/>
                    <a:pt x="36" y="27"/>
                    <a:pt x="39" y="30"/>
                  </a:cubicBezTo>
                  <a:cubicBezTo>
                    <a:pt x="41" y="32"/>
                    <a:pt x="40" y="33"/>
                    <a:pt x="42" y="33"/>
                  </a:cubicBezTo>
                  <a:cubicBezTo>
                    <a:pt x="43" y="33"/>
                    <a:pt x="43" y="31"/>
                    <a:pt x="44" y="31"/>
                  </a:cubicBezTo>
                  <a:cubicBezTo>
                    <a:pt x="46" y="31"/>
                    <a:pt x="46" y="32"/>
                    <a:pt x="47" y="33"/>
                  </a:cubicBezTo>
                  <a:cubicBezTo>
                    <a:pt x="49" y="35"/>
                    <a:pt x="49" y="37"/>
                    <a:pt x="51" y="38"/>
                  </a:cubicBezTo>
                  <a:cubicBezTo>
                    <a:pt x="51" y="39"/>
                    <a:pt x="52" y="40"/>
                    <a:pt x="54" y="40"/>
                  </a:cubicBezTo>
                  <a:cubicBezTo>
                    <a:pt x="54" y="40"/>
                    <a:pt x="55" y="39"/>
                    <a:pt x="55" y="39"/>
                  </a:cubicBezTo>
                  <a:cubicBezTo>
                    <a:pt x="57" y="39"/>
                    <a:pt x="59" y="39"/>
                    <a:pt x="60" y="40"/>
                  </a:cubicBezTo>
                  <a:cubicBezTo>
                    <a:pt x="64" y="40"/>
                    <a:pt x="65" y="40"/>
                    <a:pt x="66" y="41"/>
                  </a:cubicBezTo>
                  <a:cubicBezTo>
                    <a:pt x="67" y="43"/>
                    <a:pt x="69" y="46"/>
                    <a:pt x="70" y="48"/>
                  </a:cubicBezTo>
                  <a:cubicBezTo>
                    <a:pt x="71" y="50"/>
                    <a:pt x="72" y="54"/>
                    <a:pt x="73" y="55"/>
                  </a:cubicBezTo>
                  <a:cubicBezTo>
                    <a:pt x="74" y="57"/>
                    <a:pt x="77" y="58"/>
                    <a:pt x="78" y="60"/>
                  </a:cubicBezTo>
                  <a:cubicBezTo>
                    <a:pt x="79" y="61"/>
                    <a:pt x="81" y="67"/>
                    <a:pt x="82" y="69"/>
                  </a:cubicBezTo>
                  <a:cubicBezTo>
                    <a:pt x="82" y="71"/>
                    <a:pt x="85" y="74"/>
                    <a:pt x="86" y="78"/>
                  </a:cubicBezTo>
                  <a:cubicBezTo>
                    <a:pt x="88" y="82"/>
                    <a:pt x="88" y="85"/>
                    <a:pt x="88" y="85"/>
                  </a:cubicBezTo>
                  <a:cubicBezTo>
                    <a:pt x="88" y="89"/>
                    <a:pt x="88" y="89"/>
                    <a:pt x="88" y="89"/>
                  </a:cubicBezTo>
                  <a:cubicBezTo>
                    <a:pt x="88" y="89"/>
                    <a:pt x="85" y="98"/>
                    <a:pt x="83" y="100"/>
                  </a:cubicBezTo>
                  <a:cubicBezTo>
                    <a:pt x="81" y="102"/>
                    <a:pt x="84" y="105"/>
                    <a:pt x="87" y="106"/>
                  </a:cubicBezTo>
                  <a:cubicBezTo>
                    <a:pt x="90" y="107"/>
                    <a:pt x="98" y="103"/>
                    <a:pt x="98" y="103"/>
                  </a:cubicBezTo>
                  <a:cubicBezTo>
                    <a:pt x="103" y="101"/>
                    <a:pt x="103" y="101"/>
                    <a:pt x="103" y="101"/>
                  </a:cubicBezTo>
                  <a:cubicBezTo>
                    <a:pt x="108" y="100"/>
                    <a:pt x="108" y="100"/>
                    <a:pt x="108" y="100"/>
                  </a:cubicBezTo>
                  <a:cubicBezTo>
                    <a:pt x="108" y="100"/>
                    <a:pt x="120" y="99"/>
                    <a:pt x="122" y="98"/>
                  </a:cubicBezTo>
                  <a:cubicBezTo>
                    <a:pt x="125" y="96"/>
                    <a:pt x="125" y="94"/>
                    <a:pt x="125" y="94"/>
                  </a:cubicBezTo>
                  <a:cubicBezTo>
                    <a:pt x="124" y="91"/>
                    <a:pt x="124" y="91"/>
                    <a:pt x="124" y="91"/>
                  </a:cubicBezTo>
                  <a:cubicBezTo>
                    <a:pt x="124" y="91"/>
                    <a:pt x="130" y="88"/>
                    <a:pt x="133" y="87"/>
                  </a:cubicBezTo>
                  <a:cubicBezTo>
                    <a:pt x="135" y="86"/>
                    <a:pt x="137" y="88"/>
                    <a:pt x="137" y="88"/>
                  </a:cubicBezTo>
                  <a:cubicBezTo>
                    <a:pt x="140" y="91"/>
                    <a:pt x="140" y="91"/>
                    <a:pt x="140" y="91"/>
                  </a:cubicBezTo>
                  <a:cubicBezTo>
                    <a:pt x="144" y="95"/>
                    <a:pt x="144" y="95"/>
                    <a:pt x="144" y="95"/>
                  </a:cubicBezTo>
                  <a:cubicBezTo>
                    <a:pt x="149" y="96"/>
                    <a:pt x="149" y="96"/>
                    <a:pt x="149" y="96"/>
                  </a:cubicBezTo>
                  <a:cubicBezTo>
                    <a:pt x="149" y="96"/>
                    <a:pt x="152" y="99"/>
                    <a:pt x="153" y="100"/>
                  </a:cubicBezTo>
                  <a:cubicBezTo>
                    <a:pt x="153" y="102"/>
                    <a:pt x="153" y="102"/>
                    <a:pt x="153" y="102"/>
                  </a:cubicBezTo>
                  <a:cubicBezTo>
                    <a:pt x="159" y="102"/>
                    <a:pt x="159" y="102"/>
                    <a:pt x="159" y="102"/>
                  </a:cubicBezTo>
                  <a:cubicBezTo>
                    <a:pt x="164" y="100"/>
                    <a:pt x="164" y="100"/>
                    <a:pt x="164" y="100"/>
                  </a:cubicBezTo>
                  <a:cubicBezTo>
                    <a:pt x="169" y="103"/>
                    <a:pt x="169" y="103"/>
                    <a:pt x="169" y="103"/>
                  </a:cubicBezTo>
                  <a:cubicBezTo>
                    <a:pt x="174" y="101"/>
                    <a:pt x="174" y="101"/>
                    <a:pt x="174" y="101"/>
                  </a:cubicBezTo>
                  <a:cubicBezTo>
                    <a:pt x="173" y="100"/>
                    <a:pt x="169" y="99"/>
                    <a:pt x="169" y="99"/>
                  </a:cubicBezTo>
                  <a:cubicBezTo>
                    <a:pt x="164" y="99"/>
                    <a:pt x="164" y="99"/>
                    <a:pt x="164" y="99"/>
                  </a:cubicBezTo>
                  <a:cubicBezTo>
                    <a:pt x="163" y="98"/>
                    <a:pt x="163" y="98"/>
                    <a:pt x="163" y="98"/>
                  </a:cubicBezTo>
                  <a:cubicBezTo>
                    <a:pt x="161" y="96"/>
                    <a:pt x="161" y="96"/>
                    <a:pt x="161" y="96"/>
                  </a:cubicBezTo>
                  <a:cubicBezTo>
                    <a:pt x="165" y="93"/>
                    <a:pt x="165" y="93"/>
                    <a:pt x="165" y="93"/>
                  </a:cubicBezTo>
                  <a:cubicBezTo>
                    <a:pt x="165" y="93"/>
                    <a:pt x="167" y="93"/>
                    <a:pt x="168" y="92"/>
                  </a:cubicBezTo>
                  <a:cubicBezTo>
                    <a:pt x="170" y="92"/>
                    <a:pt x="176" y="90"/>
                    <a:pt x="176" y="90"/>
                  </a:cubicBezTo>
                  <a:cubicBezTo>
                    <a:pt x="178" y="88"/>
                    <a:pt x="178" y="88"/>
                    <a:pt x="178" y="88"/>
                  </a:cubicBezTo>
                  <a:cubicBezTo>
                    <a:pt x="178" y="88"/>
                    <a:pt x="180" y="86"/>
                    <a:pt x="180" y="86"/>
                  </a:cubicBezTo>
                  <a:cubicBezTo>
                    <a:pt x="181" y="86"/>
                    <a:pt x="183" y="86"/>
                    <a:pt x="184" y="85"/>
                  </a:cubicBezTo>
                  <a:cubicBezTo>
                    <a:pt x="184" y="85"/>
                    <a:pt x="185" y="84"/>
                    <a:pt x="185" y="84"/>
                  </a:cubicBezTo>
                  <a:cubicBezTo>
                    <a:pt x="185" y="84"/>
                    <a:pt x="185" y="83"/>
                    <a:pt x="186" y="83"/>
                  </a:cubicBezTo>
                  <a:cubicBezTo>
                    <a:pt x="186" y="83"/>
                    <a:pt x="187" y="83"/>
                    <a:pt x="188" y="82"/>
                  </a:cubicBezTo>
                  <a:cubicBezTo>
                    <a:pt x="189" y="82"/>
                    <a:pt x="189" y="82"/>
                    <a:pt x="190" y="81"/>
                  </a:cubicBezTo>
                  <a:cubicBezTo>
                    <a:pt x="190" y="81"/>
                    <a:pt x="191" y="78"/>
                    <a:pt x="191" y="78"/>
                  </a:cubicBezTo>
                  <a:cubicBezTo>
                    <a:pt x="191" y="78"/>
                    <a:pt x="191" y="78"/>
                    <a:pt x="191" y="78"/>
                  </a:cubicBezTo>
                  <a:cubicBezTo>
                    <a:pt x="192" y="78"/>
                    <a:pt x="193" y="79"/>
                    <a:pt x="193" y="79"/>
                  </a:cubicBezTo>
                  <a:cubicBezTo>
                    <a:pt x="193" y="79"/>
                    <a:pt x="195" y="79"/>
                    <a:pt x="196" y="79"/>
                  </a:cubicBezTo>
                  <a:cubicBezTo>
                    <a:pt x="196" y="79"/>
                    <a:pt x="198" y="78"/>
                    <a:pt x="198" y="78"/>
                  </a:cubicBezTo>
                  <a:cubicBezTo>
                    <a:pt x="198" y="78"/>
                    <a:pt x="198" y="77"/>
                    <a:pt x="199" y="77"/>
                  </a:cubicBezTo>
                  <a:cubicBezTo>
                    <a:pt x="200" y="77"/>
                    <a:pt x="201" y="77"/>
                    <a:pt x="202" y="77"/>
                  </a:cubicBezTo>
                  <a:cubicBezTo>
                    <a:pt x="202" y="77"/>
                    <a:pt x="204" y="77"/>
                    <a:pt x="204" y="77"/>
                  </a:cubicBezTo>
                  <a:cubicBezTo>
                    <a:pt x="205" y="76"/>
                    <a:pt x="205" y="76"/>
                    <a:pt x="205" y="76"/>
                  </a:cubicBezTo>
                  <a:cubicBezTo>
                    <a:pt x="206" y="76"/>
                    <a:pt x="205" y="75"/>
                    <a:pt x="206" y="76"/>
                  </a:cubicBezTo>
                  <a:cubicBezTo>
                    <a:pt x="207" y="76"/>
                    <a:pt x="206" y="77"/>
                    <a:pt x="207" y="76"/>
                  </a:cubicBezTo>
                  <a:cubicBezTo>
                    <a:pt x="208" y="75"/>
                    <a:pt x="209" y="73"/>
                    <a:pt x="209" y="73"/>
                  </a:cubicBezTo>
                  <a:cubicBezTo>
                    <a:pt x="209" y="73"/>
                    <a:pt x="208" y="73"/>
                    <a:pt x="210" y="73"/>
                  </a:cubicBezTo>
                  <a:cubicBezTo>
                    <a:pt x="212" y="73"/>
                    <a:pt x="212" y="73"/>
                    <a:pt x="214" y="73"/>
                  </a:cubicBezTo>
                  <a:cubicBezTo>
                    <a:pt x="215" y="73"/>
                    <a:pt x="217" y="72"/>
                    <a:pt x="217" y="72"/>
                  </a:cubicBezTo>
                  <a:cubicBezTo>
                    <a:pt x="218" y="72"/>
                    <a:pt x="219" y="71"/>
                    <a:pt x="219" y="71"/>
                  </a:cubicBezTo>
                  <a:cubicBezTo>
                    <a:pt x="219" y="70"/>
                    <a:pt x="215" y="68"/>
                    <a:pt x="215" y="68"/>
                  </a:cubicBezTo>
                  <a:cubicBezTo>
                    <a:pt x="215" y="68"/>
                    <a:pt x="213" y="67"/>
                    <a:pt x="216" y="67"/>
                  </a:cubicBezTo>
                  <a:cubicBezTo>
                    <a:pt x="219" y="68"/>
                    <a:pt x="220" y="68"/>
                    <a:pt x="220" y="68"/>
                  </a:cubicBezTo>
                  <a:cubicBezTo>
                    <a:pt x="221" y="68"/>
                    <a:pt x="221" y="67"/>
                    <a:pt x="222" y="67"/>
                  </a:cubicBezTo>
                  <a:cubicBezTo>
                    <a:pt x="223" y="66"/>
                    <a:pt x="224" y="65"/>
                    <a:pt x="224" y="65"/>
                  </a:cubicBezTo>
                  <a:cubicBezTo>
                    <a:pt x="225" y="65"/>
                    <a:pt x="227" y="67"/>
                    <a:pt x="227" y="67"/>
                  </a:cubicBezTo>
                  <a:cubicBezTo>
                    <a:pt x="227" y="69"/>
                    <a:pt x="227" y="69"/>
                    <a:pt x="227" y="69"/>
                  </a:cubicBezTo>
                  <a:cubicBezTo>
                    <a:pt x="230" y="69"/>
                    <a:pt x="230" y="69"/>
                    <a:pt x="230" y="69"/>
                  </a:cubicBezTo>
                  <a:cubicBezTo>
                    <a:pt x="230" y="69"/>
                    <a:pt x="231" y="69"/>
                    <a:pt x="231" y="69"/>
                  </a:cubicBezTo>
                  <a:cubicBezTo>
                    <a:pt x="269" y="71"/>
                    <a:pt x="269" y="71"/>
                    <a:pt x="269" y="71"/>
                  </a:cubicBezTo>
                  <a:close/>
                  <a:moveTo>
                    <a:pt x="269" y="71"/>
                  </a:moveTo>
                  <a:cubicBezTo>
                    <a:pt x="269" y="71"/>
                    <a:pt x="269" y="71"/>
                    <a:pt x="269" y="71"/>
                  </a:cubicBezTo>
                  <a:cubicBezTo>
                    <a:pt x="269" y="71"/>
                    <a:pt x="269" y="71"/>
                    <a:pt x="269" y="7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2" name="Freeform 41"/>
            <p:cNvSpPr>
              <a:spLocks/>
            </p:cNvSpPr>
            <p:nvPr/>
          </p:nvSpPr>
          <p:spPr bwMode="auto">
            <a:xfrm>
              <a:off x="5769181" y="1991757"/>
              <a:ext cx="413386" cy="308971"/>
            </a:xfrm>
            <a:custGeom>
              <a:avLst/>
              <a:gdLst>
                <a:gd name="T0" fmla="*/ 24 w 181"/>
                <a:gd name="T1" fmla="*/ 22 h 140"/>
                <a:gd name="T2" fmla="*/ 34 w 181"/>
                <a:gd name="T3" fmla="*/ 20 h 140"/>
                <a:gd name="T4" fmla="*/ 48 w 181"/>
                <a:gd name="T5" fmla="*/ 17 h 140"/>
                <a:gd name="T6" fmla="*/ 55 w 181"/>
                <a:gd name="T7" fmla="*/ 16 h 140"/>
                <a:gd name="T8" fmla="*/ 62 w 181"/>
                <a:gd name="T9" fmla="*/ 15 h 140"/>
                <a:gd name="T10" fmla="*/ 73 w 181"/>
                <a:gd name="T11" fmla="*/ 13 h 140"/>
                <a:gd name="T12" fmla="*/ 81 w 181"/>
                <a:gd name="T13" fmla="*/ 13 h 140"/>
                <a:gd name="T14" fmla="*/ 92 w 181"/>
                <a:gd name="T15" fmla="*/ 15 h 140"/>
                <a:gd name="T16" fmla="*/ 101 w 181"/>
                <a:gd name="T17" fmla="*/ 12 h 140"/>
                <a:gd name="T18" fmla="*/ 105 w 181"/>
                <a:gd name="T19" fmla="*/ 3 h 140"/>
                <a:gd name="T20" fmla="*/ 112 w 181"/>
                <a:gd name="T21" fmla="*/ 6 h 140"/>
                <a:gd name="T22" fmla="*/ 117 w 181"/>
                <a:gd name="T23" fmla="*/ 10 h 140"/>
                <a:gd name="T24" fmla="*/ 128 w 181"/>
                <a:gd name="T25" fmla="*/ 11 h 140"/>
                <a:gd name="T26" fmla="*/ 135 w 181"/>
                <a:gd name="T27" fmla="*/ 10 h 140"/>
                <a:gd name="T28" fmla="*/ 139 w 181"/>
                <a:gd name="T29" fmla="*/ 14 h 140"/>
                <a:gd name="T30" fmla="*/ 146 w 181"/>
                <a:gd name="T31" fmla="*/ 17 h 140"/>
                <a:gd name="T32" fmla="*/ 153 w 181"/>
                <a:gd name="T33" fmla="*/ 22 h 140"/>
                <a:gd name="T34" fmla="*/ 158 w 181"/>
                <a:gd name="T35" fmla="*/ 27 h 140"/>
                <a:gd name="T36" fmla="*/ 167 w 181"/>
                <a:gd name="T37" fmla="*/ 28 h 140"/>
                <a:gd name="T38" fmla="*/ 170 w 181"/>
                <a:gd name="T39" fmla="*/ 28 h 140"/>
                <a:gd name="T40" fmla="*/ 172 w 181"/>
                <a:gd name="T41" fmla="*/ 37 h 140"/>
                <a:gd name="T42" fmla="*/ 170 w 181"/>
                <a:gd name="T43" fmla="*/ 47 h 140"/>
                <a:gd name="T44" fmla="*/ 180 w 181"/>
                <a:gd name="T45" fmla="*/ 47 h 140"/>
                <a:gd name="T46" fmla="*/ 177 w 181"/>
                <a:gd name="T47" fmla="*/ 53 h 140"/>
                <a:gd name="T48" fmla="*/ 170 w 181"/>
                <a:gd name="T49" fmla="*/ 57 h 140"/>
                <a:gd name="T50" fmla="*/ 167 w 181"/>
                <a:gd name="T51" fmla="*/ 67 h 140"/>
                <a:gd name="T52" fmla="*/ 157 w 181"/>
                <a:gd name="T53" fmla="*/ 74 h 140"/>
                <a:gd name="T54" fmla="*/ 156 w 181"/>
                <a:gd name="T55" fmla="*/ 82 h 140"/>
                <a:gd name="T56" fmla="*/ 158 w 181"/>
                <a:gd name="T57" fmla="*/ 95 h 140"/>
                <a:gd name="T58" fmla="*/ 157 w 181"/>
                <a:gd name="T59" fmla="*/ 104 h 140"/>
                <a:gd name="T60" fmla="*/ 164 w 181"/>
                <a:gd name="T61" fmla="*/ 107 h 140"/>
                <a:gd name="T62" fmla="*/ 157 w 181"/>
                <a:gd name="T63" fmla="*/ 114 h 140"/>
                <a:gd name="T64" fmla="*/ 156 w 181"/>
                <a:gd name="T65" fmla="*/ 108 h 140"/>
                <a:gd name="T66" fmla="*/ 146 w 181"/>
                <a:gd name="T67" fmla="*/ 113 h 140"/>
                <a:gd name="T68" fmla="*/ 144 w 181"/>
                <a:gd name="T69" fmla="*/ 119 h 140"/>
                <a:gd name="T70" fmla="*/ 136 w 181"/>
                <a:gd name="T71" fmla="*/ 121 h 140"/>
                <a:gd name="T72" fmla="*/ 133 w 181"/>
                <a:gd name="T73" fmla="*/ 128 h 140"/>
                <a:gd name="T74" fmla="*/ 122 w 181"/>
                <a:gd name="T75" fmla="*/ 134 h 140"/>
                <a:gd name="T76" fmla="*/ 106 w 181"/>
                <a:gd name="T77" fmla="*/ 137 h 140"/>
                <a:gd name="T78" fmla="*/ 97 w 181"/>
                <a:gd name="T79" fmla="*/ 140 h 140"/>
                <a:gd name="T80" fmla="*/ 93 w 181"/>
                <a:gd name="T81" fmla="*/ 131 h 140"/>
                <a:gd name="T82" fmla="*/ 79 w 181"/>
                <a:gd name="T83" fmla="*/ 124 h 140"/>
                <a:gd name="T84" fmla="*/ 73 w 181"/>
                <a:gd name="T85" fmla="*/ 121 h 140"/>
                <a:gd name="T86" fmla="*/ 69 w 181"/>
                <a:gd name="T87" fmla="*/ 121 h 140"/>
                <a:gd name="T88" fmla="*/ 66 w 181"/>
                <a:gd name="T89" fmla="*/ 107 h 140"/>
                <a:gd name="T90" fmla="*/ 68 w 181"/>
                <a:gd name="T91" fmla="*/ 97 h 140"/>
                <a:gd name="T92" fmla="*/ 61 w 181"/>
                <a:gd name="T93" fmla="*/ 90 h 140"/>
                <a:gd name="T94" fmla="*/ 56 w 181"/>
                <a:gd name="T95" fmla="*/ 86 h 140"/>
                <a:gd name="T96" fmla="*/ 45 w 181"/>
                <a:gd name="T97" fmla="*/ 89 h 140"/>
                <a:gd name="T98" fmla="*/ 31 w 181"/>
                <a:gd name="T99" fmla="*/ 90 h 140"/>
                <a:gd name="T100" fmla="*/ 22 w 181"/>
                <a:gd name="T101" fmla="*/ 86 h 140"/>
                <a:gd name="T102" fmla="*/ 13 w 181"/>
                <a:gd name="T103" fmla="*/ 79 h 140"/>
                <a:gd name="T104" fmla="*/ 11 w 181"/>
                <a:gd name="T105" fmla="*/ 69 h 140"/>
                <a:gd name="T106" fmla="*/ 4 w 181"/>
                <a:gd name="T107" fmla="*/ 60 h 140"/>
                <a:gd name="T108" fmla="*/ 1 w 181"/>
                <a:gd name="T109" fmla="*/ 49 h 140"/>
                <a:gd name="T110" fmla="*/ 1 w 181"/>
                <a:gd name="T111" fmla="*/ 42 h 140"/>
                <a:gd name="T112" fmla="*/ 7 w 181"/>
                <a:gd name="T113" fmla="*/ 35 h 140"/>
                <a:gd name="T114" fmla="*/ 12 w 181"/>
                <a:gd name="T115" fmla="*/ 31 h 140"/>
                <a:gd name="T116" fmla="*/ 18 w 181"/>
                <a:gd name="T117" fmla="*/ 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1" h="140">
                  <a:moveTo>
                    <a:pt x="18" y="26"/>
                  </a:moveTo>
                  <a:cubicBezTo>
                    <a:pt x="24" y="22"/>
                    <a:pt x="24" y="22"/>
                    <a:pt x="24" y="22"/>
                  </a:cubicBezTo>
                  <a:cubicBezTo>
                    <a:pt x="27" y="19"/>
                    <a:pt x="27" y="19"/>
                    <a:pt x="27" y="19"/>
                  </a:cubicBezTo>
                  <a:cubicBezTo>
                    <a:pt x="34" y="20"/>
                    <a:pt x="34" y="20"/>
                    <a:pt x="34" y="20"/>
                  </a:cubicBezTo>
                  <a:cubicBezTo>
                    <a:pt x="34" y="20"/>
                    <a:pt x="39" y="18"/>
                    <a:pt x="40" y="18"/>
                  </a:cubicBezTo>
                  <a:cubicBezTo>
                    <a:pt x="41" y="18"/>
                    <a:pt x="48" y="17"/>
                    <a:pt x="48" y="17"/>
                  </a:cubicBezTo>
                  <a:cubicBezTo>
                    <a:pt x="52" y="14"/>
                    <a:pt x="52" y="14"/>
                    <a:pt x="52" y="14"/>
                  </a:cubicBezTo>
                  <a:cubicBezTo>
                    <a:pt x="52" y="14"/>
                    <a:pt x="55" y="15"/>
                    <a:pt x="55" y="16"/>
                  </a:cubicBezTo>
                  <a:cubicBezTo>
                    <a:pt x="56" y="17"/>
                    <a:pt x="59" y="20"/>
                    <a:pt x="60" y="20"/>
                  </a:cubicBezTo>
                  <a:cubicBezTo>
                    <a:pt x="61" y="19"/>
                    <a:pt x="62" y="15"/>
                    <a:pt x="62" y="15"/>
                  </a:cubicBezTo>
                  <a:cubicBezTo>
                    <a:pt x="68" y="14"/>
                    <a:pt x="68" y="14"/>
                    <a:pt x="68" y="14"/>
                  </a:cubicBezTo>
                  <a:cubicBezTo>
                    <a:pt x="73" y="13"/>
                    <a:pt x="73" y="13"/>
                    <a:pt x="73" y="13"/>
                  </a:cubicBezTo>
                  <a:cubicBezTo>
                    <a:pt x="73" y="13"/>
                    <a:pt x="73" y="12"/>
                    <a:pt x="74" y="12"/>
                  </a:cubicBezTo>
                  <a:cubicBezTo>
                    <a:pt x="75" y="13"/>
                    <a:pt x="81" y="13"/>
                    <a:pt x="81" y="13"/>
                  </a:cubicBezTo>
                  <a:cubicBezTo>
                    <a:pt x="87" y="13"/>
                    <a:pt x="87" y="13"/>
                    <a:pt x="87" y="13"/>
                  </a:cubicBezTo>
                  <a:cubicBezTo>
                    <a:pt x="87" y="13"/>
                    <a:pt x="91" y="15"/>
                    <a:pt x="92" y="15"/>
                  </a:cubicBezTo>
                  <a:cubicBezTo>
                    <a:pt x="92" y="14"/>
                    <a:pt x="95" y="10"/>
                    <a:pt x="95" y="10"/>
                  </a:cubicBezTo>
                  <a:cubicBezTo>
                    <a:pt x="101" y="12"/>
                    <a:pt x="101" y="12"/>
                    <a:pt x="101" y="12"/>
                  </a:cubicBezTo>
                  <a:cubicBezTo>
                    <a:pt x="102" y="8"/>
                    <a:pt x="102" y="8"/>
                    <a:pt x="102" y="8"/>
                  </a:cubicBezTo>
                  <a:cubicBezTo>
                    <a:pt x="102" y="8"/>
                    <a:pt x="105" y="3"/>
                    <a:pt x="105" y="3"/>
                  </a:cubicBezTo>
                  <a:cubicBezTo>
                    <a:pt x="106" y="3"/>
                    <a:pt x="110" y="0"/>
                    <a:pt x="110" y="0"/>
                  </a:cubicBezTo>
                  <a:cubicBezTo>
                    <a:pt x="112" y="6"/>
                    <a:pt x="112" y="6"/>
                    <a:pt x="112" y="6"/>
                  </a:cubicBezTo>
                  <a:cubicBezTo>
                    <a:pt x="116" y="9"/>
                    <a:pt x="116" y="9"/>
                    <a:pt x="116" y="9"/>
                  </a:cubicBezTo>
                  <a:cubicBezTo>
                    <a:pt x="117" y="10"/>
                    <a:pt x="117" y="10"/>
                    <a:pt x="117" y="10"/>
                  </a:cubicBezTo>
                  <a:cubicBezTo>
                    <a:pt x="121" y="13"/>
                    <a:pt x="121" y="13"/>
                    <a:pt x="121" y="13"/>
                  </a:cubicBezTo>
                  <a:cubicBezTo>
                    <a:pt x="128" y="11"/>
                    <a:pt x="128" y="11"/>
                    <a:pt x="128" y="11"/>
                  </a:cubicBezTo>
                  <a:cubicBezTo>
                    <a:pt x="132" y="10"/>
                    <a:pt x="132" y="10"/>
                    <a:pt x="132" y="10"/>
                  </a:cubicBezTo>
                  <a:cubicBezTo>
                    <a:pt x="135" y="10"/>
                    <a:pt x="135" y="10"/>
                    <a:pt x="135" y="10"/>
                  </a:cubicBezTo>
                  <a:cubicBezTo>
                    <a:pt x="136" y="12"/>
                    <a:pt x="136" y="12"/>
                    <a:pt x="136" y="12"/>
                  </a:cubicBezTo>
                  <a:cubicBezTo>
                    <a:pt x="139" y="14"/>
                    <a:pt x="139" y="14"/>
                    <a:pt x="139" y="14"/>
                  </a:cubicBezTo>
                  <a:cubicBezTo>
                    <a:pt x="144" y="14"/>
                    <a:pt x="144" y="14"/>
                    <a:pt x="144" y="14"/>
                  </a:cubicBezTo>
                  <a:cubicBezTo>
                    <a:pt x="146" y="17"/>
                    <a:pt x="146" y="17"/>
                    <a:pt x="146" y="17"/>
                  </a:cubicBezTo>
                  <a:cubicBezTo>
                    <a:pt x="150" y="18"/>
                    <a:pt x="150" y="18"/>
                    <a:pt x="150" y="18"/>
                  </a:cubicBezTo>
                  <a:cubicBezTo>
                    <a:pt x="153" y="22"/>
                    <a:pt x="153" y="22"/>
                    <a:pt x="153" y="22"/>
                  </a:cubicBezTo>
                  <a:cubicBezTo>
                    <a:pt x="156" y="23"/>
                    <a:pt x="156" y="23"/>
                    <a:pt x="156" y="23"/>
                  </a:cubicBezTo>
                  <a:cubicBezTo>
                    <a:pt x="158" y="27"/>
                    <a:pt x="158" y="27"/>
                    <a:pt x="158" y="27"/>
                  </a:cubicBezTo>
                  <a:cubicBezTo>
                    <a:pt x="162" y="27"/>
                    <a:pt x="162" y="27"/>
                    <a:pt x="162" y="27"/>
                  </a:cubicBezTo>
                  <a:cubicBezTo>
                    <a:pt x="167" y="28"/>
                    <a:pt x="167" y="28"/>
                    <a:pt x="167" y="28"/>
                  </a:cubicBezTo>
                  <a:cubicBezTo>
                    <a:pt x="170" y="28"/>
                    <a:pt x="170" y="28"/>
                    <a:pt x="170" y="28"/>
                  </a:cubicBezTo>
                  <a:cubicBezTo>
                    <a:pt x="170" y="28"/>
                    <a:pt x="170" y="28"/>
                    <a:pt x="170" y="28"/>
                  </a:cubicBezTo>
                  <a:cubicBezTo>
                    <a:pt x="171" y="28"/>
                    <a:pt x="171" y="28"/>
                    <a:pt x="171" y="28"/>
                  </a:cubicBezTo>
                  <a:cubicBezTo>
                    <a:pt x="172" y="37"/>
                    <a:pt x="172" y="37"/>
                    <a:pt x="172" y="37"/>
                  </a:cubicBezTo>
                  <a:cubicBezTo>
                    <a:pt x="170" y="42"/>
                    <a:pt x="170" y="42"/>
                    <a:pt x="170" y="42"/>
                  </a:cubicBezTo>
                  <a:cubicBezTo>
                    <a:pt x="170" y="47"/>
                    <a:pt x="170" y="47"/>
                    <a:pt x="170" y="47"/>
                  </a:cubicBezTo>
                  <a:cubicBezTo>
                    <a:pt x="173" y="48"/>
                    <a:pt x="173" y="48"/>
                    <a:pt x="173" y="48"/>
                  </a:cubicBezTo>
                  <a:cubicBezTo>
                    <a:pt x="180" y="47"/>
                    <a:pt x="180" y="47"/>
                    <a:pt x="180" y="47"/>
                  </a:cubicBezTo>
                  <a:cubicBezTo>
                    <a:pt x="181" y="51"/>
                    <a:pt x="181" y="51"/>
                    <a:pt x="181" y="51"/>
                  </a:cubicBezTo>
                  <a:cubicBezTo>
                    <a:pt x="177" y="53"/>
                    <a:pt x="177" y="53"/>
                    <a:pt x="177" y="53"/>
                  </a:cubicBezTo>
                  <a:cubicBezTo>
                    <a:pt x="178" y="58"/>
                    <a:pt x="178" y="58"/>
                    <a:pt x="178" y="58"/>
                  </a:cubicBezTo>
                  <a:cubicBezTo>
                    <a:pt x="170" y="57"/>
                    <a:pt x="170" y="57"/>
                    <a:pt x="170" y="57"/>
                  </a:cubicBezTo>
                  <a:cubicBezTo>
                    <a:pt x="167" y="60"/>
                    <a:pt x="167" y="60"/>
                    <a:pt x="167" y="60"/>
                  </a:cubicBezTo>
                  <a:cubicBezTo>
                    <a:pt x="167" y="67"/>
                    <a:pt x="167" y="67"/>
                    <a:pt x="167" y="67"/>
                  </a:cubicBezTo>
                  <a:cubicBezTo>
                    <a:pt x="159" y="70"/>
                    <a:pt x="159" y="70"/>
                    <a:pt x="159" y="70"/>
                  </a:cubicBezTo>
                  <a:cubicBezTo>
                    <a:pt x="157" y="74"/>
                    <a:pt x="157" y="74"/>
                    <a:pt x="157" y="74"/>
                  </a:cubicBezTo>
                  <a:cubicBezTo>
                    <a:pt x="157" y="78"/>
                    <a:pt x="157" y="78"/>
                    <a:pt x="157" y="78"/>
                  </a:cubicBezTo>
                  <a:cubicBezTo>
                    <a:pt x="156" y="82"/>
                    <a:pt x="156" y="82"/>
                    <a:pt x="156" y="82"/>
                  </a:cubicBezTo>
                  <a:cubicBezTo>
                    <a:pt x="157" y="89"/>
                    <a:pt x="157" y="89"/>
                    <a:pt x="157" y="89"/>
                  </a:cubicBezTo>
                  <a:cubicBezTo>
                    <a:pt x="158" y="95"/>
                    <a:pt x="158" y="95"/>
                    <a:pt x="158" y="95"/>
                  </a:cubicBezTo>
                  <a:cubicBezTo>
                    <a:pt x="158" y="95"/>
                    <a:pt x="156" y="100"/>
                    <a:pt x="155" y="103"/>
                  </a:cubicBezTo>
                  <a:cubicBezTo>
                    <a:pt x="155" y="105"/>
                    <a:pt x="157" y="104"/>
                    <a:pt x="157" y="104"/>
                  </a:cubicBezTo>
                  <a:cubicBezTo>
                    <a:pt x="162" y="106"/>
                    <a:pt x="162" y="106"/>
                    <a:pt x="162" y="106"/>
                  </a:cubicBezTo>
                  <a:cubicBezTo>
                    <a:pt x="164" y="107"/>
                    <a:pt x="164" y="107"/>
                    <a:pt x="164" y="107"/>
                  </a:cubicBezTo>
                  <a:cubicBezTo>
                    <a:pt x="162" y="113"/>
                    <a:pt x="162" y="113"/>
                    <a:pt x="162" y="113"/>
                  </a:cubicBezTo>
                  <a:cubicBezTo>
                    <a:pt x="157" y="114"/>
                    <a:pt x="157" y="114"/>
                    <a:pt x="157" y="114"/>
                  </a:cubicBezTo>
                  <a:cubicBezTo>
                    <a:pt x="158" y="110"/>
                    <a:pt x="158" y="110"/>
                    <a:pt x="158" y="110"/>
                  </a:cubicBezTo>
                  <a:cubicBezTo>
                    <a:pt x="156" y="108"/>
                    <a:pt x="156" y="108"/>
                    <a:pt x="156" y="108"/>
                  </a:cubicBezTo>
                  <a:cubicBezTo>
                    <a:pt x="153" y="111"/>
                    <a:pt x="153" y="111"/>
                    <a:pt x="153" y="111"/>
                  </a:cubicBezTo>
                  <a:cubicBezTo>
                    <a:pt x="146" y="113"/>
                    <a:pt x="146" y="113"/>
                    <a:pt x="146" y="113"/>
                  </a:cubicBezTo>
                  <a:cubicBezTo>
                    <a:pt x="146" y="115"/>
                    <a:pt x="146" y="115"/>
                    <a:pt x="146" y="115"/>
                  </a:cubicBezTo>
                  <a:cubicBezTo>
                    <a:pt x="144" y="119"/>
                    <a:pt x="144" y="119"/>
                    <a:pt x="144" y="119"/>
                  </a:cubicBezTo>
                  <a:cubicBezTo>
                    <a:pt x="144" y="119"/>
                    <a:pt x="140" y="119"/>
                    <a:pt x="138" y="119"/>
                  </a:cubicBezTo>
                  <a:cubicBezTo>
                    <a:pt x="137" y="118"/>
                    <a:pt x="136" y="121"/>
                    <a:pt x="136" y="121"/>
                  </a:cubicBezTo>
                  <a:cubicBezTo>
                    <a:pt x="138" y="128"/>
                    <a:pt x="138" y="128"/>
                    <a:pt x="138" y="128"/>
                  </a:cubicBezTo>
                  <a:cubicBezTo>
                    <a:pt x="133" y="128"/>
                    <a:pt x="133" y="128"/>
                    <a:pt x="133" y="128"/>
                  </a:cubicBezTo>
                  <a:cubicBezTo>
                    <a:pt x="129" y="133"/>
                    <a:pt x="129" y="133"/>
                    <a:pt x="129" y="133"/>
                  </a:cubicBezTo>
                  <a:cubicBezTo>
                    <a:pt x="122" y="134"/>
                    <a:pt x="122" y="134"/>
                    <a:pt x="122" y="134"/>
                  </a:cubicBezTo>
                  <a:cubicBezTo>
                    <a:pt x="116" y="133"/>
                    <a:pt x="116" y="133"/>
                    <a:pt x="116" y="133"/>
                  </a:cubicBezTo>
                  <a:cubicBezTo>
                    <a:pt x="106" y="137"/>
                    <a:pt x="106" y="137"/>
                    <a:pt x="106" y="137"/>
                  </a:cubicBezTo>
                  <a:cubicBezTo>
                    <a:pt x="97" y="139"/>
                    <a:pt x="97" y="139"/>
                    <a:pt x="97" y="139"/>
                  </a:cubicBezTo>
                  <a:cubicBezTo>
                    <a:pt x="97" y="140"/>
                    <a:pt x="97" y="140"/>
                    <a:pt x="97" y="140"/>
                  </a:cubicBezTo>
                  <a:cubicBezTo>
                    <a:pt x="96" y="134"/>
                    <a:pt x="96" y="134"/>
                    <a:pt x="96" y="134"/>
                  </a:cubicBezTo>
                  <a:cubicBezTo>
                    <a:pt x="93" y="131"/>
                    <a:pt x="93" y="131"/>
                    <a:pt x="93" y="131"/>
                  </a:cubicBezTo>
                  <a:cubicBezTo>
                    <a:pt x="93" y="131"/>
                    <a:pt x="90" y="125"/>
                    <a:pt x="90" y="124"/>
                  </a:cubicBezTo>
                  <a:cubicBezTo>
                    <a:pt x="90" y="124"/>
                    <a:pt x="79" y="124"/>
                    <a:pt x="79" y="124"/>
                  </a:cubicBezTo>
                  <a:cubicBezTo>
                    <a:pt x="79" y="124"/>
                    <a:pt x="77" y="121"/>
                    <a:pt x="76" y="119"/>
                  </a:cubicBezTo>
                  <a:cubicBezTo>
                    <a:pt x="76" y="118"/>
                    <a:pt x="73" y="121"/>
                    <a:pt x="73" y="121"/>
                  </a:cubicBezTo>
                  <a:cubicBezTo>
                    <a:pt x="69" y="122"/>
                    <a:pt x="69" y="122"/>
                    <a:pt x="69" y="122"/>
                  </a:cubicBezTo>
                  <a:cubicBezTo>
                    <a:pt x="69" y="121"/>
                    <a:pt x="69" y="121"/>
                    <a:pt x="69" y="121"/>
                  </a:cubicBezTo>
                  <a:cubicBezTo>
                    <a:pt x="66" y="117"/>
                    <a:pt x="66" y="117"/>
                    <a:pt x="66" y="117"/>
                  </a:cubicBezTo>
                  <a:cubicBezTo>
                    <a:pt x="66" y="107"/>
                    <a:pt x="66" y="107"/>
                    <a:pt x="66" y="107"/>
                  </a:cubicBezTo>
                  <a:cubicBezTo>
                    <a:pt x="66" y="104"/>
                    <a:pt x="66" y="104"/>
                    <a:pt x="66" y="104"/>
                  </a:cubicBezTo>
                  <a:cubicBezTo>
                    <a:pt x="68" y="97"/>
                    <a:pt x="68" y="97"/>
                    <a:pt x="68" y="97"/>
                  </a:cubicBezTo>
                  <a:cubicBezTo>
                    <a:pt x="68" y="97"/>
                    <a:pt x="66" y="96"/>
                    <a:pt x="65" y="94"/>
                  </a:cubicBezTo>
                  <a:cubicBezTo>
                    <a:pt x="63" y="92"/>
                    <a:pt x="61" y="90"/>
                    <a:pt x="61" y="90"/>
                  </a:cubicBezTo>
                  <a:cubicBezTo>
                    <a:pt x="59" y="90"/>
                    <a:pt x="59" y="90"/>
                    <a:pt x="59" y="90"/>
                  </a:cubicBezTo>
                  <a:cubicBezTo>
                    <a:pt x="56" y="86"/>
                    <a:pt x="56" y="86"/>
                    <a:pt x="56" y="86"/>
                  </a:cubicBezTo>
                  <a:cubicBezTo>
                    <a:pt x="49" y="88"/>
                    <a:pt x="49" y="88"/>
                    <a:pt x="49" y="88"/>
                  </a:cubicBezTo>
                  <a:cubicBezTo>
                    <a:pt x="45" y="89"/>
                    <a:pt x="45" y="89"/>
                    <a:pt x="45" y="89"/>
                  </a:cubicBezTo>
                  <a:cubicBezTo>
                    <a:pt x="43" y="91"/>
                    <a:pt x="43" y="91"/>
                    <a:pt x="43" y="91"/>
                  </a:cubicBezTo>
                  <a:cubicBezTo>
                    <a:pt x="31" y="90"/>
                    <a:pt x="31" y="90"/>
                    <a:pt x="31" y="90"/>
                  </a:cubicBezTo>
                  <a:cubicBezTo>
                    <a:pt x="25" y="87"/>
                    <a:pt x="25" y="87"/>
                    <a:pt x="25" y="87"/>
                  </a:cubicBezTo>
                  <a:cubicBezTo>
                    <a:pt x="22" y="86"/>
                    <a:pt x="22" y="86"/>
                    <a:pt x="22" y="86"/>
                  </a:cubicBezTo>
                  <a:cubicBezTo>
                    <a:pt x="18" y="83"/>
                    <a:pt x="18" y="83"/>
                    <a:pt x="18" y="83"/>
                  </a:cubicBezTo>
                  <a:cubicBezTo>
                    <a:pt x="13" y="79"/>
                    <a:pt x="13" y="79"/>
                    <a:pt x="13" y="79"/>
                  </a:cubicBezTo>
                  <a:cubicBezTo>
                    <a:pt x="12" y="73"/>
                    <a:pt x="12" y="73"/>
                    <a:pt x="12" y="73"/>
                  </a:cubicBezTo>
                  <a:cubicBezTo>
                    <a:pt x="11" y="69"/>
                    <a:pt x="11" y="69"/>
                    <a:pt x="11" y="69"/>
                  </a:cubicBezTo>
                  <a:cubicBezTo>
                    <a:pt x="6" y="64"/>
                    <a:pt x="6" y="64"/>
                    <a:pt x="6" y="64"/>
                  </a:cubicBezTo>
                  <a:cubicBezTo>
                    <a:pt x="4" y="60"/>
                    <a:pt x="4" y="60"/>
                    <a:pt x="4" y="60"/>
                  </a:cubicBezTo>
                  <a:cubicBezTo>
                    <a:pt x="4" y="54"/>
                    <a:pt x="4" y="54"/>
                    <a:pt x="4" y="54"/>
                  </a:cubicBezTo>
                  <a:cubicBezTo>
                    <a:pt x="1" y="49"/>
                    <a:pt x="1" y="49"/>
                    <a:pt x="1" y="49"/>
                  </a:cubicBezTo>
                  <a:cubicBezTo>
                    <a:pt x="2" y="44"/>
                    <a:pt x="2" y="44"/>
                    <a:pt x="2" y="44"/>
                  </a:cubicBezTo>
                  <a:cubicBezTo>
                    <a:pt x="2" y="44"/>
                    <a:pt x="0" y="43"/>
                    <a:pt x="1" y="42"/>
                  </a:cubicBezTo>
                  <a:cubicBezTo>
                    <a:pt x="3" y="42"/>
                    <a:pt x="6" y="41"/>
                    <a:pt x="6" y="41"/>
                  </a:cubicBezTo>
                  <a:cubicBezTo>
                    <a:pt x="7" y="35"/>
                    <a:pt x="7" y="35"/>
                    <a:pt x="7" y="35"/>
                  </a:cubicBezTo>
                  <a:cubicBezTo>
                    <a:pt x="8" y="33"/>
                    <a:pt x="8" y="33"/>
                    <a:pt x="8" y="33"/>
                  </a:cubicBezTo>
                  <a:cubicBezTo>
                    <a:pt x="12" y="31"/>
                    <a:pt x="12" y="31"/>
                    <a:pt x="12" y="31"/>
                  </a:cubicBezTo>
                  <a:cubicBezTo>
                    <a:pt x="14" y="26"/>
                    <a:pt x="14" y="26"/>
                    <a:pt x="14" y="26"/>
                  </a:cubicBezTo>
                  <a:lnTo>
                    <a:pt x="18" y="2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3" name="Freeform 53"/>
            <p:cNvSpPr>
              <a:spLocks noEditPoints="1"/>
            </p:cNvSpPr>
            <p:nvPr/>
          </p:nvSpPr>
          <p:spPr bwMode="auto">
            <a:xfrm>
              <a:off x="5766982" y="1595422"/>
              <a:ext cx="401292" cy="265289"/>
            </a:xfrm>
            <a:custGeom>
              <a:avLst/>
              <a:gdLst>
                <a:gd name="T0" fmla="*/ 39 w 176"/>
                <a:gd name="T1" fmla="*/ 45 h 120"/>
                <a:gd name="T2" fmla="*/ 46 w 176"/>
                <a:gd name="T3" fmla="*/ 36 h 120"/>
                <a:gd name="T4" fmla="*/ 51 w 176"/>
                <a:gd name="T5" fmla="*/ 29 h 120"/>
                <a:gd name="T6" fmla="*/ 59 w 176"/>
                <a:gd name="T7" fmla="*/ 23 h 120"/>
                <a:gd name="T8" fmla="*/ 69 w 176"/>
                <a:gd name="T9" fmla="*/ 17 h 120"/>
                <a:gd name="T10" fmla="*/ 81 w 176"/>
                <a:gd name="T11" fmla="*/ 15 h 120"/>
                <a:gd name="T12" fmla="*/ 89 w 176"/>
                <a:gd name="T13" fmla="*/ 6 h 120"/>
                <a:gd name="T14" fmla="*/ 97 w 176"/>
                <a:gd name="T15" fmla="*/ 7 h 120"/>
                <a:gd name="T16" fmla="*/ 109 w 176"/>
                <a:gd name="T17" fmla="*/ 4 h 120"/>
                <a:gd name="T18" fmla="*/ 128 w 176"/>
                <a:gd name="T19" fmla="*/ 7 h 120"/>
                <a:gd name="T20" fmla="*/ 154 w 176"/>
                <a:gd name="T21" fmla="*/ 3 h 120"/>
                <a:gd name="T22" fmla="*/ 157 w 176"/>
                <a:gd name="T23" fmla="*/ 15 h 120"/>
                <a:gd name="T24" fmla="*/ 162 w 176"/>
                <a:gd name="T25" fmla="*/ 70 h 120"/>
                <a:gd name="T26" fmla="*/ 171 w 176"/>
                <a:gd name="T27" fmla="*/ 80 h 120"/>
                <a:gd name="T28" fmla="*/ 168 w 176"/>
                <a:gd name="T29" fmla="*/ 90 h 120"/>
                <a:gd name="T30" fmla="*/ 165 w 176"/>
                <a:gd name="T31" fmla="*/ 105 h 120"/>
                <a:gd name="T32" fmla="*/ 146 w 176"/>
                <a:gd name="T33" fmla="*/ 109 h 120"/>
                <a:gd name="T34" fmla="*/ 124 w 176"/>
                <a:gd name="T35" fmla="*/ 99 h 120"/>
                <a:gd name="T36" fmla="*/ 102 w 176"/>
                <a:gd name="T37" fmla="*/ 94 h 120"/>
                <a:gd name="T38" fmla="*/ 78 w 176"/>
                <a:gd name="T39" fmla="*/ 107 h 120"/>
                <a:gd name="T40" fmla="*/ 77 w 176"/>
                <a:gd name="T41" fmla="*/ 87 h 120"/>
                <a:gd name="T42" fmla="*/ 71 w 176"/>
                <a:gd name="T43" fmla="*/ 83 h 120"/>
                <a:gd name="T44" fmla="*/ 61 w 176"/>
                <a:gd name="T45" fmla="*/ 86 h 120"/>
                <a:gd name="T46" fmla="*/ 48 w 176"/>
                <a:gd name="T47" fmla="*/ 75 h 120"/>
                <a:gd name="T48" fmla="*/ 48 w 176"/>
                <a:gd name="T49" fmla="*/ 67 h 120"/>
                <a:gd name="T50" fmla="*/ 53 w 176"/>
                <a:gd name="T51" fmla="*/ 62 h 120"/>
                <a:gd name="T52" fmla="*/ 42 w 176"/>
                <a:gd name="T53" fmla="*/ 59 h 120"/>
                <a:gd name="T54" fmla="*/ 45 w 176"/>
                <a:gd name="T55" fmla="*/ 51 h 120"/>
                <a:gd name="T56" fmla="*/ 23 w 176"/>
                <a:gd name="T57" fmla="*/ 103 h 120"/>
                <a:gd name="T58" fmla="*/ 22 w 176"/>
                <a:gd name="T59" fmla="*/ 105 h 120"/>
                <a:gd name="T60" fmla="*/ 64 w 176"/>
                <a:gd name="T61" fmla="*/ 98 h 120"/>
                <a:gd name="T62" fmla="*/ 9 w 176"/>
                <a:gd name="T63" fmla="*/ 91 h 120"/>
                <a:gd name="T64" fmla="*/ 4 w 176"/>
                <a:gd name="T65" fmla="*/ 87 h 120"/>
                <a:gd name="T66" fmla="*/ 3 w 176"/>
                <a:gd name="T67" fmla="*/ 91 h 120"/>
                <a:gd name="T68" fmla="*/ 5 w 176"/>
                <a:gd name="T69" fmla="*/ 98 h 120"/>
                <a:gd name="T70" fmla="*/ 10 w 176"/>
                <a:gd name="T71" fmla="*/ 103 h 120"/>
                <a:gd name="T72" fmla="*/ 14 w 176"/>
                <a:gd name="T73" fmla="*/ 110 h 120"/>
                <a:gd name="T74" fmla="*/ 13 w 176"/>
                <a:gd name="T75" fmla="*/ 119 h 120"/>
                <a:gd name="T76" fmla="*/ 17 w 176"/>
                <a:gd name="T77" fmla="*/ 109 h 120"/>
                <a:gd name="T78" fmla="*/ 23 w 176"/>
                <a:gd name="T79" fmla="*/ 99 h 120"/>
                <a:gd name="T80" fmla="*/ 29 w 176"/>
                <a:gd name="T81" fmla="*/ 97 h 120"/>
                <a:gd name="T82" fmla="*/ 33 w 176"/>
                <a:gd name="T83" fmla="*/ 89 h 120"/>
                <a:gd name="T84" fmla="*/ 37 w 176"/>
                <a:gd name="T85" fmla="*/ 84 h 120"/>
                <a:gd name="T86" fmla="*/ 41 w 176"/>
                <a:gd name="T87" fmla="*/ 81 h 120"/>
                <a:gd name="T88" fmla="*/ 28 w 176"/>
                <a:gd name="T89" fmla="*/ 77 h 120"/>
                <a:gd name="T90" fmla="*/ 19 w 176"/>
                <a:gd name="T91" fmla="*/ 81 h 120"/>
                <a:gd name="T92" fmla="*/ 12 w 176"/>
                <a:gd name="T93" fmla="*/ 86 h 120"/>
                <a:gd name="T94" fmla="*/ 35 w 176"/>
                <a:gd name="T95" fmla="*/ 76 h 120"/>
                <a:gd name="T96" fmla="*/ 43 w 176"/>
                <a:gd name="T97" fmla="*/ 76 h 120"/>
                <a:gd name="T98" fmla="*/ 36 w 176"/>
                <a:gd name="T99" fmla="*/ 75 h 120"/>
                <a:gd name="T100" fmla="*/ 27 w 176"/>
                <a:gd name="T101" fmla="*/ 59 h 120"/>
                <a:gd name="T102" fmla="*/ 27 w 176"/>
                <a:gd name="T103" fmla="*/ 65 h 120"/>
                <a:gd name="T104" fmla="*/ 22 w 176"/>
                <a:gd name="T105" fmla="*/ 70 h 120"/>
                <a:gd name="T106" fmla="*/ 14 w 176"/>
                <a:gd name="T107" fmla="*/ 68 h 120"/>
                <a:gd name="T108" fmla="*/ 3 w 176"/>
                <a:gd name="T109" fmla="*/ 64 h 120"/>
                <a:gd name="T110" fmla="*/ 16 w 176"/>
                <a:gd name="T111" fmla="*/ 54 h 120"/>
                <a:gd name="T112" fmla="*/ 36 w 176"/>
                <a:gd name="T113" fmla="*/ 52 h 120"/>
                <a:gd name="T114" fmla="*/ 33 w 176"/>
                <a:gd name="T115" fmla="*/ 57 h 120"/>
                <a:gd name="T116" fmla="*/ 36 w 176"/>
                <a:gd name="T117"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20">
                  <a:moveTo>
                    <a:pt x="39" y="52"/>
                  </a:moveTo>
                  <a:cubicBezTo>
                    <a:pt x="40" y="50"/>
                    <a:pt x="40" y="50"/>
                    <a:pt x="40" y="50"/>
                  </a:cubicBezTo>
                  <a:cubicBezTo>
                    <a:pt x="41" y="48"/>
                    <a:pt x="41" y="48"/>
                    <a:pt x="41" y="48"/>
                  </a:cubicBezTo>
                  <a:cubicBezTo>
                    <a:pt x="41" y="45"/>
                    <a:pt x="41" y="45"/>
                    <a:pt x="41" y="45"/>
                  </a:cubicBezTo>
                  <a:cubicBezTo>
                    <a:pt x="39" y="45"/>
                    <a:pt x="39" y="45"/>
                    <a:pt x="39" y="45"/>
                  </a:cubicBezTo>
                  <a:cubicBezTo>
                    <a:pt x="38" y="42"/>
                    <a:pt x="38" y="42"/>
                    <a:pt x="38" y="42"/>
                  </a:cubicBezTo>
                  <a:cubicBezTo>
                    <a:pt x="38" y="42"/>
                    <a:pt x="39" y="41"/>
                    <a:pt x="40" y="41"/>
                  </a:cubicBezTo>
                  <a:cubicBezTo>
                    <a:pt x="40" y="40"/>
                    <a:pt x="43" y="40"/>
                    <a:pt x="43" y="40"/>
                  </a:cubicBezTo>
                  <a:cubicBezTo>
                    <a:pt x="45" y="38"/>
                    <a:pt x="45" y="38"/>
                    <a:pt x="45" y="38"/>
                  </a:cubicBezTo>
                  <a:cubicBezTo>
                    <a:pt x="45" y="38"/>
                    <a:pt x="44" y="36"/>
                    <a:pt x="46" y="36"/>
                  </a:cubicBezTo>
                  <a:cubicBezTo>
                    <a:pt x="47" y="36"/>
                    <a:pt x="49" y="36"/>
                    <a:pt x="50" y="36"/>
                  </a:cubicBezTo>
                  <a:cubicBezTo>
                    <a:pt x="51" y="36"/>
                    <a:pt x="52" y="35"/>
                    <a:pt x="52" y="35"/>
                  </a:cubicBezTo>
                  <a:cubicBezTo>
                    <a:pt x="54" y="35"/>
                    <a:pt x="55" y="36"/>
                    <a:pt x="54" y="35"/>
                  </a:cubicBezTo>
                  <a:cubicBezTo>
                    <a:pt x="54" y="35"/>
                    <a:pt x="54" y="34"/>
                    <a:pt x="53" y="33"/>
                  </a:cubicBezTo>
                  <a:cubicBezTo>
                    <a:pt x="52" y="32"/>
                    <a:pt x="49" y="30"/>
                    <a:pt x="51" y="29"/>
                  </a:cubicBezTo>
                  <a:cubicBezTo>
                    <a:pt x="52" y="28"/>
                    <a:pt x="53" y="28"/>
                    <a:pt x="54" y="29"/>
                  </a:cubicBezTo>
                  <a:cubicBezTo>
                    <a:pt x="55" y="29"/>
                    <a:pt x="56" y="31"/>
                    <a:pt x="56" y="31"/>
                  </a:cubicBezTo>
                  <a:cubicBezTo>
                    <a:pt x="56" y="27"/>
                    <a:pt x="56" y="27"/>
                    <a:pt x="56" y="27"/>
                  </a:cubicBezTo>
                  <a:cubicBezTo>
                    <a:pt x="56" y="27"/>
                    <a:pt x="59" y="27"/>
                    <a:pt x="60" y="26"/>
                  </a:cubicBezTo>
                  <a:cubicBezTo>
                    <a:pt x="60" y="25"/>
                    <a:pt x="59" y="23"/>
                    <a:pt x="59" y="23"/>
                  </a:cubicBezTo>
                  <a:cubicBezTo>
                    <a:pt x="59" y="23"/>
                    <a:pt x="59" y="23"/>
                    <a:pt x="62" y="23"/>
                  </a:cubicBezTo>
                  <a:cubicBezTo>
                    <a:pt x="65" y="22"/>
                    <a:pt x="64" y="22"/>
                    <a:pt x="66" y="22"/>
                  </a:cubicBezTo>
                  <a:cubicBezTo>
                    <a:pt x="67" y="22"/>
                    <a:pt x="70" y="22"/>
                    <a:pt x="70" y="22"/>
                  </a:cubicBezTo>
                  <a:cubicBezTo>
                    <a:pt x="70" y="22"/>
                    <a:pt x="72" y="21"/>
                    <a:pt x="71" y="20"/>
                  </a:cubicBezTo>
                  <a:cubicBezTo>
                    <a:pt x="71" y="19"/>
                    <a:pt x="69" y="17"/>
                    <a:pt x="69" y="17"/>
                  </a:cubicBezTo>
                  <a:cubicBezTo>
                    <a:pt x="69" y="17"/>
                    <a:pt x="70" y="14"/>
                    <a:pt x="70" y="15"/>
                  </a:cubicBezTo>
                  <a:cubicBezTo>
                    <a:pt x="70" y="17"/>
                    <a:pt x="73" y="19"/>
                    <a:pt x="73" y="19"/>
                  </a:cubicBezTo>
                  <a:cubicBezTo>
                    <a:pt x="75" y="17"/>
                    <a:pt x="75" y="17"/>
                    <a:pt x="75" y="17"/>
                  </a:cubicBezTo>
                  <a:cubicBezTo>
                    <a:pt x="78" y="16"/>
                    <a:pt x="78" y="16"/>
                    <a:pt x="78" y="16"/>
                  </a:cubicBezTo>
                  <a:cubicBezTo>
                    <a:pt x="81" y="15"/>
                    <a:pt x="81" y="15"/>
                    <a:pt x="81" y="15"/>
                  </a:cubicBezTo>
                  <a:cubicBezTo>
                    <a:pt x="81" y="15"/>
                    <a:pt x="84" y="15"/>
                    <a:pt x="86" y="15"/>
                  </a:cubicBezTo>
                  <a:cubicBezTo>
                    <a:pt x="87" y="15"/>
                    <a:pt x="90" y="14"/>
                    <a:pt x="90" y="14"/>
                  </a:cubicBezTo>
                  <a:cubicBezTo>
                    <a:pt x="91" y="12"/>
                    <a:pt x="91" y="12"/>
                    <a:pt x="91" y="12"/>
                  </a:cubicBezTo>
                  <a:cubicBezTo>
                    <a:pt x="87" y="8"/>
                    <a:pt x="87" y="8"/>
                    <a:pt x="87" y="8"/>
                  </a:cubicBezTo>
                  <a:cubicBezTo>
                    <a:pt x="87" y="8"/>
                    <a:pt x="89" y="5"/>
                    <a:pt x="89" y="6"/>
                  </a:cubicBezTo>
                  <a:cubicBezTo>
                    <a:pt x="90" y="7"/>
                    <a:pt x="90" y="9"/>
                    <a:pt x="91" y="9"/>
                  </a:cubicBezTo>
                  <a:cubicBezTo>
                    <a:pt x="92" y="9"/>
                    <a:pt x="93" y="10"/>
                    <a:pt x="94" y="9"/>
                  </a:cubicBezTo>
                  <a:cubicBezTo>
                    <a:pt x="94" y="8"/>
                    <a:pt x="94" y="5"/>
                    <a:pt x="94" y="5"/>
                  </a:cubicBezTo>
                  <a:cubicBezTo>
                    <a:pt x="94" y="5"/>
                    <a:pt x="93" y="4"/>
                    <a:pt x="94" y="4"/>
                  </a:cubicBezTo>
                  <a:cubicBezTo>
                    <a:pt x="95" y="5"/>
                    <a:pt x="97" y="7"/>
                    <a:pt x="97" y="7"/>
                  </a:cubicBezTo>
                  <a:cubicBezTo>
                    <a:pt x="100" y="7"/>
                    <a:pt x="100" y="7"/>
                    <a:pt x="100" y="7"/>
                  </a:cubicBezTo>
                  <a:cubicBezTo>
                    <a:pt x="103" y="4"/>
                    <a:pt x="103" y="4"/>
                    <a:pt x="103" y="4"/>
                  </a:cubicBezTo>
                  <a:cubicBezTo>
                    <a:pt x="104" y="6"/>
                    <a:pt x="104" y="6"/>
                    <a:pt x="104" y="6"/>
                  </a:cubicBezTo>
                  <a:cubicBezTo>
                    <a:pt x="104" y="6"/>
                    <a:pt x="106" y="5"/>
                    <a:pt x="107" y="5"/>
                  </a:cubicBezTo>
                  <a:cubicBezTo>
                    <a:pt x="108" y="5"/>
                    <a:pt x="108" y="4"/>
                    <a:pt x="109" y="4"/>
                  </a:cubicBezTo>
                  <a:cubicBezTo>
                    <a:pt x="110" y="4"/>
                    <a:pt x="112" y="5"/>
                    <a:pt x="112" y="5"/>
                  </a:cubicBezTo>
                  <a:cubicBezTo>
                    <a:pt x="117" y="6"/>
                    <a:pt x="117" y="6"/>
                    <a:pt x="117" y="6"/>
                  </a:cubicBezTo>
                  <a:cubicBezTo>
                    <a:pt x="119" y="3"/>
                    <a:pt x="119" y="3"/>
                    <a:pt x="119" y="3"/>
                  </a:cubicBezTo>
                  <a:cubicBezTo>
                    <a:pt x="124" y="5"/>
                    <a:pt x="124" y="5"/>
                    <a:pt x="124" y="5"/>
                  </a:cubicBezTo>
                  <a:cubicBezTo>
                    <a:pt x="128" y="7"/>
                    <a:pt x="128" y="7"/>
                    <a:pt x="128" y="7"/>
                  </a:cubicBezTo>
                  <a:cubicBezTo>
                    <a:pt x="133" y="7"/>
                    <a:pt x="133" y="7"/>
                    <a:pt x="133" y="7"/>
                  </a:cubicBezTo>
                  <a:cubicBezTo>
                    <a:pt x="133" y="7"/>
                    <a:pt x="137" y="5"/>
                    <a:pt x="138" y="5"/>
                  </a:cubicBezTo>
                  <a:cubicBezTo>
                    <a:pt x="140" y="4"/>
                    <a:pt x="144" y="4"/>
                    <a:pt x="144" y="4"/>
                  </a:cubicBezTo>
                  <a:cubicBezTo>
                    <a:pt x="144" y="4"/>
                    <a:pt x="145" y="4"/>
                    <a:pt x="147" y="4"/>
                  </a:cubicBezTo>
                  <a:cubicBezTo>
                    <a:pt x="149" y="3"/>
                    <a:pt x="154" y="3"/>
                    <a:pt x="154" y="3"/>
                  </a:cubicBezTo>
                  <a:cubicBezTo>
                    <a:pt x="157" y="0"/>
                    <a:pt x="157" y="0"/>
                    <a:pt x="157" y="0"/>
                  </a:cubicBezTo>
                  <a:cubicBezTo>
                    <a:pt x="162" y="2"/>
                    <a:pt x="162" y="2"/>
                    <a:pt x="162" y="2"/>
                  </a:cubicBezTo>
                  <a:cubicBezTo>
                    <a:pt x="162" y="4"/>
                    <a:pt x="162" y="4"/>
                    <a:pt x="162" y="4"/>
                  </a:cubicBezTo>
                  <a:cubicBezTo>
                    <a:pt x="157" y="8"/>
                    <a:pt x="157" y="8"/>
                    <a:pt x="157" y="8"/>
                  </a:cubicBezTo>
                  <a:cubicBezTo>
                    <a:pt x="157" y="15"/>
                    <a:pt x="157" y="15"/>
                    <a:pt x="157" y="15"/>
                  </a:cubicBezTo>
                  <a:cubicBezTo>
                    <a:pt x="156" y="25"/>
                    <a:pt x="153" y="30"/>
                    <a:pt x="152" y="36"/>
                  </a:cubicBezTo>
                  <a:cubicBezTo>
                    <a:pt x="151" y="39"/>
                    <a:pt x="149" y="40"/>
                    <a:pt x="152" y="45"/>
                  </a:cubicBezTo>
                  <a:cubicBezTo>
                    <a:pt x="154" y="47"/>
                    <a:pt x="154" y="54"/>
                    <a:pt x="158" y="58"/>
                  </a:cubicBezTo>
                  <a:cubicBezTo>
                    <a:pt x="160" y="60"/>
                    <a:pt x="158" y="65"/>
                    <a:pt x="161" y="67"/>
                  </a:cubicBezTo>
                  <a:cubicBezTo>
                    <a:pt x="161" y="67"/>
                    <a:pt x="161" y="68"/>
                    <a:pt x="162" y="70"/>
                  </a:cubicBezTo>
                  <a:cubicBezTo>
                    <a:pt x="164" y="72"/>
                    <a:pt x="164" y="71"/>
                    <a:pt x="165" y="72"/>
                  </a:cubicBezTo>
                  <a:cubicBezTo>
                    <a:pt x="165" y="72"/>
                    <a:pt x="167" y="73"/>
                    <a:pt x="168" y="74"/>
                  </a:cubicBezTo>
                  <a:cubicBezTo>
                    <a:pt x="169" y="75"/>
                    <a:pt x="169" y="77"/>
                    <a:pt x="169" y="78"/>
                  </a:cubicBezTo>
                  <a:cubicBezTo>
                    <a:pt x="169" y="79"/>
                    <a:pt x="170" y="80"/>
                    <a:pt x="170" y="80"/>
                  </a:cubicBezTo>
                  <a:cubicBezTo>
                    <a:pt x="170" y="80"/>
                    <a:pt x="171" y="79"/>
                    <a:pt x="171" y="80"/>
                  </a:cubicBezTo>
                  <a:cubicBezTo>
                    <a:pt x="171" y="81"/>
                    <a:pt x="170" y="79"/>
                    <a:pt x="171" y="81"/>
                  </a:cubicBezTo>
                  <a:cubicBezTo>
                    <a:pt x="173" y="83"/>
                    <a:pt x="176" y="83"/>
                    <a:pt x="176" y="83"/>
                  </a:cubicBezTo>
                  <a:cubicBezTo>
                    <a:pt x="175" y="87"/>
                    <a:pt x="175" y="87"/>
                    <a:pt x="175" y="87"/>
                  </a:cubicBezTo>
                  <a:cubicBezTo>
                    <a:pt x="173" y="88"/>
                    <a:pt x="173" y="88"/>
                    <a:pt x="173" y="88"/>
                  </a:cubicBezTo>
                  <a:cubicBezTo>
                    <a:pt x="173" y="88"/>
                    <a:pt x="168" y="88"/>
                    <a:pt x="168" y="90"/>
                  </a:cubicBezTo>
                  <a:cubicBezTo>
                    <a:pt x="168" y="91"/>
                    <a:pt x="168" y="95"/>
                    <a:pt x="168" y="95"/>
                  </a:cubicBezTo>
                  <a:cubicBezTo>
                    <a:pt x="165" y="98"/>
                    <a:pt x="165" y="98"/>
                    <a:pt x="165" y="98"/>
                  </a:cubicBezTo>
                  <a:cubicBezTo>
                    <a:pt x="165" y="98"/>
                    <a:pt x="167" y="102"/>
                    <a:pt x="167" y="103"/>
                  </a:cubicBezTo>
                  <a:cubicBezTo>
                    <a:pt x="167" y="104"/>
                    <a:pt x="168" y="104"/>
                    <a:pt x="168" y="104"/>
                  </a:cubicBezTo>
                  <a:cubicBezTo>
                    <a:pt x="165" y="105"/>
                    <a:pt x="165" y="105"/>
                    <a:pt x="165" y="105"/>
                  </a:cubicBezTo>
                  <a:cubicBezTo>
                    <a:pt x="161" y="105"/>
                    <a:pt x="161" y="105"/>
                    <a:pt x="161" y="105"/>
                  </a:cubicBezTo>
                  <a:cubicBezTo>
                    <a:pt x="153" y="103"/>
                    <a:pt x="153" y="103"/>
                    <a:pt x="153" y="103"/>
                  </a:cubicBezTo>
                  <a:cubicBezTo>
                    <a:pt x="151" y="106"/>
                    <a:pt x="151" y="106"/>
                    <a:pt x="151" y="106"/>
                  </a:cubicBezTo>
                  <a:cubicBezTo>
                    <a:pt x="149" y="106"/>
                    <a:pt x="149" y="106"/>
                    <a:pt x="149" y="106"/>
                  </a:cubicBezTo>
                  <a:cubicBezTo>
                    <a:pt x="149" y="106"/>
                    <a:pt x="148" y="108"/>
                    <a:pt x="146" y="109"/>
                  </a:cubicBezTo>
                  <a:cubicBezTo>
                    <a:pt x="145" y="110"/>
                    <a:pt x="144" y="111"/>
                    <a:pt x="143" y="111"/>
                  </a:cubicBezTo>
                  <a:cubicBezTo>
                    <a:pt x="141" y="112"/>
                    <a:pt x="139" y="110"/>
                    <a:pt x="139" y="110"/>
                  </a:cubicBezTo>
                  <a:cubicBezTo>
                    <a:pt x="136" y="109"/>
                    <a:pt x="136" y="109"/>
                    <a:pt x="136" y="109"/>
                  </a:cubicBezTo>
                  <a:cubicBezTo>
                    <a:pt x="133" y="105"/>
                    <a:pt x="133" y="105"/>
                    <a:pt x="133" y="105"/>
                  </a:cubicBezTo>
                  <a:cubicBezTo>
                    <a:pt x="124" y="99"/>
                    <a:pt x="124" y="99"/>
                    <a:pt x="124" y="99"/>
                  </a:cubicBezTo>
                  <a:cubicBezTo>
                    <a:pt x="119" y="97"/>
                    <a:pt x="119" y="97"/>
                    <a:pt x="119" y="97"/>
                  </a:cubicBezTo>
                  <a:cubicBezTo>
                    <a:pt x="115" y="96"/>
                    <a:pt x="115" y="96"/>
                    <a:pt x="115" y="96"/>
                  </a:cubicBezTo>
                  <a:cubicBezTo>
                    <a:pt x="110" y="96"/>
                    <a:pt x="110" y="96"/>
                    <a:pt x="110" y="96"/>
                  </a:cubicBezTo>
                  <a:cubicBezTo>
                    <a:pt x="106" y="94"/>
                    <a:pt x="106" y="94"/>
                    <a:pt x="106" y="94"/>
                  </a:cubicBezTo>
                  <a:cubicBezTo>
                    <a:pt x="102" y="94"/>
                    <a:pt x="102" y="94"/>
                    <a:pt x="102" y="94"/>
                  </a:cubicBezTo>
                  <a:cubicBezTo>
                    <a:pt x="97" y="92"/>
                    <a:pt x="97" y="92"/>
                    <a:pt x="97" y="92"/>
                  </a:cubicBezTo>
                  <a:cubicBezTo>
                    <a:pt x="93" y="95"/>
                    <a:pt x="93" y="95"/>
                    <a:pt x="93" y="95"/>
                  </a:cubicBezTo>
                  <a:cubicBezTo>
                    <a:pt x="88" y="98"/>
                    <a:pt x="88" y="98"/>
                    <a:pt x="88" y="98"/>
                  </a:cubicBezTo>
                  <a:cubicBezTo>
                    <a:pt x="83" y="103"/>
                    <a:pt x="83" y="103"/>
                    <a:pt x="83" y="103"/>
                  </a:cubicBezTo>
                  <a:cubicBezTo>
                    <a:pt x="83" y="103"/>
                    <a:pt x="80" y="106"/>
                    <a:pt x="78" y="107"/>
                  </a:cubicBezTo>
                  <a:cubicBezTo>
                    <a:pt x="77" y="106"/>
                    <a:pt x="77" y="106"/>
                    <a:pt x="77" y="106"/>
                  </a:cubicBezTo>
                  <a:cubicBezTo>
                    <a:pt x="77" y="106"/>
                    <a:pt x="77" y="103"/>
                    <a:pt x="78" y="101"/>
                  </a:cubicBezTo>
                  <a:cubicBezTo>
                    <a:pt x="79" y="100"/>
                    <a:pt x="79" y="98"/>
                    <a:pt x="79" y="97"/>
                  </a:cubicBezTo>
                  <a:cubicBezTo>
                    <a:pt x="79" y="96"/>
                    <a:pt x="79" y="94"/>
                    <a:pt x="78" y="92"/>
                  </a:cubicBezTo>
                  <a:cubicBezTo>
                    <a:pt x="78" y="90"/>
                    <a:pt x="77" y="87"/>
                    <a:pt x="77" y="87"/>
                  </a:cubicBezTo>
                  <a:cubicBezTo>
                    <a:pt x="80" y="85"/>
                    <a:pt x="80" y="85"/>
                    <a:pt x="80" y="85"/>
                  </a:cubicBezTo>
                  <a:cubicBezTo>
                    <a:pt x="78" y="80"/>
                    <a:pt x="78" y="80"/>
                    <a:pt x="78" y="80"/>
                  </a:cubicBezTo>
                  <a:cubicBezTo>
                    <a:pt x="76" y="80"/>
                    <a:pt x="76" y="80"/>
                    <a:pt x="76" y="80"/>
                  </a:cubicBezTo>
                  <a:cubicBezTo>
                    <a:pt x="73" y="80"/>
                    <a:pt x="73" y="80"/>
                    <a:pt x="73" y="80"/>
                  </a:cubicBezTo>
                  <a:cubicBezTo>
                    <a:pt x="71" y="83"/>
                    <a:pt x="71" y="83"/>
                    <a:pt x="71" y="83"/>
                  </a:cubicBezTo>
                  <a:cubicBezTo>
                    <a:pt x="71" y="83"/>
                    <a:pt x="72" y="85"/>
                    <a:pt x="72" y="86"/>
                  </a:cubicBezTo>
                  <a:cubicBezTo>
                    <a:pt x="71" y="87"/>
                    <a:pt x="69" y="87"/>
                    <a:pt x="69" y="87"/>
                  </a:cubicBezTo>
                  <a:cubicBezTo>
                    <a:pt x="68" y="88"/>
                    <a:pt x="68" y="91"/>
                    <a:pt x="68" y="91"/>
                  </a:cubicBezTo>
                  <a:cubicBezTo>
                    <a:pt x="64" y="87"/>
                    <a:pt x="64" y="87"/>
                    <a:pt x="64" y="87"/>
                  </a:cubicBezTo>
                  <a:cubicBezTo>
                    <a:pt x="64" y="87"/>
                    <a:pt x="62" y="87"/>
                    <a:pt x="61" y="86"/>
                  </a:cubicBezTo>
                  <a:cubicBezTo>
                    <a:pt x="60" y="86"/>
                    <a:pt x="58" y="86"/>
                    <a:pt x="58" y="86"/>
                  </a:cubicBezTo>
                  <a:cubicBezTo>
                    <a:pt x="58" y="86"/>
                    <a:pt x="58" y="86"/>
                    <a:pt x="57" y="86"/>
                  </a:cubicBezTo>
                  <a:cubicBezTo>
                    <a:pt x="55" y="86"/>
                    <a:pt x="55" y="86"/>
                    <a:pt x="54" y="84"/>
                  </a:cubicBezTo>
                  <a:cubicBezTo>
                    <a:pt x="53" y="82"/>
                    <a:pt x="50" y="77"/>
                    <a:pt x="50" y="77"/>
                  </a:cubicBezTo>
                  <a:cubicBezTo>
                    <a:pt x="50" y="77"/>
                    <a:pt x="49" y="75"/>
                    <a:pt x="48" y="75"/>
                  </a:cubicBezTo>
                  <a:cubicBezTo>
                    <a:pt x="48" y="75"/>
                    <a:pt x="47" y="77"/>
                    <a:pt x="47" y="77"/>
                  </a:cubicBezTo>
                  <a:cubicBezTo>
                    <a:pt x="46" y="77"/>
                    <a:pt x="46" y="75"/>
                    <a:pt x="46" y="74"/>
                  </a:cubicBezTo>
                  <a:cubicBezTo>
                    <a:pt x="46" y="73"/>
                    <a:pt x="46" y="72"/>
                    <a:pt x="46" y="70"/>
                  </a:cubicBezTo>
                  <a:cubicBezTo>
                    <a:pt x="46" y="68"/>
                    <a:pt x="45" y="66"/>
                    <a:pt x="46" y="66"/>
                  </a:cubicBezTo>
                  <a:cubicBezTo>
                    <a:pt x="46" y="66"/>
                    <a:pt x="47" y="67"/>
                    <a:pt x="48" y="67"/>
                  </a:cubicBezTo>
                  <a:cubicBezTo>
                    <a:pt x="49" y="67"/>
                    <a:pt x="49" y="65"/>
                    <a:pt x="49" y="65"/>
                  </a:cubicBezTo>
                  <a:cubicBezTo>
                    <a:pt x="50" y="65"/>
                    <a:pt x="51" y="66"/>
                    <a:pt x="51" y="66"/>
                  </a:cubicBezTo>
                  <a:cubicBezTo>
                    <a:pt x="52" y="66"/>
                    <a:pt x="53" y="66"/>
                    <a:pt x="53" y="66"/>
                  </a:cubicBezTo>
                  <a:cubicBezTo>
                    <a:pt x="54" y="65"/>
                    <a:pt x="54" y="65"/>
                    <a:pt x="54" y="64"/>
                  </a:cubicBezTo>
                  <a:cubicBezTo>
                    <a:pt x="54" y="63"/>
                    <a:pt x="53" y="62"/>
                    <a:pt x="53" y="62"/>
                  </a:cubicBezTo>
                  <a:cubicBezTo>
                    <a:pt x="52" y="62"/>
                    <a:pt x="46" y="65"/>
                    <a:pt x="46" y="65"/>
                  </a:cubicBezTo>
                  <a:cubicBezTo>
                    <a:pt x="42" y="65"/>
                    <a:pt x="42" y="65"/>
                    <a:pt x="42" y="65"/>
                  </a:cubicBezTo>
                  <a:cubicBezTo>
                    <a:pt x="44" y="63"/>
                    <a:pt x="44" y="63"/>
                    <a:pt x="44" y="63"/>
                  </a:cubicBezTo>
                  <a:cubicBezTo>
                    <a:pt x="42" y="61"/>
                    <a:pt x="42" y="61"/>
                    <a:pt x="42" y="61"/>
                  </a:cubicBezTo>
                  <a:cubicBezTo>
                    <a:pt x="42" y="59"/>
                    <a:pt x="42" y="59"/>
                    <a:pt x="42" y="59"/>
                  </a:cubicBezTo>
                  <a:cubicBezTo>
                    <a:pt x="40" y="58"/>
                    <a:pt x="40" y="58"/>
                    <a:pt x="40" y="58"/>
                  </a:cubicBezTo>
                  <a:cubicBezTo>
                    <a:pt x="41" y="56"/>
                    <a:pt x="41" y="56"/>
                    <a:pt x="41" y="56"/>
                  </a:cubicBezTo>
                  <a:cubicBezTo>
                    <a:pt x="43" y="56"/>
                    <a:pt x="43" y="56"/>
                    <a:pt x="43" y="56"/>
                  </a:cubicBezTo>
                  <a:cubicBezTo>
                    <a:pt x="45" y="55"/>
                    <a:pt x="45" y="55"/>
                    <a:pt x="45" y="55"/>
                  </a:cubicBezTo>
                  <a:cubicBezTo>
                    <a:pt x="45" y="51"/>
                    <a:pt x="45" y="51"/>
                    <a:pt x="45" y="51"/>
                  </a:cubicBezTo>
                  <a:cubicBezTo>
                    <a:pt x="43" y="52"/>
                    <a:pt x="43" y="52"/>
                    <a:pt x="43" y="52"/>
                  </a:cubicBezTo>
                  <a:cubicBezTo>
                    <a:pt x="44" y="54"/>
                    <a:pt x="44" y="54"/>
                    <a:pt x="44" y="54"/>
                  </a:cubicBezTo>
                  <a:cubicBezTo>
                    <a:pt x="40" y="54"/>
                    <a:pt x="40" y="54"/>
                    <a:pt x="40" y="54"/>
                  </a:cubicBezTo>
                  <a:cubicBezTo>
                    <a:pt x="39" y="52"/>
                    <a:pt x="39" y="52"/>
                    <a:pt x="39" y="52"/>
                  </a:cubicBezTo>
                  <a:close/>
                  <a:moveTo>
                    <a:pt x="23" y="103"/>
                  </a:moveTo>
                  <a:cubicBezTo>
                    <a:pt x="23" y="103"/>
                    <a:pt x="23" y="103"/>
                    <a:pt x="23" y="103"/>
                  </a:cubicBezTo>
                  <a:cubicBezTo>
                    <a:pt x="23" y="103"/>
                    <a:pt x="25" y="103"/>
                    <a:pt x="25" y="103"/>
                  </a:cubicBezTo>
                  <a:cubicBezTo>
                    <a:pt x="25" y="103"/>
                    <a:pt x="26" y="104"/>
                    <a:pt x="25" y="104"/>
                  </a:cubicBezTo>
                  <a:cubicBezTo>
                    <a:pt x="25" y="105"/>
                    <a:pt x="26" y="105"/>
                    <a:pt x="25" y="105"/>
                  </a:cubicBezTo>
                  <a:cubicBezTo>
                    <a:pt x="24" y="105"/>
                    <a:pt x="22" y="106"/>
                    <a:pt x="22" y="105"/>
                  </a:cubicBezTo>
                  <a:cubicBezTo>
                    <a:pt x="22" y="105"/>
                    <a:pt x="23" y="104"/>
                    <a:pt x="23" y="104"/>
                  </a:cubicBezTo>
                  <a:cubicBezTo>
                    <a:pt x="23" y="103"/>
                    <a:pt x="23" y="103"/>
                    <a:pt x="23" y="103"/>
                  </a:cubicBezTo>
                  <a:close/>
                  <a:moveTo>
                    <a:pt x="64" y="95"/>
                  </a:moveTo>
                  <a:cubicBezTo>
                    <a:pt x="64" y="95"/>
                    <a:pt x="64" y="95"/>
                    <a:pt x="64" y="95"/>
                  </a:cubicBezTo>
                  <a:cubicBezTo>
                    <a:pt x="64" y="95"/>
                    <a:pt x="63" y="98"/>
                    <a:pt x="64" y="98"/>
                  </a:cubicBezTo>
                  <a:cubicBezTo>
                    <a:pt x="64" y="98"/>
                    <a:pt x="65" y="98"/>
                    <a:pt x="66" y="98"/>
                  </a:cubicBezTo>
                  <a:cubicBezTo>
                    <a:pt x="67" y="97"/>
                    <a:pt x="67" y="97"/>
                    <a:pt x="67" y="97"/>
                  </a:cubicBezTo>
                  <a:cubicBezTo>
                    <a:pt x="67" y="96"/>
                    <a:pt x="67" y="95"/>
                    <a:pt x="67" y="95"/>
                  </a:cubicBezTo>
                  <a:cubicBezTo>
                    <a:pt x="64" y="95"/>
                    <a:pt x="64" y="95"/>
                    <a:pt x="64" y="95"/>
                  </a:cubicBezTo>
                  <a:close/>
                  <a:moveTo>
                    <a:pt x="9" y="91"/>
                  </a:moveTo>
                  <a:cubicBezTo>
                    <a:pt x="9" y="91"/>
                    <a:pt x="9" y="91"/>
                    <a:pt x="9" y="91"/>
                  </a:cubicBezTo>
                  <a:cubicBezTo>
                    <a:pt x="8" y="92"/>
                    <a:pt x="8" y="92"/>
                    <a:pt x="8" y="92"/>
                  </a:cubicBezTo>
                  <a:cubicBezTo>
                    <a:pt x="8" y="92"/>
                    <a:pt x="7" y="89"/>
                    <a:pt x="7" y="88"/>
                  </a:cubicBezTo>
                  <a:cubicBezTo>
                    <a:pt x="7" y="88"/>
                    <a:pt x="5" y="87"/>
                    <a:pt x="5" y="87"/>
                  </a:cubicBezTo>
                  <a:cubicBezTo>
                    <a:pt x="5" y="87"/>
                    <a:pt x="4" y="87"/>
                    <a:pt x="4" y="87"/>
                  </a:cubicBezTo>
                  <a:cubicBezTo>
                    <a:pt x="3" y="87"/>
                    <a:pt x="3" y="88"/>
                    <a:pt x="3" y="88"/>
                  </a:cubicBezTo>
                  <a:cubicBezTo>
                    <a:pt x="2" y="88"/>
                    <a:pt x="2" y="88"/>
                    <a:pt x="2" y="88"/>
                  </a:cubicBezTo>
                  <a:cubicBezTo>
                    <a:pt x="2" y="88"/>
                    <a:pt x="1" y="88"/>
                    <a:pt x="1" y="88"/>
                  </a:cubicBezTo>
                  <a:cubicBezTo>
                    <a:pt x="0" y="89"/>
                    <a:pt x="1" y="90"/>
                    <a:pt x="1" y="90"/>
                  </a:cubicBezTo>
                  <a:cubicBezTo>
                    <a:pt x="1" y="90"/>
                    <a:pt x="2" y="90"/>
                    <a:pt x="3" y="91"/>
                  </a:cubicBezTo>
                  <a:cubicBezTo>
                    <a:pt x="4" y="91"/>
                    <a:pt x="4" y="91"/>
                    <a:pt x="4" y="91"/>
                  </a:cubicBezTo>
                  <a:cubicBezTo>
                    <a:pt x="4" y="91"/>
                    <a:pt x="6" y="93"/>
                    <a:pt x="7" y="94"/>
                  </a:cubicBezTo>
                  <a:cubicBezTo>
                    <a:pt x="7" y="94"/>
                    <a:pt x="7" y="95"/>
                    <a:pt x="7" y="95"/>
                  </a:cubicBezTo>
                  <a:cubicBezTo>
                    <a:pt x="4" y="97"/>
                    <a:pt x="4" y="97"/>
                    <a:pt x="4" y="97"/>
                  </a:cubicBezTo>
                  <a:cubicBezTo>
                    <a:pt x="4" y="97"/>
                    <a:pt x="5" y="98"/>
                    <a:pt x="5" y="98"/>
                  </a:cubicBezTo>
                  <a:cubicBezTo>
                    <a:pt x="6" y="98"/>
                    <a:pt x="4" y="99"/>
                    <a:pt x="4" y="99"/>
                  </a:cubicBezTo>
                  <a:cubicBezTo>
                    <a:pt x="4" y="99"/>
                    <a:pt x="4" y="101"/>
                    <a:pt x="4" y="101"/>
                  </a:cubicBezTo>
                  <a:cubicBezTo>
                    <a:pt x="4" y="101"/>
                    <a:pt x="5" y="102"/>
                    <a:pt x="7" y="102"/>
                  </a:cubicBezTo>
                  <a:cubicBezTo>
                    <a:pt x="9" y="103"/>
                    <a:pt x="9" y="102"/>
                    <a:pt x="9" y="102"/>
                  </a:cubicBezTo>
                  <a:cubicBezTo>
                    <a:pt x="10" y="103"/>
                    <a:pt x="10" y="103"/>
                    <a:pt x="10" y="103"/>
                  </a:cubicBezTo>
                  <a:cubicBezTo>
                    <a:pt x="10" y="104"/>
                    <a:pt x="10" y="104"/>
                    <a:pt x="10" y="104"/>
                  </a:cubicBezTo>
                  <a:cubicBezTo>
                    <a:pt x="11" y="105"/>
                    <a:pt x="11" y="105"/>
                    <a:pt x="11" y="105"/>
                  </a:cubicBezTo>
                  <a:cubicBezTo>
                    <a:pt x="14" y="106"/>
                    <a:pt x="14" y="106"/>
                    <a:pt x="14" y="106"/>
                  </a:cubicBezTo>
                  <a:cubicBezTo>
                    <a:pt x="14" y="107"/>
                    <a:pt x="14" y="107"/>
                    <a:pt x="14" y="107"/>
                  </a:cubicBezTo>
                  <a:cubicBezTo>
                    <a:pt x="14" y="110"/>
                    <a:pt x="14" y="110"/>
                    <a:pt x="14" y="110"/>
                  </a:cubicBezTo>
                  <a:cubicBezTo>
                    <a:pt x="14" y="110"/>
                    <a:pt x="13" y="110"/>
                    <a:pt x="12" y="110"/>
                  </a:cubicBezTo>
                  <a:cubicBezTo>
                    <a:pt x="12" y="111"/>
                    <a:pt x="12" y="112"/>
                    <a:pt x="11" y="112"/>
                  </a:cubicBezTo>
                  <a:cubicBezTo>
                    <a:pt x="11" y="112"/>
                    <a:pt x="11" y="114"/>
                    <a:pt x="10" y="115"/>
                  </a:cubicBezTo>
                  <a:cubicBezTo>
                    <a:pt x="10" y="116"/>
                    <a:pt x="11" y="117"/>
                    <a:pt x="11" y="118"/>
                  </a:cubicBezTo>
                  <a:cubicBezTo>
                    <a:pt x="11" y="120"/>
                    <a:pt x="12" y="119"/>
                    <a:pt x="13" y="119"/>
                  </a:cubicBezTo>
                  <a:cubicBezTo>
                    <a:pt x="13" y="119"/>
                    <a:pt x="14" y="118"/>
                    <a:pt x="14" y="118"/>
                  </a:cubicBezTo>
                  <a:cubicBezTo>
                    <a:pt x="15" y="118"/>
                    <a:pt x="16" y="116"/>
                    <a:pt x="17" y="115"/>
                  </a:cubicBezTo>
                  <a:cubicBezTo>
                    <a:pt x="17" y="114"/>
                    <a:pt x="17" y="113"/>
                    <a:pt x="17" y="113"/>
                  </a:cubicBezTo>
                  <a:cubicBezTo>
                    <a:pt x="16" y="112"/>
                    <a:pt x="17" y="110"/>
                    <a:pt x="17" y="110"/>
                  </a:cubicBezTo>
                  <a:cubicBezTo>
                    <a:pt x="17" y="109"/>
                    <a:pt x="17" y="109"/>
                    <a:pt x="17" y="109"/>
                  </a:cubicBezTo>
                  <a:cubicBezTo>
                    <a:pt x="16" y="105"/>
                    <a:pt x="16" y="105"/>
                    <a:pt x="16" y="105"/>
                  </a:cubicBezTo>
                  <a:cubicBezTo>
                    <a:pt x="18" y="101"/>
                    <a:pt x="18" y="101"/>
                    <a:pt x="18" y="101"/>
                  </a:cubicBezTo>
                  <a:cubicBezTo>
                    <a:pt x="20" y="101"/>
                    <a:pt x="20" y="101"/>
                    <a:pt x="20" y="101"/>
                  </a:cubicBezTo>
                  <a:cubicBezTo>
                    <a:pt x="23" y="99"/>
                    <a:pt x="23" y="99"/>
                    <a:pt x="23" y="99"/>
                  </a:cubicBezTo>
                  <a:cubicBezTo>
                    <a:pt x="23" y="99"/>
                    <a:pt x="23" y="99"/>
                    <a:pt x="23" y="99"/>
                  </a:cubicBezTo>
                  <a:cubicBezTo>
                    <a:pt x="23" y="99"/>
                    <a:pt x="24" y="99"/>
                    <a:pt x="25" y="98"/>
                  </a:cubicBezTo>
                  <a:cubicBezTo>
                    <a:pt x="27" y="98"/>
                    <a:pt x="26" y="99"/>
                    <a:pt x="27" y="99"/>
                  </a:cubicBezTo>
                  <a:cubicBezTo>
                    <a:pt x="27" y="100"/>
                    <a:pt x="28" y="100"/>
                    <a:pt x="29" y="100"/>
                  </a:cubicBezTo>
                  <a:cubicBezTo>
                    <a:pt x="29" y="100"/>
                    <a:pt x="30" y="98"/>
                    <a:pt x="30" y="98"/>
                  </a:cubicBezTo>
                  <a:cubicBezTo>
                    <a:pt x="30" y="97"/>
                    <a:pt x="29" y="97"/>
                    <a:pt x="29" y="97"/>
                  </a:cubicBezTo>
                  <a:cubicBezTo>
                    <a:pt x="28" y="95"/>
                    <a:pt x="28" y="95"/>
                    <a:pt x="28" y="95"/>
                  </a:cubicBezTo>
                  <a:cubicBezTo>
                    <a:pt x="31" y="94"/>
                    <a:pt x="31" y="94"/>
                    <a:pt x="31" y="94"/>
                  </a:cubicBezTo>
                  <a:cubicBezTo>
                    <a:pt x="32" y="93"/>
                    <a:pt x="32" y="93"/>
                    <a:pt x="32" y="93"/>
                  </a:cubicBezTo>
                  <a:cubicBezTo>
                    <a:pt x="34" y="91"/>
                    <a:pt x="34" y="91"/>
                    <a:pt x="34" y="91"/>
                  </a:cubicBezTo>
                  <a:cubicBezTo>
                    <a:pt x="33" y="89"/>
                    <a:pt x="33" y="89"/>
                    <a:pt x="33" y="89"/>
                  </a:cubicBezTo>
                  <a:cubicBezTo>
                    <a:pt x="33" y="89"/>
                    <a:pt x="35" y="89"/>
                    <a:pt x="36" y="89"/>
                  </a:cubicBezTo>
                  <a:cubicBezTo>
                    <a:pt x="36" y="89"/>
                    <a:pt x="36" y="88"/>
                    <a:pt x="36" y="88"/>
                  </a:cubicBezTo>
                  <a:cubicBezTo>
                    <a:pt x="35" y="86"/>
                    <a:pt x="35" y="86"/>
                    <a:pt x="35" y="86"/>
                  </a:cubicBezTo>
                  <a:cubicBezTo>
                    <a:pt x="35" y="86"/>
                    <a:pt x="37" y="86"/>
                    <a:pt x="38" y="85"/>
                  </a:cubicBezTo>
                  <a:cubicBezTo>
                    <a:pt x="38" y="85"/>
                    <a:pt x="37" y="84"/>
                    <a:pt x="37" y="84"/>
                  </a:cubicBezTo>
                  <a:cubicBezTo>
                    <a:pt x="37" y="83"/>
                    <a:pt x="38" y="82"/>
                    <a:pt x="38" y="82"/>
                  </a:cubicBezTo>
                  <a:cubicBezTo>
                    <a:pt x="38" y="82"/>
                    <a:pt x="40" y="84"/>
                    <a:pt x="41" y="84"/>
                  </a:cubicBezTo>
                  <a:cubicBezTo>
                    <a:pt x="42" y="85"/>
                    <a:pt x="42" y="84"/>
                    <a:pt x="43" y="84"/>
                  </a:cubicBezTo>
                  <a:cubicBezTo>
                    <a:pt x="43" y="83"/>
                    <a:pt x="42" y="82"/>
                    <a:pt x="42" y="82"/>
                  </a:cubicBezTo>
                  <a:cubicBezTo>
                    <a:pt x="41" y="81"/>
                    <a:pt x="41" y="81"/>
                    <a:pt x="41" y="81"/>
                  </a:cubicBezTo>
                  <a:cubicBezTo>
                    <a:pt x="38" y="80"/>
                    <a:pt x="38" y="80"/>
                    <a:pt x="38" y="80"/>
                  </a:cubicBezTo>
                  <a:cubicBezTo>
                    <a:pt x="34" y="78"/>
                    <a:pt x="34" y="78"/>
                    <a:pt x="34" y="78"/>
                  </a:cubicBezTo>
                  <a:cubicBezTo>
                    <a:pt x="34" y="78"/>
                    <a:pt x="31" y="78"/>
                    <a:pt x="31" y="77"/>
                  </a:cubicBezTo>
                  <a:cubicBezTo>
                    <a:pt x="30" y="77"/>
                    <a:pt x="30" y="77"/>
                    <a:pt x="30" y="77"/>
                  </a:cubicBezTo>
                  <a:cubicBezTo>
                    <a:pt x="30" y="77"/>
                    <a:pt x="28" y="77"/>
                    <a:pt x="28" y="77"/>
                  </a:cubicBezTo>
                  <a:cubicBezTo>
                    <a:pt x="27" y="77"/>
                    <a:pt x="26" y="78"/>
                    <a:pt x="25" y="79"/>
                  </a:cubicBezTo>
                  <a:cubicBezTo>
                    <a:pt x="25" y="79"/>
                    <a:pt x="24" y="80"/>
                    <a:pt x="23" y="80"/>
                  </a:cubicBezTo>
                  <a:cubicBezTo>
                    <a:pt x="23" y="80"/>
                    <a:pt x="22" y="78"/>
                    <a:pt x="22" y="78"/>
                  </a:cubicBezTo>
                  <a:cubicBezTo>
                    <a:pt x="20" y="78"/>
                    <a:pt x="20" y="78"/>
                    <a:pt x="20" y="78"/>
                  </a:cubicBezTo>
                  <a:cubicBezTo>
                    <a:pt x="20" y="78"/>
                    <a:pt x="19" y="80"/>
                    <a:pt x="19" y="81"/>
                  </a:cubicBezTo>
                  <a:cubicBezTo>
                    <a:pt x="19" y="81"/>
                    <a:pt x="17" y="81"/>
                    <a:pt x="16" y="81"/>
                  </a:cubicBezTo>
                  <a:cubicBezTo>
                    <a:pt x="15" y="82"/>
                    <a:pt x="14" y="82"/>
                    <a:pt x="13" y="83"/>
                  </a:cubicBezTo>
                  <a:cubicBezTo>
                    <a:pt x="12" y="83"/>
                    <a:pt x="14" y="84"/>
                    <a:pt x="14" y="84"/>
                  </a:cubicBezTo>
                  <a:cubicBezTo>
                    <a:pt x="14" y="86"/>
                    <a:pt x="14" y="86"/>
                    <a:pt x="14" y="86"/>
                  </a:cubicBezTo>
                  <a:cubicBezTo>
                    <a:pt x="12" y="86"/>
                    <a:pt x="12" y="86"/>
                    <a:pt x="12" y="86"/>
                  </a:cubicBezTo>
                  <a:cubicBezTo>
                    <a:pt x="11" y="85"/>
                    <a:pt x="11" y="85"/>
                    <a:pt x="11" y="85"/>
                  </a:cubicBezTo>
                  <a:cubicBezTo>
                    <a:pt x="9" y="87"/>
                    <a:pt x="9" y="87"/>
                    <a:pt x="9" y="87"/>
                  </a:cubicBezTo>
                  <a:cubicBezTo>
                    <a:pt x="8" y="89"/>
                    <a:pt x="8" y="89"/>
                    <a:pt x="8" y="89"/>
                  </a:cubicBezTo>
                  <a:cubicBezTo>
                    <a:pt x="8" y="89"/>
                    <a:pt x="9" y="91"/>
                    <a:pt x="9" y="91"/>
                  </a:cubicBezTo>
                  <a:close/>
                  <a:moveTo>
                    <a:pt x="35" y="76"/>
                  </a:moveTo>
                  <a:cubicBezTo>
                    <a:pt x="35" y="76"/>
                    <a:pt x="35" y="76"/>
                    <a:pt x="35" y="76"/>
                  </a:cubicBezTo>
                  <a:cubicBezTo>
                    <a:pt x="36" y="77"/>
                    <a:pt x="36" y="77"/>
                    <a:pt x="36" y="77"/>
                  </a:cubicBezTo>
                  <a:cubicBezTo>
                    <a:pt x="36" y="77"/>
                    <a:pt x="37" y="78"/>
                    <a:pt x="39" y="78"/>
                  </a:cubicBezTo>
                  <a:cubicBezTo>
                    <a:pt x="42" y="78"/>
                    <a:pt x="42" y="80"/>
                    <a:pt x="44" y="78"/>
                  </a:cubicBezTo>
                  <a:cubicBezTo>
                    <a:pt x="44" y="77"/>
                    <a:pt x="44" y="77"/>
                    <a:pt x="43" y="76"/>
                  </a:cubicBezTo>
                  <a:cubicBezTo>
                    <a:pt x="43" y="75"/>
                    <a:pt x="42" y="75"/>
                    <a:pt x="42" y="74"/>
                  </a:cubicBezTo>
                  <a:cubicBezTo>
                    <a:pt x="42" y="74"/>
                    <a:pt x="42" y="74"/>
                    <a:pt x="40" y="72"/>
                  </a:cubicBezTo>
                  <a:cubicBezTo>
                    <a:pt x="39" y="71"/>
                    <a:pt x="39" y="72"/>
                    <a:pt x="38" y="72"/>
                  </a:cubicBezTo>
                  <a:cubicBezTo>
                    <a:pt x="37" y="72"/>
                    <a:pt x="36" y="72"/>
                    <a:pt x="35" y="72"/>
                  </a:cubicBezTo>
                  <a:cubicBezTo>
                    <a:pt x="34" y="73"/>
                    <a:pt x="36" y="74"/>
                    <a:pt x="36" y="75"/>
                  </a:cubicBezTo>
                  <a:cubicBezTo>
                    <a:pt x="36" y="75"/>
                    <a:pt x="35" y="76"/>
                    <a:pt x="35" y="76"/>
                  </a:cubicBezTo>
                  <a:close/>
                  <a:moveTo>
                    <a:pt x="22" y="57"/>
                  </a:moveTo>
                  <a:cubicBezTo>
                    <a:pt x="22" y="57"/>
                    <a:pt x="22" y="57"/>
                    <a:pt x="22" y="57"/>
                  </a:cubicBezTo>
                  <a:cubicBezTo>
                    <a:pt x="22" y="56"/>
                    <a:pt x="24" y="56"/>
                    <a:pt x="25" y="57"/>
                  </a:cubicBezTo>
                  <a:cubicBezTo>
                    <a:pt x="25" y="57"/>
                    <a:pt x="27" y="58"/>
                    <a:pt x="27" y="59"/>
                  </a:cubicBezTo>
                  <a:cubicBezTo>
                    <a:pt x="27" y="59"/>
                    <a:pt x="28" y="59"/>
                    <a:pt x="28" y="60"/>
                  </a:cubicBezTo>
                  <a:cubicBezTo>
                    <a:pt x="28" y="60"/>
                    <a:pt x="29" y="61"/>
                    <a:pt x="29" y="62"/>
                  </a:cubicBezTo>
                  <a:cubicBezTo>
                    <a:pt x="30" y="63"/>
                    <a:pt x="31" y="64"/>
                    <a:pt x="31" y="64"/>
                  </a:cubicBezTo>
                  <a:cubicBezTo>
                    <a:pt x="31" y="64"/>
                    <a:pt x="32" y="65"/>
                    <a:pt x="31" y="65"/>
                  </a:cubicBezTo>
                  <a:cubicBezTo>
                    <a:pt x="30" y="65"/>
                    <a:pt x="27" y="65"/>
                    <a:pt x="27" y="65"/>
                  </a:cubicBezTo>
                  <a:cubicBezTo>
                    <a:pt x="27" y="65"/>
                    <a:pt x="26" y="66"/>
                    <a:pt x="26" y="66"/>
                  </a:cubicBezTo>
                  <a:cubicBezTo>
                    <a:pt x="26" y="67"/>
                    <a:pt x="28" y="68"/>
                    <a:pt x="27" y="68"/>
                  </a:cubicBezTo>
                  <a:cubicBezTo>
                    <a:pt x="26" y="69"/>
                    <a:pt x="26" y="69"/>
                    <a:pt x="25" y="69"/>
                  </a:cubicBezTo>
                  <a:cubicBezTo>
                    <a:pt x="24" y="68"/>
                    <a:pt x="23" y="66"/>
                    <a:pt x="23" y="66"/>
                  </a:cubicBezTo>
                  <a:cubicBezTo>
                    <a:pt x="22" y="67"/>
                    <a:pt x="22" y="70"/>
                    <a:pt x="22" y="70"/>
                  </a:cubicBezTo>
                  <a:cubicBezTo>
                    <a:pt x="22" y="71"/>
                    <a:pt x="23" y="72"/>
                    <a:pt x="22" y="73"/>
                  </a:cubicBezTo>
                  <a:cubicBezTo>
                    <a:pt x="22" y="73"/>
                    <a:pt x="19" y="74"/>
                    <a:pt x="19" y="74"/>
                  </a:cubicBezTo>
                  <a:cubicBezTo>
                    <a:pt x="19" y="74"/>
                    <a:pt x="18" y="74"/>
                    <a:pt x="18" y="74"/>
                  </a:cubicBezTo>
                  <a:cubicBezTo>
                    <a:pt x="17" y="74"/>
                    <a:pt x="15" y="72"/>
                    <a:pt x="14" y="71"/>
                  </a:cubicBezTo>
                  <a:cubicBezTo>
                    <a:pt x="14" y="70"/>
                    <a:pt x="14" y="68"/>
                    <a:pt x="14" y="68"/>
                  </a:cubicBezTo>
                  <a:cubicBezTo>
                    <a:pt x="13" y="67"/>
                    <a:pt x="12" y="66"/>
                    <a:pt x="12" y="66"/>
                  </a:cubicBezTo>
                  <a:cubicBezTo>
                    <a:pt x="12" y="66"/>
                    <a:pt x="13" y="65"/>
                    <a:pt x="11" y="66"/>
                  </a:cubicBezTo>
                  <a:cubicBezTo>
                    <a:pt x="8" y="66"/>
                    <a:pt x="9" y="67"/>
                    <a:pt x="8" y="67"/>
                  </a:cubicBezTo>
                  <a:cubicBezTo>
                    <a:pt x="7" y="66"/>
                    <a:pt x="7" y="65"/>
                    <a:pt x="5" y="65"/>
                  </a:cubicBezTo>
                  <a:cubicBezTo>
                    <a:pt x="4" y="65"/>
                    <a:pt x="3" y="64"/>
                    <a:pt x="3" y="64"/>
                  </a:cubicBezTo>
                  <a:cubicBezTo>
                    <a:pt x="3" y="64"/>
                    <a:pt x="6" y="62"/>
                    <a:pt x="7" y="62"/>
                  </a:cubicBezTo>
                  <a:cubicBezTo>
                    <a:pt x="8" y="62"/>
                    <a:pt x="7" y="62"/>
                    <a:pt x="9" y="62"/>
                  </a:cubicBezTo>
                  <a:cubicBezTo>
                    <a:pt x="12" y="61"/>
                    <a:pt x="13" y="63"/>
                    <a:pt x="13" y="61"/>
                  </a:cubicBezTo>
                  <a:cubicBezTo>
                    <a:pt x="14" y="59"/>
                    <a:pt x="14" y="58"/>
                    <a:pt x="15" y="57"/>
                  </a:cubicBezTo>
                  <a:cubicBezTo>
                    <a:pt x="15" y="56"/>
                    <a:pt x="16" y="54"/>
                    <a:pt x="16" y="54"/>
                  </a:cubicBezTo>
                  <a:cubicBezTo>
                    <a:pt x="16" y="53"/>
                    <a:pt x="19" y="53"/>
                    <a:pt x="19" y="53"/>
                  </a:cubicBezTo>
                  <a:cubicBezTo>
                    <a:pt x="20" y="56"/>
                    <a:pt x="20" y="56"/>
                    <a:pt x="20" y="56"/>
                  </a:cubicBezTo>
                  <a:cubicBezTo>
                    <a:pt x="20" y="56"/>
                    <a:pt x="20" y="57"/>
                    <a:pt x="21" y="57"/>
                  </a:cubicBezTo>
                  <a:cubicBezTo>
                    <a:pt x="22" y="57"/>
                    <a:pt x="22" y="57"/>
                    <a:pt x="22" y="57"/>
                  </a:cubicBezTo>
                  <a:close/>
                  <a:moveTo>
                    <a:pt x="36" y="52"/>
                  </a:moveTo>
                  <a:cubicBezTo>
                    <a:pt x="36" y="52"/>
                    <a:pt x="36" y="52"/>
                    <a:pt x="36" y="52"/>
                  </a:cubicBezTo>
                  <a:cubicBezTo>
                    <a:pt x="35" y="53"/>
                    <a:pt x="35" y="53"/>
                    <a:pt x="35" y="53"/>
                  </a:cubicBezTo>
                  <a:cubicBezTo>
                    <a:pt x="31" y="53"/>
                    <a:pt x="31" y="53"/>
                    <a:pt x="31" y="53"/>
                  </a:cubicBezTo>
                  <a:cubicBezTo>
                    <a:pt x="31" y="55"/>
                    <a:pt x="31" y="55"/>
                    <a:pt x="31" y="55"/>
                  </a:cubicBezTo>
                  <a:cubicBezTo>
                    <a:pt x="33" y="57"/>
                    <a:pt x="33" y="57"/>
                    <a:pt x="33" y="57"/>
                  </a:cubicBezTo>
                  <a:cubicBezTo>
                    <a:pt x="33" y="57"/>
                    <a:pt x="34" y="56"/>
                    <a:pt x="35" y="56"/>
                  </a:cubicBezTo>
                  <a:cubicBezTo>
                    <a:pt x="36" y="56"/>
                    <a:pt x="38" y="56"/>
                    <a:pt x="38" y="56"/>
                  </a:cubicBezTo>
                  <a:cubicBezTo>
                    <a:pt x="39" y="55"/>
                    <a:pt x="39" y="55"/>
                    <a:pt x="39" y="55"/>
                  </a:cubicBezTo>
                  <a:cubicBezTo>
                    <a:pt x="38" y="52"/>
                    <a:pt x="38" y="52"/>
                    <a:pt x="38" y="52"/>
                  </a:cubicBezTo>
                  <a:lnTo>
                    <a:pt x="36" y="52"/>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4" name="Freeform 195"/>
            <p:cNvSpPr>
              <a:spLocks/>
            </p:cNvSpPr>
            <p:nvPr/>
          </p:nvSpPr>
          <p:spPr bwMode="auto">
            <a:xfrm>
              <a:off x="6144086" y="3377866"/>
              <a:ext cx="556312" cy="405924"/>
            </a:xfrm>
            <a:custGeom>
              <a:avLst/>
              <a:gdLst>
                <a:gd name="T0" fmla="*/ 7 w 244"/>
                <a:gd name="T1" fmla="*/ 36 h 184"/>
                <a:gd name="T2" fmla="*/ 21 w 244"/>
                <a:gd name="T3" fmla="*/ 52 h 184"/>
                <a:gd name="T4" fmla="*/ 77 w 244"/>
                <a:gd name="T5" fmla="*/ 49 h 184"/>
                <a:gd name="T6" fmla="*/ 144 w 244"/>
                <a:gd name="T7" fmla="*/ 21 h 184"/>
                <a:gd name="T8" fmla="*/ 203 w 244"/>
                <a:gd name="T9" fmla="*/ 3 h 184"/>
                <a:gd name="T10" fmla="*/ 238 w 244"/>
                <a:gd name="T11" fmla="*/ 8 h 184"/>
                <a:gd name="T12" fmla="*/ 241 w 244"/>
                <a:gd name="T13" fmla="*/ 22 h 184"/>
                <a:gd name="T14" fmla="*/ 232 w 244"/>
                <a:gd name="T15" fmla="*/ 27 h 184"/>
                <a:gd name="T16" fmla="*/ 225 w 244"/>
                <a:gd name="T17" fmla="*/ 36 h 184"/>
                <a:gd name="T18" fmla="*/ 225 w 244"/>
                <a:gd name="T19" fmla="*/ 56 h 184"/>
                <a:gd name="T20" fmla="*/ 222 w 244"/>
                <a:gd name="T21" fmla="*/ 69 h 184"/>
                <a:gd name="T22" fmla="*/ 220 w 244"/>
                <a:gd name="T23" fmla="*/ 76 h 184"/>
                <a:gd name="T24" fmla="*/ 216 w 244"/>
                <a:gd name="T25" fmla="*/ 83 h 184"/>
                <a:gd name="T26" fmla="*/ 232 w 244"/>
                <a:gd name="T27" fmla="*/ 92 h 184"/>
                <a:gd name="T28" fmla="*/ 244 w 244"/>
                <a:gd name="T29" fmla="*/ 102 h 184"/>
                <a:gd name="T30" fmla="*/ 231 w 244"/>
                <a:gd name="T31" fmla="*/ 108 h 184"/>
                <a:gd name="T32" fmla="*/ 211 w 244"/>
                <a:gd name="T33" fmla="*/ 106 h 184"/>
                <a:gd name="T34" fmla="*/ 201 w 244"/>
                <a:gd name="T35" fmla="*/ 115 h 184"/>
                <a:gd name="T36" fmla="*/ 188 w 244"/>
                <a:gd name="T37" fmla="*/ 126 h 184"/>
                <a:gd name="T38" fmla="*/ 181 w 244"/>
                <a:gd name="T39" fmla="*/ 135 h 184"/>
                <a:gd name="T40" fmla="*/ 179 w 244"/>
                <a:gd name="T41" fmla="*/ 147 h 184"/>
                <a:gd name="T42" fmla="*/ 174 w 244"/>
                <a:gd name="T43" fmla="*/ 158 h 184"/>
                <a:gd name="T44" fmla="*/ 155 w 244"/>
                <a:gd name="T45" fmla="*/ 165 h 184"/>
                <a:gd name="T46" fmla="*/ 139 w 244"/>
                <a:gd name="T47" fmla="*/ 167 h 184"/>
                <a:gd name="T48" fmla="*/ 116 w 244"/>
                <a:gd name="T49" fmla="*/ 164 h 184"/>
                <a:gd name="T50" fmla="*/ 104 w 244"/>
                <a:gd name="T51" fmla="*/ 163 h 184"/>
                <a:gd name="T52" fmla="*/ 92 w 244"/>
                <a:gd name="T53" fmla="*/ 169 h 184"/>
                <a:gd name="T54" fmla="*/ 70 w 244"/>
                <a:gd name="T55" fmla="*/ 177 h 184"/>
                <a:gd name="T56" fmla="*/ 57 w 244"/>
                <a:gd name="T57" fmla="*/ 184 h 184"/>
                <a:gd name="T58" fmla="*/ 51 w 244"/>
                <a:gd name="T59" fmla="*/ 183 h 184"/>
                <a:gd name="T60" fmla="*/ 48 w 244"/>
                <a:gd name="T61" fmla="*/ 172 h 184"/>
                <a:gd name="T62" fmla="*/ 50 w 244"/>
                <a:gd name="T63" fmla="*/ 165 h 184"/>
                <a:gd name="T64" fmla="*/ 24 w 244"/>
                <a:gd name="T65" fmla="*/ 143 h 184"/>
                <a:gd name="T66" fmla="*/ 21 w 244"/>
                <a:gd name="T67" fmla="*/ 138 h 184"/>
                <a:gd name="T68" fmla="*/ 20 w 244"/>
                <a:gd name="T69" fmla="*/ 133 h 184"/>
                <a:gd name="T70" fmla="*/ 20 w 244"/>
                <a:gd name="T71" fmla="*/ 125 h 184"/>
                <a:gd name="T72" fmla="*/ 16 w 244"/>
                <a:gd name="T73" fmla="*/ 113 h 184"/>
                <a:gd name="T74" fmla="*/ 19 w 244"/>
                <a:gd name="T75" fmla="*/ 106 h 184"/>
                <a:gd name="T76" fmla="*/ 25 w 244"/>
                <a:gd name="T77" fmla="*/ 99 h 184"/>
                <a:gd name="T78" fmla="*/ 33 w 244"/>
                <a:gd name="T79" fmla="*/ 84 h 184"/>
                <a:gd name="T80" fmla="*/ 21 w 244"/>
                <a:gd name="T81" fmla="*/ 77 h 184"/>
                <a:gd name="T82" fmla="*/ 11 w 244"/>
                <a:gd name="T83" fmla="*/ 73 h 184"/>
                <a:gd name="T84" fmla="*/ 2 w 244"/>
                <a:gd name="T85" fmla="*/ 60 h 184"/>
                <a:gd name="T86" fmla="*/ 1 w 244"/>
                <a:gd name="T87" fmla="*/ 47 h 184"/>
                <a:gd name="T88" fmla="*/ 7 w 244"/>
                <a:gd name="T89" fmla="*/ 3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4" h="184">
                  <a:moveTo>
                    <a:pt x="7" y="38"/>
                  </a:moveTo>
                  <a:cubicBezTo>
                    <a:pt x="7" y="36"/>
                    <a:pt x="7" y="36"/>
                    <a:pt x="7" y="36"/>
                  </a:cubicBezTo>
                  <a:cubicBezTo>
                    <a:pt x="7" y="36"/>
                    <a:pt x="7" y="36"/>
                    <a:pt x="7" y="36"/>
                  </a:cubicBezTo>
                  <a:cubicBezTo>
                    <a:pt x="14" y="34"/>
                    <a:pt x="20" y="38"/>
                    <a:pt x="23" y="38"/>
                  </a:cubicBezTo>
                  <a:cubicBezTo>
                    <a:pt x="29" y="39"/>
                    <a:pt x="16" y="46"/>
                    <a:pt x="18" y="46"/>
                  </a:cubicBezTo>
                  <a:cubicBezTo>
                    <a:pt x="20" y="45"/>
                    <a:pt x="18" y="51"/>
                    <a:pt x="21" y="52"/>
                  </a:cubicBezTo>
                  <a:cubicBezTo>
                    <a:pt x="26" y="53"/>
                    <a:pt x="30" y="49"/>
                    <a:pt x="36" y="49"/>
                  </a:cubicBezTo>
                  <a:cubicBezTo>
                    <a:pt x="41" y="48"/>
                    <a:pt x="47" y="51"/>
                    <a:pt x="49" y="49"/>
                  </a:cubicBezTo>
                  <a:cubicBezTo>
                    <a:pt x="53" y="44"/>
                    <a:pt x="69" y="54"/>
                    <a:pt x="77" y="49"/>
                  </a:cubicBezTo>
                  <a:cubicBezTo>
                    <a:pt x="82" y="45"/>
                    <a:pt x="102" y="43"/>
                    <a:pt x="109" y="43"/>
                  </a:cubicBezTo>
                  <a:cubicBezTo>
                    <a:pt x="127" y="42"/>
                    <a:pt x="128" y="42"/>
                    <a:pt x="136" y="37"/>
                  </a:cubicBezTo>
                  <a:cubicBezTo>
                    <a:pt x="136" y="37"/>
                    <a:pt x="141" y="26"/>
                    <a:pt x="144" y="21"/>
                  </a:cubicBezTo>
                  <a:cubicBezTo>
                    <a:pt x="146" y="17"/>
                    <a:pt x="152" y="15"/>
                    <a:pt x="158" y="11"/>
                  </a:cubicBezTo>
                  <a:cubicBezTo>
                    <a:pt x="163" y="7"/>
                    <a:pt x="176" y="3"/>
                    <a:pt x="179" y="2"/>
                  </a:cubicBezTo>
                  <a:cubicBezTo>
                    <a:pt x="182" y="2"/>
                    <a:pt x="203" y="3"/>
                    <a:pt x="203" y="3"/>
                  </a:cubicBezTo>
                  <a:cubicBezTo>
                    <a:pt x="214" y="0"/>
                    <a:pt x="214" y="0"/>
                    <a:pt x="214" y="0"/>
                  </a:cubicBezTo>
                  <a:cubicBezTo>
                    <a:pt x="214" y="0"/>
                    <a:pt x="216" y="8"/>
                    <a:pt x="219" y="9"/>
                  </a:cubicBezTo>
                  <a:cubicBezTo>
                    <a:pt x="228" y="10"/>
                    <a:pt x="235" y="10"/>
                    <a:pt x="238" y="8"/>
                  </a:cubicBezTo>
                  <a:cubicBezTo>
                    <a:pt x="239" y="8"/>
                    <a:pt x="239" y="10"/>
                    <a:pt x="240" y="11"/>
                  </a:cubicBezTo>
                  <a:cubicBezTo>
                    <a:pt x="241" y="13"/>
                    <a:pt x="242" y="17"/>
                    <a:pt x="242" y="17"/>
                  </a:cubicBezTo>
                  <a:cubicBezTo>
                    <a:pt x="241" y="22"/>
                    <a:pt x="241" y="22"/>
                    <a:pt x="241" y="22"/>
                  </a:cubicBezTo>
                  <a:cubicBezTo>
                    <a:pt x="240" y="23"/>
                    <a:pt x="240" y="23"/>
                    <a:pt x="240" y="23"/>
                  </a:cubicBezTo>
                  <a:cubicBezTo>
                    <a:pt x="235" y="26"/>
                    <a:pt x="235" y="26"/>
                    <a:pt x="235" y="26"/>
                  </a:cubicBezTo>
                  <a:cubicBezTo>
                    <a:pt x="235" y="26"/>
                    <a:pt x="233" y="26"/>
                    <a:pt x="232" y="27"/>
                  </a:cubicBezTo>
                  <a:cubicBezTo>
                    <a:pt x="231" y="27"/>
                    <a:pt x="229" y="28"/>
                    <a:pt x="229" y="28"/>
                  </a:cubicBezTo>
                  <a:cubicBezTo>
                    <a:pt x="229" y="28"/>
                    <a:pt x="227" y="30"/>
                    <a:pt x="227" y="31"/>
                  </a:cubicBezTo>
                  <a:cubicBezTo>
                    <a:pt x="226" y="33"/>
                    <a:pt x="225" y="36"/>
                    <a:pt x="225" y="36"/>
                  </a:cubicBezTo>
                  <a:cubicBezTo>
                    <a:pt x="223" y="41"/>
                    <a:pt x="223" y="41"/>
                    <a:pt x="223" y="41"/>
                  </a:cubicBezTo>
                  <a:cubicBezTo>
                    <a:pt x="223" y="48"/>
                    <a:pt x="223" y="48"/>
                    <a:pt x="223" y="48"/>
                  </a:cubicBezTo>
                  <a:cubicBezTo>
                    <a:pt x="225" y="56"/>
                    <a:pt x="225" y="56"/>
                    <a:pt x="225" y="56"/>
                  </a:cubicBezTo>
                  <a:cubicBezTo>
                    <a:pt x="227" y="65"/>
                    <a:pt x="227" y="65"/>
                    <a:pt x="227" y="65"/>
                  </a:cubicBezTo>
                  <a:cubicBezTo>
                    <a:pt x="227" y="65"/>
                    <a:pt x="224" y="68"/>
                    <a:pt x="223" y="68"/>
                  </a:cubicBezTo>
                  <a:cubicBezTo>
                    <a:pt x="223" y="68"/>
                    <a:pt x="222" y="69"/>
                    <a:pt x="222" y="69"/>
                  </a:cubicBezTo>
                  <a:cubicBezTo>
                    <a:pt x="222" y="71"/>
                    <a:pt x="222" y="71"/>
                    <a:pt x="222" y="71"/>
                  </a:cubicBezTo>
                  <a:cubicBezTo>
                    <a:pt x="221" y="74"/>
                    <a:pt x="221" y="74"/>
                    <a:pt x="221" y="74"/>
                  </a:cubicBezTo>
                  <a:cubicBezTo>
                    <a:pt x="220" y="76"/>
                    <a:pt x="220" y="76"/>
                    <a:pt x="220" y="76"/>
                  </a:cubicBezTo>
                  <a:cubicBezTo>
                    <a:pt x="220" y="76"/>
                    <a:pt x="219" y="78"/>
                    <a:pt x="218" y="78"/>
                  </a:cubicBezTo>
                  <a:cubicBezTo>
                    <a:pt x="217" y="79"/>
                    <a:pt x="215" y="81"/>
                    <a:pt x="215" y="81"/>
                  </a:cubicBezTo>
                  <a:cubicBezTo>
                    <a:pt x="216" y="83"/>
                    <a:pt x="216" y="83"/>
                    <a:pt x="216" y="83"/>
                  </a:cubicBezTo>
                  <a:cubicBezTo>
                    <a:pt x="227" y="85"/>
                    <a:pt x="227" y="85"/>
                    <a:pt x="227" y="85"/>
                  </a:cubicBezTo>
                  <a:cubicBezTo>
                    <a:pt x="227" y="87"/>
                    <a:pt x="227" y="87"/>
                    <a:pt x="227" y="87"/>
                  </a:cubicBezTo>
                  <a:cubicBezTo>
                    <a:pt x="232" y="92"/>
                    <a:pt x="232" y="92"/>
                    <a:pt x="232" y="92"/>
                  </a:cubicBezTo>
                  <a:cubicBezTo>
                    <a:pt x="235" y="97"/>
                    <a:pt x="235" y="97"/>
                    <a:pt x="235" y="97"/>
                  </a:cubicBezTo>
                  <a:cubicBezTo>
                    <a:pt x="240" y="99"/>
                    <a:pt x="240" y="99"/>
                    <a:pt x="240" y="99"/>
                  </a:cubicBezTo>
                  <a:cubicBezTo>
                    <a:pt x="240" y="99"/>
                    <a:pt x="244" y="102"/>
                    <a:pt x="244" y="102"/>
                  </a:cubicBezTo>
                  <a:cubicBezTo>
                    <a:pt x="243" y="103"/>
                    <a:pt x="238" y="105"/>
                    <a:pt x="238" y="105"/>
                  </a:cubicBezTo>
                  <a:cubicBezTo>
                    <a:pt x="235" y="107"/>
                    <a:pt x="235" y="107"/>
                    <a:pt x="235" y="107"/>
                  </a:cubicBezTo>
                  <a:cubicBezTo>
                    <a:pt x="235" y="107"/>
                    <a:pt x="233" y="107"/>
                    <a:pt x="231" y="108"/>
                  </a:cubicBezTo>
                  <a:cubicBezTo>
                    <a:pt x="230" y="109"/>
                    <a:pt x="224" y="112"/>
                    <a:pt x="224" y="112"/>
                  </a:cubicBezTo>
                  <a:cubicBezTo>
                    <a:pt x="216" y="107"/>
                    <a:pt x="216" y="107"/>
                    <a:pt x="216" y="107"/>
                  </a:cubicBezTo>
                  <a:cubicBezTo>
                    <a:pt x="211" y="106"/>
                    <a:pt x="211" y="106"/>
                    <a:pt x="211" y="106"/>
                  </a:cubicBezTo>
                  <a:cubicBezTo>
                    <a:pt x="209" y="109"/>
                    <a:pt x="209" y="109"/>
                    <a:pt x="209" y="109"/>
                  </a:cubicBezTo>
                  <a:cubicBezTo>
                    <a:pt x="204" y="110"/>
                    <a:pt x="204" y="110"/>
                    <a:pt x="204" y="110"/>
                  </a:cubicBezTo>
                  <a:cubicBezTo>
                    <a:pt x="201" y="115"/>
                    <a:pt x="201" y="115"/>
                    <a:pt x="201" y="115"/>
                  </a:cubicBezTo>
                  <a:cubicBezTo>
                    <a:pt x="201" y="115"/>
                    <a:pt x="194" y="117"/>
                    <a:pt x="192" y="118"/>
                  </a:cubicBezTo>
                  <a:cubicBezTo>
                    <a:pt x="191" y="119"/>
                    <a:pt x="187" y="122"/>
                    <a:pt x="187" y="122"/>
                  </a:cubicBezTo>
                  <a:cubicBezTo>
                    <a:pt x="188" y="126"/>
                    <a:pt x="188" y="126"/>
                    <a:pt x="188" y="126"/>
                  </a:cubicBezTo>
                  <a:cubicBezTo>
                    <a:pt x="184" y="129"/>
                    <a:pt x="184" y="129"/>
                    <a:pt x="184" y="129"/>
                  </a:cubicBezTo>
                  <a:cubicBezTo>
                    <a:pt x="184" y="129"/>
                    <a:pt x="181" y="130"/>
                    <a:pt x="180" y="132"/>
                  </a:cubicBezTo>
                  <a:cubicBezTo>
                    <a:pt x="180" y="134"/>
                    <a:pt x="181" y="135"/>
                    <a:pt x="181" y="135"/>
                  </a:cubicBezTo>
                  <a:cubicBezTo>
                    <a:pt x="179" y="135"/>
                    <a:pt x="176" y="136"/>
                    <a:pt x="175" y="137"/>
                  </a:cubicBezTo>
                  <a:cubicBezTo>
                    <a:pt x="174" y="137"/>
                    <a:pt x="174" y="139"/>
                    <a:pt x="175" y="141"/>
                  </a:cubicBezTo>
                  <a:cubicBezTo>
                    <a:pt x="175" y="142"/>
                    <a:pt x="177" y="144"/>
                    <a:pt x="179" y="147"/>
                  </a:cubicBezTo>
                  <a:cubicBezTo>
                    <a:pt x="180" y="150"/>
                    <a:pt x="181" y="150"/>
                    <a:pt x="181" y="151"/>
                  </a:cubicBezTo>
                  <a:cubicBezTo>
                    <a:pt x="181" y="152"/>
                    <a:pt x="180" y="155"/>
                    <a:pt x="179" y="156"/>
                  </a:cubicBezTo>
                  <a:cubicBezTo>
                    <a:pt x="177" y="158"/>
                    <a:pt x="175" y="158"/>
                    <a:pt x="174" y="158"/>
                  </a:cubicBezTo>
                  <a:cubicBezTo>
                    <a:pt x="173" y="159"/>
                    <a:pt x="170" y="161"/>
                    <a:pt x="169" y="161"/>
                  </a:cubicBezTo>
                  <a:cubicBezTo>
                    <a:pt x="168" y="162"/>
                    <a:pt x="163" y="163"/>
                    <a:pt x="162" y="163"/>
                  </a:cubicBezTo>
                  <a:cubicBezTo>
                    <a:pt x="161" y="163"/>
                    <a:pt x="155" y="165"/>
                    <a:pt x="155" y="165"/>
                  </a:cubicBezTo>
                  <a:cubicBezTo>
                    <a:pt x="150" y="167"/>
                    <a:pt x="150" y="167"/>
                    <a:pt x="150" y="167"/>
                  </a:cubicBezTo>
                  <a:cubicBezTo>
                    <a:pt x="147" y="169"/>
                    <a:pt x="147" y="169"/>
                    <a:pt x="147" y="169"/>
                  </a:cubicBezTo>
                  <a:cubicBezTo>
                    <a:pt x="139" y="167"/>
                    <a:pt x="139" y="167"/>
                    <a:pt x="139" y="167"/>
                  </a:cubicBezTo>
                  <a:cubicBezTo>
                    <a:pt x="129" y="164"/>
                    <a:pt x="129" y="164"/>
                    <a:pt x="129" y="164"/>
                  </a:cubicBezTo>
                  <a:cubicBezTo>
                    <a:pt x="129" y="164"/>
                    <a:pt x="124" y="168"/>
                    <a:pt x="123" y="168"/>
                  </a:cubicBezTo>
                  <a:cubicBezTo>
                    <a:pt x="122" y="168"/>
                    <a:pt x="116" y="164"/>
                    <a:pt x="116" y="164"/>
                  </a:cubicBezTo>
                  <a:cubicBezTo>
                    <a:pt x="113" y="159"/>
                    <a:pt x="113" y="159"/>
                    <a:pt x="113" y="159"/>
                  </a:cubicBezTo>
                  <a:cubicBezTo>
                    <a:pt x="113" y="159"/>
                    <a:pt x="107" y="160"/>
                    <a:pt x="106" y="160"/>
                  </a:cubicBezTo>
                  <a:cubicBezTo>
                    <a:pt x="105" y="160"/>
                    <a:pt x="104" y="162"/>
                    <a:pt x="104" y="163"/>
                  </a:cubicBezTo>
                  <a:cubicBezTo>
                    <a:pt x="103" y="163"/>
                    <a:pt x="101" y="163"/>
                    <a:pt x="99" y="163"/>
                  </a:cubicBezTo>
                  <a:cubicBezTo>
                    <a:pt x="96" y="163"/>
                    <a:pt x="94" y="165"/>
                    <a:pt x="94" y="165"/>
                  </a:cubicBezTo>
                  <a:cubicBezTo>
                    <a:pt x="92" y="169"/>
                    <a:pt x="92" y="169"/>
                    <a:pt x="92" y="169"/>
                  </a:cubicBezTo>
                  <a:cubicBezTo>
                    <a:pt x="92" y="169"/>
                    <a:pt x="87" y="171"/>
                    <a:pt x="87" y="171"/>
                  </a:cubicBezTo>
                  <a:cubicBezTo>
                    <a:pt x="86" y="172"/>
                    <a:pt x="77" y="175"/>
                    <a:pt x="77" y="175"/>
                  </a:cubicBezTo>
                  <a:cubicBezTo>
                    <a:pt x="70" y="177"/>
                    <a:pt x="70" y="177"/>
                    <a:pt x="70" y="177"/>
                  </a:cubicBezTo>
                  <a:cubicBezTo>
                    <a:pt x="70" y="177"/>
                    <a:pt x="68" y="178"/>
                    <a:pt x="67" y="177"/>
                  </a:cubicBezTo>
                  <a:cubicBezTo>
                    <a:pt x="66" y="177"/>
                    <a:pt x="63" y="180"/>
                    <a:pt x="63" y="180"/>
                  </a:cubicBezTo>
                  <a:cubicBezTo>
                    <a:pt x="57" y="184"/>
                    <a:pt x="57" y="184"/>
                    <a:pt x="57" y="184"/>
                  </a:cubicBezTo>
                  <a:cubicBezTo>
                    <a:pt x="51" y="184"/>
                    <a:pt x="51" y="184"/>
                    <a:pt x="51" y="184"/>
                  </a:cubicBezTo>
                  <a:cubicBezTo>
                    <a:pt x="51" y="184"/>
                    <a:pt x="51" y="183"/>
                    <a:pt x="51" y="183"/>
                  </a:cubicBezTo>
                  <a:cubicBezTo>
                    <a:pt x="51" y="183"/>
                    <a:pt x="51" y="183"/>
                    <a:pt x="51" y="183"/>
                  </a:cubicBezTo>
                  <a:cubicBezTo>
                    <a:pt x="51" y="182"/>
                    <a:pt x="51" y="182"/>
                    <a:pt x="51" y="182"/>
                  </a:cubicBezTo>
                  <a:cubicBezTo>
                    <a:pt x="51" y="181"/>
                    <a:pt x="50" y="180"/>
                    <a:pt x="50" y="178"/>
                  </a:cubicBezTo>
                  <a:cubicBezTo>
                    <a:pt x="49" y="176"/>
                    <a:pt x="48" y="174"/>
                    <a:pt x="48" y="172"/>
                  </a:cubicBezTo>
                  <a:cubicBezTo>
                    <a:pt x="48" y="171"/>
                    <a:pt x="49" y="170"/>
                    <a:pt x="49" y="169"/>
                  </a:cubicBezTo>
                  <a:cubicBezTo>
                    <a:pt x="49" y="169"/>
                    <a:pt x="49" y="169"/>
                    <a:pt x="49" y="169"/>
                  </a:cubicBezTo>
                  <a:cubicBezTo>
                    <a:pt x="50" y="168"/>
                    <a:pt x="50" y="167"/>
                    <a:pt x="50" y="165"/>
                  </a:cubicBezTo>
                  <a:cubicBezTo>
                    <a:pt x="49" y="161"/>
                    <a:pt x="45" y="161"/>
                    <a:pt x="44" y="157"/>
                  </a:cubicBezTo>
                  <a:cubicBezTo>
                    <a:pt x="43" y="154"/>
                    <a:pt x="39" y="151"/>
                    <a:pt x="39" y="150"/>
                  </a:cubicBezTo>
                  <a:cubicBezTo>
                    <a:pt x="32" y="146"/>
                    <a:pt x="28" y="147"/>
                    <a:pt x="24" y="143"/>
                  </a:cubicBezTo>
                  <a:cubicBezTo>
                    <a:pt x="23" y="142"/>
                    <a:pt x="22" y="141"/>
                    <a:pt x="22" y="140"/>
                  </a:cubicBezTo>
                  <a:cubicBezTo>
                    <a:pt x="23" y="139"/>
                    <a:pt x="23" y="139"/>
                    <a:pt x="23" y="139"/>
                  </a:cubicBezTo>
                  <a:cubicBezTo>
                    <a:pt x="23" y="139"/>
                    <a:pt x="22" y="139"/>
                    <a:pt x="21" y="138"/>
                  </a:cubicBezTo>
                  <a:cubicBezTo>
                    <a:pt x="20" y="137"/>
                    <a:pt x="19" y="136"/>
                    <a:pt x="18" y="135"/>
                  </a:cubicBezTo>
                  <a:cubicBezTo>
                    <a:pt x="18" y="135"/>
                    <a:pt x="18" y="135"/>
                    <a:pt x="18" y="135"/>
                  </a:cubicBezTo>
                  <a:cubicBezTo>
                    <a:pt x="19" y="135"/>
                    <a:pt x="20" y="133"/>
                    <a:pt x="20" y="133"/>
                  </a:cubicBezTo>
                  <a:cubicBezTo>
                    <a:pt x="21" y="130"/>
                    <a:pt x="21" y="130"/>
                    <a:pt x="21" y="130"/>
                  </a:cubicBezTo>
                  <a:cubicBezTo>
                    <a:pt x="22" y="128"/>
                    <a:pt x="22" y="128"/>
                    <a:pt x="22" y="128"/>
                  </a:cubicBezTo>
                  <a:cubicBezTo>
                    <a:pt x="22" y="128"/>
                    <a:pt x="21" y="125"/>
                    <a:pt x="20" y="125"/>
                  </a:cubicBezTo>
                  <a:cubicBezTo>
                    <a:pt x="20" y="124"/>
                    <a:pt x="17" y="123"/>
                    <a:pt x="17" y="123"/>
                  </a:cubicBezTo>
                  <a:cubicBezTo>
                    <a:pt x="17" y="118"/>
                    <a:pt x="17" y="118"/>
                    <a:pt x="17" y="118"/>
                  </a:cubicBezTo>
                  <a:cubicBezTo>
                    <a:pt x="16" y="113"/>
                    <a:pt x="16" y="113"/>
                    <a:pt x="16" y="113"/>
                  </a:cubicBezTo>
                  <a:cubicBezTo>
                    <a:pt x="14" y="110"/>
                    <a:pt x="14" y="110"/>
                    <a:pt x="14" y="110"/>
                  </a:cubicBezTo>
                  <a:cubicBezTo>
                    <a:pt x="14" y="110"/>
                    <a:pt x="16" y="108"/>
                    <a:pt x="17" y="107"/>
                  </a:cubicBezTo>
                  <a:cubicBezTo>
                    <a:pt x="17" y="107"/>
                    <a:pt x="18" y="106"/>
                    <a:pt x="19" y="106"/>
                  </a:cubicBezTo>
                  <a:cubicBezTo>
                    <a:pt x="20" y="105"/>
                    <a:pt x="22" y="105"/>
                    <a:pt x="23" y="105"/>
                  </a:cubicBezTo>
                  <a:cubicBezTo>
                    <a:pt x="24" y="105"/>
                    <a:pt x="26" y="103"/>
                    <a:pt x="26" y="103"/>
                  </a:cubicBezTo>
                  <a:cubicBezTo>
                    <a:pt x="26" y="103"/>
                    <a:pt x="26" y="100"/>
                    <a:pt x="25" y="99"/>
                  </a:cubicBezTo>
                  <a:cubicBezTo>
                    <a:pt x="25" y="97"/>
                    <a:pt x="27" y="95"/>
                    <a:pt x="27" y="95"/>
                  </a:cubicBezTo>
                  <a:cubicBezTo>
                    <a:pt x="27" y="95"/>
                    <a:pt x="30" y="91"/>
                    <a:pt x="31" y="90"/>
                  </a:cubicBezTo>
                  <a:cubicBezTo>
                    <a:pt x="32" y="89"/>
                    <a:pt x="33" y="84"/>
                    <a:pt x="33" y="84"/>
                  </a:cubicBezTo>
                  <a:cubicBezTo>
                    <a:pt x="29" y="84"/>
                    <a:pt x="29" y="84"/>
                    <a:pt x="29" y="84"/>
                  </a:cubicBezTo>
                  <a:cubicBezTo>
                    <a:pt x="25" y="83"/>
                    <a:pt x="25" y="83"/>
                    <a:pt x="25" y="83"/>
                  </a:cubicBezTo>
                  <a:cubicBezTo>
                    <a:pt x="25" y="83"/>
                    <a:pt x="21" y="77"/>
                    <a:pt x="21" y="77"/>
                  </a:cubicBezTo>
                  <a:cubicBezTo>
                    <a:pt x="21" y="76"/>
                    <a:pt x="19" y="76"/>
                    <a:pt x="19" y="76"/>
                  </a:cubicBezTo>
                  <a:cubicBezTo>
                    <a:pt x="19" y="76"/>
                    <a:pt x="15" y="74"/>
                    <a:pt x="15" y="74"/>
                  </a:cubicBezTo>
                  <a:cubicBezTo>
                    <a:pt x="14" y="74"/>
                    <a:pt x="11" y="73"/>
                    <a:pt x="11" y="73"/>
                  </a:cubicBezTo>
                  <a:cubicBezTo>
                    <a:pt x="11" y="73"/>
                    <a:pt x="7" y="68"/>
                    <a:pt x="6" y="66"/>
                  </a:cubicBezTo>
                  <a:cubicBezTo>
                    <a:pt x="5" y="64"/>
                    <a:pt x="4" y="63"/>
                    <a:pt x="4" y="63"/>
                  </a:cubicBezTo>
                  <a:cubicBezTo>
                    <a:pt x="4" y="63"/>
                    <a:pt x="3" y="61"/>
                    <a:pt x="2" y="60"/>
                  </a:cubicBezTo>
                  <a:cubicBezTo>
                    <a:pt x="1" y="59"/>
                    <a:pt x="1" y="57"/>
                    <a:pt x="1" y="57"/>
                  </a:cubicBezTo>
                  <a:cubicBezTo>
                    <a:pt x="1" y="57"/>
                    <a:pt x="2" y="54"/>
                    <a:pt x="1" y="52"/>
                  </a:cubicBezTo>
                  <a:cubicBezTo>
                    <a:pt x="1" y="51"/>
                    <a:pt x="0" y="47"/>
                    <a:pt x="1" y="47"/>
                  </a:cubicBezTo>
                  <a:cubicBezTo>
                    <a:pt x="2" y="45"/>
                    <a:pt x="3" y="43"/>
                    <a:pt x="5" y="42"/>
                  </a:cubicBezTo>
                  <a:cubicBezTo>
                    <a:pt x="6" y="42"/>
                    <a:pt x="6" y="42"/>
                    <a:pt x="7" y="42"/>
                  </a:cubicBezTo>
                  <a:cubicBezTo>
                    <a:pt x="8" y="42"/>
                    <a:pt x="7" y="39"/>
                    <a:pt x="7" y="39"/>
                  </a:cubicBezTo>
                  <a:lnTo>
                    <a:pt x="7" y="38"/>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5" name="Freeform 212"/>
            <p:cNvSpPr>
              <a:spLocks noEditPoints="1"/>
            </p:cNvSpPr>
            <p:nvPr/>
          </p:nvSpPr>
          <p:spPr bwMode="auto">
            <a:xfrm>
              <a:off x="8212115" y="3121100"/>
              <a:ext cx="622278" cy="493289"/>
            </a:xfrm>
            <a:custGeom>
              <a:avLst/>
              <a:gdLst>
                <a:gd name="T0" fmla="*/ 3 w 273"/>
                <a:gd name="T1" fmla="*/ 68 h 223"/>
                <a:gd name="T2" fmla="*/ 41 w 273"/>
                <a:gd name="T3" fmla="*/ 71 h 223"/>
                <a:gd name="T4" fmla="*/ 60 w 273"/>
                <a:gd name="T5" fmla="*/ 70 h 223"/>
                <a:gd name="T6" fmla="*/ 73 w 273"/>
                <a:gd name="T7" fmla="*/ 54 h 223"/>
                <a:gd name="T8" fmla="*/ 49 w 273"/>
                <a:gd name="T9" fmla="*/ 36 h 223"/>
                <a:gd name="T10" fmla="*/ 65 w 273"/>
                <a:gd name="T11" fmla="*/ 28 h 223"/>
                <a:gd name="T12" fmla="*/ 87 w 273"/>
                <a:gd name="T13" fmla="*/ 33 h 223"/>
                <a:gd name="T14" fmla="*/ 101 w 273"/>
                <a:gd name="T15" fmla="*/ 44 h 223"/>
                <a:gd name="T16" fmla="*/ 128 w 273"/>
                <a:gd name="T17" fmla="*/ 54 h 223"/>
                <a:gd name="T18" fmla="*/ 145 w 273"/>
                <a:gd name="T19" fmla="*/ 30 h 223"/>
                <a:gd name="T20" fmla="*/ 161 w 273"/>
                <a:gd name="T21" fmla="*/ 0 h 223"/>
                <a:gd name="T22" fmla="*/ 202 w 273"/>
                <a:gd name="T23" fmla="*/ 43 h 223"/>
                <a:gd name="T24" fmla="*/ 227 w 273"/>
                <a:gd name="T25" fmla="*/ 63 h 223"/>
                <a:gd name="T26" fmla="*/ 260 w 273"/>
                <a:gd name="T27" fmla="*/ 65 h 223"/>
                <a:gd name="T28" fmla="*/ 262 w 273"/>
                <a:gd name="T29" fmla="*/ 72 h 223"/>
                <a:gd name="T30" fmla="*/ 240 w 273"/>
                <a:gd name="T31" fmla="*/ 85 h 223"/>
                <a:gd name="T32" fmla="*/ 233 w 273"/>
                <a:gd name="T33" fmla="*/ 106 h 223"/>
                <a:gd name="T34" fmla="*/ 236 w 273"/>
                <a:gd name="T35" fmla="*/ 125 h 223"/>
                <a:gd name="T36" fmla="*/ 243 w 273"/>
                <a:gd name="T37" fmla="*/ 148 h 223"/>
                <a:gd name="T38" fmla="*/ 237 w 273"/>
                <a:gd name="T39" fmla="*/ 172 h 223"/>
                <a:gd name="T40" fmla="*/ 229 w 273"/>
                <a:gd name="T41" fmla="*/ 161 h 223"/>
                <a:gd name="T42" fmla="*/ 223 w 273"/>
                <a:gd name="T43" fmla="*/ 178 h 223"/>
                <a:gd name="T44" fmla="*/ 230 w 273"/>
                <a:gd name="T45" fmla="*/ 201 h 223"/>
                <a:gd name="T46" fmla="*/ 211 w 273"/>
                <a:gd name="T47" fmla="*/ 207 h 223"/>
                <a:gd name="T48" fmla="*/ 195 w 273"/>
                <a:gd name="T49" fmla="*/ 200 h 223"/>
                <a:gd name="T50" fmla="*/ 193 w 273"/>
                <a:gd name="T51" fmla="*/ 177 h 223"/>
                <a:gd name="T52" fmla="*/ 189 w 273"/>
                <a:gd name="T53" fmla="*/ 154 h 223"/>
                <a:gd name="T54" fmla="*/ 152 w 273"/>
                <a:gd name="T55" fmla="*/ 156 h 223"/>
                <a:gd name="T56" fmla="*/ 123 w 273"/>
                <a:gd name="T57" fmla="*/ 193 h 223"/>
                <a:gd name="T58" fmla="*/ 98 w 273"/>
                <a:gd name="T59" fmla="*/ 195 h 223"/>
                <a:gd name="T60" fmla="*/ 96 w 273"/>
                <a:gd name="T61" fmla="*/ 182 h 223"/>
                <a:gd name="T62" fmla="*/ 98 w 273"/>
                <a:gd name="T63" fmla="*/ 169 h 223"/>
                <a:gd name="T64" fmla="*/ 89 w 273"/>
                <a:gd name="T65" fmla="*/ 162 h 223"/>
                <a:gd name="T66" fmla="*/ 91 w 273"/>
                <a:gd name="T67" fmla="*/ 154 h 223"/>
                <a:gd name="T68" fmla="*/ 89 w 273"/>
                <a:gd name="T69" fmla="*/ 147 h 223"/>
                <a:gd name="T70" fmla="*/ 78 w 273"/>
                <a:gd name="T71" fmla="*/ 142 h 223"/>
                <a:gd name="T72" fmla="*/ 62 w 273"/>
                <a:gd name="T73" fmla="*/ 137 h 223"/>
                <a:gd name="T74" fmla="*/ 47 w 273"/>
                <a:gd name="T75" fmla="*/ 132 h 223"/>
                <a:gd name="T76" fmla="*/ 50 w 273"/>
                <a:gd name="T77" fmla="*/ 125 h 223"/>
                <a:gd name="T78" fmla="*/ 55 w 273"/>
                <a:gd name="T79" fmla="*/ 116 h 223"/>
                <a:gd name="T80" fmla="*/ 44 w 273"/>
                <a:gd name="T81" fmla="*/ 111 h 223"/>
                <a:gd name="T82" fmla="*/ 26 w 273"/>
                <a:gd name="T83" fmla="*/ 100 h 223"/>
                <a:gd name="T84" fmla="*/ 24 w 273"/>
                <a:gd name="T85" fmla="*/ 88 h 223"/>
                <a:gd name="T86" fmla="*/ 24 w 273"/>
                <a:gd name="T87" fmla="*/ 83 h 223"/>
                <a:gd name="T88" fmla="*/ 16 w 273"/>
                <a:gd name="T89" fmla="*/ 76 h 223"/>
                <a:gd name="T90" fmla="*/ 4 w 273"/>
                <a:gd name="T91" fmla="*/ 76 h 223"/>
                <a:gd name="T92" fmla="*/ 10 w 273"/>
                <a:gd name="T93" fmla="*/ 182 h 223"/>
                <a:gd name="T94" fmla="*/ 26 w 273"/>
                <a:gd name="T95" fmla="*/ 198 h 223"/>
                <a:gd name="T96" fmla="*/ 44 w 273"/>
                <a:gd name="T97" fmla="*/ 209 h 223"/>
                <a:gd name="T98" fmla="*/ 76 w 273"/>
                <a:gd name="T99" fmla="*/ 223 h 223"/>
                <a:gd name="T100" fmla="*/ 78 w 273"/>
                <a:gd name="T101" fmla="*/ 204 h 223"/>
                <a:gd name="T102" fmla="*/ 69 w 273"/>
                <a:gd name="T103" fmla="*/ 195 h 223"/>
                <a:gd name="T104" fmla="*/ 61 w 273"/>
                <a:gd name="T105" fmla="*/ 180 h 223"/>
                <a:gd name="T106" fmla="*/ 34 w 273"/>
                <a:gd name="T107" fmla="*/ 186 h 223"/>
                <a:gd name="T108" fmla="*/ 18 w 273"/>
                <a:gd name="T109" fmla="*/ 18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23">
                  <a:moveTo>
                    <a:pt x="0" y="75"/>
                  </a:moveTo>
                  <a:cubicBezTo>
                    <a:pt x="1" y="75"/>
                    <a:pt x="3" y="74"/>
                    <a:pt x="4" y="74"/>
                  </a:cubicBezTo>
                  <a:cubicBezTo>
                    <a:pt x="4" y="73"/>
                    <a:pt x="5" y="73"/>
                    <a:pt x="5" y="72"/>
                  </a:cubicBezTo>
                  <a:cubicBezTo>
                    <a:pt x="5" y="72"/>
                    <a:pt x="2" y="71"/>
                    <a:pt x="1" y="69"/>
                  </a:cubicBezTo>
                  <a:cubicBezTo>
                    <a:pt x="1" y="69"/>
                    <a:pt x="3" y="68"/>
                    <a:pt x="3" y="68"/>
                  </a:cubicBezTo>
                  <a:cubicBezTo>
                    <a:pt x="3" y="68"/>
                    <a:pt x="9" y="69"/>
                    <a:pt x="11" y="69"/>
                  </a:cubicBezTo>
                  <a:cubicBezTo>
                    <a:pt x="13" y="69"/>
                    <a:pt x="20" y="67"/>
                    <a:pt x="20" y="67"/>
                  </a:cubicBezTo>
                  <a:cubicBezTo>
                    <a:pt x="22" y="71"/>
                    <a:pt x="22" y="71"/>
                    <a:pt x="22" y="71"/>
                  </a:cubicBezTo>
                  <a:cubicBezTo>
                    <a:pt x="22" y="71"/>
                    <a:pt x="33" y="71"/>
                    <a:pt x="37" y="72"/>
                  </a:cubicBezTo>
                  <a:cubicBezTo>
                    <a:pt x="39" y="73"/>
                    <a:pt x="39" y="72"/>
                    <a:pt x="41" y="71"/>
                  </a:cubicBezTo>
                  <a:cubicBezTo>
                    <a:pt x="42" y="70"/>
                    <a:pt x="44" y="69"/>
                    <a:pt x="45" y="70"/>
                  </a:cubicBezTo>
                  <a:cubicBezTo>
                    <a:pt x="46" y="70"/>
                    <a:pt x="46" y="70"/>
                    <a:pt x="48" y="71"/>
                  </a:cubicBezTo>
                  <a:cubicBezTo>
                    <a:pt x="50" y="72"/>
                    <a:pt x="53" y="73"/>
                    <a:pt x="55" y="73"/>
                  </a:cubicBezTo>
                  <a:cubicBezTo>
                    <a:pt x="59" y="73"/>
                    <a:pt x="59" y="73"/>
                    <a:pt x="59" y="73"/>
                  </a:cubicBezTo>
                  <a:cubicBezTo>
                    <a:pt x="60" y="70"/>
                    <a:pt x="60" y="70"/>
                    <a:pt x="60" y="70"/>
                  </a:cubicBezTo>
                  <a:cubicBezTo>
                    <a:pt x="62" y="72"/>
                    <a:pt x="58" y="59"/>
                    <a:pt x="60" y="59"/>
                  </a:cubicBezTo>
                  <a:cubicBezTo>
                    <a:pt x="63" y="58"/>
                    <a:pt x="64" y="61"/>
                    <a:pt x="68" y="60"/>
                  </a:cubicBezTo>
                  <a:cubicBezTo>
                    <a:pt x="72" y="58"/>
                    <a:pt x="78" y="66"/>
                    <a:pt x="79" y="62"/>
                  </a:cubicBezTo>
                  <a:cubicBezTo>
                    <a:pt x="80" y="59"/>
                    <a:pt x="86" y="63"/>
                    <a:pt x="81" y="59"/>
                  </a:cubicBezTo>
                  <a:cubicBezTo>
                    <a:pt x="75" y="54"/>
                    <a:pt x="77" y="55"/>
                    <a:pt x="73" y="54"/>
                  </a:cubicBezTo>
                  <a:cubicBezTo>
                    <a:pt x="69" y="52"/>
                    <a:pt x="66" y="51"/>
                    <a:pt x="64" y="50"/>
                  </a:cubicBezTo>
                  <a:cubicBezTo>
                    <a:pt x="62" y="50"/>
                    <a:pt x="63" y="50"/>
                    <a:pt x="60" y="48"/>
                  </a:cubicBezTo>
                  <a:cubicBezTo>
                    <a:pt x="57" y="46"/>
                    <a:pt x="54" y="44"/>
                    <a:pt x="54" y="44"/>
                  </a:cubicBezTo>
                  <a:cubicBezTo>
                    <a:pt x="54" y="44"/>
                    <a:pt x="51" y="43"/>
                    <a:pt x="51" y="41"/>
                  </a:cubicBezTo>
                  <a:cubicBezTo>
                    <a:pt x="50" y="39"/>
                    <a:pt x="49" y="36"/>
                    <a:pt x="49" y="36"/>
                  </a:cubicBezTo>
                  <a:cubicBezTo>
                    <a:pt x="54" y="32"/>
                    <a:pt x="54" y="32"/>
                    <a:pt x="54" y="32"/>
                  </a:cubicBezTo>
                  <a:cubicBezTo>
                    <a:pt x="57" y="25"/>
                    <a:pt x="57" y="25"/>
                    <a:pt x="57" y="25"/>
                  </a:cubicBezTo>
                  <a:cubicBezTo>
                    <a:pt x="57" y="25"/>
                    <a:pt x="54" y="23"/>
                    <a:pt x="59" y="23"/>
                  </a:cubicBezTo>
                  <a:cubicBezTo>
                    <a:pt x="63" y="23"/>
                    <a:pt x="63" y="23"/>
                    <a:pt x="63" y="23"/>
                  </a:cubicBezTo>
                  <a:cubicBezTo>
                    <a:pt x="63" y="23"/>
                    <a:pt x="64" y="29"/>
                    <a:pt x="65" y="28"/>
                  </a:cubicBezTo>
                  <a:cubicBezTo>
                    <a:pt x="67" y="28"/>
                    <a:pt x="68" y="26"/>
                    <a:pt x="69" y="25"/>
                  </a:cubicBezTo>
                  <a:cubicBezTo>
                    <a:pt x="70" y="24"/>
                    <a:pt x="73" y="21"/>
                    <a:pt x="74" y="22"/>
                  </a:cubicBezTo>
                  <a:cubicBezTo>
                    <a:pt x="74" y="24"/>
                    <a:pt x="71" y="27"/>
                    <a:pt x="75" y="27"/>
                  </a:cubicBezTo>
                  <a:cubicBezTo>
                    <a:pt x="79" y="27"/>
                    <a:pt x="78" y="29"/>
                    <a:pt x="81" y="30"/>
                  </a:cubicBezTo>
                  <a:cubicBezTo>
                    <a:pt x="84" y="30"/>
                    <a:pt x="87" y="32"/>
                    <a:pt x="87" y="33"/>
                  </a:cubicBezTo>
                  <a:cubicBezTo>
                    <a:pt x="87" y="34"/>
                    <a:pt x="87" y="35"/>
                    <a:pt x="88" y="36"/>
                  </a:cubicBezTo>
                  <a:cubicBezTo>
                    <a:pt x="90" y="37"/>
                    <a:pt x="91" y="36"/>
                    <a:pt x="93" y="36"/>
                  </a:cubicBezTo>
                  <a:cubicBezTo>
                    <a:pt x="95" y="36"/>
                    <a:pt x="95" y="34"/>
                    <a:pt x="96" y="36"/>
                  </a:cubicBezTo>
                  <a:cubicBezTo>
                    <a:pt x="96" y="38"/>
                    <a:pt x="97" y="39"/>
                    <a:pt x="97" y="39"/>
                  </a:cubicBezTo>
                  <a:cubicBezTo>
                    <a:pt x="101" y="44"/>
                    <a:pt x="101" y="44"/>
                    <a:pt x="101" y="44"/>
                  </a:cubicBezTo>
                  <a:cubicBezTo>
                    <a:pt x="105" y="48"/>
                    <a:pt x="105" y="48"/>
                    <a:pt x="105" y="48"/>
                  </a:cubicBezTo>
                  <a:cubicBezTo>
                    <a:pt x="105" y="48"/>
                    <a:pt x="102" y="48"/>
                    <a:pt x="106" y="50"/>
                  </a:cubicBezTo>
                  <a:cubicBezTo>
                    <a:pt x="110" y="51"/>
                    <a:pt x="113" y="51"/>
                    <a:pt x="113" y="51"/>
                  </a:cubicBezTo>
                  <a:cubicBezTo>
                    <a:pt x="113" y="51"/>
                    <a:pt x="113" y="51"/>
                    <a:pt x="117" y="52"/>
                  </a:cubicBezTo>
                  <a:cubicBezTo>
                    <a:pt x="121" y="53"/>
                    <a:pt x="124" y="55"/>
                    <a:pt x="128" y="54"/>
                  </a:cubicBezTo>
                  <a:cubicBezTo>
                    <a:pt x="133" y="54"/>
                    <a:pt x="137" y="49"/>
                    <a:pt x="137" y="49"/>
                  </a:cubicBezTo>
                  <a:cubicBezTo>
                    <a:pt x="137" y="49"/>
                    <a:pt x="139" y="46"/>
                    <a:pt x="138" y="44"/>
                  </a:cubicBezTo>
                  <a:cubicBezTo>
                    <a:pt x="138" y="42"/>
                    <a:pt x="140" y="38"/>
                    <a:pt x="142" y="37"/>
                  </a:cubicBezTo>
                  <a:cubicBezTo>
                    <a:pt x="144" y="36"/>
                    <a:pt x="141" y="35"/>
                    <a:pt x="142" y="33"/>
                  </a:cubicBezTo>
                  <a:cubicBezTo>
                    <a:pt x="143" y="32"/>
                    <a:pt x="144" y="31"/>
                    <a:pt x="145" y="30"/>
                  </a:cubicBezTo>
                  <a:cubicBezTo>
                    <a:pt x="147" y="29"/>
                    <a:pt x="153" y="23"/>
                    <a:pt x="153" y="23"/>
                  </a:cubicBezTo>
                  <a:cubicBezTo>
                    <a:pt x="155" y="18"/>
                    <a:pt x="155" y="18"/>
                    <a:pt x="155" y="18"/>
                  </a:cubicBezTo>
                  <a:cubicBezTo>
                    <a:pt x="155" y="18"/>
                    <a:pt x="155" y="12"/>
                    <a:pt x="156" y="11"/>
                  </a:cubicBezTo>
                  <a:cubicBezTo>
                    <a:pt x="157" y="10"/>
                    <a:pt x="160" y="2"/>
                    <a:pt x="160" y="2"/>
                  </a:cubicBezTo>
                  <a:cubicBezTo>
                    <a:pt x="161" y="0"/>
                    <a:pt x="161" y="0"/>
                    <a:pt x="161" y="0"/>
                  </a:cubicBezTo>
                  <a:cubicBezTo>
                    <a:pt x="161" y="0"/>
                    <a:pt x="181" y="18"/>
                    <a:pt x="182" y="18"/>
                  </a:cubicBezTo>
                  <a:cubicBezTo>
                    <a:pt x="183" y="18"/>
                    <a:pt x="191" y="23"/>
                    <a:pt x="192" y="25"/>
                  </a:cubicBezTo>
                  <a:cubicBezTo>
                    <a:pt x="193" y="26"/>
                    <a:pt x="199" y="34"/>
                    <a:pt x="199" y="34"/>
                  </a:cubicBezTo>
                  <a:cubicBezTo>
                    <a:pt x="200" y="38"/>
                    <a:pt x="200" y="38"/>
                    <a:pt x="200" y="38"/>
                  </a:cubicBezTo>
                  <a:cubicBezTo>
                    <a:pt x="200" y="38"/>
                    <a:pt x="200" y="41"/>
                    <a:pt x="202" y="43"/>
                  </a:cubicBezTo>
                  <a:cubicBezTo>
                    <a:pt x="204" y="44"/>
                    <a:pt x="208" y="48"/>
                    <a:pt x="210" y="49"/>
                  </a:cubicBezTo>
                  <a:cubicBezTo>
                    <a:pt x="212" y="49"/>
                    <a:pt x="220" y="54"/>
                    <a:pt x="220" y="54"/>
                  </a:cubicBezTo>
                  <a:cubicBezTo>
                    <a:pt x="220" y="54"/>
                    <a:pt x="221" y="51"/>
                    <a:pt x="222" y="53"/>
                  </a:cubicBezTo>
                  <a:cubicBezTo>
                    <a:pt x="223" y="55"/>
                    <a:pt x="224" y="58"/>
                    <a:pt x="224" y="59"/>
                  </a:cubicBezTo>
                  <a:cubicBezTo>
                    <a:pt x="224" y="60"/>
                    <a:pt x="225" y="64"/>
                    <a:pt x="227" y="63"/>
                  </a:cubicBezTo>
                  <a:cubicBezTo>
                    <a:pt x="229" y="63"/>
                    <a:pt x="235" y="63"/>
                    <a:pt x="235" y="63"/>
                  </a:cubicBezTo>
                  <a:cubicBezTo>
                    <a:pt x="235" y="63"/>
                    <a:pt x="236" y="65"/>
                    <a:pt x="239" y="65"/>
                  </a:cubicBezTo>
                  <a:cubicBezTo>
                    <a:pt x="242" y="65"/>
                    <a:pt x="243" y="64"/>
                    <a:pt x="245" y="63"/>
                  </a:cubicBezTo>
                  <a:cubicBezTo>
                    <a:pt x="246" y="63"/>
                    <a:pt x="254" y="62"/>
                    <a:pt x="254" y="62"/>
                  </a:cubicBezTo>
                  <a:cubicBezTo>
                    <a:pt x="260" y="65"/>
                    <a:pt x="260" y="65"/>
                    <a:pt x="260" y="65"/>
                  </a:cubicBezTo>
                  <a:cubicBezTo>
                    <a:pt x="266" y="67"/>
                    <a:pt x="266" y="67"/>
                    <a:pt x="266" y="67"/>
                  </a:cubicBezTo>
                  <a:cubicBezTo>
                    <a:pt x="271" y="72"/>
                    <a:pt x="271" y="72"/>
                    <a:pt x="271" y="72"/>
                  </a:cubicBezTo>
                  <a:cubicBezTo>
                    <a:pt x="273" y="76"/>
                    <a:pt x="273" y="76"/>
                    <a:pt x="273" y="76"/>
                  </a:cubicBezTo>
                  <a:cubicBezTo>
                    <a:pt x="273" y="76"/>
                    <a:pt x="267" y="71"/>
                    <a:pt x="266" y="71"/>
                  </a:cubicBezTo>
                  <a:cubicBezTo>
                    <a:pt x="265" y="72"/>
                    <a:pt x="263" y="72"/>
                    <a:pt x="262" y="72"/>
                  </a:cubicBezTo>
                  <a:cubicBezTo>
                    <a:pt x="260" y="73"/>
                    <a:pt x="255" y="74"/>
                    <a:pt x="255" y="74"/>
                  </a:cubicBezTo>
                  <a:cubicBezTo>
                    <a:pt x="252" y="76"/>
                    <a:pt x="252" y="76"/>
                    <a:pt x="252" y="76"/>
                  </a:cubicBezTo>
                  <a:cubicBezTo>
                    <a:pt x="248" y="76"/>
                    <a:pt x="248" y="76"/>
                    <a:pt x="248" y="76"/>
                  </a:cubicBezTo>
                  <a:cubicBezTo>
                    <a:pt x="245" y="81"/>
                    <a:pt x="245" y="81"/>
                    <a:pt x="245" y="81"/>
                  </a:cubicBezTo>
                  <a:cubicBezTo>
                    <a:pt x="240" y="85"/>
                    <a:pt x="240" y="85"/>
                    <a:pt x="240" y="85"/>
                  </a:cubicBezTo>
                  <a:cubicBezTo>
                    <a:pt x="234" y="90"/>
                    <a:pt x="234" y="90"/>
                    <a:pt x="234" y="90"/>
                  </a:cubicBezTo>
                  <a:cubicBezTo>
                    <a:pt x="231" y="97"/>
                    <a:pt x="231" y="97"/>
                    <a:pt x="231" y="97"/>
                  </a:cubicBezTo>
                  <a:cubicBezTo>
                    <a:pt x="231" y="97"/>
                    <a:pt x="235" y="100"/>
                    <a:pt x="234" y="100"/>
                  </a:cubicBezTo>
                  <a:cubicBezTo>
                    <a:pt x="233" y="101"/>
                    <a:pt x="231" y="103"/>
                    <a:pt x="231" y="103"/>
                  </a:cubicBezTo>
                  <a:cubicBezTo>
                    <a:pt x="233" y="106"/>
                    <a:pt x="233" y="106"/>
                    <a:pt x="233" y="106"/>
                  </a:cubicBezTo>
                  <a:cubicBezTo>
                    <a:pt x="232" y="110"/>
                    <a:pt x="232" y="110"/>
                    <a:pt x="232" y="110"/>
                  </a:cubicBezTo>
                  <a:cubicBezTo>
                    <a:pt x="236" y="114"/>
                    <a:pt x="236" y="114"/>
                    <a:pt x="236" y="114"/>
                  </a:cubicBezTo>
                  <a:cubicBezTo>
                    <a:pt x="235" y="117"/>
                    <a:pt x="235" y="117"/>
                    <a:pt x="235" y="117"/>
                  </a:cubicBezTo>
                  <a:cubicBezTo>
                    <a:pt x="236" y="121"/>
                    <a:pt x="236" y="121"/>
                    <a:pt x="236" y="121"/>
                  </a:cubicBezTo>
                  <a:cubicBezTo>
                    <a:pt x="236" y="121"/>
                    <a:pt x="240" y="121"/>
                    <a:pt x="236" y="125"/>
                  </a:cubicBezTo>
                  <a:cubicBezTo>
                    <a:pt x="233" y="128"/>
                    <a:pt x="232" y="129"/>
                    <a:pt x="232" y="130"/>
                  </a:cubicBezTo>
                  <a:cubicBezTo>
                    <a:pt x="233" y="132"/>
                    <a:pt x="234" y="136"/>
                    <a:pt x="234" y="136"/>
                  </a:cubicBezTo>
                  <a:cubicBezTo>
                    <a:pt x="234" y="136"/>
                    <a:pt x="233" y="139"/>
                    <a:pt x="235" y="141"/>
                  </a:cubicBezTo>
                  <a:cubicBezTo>
                    <a:pt x="236" y="142"/>
                    <a:pt x="241" y="144"/>
                    <a:pt x="241" y="144"/>
                  </a:cubicBezTo>
                  <a:cubicBezTo>
                    <a:pt x="241" y="144"/>
                    <a:pt x="243" y="147"/>
                    <a:pt x="243" y="148"/>
                  </a:cubicBezTo>
                  <a:cubicBezTo>
                    <a:pt x="242" y="149"/>
                    <a:pt x="236" y="150"/>
                    <a:pt x="236" y="150"/>
                  </a:cubicBezTo>
                  <a:cubicBezTo>
                    <a:pt x="236" y="150"/>
                    <a:pt x="236" y="153"/>
                    <a:pt x="236" y="154"/>
                  </a:cubicBezTo>
                  <a:cubicBezTo>
                    <a:pt x="236" y="155"/>
                    <a:pt x="237" y="160"/>
                    <a:pt x="237" y="160"/>
                  </a:cubicBezTo>
                  <a:cubicBezTo>
                    <a:pt x="239" y="166"/>
                    <a:pt x="239" y="166"/>
                    <a:pt x="239" y="166"/>
                  </a:cubicBezTo>
                  <a:cubicBezTo>
                    <a:pt x="239" y="166"/>
                    <a:pt x="239" y="170"/>
                    <a:pt x="237" y="172"/>
                  </a:cubicBezTo>
                  <a:cubicBezTo>
                    <a:pt x="234" y="174"/>
                    <a:pt x="233" y="175"/>
                    <a:pt x="231" y="173"/>
                  </a:cubicBezTo>
                  <a:cubicBezTo>
                    <a:pt x="235" y="169"/>
                    <a:pt x="235" y="169"/>
                    <a:pt x="235" y="169"/>
                  </a:cubicBezTo>
                  <a:cubicBezTo>
                    <a:pt x="234" y="165"/>
                    <a:pt x="234" y="165"/>
                    <a:pt x="234" y="165"/>
                  </a:cubicBezTo>
                  <a:cubicBezTo>
                    <a:pt x="231" y="166"/>
                    <a:pt x="231" y="166"/>
                    <a:pt x="231" y="166"/>
                  </a:cubicBezTo>
                  <a:cubicBezTo>
                    <a:pt x="229" y="161"/>
                    <a:pt x="229" y="161"/>
                    <a:pt x="229" y="161"/>
                  </a:cubicBezTo>
                  <a:cubicBezTo>
                    <a:pt x="225" y="162"/>
                    <a:pt x="225" y="162"/>
                    <a:pt x="225" y="162"/>
                  </a:cubicBezTo>
                  <a:cubicBezTo>
                    <a:pt x="223" y="168"/>
                    <a:pt x="223" y="168"/>
                    <a:pt x="223" y="168"/>
                  </a:cubicBezTo>
                  <a:cubicBezTo>
                    <a:pt x="225" y="174"/>
                    <a:pt x="225" y="174"/>
                    <a:pt x="225" y="174"/>
                  </a:cubicBezTo>
                  <a:cubicBezTo>
                    <a:pt x="226" y="177"/>
                    <a:pt x="226" y="177"/>
                    <a:pt x="226" y="177"/>
                  </a:cubicBezTo>
                  <a:cubicBezTo>
                    <a:pt x="226" y="177"/>
                    <a:pt x="224" y="177"/>
                    <a:pt x="223" y="178"/>
                  </a:cubicBezTo>
                  <a:cubicBezTo>
                    <a:pt x="223" y="178"/>
                    <a:pt x="221" y="179"/>
                    <a:pt x="222" y="180"/>
                  </a:cubicBezTo>
                  <a:cubicBezTo>
                    <a:pt x="223" y="181"/>
                    <a:pt x="224" y="183"/>
                    <a:pt x="224" y="183"/>
                  </a:cubicBezTo>
                  <a:cubicBezTo>
                    <a:pt x="224" y="184"/>
                    <a:pt x="225" y="188"/>
                    <a:pt x="225" y="188"/>
                  </a:cubicBezTo>
                  <a:cubicBezTo>
                    <a:pt x="227" y="192"/>
                    <a:pt x="227" y="192"/>
                    <a:pt x="227" y="192"/>
                  </a:cubicBezTo>
                  <a:cubicBezTo>
                    <a:pt x="227" y="192"/>
                    <a:pt x="230" y="200"/>
                    <a:pt x="230" y="201"/>
                  </a:cubicBezTo>
                  <a:cubicBezTo>
                    <a:pt x="230" y="201"/>
                    <a:pt x="232" y="209"/>
                    <a:pt x="232" y="209"/>
                  </a:cubicBezTo>
                  <a:cubicBezTo>
                    <a:pt x="232" y="209"/>
                    <a:pt x="227" y="214"/>
                    <a:pt x="226" y="215"/>
                  </a:cubicBezTo>
                  <a:cubicBezTo>
                    <a:pt x="224" y="216"/>
                    <a:pt x="224" y="218"/>
                    <a:pt x="223" y="217"/>
                  </a:cubicBezTo>
                  <a:cubicBezTo>
                    <a:pt x="222" y="216"/>
                    <a:pt x="220" y="214"/>
                    <a:pt x="218" y="213"/>
                  </a:cubicBezTo>
                  <a:cubicBezTo>
                    <a:pt x="217" y="212"/>
                    <a:pt x="212" y="208"/>
                    <a:pt x="211" y="207"/>
                  </a:cubicBezTo>
                  <a:cubicBezTo>
                    <a:pt x="210" y="206"/>
                    <a:pt x="208" y="205"/>
                    <a:pt x="208" y="205"/>
                  </a:cubicBezTo>
                  <a:cubicBezTo>
                    <a:pt x="208" y="205"/>
                    <a:pt x="207" y="207"/>
                    <a:pt x="206" y="207"/>
                  </a:cubicBezTo>
                  <a:cubicBezTo>
                    <a:pt x="205" y="207"/>
                    <a:pt x="203" y="206"/>
                    <a:pt x="203" y="206"/>
                  </a:cubicBezTo>
                  <a:cubicBezTo>
                    <a:pt x="202" y="206"/>
                    <a:pt x="200" y="205"/>
                    <a:pt x="199" y="204"/>
                  </a:cubicBezTo>
                  <a:cubicBezTo>
                    <a:pt x="197" y="202"/>
                    <a:pt x="196" y="200"/>
                    <a:pt x="195" y="200"/>
                  </a:cubicBezTo>
                  <a:cubicBezTo>
                    <a:pt x="195" y="200"/>
                    <a:pt x="195" y="199"/>
                    <a:pt x="191" y="199"/>
                  </a:cubicBezTo>
                  <a:cubicBezTo>
                    <a:pt x="187" y="200"/>
                    <a:pt x="179" y="200"/>
                    <a:pt x="184" y="194"/>
                  </a:cubicBezTo>
                  <a:cubicBezTo>
                    <a:pt x="185" y="192"/>
                    <a:pt x="183" y="189"/>
                    <a:pt x="189" y="186"/>
                  </a:cubicBezTo>
                  <a:cubicBezTo>
                    <a:pt x="189" y="186"/>
                    <a:pt x="194" y="184"/>
                    <a:pt x="195" y="182"/>
                  </a:cubicBezTo>
                  <a:cubicBezTo>
                    <a:pt x="197" y="180"/>
                    <a:pt x="193" y="177"/>
                    <a:pt x="193" y="177"/>
                  </a:cubicBezTo>
                  <a:cubicBezTo>
                    <a:pt x="192" y="177"/>
                    <a:pt x="191" y="177"/>
                    <a:pt x="189" y="176"/>
                  </a:cubicBezTo>
                  <a:cubicBezTo>
                    <a:pt x="188" y="176"/>
                    <a:pt x="183" y="173"/>
                    <a:pt x="183" y="172"/>
                  </a:cubicBezTo>
                  <a:cubicBezTo>
                    <a:pt x="182" y="170"/>
                    <a:pt x="182" y="169"/>
                    <a:pt x="183" y="165"/>
                  </a:cubicBezTo>
                  <a:cubicBezTo>
                    <a:pt x="184" y="161"/>
                    <a:pt x="185" y="163"/>
                    <a:pt x="187" y="161"/>
                  </a:cubicBezTo>
                  <a:cubicBezTo>
                    <a:pt x="190" y="158"/>
                    <a:pt x="192" y="156"/>
                    <a:pt x="189" y="154"/>
                  </a:cubicBezTo>
                  <a:cubicBezTo>
                    <a:pt x="186" y="153"/>
                    <a:pt x="185" y="154"/>
                    <a:pt x="179" y="150"/>
                  </a:cubicBezTo>
                  <a:cubicBezTo>
                    <a:pt x="173" y="146"/>
                    <a:pt x="171" y="144"/>
                    <a:pt x="170" y="144"/>
                  </a:cubicBezTo>
                  <a:cubicBezTo>
                    <a:pt x="169" y="143"/>
                    <a:pt x="168" y="142"/>
                    <a:pt x="166" y="143"/>
                  </a:cubicBezTo>
                  <a:cubicBezTo>
                    <a:pt x="165" y="144"/>
                    <a:pt x="160" y="149"/>
                    <a:pt x="159" y="150"/>
                  </a:cubicBezTo>
                  <a:cubicBezTo>
                    <a:pt x="158" y="151"/>
                    <a:pt x="152" y="156"/>
                    <a:pt x="152" y="156"/>
                  </a:cubicBezTo>
                  <a:cubicBezTo>
                    <a:pt x="151" y="157"/>
                    <a:pt x="141" y="164"/>
                    <a:pt x="141" y="164"/>
                  </a:cubicBezTo>
                  <a:cubicBezTo>
                    <a:pt x="141" y="164"/>
                    <a:pt x="138" y="172"/>
                    <a:pt x="136" y="175"/>
                  </a:cubicBezTo>
                  <a:cubicBezTo>
                    <a:pt x="135" y="178"/>
                    <a:pt x="129" y="182"/>
                    <a:pt x="129" y="184"/>
                  </a:cubicBezTo>
                  <a:cubicBezTo>
                    <a:pt x="129" y="185"/>
                    <a:pt x="129" y="188"/>
                    <a:pt x="128" y="189"/>
                  </a:cubicBezTo>
                  <a:cubicBezTo>
                    <a:pt x="128" y="189"/>
                    <a:pt x="125" y="193"/>
                    <a:pt x="123" y="193"/>
                  </a:cubicBezTo>
                  <a:cubicBezTo>
                    <a:pt x="122" y="194"/>
                    <a:pt x="116" y="195"/>
                    <a:pt x="116" y="197"/>
                  </a:cubicBezTo>
                  <a:cubicBezTo>
                    <a:pt x="116" y="199"/>
                    <a:pt x="119" y="199"/>
                    <a:pt x="116" y="203"/>
                  </a:cubicBezTo>
                  <a:cubicBezTo>
                    <a:pt x="113" y="206"/>
                    <a:pt x="110" y="220"/>
                    <a:pt x="107" y="208"/>
                  </a:cubicBezTo>
                  <a:cubicBezTo>
                    <a:pt x="105" y="200"/>
                    <a:pt x="105" y="199"/>
                    <a:pt x="103" y="198"/>
                  </a:cubicBezTo>
                  <a:cubicBezTo>
                    <a:pt x="100" y="196"/>
                    <a:pt x="98" y="195"/>
                    <a:pt x="98" y="195"/>
                  </a:cubicBezTo>
                  <a:cubicBezTo>
                    <a:pt x="98" y="195"/>
                    <a:pt x="96" y="192"/>
                    <a:pt x="100" y="191"/>
                  </a:cubicBezTo>
                  <a:cubicBezTo>
                    <a:pt x="104" y="191"/>
                    <a:pt x="105" y="193"/>
                    <a:pt x="107" y="191"/>
                  </a:cubicBezTo>
                  <a:cubicBezTo>
                    <a:pt x="110" y="189"/>
                    <a:pt x="111" y="188"/>
                    <a:pt x="107" y="187"/>
                  </a:cubicBezTo>
                  <a:cubicBezTo>
                    <a:pt x="103" y="186"/>
                    <a:pt x="105" y="188"/>
                    <a:pt x="101" y="186"/>
                  </a:cubicBezTo>
                  <a:cubicBezTo>
                    <a:pt x="98" y="183"/>
                    <a:pt x="97" y="183"/>
                    <a:pt x="96" y="182"/>
                  </a:cubicBezTo>
                  <a:cubicBezTo>
                    <a:pt x="96" y="181"/>
                    <a:pt x="96" y="181"/>
                    <a:pt x="97" y="180"/>
                  </a:cubicBezTo>
                  <a:cubicBezTo>
                    <a:pt x="99" y="177"/>
                    <a:pt x="99" y="177"/>
                    <a:pt x="99" y="177"/>
                  </a:cubicBezTo>
                  <a:cubicBezTo>
                    <a:pt x="99" y="177"/>
                    <a:pt x="99" y="177"/>
                    <a:pt x="98" y="177"/>
                  </a:cubicBezTo>
                  <a:cubicBezTo>
                    <a:pt x="98" y="175"/>
                    <a:pt x="100" y="173"/>
                    <a:pt x="100" y="171"/>
                  </a:cubicBezTo>
                  <a:cubicBezTo>
                    <a:pt x="100" y="170"/>
                    <a:pt x="99" y="169"/>
                    <a:pt x="98" y="169"/>
                  </a:cubicBezTo>
                  <a:cubicBezTo>
                    <a:pt x="97" y="169"/>
                    <a:pt x="98" y="169"/>
                    <a:pt x="96" y="169"/>
                  </a:cubicBezTo>
                  <a:cubicBezTo>
                    <a:pt x="96" y="168"/>
                    <a:pt x="95" y="168"/>
                    <a:pt x="95" y="167"/>
                  </a:cubicBezTo>
                  <a:cubicBezTo>
                    <a:pt x="94" y="166"/>
                    <a:pt x="94" y="166"/>
                    <a:pt x="94" y="166"/>
                  </a:cubicBezTo>
                  <a:cubicBezTo>
                    <a:pt x="90" y="166"/>
                    <a:pt x="90" y="166"/>
                    <a:pt x="90" y="166"/>
                  </a:cubicBezTo>
                  <a:cubicBezTo>
                    <a:pt x="89" y="162"/>
                    <a:pt x="89" y="162"/>
                    <a:pt x="89" y="162"/>
                  </a:cubicBezTo>
                  <a:cubicBezTo>
                    <a:pt x="89" y="162"/>
                    <a:pt x="92" y="163"/>
                    <a:pt x="93" y="163"/>
                  </a:cubicBezTo>
                  <a:cubicBezTo>
                    <a:pt x="94" y="163"/>
                    <a:pt x="98" y="160"/>
                    <a:pt x="98" y="160"/>
                  </a:cubicBezTo>
                  <a:cubicBezTo>
                    <a:pt x="98" y="160"/>
                    <a:pt x="96" y="159"/>
                    <a:pt x="95" y="159"/>
                  </a:cubicBezTo>
                  <a:cubicBezTo>
                    <a:pt x="94" y="159"/>
                    <a:pt x="94" y="156"/>
                    <a:pt x="94" y="156"/>
                  </a:cubicBezTo>
                  <a:cubicBezTo>
                    <a:pt x="91" y="154"/>
                    <a:pt x="91" y="154"/>
                    <a:pt x="91" y="154"/>
                  </a:cubicBezTo>
                  <a:cubicBezTo>
                    <a:pt x="87" y="153"/>
                    <a:pt x="87" y="153"/>
                    <a:pt x="87" y="153"/>
                  </a:cubicBezTo>
                  <a:cubicBezTo>
                    <a:pt x="87" y="153"/>
                    <a:pt x="86" y="152"/>
                    <a:pt x="85" y="152"/>
                  </a:cubicBezTo>
                  <a:cubicBezTo>
                    <a:pt x="85" y="151"/>
                    <a:pt x="85" y="150"/>
                    <a:pt x="85" y="150"/>
                  </a:cubicBezTo>
                  <a:cubicBezTo>
                    <a:pt x="86" y="149"/>
                    <a:pt x="86" y="149"/>
                    <a:pt x="86" y="149"/>
                  </a:cubicBezTo>
                  <a:cubicBezTo>
                    <a:pt x="89" y="147"/>
                    <a:pt x="89" y="147"/>
                    <a:pt x="89" y="147"/>
                  </a:cubicBezTo>
                  <a:cubicBezTo>
                    <a:pt x="89" y="144"/>
                    <a:pt x="89" y="144"/>
                    <a:pt x="89" y="144"/>
                  </a:cubicBezTo>
                  <a:cubicBezTo>
                    <a:pt x="89" y="141"/>
                    <a:pt x="89" y="141"/>
                    <a:pt x="89" y="141"/>
                  </a:cubicBezTo>
                  <a:cubicBezTo>
                    <a:pt x="87" y="141"/>
                    <a:pt x="87" y="141"/>
                    <a:pt x="87" y="141"/>
                  </a:cubicBezTo>
                  <a:cubicBezTo>
                    <a:pt x="87" y="141"/>
                    <a:pt x="83" y="143"/>
                    <a:pt x="81" y="141"/>
                  </a:cubicBezTo>
                  <a:cubicBezTo>
                    <a:pt x="79" y="140"/>
                    <a:pt x="80" y="141"/>
                    <a:pt x="78" y="142"/>
                  </a:cubicBezTo>
                  <a:cubicBezTo>
                    <a:pt x="77" y="142"/>
                    <a:pt x="75" y="144"/>
                    <a:pt x="75" y="144"/>
                  </a:cubicBezTo>
                  <a:cubicBezTo>
                    <a:pt x="75" y="144"/>
                    <a:pt x="74" y="145"/>
                    <a:pt x="72" y="145"/>
                  </a:cubicBezTo>
                  <a:cubicBezTo>
                    <a:pt x="71" y="145"/>
                    <a:pt x="71" y="142"/>
                    <a:pt x="71" y="142"/>
                  </a:cubicBezTo>
                  <a:cubicBezTo>
                    <a:pt x="66" y="141"/>
                    <a:pt x="66" y="141"/>
                    <a:pt x="66" y="141"/>
                  </a:cubicBezTo>
                  <a:cubicBezTo>
                    <a:pt x="62" y="137"/>
                    <a:pt x="62" y="137"/>
                    <a:pt x="62" y="137"/>
                  </a:cubicBezTo>
                  <a:cubicBezTo>
                    <a:pt x="56" y="137"/>
                    <a:pt x="56" y="137"/>
                    <a:pt x="56" y="137"/>
                  </a:cubicBezTo>
                  <a:cubicBezTo>
                    <a:pt x="54" y="136"/>
                    <a:pt x="54" y="136"/>
                    <a:pt x="54" y="136"/>
                  </a:cubicBezTo>
                  <a:cubicBezTo>
                    <a:pt x="52" y="134"/>
                    <a:pt x="52" y="134"/>
                    <a:pt x="52" y="134"/>
                  </a:cubicBezTo>
                  <a:cubicBezTo>
                    <a:pt x="52" y="134"/>
                    <a:pt x="51" y="132"/>
                    <a:pt x="50" y="132"/>
                  </a:cubicBezTo>
                  <a:cubicBezTo>
                    <a:pt x="48" y="131"/>
                    <a:pt x="48" y="132"/>
                    <a:pt x="47" y="132"/>
                  </a:cubicBezTo>
                  <a:cubicBezTo>
                    <a:pt x="46" y="132"/>
                    <a:pt x="46" y="132"/>
                    <a:pt x="43" y="132"/>
                  </a:cubicBezTo>
                  <a:cubicBezTo>
                    <a:pt x="41" y="132"/>
                    <a:pt x="41" y="130"/>
                    <a:pt x="41" y="130"/>
                  </a:cubicBezTo>
                  <a:cubicBezTo>
                    <a:pt x="41" y="130"/>
                    <a:pt x="42" y="128"/>
                    <a:pt x="42" y="127"/>
                  </a:cubicBezTo>
                  <a:cubicBezTo>
                    <a:pt x="42" y="127"/>
                    <a:pt x="44" y="127"/>
                    <a:pt x="44" y="127"/>
                  </a:cubicBezTo>
                  <a:cubicBezTo>
                    <a:pt x="45" y="126"/>
                    <a:pt x="48" y="125"/>
                    <a:pt x="50" y="125"/>
                  </a:cubicBezTo>
                  <a:cubicBezTo>
                    <a:pt x="51" y="125"/>
                    <a:pt x="51" y="125"/>
                    <a:pt x="53" y="124"/>
                  </a:cubicBezTo>
                  <a:cubicBezTo>
                    <a:pt x="54" y="124"/>
                    <a:pt x="54" y="123"/>
                    <a:pt x="54" y="123"/>
                  </a:cubicBezTo>
                  <a:cubicBezTo>
                    <a:pt x="54" y="123"/>
                    <a:pt x="54" y="119"/>
                    <a:pt x="54" y="119"/>
                  </a:cubicBezTo>
                  <a:cubicBezTo>
                    <a:pt x="54" y="118"/>
                    <a:pt x="54" y="118"/>
                    <a:pt x="55" y="118"/>
                  </a:cubicBezTo>
                  <a:cubicBezTo>
                    <a:pt x="55" y="117"/>
                    <a:pt x="55" y="116"/>
                    <a:pt x="55" y="116"/>
                  </a:cubicBezTo>
                  <a:cubicBezTo>
                    <a:pt x="55" y="116"/>
                    <a:pt x="54" y="114"/>
                    <a:pt x="54" y="113"/>
                  </a:cubicBezTo>
                  <a:cubicBezTo>
                    <a:pt x="53" y="111"/>
                    <a:pt x="52" y="112"/>
                    <a:pt x="52" y="112"/>
                  </a:cubicBezTo>
                  <a:cubicBezTo>
                    <a:pt x="50" y="112"/>
                    <a:pt x="50" y="112"/>
                    <a:pt x="50" y="112"/>
                  </a:cubicBezTo>
                  <a:cubicBezTo>
                    <a:pt x="50" y="112"/>
                    <a:pt x="47" y="112"/>
                    <a:pt x="47" y="111"/>
                  </a:cubicBezTo>
                  <a:cubicBezTo>
                    <a:pt x="46" y="111"/>
                    <a:pt x="44" y="111"/>
                    <a:pt x="44" y="111"/>
                  </a:cubicBezTo>
                  <a:cubicBezTo>
                    <a:pt x="41" y="108"/>
                    <a:pt x="41" y="108"/>
                    <a:pt x="41" y="108"/>
                  </a:cubicBezTo>
                  <a:cubicBezTo>
                    <a:pt x="41" y="108"/>
                    <a:pt x="39" y="108"/>
                    <a:pt x="37" y="108"/>
                  </a:cubicBezTo>
                  <a:cubicBezTo>
                    <a:pt x="35" y="107"/>
                    <a:pt x="33" y="106"/>
                    <a:pt x="33" y="106"/>
                  </a:cubicBezTo>
                  <a:cubicBezTo>
                    <a:pt x="27" y="102"/>
                    <a:pt x="27" y="102"/>
                    <a:pt x="27" y="102"/>
                  </a:cubicBezTo>
                  <a:cubicBezTo>
                    <a:pt x="26" y="100"/>
                    <a:pt x="26" y="100"/>
                    <a:pt x="26" y="100"/>
                  </a:cubicBezTo>
                  <a:cubicBezTo>
                    <a:pt x="24" y="99"/>
                    <a:pt x="24" y="99"/>
                    <a:pt x="24" y="99"/>
                  </a:cubicBezTo>
                  <a:cubicBezTo>
                    <a:pt x="24" y="99"/>
                    <a:pt x="21" y="95"/>
                    <a:pt x="21" y="94"/>
                  </a:cubicBezTo>
                  <a:cubicBezTo>
                    <a:pt x="21" y="94"/>
                    <a:pt x="21" y="94"/>
                    <a:pt x="22" y="93"/>
                  </a:cubicBezTo>
                  <a:cubicBezTo>
                    <a:pt x="22" y="93"/>
                    <a:pt x="22" y="92"/>
                    <a:pt x="23" y="91"/>
                  </a:cubicBezTo>
                  <a:cubicBezTo>
                    <a:pt x="23" y="90"/>
                    <a:pt x="24" y="89"/>
                    <a:pt x="24" y="88"/>
                  </a:cubicBezTo>
                  <a:cubicBezTo>
                    <a:pt x="24" y="88"/>
                    <a:pt x="25" y="87"/>
                    <a:pt x="26" y="87"/>
                  </a:cubicBezTo>
                  <a:cubicBezTo>
                    <a:pt x="27" y="87"/>
                    <a:pt x="28" y="86"/>
                    <a:pt x="28" y="86"/>
                  </a:cubicBezTo>
                  <a:cubicBezTo>
                    <a:pt x="28" y="85"/>
                    <a:pt x="28" y="84"/>
                    <a:pt x="29" y="83"/>
                  </a:cubicBezTo>
                  <a:cubicBezTo>
                    <a:pt x="29" y="82"/>
                    <a:pt x="27" y="83"/>
                    <a:pt x="26" y="82"/>
                  </a:cubicBezTo>
                  <a:cubicBezTo>
                    <a:pt x="25" y="82"/>
                    <a:pt x="25" y="82"/>
                    <a:pt x="24" y="83"/>
                  </a:cubicBezTo>
                  <a:cubicBezTo>
                    <a:pt x="23" y="83"/>
                    <a:pt x="22" y="81"/>
                    <a:pt x="22" y="81"/>
                  </a:cubicBezTo>
                  <a:cubicBezTo>
                    <a:pt x="22" y="80"/>
                    <a:pt x="20" y="80"/>
                    <a:pt x="19" y="79"/>
                  </a:cubicBezTo>
                  <a:cubicBezTo>
                    <a:pt x="18" y="79"/>
                    <a:pt x="18" y="79"/>
                    <a:pt x="18" y="78"/>
                  </a:cubicBezTo>
                  <a:cubicBezTo>
                    <a:pt x="17" y="77"/>
                    <a:pt x="18" y="77"/>
                    <a:pt x="17" y="77"/>
                  </a:cubicBezTo>
                  <a:cubicBezTo>
                    <a:pt x="17" y="76"/>
                    <a:pt x="16" y="76"/>
                    <a:pt x="16" y="76"/>
                  </a:cubicBezTo>
                  <a:cubicBezTo>
                    <a:pt x="16" y="76"/>
                    <a:pt x="15" y="78"/>
                    <a:pt x="14" y="78"/>
                  </a:cubicBezTo>
                  <a:cubicBezTo>
                    <a:pt x="13" y="78"/>
                    <a:pt x="12" y="77"/>
                    <a:pt x="12" y="77"/>
                  </a:cubicBezTo>
                  <a:cubicBezTo>
                    <a:pt x="11" y="77"/>
                    <a:pt x="10" y="77"/>
                    <a:pt x="9" y="78"/>
                  </a:cubicBezTo>
                  <a:cubicBezTo>
                    <a:pt x="9" y="78"/>
                    <a:pt x="7" y="77"/>
                    <a:pt x="7" y="77"/>
                  </a:cubicBezTo>
                  <a:cubicBezTo>
                    <a:pt x="7" y="76"/>
                    <a:pt x="4" y="76"/>
                    <a:pt x="4" y="76"/>
                  </a:cubicBezTo>
                  <a:cubicBezTo>
                    <a:pt x="4" y="76"/>
                    <a:pt x="4" y="77"/>
                    <a:pt x="3" y="77"/>
                  </a:cubicBezTo>
                  <a:cubicBezTo>
                    <a:pt x="2" y="78"/>
                    <a:pt x="1" y="77"/>
                    <a:pt x="1" y="77"/>
                  </a:cubicBezTo>
                  <a:cubicBezTo>
                    <a:pt x="0" y="77"/>
                    <a:pt x="0" y="76"/>
                    <a:pt x="0" y="75"/>
                  </a:cubicBezTo>
                  <a:close/>
                  <a:moveTo>
                    <a:pt x="10" y="182"/>
                  </a:moveTo>
                  <a:cubicBezTo>
                    <a:pt x="10" y="182"/>
                    <a:pt x="10" y="182"/>
                    <a:pt x="10" y="182"/>
                  </a:cubicBezTo>
                  <a:cubicBezTo>
                    <a:pt x="10" y="185"/>
                    <a:pt x="10" y="185"/>
                    <a:pt x="10" y="185"/>
                  </a:cubicBezTo>
                  <a:cubicBezTo>
                    <a:pt x="16" y="187"/>
                    <a:pt x="16" y="187"/>
                    <a:pt x="16" y="187"/>
                  </a:cubicBezTo>
                  <a:cubicBezTo>
                    <a:pt x="20" y="190"/>
                    <a:pt x="20" y="190"/>
                    <a:pt x="20" y="190"/>
                  </a:cubicBezTo>
                  <a:cubicBezTo>
                    <a:pt x="20" y="190"/>
                    <a:pt x="22" y="195"/>
                    <a:pt x="22" y="196"/>
                  </a:cubicBezTo>
                  <a:cubicBezTo>
                    <a:pt x="22" y="198"/>
                    <a:pt x="25" y="198"/>
                    <a:pt x="26" y="198"/>
                  </a:cubicBezTo>
                  <a:cubicBezTo>
                    <a:pt x="26" y="198"/>
                    <a:pt x="30" y="199"/>
                    <a:pt x="30" y="199"/>
                  </a:cubicBezTo>
                  <a:cubicBezTo>
                    <a:pt x="30" y="199"/>
                    <a:pt x="32" y="201"/>
                    <a:pt x="33" y="202"/>
                  </a:cubicBezTo>
                  <a:cubicBezTo>
                    <a:pt x="33" y="203"/>
                    <a:pt x="33" y="205"/>
                    <a:pt x="33" y="205"/>
                  </a:cubicBezTo>
                  <a:cubicBezTo>
                    <a:pt x="37" y="209"/>
                    <a:pt x="37" y="209"/>
                    <a:pt x="37" y="209"/>
                  </a:cubicBezTo>
                  <a:cubicBezTo>
                    <a:pt x="44" y="209"/>
                    <a:pt x="44" y="209"/>
                    <a:pt x="44" y="209"/>
                  </a:cubicBezTo>
                  <a:cubicBezTo>
                    <a:pt x="44" y="209"/>
                    <a:pt x="51" y="215"/>
                    <a:pt x="52" y="216"/>
                  </a:cubicBezTo>
                  <a:cubicBezTo>
                    <a:pt x="52" y="217"/>
                    <a:pt x="56" y="221"/>
                    <a:pt x="56" y="221"/>
                  </a:cubicBezTo>
                  <a:cubicBezTo>
                    <a:pt x="56" y="221"/>
                    <a:pt x="63" y="221"/>
                    <a:pt x="64" y="221"/>
                  </a:cubicBezTo>
                  <a:cubicBezTo>
                    <a:pt x="64" y="221"/>
                    <a:pt x="71" y="221"/>
                    <a:pt x="71" y="221"/>
                  </a:cubicBezTo>
                  <a:cubicBezTo>
                    <a:pt x="76" y="223"/>
                    <a:pt x="76" y="223"/>
                    <a:pt x="76" y="223"/>
                  </a:cubicBezTo>
                  <a:cubicBezTo>
                    <a:pt x="81" y="222"/>
                    <a:pt x="81" y="222"/>
                    <a:pt x="81" y="222"/>
                  </a:cubicBezTo>
                  <a:cubicBezTo>
                    <a:pt x="92" y="219"/>
                    <a:pt x="92" y="219"/>
                    <a:pt x="92" y="219"/>
                  </a:cubicBezTo>
                  <a:cubicBezTo>
                    <a:pt x="92" y="219"/>
                    <a:pt x="89" y="217"/>
                    <a:pt x="89" y="217"/>
                  </a:cubicBezTo>
                  <a:cubicBezTo>
                    <a:pt x="89" y="216"/>
                    <a:pt x="85" y="211"/>
                    <a:pt x="85" y="211"/>
                  </a:cubicBezTo>
                  <a:cubicBezTo>
                    <a:pt x="85" y="211"/>
                    <a:pt x="79" y="204"/>
                    <a:pt x="78" y="204"/>
                  </a:cubicBezTo>
                  <a:cubicBezTo>
                    <a:pt x="78" y="203"/>
                    <a:pt x="77" y="202"/>
                    <a:pt x="77" y="201"/>
                  </a:cubicBezTo>
                  <a:cubicBezTo>
                    <a:pt x="77" y="199"/>
                    <a:pt x="78" y="198"/>
                    <a:pt x="78" y="197"/>
                  </a:cubicBezTo>
                  <a:cubicBezTo>
                    <a:pt x="79" y="196"/>
                    <a:pt x="79" y="194"/>
                    <a:pt x="79" y="194"/>
                  </a:cubicBezTo>
                  <a:cubicBezTo>
                    <a:pt x="79" y="194"/>
                    <a:pt x="76" y="194"/>
                    <a:pt x="74" y="194"/>
                  </a:cubicBezTo>
                  <a:cubicBezTo>
                    <a:pt x="73" y="194"/>
                    <a:pt x="71" y="195"/>
                    <a:pt x="69" y="195"/>
                  </a:cubicBezTo>
                  <a:cubicBezTo>
                    <a:pt x="68" y="195"/>
                    <a:pt x="66" y="194"/>
                    <a:pt x="66" y="194"/>
                  </a:cubicBezTo>
                  <a:cubicBezTo>
                    <a:pt x="65" y="194"/>
                    <a:pt x="65" y="191"/>
                    <a:pt x="65" y="191"/>
                  </a:cubicBezTo>
                  <a:cubicBezTo>
                    <a:pt x="67" y="187"/>
                    <a:pt x="67" y="187"/>
                    <a:pt x="67" y="187"/>
                  </a:cubicBezTo>
                  <a:cubicBezTo>
                    <a:pt x="65" y="184"/>
                    <a:pt x="65" y="184"/>
                    <a:pt x="65" y="184"/>
                  </a:cubicBezTo>
                  <a:cubicBezTo>
                    <a:pt x="61" y="180"/>
                    <a:pt x="61" y="180"/>
                    <a:pt x="61" y="180"/>
                  </a:cubicBezTo>
                  <a:cubicBezTo>
                    <a:pt x="61" y="180"/>
                    <a:pt x="54" y="183"/>
                    <a:pt x="53" y="183"/>
                  </a:cubicBezTo>
                  <a:cubicBezTo>
                    <a:pt x="52" y="183"/>
                    <a:pt x="48" y="188"/>
                    <a:pt x="47" y="188"/>
                  </a:cubicBezTo>
                  <a:cubicBezTo>
                    <a:pt x="47" y="188"/>
                    <a:pt x="44" y="185"/>
                    <a:pt x="44" y="185"/>
                  </a:cubicBezTo>
                  <a:cubicBezTo>
                    <a:pt x="36" y="183"/>
                    <a:pt x="36" y="183"/>
                    <a:pt x="36" y="183"/>
                  </a:cubicBezTo>
                  <a:cubicBezTo>
                    <a:pt x="36" y="183"/>
                    <a:pt x="35" y="185"/>
                    <a:pt x="34" y="186"/>
                  </a:cubicBezTo>
                  <a:cubicBezTo>
                    <a:pt x="33" y="187"/>
                    <a:pt x="32" y="186"/>
                    <a:pt x="32" y="185"/>
                  </a:cubicBezTo>
                  <a:cubicBezTo>
                    <a:pt x="31" y="183"/>
                    <a:pt x="33" y="180"/>
                    <a:pt x="33" y="180"/>
                  </a:cubicBezTo>
                  <a:cubicBezTo>
                    <a:pt x="27" y="177"/>
                    <a:pt x="27" y="177"/>
                    <a:pt x="27" y="177"/>
                  </a:cubicBezTo>
                  <a:cubicBezTo>
                    <a:pt x="23" y="175"/>
                    <a:pt x="23" y="175"/>
                    <a:pt x="23" y="175"/>
                  </a:cubicBezTo>
                  <a:cubicBezTo>
                    <a:pt x="18" y="180"/>
                    <a:pt x="18" y="180"/>
                    <a:pt x="18" y="180"/>
                  </a:cubicBezTo>
                  <a:cubicBezTo>
                    <a:pt x="18" y="180"/>
                    <a:pt x="11" y="181"/>
                    <a:pt x="10" y="182"/>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6" name="Freeform 221"/>
            <p:cNvSpPr>
              <a:spLocks noEditPoints="1"/>
            </p:cNvSpPr>
            <p:nvPr/>
          </p:nvSpPr>
          <p:spPr bwMode="auto">
            <a:xfrm>
              <a:off x="4983088" y="2966615"/>
              <a:ext cx="635471" cy="313233"/>
            </a:xfrm>
            <a:custGeom>
              <a:avLst/>
              <a:gdLst>
                <a:gd name="T0" fmla="*/ 196 w 279"/>
                <a:gd name="T1" fmla="*/ 4 h 142"/>
                <a:gd name="T2" fmla="*/ 219 w 279"/>
                <a:gd name="T3" fmla="*/ 5 h 142"/>
                <a:gd name="T4" fmla="*/ 249 w 279"/>
                <a:gd name="T5" fmla="*/ 8 h 142"/>
                <a:gd name="T6" fmla="*/ 268 w 279"/>
                <a:gd name="T7" fmla="*/ 17 h 142"/>
                <a:gd name="T8" fmla="*/ 266 w 279"/>
                <a:gd name="T9" fmla="*/ 29 h 142"/>
                <a:gd name="T10" fmla="*/ 271 w 279"/>
                <a:gd name="T11" fmla="*/ 39 h 142"/>
                <a:gd name="T12" fmla="*/ 277 w 279"/>
                <a:gd name="T13" fmla="*/ 56 h 142"/>
                <a:gd name="T14" fmla="*/ 259 w 279"/>
                <a:gd name="T15" fmla="*/ 63 h 142"/>
                <a:gd name="T16" fmla="*/ 260 w 279"/>
                <a:gd name="T17" fmla="*/ 82 h 142"/>
                <a:gd name="T18" fmla="*/ 255 w 279"/>
                <a:gd name="T19" fmla="*/ 104 h 142"/>
                <a:gd name="T20" fmla="*/ 238 w 279"/>
                <a:gd name="T21" fmla="*/ 121 h 142"/>
                <a:gd name="T22" fmla="*/ 206 w 279"/>
                <a:gd name="T23" fmla="*/ 128 h 142"/>
                <a:gd name="T24" fmla="*/ 191 w 279"/>
                <a:gd name="T25" fmla="*/ 142 h 142"/>
                <a:gd name="T26" fmla="*/ 146 w 279"/>
                <a:gd name="T27" fmla="*/ 138 h 142"/>
                <a:gd name="T28" fmla="*/ 104 w 279"/>
                <a:gd name="T29" fmla="*/ 126 h 142"/>
                <a:gd name="T30" fmla="*/ 94 w 279"/>
                <a:gd name="T31" fmla="*/ 112 h 142"/>
                <a:gd name="T32" fmla="*/ 60 w 279"/>
                <a:gd name="T33" fmla="*/ 121 h 142"/>
                <a:gd name="T34" fmla="*/ 39 w 279"/>
                <a:gd name="T35" fmla="*/ 126 h 142"/>
                <a:gd name="T36" fmla="*/ 37 w 279"/>
                <a:gd name="T37" fmla="*/ 118 h 142"/>
                <a:gd name="T38" fmla="*/ 31 w 279"/>
                <a:gd name="T39" fmla="*/ 120 h 142"/>
                <a:gd name="T40" fmla="*/ 26 w 279"/>
                <a:gd name="T41" fmla="*/ 124 h 142"/>
                <a:gd name="T42" fmla="*/ 17 w 279"/>
                <a:gd name="T43" fmla="*/ 120 h 142"/>
                <a:gd name="T44" fmla="*/ 2 w 279"/>
                <a:gd name="T45" fmla="*/ 114 h 142"/>
                <a:gd name="T46" fmla="*/ 2 w 279"/>
                <a:gd name="T47" fmla="*/ 113 h 142"/>
                <a:gd name="T48" fmla="*/ 4 w 279"/>
                <a:gd name="T49" fmla="*/ 113 h 142"/>
                <a:gd name="T50" fmla="*/ 5 w 279"/>
                <a:gd name="T51" fmla="*/ 112 h 142"/>
                <a:gd name="T52" fmla="*/ 4 w 279"/>
                <a:gd name="T53" fmla="*/ 111 h 142"/>
                <a:gd name="T54" fmla="*/ 4 w 279"/>
                <a:gd name="T55" fmla="*/ 110 h 142"/>
                <a:gd name="T56" fmla="*/ 3 w 279"/>
                <a:gd name="T57" fmla="*/ 109 h 142"/>
                <a:gd name="T58" fmla="*/ 3 w 279"/>
                <a:gd name="T59" fmla="*/ 108 h 142"/>
                <a:gd name="T60" fmla="*/ 2 w 279"/>
                <a:gd name="T61" fmla="*/ 106 h 142"/>
                <a:gd name="T62" fmla="*/ 2 w 279"/>
                <a:gd name="T63" fmla="*/ 104 h 142"/>
                <a:gd name="T64" fmla="*/ 7 w 279"/>
                <a:gd name="T65" fmla="*/ 94 h 142"/>
                <a:gd name="T66" fmla="*/ 6 w 279"/>
                <a:gd name="T67" fmla="*/ 91 h 142"/>
                <a:gd name="T68" fmla="*/ 6 w 279"/>
                <a:gd name="T69" fmla="*/ 91 h 142"/>
                <a:gd name="T70" fmla="*/ 6 w 279"/>
                <a:gd name="T71" fmla="*/ 90 h 142"/>
                <a:gd name="T72" fmla="*/ 6 w 279"/>
                <a:gd name="T73" fmla="*/ 90 h 142"/>
                <a:gd name="T74" fmla="*/ 23 w 279"/>
                <a:gd name="T75" fmla="*/ 94 h 142"/>
                <a:gd name="T76" fmla="*/ 32 w 279"/>
                <a:gd name="T77" fmla="*/ 101 h 142"/>
                <a:gd name="T78" fmla="*/ 38 w 279"/>
                <a:gd name="T79" fmla="*/ 88 h 142"/>
                <a:gd name="T80" fmla="*/ 55 w 279"/>
                <a:gd name="T81" fmla="*/ 95 h 142"/>
                <a:gd name="T82" fmla="*/ 73 w 279"/>
                <a:gd name="T83" fmla="*/ 88 h 142"/>
                <a:gd name="T84" fmla="*/ 95 w 279"/>
                <a:gd name="T85" fmla="*/ 82 h 142"/>
                <a:gd name="T86" fmla="*/ 110 w 279"/>
                <a:gd name="T87" fmla="*/ 80 h 142"/>
                <a:gd name="T88" fmla="*/ 123 w 279"/>
                <a:gd name="T89" fmla="*/ 85 h 142"/>
                <a:gd name="T90" fmla="*/ 130 w 279"/>
                <a:gd name="T91" fmla="*/ 76 h 142"/>
                <a:gd name="T92" fmla="*/ 123 w 279"/>
                <a:gd name="T93" fmla="*/ 62 h 142"/>
                <a:gd name="T94" fmla="*/ 126 w 279"/>
                <a:gd name="T95" fmla="*/ 48 h 142"/>
                <a:gd name="T96" fmla="*/ 141 w 279"/>
                <a:gd name="T97" fmla="*/ 38 h 142"/>
                <a:gd name="T98" fmla="*/ 152 w 279"/>
                <a:gd name="T99" fmla="*/ 29 h 142"/>
                <a:gd name="T100" fmla="*/ 160 w 279"/>
                <a:gd name="T101" fmla="*/ 20 h 142"/>
                <a:gd name="T102" fmla="*/ 183 w 279"/>
                <a:gd name="T103" fmla="*/ 25 h 142"/>
                <a:gd name="T104" fmla="*/ 1 w 279"/>
                <a:gd name="T105" fmla="*/ 114 h 142"/>
                <a:gd name="T106" fmla="*/ 1 w 279"/>
                <a:gd name="T107" fmla="*/ 114 h 142"/>
                <a:gd name="T108" fmla="*/ 2 w 279"/>
                <a:gd name="T109" fmla="*/ 1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9" h="142">
                  <a:moveTo>
                    <a:pt x="187" y="24"/>
                  </a:moveTo>
                  <a:cubicBezTo>
                    <a:pt x="187" y="24"/>
                    <a:pt x="187" y="18"/>
                    <a:pt x="188" y="18"/>
                  </a:cubicBezTo>
                  <a:cubicBezTo>
                    <a:pt x="189" y="18"/>
                    <a:pt x="191" y="15"/>
                    <a:pt x="191" y="15"/>
                  </a:cubicBezTo>
                  <a:cubicBezTo>
                    <a:pt x="194" y="14"/>
                    <a:pt x="194" y="14"/>
                    <a:pt x="194" y="14"/>
                  </a:cubicBezTo>
                  <a:cubicBezTo>
                    <a:pt x="194" y="14"/>
                    <a:pt x="196" y="12"/>
                    <a:pt x="196" y="10"/>
                  </a:cubicBezTo>
                  <a:cubicBezTo>
                    <a:pt x="195" y="9"/>
                    <a:pt x="196" y="4"/>
                    <a:pt x="196" y="4"/>
                  </a:cubicBezTo>
                  <a:cubicBezTo>
                    <a:pt x="196" y="4"/>
                    <a:pt x="195" y="1"/>
                    <a:pt x="196" y="1"/>
                  </a:cubicBezTo>
                  <a:cubicBezTo>
                    <a:pt x="198" y="0"/>
                    <a:pt x="201" y="2"/>
                    <a:pt x="201" y="2"/>
                  </a:cubicBezTo>
                  <a:cubicBezTo>
                    <a:pt x="206" y="3"/>
                    <a:pt x="206" y="3"/>
                    <a:pt x="206" y="3"/>
                  </a:cubicBezTo>
                  <a:cubicBezTo>
                    <a:pt x="206" y="3"/>
                    <a:pt x="208" y="3"/>
                    <a:pt x="209" y="3"/>
                  </a:cubicBezTo>
                  <a:cubicBezTo>
                    <a:pt x="210" y="3"/>
                    <a:pt x="214" y="4"/>
                    <a:pt x="214" y="4"/>
                  </a:cubicBezTo>
                  <a:cubicBezTo>
                    <a:pt x="214" y="4"/>
                    <a:pt x="218" y="5"/>
                    <a:pt x="219" y="5"/>
                  </a:cubicBezTo>
                  <a:cubicBezTo>
                    <a:pt x="220" y="5"/>
                    <a:pt x="224" y="5"/>
                    <a:pt x="224" y="5"/>
                  </a:cubicBezTo>
                  <a:cubicBezTo>
                    <a:pt x="226" y="6"/>
                    <a:pt x="226" y="6"/>
                    <a:pt x="226" y="6"/>
                  </a:cubicBezTo>
                  <a:cubicBezTo>
                    <a:pt x="233" y="9"/>
                    <a:pt x="233" y="9"/>
                    <a:pt x="233" y="9"/>
                  </a:cubicBezTo>
                  <a:cubicBezTo>
                    <a:pt x="237" y="11"/>
                    <a:pt x="237" y="11"/>
                    <a:pt x="237" y="11"/>
                  </a:cubicBezTo>
                  <a:cubicBezTo>
                    <a:pt x="248" y="12"/>
                    <a:pt x="248" y="12"/>
                    <a:pt x="248" y="12"/>
                  </a:cubicBezTo>
                  <a:cubicBezTo>
                    <a:pt x="249" y="8"/>
                    <a:pt x="249" y="8"/>
                    <a:pt x="249" y="8"/>
                  </a:cubicBezTo>
                  <a:cubicBezTo>
                    <a:pt x="249" y="8"/>
                    <a:pt x="253" y="7"/>
                    <a:pt x="253" y="8"/>
                  </a:cubicBezTo>
                  <a:cubicBezTo>
                    <a:pt x="254" y="8"/>
                    <a:pt x="256" y="10"/>
                    <a:pt x="259" y="11"/>
                  </a:cubicBezTo>
                  <a:cubicBezTo>
                    <a:pt x="262" y="11"/>
                    <a:pt x="265" y="10"/>
                    <a:pt x="265" y="10"/>
                  </a:cubicBezTo>
                  <a:cubicBezTo>
                    <a:pt x="267" y="16"/>
                    <a:pt x="267" y="16"/>
                    <a:pt x="267" y="16"/>
                  </a:cubicBezTo>
                  <a:cubicBezTo>
                    <a:pt x="269" y="17"/>
                    <a:pt x="269" y="17"/>
                    <a:pt x="269" y="17"/>
                  </a:cubicBezTo>
                  <a:cubicBezTo>
                    <a:pt x="268" y="17"/>
                    <a:pt x="268" y="17"/>
                    <a:pt x="268" y="17"/>
                  </a:cubicBezTo>
                  <a:cubicBezTo>
                    <a:pt x="268" y="20"/>
                    <a:pt x="268" y="20"/>
                    <a:pt x="268" y="20"/>
                  </a:cubicBezTo>
                  <a:cubicBezTo>
                    <a:pt x="269" y="21"/>
                    <a:pt x="269" y="21"/>
                    <a:pt x="269" y="21"/>
                  </a:cubicBezTo>
                  <a:cubicBezTo>
                    <a:pt x="269" y="21"/>
                    <a:pt x="268" y="23"/>
                    <a:pt x="268" y="23"/>
                  </a:cubicBezTo>
                  <a:cubicBezTo>
                    <a:pt x="268" y="23"/>
                    <a:pt x="268" y="25"/>
                    <a:pt x="268" y="25"/>
                  </a:cubicBezTo>
                  <a:cubicBezTo>
                    <a:pt x="266" y="27"/>
                    <a:pt x="266" y="27"/>
                    <a:pt x="266" y="27"/>
                  </a:cubicBezTo>
                  <a:cubicBezTo>
                    <a:pt x="266" y="29"/>
                    <a:pt x="266" y="29"/>
                    <a:pt x="266" y="29"/>
                  </a:cubicBezTo>
                  <a:cubicBezTo>
                    <a:pt x="266" y="29"/>
                    <a:pt x="266" y="32"/>
                    <a:pt x="266" y="32"/>
                  </a:cubicBezTo>
                  <a:cubicBezTo>
                    <a:pt x="266" y="32"/>
                    <a:pt x="267" y="33"/>
                    <a:pt x="268" y="33"/>
                  </a:cubicBezTo>
                  <a:cubicBezTo>
                    <a:pt x="268" y="33"/>
                    <a:pt x="268" y="34"/>
                    <a:pt x="268" y="34"/>
                  </a:cubicBezTo>
                  <a:cubicBezTo>
                    <a:pt x="268" y="34"/>
                    <a:pt x="269" y="35"/>
                    <a:pt x="270" y="36"/>
                  </a:cubicBezTo>
                  <a:cubicBezTo>
                    <a:pt x="270" y="36"/>
                    <a:pt x="270" y="36"/>
                    <a:pt x="270" y="36"/>
                  </a:cubicBezTo>
                  <a:cubicBezTo>
                    <a:pt x="270" y="36"/>
                    <a:pt x="271" y="38"/>
                    <a:pt x="271" y="39"/>
                  </a:cubicBezTo>
                  <a:cubicBezTo>
                    <a:pt x="272" y="40"/>
                    <a:pt x="272" y="41"/>
                    <a:pt x="272" y="41"/>
                  </a:cubicBezTo>
                  <a:cubicBezTo>
                    <a:pt x="272" y="41"/>
                    <a:pt x="273" y="43"/>
                    <a:pt x="274" y="43"/>
                  </a:cubicBezTo>
                  <a:cubicBezTo>
                    <a:pt x="274" y="43"/>
                    <a:pt x="275" y="43"/>
                    <a:pt x="276" y="43"/>
                  </a:cubicBezTo>
                  <a:cubicBezTo>
                    <a:pt x="276" y="43"/>
                    <a:pt x="277" y="43"/>
                    <a:pt x="277" y="43"/>
                  </a:cubicBezTo>
                  <a:cubicBezTo>
                    <a:pt x="277" y="44"/>
                    <a:pt x="276" y="50"/>
                    <a:pt x="276" y="50"/>
                  </a:cubicBezTo>
                  <a:cubicBezTo>
                    <a:pt x="277" y="56"/>
                    <a:pt x="277" y="56"/>
                    <a:pt x="277" y="56"/>
                  </a:cubicBezTo>
                  <a:cubicBezTo>
                    <a:pt x="277" y="56"/>
                    <a:pt x="276" y="59"/>
                    <a:pt x="276" y="60"/>
                  </a:cubicBezTo>
                  <a:cubicBezTo>
                    <a:pt x="277" y="62"/>
                    <a:pt x="279" y="64"/>
                    <a:pt x="276" y="65"/>
                  </a:cubicBezTo>
                  <a:cubicBezTo>
                    <a:pt x="274" y="65"/>
                    <a:pt x="271" y="67"/>
                    <a:pt x="270" y="65"/>
                  </a:cubicBezTo>
                  <a:cubicBezTo>
                    <a:pt x="270" y="65"/>
                    <a:pt x="269" y="63"/>
                    <a:pt x="269" y="66"/>
                  </a:cubicBezTo>
                  <a:cubicBezTo>
                    <a:pt x="270" y="67"/>
                    <a:pt x="267" y="66"/>
                    <a:pt x="267" y="66"/>
                  </a:cubicBezTo>
                  <a:cubicBezTo>
                    <a:pt x="259" y="63"/>
                    <a:pt x="259" y="63"/>
                    <a:pt x="259" y="63"/>
                  </a:cubicBezTo>
                  <a:cubicBezTo>
                    <a:pt x="257" y="65"/>
                    <a:pt x="257" y="65"/>
                    <a:pt x="257" y="65"/>
                  </a:cubicBezTo>
                  <a:cubicBezTo>
                    <a:pt x="253" y="68"/>
                    <a:pt x="253" y="68"/>
                    <a:pt x="253" y="68"/>
                  </a:cubicBezTo>
                  <a:cubicBezTo>
                    <a:pt x="259" y="70"/>
                    <a:pt x="259" y="70"/>
                    <a:pt x="259" y="70"/>
                  </a:cubicBezTo>
                  <a:cubicBezTo>
                    <a:pt x="261" y="70"/>
                    <a:pt x="261" y="70"/>
                    <a:pt x="261" y="70"/>
                  </a:cubicBezTo>
                  <a:cubicBezTo>
                    <a:pt x="266" y="78"/>
                    <a:pt x="266" y="78"/>
                    <a:pt x="266" y="78"/>
                  </a:cubicBezTo>
                  <a:cubicBezTo>
                    <a:pt x="260" y="82"/>
                    <a:pt x="260" y="82"/>
                    <a:pt x="260" y="82"/>
                  </a:cubicBezTo>
                  <a:cubicBezTo>
                    <a:pt x="260" y="82"/>
                    <a:pt x="257" y="84"/>
                    <a:pt x="256" y="84"/>
                  </a:cubicBezTo>
                  <a:cubicBezTo>
                    <a:pt x="255" y="84"/>
                    <a:pt x="254" y="85"/>
                    <a:pt x="254" y="85"/>
                  </a:cubicBezTo>
                  <a:cubicBezTo>
                    <a:pt x="257" y="91"/>
                    <a:pt x="257" y="91"/>
                    <a:pt x="257" y="91"/>
                  </a:cubicBezTo>
                  <a:cubicBezTo>
                    <a:pt x="257" y="93"/>
                    <a:pt x="257" y="93"/>
                    <a:pt x="257" y="93"/>
                  </a:cubicBezTo>
                  <a:cubicBezTo>
                    <a:pt x="258" y="99"/>
                    <a:pt x="258" y="99"/>
                    <a:pt x="258" y="99"/>
                  </a:cubicBezTo>
                  <a:cubicBezTo>
                    <a:pt x="255" y="104"/>
                    <a:pt x="255" y="104"/>
                    <a:pt x="255" y="104"/>
                  </a:cubicBezTo>
                  <a:cubicBezTo>
                    <a:pt x="252" y="105"/>
                    <a:pt x="252" y="105"/>
                    <a:pt x="252" y="105"/>
                  </a:cubicBezTo>
                  <a:cubicBezTo>
                    <a:pt x="249" y="112"/>
                    <a:pt x="249" y="112"/>
                    <a:pt x="249" y="112"/>
                  </a:cubicBezTo>
                  <a:cubicBezTo>
                    <a:pt x="244" y="115"/>
                    <a:pt x="244" y="115"/>
                    <a:pt x="244" y="115"/>
                  </a:cubicBezTo>
                  <a:cubicBezTo>
                    <a:pt x="243" y="119"/>
                    <a:pt x="243" y="119"/>
                    <a:pt x="243" y="119"/>
                  </a:cubicBezTo>
                  <a:cubicBezTo>
                    <a:pt x="244" y="125"/>
                    <a:pt x="244" y="125"/>
                    <a:pt x="244" y="125"/>
                  </a:cubicBezTo>
                  <a:cubicBezTo>
                    <a:pt x="238" y="121"/>
                    <a:pt x="238" y="121"/>
                    <a:pt x="238" y="121"/>
                  </a:cubicBezTo>
                  <a:cubicBezTo>
                    <a:pt x="233" y="123"/>
                    <a:pt x="233" y="123"/>
                    <a:pt x="233" y="123"/>
                  </a:cubicBezTo>
                  <a:cubicBezTo>
                    <a:pt x="230" y="124"/>
                    <a:pt x="230" y="124"/>
                    <a:pt x="230" y="124"/>
                  </a:cubicBezTo>
                  <a:cubicBezTo>
                    <a:pt x="224" y="128"/>
                    <a:pt x="224" y="128"/>
                    <a:pt x="224" y="128"/>
                  </a:cubicBezTo>
                  <a:cubicBezTo>
                    <a:pt x="219" y="126"/>
                    <a:pt x="219" y="126"/>
                    <a:pt x="219" y="126"/>
                  </a:cubicBezTo>
                  <a:cubicBezTo>
                    <a:pt x="212" y="128"/>
                    <a:pt x="212" y="128"/>
                    <a:pt x="212" y="128"/>
                  </a:cubicBezTo>
                  <a:cubicBezTo>
                    <a:pt x="206" y="128"/>
                    <a:pt x="206" y="128"/>
                    <a:pt x="206" y="128"/>
                  </a:cubicBezTo>
                  <a:cubicBezTo>
                    <a:pt x="203" y="130"/>
                    <a:pt x="203" y="130"/>
                    <a:pt x="203" y="130"/>
                  </a:cubicBezTo>
                  <a:cubicBezTo>
                    <a:pt x="201" y="134"/>
                    <a:pt x="201" y="134"/>
                    <a:pt x="201" y="134"/>
                  </a:cubicBezTo>
                  <a:cubicBezTo>
                    <a:pt x="200" y="136"/>
                    <a:pt x="200" y="136"/>
                    <a:pt x="200" y="136"/>
                  </a:cubicBezTo>
                  <a:cubicBezTo>
                    <a:pt x="196" y="137"/>
                    <a:pt x="196" y="137"/>
                    <a:pt x="196" y="137"/>
                  </a:cubicBezTo>
                  <a:cubicBezTo>
                    <a:pt x="194" y="140"/>
                    <a:pt x="194" y="140"/>
                    <a:pt x="194" y="140"/>
                  </a:cubicBezTo>
                  <a:cubicBezTo>
                    <a:pt x="191" y="142"/>
                    <a:pt x="191" y="142"/>
                    <a:pt x="191" y="142"/>
                  </a:cubicBezTo>
                  <a:cubicBezTo>
                    <a:pt x="189" y="142"/>
                    <a:pt x="189" y="142"/>
                    <a:pt x="189" y="142"/>
                  </a:cubicBezTo>
                  <a:cubicBezTo>
                    <a:pt x="180" y="142"/>
                    <a:pt x="180" y="142"/>
                    <a:pt x="180" y="142"/>
                  </a:cubicBezTo>
                  <a:cubicBezTo>
                    <a:pt x="170" y="141"/>
                    <a:pt x="170" y="141"/>
                    <a:pt x="170" y="141"/>
                  </a:cubicBezTo>
                  <a:cubicBezTo>
                    <a:pt x="161" y="138"/>
                    <a:pt x="161" y="138"/>
                    <a:pt x="161" y="138"/>
                  </a:cubicBezTo>
                  <a:cubicBezTo>
                    <a:pt x="154" y="139"/>
                    <a:pt x="154" y="139"/>
                    <a:pt x="154" y="139"/>
                  </a:cubicBezTo>
                  <a:cubicBezTo>
                    <a:pt x="154" y="139"/>
                    <a:pt x="149" y="138"/>
                    <a:pt x="146" y="138"/>
                  </a:cubicBezTo>
                  <a:cubicBezTo>
                    <a:pt x="142" y="138"/>
                    <a:pt x="134" y="136"/>
                    <a:pt x="134" y="136"/>
                  </a:cubicBezTo>
                  <a:cubicBezTo>
                    <a:pt x="124" y="133"/>
                    <a:pt x="124" y="133"/>
                    <a:pt x="124" y="133"/>
                  </a:cubicBezTo>
                  <a:cubicBezTo>
                    <a:pt x="118" y="133"/>
                    <a:pt x="118" y="133"/>
                    <a:pt x="118" y="133"/>
                  </a:cubicBezTo>
                  <a:cubicBezTo>
                    <a:pt x="109" y="132"/>
                    <a:pt x="109" y="132"/>
                    <a:pt x="109" y="132"/>
                  </a:cubicBezTo>
                  <a:cubicBezTo>
                    <a:pt x="109" y="132"/>
                    <a:pt x="108" y="130"/>
                    <a:pt x="107" y="129"/>
                  </a:cubicBezTo>
                  <a:cubicBezTo>
                    <a:pt x="107" y="128"/>
                    <a:pt x="104" y="126"/>
                    <a:pt x="104" y="126"/>
                  </a:cubicBezTo>
                  <a:cubicBezTo>
                    <a:pt x="104" y="124"/>
                    <a:pt x="104" y="124"/>
                    <a:pt x="104" y="124"/>
                  </a:cubicBezTo>
                  <a:cubicBezTo>
                    <a:pt x="102" y="119"/>
                    <a:pt x="102" y="119"/>
                    <a:pt x="102" y="119"/>
                  </a:cubicBezTo>
                  <a:cubicBezTo>
                    <a:pt x="100" y="115"/>
                    <a:pt x="100" y="115"/>
                    <a:pt x="100" y="115"/>
                  </a:cubicBezTo>
                  <a:cubicBezTo>
                    <a:pt x="102" y="112"/>
                    <a:pt x="102" y="112"/>
                    <a:pt x="102" y="112"/>
                  </a:cubicBezTo>
                  <a:cubicBezTo>
                    <a:pt x="100" y="111"/>
                    <a:pt x="100" y="111"/>
                    <a:pt x="100" y="111"/>
                  </a:cubicBezTo>
                  <a:cubicBezTo>
                    <a:pt x="100" y="111"/>
                    <a:pt x="96" y="112"/>
                    <a:pt x="94" y="112"/>
                  </a:cubicBezTo>
                  <a:cubicBezTo>
                    <a:pt x="93" y="113"/>
                    <a:pt x="87" y="114"/>
                    <a:pt x="87" y="114"/>
                  </a:cubicBezTo>
                  <a:cubicBezTo>
                    <a:pt x="85" y="115"/>
                    <a:pt x="85" y="115"/>
                    <a:pt x="85" y="115"/>
                  </a:cubicBezTo>
                  <a:cubicBezTo>
                    <a:pt x="77" y="115"/>
                    <a:pt x="77" y="115"/>
                    <a:pt x="77" y="115"/>
                  </a:cubicBezTo>
                  <a:cubicBezTo>
                    <a:pt x="69" y="116"/>
                    <a:pt x="69" y="116"/>
                    <a:pt x="69" y="116"/>
                  </a:cubicBezTo>
                  <a:cubicBezTo>
                    <a:pt x="66" y="118"/>
                    <a:pt x="66" y="118"/>
                    <a:pt x="66" y="118"/>
                  </a:cubicBezTo>
                  <a:cubicBezTo>
                    <a:pt x="60" y="121"/>
                    <a:pt x="60" y="121"/>
                    <a:pt x="60" y="121"/>
                  </a:cubicBezTo>
                  <a:cubicBezTo>
                    <a:pt x="60" y="125"/>
                    <a:pt x="60" y="125"/>
                    <a:pt x="60" y="125"/>
                  </a:cubicBezTo>
                  <a:cubicBezTo>
                    <a:pt x="57" y="129"/>
                    <a:pt x="57" y="129"/>
                    <a:pt x="57" y="129"/>
                  </a:cubicBezTo>
                  <a:cubicBezTo>
                    <a:pt x="52" y="129"/>
                    <a:pt x="52" y="129"/>
                    <a:pt x="52" y="129"/>
                  </a:cubicBezTo>
                  <a:cubicBezTo>
                    <a:pt x="47" y="125"/>
                    <a:pt x="47" y="125"/>
                    <a:pt x="47" y="125"/>
                  </a:cubicBezTo>
                  <a:cubicBezTo>
                    <a:pt x="45" y="127"/>
                    <a:pt x="45" y="127"/>
                    <a:pt x="45" y="127"/>
                  </a:cubicBezTo>
                  <a:cubicBezTo>
                    <a:pt x="39" y="126"/>
                    <a:pt x="39" y="126"/>
                    <a:pt x="39" y="126"/>
                  </a:cubicBezTo>
                  <a:cubicBezTo>
                    <a:pt x="38" y="127"/>
                    <a:pt x="38" y="127"/>
                    <a:pt x="38" y="127"/>
                  </a:cubicBezTo>
                  <a:cubicBezTo>
                    <a:pt x="38" y="127"/>
                    <a:pt x="38" y="126"/>
                    <a:pt x="38" y="126"/>
                  </a:cubicBezTo>
                  <a:cubicBezTo>
                    <a:pt x="38" y="125"/>
                    <a:pt x="39" y="122"/>
                    <a:pt x="39" y="122"/>
                  </a:cubicBezTo>
                  <a:cubicBezTo>
                    <a:pt x="39" y="122"/>
                    <a:pt x="39" y="121"/>
                    <a:pt x="39" y="120"/>
                  </a:cubicBezTo>
                  <a:cubicBezTo>
                    <a:pt x="39" y="120"/>
                    <a:pt x="38" y="119"/>
                    <a:pt x="38" y="119"/>
                  </a:cubicBezTo>
                  <a:cubicBezTo>
                    <a:pt x="37" y="118"/>
                    <a:pt x="37" y="118"/>
                    <a:pt x="37" y="118"/>
                  </a:cubicBezTo>
                  <a:cubicBezTo>
                    <a:pt x="37" y="118"/>
                    <a:pt x="36" y="116"/>
                    <a:pt x="36" y="116"/>
                  </a:cubicBezTo>
                  <a:cubicBezTo>
                    <a:pt x="35" y="117"/>
                    <a:pt x="34" y="117"/>
                    <a:pt x="34" y="117"/>
                  </a:cubicBezTo>
                  <a:cubicBezTo>
                    <a:pt x="34" y="117"/>
                    <a:pt x="34" y="119"/>
                    <a:pt x="34" y="119"/>
                  </a:cubicBezTo>
                  <a:cubicBezTo>
                    <a:pt x="33" y="120"/>
                    <a:pt x="32" y="120"/>
                    <a:pt x="32" y="120"/>
                  </a:cubicBezTo>
                  <a:cubicBezTo>
                    <a:pt x="32" y="120"/>
                    <a:pt x="32" y="120"/>
                    <a:pt x="32" y="120"/>
                  </a:cubicBezTo>
                  <a:cubicBezTo>
                    <a:pt x="31" y="120"/>
                    <a:pt x="31" y="120"/>
                    <a:pt x="31" y="120"/>
                  </a:cubicBezTo>
                  <a:cubicBezTo>
                    <a:pt x="30" y="122"/>
                    <a:pt x="30" y="122"/>
                    <a:pt x="30" y="122"/>
                  </a:cubicBezTo>
                  <a:cubicBezTo>
                    <a:pt x="29" y="123"/>
                    <a:pt x="29" y="123"/>
                    <a:pt x="29" y="123"/>
                  </a:cubicBezTo>
                  <a:cubicBezTo>
                    <a:pt x="29" y="123"/>
                    <a:pt x="29" y="123"/>
                    <a:pt x="29" y="123"/>
                  </a:cubicBezTo>
                  <a:cubicBezTo>
                    <a:pt x="29" y="123"/>
                    <a:pt x="29" y="123"/>
                    <a:pt x="29" y="123"/>
                  </a:cubicBezTo>
                  <a:cubicBezTo>
                    <a:pt x="29" y="123"/>
                    <a:pt x="28" y="123"/>
                    <a:pt x="28" y="124"/>
                  </a:cubicBezTo>
                  <a:cubicBezTo>
                    <a:pt x="28" y="124"/>
                    <a:pt x="27" y="124"/>
                    <a:pt x="26" y="124"/>
                  </a:cubicBezTo>
                  <a:cubicBezTo>
                    <a:pt x="26" y="124"/>
                    <a:pt x="24" y="124"/>
                    <a:pt x="24" y="124"/>
                  </a:cubicBezTo>
                  <a:cubicBezTo>
                    <a:pt x="23" y="123"/>
                    <a:pt x="23" y="123"/>
                    <a:pt x="23" y="123"/>
                  </a:cubicBezTo>
                  <a:cubicBezTo>
                    <a:pt x="20" y="122"/>
                    <a:pt x="20" y="122"/>
                    <a:pt x="20" y="122"/>
                  </a:cubicBezTo>
                  <a:cubicBezTo>
                    <a:pt x="20" y="122"/>
                    <a:pt x="20" y="122"/>
                    <a:pt x="20" y="122"/>
                  </a:cubicBezTo>
                  <a:cubicBezTo>
                    <a:pt x="18" y="121"/>
                    <a:pt x="18" y="121"/>
                    <a:pt x="18" y="121"/>
                  </a:cubicBezTo>
                  <a:cubicBezTo>
                    <a:pt x="17" y="120"/>
                    <a:pt x="17" y="120"/>
                    <a:pt x="17" y="120"/>
                  </a:cubicBezTo>
                  <a:cubicBezTo>
                    <a:pt x="17" y="118"/>
                    <a:pt x="17" y="118"/>
                    <a:pt x="17" y="118"/>
                  </a:cubicBezTo>
                  <a:cubicBezTo>
                    <a:pt x="15" y="116"/>
                    <a:pt x="15" y="116"/>
                    <a:pt x="15" y="116"/>
                  </a:cubicBezTo>
                  <a:cubicBezTo>
                    <a:pt x="11" y="115"/>
                    <a:pt x="11" y="115"/>
                    <a:pt x="11" y="115"/>
                  </a:cubicBezTo>
                  <a:cubicBezTo>
                    <a:pt x="8" y="114"/>
                    <a:pt x="8" y="114"/>
                    <a:pt x="8" y="114"/>
                  </a:cubicBezTo>
                  <a:cubicBezTo>
                    <a:pt x="6" y="114"/>
                    <a:pt x="6" y="114"/>
                    <a:pt x="6" y="114"/>
                  </a:cubicBezTo>
                  <a:cubicBezTo>
                    <a:pt x="6" y="114"/>
                    <a:pt x="2" y="114"/>
                    <a:pt x="2" y="114"/>
                  </a:cubicBezTo>
                  <a:cubicBezTo>
                    <a:pt x="2" y="114"/>
                    <a:pt x="1" y="114"/>
                    <a:pt x="1" y="114"/>
                  </a:cubicBezTo>
                  <a:cubicBezTo>
                    <a:pt x="1" y="114"/>
                    <a:pt x="1" y="114"/>
                    <a:pt x="1" y="114"/>
                  </a:cubicBezTo>
                  <a:cubicBezTo>
                    <a:pt x="1" y="114"/>
                    <a:pt x="1" y="114"/>
                    <a:pt x="1" y="114"/>
                  </a:cubicBezTo>
                  <a:cubicBezTo>
                    <a:pt x="1" y="114"/>
                    <a:pt x="1" y="114"/>
                    <a:pt x="1" y="114"/>
                  </a:cubicBezTo>
                  <a:cubicBezTo>
                    <a:pt x="2" y="114"/>
                    <a:pt x="2" y="114"/>
                    <a:pt x="2" y="114"/>
                  </a:cubicBezTo>
                  <a:cubicBezTo>
                    <a:pt x="2" y="114"/>
                    <a:pt x="2" y="113"/>
                    <a:pt x="2" y="113"/>
                  </a:cubicBezTo>
                  <a:cubicBezTo>
                    <a:pt x="2" y="113"/>
                    <a:pt x="2" y="113"/>
                    <a:pt x="2" y="113"/>
                  </a:cubicBezTo>
                  <a:cubicBezTo>
                    <a:pt x="2" y="113"/>
                    <a:pt x="3" y="114"/>
                    <a:pt x="3" y="114"/>
                  </a:cubicBezTo>
                  <a:cubicBezTo>
                    <a:pt x="3" y="114"/>
                    <a:pt x="3" y="114"/>
                    <a:pt x="3" y="114"/>
                  </a:cubicBezTo>
                  <a:cubicBezTo>
                    <a:pt x="3" y="114"/>
                    <a:pt x="3" y="114"/>
                    <a:pt x="3" y="114"/>
                  </a:cubicBezTo>
                  <a:cubicBezTo>
                    <a:pt x="3" y="114"/>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4" y="113"/>
                  </a:cubicBezTo>
                  <a:cubicBezTo>
                    <a:pt x="4" y="113"/>
                    <a:pt x="4" y="113"/>
                    <a:pt x="5" y="113"/>
                  </a:cubicBezTo>
                  <a:cubicBezTo>
                    <a:pt x="5" y="113"/>
                    <a:pt x="5" y="113"/>
                    <a:pt x="5" y="112"/>
                  </a:cubicBezTo>
                  <a:cubicBezTo>
                    <a:pt x="5" y="112"/>
                    <a:pt x="5" y="112"/>
                    <a:pt x="5" y="112"/>
                  </a:cubicBezTo>
                  <a:cubicBezTo>
                    <a:pt x="5" y="112"/>
                    <a:pt x="5" y="112"/>
                    <a:pt x="4" y="112"/>
                  </a:cubicBezTo>
                  <a:cubicBezTo>
                    <a:pt x="4" y="112"/>
                    <a:pt x="4" y="112"/>
                    <a:pt x="4" y="112"/>
                  </a:cubicBezTo>
                  <a:cubicBezTo>
                    <a:pt x="4" y="112"/>
                    <a:pt x="4" y="112"/>
                    <a:pt x="4" y="111"/>
                  </a:cubicBezTo>
                  <a:cubicBezTo>
                    <a:pt x="4" y="111"/>
                    <a:pt x="5" y="111"/>
                    <a:pt x="5" y="111"/>
                  </a:cubicBezTo>
                  <a:cubicBezTo>
                    <a:pt x="5" y="111"/>
                    <a:pt x="5" y="111"/>
                    <a:pt x="4" y="111"/>
                  </a:cubicBezTo>
                  <a:cubicBezTo>
                    <a:pt x="4" y="111"/>
                    <a:pt x="4" y="111"/>
                    <a:pt x="4" y="111"/>
                  </a:cubicBezTo>
                  <a:cubicBezTo>
                    <a:pt x="4" y="110"/>
                    <a:pt x="4" y="111"/>
                    <a:pt x="4" y="111"/>
                  </a:cubicBezTo>
                  <a:cubicBezTo>
                    <a:pt x="4" y="110"/>
                    <a:pt x="4" y="110"/>
                    <a:pt x="4" y="110"/>
                  </a:cubicBezTo>
                  <a:cubicBezTo>
                    <a:pt x="4" y="110"/>
                    <a:pt x="4" y="110"/>
                    <a:pt x="4" y="110"/>
                  </a:cubicBezTo>
                  <a:cubicBezTo>
                    <a:pt x="4" y="110"/>
                    <a:pt x="4" y="110"/>
                    <a:pt x="4" y="110"/>
                  </a:cubicBezTo>
                  <a:cubicBezTo>
                    <a:pt x="4" y="110"/>
                    <a:pt x="4" y="110"/>
                    <a:pt x="4" y="110"/>
                  </a:cubicBezTo>
                  <a:cubicBezTo>
                    <a:pt x="4" y="110"/>
                    <a:pt x="4" y="110"/>
                    <a:pt x="4" y="110"/>
                  </a:cubicBezTo>
                  <a:cubicBezTo>
                    <a:pt x="3" y="110"/>
                    <a:pt x="3" y="110"/>
                    <a:pt x="3" y="110"/>
                  </a:cubicBezTo>
                  <a:cubicBezTo>
                    <a:pt x="3" y="110"/>
                    <a:pt x="3" y="110"/>
                    <a:pt x="3" y="110"/>
                  </a:cubicBezTo>
                  <a:cubicBezTo>
                    <a:pt x="3" y="109"/>
                    <a:pt x="3" y="109"/>
                    <a:pt x="3" y="109"/>
                  </a:cubicBezTo>
                  <a:cubicBezTo>
                    <a:pt x="3" y="109"/>
                    <a:pt x="3" y="109"/>
                    <a:pt x="3" y="109"/>
                  </a:cubicBezTo>
                  <a:cubicBezTo>
                    <a:pt x="3" y="109"/>
                    <a:pt x="3" y="109"/>
                    <a:pt x="3" y="109"/>
                  </a:cubicBezTo>
                  <a:cubicBezTo>
                    <a:pt x="3" y="109"/>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8"/>
                    <a:pt x="3" y="108"/>
                    <a:pt x="3" y="108"/>
                  </a:cubicBezTo>
                  <a:cubicBezTo>
                    <a:pt x="3" y="107"/>
                    <a:pt x="3" y="108"/>
                    <a:pt x="3" y="107"/>
                  </a:cubicBezTo>
                  <a:cubicBezTo>
                    <a:pt x="3" y="107"/>
                    <a:pt x="3" y="107"/>
                    <a:pt x="3" y="107"/>
                  </a:cubicBezTo>
                  <a:cubicBezTo>
                    <a:pt x="3" y="107"/>
                    <a:pt x="3" y="107"/>
                    <a:pt x="3" y="107"/>
                  </a:cubicBezTo>
                  <a:cubicBezTo>
                    <a:pt x="3" y="107"/>
                    <a:pt x="2" y="107"/>
                    <a:pt x="2" y="106"/>
                  </a:cubicBezTo>
                  <a:cubicBezTo>
                    <a:pt x="2" y="106"/>
                    <a:pt x="2" y="106"/>
                    <a:pt x="2" y="106"/>
                  </a:cubicBezTo>
                  <a:cubicBezTo>
                    <a:pt x="2" y="106"/>
                    <a:pt x="2" y="106"/>
                    <a:pt x="2" y="106"/>
                  </a:cubicBezTo>
                  <a:cubicBezTo>
                    <a:pt x="2" y="106"/>
                    <a:pt x="2" y="106"/>
                    <a:pt x="2" y="106"/>
                  </a:cubicBezTo>
                  <a:cubicBezTo>
                    <a:pt x="2" y="107"/>
                    <a:pt x="2" y="107"/>
                    <a:pt x="2" y="107"/>
                  </a:cubicBezTo>
                  <a:cubicBezTo>
                    <a:pt x="2" y="108"/>
                    <a:pt x="2" y="108"/>
                    <a:pt x="2" y="108"/>
                  </a:cubicBezTo>
                  <a:cubicBezTo>
                    <a:pt x="1" y="108"/>
                    <a:pt x="1" y="108"/>
                    <a:pt x="1" y="108"/>
                  </a:cubicBezTo>
                  <a:cubicBezTo>
                    <a:pt x="1" y="107"/>
                    <a:pt x="1" y="107"/>
                    <a:pt x="1" y="107"/>
                  </a:cubicBezTo>
                  <a:cubicBezTo>
                    <a:pt x="2" y="104"/>
                    <a:pt x="2" y="104"/>
                    <a:pt x="2" y="104"/>
                  </a:cubicBezTo>
                  <a:cubicBezTo>
                    <a:pt x="4" y="102"/>
                    <a:pt x="4" y="102"/>
                    <a:pt x="4" y="102"/>
                  </a:cubicBezTo>
                  <a:cubicBezTo>
                    <a:pt x="4" y="102"/>
                    <a:pt x="4" y="100"/>
                    <a:pt x="5" y="100"/>
                  </a:cubicBezTo>
                  <a:cubicBezTo>
                    <a:pt x="5" y="99"/>
                    <a:pt x="5" y="98"/>
                    <a:pt x="5" y="98"/>
                  </a:cubicBezTo>
                  <a:cubicBezTo>
                    <a:pt x="7" y="97"/>
                    <a:pt x="7" y="97"/>
                    <a:pt x="7" y="97"/>
                  </a:cubicBezTo>
                  <a:cubicBezTo>
                    <a:pt x="7" y="97"/>
                    <a:pt x="8" y="96"/>
                    <a:pt x="8" y="96"/>
                  </a:cubicBezTo>
                  <a:cubicBezTo>
                    <a:pt x="8" y="95"/>
                    <a:pt x="7" y="94"/>
                    <a:pt x="7" y="94"/>
                  </a:cubicBezTo>
                  <a:cubicBezTo>
                    <a:pt x="7" y="93"/>
                    <a:pt x="8" y="92"/>
                    <a:pt x="8" y="92"/>
                  </a:cubicBezTo>
                  <a:cubicBezTo>
                    <a:pt x="7" y="92"/>
                    <a:pt x="7"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1"/>
                  </a:cubicBezTo>
                  <a:cubicBezTo>
                    <a:pt x="6" y="91"/>
                    <a:pt x="6" y="91"/>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6" y="90"/>
                    <a:pt x="6" y="90"/>
                    <a:pt x="6" y="90"/>
                  </a:cubicBezTo>
                  <a:cubicBezTo>
                    <a:pt x="8" y="88"/>
                    <a:pt x="10" y="86"/>
                    <a:pt x="10" y="86"/>
                  </a:cubicBezTo>
                  <a:cubicBezTo>
                    <a:pt x="10" y="86"/>
                    <a:pt x="12" y="85"/>
                    <a:pt x="14" y="86"/>
                  </a:cubicBezTo>
                  <a:cubicBezTo>
                    <a:pt x="15" y="87"/>
                    <a:pt x="17" y="89"/>
                    <a:pt x="18" y="90"/>
                  </a:cubicBezTo>
                  <a:cubicBezTo>
                    <a:pt x="18" y="90"/>
                    <a:pt x="19" y="91"/>
                    <a:pt x="20" y="91"/>
                  </a:cubicBezTo>
                  <a:cubicBezTo>
                    <a:pt x="21" y="91"/>
                    <a:pt x="22" y="92"/>
                    <a:pt x="22" y="92"/>
                  </a:cubicBezTo>
                  <a:cubicBezTo>
                    <a:pt x="22" y="93"/>
                    <a:pt x="23" y="92"/>
                    <a:pt x="23" y="94"/>
                  </a:cubicBezTo>
                  <a:cubicBezTo>
                    <a:pt x="22" y="96"/>
                    <a:pt x="22" y="98"/>
                    <a:pt x="23" y="98"/>
                  </a:cubicBezTo>
                  <a:cubicBezTo>
                    <a:pt x="25" y="97"/>
                    <a:pt x="26" y="96"/>
                    <a:pt x="26" y="97"/>
                  </a:cubicBezTo>
                  <a:cubicBezTo>
                    <a:pt x="26" y="98"/>
                    <a:pt x="27" y="97"/>
                    <a:pt x="26" y="99"/>
                  </a:cubicBezTo>
                  <a:cubicBezTo>
                    <a:pt x="26" y="101"/>
                    <a:pt x="25" y="102"/>
                    <a:pt x="26" y="102"/>
                  </a:cubicBezTo>
                  <a:cubicBezTo>
                    <a:pt x="28" y="103"/>
                    <a:pt x="30" y="104"/>
                    <a:pt x="31" y="103"/>
                  </a:cubicBezTo>
                  <a:cubicBezTo>
                    <a:pt x="32" y="101"/>
                    <a:pt x="31" y="103"/>
                    <a:pt x="32" y="101"/>
                  </a:cubicBezTo>
                  <a:cubicBezTo>
                    <a:pt x="33" y="98"/>
                    <a:pt x="33" y="99"/>
                    <a:pt x="34" y="98"/>
                  </a:cubicBezTo>
                  <a:cubicBezTo>
                    <a:pt x="34" y="96"/>
                    <a:pt x="34" y="97"/>
                    <a:pt x="35" y="95"/>
                  </a:cubicBezTo>
                  <a:cubicBezTo>
                    <a:pt x="35" y="93"/>
                    <a:pt x="36" y="94"/>
                    <a:pt x="35" y="93"/>
                  </a:cubicBezTo>
                  <a:cubicBezTo>
                    <a:pt x="35" y="93"/>
                    <a:pt x="35" y="92"/>
                    <a:pt x="34" y="91"/>
                  </a:cubicBezTo>
                  <a:cubicBezTo>
                    <a:pt x="34" y="89"/>
                    <a:pt x="32" y="90"/>
                    <a:pt x="35" y="89"/>
                  </a:cubicBezTo>
                  <a:cubicBezTo>
                    <a:pt x="37" y="88"/>
                    <a:pt x="38" y="88"/>
                    <a:pt x="38" y="88"/>
                  </a:cubicBezTo>
                  <a:cubicBezTo>
                    <a:pt x="38" y="87"/>
                    <a:pt x="41" y="87"/>
                    <a:pt x="41" y="87"/>
                  </a:cubicBezTo>
                  <a:cubicBezTo>
                    <a:pt x="41" y="87"/>
                    <a:pt x="44" y="87"/>
                    <a:pt x="44" y="87"/>
                  </a:cubicBezTo>
                  <a:cubicBezTo>
                    <a:pt x="45" y="87"/>
                    <a:pt x="49" y="87"/>
                    <a:pt x="49" y="88"/>
                  </a:cubicBezTo>
                  <a:cubicBezTo>
                    <a:pt x="49" y="89"/>
                    <a:pt x="51" y="89"/>
                    <a:pt x="51" y="89"/>
                  </a:cubicBezTo>
                  <a:cubicBezTo>
                    <a:pt x="51" y="89"/>
                    <a:pt x="53" y="89"/>
                    <a:pt x="54" y="91"/>
                  </a:cubicBezTo>
                  <a:cubicBezTo>
                    <a:pt x="54" y="94"/>
                    <a:pt x="54" y="96"/>
                    <a:pt x="55" y="95"/>
                  </a:cubicBezTo>
                  <a:cubicBezTo>
                    <a:pt x="56" y="95"/>
                    <a:pt x="58" y="97"/>
                    <a:pt x="58" y="96"/>
                  </a:cubicBezTo>
                  <a:cubicBezTo>
                    <a:pt x="59" y="95"/>
                    <a:pt x="60" y="94"/>
                    <a:pt x="61" y="94"/>
                  </a:cubicBezTo>
                  <a:cubicBezTo>
                    <a:pt x="62" y="94"/>
                    <a:pt x="60" y="93"/>
                    <a:pt x="63" y="93"/>
                  </a:cubicBezTo>
                  <a:cubicBezTo>
                    <a:pt x="67" y="94"/>
                    <a:pt x="66" y="95"/>
                    <a:pt x="68" y="93"/>
                  </a:cubicBezTo>
                  <a:cubicBezTo>
                    <a:pt x="69" y="91"/>
                    <a:pt x="69" y="91"/>
                    <a:pt x="71" y="90"/>
                  </a:cubicBezTo>
                  <a:cubicBezTo>
                    <a:pt x="72" y="89"/>
                    <a:pt x="72" y="89"/>
                    <a:pt x="73" y="88"/>
                  </a:cubicBezTo>
                  <a:cubicBezTo>
                    <a:pt x="73" y="88"/>
                    <a:pt x="77" y="88"/>
                    <a:pt x="77" y="88"/>
                  </a:cubicBezTo>
                  <a:cubicBezTo>
                    <a:pt x="78" y="87"/>
                    <a:pt x="79" y="85"/>
                    <a:pt x="80" y="85"/>
                  </a:cubicBezTo>
                  <a:cubicBezTo>
                    <a:pt x="80" y="85"/>
                    <a:pt x="84" y="85"/>
                    <a:pt x="85" y="85"/>
                  </a:cubicBezTo>
                  <a:cubicBezTo>
                    <a:pt x="86" y="85"/>
                    <a:pt x="88" y="85"/>
                    <a:pt x="89" y="84"/>
                  </a:cubicBezTo>
                  <a:cubicBezTo>
                    <a:pt x="89" y="83"/>
                    <a:pt x="89" y="83"/>
                    <a:pt x="90" y="82"/>
                  </a:cubicBezTo>
                  <a:cubicBezTo>
                    <a:pt x="92" y="82"/>
                    <a:pt x="93" y="82"/>
                    <a:pt x="95" y="82"/>
                  </a:cubicBezTo>
                  <a:cubicBezTo>
                    <a:pt x="97" y="82"/>
                    <a:pt x="97" y="82"/>
                    <a:pt x="98" y="82"/>
                  </a:cubicBezTo>
                  <a:cubicBezTo>
                    <a:pt x="99" y="82"/>
                    <a:pt x="100" y="84"/>
                    <a:pt x="100" y="81"/>
                  </a:cubicBezTo>
                  <a:cubicBezTo>
                    <a:pt x="99" y="78"/>
                    <a:pt x="98" y="78"/>
                    <a:pt x="99" y="77"/>
                  </a:cubicBezTo>
                  <a:cubicBezTo>
                    <a:pt x="101" y="77"/>
                    <a:pt x="103" y="77"/>
                    <a:pt x="103" y="77"/>
                  </a:cubicBezTo>
                  <a:cubicBezTo>
                    <a:pt x="104" y="77"/>
                    <a:pt x="108" y="78"/>
                    <a:pt x="109" y="78"/>
                  </a:cubicBezTo>
                  <a:cubicBezTo>
                    <a:pt x="109" y="78"/>
                    <a:pt x="110" y="80"/>
                    <a:pt x="110" y="80"/>
                  </a:cubicBezTo>
                  <a:cubicBezTo>
                    <a:pt x="111" y="80"/>
                    <a:pt x="112" y="81"/>
                    <a:pt x="113" y="80"/>
                  </a:cubicBezTo>
                  <a:cubicBezTo>
                    <a:pt x="113" y="80"/>
                    <a:pt x="114" y="78"/>
                    <a:pt x="115" y="78"/>
                  </a:cubicBezTo>
                  <a:cubicBezTo>
                    <a:pt x="116" y="78"/>
                    <a:pt x="119" y="78"/>
                    <a:pt x="119" y="78"/>
                  </a:cubicBezTo>
                  <a:cubicBezTo>
                    <a:pt x="119" y="78"/>
                    <a:pt x="123" y="79"/>
                    <a:pt x="123" y="79"/>
                  </a:cubicBezTo>
                  <a:cubicBezTo>
                    <a:pt x="123" y="79"/>
                    <a:pt x="122" y="81"/>
                    <a:pt x="122" y="82"/>
                  </a:cubicBezTo>
                  <a:cubicBezTo>
                    <a:pt x="122" y="83"/>
                    <a:pt x="122" y="84"/>
                    <a:pt x="123" y="85"/>
                  </a:cubicBezTo>
                  <a:cubicBezTo>
                    <a:pt x="123" y="85"/>
                    <a:pt x="125" y="87"/>
                    <a:pt x="125" y="87"/>
                  </a:cubicBezTo>
                  <a:cubicBezTo>
                    <a:pt x="125" y="87"/>
                    <a:pt x="130" y="89"/>
                    <a:pt x="130" y="89"/>
                  </a:cubicBezTo>
                  <a:cubicBezTo>
                    <a:pt x="130" y="89"/>
                    <a:pt x="131" y="90"/>
                    <a:pt x="131" y="86"/>
                  </a:cubicBezTo>
                  <a:cubicBezTo>
                    <a:pt x="131" y="82"/>
                    <a:pt x="131" y="81"/>
                    <a:pt x="131" y="81"/>
                  </a:cubicBezTo>
                  <a:cubicBezTo>
                    <a:pt x="131" y="77"/>
                    <a:pt x="131" y="77"/>
                    <a:pt x="131" y="77"/>
                  </a:cubicBezTo>
                  <a:cubicBezTo>
                    <a:pt x="131" y="77"/>
                    <a:pt x="131" y="76"/>
                    <a:pt x="130" y="76"/>
                  </a:cubicBezTo>
                  <a:cubicBezTo>
                    <a:pt x="130" y="76"/>
                    <a:pt x="129" y="76"/>
                    <a:pt x="129" y="76"/>
                  </a:cubicBezTo>
                  <a:cubicBezTo>
                    <a:pt x="129" y="76"/>
                    <a:pt x="125" y="75"/>
                    <a:pt x="124" y="75"/>
                  </a:cubicBezTo>
                  <a:cubicBezTo>
                    <a:pt x="123" y="75"/>
                    <a:pt x="124" y="73"/>
                    <a:pt x="124" y="72"/>
                  </a:cubicBezTo>
                  <a:cubicBezTo>
                    <a:pt x="124" y="72"/>
                    <a:pt x="126" y="70"/>
                    <a:pt x="126" y="70"/>
                  </a:cubicBezTo>
                  <a:cubicBezTo>
                    <a:pt x="126" y="67"/>
                    <a:pt x="126" y="67"/>
                    <a:pt x="126" y="67"/>
                  </a:cubicBezTo>
                  <a:cubicBezTo>
                    <a:pt x="123" y="62"/>
                    <a:pt x="123" y="62"/>
                    <a:pt x="123" y="62"/>
                  </a:cubicBezTo>
                  <a:cubicBezTo>
                    <a:pt x="120" y="59"/>
                    <a:pt x="120" y="59"/>
                    <a:pt x="120" y="59"/>
                  </a:cubicBezTo>
                  <a:cubicBezTo>
                    <a:pt x="118" y="54"/>
                    <a:pt x="118" y="54"/>
                    <a:pt x="118" y="54"/>
                  </a:cubicBezTo>
                  <a:cubicBezTo>
                    <a:pt x="118" y="54"/>
                    <a:pt x="118" y="54"/>
                    <a:pt x="118" y="54"/>
                  </a:cubicBezTo>
                  <a:cubicBezTo>
                    <a:pt x="118" y="54"/>
                    <a:pt x="118" y="54"/>
                    <a:pt x="118" y="54"/>
                  </a:cubicBezTo>
                  <a:cubicBezTo>
                    <a:pt x="121" y="52"/>
                    <a:pt x="121" y="52"/>
                    <a:pt x="121" y="52"/>
                  </a:cubicBezTo>
                  <a:cubicBezTo>
                    <a:pt x="123" y="50"/>
                    <a:pt x="126" y="48"/>
                    <a:pt x="126" y="48"/>
                  </a:cubicBezTo>
                  <a:cubicBezTo>
                    <a:pt x="126" y="48"/>
                    <a:pt x="126" y="48"/>
                    <a:pt x="127" y="48"/>
                  </a:cubicBezTo>
                  <a:cubicBezTo>
                    <a:pt x="129" y="46"/>
                    <a:pt x="129" y="46"/>
                    <a:pt x="129" y="46"/>
                  </a:cubicBezTo>
                  <a:cubicBezTo>
                    <a:pt x="129" y="46"/>
                    <a:pt x="134" y="44"/>
                    <a:pt x="134" y="44"/>
                  </a:cubicBezTo>
                  <a:cubicBezTo>
                    <a:pt x="134" y="44"/>
                    <a:pt x="135" y="43"/>
                    <a:pt x="135" y="43"/>
                  </a:cubicBezTo>
                  <a:cubicBezTo>
                    <a:pt x="136" y="43"/>
                    <a:pt x="136" y="43"/>
                    <a:pt x="136" y="43"/>
                  </a:cubicBezTo>
                  <a:cubicBezTo>
                    <a:pt x="141" y="38"/>
                    <a:pt x="141" y="38"/>
                    <a:pt x="141" y="38"/>
                  </a:cubicBezTo>
                  <a:cubicBezTo>
                    <a:pt x="141" y="33"/>
                    <a:pt x="141" y="33"/>
                    <a:pt x="141" y="33"/>
                  </a:cubicBezTo>
                  <a:cubicBezTo>
                    <a:pt x="142" y="31"/>
                    <a:pt x="142" y="31"/>
                    <a:pt x="142" y="31"/>
                  </a:cubicBezTo>
                  <a:cubicBezTo>
                    <a:pt x="142" y="30"/>
                    <a:pt x="142" y="28"/>
                    <a:pt x="142" y="28"/>
                  </a:cubicBezTo>
                  <a:cubicBezTo>
                    <a:pt x="148" y="28"/>
                    <a:pt x="148" y="28"/>
                    <a:pt x="148" y="28"/>
                  </a:cubicBezTo>
                  <a:cubicBezTo>
                    <a:pt x="148" y="28"/>
                    <a:pt x="149" y="29"/>
                    <a:pt x="150" y="30"/>
                  </a:cubicBezTo>
                  <a:cubicBezTo>
                    <a:pt x="151" y="30"/>
                    <a:pt x="152" y="29"/>
                    <a:pt x="152" y="29"/>
                  </a:cubicBezTo>
                  <a:cubicBezTo>
                    <a:pt x="153" y="29"/>
                    <a:pt x="154" y="27"/>
                    <a:pt x="154" y="27"/>
                  </a:cubicBezTo>
                  <a:cubicBezTo>
                    <a:pt x="154" y="24"/>
                    <a:pt x="154" y="24"/>
                    <a:pt x="154" y="24"/>
                  </a:cubicBezTo>
                  <a:cubicBezTo>
                    <a:pt x="153" y="19"/>
                    <a:pt x="153" y="19"/>
                    <a:pt x="153" y="19"/>
                  </a:cubicBezTo>
                  <a:cubicBezTo>
                    <a:pt x="153" y="16"/>
                    <a:pt x="153" y="16"/>
                    <a:pt x="153" y="16"/>
                  </a:cubicBezTo>
                  <a:cubicBezTo>
                    <a:pt x="153" y="16"/>
                    <a:pt x="153" y="16"/>
                    <a:pt x="153" y="16"/>
                  </a:cubicBezTo>
                  <a:cubicBezTo>
                    <a:pt x="154" y="16"/>
                    <a:pt x="158" y="19"/>
                    <a:pt x="160" y="20"/>
                  </a:cubicBezTo>
                  <a:cubicBezTo>
                    <a:pt x="161" y="21"/>
                    <a:pt x="164" y="24"/>
                    <a:pt x="164" y="24"/>
                  </a:cubicBezTo>
                  <a:cubicBezTo>
                    <a:pt x="164" y="24"/>
                    <a:pt x="169" y="25"/>
                    <a:pt x="170" y="25"/>
                  </a:cubicBezTo>
                  <a:cubicBezTo>
                    <a:pt x="170" y="25"/>
                    <a:pt x="175" y="26"/>
                    <a:pt x="175" y="26"/>
                  </a:cubicBezTo>
                  <a:cubicBezTo>
                    <a:pt x="176" y="24"/>
                    <a:pt x="176" y="24"/>
                    <a:pt x="176" y="24"/>
                  </a:cubicBezTo>
                  <a:cubicBezTo>
                    <a:pt x="179" y="22"/>
                    <a:pt x="179" y="22"/>
                    <a:pt x="179" y="22"/>
                  </a:cubicBezTo>
                  <a:cubicBezTo>
                    <a:pt x="183" y="25"/>
                    <a:pt x="183" y="25"/>
                    <a:pt x="183" y="25"/>
                  </a:cubicBezTo>
                  <a:cubicBezTo>
                    <a:pt x="187" y="24"/>
                    <a:pt x="187" y="24"/>
                    <a:pt x="187" y="24"/>
                  </a:cubicBezTo>
                  <a:close/>
                  <a:moveTo>
                    <a:pt x="5" y="91"/>
                  </a:moveTo>
                  <a:cubicBezTo>
                    <a:pt x="5" y="91"/>
                    <a:pt x="5" y="91"/>
                    <a:pt x="5" y="91"/>
                  </a:cubicBezTo>
                  <a:cubicBezTo>
                    <a:pt x="5" y="91"/>
                    <a:pt x="5" y="91"/>
                    <a:pt x="5" y="91"/>
                  </a:cubicBezTo>
                  <a:cubicBezTo>
                    <a:pt x="5" y="91"/>
                    <a:pt x="5" y="91"/>
                    <a:pt x="5" y="91"/>
                  </a:cubicBezTo>
                  <a:close/>
                  <a:moveTo>
                    <a:pt x="1" y="114"/>
                  </a:moveTo>
                  <a:cubicBezTo>
                    <a:pt x="1" y="114"/>
                    <a:pt x="1" y="114"/>
                    <a:pt x="1" y="114"/>
                  </a:cubicBezTo>
                  <a:cubicBezTo>
                    <a:pt x="1" y="114"/>
                    <a:pt x="1" y="114"/>
                    <a:pt x="1" y="114"/>
                  </a:cubicBezTo>
                  <a:cubicBezTo>
                    <a:pt x="1" y="114"/>
                    <a:pt x="1" y="114"/>
                    <a:pt x="1" y="114"/>
                  </a:cubicBezTo>
                  <a:cubicBezTo>
                    <a:pt x="1" y="114"/>
                    <a:pt x="1" y="114"/>
                    <a:pt x="1" y="114"/>
                  </a:cubicBezTo>
                  <a:close/>
                  <a:moveTo>
                    <a:pt x="1" y="114"/>
                  </a:moveTo>
                  <a:cubicBezTo>
                    <a:pt x="1" y="114"/>
                    <a:pt x="1" y="114"/>
                    <a:pt x="1" y="114"/>
                  </a:cubicBezTo>
                  <a:cubicBezTo>
                    <a:pt x="1" y="114"/>
                    <a:pt x="1" y="113"/>
                    <a:pt x="1" y="113"/>
                  </a:cubicBezTo>
                  <a:cubicBezTo>
                    <a:pt x="1" y="113"/>
                    <a:pt x="1" y="113"/>
                    <a:pt x="1" y="113"/>
                  </a:cubicBezTo>
                  <a:cubicBezTo>
                    <a:pt x="1" y="113"/>
                    <a:pt x="2" y="113"/>
                    <a:pt x="2" y="112"/>
                  </a:cubicBezTo>
                  <a:cubicBezTo>
                    <a:pt x="2" y="112"/>
                    <a:pt x="2" y="112"/>
                    <a:pt x="2" y="112"/>
                  </a:cubicBezTo>
                  <a:cubicBezTo>
                    <a:pt x="2" y="112"/>
                    <a:pt x="2" y="112"/>
                    <a:pt x="2" y="112"/>
                  </a:cubicBezTo>
                  <a:cubicBezTo>
                    <a:pt x="2" y="112"/>
                    <a:pt x="2" y="112"/>
                    <a:pt x="2" y="112"/>
                  </a:cubicBezTo>
                  <a:cubicBezTo>
                    <a:pt x="1" y="112"/>
                    <a:pt x="1" y="112"/>
                    <a:pt x="1" y="112"/>
                  </a:cubicBezTo>
                  <a:cubicBezTo>
                    <a:pt x="0" y="114"/>
                    <a:pt x="0" y="114"/>
                    <a:pt x="0" y="114"/>
                  </a:cubicBezTo>
                  <a:lnTo>
                    <a:pt x="1" y="114"/>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7" name="Freeform 11"/>
            <p:cNvSpPr>
              <a:spLocks noEditPoints="1"/>
            </p:cNvSpPr>
            <p:nvPr/>
          </p:nvSpPr>
          <p:spPr bwMode="auto">
            <a:xfrm>
              <a:off x="3808896" y="2714111"/>
              <a:ext cx="1185186" cy="1190072"/>
            </a:xfrm>
            <a:custGeom>
              <a:avLst/>
              <a:gdLst>
                <a:gd name="T0" fmla="*/ 269 w 520"/>
                <a:gd name="T1" fmla="*/ 424 h 538"/>
                <a:gd name="T2" fmla="*/ 326 w 520"/>
                <a:gd name="T3" fmla="*/ 423 h 538"/>
                <a:gd name="T4" fmla="*/ 401 w 520"/>
                <a:gd name="T5" fmla="*/ 437 h 538"/>
                <a:gd name="T6" fmla="*/ 432 w 520"/>
                <a:gd name="T7" fmla="*/ 408 h 538"/>
                <a:gd name="T8" fmla="*/ 434 w 520"/>
                <a:gd name="T9" fmla="*/ 407 h 538"/>
                <a:gd name="T10" fmla="*/ 435 w 520"/>
                <a:gd name="T11" fmla="*/ 406 h 538"/>
                <a:gd name="T12" fmla="*/ 436 w 520"/>
                <a:gd name="T13" fmla="*/ 406 h 538"/>
                <a:gd name="T14" fmla="*/ 421 w 520"/>
                <a:gd name="T15" fmla="*/ 359 h 538"/>
                <a:gd name="T16" fmla="*/ 425 w 520"/>
                <a:gd name="T17" fmla="*/ 310 h 538"/>
                <a:gd name="T18" fmla="*/ 418 w 520"/>
                <a:gd name="T19" fmla="*/ 279 h 538"/>
                <a:gd name="T20" fmla="*/ 414 w 520"/>
                <a:gd name="T21" fmla="*/ 263 h 538"/>
                <a:gd name="T22" fmla="*/ 395 w 520"/>
                <a:gd name="T23" fmla="*/ 272 h 538"/>
                <a:gd name="T24" fmla="*/ 384 w 520"/>
                <a:gd name="T25" fmla="*/ 274 h 538"/>
                <a:gd name="T26" fmla="*/ 389 w 520"/>
                <a:gd name="T27" fmla="*/ 259 h 538"/>
                <a:gd name="T28" fmla="*/ 402 w 520"/>
                <a:gd name="T29" fmla="*/ 242 h 538"/>
                <a:gd name="T30" fmla="*/ 411 w 520"/>
                <a:gd name="T31" fmla="*/ 230 h 538"/>
                <a:gd name="T32" fmla="*/ 424 w 520"/>
                <a:gd name="T33" fmla="*/ 215 h 538"/>
                <a:gd name="T34" fmla="*/ 422 w 520"/>
                <a:gd name="T35" fmla="*/ 208 h 538"/>
                <a:gd name="T36" fmla="*/ 434 w 520"/>
                <a:gd name="T37" fmla="*/ 208 h 538"/>
                <a:gd name="T38" fmla="*/ 443 w 520"/>
                <a:gd name="T39" fmla="*/ 202 h 538"/>
                <a:gd name="T40" fmla="*/ 451 w 520"/>
                <a:gd name="T41" fmla="*/ 160 h 538"/>
                <a:gd name="T42" fmla="*/ 430 w 520"/>
                <a:gd name="T43" fmla="*/ 116 h 538"/>
                <a:gd name="T44" fmla="*/ 401 w 520"/>
                <a:gd name="T45" fmla="*/ 94 h 538"/>
                <a:gd name="T46" fmla="*/ 391 w 520"/>
                <a:gd name="T47" fmla="*/ 95 h 538"/>
                <a:gd name="T48" fmla="*/ 383 w 520"/>
                <a:gd name="T49" fmla="*/ 91 h 538"/>
                <a:gd name="T50" fmla="*/ 367 w 520"/>
                <a:gd name="T51" fmla="*/ 82 h 538"/>
                <a:gd name="T52" fmla="*/ 355 w 520"/>
                <a:gd name="T53" fmla="*/ 61 h 538"/>
                <a:gd name="T54" fmla="*/ 335 w 520"/>
                <a:gd name="T55" fmla="*/ 65 h 538"/>
                <a:gd name="T56" fmla="*/ 330 w 520"/>
                <a:gd name="T57" fmla="*/ 48 h 538"/>
                <a:gd name="T58" fmla="*/ 311 w 520"/>
                <a:gd name="T59" fmla="*/ 35 h 538"/>
                <a:gd name="T60" fmla="*/ 291 w 520"/>
                <a:gd name="T61" fmla="*/ 20 h 538"/>
                <a:gd name="T62" fmla="*/ 281 w 520"/>
                <a:gd name="T63" fmla="*/ 1 h 538"/>
                <a:gd name="T64" fmla="*/ 229 w 520"/>
                <a:gd name="T65" fmla="*/ 53 h 538"/>
                <a:gd name="T66" fmla="*/ 145 w 520"/>
                <a:gd name="T67" fmla="*/ 76 h 538"/>
                <a:gd name="T68" fmla="*/ 117 w 520"/>
                <a:gd name="T69" fmla="*/ 65 h 538"/>
                <a:gd name="T70" fmla="*/ 107 w 520"/>
                <a:gd name="T71" fmla="*/ 111 h 538"/>
                <a:gd name="T72" fmla="*/ 46 w 520"/>
                <a:gd name="T73" fmla="*/ 99 h 538"/>
                <a:gd name="T74" fmla="*/ 16 w 520"/>
                <a:gd name="T75" fmla="*/ 117 h 538"/>
                <a:gd name="T76" fmla="*/ 19 w 520"/>
                <a:gd name="T77" fmla="*/ 145 h 538"/>
                <a:gd name="T78" fmla="*/ 58 w 520"/>
                <a:gd name="T79" fmla="*/ 167 h 538"/>
                <a:gd name="T80" fmla="*/ 91 w 520"/>
                <a:gd name="T81" fmla="*/ 200 h 538"/>
                <a:gd name="T82" fmla="*/ 95 w 520"/>
                <a:gd name="T83" fmla="*/ 228 h 538"/>
                <a:gd name="T84" fmla="*/ 109 w 520"/>
                <a:gd name="T85" fmla="*/ 250 h 538"/>
                <a:gd name="T86" fmla="*/ 109 w 520"/>
                <a:gd name="T87" fmla="*/ 265 h 538"/>
                <a:gd name="T88" fmla="*/ 114 w 520"/>
                <a:gd name="T89" fmla="*/ 284 h 538"/>
                <a:gd name="T90" fmla="*/ 92 w 520"/>
                <a:gd name="T91" fmla="*/ 371 h 538"/>
                <a:gd name="T92" fmla="*/ 159 w 520"/>
                <a:gd name="T93" fmla="*/ 443 h 538"/>
                <a:gd name="T94" fmla="*/ 193 w 520"/>
                <a:gd name="T95" fmla="*/ 453 h 538"/>
                <a:gd name="T96" fmla="*/ 197 w 520"/>
                <a:gd name="T97" fmla="*/ 450 h 538"/>
                <a:gd name="T98" fmla="*/ 203 w 520"/>
                <a:gd name="T99" fmla="*/ 453 h 538"/>
                <a:gd name="T100" fmla="*/ 208 w 520"/>
                <a:gd name="T101" fmla="*/ 456 h 538"/>
                <a:gd name="T102" fmla="*/ 203 w 520"/>
                <a:gd name="T103" fmla="*/ 460 h 538"/>
                <a:gd name="T104" fmla="*/ 198 w 520"/>
                <a:gd name="T105" fmla="*/ 462 h 538"/>
                <a:gd name="T106" fmla="*/ 243 w 520"/>
                <a:gd name="T107" fmla="*/ 471 h 538"/>
                <a:gd name="T108" fmla="*/ 193 w 520"/>
                <a:gd name="T109" fmla="*/ 458 h 538"/>
                <a:gd name="T110" fmla="*/ 449 w 520"/>
                <a:gd name="T111" fmla="*/ 200 h 538"/>
                <a:gd name="T112" fmla="*/ 511 w 520"/>
                <a:gd name="T113" fmla="*/ 523 h 538"/>
                <a:gd name="T114" fmla="*/ 517 w 520"/>
                <a:gd name="T115" fmla="*/ 468 h 538"/>
                <a:gd name="T116" fmla="*/ 485 w 520"/>
                <a:gd name="T117" fmla="*/ 478 h 538"/>
                <a:gd name="T118" fmla="*/ 493 w 520"/>
                <a:gd name="T119" fmla="*/ 520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0" h="538">
                  <a:moveTo>
                    <a:pt x="259" y="471"/>
                  </a:moveTo>
                  <a:cubicBezTo>
                    <a:pt x="261" y="468"/>
                    <a:pt x="261" y="468"/>
                    <a:pt x="261" y="468"/>
                  </a:cubicBezTo>
                  <a:cubicBezTo>
                    <a:pt x="261" y="468"/>
                    <a:pt x="261" y="462"/>
                    <a:pt x="259" y="461"/>
                  </a:cubicBezTo>
                  <a:cubicBezTo>
                    <a:pt x="258" y="460"/>
                    <a:pt x="257" y="459"/>
                    <a:pt x="257" y="459"/>
                  </a:cubicBezTo>
                  <a:cubicBezTo>
                    <a:pt x="257" y="459"/>
                    <a:pt x="257" y="455"/>
                    <a:pt x="257" y="453"/>
                  </a:cubicBezTo>
                  <a:cubicBezTo>
                    <a:pt x="257" y="452"/>
                    <a:pt x="257" y="448"/>
                    <a:pt x="257" y="447"/>
                  </a:cubicBezTo>
                  <a:cubicBezTo>
                    <a:pt x="257" y="446"/>
                    <a:pt x="258" y="442"/>
                    <a:pt x="258" y="441"/>
                  </a:cubicBezTo>
                  <a:cubicBezTo>
                    <a:pt x="258" y="441"/>
                    <a:pt x="257" y="441"/>
                    <a:pt x="259" y="439"/>
                  </a:cubicBezTo>
                  <a:cubicBezTo>
                    <a:pt x="261" y="436"/>
                    <a:pt x="261" y="434"/>
                    <a:pt x="261" y="434"/>
                  </a:cubicBezTo>
                  <a:cubicBezTo>
                    <a:pt x="265" y="429"/>
                    <a:pt x="265" y="429"/>
                    <a:pt x="265" y="429"/>
                  </a:cubicBezTo>
                  <a:cubicBezTo>
                    <a:pt x="265" y="429"/>
                    <a:pt x="268" y="424"/>
                    <a:pt x="269" y="424"/>
                  </a:cubicBezTo>
                  <a:cubicBezTo>
                    <a:pt x="270" y="425"/>
                    <a:pt x="274" y="424"/>
                    <a:pt x="275" y="424"/>
                  </a:cubicBezTo>
                  <a:cubicBezTo>
                    <a:pt x="276" y="424"/>
                    <a:pt x="280" y="428"/>
                    <a:pt x="282" y="424"/>
                  </a:cubicBezTo>
                  <a:cubicBezTo>
                    <a:pt x="284" y="421"/>
                    <a:pt x="285" y="419"/>
                    <a:pt x="285" y="418"/>
                  </a:cubicBezTo>
                  <a:cubicBezTo>
                    <a:pt x="286" y="417"/>
                    <a:pt x="287" y="414"/>
                    <a:pt x="290" y="414"/>
                  </a:cubicBezTo>
                  <a:cubicBezTo>
                    <a:pt x="293" y="413"/>
                    <a:pt x="300" y="413"/>
                    <a:pt x="300" y="413"/>
                  </a:cubicBezTo>
                  <a:cubicBezTo>
                    <a:pt x="303" y="414"/>
                    <a:pt x="303" y="414"/>
                    <a:pt x="303" y="414"/>
                  </a:cubicBezTo>
                  <a:cubicBezTo>
                    <a:pt x="311" y="417"/>
                    <a:pt x="311" y="417"/>
                    <a:pt x="311" y="417"/>
                  </a:cubicBezTo>
                  <a:cubicBezTo>
                    <a:pt x="311" y="417"/>
                    <a:pt x="314" y="417"/>
                    <a:pt x="316" y="417"/>
                  </a:cubicBezTo>
                  <a:cubicBezTo>
                    <a:pt x="317" y="417"/>
                    <a:pt x="318" y="417"/>
                    <a:pt x="318" y="417"/>
                  </a:cubicBezTo>
                  <a:cubicBezTo>
                    <a:pt x="321" y="421"/>
                    <a:pt x="321" y="421"/>
                    <a:pt x="321" y="421"/>
                  </a:cubicBezTo>
                  <a:cubicBezTo>
                    <a:pt x="321" y="421"/>
                    <a:pt x="325" y="423"/>
                    <a:pt x="326" y="423"/>
                  </a:cubicBezTo>
                  <a:cubicBezTo>
                    <a:pt x="327" y="423"/>
                    <a:pt x="335" y="421"/>
                    <a:pt x="335" y="421"/>
                  </a:cubicBezTo>
                  <a:cubicBezTo>
                    <a:pt x="335" y="421"/>
                    <a:pt x="338" y="420"/>
                    <a:pt x="339" y="421"/>
                  </a:cubicBezTo>
                  <a:cubicBezTo>
                    <a:pt x="340" y="422"/>
                    <a:pt x="343" y="423"/>
                    <a:pt x="344" y="424"/>
                  </a:cubicBezTo>
                  <a:cubicBezTo>
                    <a:pt x="344" y="425"/>
                    <a:pt x="352" y="429"/>
                    <a:pt x="354" y="430"/>
                  </a:cubicBezTo>
                  <a:cubicBezTo>
                    <a:pt x="355" y="431"/>
                    <a:pt x="359" y="430"/>
                    <a:pt x="359" y="430"/>
                  </a:cubicBezTo>
                  <a:cubicBezTo>
                    <a:pt x="361" y="435"/>
                    <a:pt x="361" y="435"/>
                    <a:pt x="361" y="435"/>
                  </a:cubicBezTo>
                  <a:cubicBezTo>
                    <a:pt x="371" y="438"/>
                    <a:pt x="371" y="438"/>
                    <a:pt x="371" y="438"/>
                  </a:cubicBezTo>
                  <a:cubicBezTo>
                    <a:pt x="375" y="438"/>
                    <a:pt x="375" y="438"/>
                    <a:pt x="375" y="438"/>
                  </a:cubicBezTo>
                  <a:cubicBezTo>
                    <a:pt x="389" y="443"/>
                    <a:pt x="389" y="443"/>
                    <a:pt x="389" y="443"/>
                  </a:cubicBezTo>
                  <a:cubicBezTo>
                    <a:pt x="398" y="436"/>
                    <a:pt x="398" y="436"/>
                    <a:pt x="398" y="436"/>
                  </a:cubicBezTo>
                  <a:cubicBezTo>
                    <a:pt x="398" y="436"/>
                    <a:pt x="400" y="437"/>
                    <a:pt x="401" y="437"/>
                  </a:cubicBezTo>
                  <a:cubicBezTo>
                    <a:pt x="402" y="437"/>
                    <a:pt x="404" y="429"/>
                    <a:pt x="404" y="429"/>
                  </a:cubicBezTo>
                  <a:cubicBezTo>
                    <a:pt x="404" y="429"/>
                    <a:pt x="404" y="427"/>
                    <a:pt x="405" y="427"/>
                  </a:cubicBezTo>
                  <a:cubicBezTo>
                    <a:pt x="407" y="427"/>
                    <a:pt x="414" y="424"/>
                    <a:pt x="414" y="424"/>
                  </a:cubicBezTo>
                  <a:cubicBezTo>
                    <a:pt x="414" y="423"/>
                    <a:pt x="413" y="419"/>
                    <a:pt x="416" y="418"/>
                  </a:cubicBezTo>
                  <a:cubicBezTo>
                    <a:pt x="418" y="417"/>
                    <a:pt x="422" y="414"/>
                    <a:pt x="422" y="414"/>
                  </a:cubicBezTo>
                  <a:cubicBezTo>
                    <a:pt x="423" y="413"/>
                    <a:pt x="421" y="411"/>
                    <a:pt x="424" y="410"/>
                  </a:cubicBezTo>
                  <a:cubicBezTo>
                    <a:pt x="426" y="410"/>
                    <a:pt x="429" y="409"/>
                    <a:pt x="431" y="409"/>
                  </a:cubicBezTo>
                  <a:cubicBezTo>
                    <a:pt x="431" y="409"/>
                    <a:pt x="431" y="409"/>
                    <a:pt x="431" y="409"/>
                  </a:cubicBezTo>
                  <a:cubicBezTo>
                    <a:pt x="431" y="408"/>
                    <a:pt x="431" y="408"/>
                    <a:pt x="431" y="408"/>
                  </a:cubicBezTo>
                  <a:cubicBezTo>
                    <a:pt x="431" y="408"/>
                    <a:pt x="431" y="408"/>
                    <a:pt x="431"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2" y="408"/>
                    <a:pt x="432" y="408"/>
                    <a:pt x="432" y="408"/>
                  </a:cubicBezTo>
                  <a:cubicBezTo>
                    <a:pt x="433" y="407"/>
                    <a:pt x="433" y="407"/>
                    <a:pt x="433" y="407"/>
                  </a:cubicBezTo>
                  <a:cubicBezTo>
                    <a:pt x="433" y="407"/>
                    <a:pt x="433" y="407"/>
                    <a:pt x="433" y="407"/>
                  </a:cubicBezTo>
                  <a:cubicBezTo>
                    <a:pt x="433" y="407"/>
                    <a:pt x="433" y="407"/>
                    <a:pt x="433"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4" y="407"/>
                    <a:pt x="434" y="407"/>
                    <a:pt x="434" y="407"/>
                  </a:cubicBezTo>
                  <a:cubicBezTo>
                    <a:pt x="435" y="407"/>
                    <a:pt x="435" y="407"/>
                    <a:pt x="435" y="407"/>
                  </a:cubicBezTo>
                  <a:cubicBezTo>
                    <a:pt x="435" y="407"/>
                    <a:pt x="435" y="407"/>
                    <a:pt x="435" y="407"/>
                  </a:cubicBezTo>
                  <a:cubicBezTo>
                    <a:pt x="435" y="407"/>
                    <a:pt x="435" y="407"/>
                    <a:pt x="435" y="407"/>
                  </a:cubicBezTo>
                  <a:cubicBezTo>
                    <a:pt x="435" y="407"/>
                    <a:pt x="435" y="407"/>
                    <a:pt x="435" y="407"/>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5" y="406"/>
                    <a:pt x="435" y="406"/>
                    <a:pt x="435"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6" y="406"/>
                    <a:pt x="436" y="406"/>
                    <a:pt x="436" y="406"/>
                  </a:cubicBezTo>
                  <a:cubicBezTo>
                    <a:pt x="437" y="405"/>
                    <a:pt x="438" y="405"/>
                    <a:pt x="438" y="405"/>
                  </a:cubicBezTo>
                  <a:cubicBezTo>
                    <a:pt x="444" y="400"/>
                    <a:pt x="444" y="400"/>
                    <a:pt x="444" y="400"/>
                  </a:cubicBezTo>
                  <a:cubicBezTo>
                    <a:pt x="447" y="389"/>
                    <a:pt x="447" y="389"/>
                    <a:pt x="447" y="389"/>
                  </a:cubicBezTo>
                  <a:cubicBezTo>
                    <a:pt x="443" y="386"/>
                    <a:pt x="443" y="386"/>
                    <a:pt x="443" y="386"/>
                  </a:cubicBezTo>
                  <a:cubicBezTo>
                    <a:pt x="434" y="386"/>
                    <a:pt x="434" y="386"/>
                    <a:pt x="434" y="386"/>
                  </a:cubicBezTo>
                  <a:cubicBezTo>
                    <a:pt x="424" y="382"/>
                    <a:pt x="424" y="382"/>
                    <a:pt x="424" y="382"/>
                  </a:cubicBezTo>
                  <a:cubicBezTo>
                    <a:pt x="419" y="374"/>
                    <a:pt x="419" y="374"/>
                    <a:pt x="419" y="374"/>
                  </a:cubicBezTo>
                  <a:cubicBezTo>
                    <a:pt x="416" y="374"/>
                    <a:pt x="416" y="374"/>
                    <a:pt x="416" y="374"/>
                  </a:cubicBezTo>
                  <a:cubicBezTo>
                    <a:pt x="415" y="367"/>
                    <a:pt x="413" y="370"/>
                    <a:pt x="417" y="365"/>
                  </a:cubicBezTo>
                  <a:cubicBezTo>
                    <a:pt x="421" y="359"/>
                    <a:pt x="421" y="359"/>
                    <a:pt x="421" y="359"/>
                  </a:cubicBezTo>
                  <a:cubicBezTo>
                    <a:pt x="420" y="349"/>
                    <a:pt x="420" y="349"/>
                    <a:pt x="420" y="349"/>
                  </a:cubicBezTo>
                  <a:cubicBezTo>
                    <a:pt x="417" y="346"/>
                    <a:pt x="417" y="346"/>
                    <a:pt x="417" y="346"/>
                  </a:cubicBezTo>
                  <a:cubicBezTo>
                    <a:pt x="412" y="343"/>
                    <a:pt x="412" y="343"/>
                    <a:pt x="412" y="343"/>
                  </a:cubicBezTo>
                  <a:cubicBezTo>
                    <a:pt x="412" y="343"/>
                    <a:pt x="409" y="339"/>
                    <a:pt x="408" y="338"/>
                  </a:cubicBezTo>
                  <a:cubicBezTo>
                    <a:pt x="408" y="338"/>
                    <a:pt x="408" y="336"/>
                    <a:pt x="408" y="336"/>
                  </a:cubicBezTo>
                  <a:cubicBezTo>
                    <a:pt x="407" y="335"/>
                    <a:pt x="411" y="335"/>
                    <a:pt x="411" y="335"/>
                  </a:cubicBezTo>
                  <a:cubicBezTo>
                    <a:pt x="412" y="335"/>
                    <a:pt x="415" y="334"/>
                    <a:pt x="416" y="334"/>
                  </a:cubicBezTo>
                  <a:cubicBezTo>
                    <a:pt x="417" y="334"/>
                    <a:pt x="421" y="330"/>
                    <a:pt x="421" y="330"/>
                  </a:cubicBezTo>
                  <a:cubicBezTo>
                    <a:pt x="421" y="330"/>
                    <a:pt x="423" y="326"/>
                    <a:pt x="425" y="325"/>
                  </a:cubicBezTo>
                  <a:cubicBezTo>
                    <a:pt x="426" y="324"/>
                    <a:pt x="428" y="316"/>
                    <a:pt x="428" y="315"/>
                  </a:cubicBezTo>
                  <a:cubicBezTo>
                    <a:pt x="428" y="315"/>
                    <a:pt x="426" y="310"/>
                    <a:pt x="425" y="310"/>
                  </a:cubicBezTo>
                  <a:cubicBezTo>
                    <a:pt x="416" y="306"/>
                    <a:pt x="418" y="304"/>
                    <a:pt x="414" y="302"/>
                  </a:cubicBezTo>
                  <a:cubicBezTo>
                    <a:pt x="414" y="297"/>
                    <a:pt x="414" y="297"/>
                    <a:pt x="414" y="297"/>
                  </a:cubicBezTo>
                  <a:cubicBezTo>
                    <a:pt x="419" y="293"/>
                    <a:pt x="419" y="293"/>
                    <a:pt x="419" y="293"/>
                  </a:cubicBezTo>
                  <a:cubicBezTo>
                    <a:pt x="420" y="292"/>
                    <a:pt x="422" y="291"/>
                    <a:pt x="423" y="291"/>
                  </a:cubicBezTo>
                  <a:cubicBezTo>
                    <a:pt x="424" y="289"/>
                    <a:pt x="424" y="289"/>
                    <a:pt x="424" y="289"/>
                  </a:cubicBezTo>
                  <a:cubicBezTo>
                    <a:pt x="424" y="289"/>
                    <a:pt x="422" y="287"/>
                    <a:pt x="422" y="287"/>
                  </a:cubicBezTo>
                  <a:cubicBezTo>
                    <a:pt x="422" y="287"/>
                    <a:pt x="421" y="286"/>
                    <a:pt x="420" y="286"/>
                  </a:cubicBezTo>
                  <a:cubicBezTo>
                    <a:pt x="420" y="286"/>
                    <a:pt x="419" y="285"/>
                    <a:pt x="419" y="285"/>
                  </a:cubicBezTo>
                  <a:cubicBezTo>
                    <a:pt x="419" y="285"/>
                    <a:pt x="418" y="284"/>
                    <a:pt x="417" y="284"/>
                  </a:cubicBezTo>
                  <a:cubicBezTo>
                    <a:pt x="416" y="284"/>
                    <a:pt x="417" y="282"/>
                    <a:pt x="418" y="282"/>
                  </a:cubicBezTo>
                  <a:cubicBezTo>
                    <a:pt x="418" y="281"/>
                    <a:pt x="418" y="279"/>
                    <a:pt x="418" y="279"/>
                  </a:cubicBezTo>
                  <a:cubicBezTo>
                    <a:pt x="418" y="279"/>
                    <a:pt x="415" y="279"/>
                    <a:pt x="414" y="279"/>
                  </a:cubicBezTo>
                  <a:cubicBezTo>
                    <a:pt x="414" y="278"/>
                    <a:pt x="414" y="278"/>
                    <a:pt x="414" y="278"/>
                  </a:cubicBezTo>
                  <a:cubicBezTo>
                    <a:pt x="414" y="278"/>
                    <a:pt x="415" y="275"/>
                    <a:pt x="416" y="275"/>
                  </a:cubicBezTo>
                  <a:cubicBezTo>
                    <a:pt x="416" y="274"/>
                    <a:pt x="416" y="273"/>
                    <a:pt x="416" y="273"/>
                  </a:cubicBezTo>
                  <a:cubicBezTo>
                    <a:pt x="416" y="273"/>
                    <a:pt x="416" y="272"/>
                    <a:pt x="416" y="270"/>
                  </a:cubicBezTo>
                  <a:cubicBezTo>
                    <a:pt x="417" y="269"/>
                    <a:pt x="416" y="269"/>
                    <a:pt x="416" y="269"/>
                  </a:cubicBezTo>
                  <a:cubicBezTo>
                    <a:pt x="416" y="269"/>
                    <a:pt x="415" y="268"/>
                    <a:pt x="414" y="268"/>
                  </a:cubicBezTo>
                  <a:cubicBezTo>
                    <a:pt x="414" y="268"/>
                    <a:pt x="414" y="268"/>
                    <a:pt x="415" y="267"/>
                  </a:cubicBezTo>
                  <a:cubicBezTo>
                    <a:pt x="416" y="265"/>
                    <a:pt x="416" y="266"/>
                    <a:pt x="416" y="266"/>
                  </a:cubicBezTo>
                  <a:cubicBezTo>
                    <a:pt x="416" y="264"/>
                    <a:pt x="416" y="264"/>
                    <a:pt x="416" y="264"/>
                  </a:cubicBezTo>
                  <a:cubicBezTo>
                    <a:pt x="414" y="263"/>
                    <a:pt x="414" y="263"/>
                    <a:pt x="414" y="263"/>
                  </a:cubicBezTo>
                  <a:cubicBezTo>
                    <a:pt x="411" y="261"/>
                    <a:pt x="411" y="261"/>
                    <a:pt x="411" y="261"/>
                  </a:cubicBezTo>
                  <a:cubicBezTo>
                    <a:pt x="411" y="261"/>
                    <a:pt x="407" y="261"/>
                    <a:pt x="407" y="261"/>
                  </a:cubicBezTo>
                  <a:cubicBezTo>
                    <a:pt x="407" y="261"/>
                    <a:pt x="404" y="261"/>
                    <a:pt x="404" y="261"/>
                  </a:cubicBezTo>
                  <a:cubicBezTo>
                    <a:pt x="402" y="262"/>
                    <a:pt x="402" y="262"/>
                    <a:pt x="402" y="262"/>
                  </a:cubicBezTo>
                  <a:cubicBezTo>
                    <a:pt x="401" y="263"/>
                    <a:pt x="401" y="263"/>
                    <a:pt x="401" y="263"/>
                  </a:cubicBezTo>
                  <a:cubicBezTo>
                    <a:pt x="398" y="264"/>
                    <a:pt x="398" y="264"/>
                    <a:pt x="398" y="264"/>
                  </a:cubicBezTo>
                  <a:cubicBezTo>
                    <a:pt x="395" y="265"/>
                    <a:pt x="395" y="265"/>
                    <a:pt x="395" y="265"/>
                  </a:cubicBezTo>
                  <a:cubicBezTo>
                    <a:pt x="395" y="265"/>
                    <a:pt x="394" y="267"/>
                    <a:pt x="393" y="268"/>
                  </a:cubicBezTo>
                  <a:cubicBezTo>
                    <a:pt x="393" y="268"/>
                    <a:pt x="393" y="269"/>
                    <a:pt x="393" y="269"/>
                  </a:cubicBezTo>
                  <a:cubicBezTo>
                    <a:pt x="395" y="270"/>
                    <a:pt x="395" y="270"/>
                    <a:pt x="395" y="270"/>
                  </a:cubicBezTo>
                  <a:cubicBezTo>
                    <a:pt x="395" y="272"/>
                    <a:pt x="395" y="272"/>
                    <a:pt x="395" y="272"/>
                  </a:cubicBezTo>
                  <a:cubicBezTo>
                    <a:pt x="396" y="272"/>
                    <a:pt x="396" y="272"/>
                    <a:pt x="396" y="272"/>
                  </a:cubicBezTo>
                  <a:cubicBezTo>
                    <a:pt x="395" y="274"/>
                    <a:pt x="395" y="274"/>
                    <a:pt x="395" y="274"/>
                  </a:cubicBezTo>
                  <a:cubicBezTo>
                    <a:pt x="395" y="274"/>
                    <a:pt x="394" y="274"/>
                    <a:pt x="393" y="275"/>
                  </a:cubicBezTo>
                  <a:cubicBezTo>
                    <a:pt x="392" y="276"/>
                    <a:pt x="392" y="277"/>
                    <a:pt x="392" y="277"/>
                  </a:cubicBezTo>
                  <a:cubicBezTo>
                    <a:pt x="389" y="278"/>
                    <a:pt x="389" y="278"/>
                    <a:pt x="389" y="278"/>
                  </a:cubicBezTo>
                  <a:cubicBezTo>
                    <a:pt x="387" y="277"/>
                    <a:pt x="387" y="277"/>
                    <a:pt x="387" y="277"/>
                  </a:cubicBezTo>
                  <a:cubicBezTo>
                    <a:pt x="385" y="278"/>
                    <a:pt x="385" y="278"/>
                    <a:pt x="385" y="278"/>
                  </a:cubicBezTo>
                  <a:cubicBezTo>
                    <a:pt x="384" y="278"/>
                    <a:pt x="384" y="278"/>
                    <a:pt x="384" y="278"/>
                  </a:cubicBezTo>
                  <a:cubicBezTo>
                    <a:pt x="384" y="276"/>
                    <a:pt x="384" y="276"/>
                    <a:pt x="384" y="276"/>
                  </a:cubicBezTo>
                  <a:cubicBezTo>
                    <a:pt x="383" y="275"/>
                    <a:pt x="383" y="275"/>
                    <a:pt x="383" y="275"/>
                  </a:cubicBezTo>
                  <a:cubicBezTo>
                    <a:pt x="384" y="274"/>
                    <a:pt x="384" y="274"/>
                    <a:pt x="384" y="274"/>
                  </a:cubicBezTo>
                  <a:cubicBezTo>
                    <a:pt x="384" y="274"/>
                    <a:pt x="385" y="273"/>
                    <a:pt x="385" y="273"/>
                  </a:cubicBezTo>
                  <a:cubicBezTo>
                    <a:pt x="386" y="273"/>
                    <a:pt x="387" y="272"/>
                    <a:pt x="387" y="272"/>
                  </a:cubicBezTo>
                  <a:cubicBezTo>
                    <a:pt x="389" y="272"/>
                    <a:pt x="389" y="272"/>
                    <a:pt x="389" y="272"/>
                  </a:cubicBezTo>
                  <a:cubicBezTo>
                    <a:pt x="389" y="270"/>
                    <a:pt x="389" y="270"/>
                    <a:pt x="389" y="270"/>
                  </a:cubicBezTo>
                  <a:cubicBezTo>
                    <a:pt x="390" y="268"/>
                    <a:pt x="390" y="268"/>
                    <a:pt x="390" y="268"/>
                  </a:cubicBezTo>
                  <a:cubicBezTo>
                    <a:pt x="390" y="265"/>
                    <a:pt x="390" y="265"/>
                    <a:pt x="390" y="265"/>
                  </a:cubicBezTo>
                  <a:cubicBezTo>
                    <a:pt x="389" y="264"/>
                    <a:pt x="389" y="264"/>
                    <a:pt x="389" y="264"/>
                  </a:cubicBezTo>
                  <a:cubicBezTo>
                    <a:pt x="388" y="263"/>
                    <a:pt x="388" y="263"/>
                    <a:pt x="388" y="263"/>
                  </a:cubicBezTo>
                  <a:cubicBezTo>
                    <a:pt x="388" y="262"/>
                    <a:pt x="388" y="262"/>
                    <a:pt x="388" y="262"/>
                  </a:cubicBezTo>
                  <a:cubicBezTo>
                    <a:pt x="388" y="260"/>
                    <a:pt x="388" y="260"/>
                    <a:pt x="388" y="260"/>
                  </a:cubicBezTo>
                  <a:cubicBezTo>
                    <a:pt x="389" y="259"/>
                    <a:pt x="389" y="259"/>
                    <a:pt x="389" y="259"/>
                  </a:cubicBezTo>
                  <a:cubicBezTo>
                    <a:pt x="389" y="259"/>
                    <a:pt x="390" y="258"/>
                    <a:pt x="390" y="257"/>
                  </a:cubicBezTo>
                  <a:cubicBezTo>
                    <a:pt x="390" y="257"/>
                    <a:pt x="390" y="255"/>
                    <a:pt x="390" y="255"/>
                  </a:cubicBezTo>
                  <a:cubicBezTo>
                    <a:pt x="390" y="255"/>
                    <a:pt x="390" y="254"/>
                    <a:pt x="390" y="254"/>
                  </a:cubicBezTo>
                  <a:cubicBezTo>
                    <a:pt x="394" y="250"/>
                    <a:pt x="394" y="250"/>
                    <a:pt x="394" y="250"/>
                  </a:cubicBezTo>
                  <a:cubicBezTo>
                    <a:pt x="396" y="248"/>
                    <a:pt x="396" y="248"/>
                    <a:pt x="396" y="248"/>
                  </a:cubicBezTo>
                  <a:cubicBezTo>
                    <a:pt x="396" y="248"/>
                    <a:pt x="398" y="248"/>
                    <a:pt x="398" y="247"/>
                  </a:cubicBezTo>
                  <a:cubicBezTo>
                    <a:pt x="398" y="247"/>
                    <a:pt x="400" y="247"/>
                    <a:pt x="400" y="247"/>
                  </a:cubicBezTo>
                  <a:cubicBezTo>
                    <a:pt x="400" y="247"/>
                    <a:pt x="401" y="246"/>
                    <a:pt x="401" y="246"/>
                  </a:cubicBezTo>
                  <a:cubicBezTo>
                    <a:pt x="402" y="245"/>
                    <a:pt x="402" y="244"/>
                    <a:pt x="402" y="244"/>
                  </a:cubicBezTo>
                  <a:cubicBezTo>
                    <a:pt x="402" y="244"/>
                    <a:pt x="402" y="243"/>
                    <a:pt x="402" y="243"/>
                  </a:cubicBezTo>
                  <a:cubicBezTo>
                    <a:pt x="402" y="243"/>
                    <a:pt x="402" y="242"/>
                    <a:pt x="402" y="242"/>
                  </a:cubicBezTo>
                  <a:cubicBezTo>
                    <a:pt x="402" y="242"/>
                    <a:pt x="402" y="241"/>
                    <a:pt x="402" y="241"/>
                  </a:cubicBezTo>
                  <a:cubicBezTo>
                    <a:pt x="402" y="240"/>
                    <a:pt x="403" y="240"/>
                    <a:pt x="403" y="240"/>
                  </a:cubicBezTo>
                  <a:cubicBezTo>
                    <a:pt x="403" y="238"/>
                    <a:pt x="403" y="238"/>
                    <a:pt x="403" y="238"/>
                  </a:cubicBezTo>
                  <a:cubicBezTo>
                    <a:pt x="403" y="238"/>
                    <a:pt x="402" y="237"/>
                    <a:pt x="402" y="236"/>
                  </a:cubicBezTo>
                  <a:cubicBezTo>
                    <a:pt x="402" y="236"/>
                    <a:pt x="402" y="236"/>
                    <a:pt x="402" y="235"/>
                  </a:cubicBezTo>
                  <a:cubicBezTo>
                    <a:pt x="403" y="234"/>
                    <a:pt x="404" y="234"/>
                    <a:pt x="404" y="234"/>
                  </a:cubicBezTo>
                  <a:cubicBezTo>
                    <a:pt x="406" y="234"/>
                    <a:pt x="406" y="234"/>
                    <a:pt x="406" y="234"/>
                  </a:cubicBezTo>
                  <a:cubicBezTo>
                    <a:pt x="406" y="234"/>
                    <a:pt x="407" y="233"/>
                    <a:pt x="408" y="233"/>
                  </a:cubicBezTo>
                  <a:cubicBezTo>
                    <a:pt x="408" y="233"/>
                    <a:pt x="409" y="232"/>
                    <a:pt x="409" y="232"/>
                  </a:cubicBezTo>
                  <a:cubicBezTo>
                    <a:pt x="410" y="230"/>
                    <a:pt x="410" y="230"/>
                    <a:pt x="410" y="230"/>
                  </a:cubicBezTo>
                  <a:cubicBezTo>
                    <a:pt x="411" y="230"/>
                    <a:pt x="411" y="230"/>
                    <a:pt x="411" y="230"/>
                  </a:cubicBezTo>
                  <a:cubicBezTo>
                    <a:pt x="412" y="229"/>
                    <a:pt x="412" y="229"/>
                    <a:pt x="412" y="229"/>
                  </a:cubicBezTo>
                  <a:cubicBezTo>
                    <a:pt x="412" y="227"/>
                    <a:pt x="412" y="227"/>
                    <a:pt x="412" y="227"/>
                  </a:cubicBezTo>
                  <a:cubicBezTo>
                    <a:pt x="414" y="226"/>
                    <a:pt x="414" y="226"/>
                    <a:pt x="414" y="226"/>
                  </a:cubicBezTo>
                  <a:cubicBezTo>
                    <a:pt x="414" y="225"/>
                    <a:pt x="414" y="225"/>
                    <a:pt x="414" y="225"/>
                  </a:cubicBezTo>
                  <a:cubicBezTo>
                    <a:pt x="415" y="224"/>
                    <a:pt x="415" y="224"/>
                    <a:pt x="415" y="224"/>
                  </a:cubicBezTo>
                  <a:cubicBezTo>
                    <a:pt x="416" y="224"/>
                    <a:pt x="416" y="224"/>
                    <a:pt x="416" y="224"/>
                  </a:cubicBezTo>
                  <a:cubicBezTo>
                    <a:pt x="418" y="222"/>
                    <a:pt x="418" y="222"/>
                    <a:pt x="418" y="222"/>
                  </a:cubicBezTo>
                  <a:cubicBezTo>
                    <a:pt x="420" y="221"/>
                    <a:pt x="420" y="221"/>
                    <a:pt x="420" y="221"/>
                  </a:cubicBezTo>
                  <a:cubicBezTo>
                    <a:pt x="420" y="221"/>
                    <a:pt x="421" y="219"/>
                    <a:pt x="421" y="218"/>
                  </a:cubicBezTo>
                  <a:cubicBezTo>
                    <a:pt x="421" y="217"/>
                    <a:pt x="421" y="217"/>
                    <a:pt x="422" y="216"/>
                  </a:cubicBezTo>
                  <a:cubicBezTo>
                    <a:pt x="422" y="216"/>
                    <a:pt x="423" y="216"/>
                    <a:pt x="424" y="215"/>
                  </a:cubicBezTo>
                  <a:cubicBezTo>
                    <a:pt x="424" y="215"/>
                    <a:pt x="424" y="214"/>
                    <a:pt x="424" y="214"/>
                  </a:cubicBezTo>
                  <a:cubicBezTo>
                    <a:pt x="425" y="214"/>
                    <a:pt x="425" y="214"/>
                    <a:pt x="425" y="214"/>
                  </a:cubicBezTo>
                  <a:cubicBezTo>
                    <a:pt x="425" y="212"/>
                    <a:pt x="425" y="212"/>
                    <a:pt x="425" y="212"/>
                  </a:cubicBezTo>
                  <a:cubicBezTo>
                    <a:pt x="425" y="211"/>
                    <a:pt x="425" y="211"/>
                    <a:pt x="425" y="211"/>
                  </a:cubicBezTo>
                  <a:cubicBezTo>
                    <a:pt x="425" y="211"/>
                    <a:pt x="423" y="212"/>
                    <a:pt x="423" y="212"/>
                  </a:cubicBezTo>
                  <a:cubicBezTo>
                    <a:pt x="423" y="212"/>
                    <a:pt x="422" y="212"/>
                    <a:pt x="421" y="212"/>
                  </a:cubicBezTo>
                  <a:cubicBezTo>
                    <a:pt x="421" y="212"/>
                    <a:pt x="420" y="212"/>
                    <a:pt x="419" y="212"/>
                  </a:cubicBezTo>
                  <a:cubicBezTo>
                    <a:pt x="418" y="211"/>
                    <a:pt x="419" y="211"/>
                    <a:pt x="419" y="211"/>
                  </a:cubicBezTo>
                  <a:cubicBezTo>
                    <a:pt x="419" y="211"/>
                    <a:pt x="420" y="211"/>
                    <a:pt x="420" y="210"/>
                  </a:cubicBezTo>
                  <a:cubicBezTo>
                    <a:pt x="420" y="210"/>
                    <a:pt x="421" y="208"/>
                    <a:pt x="421" y="208"/>
                  </a:cubicBezTo>
                  <a:cubicBezTo>
                    <a:pt x="422" y="208"/>
                    <a:pt x="422" y="208"/>
                    <a:pt x="422" y="208"/>
                  </a:cubicBezTo>
                  <a:cubicBezTo>
                    <a:pt x="423" y="207"/>
                    <a:pt x="423" y="207"/>
                    <a:pt x="423" y="207"/>
                  </a:cubicBezTo>
                  <a:cubicBezTo>
                    <a:pt x="423" y="207"/>
                    <a:pt x="424" y="207"/>
                    <a:pt x="424" y="207"/>
                  </a:cubicBezTo>
                  <a:cubicBezTo>
                    <a:pt x="424" y="207"/>
                    <a:pt x="423" y="206"/>
                    <a:pt x="423" y="206"/>
                  </a:cubicBezTo>
                  <a:cubicBezTo>
                    <a:pt x="423" y="204"/>
                    <a:pt x="423" y="204"/>
                    <a:pt x="423" y="204"/>
                  </a:cubicBezTo>
                  <a:cubicBezTo>
                    <a:pt x="425" y="205"/>
                    <a:pt x="425" y="205"/>
                    <a:pt x="425" y="205"/>
                  </a:cubicBezTo>
                  <a:cubicBezTo>
                    <a:pt x="428" y="205"/>
                    <a:pt x="428" y="205"/>
                    <a:pt x="428" y="205"/>
                  </a:cubicBezTo>
                  <a:cubicBezTo>
                    <a:pt x="429" y="204"/>
                    <a:pt x="429" y="204"/>
                    <a:pt x="429" y="204"/>
                  </a:cubicBezTo>
                  <a:cubicBezTo>
                    <a:pt x="429" y="204"/>
                    <a:pt x="430" y="206"/>
                    <a:pt x="430" y="206"/>
                  </a:cubicBezTo>
                  <a:cubicBezTo>
                    <a:pt x="430" y="207"/>
                    <a:pt x="430" y="208"/>
                    <a:pt x="431" y="208"/>
                  </a:cubicBezTo>
                  <a:cubicBezTo>
                    <a:pt x="431" y="208"/>
                    <a:pt x="433" y="209"/>
                    <a:pt x="433" y="209"/>
                  </a:cubicBezTo>
                  <a:cubicBezTo>
                    <a:pt x="433" y="209"/>
                    <a:pt x="433" y="208"/>
                    <a:pt x="434" y="208"/>
                  </a:cubicBezTo>
                  <a:cubicBezTo>
                    <a:pt x="434" y="208"/>
                    <a:pt x="435" y="208"/>
                    <a:pt x="435" y="208"/>
                  </a:cubicBezTo>
                  <a:cubicBezTo>
                    <a:pt x="436" y="208"/>
                    <a:pt x="437" y="208"/>
                    <a:pt x="437" y="208"/>
                  </a:cubicBezTo>
                  <a:cubicBezTo>
                    <a:pt x="437" y="208"/>
                    <a:pt x="438" y="208"/>
                    <a:pt x="439" y="208"/>
                  </a:cubicBezTo>
                  <a:cubicBezTo>
                    <a:pt x="439" y="207"/>
                    <a:pt x="439" y="207"/>
                    <a:pt x="439" y="207"/>
                  </a:cubicBezTo>
                  <a:cubicBezTo>
                    <a:pt x="439" y="207"/>
                    <a:pt x="439" y="206"/>
                    <a:pt x="439" y="206"/>
                  </a:cubicBezTo>
                  <a:cubicBezTo>
                    <a:pt x="439" y="206"/>
                    <a:pt x="440" y="204"/>
                    <a:pt x="440" y="204"/>
                  </a:cubicBezTo>
                  <a:cubicBezTo>
                    <a:pt x="440" y="204"/>
                    <a:pt x="441" y="204"/>
                    <a:pt x="441" y="204"/>
                  </a:cubicBezTo>
                  <a:cubicBezTo>
                    <a:pt x="441" y="204"/>
                    <a:pt x="442" y="204"/>
                    <a:pt x="442" y="204"/>
                  </a:cubicBezTo>
                  <a:cubicBezTo>
                    <a:pt x="442" y="204"/>
                    <a:pt x="442" y="203"/>
                    <a:pt x="442" y="203"/>
                  </a:cubicBezTo>
                  <a:cubicBezTo>
                    <a:pt x="442" y="203"/>
                    <a:pt x="442" y="202"/>
                    <a:pt x="442" y="202"/>
                  </a:cubicBezTo>
                  <a:cubicBezTo>
                    <a:pt x="442" y="202"/>
                    <a:pt x="443" y="202"/>
                    <a:pt x="443" y="202"/>
                  </a:cubicBezTo>
                  <a:cubicBezTo>
                    <a:pt x="443" y="200"/>
                    <a:pt x="443" y="200"/>
                    <a:pt x="443" y="200"/>
                  </a:cubicBezTo>
                  <a:cubicBezTo>
                    <a:pt x="443" y="200"/>
                    <a:pt x="445" y="200"/>
                    <a:pt x="445" y="200"/>
                  </a:cubicBezTo>
                  <a:cubicBezTo>
                    <a:pt x="446" y="200"/>
                    <a:pt x="445" y="200"/>
                    <a:pt x="445" y="200"/>
                  </a:cubicBezTo>
                  <a:cubicBezTo>
                    <a:pt x="448" y="199"/>
                    <a:pt x="448" y="199"/>
                    <a:pt x="448" y="199"/>
                  </a:cubicBezTo>
                  <a:cubicBezTo>
                    <a:pt x="448" y="199"/>
                    <a:pt x="448" y="199"/>
                    <a:pt x="448" y="200"/>
                  </a:cubicBezTo>
                  <a:cubicBezTo>
                    <a:pt x="446" y="197"/>
                    <a:pt x="443" y="193"/>
                    <a:pt x="443" y="193"/>
                  </a:cubicBezTo>
                  <a:cubicBezTo>
                    <a:pt x="445" y="189"/>
                    <a:pt x="445" y="189"/>
                    <a:pt x="445" y="189"/>
                  </a:cubicBezTo>
                  <a:cubicBezTo>
                    <a:pt x="445" y="189"/>
                    <a:pt x="446" y="182"/>
                    <a:pt x="446" y="180"/>
                  </a:cubicBezTo>
                  <a:cubicBezTo>
                    <a:pt x="446" y="179"/>
                    <a:pt x="446" y="173"/>
                    <a:pt x="446" y="173"/>
                  </a:cubicBezTo>
                  <a:cubicBezTo>
                    <a:pt x="446" y="173"/>
                    <a:pt x="442" y="172"/>
                    <a:pt x="445" y="169"/>
                  </a:cubicBezTo>
                  <a:cubicBezTo>
                    <a:pt x="448" y="165"/>
                    <a:pt x="451" y="160"/>
                    <a:pt x="451" y="160"/>
                  </a:cubicBezTo>
                  <a:cubicBezTo>
                    <a:pt x="451" y="150"/>
                    <a:pt x="451" y="150"/>
                    <a:pt x="451" y="150"/>
                  </a:cubicBezTo>
                  <a:cubicBezTo>
                    <a:pt x="451" y="150"/>
                    <a:pt x="448" y="147"/>
                    <a:pt x="452" y="145"/>
                  </a:cubicBezTo>
                  <a:cubicBezTo>
                    <a:pt x="456" y="142"/>
                    <a:pt x="463" y="133"/>
                    <a:pt x="463" y="133"/>
                  </a:cubicBezTo>
                  <a:cubicBezTo>
                    <a:pt x="470" y="125"/>
                    <a:pt x="470" y="125"/>
                    <a:pt x="470" y="125"/>
                  </a:cubicBezTo>
                  <a:cubicBezTo>
                    <a:pt x="458" y="122"/>
                    <a:pt x="458" y="122"/>
                    <a:pt x="458" y="122"/>
                  </a:cubicBezTo>
                  <a:cubicBezTo>
                    <a:pt x="451" y="121"/>
                    <a:pt x="451" y="121"/>
                    <a:pt x="451" y="121"/>
                  </a:cubicBezTo>
                  <a:cubicBezTo>
                    <a:pt x="446" y="118"/>
                    <a:pt x="446" y="118"/>
                    <a:pt x="446" y="118"/>
                  </a:cubicBezTo>
                  <a:cubicBezTo>
                    <a:pt x="443" y="113"/>
                    <a:pt x="443" y="113"/>
                    <a:pt x="443" y="113"/>
                  </a:cubicBezTo>
                  <a:cubicBezTo>
                    <a:pt x="440" y="115"/>
                    <a:pt x="440" y="115"/>
                    <a:pt x="440" y="115"/>
                  </a:cubicBezTo>
                  <a:cubicBezTo>
                    <a:pt x="437" y="117"/>
                    <a:pt x="437" y="117"/>
                    <a:pt x="437" y="117"/>
                  </a:cubicBezTo>
                  <a:cubicBezTo>
                    <a:pt x="430" y="116"/>
                    <a:pt x="430" y="116"/>
                    <a:pt x="430" y="116"/>
                  </a:cubicBezTo>
                  <a:cubicBezTo>
                    <a:pt x="425" y="111"/>
                    <a:pt x="425" y="111"/>
                    <a:pt x="425" y="111"/>
                  </a:cubicBezTo>
                  <a:cubicBezTo>
                    <a:pt x="421" y="114"/>
                    <a:pt x="421" y="114"/>
                    <a:pt x="421" y="114"/>
                  </a:cubicBezTo>
                  <a:cubicBezTo>
                    <a:pt x="417" y="111"/>
                    <a:pt x="417" y="111"/>
                    <a:pt x="417" y="111"/>
                  </a:cubicBezTo>
                  <a:cubicBezTo>
                    <a:pt x="414" y="106"/>
                    <a:pt x="414" y="106"/>
                    <a:pt x="414" y="106"/>
                  </a:cubicBezTo>
                  <a:cubicBezTo>
                    <a:pt x="413" y="102"/>
                    <a:pt x="413" y="102"/>
                    <a:pt x="413" y="102"/>
                  </a:cubicBezTo>
                  <a:cubicBezTo>
                    <a:pt x="408" y="97"/>
                    <a:pt x="408" y="97"/>
                    <a:pt x="408" y="97"/>
                  </a:cubicBezTo>
                  <a:cubicBezTo>
                    <a:pt x="406" y="97"/>
                    <a:pt x="406" y="97"/>
                    <a:pt x="406" y="97"/>
                  </a:cubicBezTo>
                  <a:cubicBezTo>
                    <a:pt x="406" y="98"/>
                    <a:pt x="405" y="98"/>
                    <a:pt x="405" y="98"/>
                  </a:cubicBezTo>
                  <a:cubicBezTo>
                    <a:pt x="405" y="98"/>
                    <a:pt x="402" y="97"/>
                    <a:pt x="402" y="97"/>
                  </a:cubicBezTo>
                  <a:cubicBezTo>
                    <a:pt x="402" y="95"/>
                    <a:pt x="402" y="95"/>
                    <a:pt x="402" y="95"/>
                  </a:cubicBezTo>
                  <a:cubicBezTo>
                    <a:pt x="401" y="94"/>
                    <a:pt x="401" y="94"/>
                    <a:pt x="401" y="94"/>
                  </a:cubicBezTo>
                  <a:cubicBezTo>
                    <a:pt x="399" y="94"/>
                    <a:pt x="399" y="94"/>
                    <a:pt x="399" y="94"/>
                  </a:cubicBezTo>
                  <a:cubicBezTo>
                    <a:pt x="397" y="95"/>
                    <a:pt x="397" y="95"/>
                    <a:pt x="397" y="95"/>
                  </a:cubicBezTo>
                  <a:cubicBezTo>
                    <a:pt x="396" y="96"/>
                    <a:pt x="396" y="96"/>
                    <a:pt x="396" y="96"/>
                  </a:cubicBezTo>
                  <a:cubicBezTo>
                    <a:pt x="396" y="96"/>
                    <a:pt x="396" y="96"/>
                    <a:pt x="396" y="96"/>
                  </a:cubicBezTo>
                  <a:cubicBezTo>
                    <a:pt x="395" y="97"/>
                    <a:pt x="395" y="97"/>
                    <a:pt x="395" y="97"/>
                  </a:cubicBezTo>
                  <a:cubicBezTo>
                    <a:pt x="394" y="97"/>
                    <a:pt x="394" y="97"/>
                    <a:pt x="394" y="97"/>
                  </a:cubicBezTo>
                  <a:cubicBezTo>
                    <a:pt x="394" y="97"/>
                    <a:pt x="394" y="97"/>
                    <a:pt x="394" y="97"/>
                  </a:cubicBezTo>
                  <a:cubicBezTo>
                    <a:pt x="394" y="97"/>
                    <a:pt x="393" y="97"/>
                    <a:pt x="393" y="97"/>
                  </a:cubicBezTo>
                  <a:cubicBezTo>
                    <a:pt x="391" y="97"/>
                    <a:pt x="391" y="97"/>
                    <a:pt x="391" y="97"/>
                  </a:cubicBezTo>
                  <a:cubicBezTo>
                    <a:pt x="391" y="96"/>
                    <a:pt x="391" y="96"/>
                    <a:pt x="391" y="96"/>
                  </a:cubicBezTo>
                  <a:cubicBezTo>
                    <a:pt x="391" y="95"/>
                    <a:pt x="391" y="95"/>
                    <a:pt x="391" y="95"/>
                  </a:cubicBezTo>
                  <a:cubicBezTo>
                    <a:pt x="389" y="94"/>
                    <a:pt x="389" y="94"/>
                    <a:pt x="389" y="94"/>
                  </a:cubicBezTo>
                  <a:cubicBezTo>
                    <a:pt x="388" y="94"/>
                    <a:pt x="388" y="94"/>
                    <a:pt x="388" y="94"/>
                  </a:cubicBezTo>
                  <a:cubicBezTo>
                    <a:pt x="388" y="94"/>
                    <a:pt x="387" y="93"/>
                    <a:pt x="387" y="93"/>
                  </a:cubicBezTo>
                  <a:cubicBezTo>
                    <a:pt x="386" y="93"/>
                    <a:pt x="386" y="92"/>
                    <a:pt x="386" y="92"/>
                  </a:cubicBezTo>
                  <a:cubicBezTo>
                    <a:pt x="385" y="91"/>
                    <a:pt x="385" y="91"/>
                    <a:pt x="385" y="91"/>
                  </a:cubicBezTo>
                  <a:cubicBezTo>
                    <a:pt x="387" y="91"/>
                    <a:pt x="387" y="91"/>
                    <a:pt x="387" y="91"/>
                  </a:cubicBezTo>
                  <a:cubicBezTo>
                    <a:pt x="387" y="91"/>
                    <a:pt x="387" y="90"/>
                    <a:pt x="387" y="90"/>
                  </a:cubicBezTo>
                  <a:cubicBezTo>
                    <a:pt x="387" y="90"/>
                    <a:pt x="387" y="90"/>
                    <a:pt x="387" y="90"/>
                  </a:cubicBezTo>
                  <a:cubicBezTo>
                    <a:pt x="387" y="90"/>
                    <a:pt x="386" y="90"/>
                    <a:pt x="386" y="90"/>
                  </a:cubicBezTo>
                  <a:cubicBezTo>
                    <a:pt x="384" y="90"/>
                    <a:pt x="384" y="90"/>
                    <a:pt x="384" y="90"/>
                  </a:cubicBezTo>
                  <a:cubicBezTo>
                    <a:pt x="383" y="91"/>
                    <a:pt x="383" y="91"/>
                    <a:pt x="383" y="91"/>
                  </a:cubicBezTo>
                  <a:cubicBezTo>
                    <a:pt x="381" y="91"/>
                    <a:pt x="381" y="91"/>
                    <a:pt x="381" y="91"/>
                  </a:cubicBezTo>
                  <a:cubicBezTo>
                    <a:pt x="379" y="92"/>
                    <a:pt x="379" y="92"/>
                    <a:pt x="379" y="92"/>
                  </a:cubicBezTo>
                  <a:cubicBezTo>
                    <a:pt x="376" y="92"/>
                    <a:pt x="376" y="92"/>
                    <a:pt x="376" y="92"/>
                  </a:cubicBezTo>
                  <a:cubicBezTo>
                    <a:pt x="375" y="90"/>
                    <a:pt x="375" y="90"/>
                    <a:pt x="375" y="90"/>
                  </a:cubicBezTo>
                  <a:cubicBezTo>
                    <a:pt x="374" y="88"/>
                    <a:pt x="374" y="88"/>
                    <a:pt x="374" y="88"/>
                  </a:cubicBezTo>
                  <a:cubicBezTo>
                    <a:pt x="373" y="87"/>
                    <a:pt x="373" y="87"/>
                    <a:pt x="373" y="87"/>
                  </a:cubicBezTo>
                  <a:cubicBezTo>
                    <a:pt x="372" y="87"/>
                    <a:pt x="372" y="87"/>
                    <a:pt x="372" y="87"/>
                  </a:cubicBezTo>
                  <a:cubicBezTo>
                    <a:pt x="369" y="86"/>
                    <a:pt x="369" y="86"/>
                    <a:pt x="369" y="86"/>
                  </a:cubicBezTo>
                  <a:cubicBezTo>
                    <a:pt x="370" y="84"/>
                    <a:pt x="370" y="84"/>
                    <a:pt x="370" y="84"/>
                  </a:cubicBezTo>
                  <a:cubicBezTo>
                    <a:pt x="370" y="84"/>
                    <a:pt x="369" y="82"/>
                    <a:pt x="369" y="82"/>
                  </a:cubicBezTo>
                  <a:cubicBezTo>
                    <a:pt x="368" y="82"/>
                    <a:pt x="367" y="82"/>
                    <a:pt x="367" y="82"/>
                  </a:cubicBezTo>
                  <a:cubicBezTo>
                    <a:pt x="365" y="80"/>
                    <a:pt x="365" y="80"/>
                    <a:pt x="365" y="80"/>
                  </a:cubicBezTo>
                  <a:cubicBezTo>
                    <a:pt x="365" y="80"/>
                    <a:pt x="365" y="79"/>
                    <a:pt x="364" y="78"/>
                  </a:cubicBezTo>
                  <a:cubicBezTo>
                    <a:pt x="363" y="78"/>
                    <a:pt x="363" y="77"/>
                    <a:pt x="362" y="77"/>
                  </a:cubicBezTo>
                  <a:cubicBezTo>
                    <a:pt x="361" y="77"/>
                    <a:pt x="359" y="77"/>
                    <a:pt x="359" y="77"/>
                  </a:cubicBezTo>
                  <a:cubicBezTo>
                    <a:pt x="359" y="77"/>
                    <a:pt x="358" y="75"/>
                    <a:pt x="357" y="75"/>
                  </a:cubicBezTo>
                  <a:cubicBezTo>
                    <a:pt x="357" y="75"/>
                    <a:pt x="353" y="75"/>
                    <a:pt x="353" y="75"/>
                  </a:cubicBezTo>
                  <a:cubicBezTo>
                    <a:pt x="353" y="75"/>
                    <a:pt x="354" y="72"/>
                    <a:pt x="354" y="72"/>
                  </a:cubicBezTo>
                  <a:cubicBezTo>
                    <a:pt x="354" y="71"/>
                    <a:pt x="354" y="68"/>
                    <a:pt x="354" y="68"/>
                  </a:cubicBezTo>
                  <a:cubicBezTo>
                    <a:pt x="354" y="67"/>
                    <a:pt x="354" y="67"/>
                    <a:pt x="354" y="67"/>
                  </a:cubicBezTo>
                  <a:cubicBezTo>
                    <a:pt x="354" y="67"/>
                    <a:pt x="353" y="66"/>
                    <a:pt x="354" y="64"/>
                  </a:cubicBezTo>
                  <a:cubicBezTo>
                    <a:pt x="355" y="62"/>
                    <a:pt x="354" y="63"/>
                    <a:pt x="355" y="61"/>
                  </a:cubicBezTo>
                  <a:cubicBezTo>
                    <a:pt x="356" y="58"/>
                    <a:pt x="356" y="57"/>
                    <a:pt x="356" y="57"/>
                  </a:cubicBezTo>
                  <a:cubicBezTo>
                    <a:pt x="354" y="56"/>
                    <a:pt x="354" y="56"/>
                    <a:pt x="354" y="56"/>
                  </a:cubicBezTo>
                  <a:cubicBezTo>
                    <a:pt x="354" y="56"/>
                    <a:pt x="353" y="55"/>
                    <a:pt x="352" y="56"/>
                  </a:cubicBezTo>
                  <a:cubicBezTo>
                    <a:pt x="352" y="58"/>
                    <a:pt x="351" y="58"/>
                    <a:pt x="351" y="58"/>
                  </a:cubicBezTo>
                  <a:cubicBezTo>
                    <a:pt x="349" y="61"/>
                    <a:pt x="349" y="61"/>
                    <a:pt x="349" y="61"/>
                  </a:cubicBezTo>
                  <a:cubicBezTo>
                    <a:pt x="349" y="64"/>
                    <a:pt x="349" y="64"/>
                    <a:pt x="349" y="64"/>
                  </a:cubicBezTo>
                  <a:cubicBezTo>
                    <a:pt x="349" y="64"/>
                    <a:pt x="350" y="65"/>
                    <a:pt x="347" y="65"/>
                  </a:cubicBezTo>
                  <a:cubicBezTo>
                    <a:pt x="345" y="65"/>
                    <a:pt x="343" y="65"/>
                    <a:pt x="343" y="65"/>
                  </a:cubicBezTo>
                  <a:cubicBezTo>
                    <a:pt x="343" y="65"/>
                    <a:pt x="345" y="67"/>
                    <a:pt x="342" y="67"/>
                  </a:cubicBezTo>
                  <a:cubicBezTo>
                    <a:pt x="340" y="67"/>
                    <a:pt x="337" y="67"/>
                    <a:pt x="337" y="67"/>
                  </a:cubicBezTo>
                  <a:cubicBezTo>
                    <a:pt x="335" y="65"/>
                    <a:pt x="335" y="65"/>
                    <a:pt x="335" y="65"/>
                  </a:cubicBezTo>
                  <a:cubicBezTo>
                    <a:pt x="331" y="66"/>
                    <a:pt x="331" y="66"/>
                    <a:pt x="331" y="66"/>
                  </a:cubicBezTo>
                  <a:cubicBezTo>
                    <a:pt x="331" y="66"/>
                    <a:pt x="331" y="65"/>
                    <a:pt x="331" y="63"/>
                  </a:cubicBezTo>
                  <a:cubicBezTo>
                    <a:pt x="331" y="62"/>
                    <a:pt x="330" y="60"/>
                    <a:pt x="331" y="60"/>
                  </a:cubicBezTo>
                  <a:cubicBezTo>
                    <a:pt x="332" y="60"/>
                    <a:pt x="333" y="59"/>
                    <a:pt x="333" y="59"/>
                  </a:cubicBezTo>
                  <a:cubicBezTo>
                    <a:pt x="332" y="56"/>
                    <a:pt x="332" y="56"/>
                    <a:pt x="332" y="56"/>
                  </a:cubicBezTo>
                  <a:cubicBezTo>
                    <a:pt x="332" y="56"/>
                    <a:pt x="332" y="56"/>
                    <a:pt x="332" y="56"/>
                  </a:cubicBezTo>
                  <a:cubicBezTo>
                    <a:pt x="332" y="56"/>
                    <a:pt x="331" y="56"/>
                    <a:pt x="331" y="55"/>
                  </a:cubicBezTo>
                  <a:cubicBezTo>
                    <a:pt x="331" y="54"/>
                    <a:pt x="332" y="52"/>
                    <a:pt x="332" y="52"/>
                  </a:cubicBezTo>
                  <a:cubicBezTo>
                    <a:pt x="333" y="51"/>
                    <a:pt x="333" y="49"/>
                    <a:pt x="333" y="49"/>
                  </a:cubicBezTo>
                  <a:cubicBezTo>
                    <a:pt x="332" y="49"/>
                    <a:pt x="332" y="49"/>
                    <a:pt x="332" y="49"/>
                  </a:cubicBezTo>
                  <a:cubicBezTo>
                    <a:pt x="332" y="49"/>
                    <a:pt x="330" y="50"/>
                    <a:pt x="330" y="48"/>
                  </a:cubicBezTo>
                  <a:cubicBezTo>
                    <a:pt x="330" y="47"/>
                    <a:pt x="329" y="45"/>
                    <a:pt x="329" y="45"/>
                  </a:cubicBezTo>
                  <a:cubicBezTo>
                    <a:pt x="329" y="45"/>
                    <a:pt x="327" y="44"/>
                    <a:pt x="327" y="44"/>
                  </a:cubicBezTo>
                  <a:cubicBezTo>
                    <a:pt x="326" y="44"/>
                    <a:pt x="326" y="44"/>
                    <a:pt x="325" y="45"/>
                  </a:cubicBezTo>
                  <a:cubicBezTo>
                    <a:pt x="325" y="45"/>
                    <a:pt x="322" y="44"/>
                    <a:pt x="322" y="44"/>
                  </a:cubicBezTo>
                  <a:cubicBezTo>
                    <a:pt x="322" y="44"/>
                    <a:pt x="319" y="44"/>
                    <a:pt x="319" y="44"/>
                  </a:cubicBezTo>
                  <a:cubicBezTo>
                    <a:pt x="318" y="44"/>
                    <a:pt x="317" y="46"/>
                    <a:pt x="317" y="46"/>
                  </a:cubicBezTo>
                  <a:cubicBezTo>
                    <a:pt x="315" y="43"/>
                    <a:pt x="315" y="43"/>
                    <a:pt x="315" y="43"/>
                  </a:cubicBezTo>
                  <a:cubicBezTo>
                    <a:pt x="316" y="40"/>
                    <a:pt x="316" y="40"/>
                    <a:pt x="316" y="40"/>
                  </a:cubicBezTo>
                  <a:cubicBezTo>
                    <a:pt x="316" y="40"/>
                    <a:pt x="314" y="38"/>
                    <a:pt x="314" y="37"/>
                  </a:cubicBezTo>
                  <a:cubicBezTo>
                    <a:pt x="314" y="37"/>
                    <a:pt x="313" y="35"/>
                    <a:pt x="313" y="35"/>
                  </a:cubicBezTo>
                  <a:cubicBezTo>
                    <a:pt x="311" y="35"/>
                    <a:pt x="311" y="35"/>
                    <a:pt x="311" y="35"/>
                  </a:cubicBezTo>
                  <a:cubicBezTo>
                    <a:pt x="310" y="34"/>
                    <a:pt x="310" y="34"/>
                    <a:pt x="310" y="34"/>
                  </a:cubicBezTo>
                  <a:cubicBezTo>
                    <a:pt x="310" y="34"/>
                    <a:pt x="308" y="34"/>
                    <a:pt x="307" y="34"/>
                  </a:cubicBezTo>
                  <a:cubicBezTo>
                    <a:pt x="306" y="34"/>
                    <a:pt x="306" y="34"/>
                    <a:pt x="305" y="34"/>
                  </a:cubicBezTo>
                  <a:cubicBezTo>
                    <a:pt x="305" y="34"/>
                    <a:pt x="303" y="32"/>
                    <a:pt x="303" y="32"/>
                  </a:cubicBezTo>
                  <a:cubicBezTo>
                    <a:pt x="303" y="31"/>
                    <a:pt x="303" y="30"/>
                    <a:pt x="303" y="29"/>
                  </a:cubicBezTo>
                  <a:cubicBezTo>
                    <a:pt x="302" y="28"/>
                    <a:pt x="301" y="26"/>
                    <a:pt x="301" y="25"/>
                  </a:cubicBezTo>
                  <a:cubicBezTo>
                    <a:pt x="301" y="25"/>
                    <a:pt x="302" y="23"/>
                    <a:pt x="302" y="23"/>
                  </a:cubicBezTo>
                  <a:cubicBezTo>
                    <a:pt x="301" y="22"/>
                    <a:pt x="299" y="20"/>
                    <a:pt x="299" y="20"/>
                  </a:cubicBezTo>
                  <a:cubicBezTo>
                    <a:pt x="298" y="18"/>
                    <a:pt x="298" y="18"/>
                    <a:pt x="298" y="18"/>
                  </a:cubicBezTo>
                  <a:cubicBezTo>
                    <a:pt x="298" y="18"/>
                    <a:pt x="295" y="20"/>
                    <a:pt x="294" y="20"/>
                  </a:cubicBezTo>
                  <a:cubicBezTo>
                    <a:pt x="293" y="20"/>
                    <a:pt x="291" y="19"/>
                    <a:pt x="291" y="20"/>
                  </a:cubicBezTo>
                  <a:cubicBezTo>
                    <a:pt x="291" y="20"/>
                    <a:pt x="292" y="22"/>
                    <a:pt x="291" y="22"/>
                  </a:cubicBezTo>
                  <a:cubicBezTo>
                    <a:pt x="290" y="22"/>
                    <a:pt x="288" y="22"/>
                    <a:pt x="287" y="21"/>
                  </a:cubicBezTo>
                  <a:cubicBezTo>
                    <a:pt x="286" y="20"/>
                    <a:pt x="286" y="19"/>
                    <a:pt x="286" y="18"/>
                  </a:cubicBezTo>
                  <a:cubicBezTo>
                    <a:pt x="285" y="18"/>
                    <a:pt x="285" y="16"/>
                    <a:pt x="284" y="16"/>
                  </a:cubicBezTo>
                  <a:cubicBezTo>
                    <a:pt x="283" y="16"/>
                    <a:pt x="282" y="16"/>
                    <a:pt x="282" y="15"/>
                  </a:cubicBezTo>
                  <a:cubicBezTo>
                    <a:pt x="282" y="15"/>
                    <a:pt x="282" y="12"/>
                    <a:pt x="282" y="12"/>
                  </a:cubicBezTo>
                  <a:cubicBezTo>
                    <a:pt x="282" y="10"/>
                    <a:pt x="282" y="10"/>
                    <a:pt x="282" y="10"/>
                  </a:cubicBezTo>
                  <a:cubicBezTo>
                    <a:pt x="282" y="10"/>
                    <a:pt x="282" y="7"/>
                    <a:pt x="281" y="7"/>
                  </a:cubicBezTo>
                  <a:cubicBezTo>
                    <a:pt x="281" y="6"/>
                    <a:pt x="280" y="5"/>
                    <a:pt x="280" y="5"/>
                  </a:cubicBezTo>
                  <a:cubicBezTo>
                    <a:pt x="280" y="2"/>
                    <a:pt x="280" y="2"/>
                    <a:pt x="280" y="2"/>
                  </a:cubicBezTo>
                  <a:cubicBezTo>
                    <a:pt x="281" y="1"/>
                    <a:pt x="281" y="1"/>
                    <a:pt x="281" y="1"/>
                  </a:cubicBezTo>
                  <a:cubicBezTo>
                    <a:pt x="281" y="1"/>
                    <a:pt x="281" y="0"/>
                    <a:pt x="282" y="0"/>
                  </a:cubicBezTo>
                  <a:cubicBezTo>
                    <a:pt x="259" y="4"/>
                    <a:pt x="259" y="4"/>
                    <a:pt x="259" y="4"/>
                  </a:cubicBezTo>
                  <a:cubicBezTo>
                    <a:pt x="249" y="5"/>
                    <a:pt x="249" y="5"/>
                    <a:pt x="249" y="5"/>
                  </a:cubicBezTo>
                  <a:cubicBezTo>
                    <a:pt x="245" y="10"/>
                    <a:pt x="245" y="10"/>
                    <a:pt x="245" y="10"/>
                  </a:cubicBezTo>
                  <a:cubicBezTo>
                    <a:pt x="243" y="15"/>
                    <a:pt x="243" y="15"/>
                    <a:pt x="243" y="15"/>
                  </a:cubicBezTo>
                  <a:cubicBezTo>
                    <a:pt x="244" y="23"/>
                    <a:pt x="244" y="23"/>
                    <a:pt x="244" y="23"/>
                  </a:cubicBezTo>
                  <a:cubicBezTo>
                    <a:pt x="241" y="28"/>
                    <a:pt x="241" y="28"/>
                    <a:pt x="241" y="28"/>
                  </a:cubicBezTo>
                  <a:cubicBezTo>
                    <a:pt x="241" y="34"/>
                    <a:pt x="241" y="34"/>
                    <a:pt x="241" y="34"/>
                  </a:cubicBezTo>
                  <a:cubicBezTo>
                    <a:pt x="241" y="43"/>
                    <a:pt x="241" y="43"/>
                    <a:pt x="241" y="43"/>
                  </a:cubicBezTo>
                  <a:cubicBezTo>
                    <a:pt x="236" y="46"/>
                    <a:pt x="236" y="46"/>
                    <a:pt x="236" y="46"/>
                  </a:cubicBezTo>
                  <a:cubicBezTo>
                    <a:pt x="229" y="53"/>
                    <a:pt x="229" y="53"/>
                    <a:pt x="229" y="53"/>
                  </a:cubicBezTo>
                  <a:cubicBezTo>
                    <a:pt x="219" y="57"/>
                    <a:pt x="219" y="57"/>
                    <a:pt x="219" y="57"/>
                  </a:cubicBezTo>
                  <a:cubicBezTo>
                    <a:pt x="206" y="60"/>
                    <a:pt x="206" y="60"/>
                    <a:pt x="206" y="60"/>
                  </a:cubicBezTo>
                  <a:cubicBezTo>
                    <a:pt x="196" y="63"/>
                    <a:pt x="196" y="63"/>
                    <a:pt x="196" y="63"/>
                  </a:cubicBezTo>
                  <a:cubicBezTo>
                    <a:pt x="187" y="68"/>
                    <a:pt x="187" y="68"/>
                    <a:pt x="187" y="68"/>
                  </a:cubicBezTo>
                  <a:cubicBezTo>
                    <a:pt x="185" y="75"/>
                    <a:pt x="185" y="75"/>
                    <a:pt x="185" y="75"/>
                  </a:cubicBezTo>
                  <a:cubicBezTo>
                    <a:pt x="184" y="84"/>
                    <a:pt x="184" y="84"/>
                    <a:pt x="184" y="84"/>
                  </a:cubicBezTo>
                  <a:cubicBezTo>
                    <a:pt x="177" y="87"/>
                    <a:pt x="177" y="87"/>
                    <a:pt x="177" y="87"/>
                  </a:cubicBezTo>
                  <a:cubicBezTo>
                    <a:pt x="177" y="87"/>
                    <a:pt x="174" y="89"/>
                    <a:pt x="172" y="88"/>
                  </a:cubicBezTo>
                  <a:cubicBezTo>
                    <a:pt x="169" y="88"/>
                    <a:pt x="163" y="86"/>
                    <a:pt x="163" y="86"/>
                  </a:cubicBezTo>
                  <a:cubicBezTo>
                    <a:pt x="163" y="86"/>
                    <a:pt x="156" y="82"/>
                    <a:pt x="153" y="82"/>
                  </a:cubicBezTo>
                  <a:cubicBezTo>
                    <a:pt x="150" y="81"/>
                    <a:pt x="145" y="76"/>
                    <a:pt x="145" y="76"/>
                  </a:cubicBezTo>
                  <a:cubicBezTo>
                    <a:pt x="140" y="80"/>
                    <a:pt x="140" y="80"/>
                    <a:pt x="140" y="80"/>
                  </a:cubicBezTo>
                  <a:cubicBezTo>
                    <a:pt x="140" y="80"/>
                    <a:pt x="137" y="77"/>
                    <a:pt x="137" y="75"/>
                  </a:cubicBezTo>
                  <a:cubicBezTo>
                    <a:pt x="137" y="74"/>
                    <a:pt x="137" y="74"/>
                    <a:pt x="137" y="72"/>
                  </a:cubicBezTo>
                  <a:cubicBezTo>
                    <a:pt x="137" y="69"/>
                    <a:pt x="137" y="64"/>
                    <a:pt x="137" y="64"/>
                  </a:cubicBezTo>
                  <a:cubicBezTo>
                    <a:pt x="130" y="61"/>
                    <a:pt x="130" y="61"/>
                    <a:pt x="130" y="61"/>
                  </a:cubicBezTo>
                  <a:cubicBezTo>
                    <a:pt x="123" y="60"/>
                    <a:pt x="123" y="60"/>
                    <a:pt x="123" y="60"/>
                  </a:cubicBezTo>
                  <a:cubicBezTo>
                    <a:pt x="123" y="60"/>
                    <a:pt x="123" y="62"/>
                    <a:pt x="121" y="60"/>
                  </a:cubicBezTo>
                  <a:cubicBezTo>
                    <a:pt x="118" y="58"/>
                    <a:pt x="118" y="54"/>
                    <a:pt x="118" y="54"/>
                  </a:cubicBezTo>
                  <a:cubicBezTo>
                    <a:pt x="112" y="51"/>
                    <a:pt x="112" y="51"/>
                    <a:pt x="112" y="51"/>
                  </a:cubicBezTo>
                  <a:cubicBezTo>
                    <a:pt x="110" y="59"/>
                    <a:pt x="110" y="59"/>
                    <a:pt x="110" y="59"/>
                  </a:cubicBezTo>
                  <a:cubicBezTo>
                    <a:pt x="117" y="65"/>
                    <a:pt x="117" y="65"/>
                    <a:pt x="117" y="65"/>
                  </a:cubicBezTo>
                  <a:cubicBezTo>
                    <a:pt x="119" y="69"/>
                    <a:pt x="119" y="69"/>
                    <a:pt x="119" y="69"/>
                  </a:cubicBezTo>
                  <a:cubicBezTo>
                    <a:pt x="117" y="75"/>
                    <a:pt x="117" y="75"/>
                    <a:pt x="117" y="75"/>
                  </a:cubicBezTo>
                  <a:cubicBezTo>
                    <a:pt x="119" y="80"/>
                    <a:pt x="119" y="80"/>
                    <a:pt x="119" y="80"/>
                  </a:cubicBezTo>
                  <a:cubicBezTo>
                    <a:pt x="120" y="84"/>
                    <a:pt x="120" y="84"/>
                    <a:pt x="120" y="84"/>
                  </a:cubicBezTo>
                  <a:cubicBezTo>
                    <a:pt x="120" y="84"/>
                    <a:pt x="121" y="84"/>
                    <a:pt x="121" y="87"/>
                  </a:cubicBezTo>
                  <a:cubicBezTo>
                    <a:pt x="121" y="89"/>
                    <a:pt x="120" y="99"/>
                    <a:pt x="120" y="99"/>
                  </a:cubicBezTo>
                  <a:cubicBezTo>
                    <a:pt x="120" y="107"/>
                    <a:pt x="120" y="107"/>
                    <a:pt x="120" y="107"/>
                  </a:cubicBezTo>
                  <a:cubicBezTo>
                    <a:pt x="123" y="115"/>
                    <a:pt x="123" y="115"/>
                    <a:pt x="123" y="115"/>
                  </a:cubicBezTo>
                  <a:cubicBezTo>
                    <a:pt x="123" y="115"/>
                    <a:pt x="118" y="118"/>
                    <a:pt x="116" y="118"/>
                  </a:cubicBezTo>
                  <a:cubicBezTo>
                    <a:pt x="114" y="118"/>
                    <a:pt x="109" y="116"/>
                    <a:pt x="109" y="116"/>
                  </a:cubicBezTo>
                  <a:cubicBezTo>
                    <a:pt x="107" y="111"/>
                    <a:pt x="107" y="111"/>
                    <a:pt x="107" y="111"/>
                  </a:cubicBezTo>
                  <a:cubicBezTo>
                    <a:pt x="95" y="112"/>
                    <a:pt x="95" y="112"/>
                    <a:pt x="95" y="112"/>
                  </a:cubicBezTo>
                  <a:cubicBezTo>
                    <a:pt x="88" y="111"/>
                    <a:pt x="88" y="111"/>
                    <a:pt x="88" y="111"/>
                  </a:cubicBezTo>
                  <a:cubicBezTo>
                    <a:pt x="82" y="115"/>
                    <a:pt x="82" y="115"/>
                    <a:pt x="82" y="115"/>
                  </a:cubicBezTo>
                  <a:cubicBezTo>
                    <a:pt x="78" y="114"/>
                    <a:pt x="78" y="114"/>
                    <a:pt x="78" y="114"/>
                  </a:cubicBezTo>
                  <a:cubicBezTo>
                    <a:pt x="74" y="110"/>
                    <a:pt x="74" y="110"/>
                    <a:pt x="74" y="110"/>
                  </a:cubicBezTo>
                  <a:cubicBezTo>
                    <a:pt x="73" y="104"/>
                    <a:pt x="73" y="104"/>
                    <a:pt x="73" y="104"/>
                  </a:cubicBezTo>
                  <a:cubicBezTo>
                    <a:pt x="71" y="99"/>
                    <a:pt x="71" y="99"/>
                    <a:pt x="71" y="99"/>
                  </a:cubicBezTo>
                  <a:cubicBezTo>
                    <a:pt x="67" y="94"/>
                    <a:pt x="67" y="94"/>
                    <a:pt x="67" y="94"/>
                  </a:cubicBezTo>
                  <a:cubicBezTo>
                    <a:pt x="54" y="95"/>
                    <a:pt x="54" y="95"/>
                    <a:pt x="54" y="95"/>
                  </a:cubicBezTo>
                  <a:cubicBezTo>
                    <a:pt x="49" y="96"/>
                    <a:pt x="49" y="96"/>
                    <a:pt x="49" y="96"/>
                  </a:cubicBezTo>
                  <a:cubicBezTo>
                    <a:pt x="46" y="99"/>
                    <a:pt x="46" y="99"/>
                    <a:pt x="46" y="99"/>
                  </a:cubicBezTo>
                  <a:cubicBezTo>
                    <a:pt x="40" y="98"/>
                    <a:pt x="40" y="98"/>
                    <a:pt x="40" y="98"/>
                  </a:cubicBezTo>
                  <a:cubicBezTo>
                    <a:pt x="38" y="101"/>
                    <a:pt x="38" y="101"/>
                    <a:pt x="38" y="101"/>
                  </a:cubicBezTo>
                  <a:cubicBezTo>
                    <a:pt x="31" y="99"/>
                    <a:pt x="31" y="99"/>
                    <a:pt x="31" y="99"/>
                  </a:cubicBezTo>
                  <a:cubicBezTo>
                    <a:pt x="24" y="100"/>
                    <a:pt x="24" y="100"/>
                    <a:pt x="24" y="100"/>
                  </a:cubicBezTo>
                  <a:cubicBezTo>
                    <a:pt x="19" y="99"/>
                    <a:pt x="19" y="99"/>
                    <a:pt x="19" y="99"/>
                  </a:cubicBezTo>
                  <a:cubicBezTo>
                    <a:pt x="10" y="101"/>
                    <a:pt x="10" y="101"/>
                    <a:pt x="10" y="101"/>
                  </a:cubicBezTo>
                  <a:cubicBezTo>
                    <a:pt x="5" y="105"/>
                    <a:pt x="5" y="105"/>
                    <a:pt x="5" y="105"/>
                  </a:cubicBezTo>
                  <a:cubicBezTo>
                    <a:pt x="0" y="113"/>
                    <a:pt x="0" y="113"/>
                    <a:pt x="0" y="113"/>
                  </a:cubicBezTo>
                  <a:cubicBezTo>
                    <a:pt x="0" y="113"/>
                    <a:pt x="2" y="113"/>
                    <a:pt x="4" y="113"/>
                  </a:cubicBezTo>
                  <a:cubicBezTo>
                    <a:pt x="5" y="113"/>
                    <a:pt x="14" y="114"/>
                    <a:pt x="14" y="114"/>
                  </a:cubicBezTo>
                  <a:cubicBezTo>
                    <a:pt x="16" y="117"/>
                    <a:pt x="16" y="117"/>
                    <a:pt x="16" y="117"/>
                  </a:cubicBezTo>
                  <a:cubicBezTo>
                    <a:pt x="10" y="120"/>
                    <a:pt x="10" y="120"/>
                    <a:pt x="10" y="120"/>
                  </a:cubicBezTo>
                  <a:cubicBezTo>
                    <a:pt x="15" y="122"/>
                    <a:pt x="15" y="122"/>
                    <a:pt x="15" y="122"/>
                  </a:cubicBezTo>
                  <a:cubicBezTo>
                    <a:pt x="16" y="124"/>
                    <a:pt x="16" y="124"/>
                    <a:pt x="16" y="124"/>
                  </a:cubicBezTo>
                  <a:cubicBezTo>
                    <a:pt x="16" y="127"/>
                    <a:pt x="16" y="127"/>
                    <a:pt x="16" y="127"/>
                  </a:cubicBezTo>
                  <a:cubicBezTo>
                    <a:pt x="5" y="128"/>
                    <a:pt x="5" y="128"/>
                    <a:pt x="5" y="128"/>
                  </a:cubicBezTo>
                  <a:cubicBezTo>
                    <a:pt x="5" y="128"/>
                    <a:pt x="2" y="127"/>
                    <a:pt x="2" y="129"/>
                  </a:cubicBezTo>
                  <a:cubicBezTo>
                    <a:pt x="1" y="131"/>
                    <a:pt x="5" y="132"/>
                    <a:pt x="5" y="132"/>
                  </a:cubicBezTo>
                  <a:cubicBezTo>
                    <a:pt x="10" y="135"/>
                    <a:pt x="10" y="135"/>
                    <a:pt x="10" y="135"/>
                  </a:cubicBezTo>
                  <a:cubicBezTo>
                    <a:pt x="9" y="145"/>
                    <a:pt x="9" y="145"/>
                    <a:pt x="9" y="145"/>
                  </a:cubicBezTo>
                  <a:cubicBezTo>
                    <a:pt x="13" y="145"/>
                    <a:pt x="13" y="145"/>
                    <a:pt x="13" y="145"/>
                  </a:cubicBezTo>
                  <a:cubicBezTo>
                    <a:pt x="19" y="145"/>
                    <a:pt x="19" y="145"/>
                    <a:pt x="19" y="145"/>
                  </a:cubicBezTo>
                  <a:cubicBezTo>
                    <a:pt x="19" y="145"/>
                    <a:pt x="20" y="143"/>
                    <a:pt x="23" y="142"/>
                  </a:cubicBezTo>
                  <a:cubicBezTo>
                    <a:pt x="25" y="142"/>
                    <a:pt x="28" y="142"/>
                    <a:pt x="28" y="142"/>
                  </a:cubicBezTo>
                  <a:cubicBezTo>
                    <a:pt x="28" y="142"/>
                    <a:pt x="28" y="141"/>
                    <a:pt x="30" y="146"/>
                  </a:cubicBezTo>
                  <a:cubicBezTo>
                    <a:pt x="31" y="150"/>
                    <a:pt x="31" y="150"/>
                    <a:pt x="31" y="150"/>
                  </a:cubicBezTo>
                  <a:cubicBezTo>
                    <a:pt x="35" y="151"/>
                    <a:pt x="35" y="151"/>
                    <a:pt x="35" y="151"/>
                  </a:cubicBezTo>
                  <a:cubicBezTo>
                    <a:pt x="37" y="152"/>
                    <a:pt x="37" y="152"/>
                    <a:pt x="37" y="152"/>
                  </a:cubicBezTo>
                  <a:cubicBezTo>
                    <a:pt x="37" y="152"/>
                    <a:pt x="41" y="154"/>
                    <a:pt x="43" y="155"/>
                  </a:cubicBezTo>
                  <a:cubicBezTo>
                    <a:pt x="45" y="156"/>
                    <a:pt x="49" y="160"/>
                    <a:pt x="49" y="160"/>
                  </a:cubicBezTo>
                  <a:cubicBezTo>
                    <a:pt x="51" y="161"/>
                    <a:pt x="51" y="161"/>
                    <a:pt x="51" y="161"/>
                  </a:cubicBezTo>
                  <a:cubicBezTo>
                    <a:pt x="51" y="166"/>
                    <a:pt x="51" y="166"/>
                    <a:pt x="51" y="166"/>
                  </a:cubicBezTo>
                  <a:cubicBezTo>
                    <a:pt x="51" y="166"/>
                    <a:pt x="55" y="167"/>
                    <a:pt x="58" y="167"/>
                  </a:cubicBezTo>
                  <a:cubicBezTo>
                    <a:pt x="61" y="167"/>
                    <a:pt x="68" y="166"/>
                    <a:pt x="68" y="166"/>
                  </a:cubicBezTo>
                  <a:cubicBezTo>
                    <a:pt x="70" y="170"/>
                    <a:pt x="70" y="170"/>
                    <a:pt x="70" y="170"/>
                  </a:cubicBezTo>
                  <a:cubicBezTo>
                    <a:pt x="72" y="170"/>
                    <a:pt x="81" y="173"/>
                    <a:pt x="81" y="173"/>
                  </a:cubicBezTo>
                  <a:cubicBezTo>
                    <a:pt x="78" y="177"/>
                    <a:pt x="78" y="177"/>
                    <a:pt x="78" y="177"/>
                  </a:cubicBezTo>
                  <a:cubicBezTo>
                    <a:pt x="75" y="180"/>
                    <a:pt x="75" y="180"/>
                    <a:pt x="75" y="180"/>
                  </a:cubicBezTo>
                  <a:cubicBezTo>
                    <a:pt x="74" y="183"/>
                    <a:pt x="74" y="183"/>
                    <a:pt x="74" y="183"/>
                  </a:cubicBezTo>
                  <a:cubicBezTo>
                    <a:pt x="74" y="183"/>
                    <a:pt x="75" y="183"/>
                    <a:pt x="79" y="184"/>
                  </a:cubicBezTo>
                  <a:cubicBezTo>
                    <a:pt x="83" y="185"/>
                    <a:pt x="86" y="187"/>
                    <a:pt x="86" y="187"/>
                  </a:cubicBezTo>
                  <a:cubicBezTo>
                    <a:pt x="84" y="192"/>
                    <a:pt x="84" y="192"/>
                    <a:pt x="84" y="192"/>
                  </a:cubicBezTo>
                  <a:cubicBezTo>
                    <a:pt x="89" y="196"/>
                    <a:pt x="89" y="196"/>
                    <a:pt x="89" y="196"/>
                  </a:cubicBezTo>
                  <a:cubicBezTo>
                    <a:pt x="89" y="196"/>
                    <a:pt x="91" y="199"/>
                    <a:pt x="91" y="200"/>
                  </a:cubicBezTo>
                  <a:cubicBezTo>
                    <a:pt x="90" y="201"/>
                    <a:pt x="90" y="203"/>
                    <a:pt x="90" y="203"/>
                  </a:cubicBezTo>
                  <a:cubicBezTo>
                    <a:pt x="87" y="202"/>
                    <a:pt x="87" y="202"/>
                    <a:pt x="87" y="202"/>
                  </a:cubicBezTo>
                  <a:cubicBezTo>
                    <a:pt x="87" y="202"/>
                    <a:pt x="87" y="204"/>
                    <a:pt x="86" y="202"/>
                  </a:cubicBezTo>
                  <a:cubicBezTo>
                    <a:pt x="84" y="200"/>
                    <a:pt x="83" y="198"/>
                    <a:pt x="83" y="198"/>
                  </a:cubicBezTo>
                  <a:cubicBezTo>
                    <a:pt x="82" y="202"/>
                    <a:pt x="82" y="202"/>
                    <a:pt x="82" y="202"/>
                  </a:cubicBezTo>
                  <a:cubicBezTo>
                    <a:pt x="82" y="202"/>
                    <a:pt x="83" y="206"/>
                    <a:pt x="84" y="207"/>
                  </a:cubicBezTo>
                  <a:cubicBezTo>
                    <a:pt x="86" y="207"/>
                    <a:pt x="86" y="206"/>
                    <a:pt x="86" y="209"/>
                  </a:cubicBezTo>
                  <a:cubicBezTo>
                    <a:pt x="86" y="211"/>
                    <a:pt x="87" y="216"/>
                    <a:pt x="88" y="217"/>
                  </a:cubicBezTo>
                  <a:cubicBezTo>
                    <a:pt x="89" y="219"/>
                    <a:pt x="89" y="224"/>
                    <a:pt x="90" y="225"/>
                  </a:cubicBezTo>
                  <a:cubicBezTo>
                    <a:pt x="92" y="225"/>
                    <a:pt x="93" y="226"/>
                    <a:pt x="93" y="226"/>
                  </a:cubicBezTo>
                  <a:cubicBezTo>
                    <a:pt x="95" y="228"/>
                    <a:pt x="95" y="228"/>
                    <a:pt x="95" y="228"/>
                  </a:cubicBezTo>
                  <a:cubicBezTo>
                    <a:pt x="101" y="233"/>
                    <a:pt x="101" y="233"/>
                    <a:pt x="101" y="233"/>
                  </a:cubicBezTo>
                  <a:cubicBezTo>
                    <a:pt x="101" y="233"/>
                    <a:pt x="105" y="236"/>
                    <a:pt x="107" y="237"/>
                  </a:cubicBezTo>
                  <a:cubicBezTo>
                    <a:pt x="109" y="238"/>
                    <a:pt x="110" y="238"/>
                    <a:pt x="110" y="238"/>
                  </a:cubicBezTo>
                  <a:cubicBezTo>
                    <a:pt x="115" y="243"/>
                    <a:pt x="115" y="243"/>
                    <a:pt x="115" y="243"/>
                  </a:cubicBezTo>
                  <a:cubicBezTo>
                    <a:pt x="115" y="243"/>
                    <a:pt x="118" y="248"/>
                    <a:pt x="117" y="248"/>
                  </a:cubicBezTo>
                  <a:cubicBezTo>
                    <a:pt x="116" y="248"/>
                    <a:pt x="117" y="249"/>
                    <a:pt x="115" y="249"/>
                  </a:cubicBezTo>
                  <a:cubicBezTo>
                    <a:pt x="112" y="249"/>
                    <a:pt x="113" y="251"/>
                    <a:pt x="111" y="249"/>
                  </a:cubicBezTo>
                  <a:cubicBezTo>
                    <a:pt x="108" y="247"/>
                    <a:pt x="106" y="244"/>
                    <a:pt x="103" y="244"/>
                  </a:cubicBezTo>
                  <a:cubicBezTo>
                    <a:pt x="100" y="244"/>
                    <a:pt x="100" y="244"/>
                    <a:pt x="100" y="244"/>
                  </a:cubicBezTo>
                  <a:cubicBezTo>
                    <a:pt x="106" y="249"/>
                    <a:pt x="106" y="249"/>
                    <a:pt x="106" y="249"/>
                  </a:cubicBezTo>
                  <a:cubicBezTo>
                    <a:pt x="109" y="250"/>
                    <a:pt x="109" y="250"/>
                    <a:pt x="109" y="250"/>
                  </a:cubicBezTo>
                  <a:cubicBezTo>
                    <a:pt x="113" y="254"/>
                    <a:pt x="113" y="254"/>
                    <a:pt x="113" y="254"/>
                  </a:cubicBezTo>
                  <a:cubicBezTo>
                    <a:pt x="114" y="254"/>
                    <a:pt x="114" y="254"/>
                    <a:pt x="114" y="254"/>
                  </a:cubicBezTo>
                  <a:cubicBezTo>
                    <a:pt x="114" y="254"/>
                    <a:pt x="115" y="256"/>
                    <a:pt x="115" y="257"/>
                  </a:cubicBezTo>
                  <a:cubicBezTo>
                    <a:pt x="115" y="258"/>
                    <a:pt x="114" y="261"/>
                    <a:pt x="113" y="262"/>
                  </a:cubicBezTo>
                  <a:cubicBezTo>
                    <a:pt x="113" y="264"/>
                    <a:pt x="113" y="266"/>
                    <a:pt x="113" y="266"/>
                  </a:cubicBezTo>
                  <a:cubicBezTo>
                    <a:pt x="110" y="259"/>
                    <a:pt x="110" y="259"/>
                    <a:pt x="110" y="259"/>
                  </a:cubicBezTo>
                  <a:cubicBezTo>
                    <a:pt x="110" y="259"/>
                    <a:pt x="111" y="257"/>
                    <a:pt x="109" y="256"/>
                  </a:cubicBezTo>
                  <a:cubicBezTo>
                    <a:pt x="107" y="256"/>
                    <a:pt x="105" y="257"/>
                    <a:pt x="105" y="257"/>
                  </a:cubicBezTo>
                  <a:cubicBezTo>
                    <a:pt x="105" y="257"/>
                    <a:pt x="104" y="259"/>
                    <a:pt x="105" y="260"/>
                  </a:cubicBezTo>
                  <a:cubicBezTo>
                    <a:pt x="107" y="261"/>
                    <a:pt x="108" y="262"/>
                    <a:pt x="108" y="263"/>
                  </a:cubicBezTo>
                  <a:cubicBezTo>
                    <a:pt x="109" y="264"/>
                    <a:pt x="109" y="265"/>
                    <a:pt x="109" y="265"/>
                  </a:cubicBezTo>
                  <a:cubicBezTo>
                    <a:pt x="109" y="265"/>
                    <a:pt x="111" y="265"/>
                    <a:pt x="111" y="267"/>
                  </a:cubicBezTo>
                  <a:cubicBezTo>
                    <a:pt x="111" y="270"/>
                    <a:pt x="110" y="273"/>
                    <a:pt x="110" y="273"/>
                  </a:cubicBezTo>
                  <a:cubicBezTo>
                    <a:pt x="110" y="273"/>
                    <a:pt x="108" y="273"/>
                    <a:pt x="111" y="275"/>
                  </a:cubicBezTo>
                  <a:cubicBezTo>
                    <a:pt x="114" y="277"/>
                    <a:pt x="115" y="278"/>
                    <a:pt x="116" y="279"/>
                  </a:cubicBezTo>
                  <a:cubicBezTo>
                    <a:pt x="117" y="280"/>
                    <a:pt x="121" y="285"/>
                    <a:pt x="121" y="285"/>
                  </a:cubicBezTo>
                  <a:cubicBezTo>
                    <a:pt x="124" y="289"/>
                    <a:pt x="124" y="289"/>
                    <a:pt x="124" y="289"/>
                  </a:cubicBezTo>
                  <a:cubicBezTo>
                    <a:pt x="124" y="289"/>
                    <a:pt x="124" y="291"/>
                    <a:pt x="124" y="291"/>
                  </a:cubicBezTo>
                  <a:cubicBezTo>
                    <a:pt x="123" y="291"/>
                    <a:pt x="121" y="291"/>
                    <a:pt x="121" y="291"/>
                  </a:cubicBezTo>
                  <a:cubicBezTo>
                    <a:pt x="121" y="291"/>
                    <a:pt x="120" y="291"/>
                    <a:pt x="119" y="290"/>
                  </a:cubicBezTo>
                  <a:cubicBezTo>
                    <a:pt x="118" y="288"/>
                    <a:pt x="116" y="285"/>
                    <a:pt x="116" y="285"/>
                  </a:cubicBezTo>
                  <a:cubicBezTo>
                    <a:pt x="114" y="284"/>
                    <a:pt x="114" y="284"/>
                    <a:pt x="114" y="284"/>
                  </a:cubicBezTo>
                  <a:cubicBezTo>
                    <a:pt x="112" y="285"/>
                    <a:pt x="112" y="285"/>
                    <a:pt x="112" y="285"/>
                  </a:cubicBezTo>
                  <a:cubicBezTo>
                    <a:pt x="112" y="285"/>
                    <a:pt x="110" y="289"/>
                    <a:pt x="110" y="289"/>
                  </a:cubicBezTo>
                  <a:cubicBezTo>
                    <a:pt x="110" y="290"/>
                    <a:pt x="107" y="296"/>
                    <a:pt x="107" y="296"/>
                  </a:cubicBezTo>
                  <a:cubicBezTo>
                    <a:pt x="105" y="308"/>
                    <a:pt x="105" y="308"/>
                    <a:pt x="105" y="308"/>
                  </a:cubicBezTo>
                  <a:cubicBezTo>
                    <a:pt x="105" y="308"/>
                    <a:pt x="105" y="322"/>
                    <a:pt x="104" y="323"/>
                  </a:cubicBezTo>
                  <a:cubicBezTo>
                    <a:pt x="104" y="324"/>
                    <a:pt x="100" y="334"/>
                    <a:pt x="100" y="334"/>
                  </a:cubicBezTo>
                  <a:cubicBezTo>
                    <a:pt x="100" y="334"/>
                    <a:pt x="100" y="335"/>
                    <a:pt x="100" y="338"/>
                  </a:cubicBezTo>
                  <a:cubicBezTo>
                    <a:pt x="99" y="341"/>
                    <a:pt x="98" y="346"/>
                    <a:pt x="98" y="346"/>
                  </a:cubicBezTo>
                  <a:cubicBezTo>
                    <a:pt x="98" y="346"/>
                    <a:pt x="97" y="350"/>
                    <a:pt x="97" y="352"/>
                  </a:cubicBezTo>
                  <a:cubicBezTo>
                    <a:pt x="96" y="354"/>
                    <a:pt x="93" y="362"/>
                    <a:pt x="93" y="362"/>
                  </a:cubicBezTo>
                  <a:cubicBezTo>
                    <a:pt x="92" y="371"/>
                    <a:pt x="92" y="371"/>
                    <a:pt x="92" y="371"/>
                  </a:cubicBezTo>
                  <a:cubicBezTo>
                    <a:pt x="84" y="388"/>
                    <a:pt x="84" y="388"/>
                    <a:pt x="84" y="388"/>
                  </a:cubicBezTo>
                  <a:cubicBezTo>
                    <a:pt x="78" y="393"/>
                    <a:pt x="78" y="393"/>
                    <a:pt x="78" y="393"/>
                  </a:cubicBezTo>
                  <a:cubicBezTo>
                    <a:pt x="75" y="395"/>
                    <a:pt x="75" y="395"/>
                    <a:pt x="75" y="395"/>
                  </a:cubicBezTo>
                  <a:cubicBezTo>
                    <a:pt x="78" y="396"/>
                    <a:pt x="80" y="397"/>
                    <a:pt x="81" y="400"/>
                  </a:cubicBezTo>
                  <a:cubicBezTo>
                    <a:pt x="83" y="405"/>
                    <a:pt x="87" y="413"/>
                    <a:pt x="87" y="413"/>
                  </a:cubicBezTo>
                  <a:cubicBezTo>
                    <a:pt x="100" y="418"/>
                    <a:pt x="100" y="418"/>
                    <a:pt x="100" y="418"/>
                  </a:cubicBezTo>
                  <a:cubicBezTo>
                    <a:pt x="100" y="418"/>
                    <a:pt x="107" y="424"/>
                    <a:pt x="108" y="426"/>
                  </a:cubicBezTo>
                  <a:cubicBezTo>
                    <a:pt x="109" y="427"/>
                    <a:pt x="124" y="432"/>
                    <a:pt x="124" y="432"/>
                  </a:cubicBezTo>
                  <a:cubicBezTo>
                    <a:pt x="134" y="441"/>
                    <a:pt x="134" y="441"/>
                    <a:pt x="134" y="441"/>
                  </a:cubicBezTo>
                  <a:cubicBezTo>
                    <a:pt x="149" y="441"/>
                    <a:pt x="149" y="441"/>
                    <a:pt x="149" y="441"/>
                  </a:cubicBezTo>
                  <a:cubicBezTo>
                    <a:pt x="159" y="443"/>
                    <a:pt x="159" y="443"/>
                    <a:pt x="159" y="443"/>
                  </a:cubicBezTo>
                  <a:cubicBezTo>
                    <a:pt x="164" y="437"/>
                    <a:pt x="164" y="437"/>
                    <a:pt x="164" y="437"/>
                  </a:cubicBezTo>
                  <a:cubicBezTo>
                    <a:pt x="164" y="437"/>
                    <a:pt x="189" y="449"/>
                    <a:pt x="190" y="449"/>
                  </a:cubicBezTo>
                  <a:cubicBezTo>
                    <a:pt x="191" y="449"/>
                    <a:pt x="191" y="452"/>
                    <a:pt x="192" y="455"/>
                  </a:cubicBezTo>
                  <a:cubicBezTo>
                    <a:pt x="192" y="455"/>
                    <a:pt x="192" y="455"/>
                    <a:pt x="192" y="455"/>
                  </a:cubicBezTo>
                  <a:cubicBezTo>
                    <a:pt x="192" y="455"/>
                    <a:pt x="192" y="455"/>
                    <a:pt x="192" y="455"/>
                  </a:cubicBezTo>
                  <a:cubicBezTo>
                    <a:pt x="193" y="455"/>
                    <a:pt x="193" y="455"/>
                    <a:pt x="193" y="455"/>
                  </a:cubicBezTo>
                  <a:cubicBezTo>
                    <a:pt x="193" y="455"/>
                    <a:pt x="192" y="454"/>
                    <a:pt x="192" y="454"/>
                  </a:cubicBezTo>
                  <a:cubicBezTo>
                    <a:pt x="192" y="453"/>
                    <a:pt x="192" y="453"/>
                    <a:pt x="192" y="453"/>
                  </a:cubicBezTo>
                  <a:cubicBezTo>
                    <a:pt x="193" y="453"/>
                    <a:pt x="193" y="453"/>
                    <a:pt x="193" y="453"/>
                  </a:cubicBezTo>
                  <a:cubicBezTo>
                    <a:pt x="193" y="453"/>
                    <a:pt x="193" y="453"/>
                    <a:pt x="193" y="453"/>
                  </a:cubicBezTo>
                  <a:cubicBezTo>
                    <a:pt x="193" y="453"/>
                    <a:pt x="193" y="453"/>
                    <a:pt x="193" y="453"/>
                  </a:cubicBezTo>
                  <a:cubicBezTo>
                    <a:pt x="194" y="453"/>
                    <a:pt x="194" y="453"/>
                    <a:pt x="194" y="453"/>
                  </a:cubicBezTo>
                  <a:cubicBezTo>
                    <a:pt x="195" y="452"/>
                    <a:pt x="195" y="452"/>
                    <a:pt x="195" y="452"/>
                  </a:cubicBezTo>
                  <a:cubicBezTo>
                    <a:pt x="195" y="452"/>
                    <a:pt x="195" y="452"/>
                    <a:pt x="195" y="452"/>
                  </a:cubicBezTo>
                  <a:cubicBezTo>
                    <a:pt x="195" y="451"/>
                    <a:pt x="194" y="451"/>
                    <a:pt x="194" y="451"/>
                  </a:cubicBezTo>
                  <a:cubicBezTo>
                    <a:pt x="194" y="451"/>
                    <a:pt x="195" y="451"/>
                    <a:pt x="195" y="450"/>
                  </a:cubicBezTo>
                  <a:cubicBezTo>
                    <a:pt x="195" y="450"/>
                    <a:pt x="195" y="450"/>
                    <a:pt x="195" y="450"/>
                  </a:cubicBezTo>
                  <a:cubicBezTo>
                    <a:pt x="196" y="450"/>
                    <a:pt x="196" y="450"/>
                    <a:pt x="196" y="450"/>
                  </a:cubicBezTo>
                  <a:cubicBezTo>
                    <a:pt x="196" y="450"/>
                    <a:pt x="196" y="450"/>
                    <a:pt x="196" y="450"/>
                  </a:cubicBezTo>
                  <a:cubicBezTo>
                    <a:pt x="196" y="450"/>
                    <a:pt x="196" y="450"/>
                    <a:pt x="196" y="450"/>
                  </a:cubicBezTo>
                  <a:cubicBezTo>
                    <a:pt x="197" y="450"/>
                    <a:pt x="197" y="450"/>
                    <a:pt x="197" y="450"/>
                  </a:cubicBezTo>
                  <a:cubicBezTo>
                    <a:pt x="197" y="450"/>
                    <a:pt x="197" y="450"/>
                    <a:pt x="197" y="450"/>
                  </a:cubicBezTo>
                  <a:cubicBezTo>
                    <a:pt x="198" y="450"/>
                    <a:pt x="198" y="450"/>
                    <a:pt x="198" y="450"/>
                  </a:cubicBezTo>
                  <a:cubicBezTo>
                    <a:pt x="198" y="450"/>
                    <a:pt x="198" y="450"/>
                    <a:pt x="198" y="450"/>
                  </a:cubicBezTo>
                  <a:cubicBezTo>
                    <a:pt x="198" y="450"/>
                    <a:pt x="199" y="450"/>
                    <a:pt x="199" y="450"/>
                  </a:cubicBezTo>
                  <a:cubicBezTo>
                    <a:pt x="199" y="450"/>
                    <a:pt x="199" y="451"/>
                    <a:pt x="199" y="451"/>
                  </a:cubicBezTo>
                  <a:cubicBezTo>
                    <a:pt x="199" y="451"/>
                    <a:pt x="199" y="451"/>
                    <a:pt x="199" y="451"/>
                  </a:cubicBezTo>
                  <a:cubicBezTo>
                    <a:pt x="199" y="451"/>
                    <a:pt x="200" y="451"/>
                    <a:pt x="200" y="451"/>
                  </a:cubicBezTo>
                  <a:cubicBezTo>
                    <a:pt x="200" y="451"/>
                    <a:pt x="200" y="452"/>
                    <a:pt x="200" y="452"/>
                  </a:cubicBezTo>
                  <a:cubicBezTo>
                    <a:pt x="200" y="452"/>
                    <a:pt x="201" y="452"/>
                    <a:pt x="201" y="452"/>
                  </a:cubicBezTo>
                  <a:cubicBezTo>
                    <a:pt x="201" y="452"/>
                    <a:pt x="202" y="452"/>
                    <a:pt x="202" y="452"/>
                  </a:cubicBezTo>
                  <a:cubicBezTo>
                    <a:pt x="202" y="452"/>
                    <a:pt x="202" y="452"/>
                    <a:pt x="202" y="453"/>
                  </a:cubicBezTo>
                  <a:cubicBezTo>
                    <a:pt x="203" y="453"/>
                    <a:pt x="203" y="453"/>
                    <a:pt x="203" y="453"/>
                  </a:cubicBezTo>
                  <a:cubicBezTo>
                    <a:pt x="203" y="452"/>
                    <a:pt x="204" y="452"/>
                    <a:pt x="204" y="452"/>
                  </a:cubicBezTo>
                  <a:cubicBezTo>
                    <a:pt x="204" y="453"/>
                    <a:pt x="204" y="453"/>
                    <a:pt x="204" y="453"/>
                  </a:cubicBezTo>
                  <a:cubicBezTo>
                    <a:pt x="205" y="453"/>
                    <a:pt x="205" y="453"/>
                    <a:pt x="205" y="453"/>
                  </a:cubicBezTo>
                  <a:cubicBezTo>
                    <a:pt x="206" y="453"/>
                    <a:pt x="206" y="453"/>
                    <a:pt x="206" y="453"/>
                  </a:cubicBezTo>
                  <a:cubicBezTo>
                    <a:pt x="206" y="454"/>
                    <a:pt x="206" y="454"/>
                    <a:pt x="206" y="454"/>
                  </a:cubicBezTo>
                  <a:cubicBezTo>
                    <a:pt x="205" y="454"/>
                    <a:pt x="205" y="454"/>
                    <a:pt x="205" y="454"/>
                  </a:cubicBezTo>
                  <a:cubicBezTo>
                    <a:pt x="205" y="454"/>
                    <a:pt x="205" y="454"/>
                    <a:pt x="205" y="454"/>
                  </a:cubicBezTo>
                  <a:cubicBezTo>
                    <a:pt x="205" y="455"/>
                    <a:pt x="205" y="455"/>
                    <a:pt x="205" y="455"/>
                  </a:cubicBezTo>
                  <a:cubicBezTo>
                    <a:pt x="206" y="455"/>
                    <a:pt x="206" y="455"/>
                    <a:pt x="206" y="455"/>
                  </a:cubicBezTo>
                  <a:cubicBezTo>
                    <a:pt x="206" y="455"/>
                    <a:pt x="206" y="455"/>
                    <a:pt x="206" y="455"/>
                  </a:cubicBezTo>
                  <a:cubicBezTo>
                    <a:pt x="208" y="456"/>
                    <a:pt x="208" y="456"/>
                    <a:pt x="208" y="456"/>
                  </a:cubicBezTo>
                  <a:cubicBezTo>
                    <a:pt x="207" y="456"/>
                    <a:pt x="207" y="456"/>
                    <a:pt x="207" y="456"/>
                  </a:cubicBezTo>
                  <a:cubicBezTo>
                    <a:pt x="207" y="456"/>
                    <a:pt x="207" y="456"/>
                    <a:pt x="207" y="456"/>
                  </a:cubicBezTo>
                  <a:cubicBezTo>
                    <a:pt x="207" y="456"/>
                    <a:pt x="206" y="456"/>
                    <a:pt x="206" y="456"/>
                  </a:cubicBezTo>
                  <a:cubicBezTo>
                    <a:pt x="206" y="456"/>
                    <a:pt x="205" y="456"/>
                    <a:pt x="205" y="456"/>
                  </a:cubicBezTo>
                  <a:cubicBezTo>
                    <a:pt x="205" y="457"/>
                    <a:pt x="205" y="457"/>
                    <a:pt x="205" y="457"/>
                  </a:cubicBezTo>
                  <a:cubicBezTo>
                    <a:pt x="205" y="459"/>
                    <a:pt x="205" y="459"/>
                    <a:pt x="205" y="459"/>
                  </a:cubicBezTo>
                  <a:cubicBezTo>
                    <a:pt x="204" y="459"/>
                    <a:pt x="204" y="459"/>
                    <a:pt x="204" y="459"/>
                  </a:cubicBezTo>
                  <a:cubicBezTo>
                    <a:pt x="204" y="460"/>
                    <a:pt x="204" y="460"/>
                    <a:pt x="204" y="460"/>
                  </a:cubicBezTo>
                  <a:cubicBezTo>
                    <a:pt x="204" y="460"/>
                    <a:pt x="204" y="460"/>
                    <a:pt x="204" y="460"/>
                  </a:cubicBezTo>
                  <a:cubicBezTo>
                    <a:pt x="204" y="460"/>
                    <a:pt x="204" y="460"/>
                    <a:pt x="204" y="460"/>
                  </a:cubicBezTo>
                  <a:cubicBezTo>
                    <a:pt x="204" y="460"/>
                    <a:pt x="204" y="460"/>
                    <a:pt x="203" y="460"/>
                  </a:cubicBezTo>
                  <a:cubicBezTo>
                    <a:pt x="203" y="460"/>
                    <a:pt x="203" y="460"/>
                    <a:pt x="203" y="460"/>
                  </a:cubicBezTo>
                  <a:cubicBezTo>
                    <a:pt x="202" y="459"/>
                    <a:pt x="202" y="459"/>
                    <a:pt x="202" y="459"/>
                  </a:cubicBezTo>
                  <a:cubicBezTo>
                    <a:pt x="202" y="460"/>
                    <a:pt x="202" y="460"/>
                    <a:pt x="202" y="460"/>
                  </a:cubicBezTo>
                  <a:cubicBezTo>
                    <a:pt x="202" y="461"/>
                    <a:pt x="202" y="461"/>
                    <a:pt x="202" y="461"/>
                  </a:cubicBezTo>
                  <a:cubicBezTo>
                    <a:pt x="202" y="461"/>
                    <a:pt x="202" y="461"/>
                    <a:pt x="202" y="461"/>
                  </a:cubicBezTo>
                  <a:cubicBezTo>
                    <a:pt x="201" y="461"/>
                    <a:pt x="201" y="461"/>
                    <a:pt x="201" y="461"/>
                  </a:cubicBezTo>
                  <a:cubicBezTo>
                    <a:pt x="200" y="461"/>
                    <a:pt x="200" y="461"/>
                    <a:pt x="200" y="461"/>
                  </a:cubicBezTo>
                  <a:cubicBezTo>
                    <a:pt x="199" y="461"/>
                    <a:pt x="199" y="461"/>
                    <a:pt x="199" y="461"/>
                  </a:cubicBezTo>
                  <a:cubicBezTo>
                    <a:pt x="199" y="461"/>
                    <a:pt x="199" y="461"/>
                    <a:pt x="199" y="461"/>
                  </a:cubicBezTo>
                  <a:cubicBezTo>
                    <a:pt x="198" y="462"/>
                    <a:pt x="198" y="462"/>
                    <a:pt x="198" y="462"/>
                  </a:cubicBezTo>
                  <a:cubicBezTo>
                    <a:pt x="198" y="462"/>
                    <a:pt x="198" y="462"/>
                    <a:pt x="198" y="462"/>
                  </a:cubicBezTo>
                  <a:cubicBezTo>
                    <a:pt x="198" y="462"/>
                    <a:pt x="198" y="462"/>
                    <a:pt x="198" y="462"/>
                  </a:cubicBezTo>
                  <a:cubicBezTo>
                    <a:pt x="198" y="462"/>
                    <a:pt x="198" y="462"/>
                    <a:pt x="198" y="462"/>
                  </a:cubicBezTo>
                  <a:cubicBezTo>
                    <a:pt x="197" y="461"/>
                    <a:pt x="197" y="461"/>
                    <a:pt x="197" y="461"/>
                  </a:cubicBezTo>
                  <a:cubicBezTo>
                    <a:pt x="197" y="462"/>
                    <a:pt x="197" y="462"/>
                    <a:pt x="197" y="462"/>
                  </a:cubicBezTo>
                  <a:cubicBezTo>
                    <a:pt x="197" y="462"/>
                    <a:pt x="197" y="462"/>
                    <a:pt x="197" y="462"/>
                  </a:cubicBezTo>
                  <a:cubicBezTo>
                    <a:pt x="197" y="462"/>
                    <a:pt x="197" y="462"/>
                    <a:pt x="197" y="462"/>
                  </a:cubicBezTo>
                  <a:cubicBezTo>
                    <a:pt x="210" y="465"/>
                    <a:pt x="210" y="465"/>
                    <a:pt x="210" y="465"/>
                  </a:cubicBezTo>
                  <a:cubicBezTo>
                    <a:pt x="213" y="466"/>
                    <a:pt x="213" y="468"/>
                    <a:pt x="216" y="470"/>
                  </a:cubicBezTo>
                  <a:cubicBezTo>
                    <a:pt x="224" y="467"/>
                    <a:pt x="224" y="467"/>
                    <a:pt x="224" y="467"/>
                  </a:cubicBezTo>
                  <a:cubicBezTo>
                    <a:pt x="234" y="474"/>
                    <a:pt x="234" y="474"/>
                    <a:pt x="234" y="474"/>
                  </a:cubicBezTo>
                  <a:cubicBezTo>
                    <a:pt x="243" y="471"/>
                    <a:pt x="243" y="471"/>
                    <a:pt x="243" y="471"/>
                  </a:cubicBezTo>
                  <a:cubicBezTo>
                    <a:pt x="252" y="471"/>
                    <a:pt x="252" y="471"/>
                    <a:pt x="252" y="471"/>
                  </a:cubicBezTo>
                  <a:cubicBezTo>
                    <a:pt x="252" y="470"/>
                    <a:pt x="256" y="470"/>
                    <a:pt x="259" y="471"/>
                  </a:cubicBezTo>
                  <a:cubicBezTo>
                    <a:pt x="259" y="471"/>
                    <a:pt x="259" y="471"/>
                    <a:pt x="259" y="471"/>
                  </a:cubicBezTo>
                  <a:close/>
                  <a:moveTo>
                    <a:pt x="192" y="456"/>
                  </a:moveTo>
                  <a:cubicBezTo>
                    <a:pt x="192" y="456"/>
                    <a:pt x="192" y="456"/>
                    <a:pt x="192" y="456"/>
                  </a:cubicBezTo>
                  <a:cubicBezTo>
                    <a:pt x="192" y="456"/>
                    <a:pt x="192" y="456"/>
                    <a:pt x="192" y="456"/>
                  </a:cubicBezTo>
                  <a:cubicBezTo>
                    <a:pt x="192" y="456"/>
                    <a:pt x="193" y="456"/>
                    <a:pt x="193" y="456"/>
                  </a:cubicBezTo>
                  <a:cubicBezTo>
                    <a:pt x="193" y="456"/>
                    <a:pt x="193" y="457"/>
                    <a:pt x="193" y="457"/>
                  </a:cubicBezTo>
                  <a:cubicBezTo>
                    <a:pt x="193" y="457"/>
                    <a:pt x="193" y="457"/>
                    <a:pt x="193" y="457"/>
                  </a:cubicBezTo>
                  <a:cubicBezTo>
                    <a:pt x="193" y="457"/>
                    <a:pt x="193" y="457"/>
                    <a:pt x="194" y="458"/>
                  </a:cubicBezTo>
                  <a:cubicBezTo>
                    <a:pt x="194" y="458"/>
                    <a:pt x="193" y="458"/>
                    <a:pt x="193" y="458"/>
                  </a:cubicBezTo>
                  <a:cubicBezTo>
                    <a:pt x="193" y="458"/>
                    <a:pt x="193" y="458"/>
                    <a:pt x="193" y="458"/>
                  </a:cubicBezTo>
                  <a:cubicBezTo>
                    <a:pt x="192" y="458"/>
                    <a:pt x="192" y="458"/>
                    <a:pt x="192" y="458"/>
                  </a:cubicBezTo>
                  <a:cubicBezTo>
                    <a:pt x="192" y="458"/>
                    <a:pt x="192" y="458"/>
                    <a:pt x="192" y="458"/>
                  </a:cubicBezTo>
                  <a:cubicBezTo>
                    <a:pt x="192" y="456"/>
                    <a:pt x="192" y="456"/>
                    <a:pt x="192" y="456"/>
                  </a:cubicBezTo>
                  <a:close/>
                  <a:moveTo>
                    <a:pt x="450" y="202"/>
                  </a:moveTo>
                  <a:cubicBezTo>
                    <a:pt x="450" y="202"/>
                    <a:pt x="450" y="202"/>
                    <a:pt x="450" y="202"/>
                  </a:cubicBezTo>
                  <a:cubicBezTo>
                    <a:pt x="449" y="202"/>
                    <a:pt x="449" y="202"/>
                    <a:pt x="449" y="202"/>
                  </a:cubicBezTo>
                  <a:cubicBezTo>
                    <a:pt x="448" y="201"/>
                    <a:pt x="448" y="201"/>
                    <a:pt x="448" y="201"/>
                  </a:cubicBezTo>
                  <a:cubicBezTo>
                    <a:pt x="448" y="201"/>
                    <a:pt x="448" y="201"/>
                    <a:pt x="448" y="201"/>
                  </a:cubicBezTo>
                  <a:cubicBezTo>
                    <a:pt x="448" y="201"/>
                    <a:pt x="448" y="201"/>
                    <a:pt x="448" y="201"/>
                  </a:cubicBezTo>
                  <a:cubicBezTo>
                    <a:pt x="449" y="201"/>
                    <a:pt x="449" y="200"/>
                    <a:pt x="449" y="200"/>
                  </a:cubicBezTo>
                  <a:cubicBezTo>
                    <a:pt x="449" y="201"/>
                    <a:pt x="450" y="201"/>
                    <a:pt x="450" y="202"/>
                  </a:cubicBezTo>
                  <a:close/>
                  <a:moveTo>
                    <a:pt x="493" y="520"/>
                  </a:moveTo>
                  <a:cubicBezTo>
                    <a:pt x="493" y="520"/>
                    <a:pt x="493" y="520"/>
                    <a:pt x="493" y="520"/>
                  </a:cubicBezTo>
                  <a:cubicBezTo>
                    <a:pt x="491" y="524"/>
                    <a:pt x="491" y="524"/>
                    <a:pt x="491" y="524"/>
                  </a:cubicBezTo>
                  <a:cubicBezTo>
                    <a:pt x="489" y="527"/>
                    <a:pt x="489" y="527"/>
                    <a:pt x="489" y="527"/>
                  </a:cubicBezTo>
                  <a:cubicBezTo>
                    <a:pt x="494" y="529"/>
                    <a:pt x="494" y="529"/>
                    <a:pt x="494" y="529"/>
                  </a:cubicBezTo>
                  <a:cubicBezTo>
                    <a:pt x="497" y="533"/>
                    <a:pt x="497" y="533"/>
                    <a:pt x="497" y="533"/>
                  </a:cubicBezTo>
                  <a:cubicBezTo>
                    <a:pt x="497" y="533"/>
                    <a:pt x="499" y="536"/>
                    <a:pt x="501" y="536"/>
                  </a:cubicBezTo>
                  <a:cubicBezTo>
                    <a:pt x="503" y="536"/>
                    <a:pt x="506" y="538"/>
                    <a:pt x="506" y="538"/>
                  </a:cubicBezTo>
                  <a:cubicBezTo>
                    <a:pt x="506" y="538"/>
                    <a:pt x="508" y="535"/>
                    <a:pt x="508" y="531"/>
                  </a:cubicBezTo>
                  <a:cubicBezTo>
                    <a:pt x="509" y="528"/>
                    <a:pt x="505" y="524"/>
                    <a:pt x="511" y="523"/>
                  </a:cubicBezTo>
                  <a:cubicBezTo>
                    <a:pt x="517" y="523"/>
                    <a:pt x="513" y="516"/>
                    <a:pt x="513" y="516"/>
                  </a:cubicBezTo>
                  <a:cubicBezTo>
                    <a:pt x="513" y="511"/>
                    <a:pt x="513" y="511"/>
                    <a:pt x="513" y="511"/>
                  </a:cubicBezTo>
                  <a:cubicBezTo>
                    <a:pt x="512" y="505"/>
                    <a:pt x="512" y="505"/>
                    <a:pt x="512" y="505"/>
                  </a:cubicBezTo>
                  <a:cubicBezTo>
                    <a:pt x="513" y="503"/>
                    <a:pt x="513" y="503"/>
                    <a:pt x="513" y="503"/>
                  </a:cubicBezTo>
                  <a:cubicBezTo>
                    <a:pt x="516" y="499"/>
                    <a:pt x="516" y="499"/>
                    <a:pt x="516" y="499"/>
                  </a:cubicBezTo>
                  <a:cubicBezTo>
                    <a:pt x="519" y="496"/>
                    <a:pt x="519" y="496"/>
                    <a:pt x="519" y="496"/>
                  </a:cubicBezTo>
                  <a:cubicBezTo>
                    <a:pt x="519" y="496"/>
                    <a:pt x="520" y="493"/>
                    <a:pt x="520" y="491"/>
                  </a:cubicBezTo>
                  <a:cubicBezTo>
                    <a:pt x="519" y="490"/>
                    <a:pt x="516" y="485"/>
                    <a:pt x="516" y="485"/>
                  </a:cubicBezTo>
                  <a:cubicBezTo>
                    <a:pt x="519" y="473"/>
                    <a:pt x="519" y="473"/>
                    <a:pt x="519" y="473"/>
                  </a:cubicBezTo>
                  <a:cubicBezTo>
                    <a:pt x="518" y="471"/>
                    <a:pt x="518" y="471"/>
                    <a:pt x="518" y="471"/>
                  </a:cubicBezTo>
                  <a:cubicBezTo>
                    <a:pt x="517" y="468"/>
                    <a:pt x="517" y="468"/>
                    <a:pt x="517" y="468"/>
                  </a:cubicBezTo>
                  <a:cubicBezTo>
                    <a:pt x="515" y="459"/>
                    <a:pt x="515" y="459"/>
                    <a:pt x="515" y="459"/>
                  </a:cubicBezTo>
                  <a:cubicBezTo>
                    <a:pt x="515" y="447"/>
                    <a:pt x="515" y="447"/>
                    <a:pt x="515" y="447"/>
                  </a:cubicBezTo>
                  <a:cubicBezTo>
                    <a:pt x="509" y="449"/>
                    <a:pt x="509" y="449"/>
                    <a:pt x="509" y="449"/>
                  </a:cubicBezTo>
                  <a:cubicBezTo>
                    <a:pt x="511" y="454"/>
                    <a:pt x="511" y="454"/>
                    <a:pt x="511" y="454"/>
                  </a:cubicBezTo>
                  <a:cubicBezTo>
                    <a:pt x="509" y="463"/>
                    <a:pt x="509" y="463"/>
                    <a:pt x="509" y="463"/>
                  </a:cubicBezTo>
                  <a:cubicBezTo>
                    <a:pt x="504" y="464"/>
                    <a:pt x="504" y="464"/>
                    <a:pt x="504" y="464"/>
                  </a:cubicBezTo>
                  <a:cubicBezTo>
                    <a:pt x="502" y="465"/>
                    <a:pt x="502" y="465"/>
                    <a:pt x="502" y="465"/>
                  </a:cubicBezTo>
                  <a:cubicBezTo>
                    <a:pt x="499" y="468"/>
                    <a:pt x="499" y="468"/>
                    <a:pt x="499" y="468"/>
                  </a:cubicBezTo>
                  <a:cubicBezTo>
                    <a:pt x="494" y="469"/>
                    <a:pt x="494" y="469"/>
                    <a:pt x="494" y="469"/>
                  </a:cubicBezTo>
                  <a:cubicBezTo>
                    <a:pt x="489" y="473"/>
                    <a:pt x="489" y="473"/>
                    <a:pt x="489" y="473"/>
                  </a:cubicBezTo>
                  <a:cubicBezTo>
                    <a:pt x="485" y="478"/>
                    <a:pt x="485" y="478"/>
                    <a:pt x="485" y="478"/>
                  </a:cubicBezTo>
                  <a:cubicBezTo>
                    <a:pt x="482" y="481"/>
                    <a:pt x="482" y="481"/>
                    <a:pt x="482" y="481"/>
                  </a:cubicBezTo>
                  <a:cubicBezTo>
                    <a:pt x="482" y="481"/>
                    <a:pt x="482" y="483"/>
                    <a:pt x="484" y="485"/>
                  </a:cubicBezTo>
                  <a:cubicBezTo>
                    <a:pt x="486" y="488"/>
                    <a:pt x="481" y="498"/>
                    <a:pt x="481" y="498"/>
                  </a:cubicBezTo>
                  <a:cubicBezTo>
                    <a:pt x="485" y="498"/>
                    <a:pt x="485" y="498"/>
                    <a:pt x="485" y="498"/>
                  </a:cubicBezTo>
                  <a:cubicBezTo>
                    <a:pt x="486" y="503"/>
                    <a:pt x="486" y="503"/>
                    <a:pt x="486" y="503"/>
                  </a:cubicBezTo>
                  <a:cubicBezTo>
                    <a:pt x="483" y="508"/>
                    <a:pt x="483" y="508"/>
                    <a:pt x="483" y="508"/>
                  </a:cubicBezTo>
                  <a:cubicBezTo>
                    <a:pt x="486" y="510"/>
                    <a:pt x="486" y="510"/>
                    <a:pt x="486" y="510"/>
                  </a:cubicBezTo>
                  <a:cubicBezTo>
                    <a:pt x="489" y="510"/>
                    <a:pt x="489" y="510"/>
                    <a:pt x="489" y="510"/>
                  </a:cubicBezTo>
                  <a:cubicBezTo>
                    <a:pt x="486" y="516"/>
                    <a:pt x="486" y="516"/>
                    <a:pt x="486" y="516"/>
                  </a:cubicBezTo>
                  <a:cubicBezTo>
                    <a:pt x="486" y="518"/>
                    <a:pt x="486" y="518"/>
                    <a:pt x="486" y="518"/>
                  </a:cubicBezTo>
                  <a:lnTo>
                    <a:pt x="493" y="520"/>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8" name="Freeform 13"/>
            <p:cNvSpPr>
              <a:spLocks/>
            </p:cNvSpPr>
            <p:nvPr/>
          </p:nvSpPr>
          <p:spPr bwMode="auto">
            <a:xfrm>
              <a:off x="2979926" y="1055254"/>
              <a:ext cx="543119" cy="437887"/>
            </a:xfrm>
            <a:custGeom>
              <a:avLst/>
              <a:gdLst>
                <a:gd name="T0" fmla="*/ 46 w 238"/>
                <a:gd name="T1" fmla="*/ 78 h 198"/>
                <a:gd name="T2" fmla="*/ 30 w 238"/>
                <a:gd name="T3" fmla="*/ 73 h 198"/>
                <a:gd name="T4" fmla="*/ 10 w 238"/>
                <a:gd name="T5" fmla="*/ 70 h 198"/>
                <a:gd name="T6" fmla="*/ 13 w 238"/>
                <a:gd name="T7" fmla="*/ 76 h 198"/>
                <a:gd name="T8" fmla="*/ 34 w 238"/>
                <a:gd name="T9" fmla="*/ 91 h 198"/>
                <a:gd name="T10" fmla="*/ 35 w 238"/>
                <a:gd name="T11" fmla="*/ 107 h 198"/>
                <a:gd name="T12" fmla="*/ 34 w 238"/>
                <a:gd name="T13" fmla="*/ 113 h 198"/>
                <a:gd name="T14" fmla="*/ 25 w 238"/>
                <a:gd name="T15" fmla="*/ 127 h 198"/>
                <a:gd name="T16" fmla="*/ 9 w 238"/>
                <a:gd name="T17" fmla="*/ 124 h 198"/>
                <a:gd name="T18" fmla="*/ 20 w 238"/>
                <a:gd name="T19" fmla="*/ 138 h 198"/>
                <a:gd name="T20" fmla="*/ 48 w 238"/>
                <a:gd name="T21" fmla="*/ 162 h 198"/>
                <a:gd name="T22" fmla="*/ 85 w 238"/>
                <a:gd name="T23" fmla="*/ 195 h 198"/>
                <a:gd name="T24" fmla="*/ 131 w 238"/>
                <a:gd name="T25" fmla="*/ 189 h 198"/>
                <a:gd name="T26" fmla="*/ 164 w 238"/>
                <a:gd name="T27" fmla="*/ 181 h 198"/>
                <a:gd name="T28" fmla="*/ 194 w 238"/>
                <a:gd name="T29" fmla="*/ 178 h 198"/>
                <a:gd name="T30" fmla="*/ 212 w 238"/>
                <a:gd name="T31" fmla="*/ 165 h 198"/>
                <a:gd name="T32" fmla="*/ 226 w 238"/>
                <a:gd name="T33" fmla="*/ 157 h 198"/>
                <a:gd name="T34" fmla="*/ 230 w 238"/>
                <a:gd name="T35" fmla="*/ 148 h 198"/>
                <a:gd name="T36" fmla="*/ 235 w 238"/>
                <a:gd name="T37" fmla="*/ 133 h 198"/>
                <a:gd name="T38" fmla="*/ 227 w 238"/>
                <a:gd name="T39" fmla="*/ 109 h 198"/>
                <a:gd name="T40" fmla="*/ 224 w 238"/>
                <a:gd name="T41" fmla="*/ 92 h 198"/>
                <a:gd name="T42" fmla="*/ 228 w 238"/>
                <a:gd name="T43" fmla="*/ 76 h 198"/>
                <a:gd name="T44" fmla="*/ 210 w 238"/>
                <a:gd name="T45" fmla="*/ 76 h 198"/>
                <a:gd name="T46" fmla="*/ 206 w 238"/>
                <a:gd name="T47" fmla="*/ 58 h 198"/>
                <a:gd name="T48" fmla="*/ 192 w 238"/>
                <a:gd name="T49" fmla="*/ 68 h 198"/>
                <a:gd name="T50" fmla="*/ 173 w 238"/>
                <a:gd name="T51" fmla="*/ 66 h 198"/>
                <a:gd name="T52" fmla="*/ 160 w 238"/>
                <a:gd name="T53" fmla="*/ 64 h 198"/>
                <a:gd name="T54" fmla="*/ 147 w 238"/>
                <a:gd name="T55" fmla="*/ 80 h 198"/>
                <a:gd name="T56" fmla="*/ 141 w 238"/>
                <a:gd name="T57" fmla="*/ 54 h 198"/>
                <a:gd name="T58" fmla="*/ 128 w 238"/>
                <a:gd name="T59" fmla="*/ 53 h 198"/>
                <a:gd name="T60" fmla="*/ 119 w 238"/>
                <a:gd name="T61" fmla="*/ 67 h 198"/>
                <a:gd name="T62" fmla="*/ 109 w 238"/>
                <a:gd name="T63" fmla="*/ 43 h 198"/>
                <a:gd name="T64" fmla="*/ 96 w 238"/>
                <a:gd name="T65" fmla="*/ 67 h 198"/>
                <a:gd name="T66" fmla="*/ 80 w 238"/>
                <a:gd name="T67" fmla="*/ 67 h 198"/>
                <a:gd name="T68" fmla="*/ 71 w 238"/>
                <a:gd name="T69" fmla="*/ 75 h 198"/>
                <a:gd name="T70" fmla="*/ 75 w 238"/>
                <a:gd name="T71" fmla="*/ 59 h 198"/>
                <a:gd name="T72" fmla="*/ 78 w 238"/>
                <a:gd name="T73" fmla="*/ 52 h 198"/>
                <a:gd name="T74" fmla="*/ 83 w 238"/>
                <a:gd name="T75" fmla="*/ 39 h 198"/>
                <a:gd name="T76" fmla="*/ 80 w 238"/>
                <a:gd name="T77" fmla="*/ 29 h 198"/>
                <a:gd name="T78" fmla="*/ 74 w 238"/>
                <a:gd name="T79" fmla="*/ 7 h 198"/>
                <a:gd name="T80" fmla="*/ 63 w 238"/>
                <a:gd name="T81" fmla="*/ 1 h 198"/>
                <a:gd name="T82" fmla="*/ 61 w 238"/>
                <a:gd name="T83" fmla="*/ 8 h 198"/>
                <a:gd name="T84" fmla="*/ 67 w 238"/>
                <a:gd name="T85" fmla="*/ 12 h 198"/>
                <a:gd name="T86" fmla="*/ 57 w 238"/>
                <a:gd name="T87" fmla="*/ 12 h 198"/>
                <a:gd name="T88" fmla="*/ 62 w 238"/>
                <a:gd name="T89" fmla="*/ 33 h 198"/>
                <a:gd name="T90" fmla="*/ 59 w 238"/>
                <a:gd name="T91" fmla="*/ 28 h 198"/>
                <a:gd name="T92" fmla="*/ 55 w 238"/>
                <a:gd name="T93" fmla="*/ 24 h 198"/>
                <a:gd name="T94" fmla="*/ 53 w 238"/>
                <a:gd name="T95" fmla="*/ 15 h 198"/>
                <a:gd name="T96" fmla="*/ 43 w 238"/>
                <a:gd name="T97" fmla="*/ 9 h 198"/>
                <a:gd name="T98" fmla="*/ 36 w 238"/>
                <a:gd name="T99" fmla="*/ 18 h 198"/>
                <a:gd name="T100" fmla="*/ 32 w 238"/>
                <a:gd name="T101" fmla="*/ 26 h 198"/>
                <a:gd name="T102" fmla="*/ 31 w 238"/>
                <a:gd name="T103" fmla="*/ 30 h 198"/>
                <a:gd name="T104" fmla="*/ 23 w 238"/>
                <a:gd name="T105" fmla="*/ 28 h 198"/>
                <a:gd name="T106" fmla="*/ 23 w 238"/>
                <a:gd name="T107" fmla="*/ 36 h 198"/>
                <a:gd name="T108" fmla="*/ 11 w 238"/>
                <a:gd name="T109" fmla="*/ 29 h 198"/>
                <a:gd name="T110" fmla="*/ 20 w 238"/>
                <a:gd name="T111" fmla="*/ 44 h 198"/>
                <a:gd name="T112" fmla="*/ 36 w 238"/>
                <a:gd name="T113" fmla="*/ 46 h 198"/>
                <a:gd name="T114" fmla="*/ 44 w 238"/>
                <a:gd name="T115" fmla="*/ 46 h 198"/>
                <a:gd name="T116" fmla="*/ 53 w 238"/>
                <a:gd name="T117" fmla="*/ 52 h 198"/>
                <a:gd name="T118" fmla="*/ 59 w 238"/>
                <a:gd name="T119" fmla="*/ 59 h 198"/>
                <a:gd name="T120" fmla="*/ 47 w 238"/>
                <a:gd name="T121" fmla="*/ 65 h 198"/>
                <a:gd name="T122" fmla="*/ 46 w 238"/>
                <a:gd name="T123" fmla="*/ 7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8" h="198">
                  <a:moveTo>
                    <a:pt x="48" y="74"/>
                  </a:moveTo>
                  <a:cubicBezTo>
                    <a:pt x="52" y="77"/>
                    <a:pt x="52" y="77"/>
                    <a:pt x="52" y="77"/>
                  </a:cubicBezTo>
                  <a:cubicBezTo>
                    <a:pt x="55" y="75"/>
                    <a:pt x="55" y="75"/>
                    <a:pt x="55" y="75"/>
                  </a:cubicBezTo>
                  <a:cubicBezTo>
                    <a:pt x="57" y="73"/>
                    <a:pt x="57" y="73"/>
                    <a:pt x="57" y="73"/>
                  </a:cubicBezTo>
                  <a:cubicBezTo>
                    <a:pt x="59" y="75"/>
                    <a:pt x="59" y="75"/>
                    <a:pt x="59" y="75"/>
                  </a:cubicBezTo>
                  <a:cubicBezTo>
                    <a:pt x="56" y="78"/>
                    <a:pt x="56" y="78"/>
                    <a:pt x="56" y="78"/>
                  </a:cubicBezTo>
                  <a:cubicBezTo>
                    <a:pt x="54" y="80"/>
                    <a:pt x="54" y="80"/>
                    <a:pt x="54" y="80"/>
                  </a:cubicBezTo>
                  <a:cubicBezTo>
                    <a:pt x="54" y="83"/>
                    <a:pt x="54" y="83"/>
                    <a:pt x="54" y="83"/>
                  </a:cubicBezTo>
                  <a:cubicBezTo>
                    <a:pt x="50" y="82"/>
                    <a:pt x="50" y="82"/>
                    <a:pt x="50" y="82"/>
                  </a:cubicBezTo>
                  <a:cubicBezTo>
                    <a:pt x="46" y="78"/>
                    <a:pt x="46" y="78"/>
                    <a:pt x="46" y="78"/>
                  </a:cubicBezTo>
                  <a:cubicBezTo>
                    <a:pt x="44" y="77"/>
                    <a:pt x="44" y="77"/>
                    <a:pt x="44" y="77"/>
                  </a:cubicBezTo>
                  <a:cubicBezTo>
                    <a:pt x="42" y="76"/>
                    <a:pt x="42" y="76"/>
                    <a:pt x="42" y="76"/>
                  </a:cubicBezTo>
                  <a:cubicBezTo>
                    <a:pt x="41" y="73"/>
                    <a:pt x="41" y="73"/>
                    <a:pt x="41" y="73"/>
                  </a:cubicBezTo>
                  <a:cubicBezTo>
                    <a:pt x="40" y="74"/>
                    <a:pt x="40" y="74"/>
                    <a:pt x="40" y="74"/>
                  </a:cubicBezTo>
                  <a:cubicBezTo>
                    <a:pt x="36" y="75"/>
                    <a:pt x="36" y="75"/>
                    <a:pt x="36" y="75"/>
                  </a:cubicBezTo>
                  <a:cubicBezTo>
                    <a:pt x="35" y="76"/>
                    <a:pt x="35" y="76"/>
                    <a:pt x="35" y="76"/>
                  </a:cubicBezTo>
                  <a:cubicBezTo>
                    <a:pt x="34" y="74"/>
                    <a:pt x="34" y="74"/>
                    <a:pt x="34" y="74"/>
                  </a:cubicBezTo>
                  <a:cubicBezTo>
                    <a:pt x="35" y="72"/>
                    <a:pt x="35" y="72"/>
                    <a:pt x="35" y="72"/>
                  </a:cubicBezTo>
                  <a:cubicBezTo>
                    <a:pt x="32" y="72"/>
                    <a:pt x="32" y="72"/>
                    <a:pt x="32" y="72"/>
                  </a:cubicBezTo>
                  <a:cubicBezTo>
                    <a:pt x="32" y="72"/>
                    <a:pt x="31" y="73"/>
                    <a:pt x="30" y="73"/>
                  </a:cubicBezTo>
                  <a:cubicBezTo>
                    <a:pt x="29" y="73"/>
                    <a:pt x="28" y="73"/>
                    <a:pt x="28" y="73"/>
                  </a:cubicBezTo>
                  <a:cubicBezTo>
                    <a:pt x="27" y="72"/>
                    <a:pt x="26" y="71"/>
                    <a:pt x="25" y="71"/>
                  </a:cubicBezTo>
                  <a:cubicBezTo>
                    <a:pt x="24" y="70"/>
                    <a:pt x="23" y="69"/>
                    <a:pt x="23" y="69"/>
                  </a:cubicBezTo>
                  <a:cubicBezTo>
                    <a:pt x="21" y="70"/>
                    <a:pt x="21" y="70"/>
                    <a:pt x="21" y="70"/>
                  </a:cubicBezTo>
                  <a:cubicBezTo>
                    <a:pt x="19" y="72"/>
                    <a:pt x="19" y="72"/>
                    <a:pt x="19" y="72"/>
                  </a:cubicBezTo>
                  <a:cubicBezTo>
                    <a:pt x="19" y="71"/>
                    <a:pt x="19" y="71"/>
                    <a:pt x="19" y="71"/>
                  </a:cubicBezTo>
                  <a:cubicBezTo>
                    <a:pt x="17" y="70"/>
                    <a:pt x="17" y="70"/>
                    <a:pt x="17" y="70"/>
                  </a:cubicBezTo>
                  <a:cubicBezTo>
                    <a:pt x="13" y="70"/>
                    <a:pt x="13" y="70"/>
                    <a:pt x="13" y="70"/>
                  </a:cubicBezTo>
                  <a:cubicBezTo>
                    <a:pt x="12" y="70"/>
                    <a:pt x="12" y="70"/>
                    <a:pt x="12" y="70"/>
                  </a:cubicBezTo>
                  <a:cubicBezTo>
                    <a:pt x="12" y="70"/>
                    <a:pt x="12" y="70"/>
                    <a:pt x="10" y="70"/>
                  </a:cubicBezTo>
                  <a:cubicBezTo>
                    <a:pt x="9" y="69"/>
                    <a:pt x="9" y="69"/>
                    <a:pt x="9" y="69"/>
                  </a:cubicBezTo>
                  <a:cubicBezTo>
                    <a:pt x="6" y="68"/>
                    <a:pt x="6" y="68"/>
                    <a:pt x="6" y="68"/>
                  </a:cubicBezTo>
                  <a:cubicBezTo>
                    <a:pt x="3" y="67"/>
                    <a:pt x="3" y="67"/>
                    <a:pt x="3" y="67"/>
                  </a:cubicBezTo>
                  <a:cubicBezTo>
                    <a:pt x="3" y="67"/>
                    <a:pt x="2" y="67"/>
                    <a:pt x="2" y="68"/>
                  </a:cubicBezTo>
                  <a:cubicBezTo>
                    <a:pt x="2" y="70"/>
                    <a:pt x="0" y="71"/>
                    <a:pt x="0" y="72"/>
                  </a:cubicBezTo>
                  <a:cubicBezTo>
                    <a:pt x="1" y="73"/>
                    <a:pt x="2" y="73"/>
                    <a:pt x="3" y="75"/>
                  </a:cubicBezTo>
                  <a:cubicBezTo>
                    <a:pt x="5" y="76"/>
                    <a:pt x="5" y="76"/>
                    <a:pt x="5" y="76"/>
                  </a:cubicBezTo>
                  <a:cubicBezTo>
                    <a:pt x="8" y="76"/>
                    <a:pt x="8" y="76"/>
                    <a:pt x="8" y="76"/>
                  </a:cubicBezTo>
                  <a:cubicBezTo>
                    <a:pt x="9" y="75"/>
                    <a:pt x="9" y="75"/>
                    <a:pt x="9" y="75"/>
                  </a:cubicBezTo>
                  <a:cubicBezTo>
                    <a:pt x="13" y="76"/>
                    <a:pt x="13" y="76"/>
                    <a:pt x="13" y="76"/>
                  </a:cubicBezTo>
                  <a:cubicBezTo>
                    <a:pt x="14" y="78"/>
                    <a:pt x="15" y="80"/>
                    <a:pt x="16" y="79"/>
                  </a:cubicBezTo>
                  <a:cubicBezTo>
                    <a:pt x="17" y="78"/>
                    <a:pt x="17" y="78"/>
                    <a:pt x="17" y="78"/>
                  </a:cubicBezTo>
                  <a:cubicBezTo>
                    <a:pt x="19" y="79"/>
                    <a:pt x="19" y="79"/>
                    <a:pt x="19" y="79"/>
                  </a:cubicBezTo>
                  <a:cubicBezTo>
                    <a:pt x="19" y="79"/>
                    <a:pt x="20" y="83"/>
                    <a:pt x="22" y="83"/>
                  </a:cubicBezTo>
                  <a:cubicBezTo>
                    <a:pt x="23" y="84"/>
                    <a:pt x="24" y="84"/>
                    <a:pt x="24" y="84"/>
                  </a:cubicBezTo>
                  <a:cubicBezTo>
                    <a:pt x="28" y="86"/>
                    <a:pt x="28" y="86"/>
                    <a:pt x="28" y="86"/>
                  </a:cubicBezTo>
                  <a:cubicBezTo>
                    <a:pt x="30" y="86"/>
                    <a:pt x="30" y="86"/>
                    <a:pt x="30" y="86"/>
                  </a:cubicBezTo>
                  <a:cubicBezTo>
                    <a:pt x="30" y="86"/>
                    <a:pt x="33" y="85"/>
                    <a:pt x="33" y="86"/>
                  </a:cubicBezTo>
                  <a:cubicBezTo>
                    <a:pt x="33" y="87"/>
                    <a:pt x="35" y="88"/>
                    <a:pt x="34" y="89"/>
                  </a:cubicBezTo>
                  <a:cubicBezTo>
                    <a:pt x="34" y="89"/>
                    <a:pt x="34" y="90"/>
                    <a:pt x="34" y="91"/>
                  </a:cubicBezTo>
                  <a:cubicBezTo>
                    <a:pt x="34" y="92"/>
                    <a:pt x="34" y="93"/>
                    <a:pt x="34" y="93"/>
                  </a:cubicBezTo>
                  <a:cubicBezTo>
                    <a:pt x="31" y="96"/>
                    <a:pt x="31" y="96"/>
                    <a:pt x="31" y="96"/>
                  </a:cubicBezTo>
                  <a:cubicBezTo>
                    <a:pt x="31" y="98"/>
                    <a:pt x="31" y="98"/>
                    <a:pt x="31" y="98"/>
                  </a:cubicBezTo>
                  <a:cubicBezTo>
                    <a:pt x="31" y="98"/>
                    <a:pt x="31" y="100"/>
                    <a:pt x="30" y="100"/>
                  </a:cubicBezTo>
                  <a:cubicBezTo>
                    <a:pt x="30" y="101"/>
                    <a:pt x="29" y="104"/>
                    <a:pt x="29" y="104"/>
                  </a:cubicBezTo>
                  <a:cubicBezTo>
                    <a:pt x="32" y="102"/>
                    <a:pt x="32" y="102"/>
                    <a:pt x="32" y="102"/>
                  </a:cubicBezTo>
                  <a:cubicBezTo>
                    <a:pt x="32" y="102"/>
                    <a:pt x="33" y="102"/>
                    <a:pt x="33" y="103"/>
                  </a:cubicBezTo>
                  <a:cubicBezTo>
                    <a:pt x="32" y="105"/>
                    <a:pt x="31" y="106"/>
                    <a:pt x="31" y="106"/>
                  </a:cubicBezTo>
                  <a:cubicBezTo>
                    <a:pt x="31" y="106"/>
                    <a:pt x="32" y="109"/>
                    <a:pt x="33" y="108"/>
                  </a:cubicBezTo>
                  <a:cubicBezTo>
                    <a:pt x="35" y="107"/>
                    <a:pt x="35" y="107"/>
                    <a:pt x="35" y="107"/>
                  </a:cubicBezTo>
                  <a:cubicBezTo>
                    <a:pt x="37" y="106"/>
                    <a:pt x="37" y="106"/>
                    <a:pt x="37" y="106"/>
                  </a:cubicBezTo>
                  <a:cubicBezTo>
                    <a:pt x="40" y="105"/>
                    <a:pt x="40" y="105"/>
                    <a:pt x="40" y="105"/>
                  </a:cubicBezTo>
                  <a:cubicBezTo>
                    <a:pt x="40" y="105"/>
                    <a:pt x="40" y="105"/>
                    <a:pt x="41" y="104"/>
                  </a:cubicBezTo>
                  <a:cubicBezTo>
                    <a:pt x="43" y="104"/>
                    <a:pt x="46" y="104"/>
                    <a:pt x="46" y="104"/>
                  </a:cubicBezTo>
                  <a:cubicBezTo>
                    <a:pt x="46" y="104"/>
                    <a:pt x="47" y="107"/>
                    <a:pt x="46" y="107"/>
                  </a:cubicBezTo>
                  <a:cubicBezTo>
                    <a:pt x="45" y="107"/>
                    <a:pt x="41" y="106"/>
                    <a:pt x="41" y="106"/>
                  </a:cubicBezTo>
                  <a:cubicBezTo>
                    <a:pt x="39" y="107"/>
                    <a:pt x="39" y="107"/>
                    <a:pt x="39" y="107"/>
                  </a:cubicBezTo>
                  <a:cubicBezTo>
                    <a:pt x="37" y="108"/>
                    <a:pt x="37" y="108"/>
                    <a:pt x="37" y="108"/>
                  </a:cubicBezTo>
                  <a:cubicBezTo>
                    <a:pt x="35" y="110"/>
                    <a:pt x="35" y="110"/>
                    <a:pt x="35" y="110"/>
                  </a:cubicBezTo>
                  <a:cubicBezTo>
                    <a:pt x="35" y="110"/>
                    <a:pt x="33" y="113"/>
                    <a:pt x="34" y="113"/>
                  </a:cubicBezTo>
                  <a:cubicBezTo>
                    <a:pt x="35" y="114"/>
                    <a:pt x="32" y="115"/>
                    <a:pt x="32" y="115"/>
                  </a:cubicBezTo>
                  <a:cubicBezTo>
                    <a:pt x="31" y="115"/>
                    <a:pt x="31" y="115"/>
                    <a:pt x="31" y="115"/>
                  </a:cubicBezTo>
                  <a:cubicBezTo>
                    <a:pt x="31" y="116"/>
                    <a:pt x="31" y="116"/>
                    <a:pt x="31" y="116"/>
                  </a:cubicBezTo>
                  <a:cubicBezTo>
                    <a:pt x="31" y="116"/>
                    <a:pt x="31" y="116"/>
                    <a:pt x="32" y="117"/>
                  </a:cubicBezTo>
                  <a:cubicBezTo>
                    <a:pt x="33" y="117"/>
                    <a:pt x="36" y="117"/>
                    <a:pt x="36" y="117"/>
                  </a:cubicBezTo>
                  <a:cubicBezTo>
                    <a:pt x="36" y="117"/>
                    <a:pt x="38" y="116"/>
                    <a:pt x="37" y="117"/>
                  </a:cubicBezTo>
                  <a:cubicBezTo>
                    <a:pt x="37" y="118"/>
                    <a:pt x="36" y="121"/>
                    <a:pt x="36" y="121"/>
                  </a:cubicBezTo>
                  <a:cubicBezTo>
                    <a:pt x="36" y="121"/>
                    <a:pt x="35" y="122"/>
                    <a:pt x="32" y="122"/>
                  </a:cubicBezTo>
                  <a:cubicBezTo>
                    <a:pt x="30" y="123"/>
                    <a:pt x="27" y="124"/>
                    <a:pt x="27" y="124"/>
                  </a:cubicBezTo>
                  <a:cubicBezTo>
                    <a:pt x="25" y="127"/>
                    <a:pt x="25" y="127"/>
                    <a:pt x="25" y="127"/>
                  </a:cubicBezTo>
                  <a:cubicBezTo>
                    <a:pt x="25" y="127"/>
                    <a:pt x="26" y="128"/>
                    <a:pt x="23" y="128"/>
                  </a:cubicBezTo>
                  <a:cubicBezTo>
                    <a:pt x="21" y="128"/>
                    <a:pt x="19" y="128"/>
                    <a:pt x="19" y="128"/>
                  </a:cubicBezTo>
                  <a:cubicBezTo>
                    <a:pt x="17" y="128"/>
                    <a:pt x="17" y="128"/>
                    <a:pt x="17" y="128"/>
                  </a:cubicBezTo>
                  <a:cubicBezTo>
                    <a:pt x="17" y="128"/>
                    <a:pt x="15" y="129"/>
                    <a:pt x="15" y="129"/>
                  </a:cubicBezTo>
                  <a:cubicBezTo>
                    <a:pt x="14" y="128"/>
                    <a:pt x="13" y="127"/>
                    <a:pt x="13" y="127"/>
                  </a:cubicBezTo>
                  <a:cubicBezTo>
                    <a:pt x="14" y="123"/>
                    <a:pt x="14" y="123"/>
                    <a:pt x="14" y="123"/>
                  </a:cubicBezTo>
                  <a:cubicBezTo>
                    <a:pt x="13" y="122"/>
                    <a:pt x="13" y="122"/>
                    <a:pt x="13" y="122"/>
                  </a:cubicBezTo>
                  <a:cubicBezTo>
                    <a:pt x="13" y="119"/>
                    <a:pt x="13" y="119"/>
                    <a:pt x="13" y="119"/>
                  </a:cubicBezTo>
                  <a:cubicBezTo>
                    <a:pt x="13" y="119"/>
                    <a:pt x="10" y="121"/>
                    <a:pt x="10" y="122"/>
                  </a:cubicBezTo>
                  <a:cubicBezTo>
                    <a:pt x="9" y="122"/>
                    <a:pt x="9" y="124"/>
                    <a:pt x="9" y="124"/>
                  </a:cubicBezTo>
                  <a:cubicBezTo>
                    <a:pt x="7" y="127"/>
                    <a:pt x="7" y="127"/>
                    <a:pt x="7" y="127"/>
                  </a:cubicBezTo>
                  <a:cubicBezTo>
                    <a:pt x="6" y="127"/>
                    <a:pt x="6" y="127"/>
                    <a:pt x="6" y="127"/>
                  </a:cubicBezTo>
                  <a:cubicBezTo>
                    <a:pt x="6" y="131"/>
                    <a:pt x="6" y="131"/>
                    <a:pt x="6" y="131"/>
                  </a:cubicBezTo>
                  <a:cubicBezTo>
                    <a:pt x="5" y="133"/>
                    <a:pt x="5" y="133"/>
                    <a:pt x="5" y="133"/>
                  </a:cubicBezTo>
                  <a:cubicBezTo>
                    <a:pt x="5" y="133"/>
                    <a:pt x="4" y="133"/>
                    <a:pt x="5" y="134"/>
                  </a:cubicBezTo>
                  <a:cubicBezTo>
                    <a:pt x="6" y="134"/>
                    <a:pt x="10" y="136"/>
                    <a:pt x="10" y="136"/>
                  </a:cubicBezTo>
                  <a:cubicBezTo>
                    <a:pt x="10" y="136"/>
                    <a:pt x="11" y="135"/>
                    <a:pt x="13" y="137"/>
                  </a:cubicBezTo>
                  <a:cubicBezTo>
                    <a:pt x="14" y="138"/>
                    <a:pt x="16" y="139"/>
                    <a:pt x="16" y="139"/>
                  </a:cubicBezTo>
                  <a:cubicBezTo>
                    <a:pt x="17" y="139"/>
                    <a:pt x="17" y="139"/>
                    <a:pt x="17" y="139"/>
                  </a:cubicBezTo>
                  <a:cubicBezTo>
                    <a:pt x="20" y="138"/>
                    <a:pt x="20" y="138"/>
                    <a:pt x="20" y="138"/>
                  </a:cubicBezTo>
                  <a:cubicBezTo>
                    <a:pt x="22" y="140"/>
                    <a:pt x="22" y="140"/>
                    <a:pt x="22" y="140"/>
                  </a:cubicBezTo>
                  <a:cubicBezTo>
                    <a:pt x="27" y="141"/>
                    <a:pt x="27" y="141"/>
                    <a:pt x="27" y="141"/>
                  </a:cubicBezTo>
                  <a:cubicBezTo>
                    <a:pt x="27" y="141"/>
                    <a:pt x="28" y="143"/>
                    <a:pt x="28" y="144"/>
                  </a:cubicBezTo>
                  <a:cubicBezTo>
                    <a:pt x="29" y="144"/>
                    <a:pt x="31" y="147"/>
                    <a:pt x="31" y="147"/>
                  </a:cubicBezTo>
                  <a:cubicBezTo>
                    <a:pt x="31" y="147"/>
                    <a:pt x="31" y="145"/>
                    <a:pt x="33" y="146"/>
                  </a:cubicBezTo>
                  <a:cubicBezTo>
                    <a:pt x="36" y="146"/>
                    <a:pt x="37" y="146"/>
                    <a:pt x="37" y="146"/>
                  </a:cubicBezTo>
                  <a:cubicBezTo>
                    <a:pt x="37" y="146"/>
                    <a:pt x="39" y="146"/>
                    <a:pt x="40" y="147"/>
                  </a:cubicBezTo>
                  <a:cubicBezTo>
                    <a:pt x="41" y="148"/>
                    <a:pt x="44" y="153"/>
                    <a:pt x="44" y="153"/>
                  </a:cubicBezTo>
                  <a:cubicBezTo>
                    <a:pt x="46" y="158"/>
                    <a:pt x="46" y="158"/>
                    <a:pt x="46" y="158"/>
                  </a:cubicBezTo>
                  <a:cubicBezTo>
                    <a:pt x="48" y="162"/>
                    <a:pt x="48" y="162"/>
                    <a:pt x="48" y="162"/>
                  </a:cubicBezTo>
                  <a:cubicBezTo>
                    <a:pt x="48" y="162"/>
                    <a:pt x="48" y="163"/>
                    <a:pt x="50" y="164"/>
                  </a:cubicBezTo>
                  <a:cubicBezTo>
                    <a:pt x="52" y="166"/>
                    <a:pt x="53" y="168"/>
                    <a:pt x="53" y="168"/>
                  </a:cubicBezTo>
                  <a:cubicBezTo>
                    <a:pt x="53" y="168"/>
                    <a:pt x="53" y="169"/>
                    <a:pt x="54" y="170"/>
                  </a:cubicBezTo>
                  <a:cubicBezTo>
                    <a:pt x="55" y="172"/>
                    <a:pt x="57" y="174"/>
                    <a:pt x="57" y="174"/>
                  </a:cubicBezTo>
                  <a:cubicBezTo>
                    <a:pt x="57" y="174"/>
                    <a:pt x="57" y="175"/>
                    <a:pt x="58" y="176"/>
                  </a:cubicBezTo>
                  <a:cubicBezTo>
                    <a:pt x="60" y="177"/>
                    <a:pt x="62" y="177"/>
                    <a:pt x="63" y="178"/>
                  </a:cubicBezTo>
                  <a:cubicBezTo>
                    <a:pt x="65" y="180"/>
                    <a:pt x="67" y="182"/>
                    <a:pt x="67" y="182"/>
                  </a:cubicBezTo>
                  <a:cubicBezTo>
                    <a:pt x="67" y="182"/>
                    <a:pt x="72" y="187"/>
                    <a:pt x="74" y="189"/>
                  </a:cubicBezTo>
                  <a:cubicBezTo>
                    <a:pt x="76" y="191"/>
                    <a:pt x="78" y="193"/>
                    <a:pt x="79" y="193"/>
                  </a:cubicBezTo>
                  <a:cubicBezTo>
                    <a:pt x="80" y="194"/>
                    <a:pt x="85" y="195"/>
                    <a:pt x="85" y="195"/>
                  </a:cubicBezTo>
                  <a:cubicBezTo>
                    <a:pt x="85" y="195"/>
                    <a:pt x="88" y="198"/>
                    <a:pt x="89" y="197"/>
                  </a:cubicBezTo>
                  <a:cubicBezTo>
                    <a:pt x="91" y="197"/>
                    <a:pt x="87" y="196"/>
                    <a:pt x="93" y="196"/>
                  </a:cubicBezTo>
                  <a:cubicBezTo>
                    <a:pt x="99" y="196"/>
                    <a:pt x="103" y="198"/>
                    <a:pt x="103" y="198"/>
                  </a:cubicBezTo>
                  <a:cubicBezTo>
                    <a:pt x="107" y="195"/>
                    <a:pt x="107" y="195"/>
                    <a:pt x="107" y="195"/>
                  </a:cubicBezTo>
                  <a:cubicBezTo>
                    <a:pt x="107" y="195"/>
                    <a:pt x="106" y="197"/>
                    <a:pt x="107" y="194"/>
                  </a:cubicBezTo>
                  <a:cubicBezTo>
                    <a:pt x="108" y="192"/>
                    <a:pt x="109" y="190"/>
                    <a:pt x="109" y="190"/>
                  </a:cubicBezTo>
                  <a:cubicBezTo>
                    <a:pt x="109" y="190"/>
                    <a:pt x="108" y="188"/>
                    <a:pt x="111" y="188"/>
                  </a:cubicBezTo>
                  <a:cubicBezTo>
                    <a:pt x="113" y="188"/>
                    <a:pt x="119" y="187"/>
                    <a:pt x="120" y="187"/>
                  </a:cubicBezTo>
                  <a:cubicBezTo>
                    <a:pt x="121" y="187"/>
                    <a:pt x="121" y="188"/>
                    <a:pt x="122" y="187"/>
                  </a:cubicBezTo>
                  <a:cubicBezTo>
                    <a:pt x="122" y="186"/>
                    <a:pt x="131" y="189"/>
                    <a:pt x="131" y="189"/>
                  </a:cubicBezTo>
                  <a:cubicBezTo>
                    <a:pt x="132" y="187"/>
                    <a:pt x="132" y="187"/>
                    <a:pt x="132" y="187"/>
                  </a:cubicBezTo>
                  <a:cubicBezTo>
                    <a:pt x="134" y="186"/>
                    <a:pt x="134" y="186"/>
                    <a:pt x="134" y="186"/>
                  </a:cubicBezTo>
                  <a:cubicBezTo>
                    <a:pt x="136" y="190"/>
                    <a:pt x="136" y="190"/>
                    <a:pt x="136" y="190"/>
                  </a:cubicBezTo>
                  <a:cubicBezTo>
                    <a:pt x="140" y="190"/>
                    <a:pt x="140" y="190"/>
                    <a:pt x="140" y="190"/>
                  </a:cubicBezTo>
                  <a:cubicBezTo>
                    <a:pt x="140" y="190"/>
                    <a:pt x="143" y="189"/>
                    <a:pt x="145" y="189"/>
                  </a:cubicBezTo>
                  <a:cubicBezTo>
                    <a:pt x="146" y="189"/>
                    <a:pt x="150" y="187"/>
                    <a:pt x="150" y="187"/>
                  </a:cubicBezTo>
                  <a:cubicBezTo>
                    <a:pt x="150" y="187"/>
                    <a:pt x="151" y="185"/>
                    <a:pt x="152" y="185"/>
                  </a:cubicBezTo>
                  <a:cubicBezTo>
                    <a:pt x="153" y="184"/>
                    <a:pt x="156" y="184"/>
                    <a:pt x="157" y="184"/>
                  </a:cubicBezTo>
                  <a:cubicBezTo>
                    <a:pt x="159" y="184"/>
                    <a:pt x="162" y="183"/>
                    <a:pt x="162" y="183"/>
                  </a:cubicBezTo>
                  <a:cubicBezTo>
                    <a:pt x="164" y="181"/>
                    <a:pt x="164" y="181"/>
                    <a:pt x="164" y="181"/>
                  </a:cubicBezTo>
                  <a:cubicBezTo>
                    <a:pt x="164" y="181"/>
                    <a:pt x="165" y="180"/>
                    <a:pt x="167" y="180"/>
                  </a:cubicBezTo>
                  <a:cubicBezTo>
                    <a:pt x="168" y="181"/>
                    <a:pt x="172" y="181"/>
                    <a:pt x="172" y="181"/>
                  </a:cubicBezTo>
                  <a:cubicBezTo>
                    <a:pt x="175" y="179"/>
                    <a:pt x="175" y="179"/>
                    <a:pt x="175" y="179"/>
                  </a:cubicBezTo>
                  <a:cubicBezTo>
                    <a:pt x="178" y="178"/>
                    <a:pt x="178" y="178"/>
                    <a:pt x="178" y="178"/>
                  </a:cubicBezTo>
                  <a:cubicBezTo>
                    <a:pt x="178" y="178"/>
                    <a:pt x="178" y="177"/>
                    <a:pt x="179" y="178"/>
                  </a:cubicBezTo>
                  <a:cubicBezTo>
                    <a:pt x="180" y="179"/>
                    <a:pt x="182" y="181"/>
                    <a:pt x="182" y="181"/>
                  </a:cubicBezTo>
                  <a:cubicBezTo>
                    <a:pt x="186" y="182"/>
                    <a:pt x="186" y="182"/>
                    <a:pt x="186" y="182"/>
                  </a:cubicBezTo>
                  <a:cubicBezTo>
                    <a:pt x="189" y="181"/>
                    <a:pt x="189" y="181"/>
                    <a:pt x="189" y="181"/>
                  </a:cubicBezTo>
                  <a:cubicBezTo>
                    <a:pt x="191" y="179"/>
                    <a:pt x="191" y="179"/>
                    <a:pt x="191" y="179"/>
                  </a:cubicBezTo>
                  <a:cubicBezTo>
                    <a:pt x="191" y="179"/>
                    <a:pt x="191" y="178"/>
                    <a:pt x="194" y="178"/>
                  </a:cubicBezTo>
                  <a:cubicBezTo>
                    <a:pt x="197" y="178"/>
                    <a:pt x="198" y="178"/>
                    <a:pt x="198" y="178"/>
                  </a:cubicBezTo>
                  <a:cubicBezTo>
                    <a:pt x="198" y="178"/>
                    <a:pt x="201" y="178"/>
                    <a:pt x="201" y="177"/>
                  </a:cubicBezTo>
                  <a:cubicBezTo>
                    <a:pt x="201" y="176"/>
                    <a:pt x="201" y="174"/>
                    <a:pt x="202" y="173"/>
                  </a:cubicBezTo>
                  <a:cubicBezTo>
                    <a:pt x="202" y="172"/>
                    <a:pt x="206" y="168"/>
                    <a:pt x="206" y="168"/>
                  </a:cubicBezTo>
                  <a:cubicBezTo>
                    <a:pt x="208" y="167"/>
                    <a:pt x="208" y="167"/>
                    <a:pt x="208" y="167"/>
                  </a:cubicBezTo>
                  <a:cubicBezTo>
                    <a:pt x="207" y="164"/>
                    <a:pt x="207" y="164"/>
                    <a:pt x="207" y="164"/>
                  </a:cubicBezTo>
                  <a:cubicBezTo>
                    <a:pt x="208" y="162"/>
                    <a:pt x="208" y="162"/>
                    <a:pt x="208" y="162"/>
                  </a:cubicBezTo>
                  <a:cubicBezTo>
                    <a:pt x="208" y="162"/>
                    <a:pt x="211" y="161"/>
                    <a:pt x="210" y="163"/>
                  </a:cubicBezTo>
                  <a:cubicBezTo>
                    <a:pt x="209" y="165"/>
                    <a:pt x="210" y="166"/>
                    <a:pt x="210" y="166"/>
                  </a:cubicBezTo>
                  <a:cubicBezTo>
                    <a:pt x="210" y="166"/>
                    <a:pt x="211" y="165"/>
                    <a:pt x="212" y="165"/>
                  </a:cubicBezTo>
                  <a:cubicBezTo>
                    <a:pt x="214" y="165"/>
                    <a:pt x="214" y="164"/>
                    <a:pt x="215" y="164"/>
                  </a:cubicBezTo>
                  <a:cubicBezTo>
                    <a:pt x="217" y="165"/>
                    <a:pt x="218" y="164"/>
                    <a:pt x="218" y="164"/>
                  </a:cubicBezTo>
                  <a:cubicBezTo>
                    <a:pt x="218" y="164"/>
                    <a:pt x="217" y="162"/>
                    <a:pt x="218" y="162"/>
                  </a:cubicBezTo>
                  <a:cubicBezTo>
                    <a:pt x="219" y="163"/>
                    <a:pt x="221" y="163"/>
                    <a:pt x="221" y="163"/>
                  </a:cubicBezTo>
                  <a:cubicBezTo>
                    <a:pt x="221" y="163"/>
                    <a:pt x="222" y="163"/>
                    <a:pt x="222" y="162"/>
                  </a:cubicBezTo>
                  <a:cubicBezTo>
                    <a:pt x="222" y="162"/>
                    <a:pt x="219" y="160"/>
                    <a:pt x="220" y="160"/>
                  </a:cubicBezTo>
                  <a:cubicBezTo>
                    <a:pt x="221" y="161"/>
                    <a:pt x="223" y="160"/>
                    <a:pt x="223" y="160"/>
                  </a:cubicBezTo>
                  <a:cubicBezTo>
                    <a:pt x="223" y="160"/>
                    <a:pt x="226" y="161"/>
                    <a:pt x="223" y="159"/>
                  </a:cubicBezTo>
                  <a:cubicBezTo>
                    <a:pt x="221" y="156"/>
                    <a:pt x="224" y="156"/>
                    <a:pt x="224" y="156"/>
                  </a:cubicBezTo>
                  <a:cubicBezTo>
                    <a:pt x="224" y="156"/>
                    <a:pt x="227" y="157"/>
                    <a:pt x="226" y="157"/>
                  </a:cubicBezTo>
                  <a:cubicBezTo>
                    <a:pt x="225" y="156"/>
                    <a:pt x="221" y="151"/>
                    <a:pt x="221" y="151"/>
                  </a:cubicBezTo>
                  <a:cubicBezTo>
                    <a:pt x="221" y="150"/>
                    <a:pt x="221" y="150"/>
                    <a:pt x="221" y="150"/>
                  </a:cubicBezTo>
                  <a:cubicBezTo>
                    <a:pt x="221" y="148"/>
                    <a:pt x="221" y="148"/>
                    <a:pt x="221" y="148"/>
                  </a:cubicBezTo>
                  <a:cubicBezTo>
                    <a:pt x="221" y="148"/>
                    <a:pt x="223" y="149"/>
                    <a:pt x="224" y="150"/>
                  </a:cubicBezTo>
                  <a:cubicBezTo>
                    <a:pt x="224" y="150"/>
                    <a:pt x="224" y="150"/>
                    <a:pt x="225" y="151"/>
                  </a:cubicBezTo>
                  <a:cubicBezTo>
                    <a:pt x="227" y="152"/>
                    <a:pt x="226" y="154"/>
                    <a:pt x="227" y="154"/>
                  </a:cubicBezTo>
                  <a:cubicBezTo>
                    <a:pt x="228" y="155"/>
                    <a:pt x="231" y="154"/>
                    <a:pt x="231" y="154"/>
                  </a:cubicBezTo>
                  <a:cubicBezTo>
                    <a:pt x="233" y="151"/>
                    <a:pt x="233" y="151"/>
                    <a:pt x="233" y="151"/>
                  </a:cubicBezTo>
                  <a:cubicBezTo>
                    <a:pt x="233" y="151"/>
                    <a:pt x="237" y="147"/>
                    <a:pt x="236" y="147"/>
                  </a:cubicBezTo>
                  <a:cubicBezTo>
                    <a:pt x="235" y="146"/>
                    <a:pt x="230" y="148"/>
                    <a:pt x="230" y="148"/>
                  </a:cubicBezTo>
                  <a:cubicBezTo>
                    <a:pt x="232" y="144"/>
                    <a:pt x="232" y="144"/>
                    <a:pt x="232" y="144"/>
                  </a:cubicBezTo>
                  <a:cubicBezTo>
                    <a:pt x="229" y="143"/>
                    <a:pt x="229" y="143"/>
                    <a:pt x="229" y="143"/>
                  </a:cubicBezTo>
                  <a:cubicBezTo>
                    <a:pt x="228" y="142"/>
                    <a:pt x="228" y="142"/>
                    <a:pt x="228" y="142"/>
                  </a:cubicBezTo>
                  <a:cubicBezTo>
                    <a:pt x="228" y="142"/>
                    <a:pt x="231" y="142"/>
                    <a:pt x="231" y="142"/>
                  </a:cubicBezTo>
                  <a:cubicBezTo>
                    <a:pt x="232" y="142"/>
                    <a:pt x="234" y="141"/>
                    <a:pt x="234" y="141"/>
                  </a:cubicBezTo>
                  <a:cubicBezTo>
                    <a:pt x="234" y="139"/>
                    <a:pt x="234" y="139"/>
                    <a:pt x="234" y="139"/>
                  </a:cubicBezTo>
                  <a:cubicBezTo>
                    <a:pt x="231" y="137"/>
                    <a:pt x="231" y="137"/>
                    <a:pt x="231" y="137"/>
                  </a:cubicBezTo>
                  <a:cubicBezTo>
                    <a:pt x="232" y="136"/>
                    <a:pt x="232" y="136"/>
                    <a:pt x="232" y="136"/>
                  </a:cubicBezTo>
                  <a:cubicBezTo>
                    <a:pt x="233" y="134"/>
                    <a:pt x="233" y="134"/>
                    <a:pt x="233" y="134"/>
                  </a:cubicBezTo>
                  <a:cubicBezTo>
                    <a:pt x="235" y="133"/>
                    <a:pt x="235" y="133"/>
                    <a:pt x="235" y="133"/>
                  </a:cubicBezTo>
                  <a:cubicBezTo>
                    <a:pt x="238" y="127"/>
                    <a:pt x="238" y="127"/>
                    <a:pt x="238" y="127"/>
                  </a:cubicBezTo>
                  <a:cubicBezTo>
                    <a:pt x="237" y="125"/>
                    <a:pt x="237" y="125"/>
                    <a:pt x="237" y="125"/>
                  </a:cubicBezTo>
                  <a:cubicBezTo>
                    <a:pt x="235" y="125"/>
                    <a:pt x="235" y="125"/>
                    <a:pt x="235" y="125"/>
                  </a:cubicBezTo>
                  <a:cubicBezTo>
                    <a:pt x="235" y="121"/>
                    <a:pt x="235" y="121"/>
                    <a:pt x="235" y="121"/>
                  </a:cubicBezTo>
                  <a:cubicBezTo>
                    <a:pt x="231" y="119"/>
                    <a:pt x="231" y="119"/>
                    <a:pt x="231" y="119"/>
                  </a:cubicBezTo>
                  <a:cubicBezTo>
                    <a:pt x="231" y="119"/>
                    <a:pt x="228" y="117"/>
                    <a:pt x="228" y="116"/>
                  </a:cubicBezTo>
                  <a:cubicBezTo>
                    <a:pt x="228" y="116"/>
                    <a:pt x="228" y="114"/>
                    <a:pt x="227" y="115"/>
                  </a:cubicBezTo>
                  <a:cubicBezTo>
                    <a:pt x="226" y="115"/>
                    <a:pt x="225" y="114"/>
                    <a:pt x="225" y="114"/>
                  </a:cubicBezTo>
                  <a:cubicBezTo>
                    <a:pt x="225" y="114"/>
                    <a:pt x="225" y="111"/>
                    <a:pt x="225" y="111"/>
                  </a:cubicBezTo>
                  <a:cubicBezTo>
                    <a:pt x="225" y="111"/>
                    <a:pt x="227" y="110"/>
                    <a:pt x="227" y="109"/>
                  </a:cubicBezTo>
                  <a:cubicBezTo>
                    <a:pt x="228" y="108"/>
                    <a:pt x="227" y="106"/>
                    <a:pt x="227" y="106"/>
                  </a:cubicBezTo>
                  <a:cubicBezTo>
                    <a:pt x="226" y="106"/>
                    <a:pt x="224" y="107"/>
                    <a:pt x="224" y="107"/>
                  </a:cubicBezTo>
                  <a:cubicBezTo>
                    <a:pt x="218" y="108"/>
                    <a:pt x="218" y="108"/>
                    <a:pt x="218" y="108"/>
                  </a:cubicBezTo>
                  <a:cubicBezTo>
                    <a:pt x="216" y="107"/>
                    <a:pt x="216" y="107"/>
                    <a:pt x="216" y="107"/>
                  </a:cubicBezTo>
                  <a:cubicBezTo>
                    <a:pt x="216" y="107"/>
                    <a:pt x="217" y="107"/>
                    <a:pt x="217" y="106"/>
                  </a:cubicBezTo>
                  <a:cubicBezTo>
                    <a:pt x="218" y="105"/>
                    <a:pt x="218" y="104"/>
                    <a:pt x="219" y="103"/>
                  </a:cubicBezTo>
                  <a:cubicBezTo>
                    <a:pt x="220" y="102"/>
                    <a:pt x="220" y="103"/>
                    <a:pt x="221" y="101"/>
                  </a:cubicBezTo>
                  <a:cubicBezTo>
                    <a:pt x="223" y="100"/>
                    <a:pt x="225" y="98"/>
                    <a:pt x="225" y="98"/>
                  </a:cubicBezTo>
                  <a:cubicBezTo>
                    <a:pt x="225" y="95"/>
                    <a:pt x="225" y="95"/>
                    <a:pt x="225" y="95"/>
                  </a:cubicBezTo>
                  <a:cubicBezTo>
                    <a:pt x="224" y="92"/>
                    <a:pt x="224" y="92"/>
                    <a:pt x="224" y="92"/>
                  </a:cubicBezTo>
                  <a:cubicBezTo>
                    <a:pt x="224" y="92"/>
                    <a:pt x="223" y="91"/>
                    <a:pt x="222" y="91"/>
                  </a:cubicBezTo>
                  <a:cubicBezTo>
                    <a:pt x="221" y="91"/>
                    <a:pt x="222" y="93"/>
                    <a:pt x="220" y="91"/>
                  </a:cubicBezTo>
                  <a:cubicBezTo>
                    <a:pt x="219" y="90"/>
                    <a:pt x="219" y="90"/>
                    <a:pt x="218" y="88"/>
                  </a:cubicBezTo>
                  <a:cubicBezTo>
                    <a:pt x="217" y="87"/>
                    <a:pt x="217" y="85"/>
                    <a:pt x="217" y="85"/>
                  </a:cubicBezTo>
                  <a:cubicBezTo>
                    <a:pt x="217" y="85"/>
                    <a:pt x="215" y="84"/>
                    <a:pt x="216" y="84"/>
                  </a:cubicBezTo>
                  <a:cubicBezTo>
                    <a:pt x="218" y="84"/>
                    <a:pt x="219" y="85"/>
                    <a:pt x="220" y="84"/>
                  </a:cubicBezTo>
                  <a:cubicBezTo>
                    <a:pt x="221" y="83"/>
                    <a:pt x="221" y="84"/>
                    <a:pt x="221" y="83"/>
                  </a:cubicBezTo>
                  <a:cubicBezTo>
                    <a:pt x="221" y="82"/>
                    <a:pt x="222" y="79"/>
                    <a:pt x="222" y="79"/>
                  </a:cubicBezTo>
                  <a:cubicBezTo>
                    <a:pt x="222" y="78"/>
                    <a:pt x="222" y="78"/>
                    <a:pt x="224" y="77"/>
                  </a:cubicBezTo>
                  <a:cubicBezTo>
                    <a:pt x="227" y="76"/>
                    <a:pt x="226" y="76"/>
                    <a:pt x="228" y="76"/>
                  </a:cubicBezTo>
                  <a:cubicBezTo>
                    <a:pt x="229" y="75"/>
                    <a:pt x="230" y="74"/>
                    <a:pt x="229" y="74"/>
                  </a:cubicBezTo>
                  <a:cubicBezTo>
                    <a:pt x="229" y="73"/>
                    <a:pt x="227" y="73"/>
                    <a:pt x="227" y="73"/>
                  </a:cubicBezTo>
                  <a:cubicBezTo>
                    <a:pt x="226" y="72"/>
                    <a:pt x="224" y="74"/>
                    <a:pt x="224" y="74"/>
                  </a:cubicBezTo>
                  <a:cubicBezTo>
                    <a:pt x="224" y="74"/>
                    <a:pt x="222" y="75"/>
                    <a:pt x="221" y="76"/>
                  </a:cubicBezTo>
                  <a:cubicBezTo>
                    <a:pt x="220" y="77"/>
                    <a:pt x="219" y="76"/>
                    <a:pt x="218" y="76"/>
                  </a:cubicBezTo>
                  <a:cubicBezTo>
                    <a:pt x="217" y="76"/>
                    <a:pt x="217" y="76"/>
                    <a:pt x="217" y="76"/>
                  </a:cubicBezTo>
                  <a:cubicBezTo>
                    <a:pt x="217" y="76"/>
                    <a:pt x="215" y="75"/>
                    <a:pt x="214" y="77"/>
                  </a:cubicBezTo>
                  <a:cubicBezTo>
                    <a:pt x="214" y="79"/>
                    <a:pt x="212" y="81"/>
                    <a:pt x="212" y="81"/>
                  </a:cubicBezTo>
                  <a:cubicBezTo>
                    <a:pt x="212" y="81"/>
                    <a:pt x="211" y="82"/>
                    <a:pt x="211" y="80"/>
                  </a:cubicBezTo>
                  <a:cubicBezTo>
                    <a:pt x="211" y="79"/>
                    <a:pt x="210" y="76"/>
                    <a:pt x="210" y="76"/>
                  </a:cubicBezTo>
                  <a:cubicBezTo>
                    <a:pt x="210" y="76"/>
                    <a:pt x="210" y="76"/>
                    <a:pt x="210" y="76"/>
                  </a:cubicBezTo>
                  <a:cubicBezTo>
                    <a:pt x="209" y="76"/>
                    <a:pt x="206" y="75"/>
                    <a:pt x="206" y="75"/>
                  </a:cubicBezTo>
                  <a:cubicBezTo>
                    <a:pt x="206" y="75"/>
                    <a:pt x="207" y="75"/>
                    <a:pt x="207" y="73"/>
                  </a:cubicBezTo>
                  <a:cubicBezTo>
                    <a:pt x="206" y="72"/>
                    <a:pt x="206" y="71"/>
                    <a:pt x="206" y="71"/>
                  </a:cubicBezTo>
                  <a:cubicBezTo>
                    <a:pt x="207" y="71"/>
                    <a:pt x="208" y="71"/>
                    <a:pt x="208" y="71"/>
                  </a:cubicBezTo>
                  <a:cubicBezTo>
                    <a:pt x="209" y="71"/>
                    <a:pt x="209" y="71"/>
                    <a:pt x="209" y="69"/>
                  </a:cubicBezTo>
                  <a:cubicBezTo>
                    <a:pt x="209" y="66"/>
                    <a:pt x="208" y="65"/>
                    <a:pt x="208" y="65"/>
                  </a:cubicBezTo>
                  <a:cubicBezTo>
                    <a:pt x="208" y="65"/>
                    <a:pt x="207" y="64"/>
                    <a:pt x="207" y="64"/>
                  </a:cubicBezTo>
                  <a:cubicBezTo>
                    <a:pt x="207" y="60"/>
                    <a:pt x="207" y="60"/>
                    <a:pt x="207" y="60"/>
                  </a:cubicBezTo>
                  <a:cubicBezTo>
                    <a:pt x="207" y="60"/>
                    <a:pt x="207" y="59"/>
                    <a:pt x="206" y="58"/>
                  </a:cubicBezTo>
                  <a:cubicBezTo>
                    <a:pt x="205" y="57"/>
                    <a:pt x="205" y="56"/>
                    <a:pt x="204" y="57"/>
                  </a:cubicBezTo>
                  <a:cubicBezTo>
                    <a:pt x="204" y="57"/>
                    <a:pt x="203" y="58"/>
                    <a:pt x="202" y="58"/>
                  </a:cubicBezTo>
                  <a:cubicBezTo>
                    <a:pt x="201" y="57"/>
                    <a:pt x="199" y="56"/>
                    <a:pt x="199" y="56"/>
                  </a:cubicBezTo>
                  <a:cubicBezTo>
                    <a:pt x="195" y="54"/>
                    <a:pt x="195" y="54"/>
                    <a:pt x="195" y="54"/>
                  </a:cubicBezTo>
                  <a:cubicBezTo>
                    <a:pt x="195" y="54"/>
                    <a:pt x="195" y="54"/>
                    <a:pt x="194" y="55"/>
                  </a:cubicBezTo>
                  <a:cubicBezTo>
                    <a:pt x="194" y="56"/>
                    <a:pt x="193" y="55"/>
                    <a:pt x="193" y="57"/>
                  </a:cubicBezTo>
                  <a:cubicBezTo>
                    <a:pt x="194" y="58"/>
                    <a:pt x="194" y="59"/>
                    <a:pt x="194" y="60"/>
                  </a:cubicBezTo>
                  <a:cubicBezTo>
                    <a:pt x="193" y="61"/>
                    <a:pt x="193" y="62"/>
                    <a:pt x="193" y="64"/>
                  </a:cubicBezTo>
                  <a:cubicBezTo>
                    <a:pt x="192" y="65"/>
                    <a:pt x="191" y="65"/>
                    <a:pt x="191" y="66"/>
                  </a:cubicBezTo>
                  <a:cubicBezTo>
                    <a:pt x="191" y="67"/>
                    <a:pt x="192" y="67"/>
                    <a:pt x="192" y="68"/>
                  </a:cubicBezTo>
                  <a:cubicBezTo>
                    <a:pt x="192" y="68"/>
                    <a:pt x="191" y="70"/>
                    <a:pt x="190" y="70"/>
                  </a:cubicBezTo>
                  <a:cubicBezTo>
                    <a:pt x="190" y="71"/>
                    <a:pt x="189" y="72"/>
                    <a:pt x="188" y="72"/>
                  </a:cubicBezTo>
                  <a:cubicBezTo>
                    <a:pt x="188" y="71"/>
                    <a:pt x="187" y="71"/>
                    <a:pt x="186" y="71"/>
                  </a:cubicBezTo>
                  <a:cubicBezTo>
                    <a:pt x="185" y="71"/>
                    <a:pt x="184" y="72"/>
                    <a:pt x="184" y="72"/>
                  </a:cubicBezTo>
                  <a:cubicBezTo>
                    <a:pt x="184" y="72"/>
                    <a:pt x="183" y="73"/>
                    <a:pt x="182" y="72"/>
                  </a:cubicBezTo>
                  <a:cubicBezTo>
                    <a:pt x="180" y="71"/>
                    <a:pt x="179" y="70"/>
                    <a:pt x="179" y="70"/>
                  </a:cubicBezTo>
                  <a:cubicBezTo>
                    <a:pt x="179" y="68"/>
                    <a:pt x="179" y="68"/>
                    <a:pt x="179" y="68"/>
                  </a:cubicBezTo>
                  <a:cubicBezTo>
                    <a:pt x="179" y="68"/>
                    <a:pt x="183" y="69"/>
                    <a:pt x="178" y="66"/>
                  </a:cubicBezTo>
                  <a:cubicBezTo>
                    <a:pt x="174" y="64"/>
                    <a:pt x="174" y="64"/>
                    <a:pt x="174" y="64"/>
                  </a:cubicBezTo>
                  <a:cubicBezTo>
                    <a:pt x="174" y="64"/>
                    <a:pt x="174" y="65"/>
                    <a:pt x="173" y="66"/>
                  </a:cubicBezTo>
                  <a:cubicBezTo>
                    <a:pt x="172" y="66"/>
                    <a:pt x="172" y="67"/>
                    <a:pt x="172" y="67"/>
                  </a:cubicBezTo>
                  <a:cubicBezTo>
                    <a:pt x="171" y="69"/>
                    <a:pt x="171" y="69"/>
                    <a:pt x="171" y="69"/>
                  </a:cubicBezTo>
                  <a:cubicBezTo>
                    <a:pt x="170" y="69"/>
                    <a:pt x="170" y="69"/>
                    <a:pt x="170" y="69"/>
                  </a:cubicBezTo>
                  <a:cubicBezTo>
                    <a:pt x="168" y="72"/>
                    <a:pt x="168" y="72"/>
                    <a:pt x="168" y="72"/>
                  </a:cubicBezTo>
                  <a:cubicBezTo>
                    <a:pt x="168" y="72"/>
                    <a:pt x="167" y="73"/>
                    <a:pt x="166" y="73"/>
                  </a:cubicBezTo>
                  <a:cubicBezTo>
                    <a:pt x="166" y="73"/>
                    <a:pt x="165" y="73"/>
                    <a:pt x="165" y="73"/>
                  </a:cubicBezTo>
                  <a:cubicBezTo>
                    <a:pt x="164" y="73"/>
                    <a:pt x="163" y="73"/>
                    <a:pt x="163" y="72"/>
                  </a:cubicBezTo>
                  <a:cubicBezTo>
                    <a:pt x="162" y="72"/>
                    <a:pt x="162" y="72"/>
                    <a:pt x="162" y="71"/>
                  </a:cubicBezTo>
                  <a:cubicBezTo>
                    <a:pt x="162" y="70"/>
                    <a:pt x="162" y="68"/>
                    <a:pt x="161" y="67"/>
                  </a:cubicBezTo>
                  <a:cubicBezTo>
                    <a:pt x="161" y="66"/>
                    <a:pt x="161" y="66"/>
                    <a:pt x="160" y="64"/>
                  </a:cubicBezTo>
                  <a:cubicBezTo>
                    <a:pt x="159" y="63"/>
                    <a:pt x="158" y="61"/>
                    <a:pt x="158" y="61"/>
                  </a:cubicBezTo>
                  <a:cubicBezTo>
                    <a:pt x="153" y="58"/>
                    <a:pt x="153" y="58"/>
                    <a:pt x="153" y="58"/>
                  </a:cubicBezTo>
                  <a:cubicBezTo>
                    <a:pt x="153" y="58"/>
                    <a:pt x="154" y="57"/>
                    <a:pt x="152" y="57"/>
                  </a:cubicBezTo>
                  <a:cubicBezTo>
                    <a:pt x="151" y="58"/>
                    <a:pt x="149" y="60"/>
                    <a:pt x="149" y="60"/>
                  </a:cubicBezTo>
                  <a:cubicBezTo>
                    <a:pt x="149" y="60"/>
                    <a:pt x="149" y="62"/>
                    <a:pt x="149" y="63"/>
                  </a:cubicBezTo>
                  <a:cubicBezTo>
                    <a:pt x="149" y="63"/>
                    <a:pt x="148" y="64"/>
                    <a:pt x="148" y="65"/>
                  </a:cubicBezTo>
                  <a:cubicBezTo>
                    <a:pt x="149" y="67"/>
                    <a:pt x="150" y="69"/>
                    <a:pt x="149" y="70"/>
                  </a:cubicBezTo>
                  <a:cubicBezTo>
                    <a:pt x="149" y="70"/>
                    <a:pt x="148" y="72"/>
                    <a:pt x="148" y="74"/>
                  </a:cubicBezTo>
                  <a:cubicBezTo>
                    <a:pt x="148" y="76"/>
                    <a:pt x="149" y="78"/>
                    <a:pt x="148" y="78"/>
                  </a:cubicBezTo>
                  <a:cubicBezTo>
                    <a:pt x="147" y="79"/>
                    <a:pt x="147" y="80"/>
                    <a:pt x="147" y="80"/>
                  </a:cubicBezTo>
                  <a:cubicBezTo>
                    <a:pt x="146" y="80"/>
                    <a:pt x="146" y="80"/>
                    <a:pt x="146" y="80"/>
                  </a:cubicBezTo>
                  <a:cubicBezTo>
                    <a:pt x="146" y="80"/>
                    <a:pt x="146" y="79"/>
                    <a:pt x="147" y="76"/>
                  </a:cubicBezTo>
                  <a:cubicBezTo>
                    <a:pt x="147" y="73"/>
                    <a:pt x="146" y="72"/>
                    <a:pt x="146" y="71"/>
                  </a:cubicBezTo>
                  <a:cubicBezTo>
                    <a:pt x="145" y="71"/>
                    <a:pt x="145" y="71"/>
                    <a:pt x="145" y="70"/>
                  </a:cubicBezTo>
                  <a:cubicBezTo>
                    <a:pt x="145" y="69"/>
                    <a:pt x="145" y="68"/>
                    <a:pt x="145" y="68"/>
                  </a:cubicBezTo>
                  <a:cubicBezTo>
                    <a:pt x="145" y="68"/>
                    <a:pt x="143" y="66"/>
                    <a:pt x="143" y="65"/>
                  </a:cubicBezTo>
                  <a:cubicBezTo>
                    <a:pt x="143" y="64"/>
                    <a:pt x="144" y="63"/>
                    <a:pt x="144" y="61"/>
                  </a:cubicBezTo>
                  <a:cubicBezTo>
                    <a:pt x="144" y="58"/>
                    <a:pt x="145" y="58"/>
                    <a:pt x="144" y="57"/>
                  </a:cubicBezTo>
                  <a:cubicBezTo>
                    <a:pt x="143" y="56"/>
                    <a:pt x="144" y="55"/>
                    <a:pt x="143" y="54"/>
                  </a:cubicBezTo>
                  <a:cubicBezTo>
                    <a:pt x="142" y="54"/>
                    <a:pt x="142" y="55"/>
                    <a:pt x="141" y="54"/>
                  </a:cubicBezTo>
                  <a:cubicBezTo>
                    <a:pt x="141" y="54"/>
                    <a:pt x="141" y="55"/>
                    <a:pt x="141" y="55"/>
                  </a:cubicBezTo>
                  <a:cubicBezTo>
                    <a:pt x="142" y="53"/>
                    <a:pt x="142" y="53"/>
                    <a:pt x="142" y="53"/>
                  </a:cubicBezTo>
                  <a:cubicBezTo>
                    <a:pt x="142" y="53"/>
                    <a:pt x="143" y="49"/>
                    <a:pt x="142" y="51"/>
                  </a:cubicBezTo>
                  <a:cubicBezTo>
                    <a:pt x="141" y="52"/>
                    <a:pt x="138" y="53"/>
                    <a:pt x="138" y="52"/>
                  </a:cubicBezTo>
                  <a:cubicBezTo>
                    <a:pt x="139" y="51"/>
                    <a:pt x="138" y="50"/>
                    <a:pt x="138" y="50"/>
                  </a:cubicBezTo>
                  <a:cubicBezTo>
                    <a:pt x="138" y="50"/>
                    <a:pt x="134" y="50"/>
                    <a:pt x="134" y="50"/>
                  </a:cubicBezTo>
                  <a:cubicBezTo>
                    <a:pt x="134" y="50"/>
                    <a:pt x="134" y="49"/>
                    <a:pt x="134" y="51"/>
                  </a:cubicBezTo>
                  <a:cubicBezTo>
                    <a:pt x="134" y="52"/>
                    <a:pt x="135" y="54"/>
                    <a:pt x="133" y="54"/>
                  </a:cubicBezTo>
                  <a:cubicBezTo>
                    <a:pt x="131" y="55"/>
                    <a:pt x="130" y="55"/>
                    <a:pt x="130" y="55"/>
                  </a:cubicBezTo>
                  <a:cubicBezTo>
                    <a:pt x="130" y="54"/>
                    <a:pt x="128" y="53"/>
                    <a:pt x="128" y="53"/>
                  </a:cubicBezTo>
                  <a:cubicBezTo>
                    <a:pt x="128" y="53"/>
                    <a:pt x="127" y="53"/>
                    <a:pt x="126" y="53"/>
                  </a:cubicBezTo>
                  <a:cubicBezTo>
                    <a:pt x="126" y="54"/>
                    <a:pt x="124" y="54"/>
                    <a:pt x="124" y="54"/>
                  </a:cubicBezTo>
                  <a:cubicBezTo>
                    <a:pt x="124" y="56"/>
                    <a:pt x="124" y="56"/>
                    <a:pt x="124" y="56"/>
                  </a:cubicBezTo>
                  <a:cubicBezTo>
                    <a:pt x="124" y="57"/>
                    <a:pt x="124" y="57"/>
                    <a:pt x="124" y="57"/>
                  </a:cubicBezTo>
                  <a:cubicBezTo>
                    <a:pt x="124" y="57"/>
                    <a:pt x="123" y="57"/>
                    <a:pt x="123" y="57"/>
                  </a:cubicBezTo>
                  <a:cubicBezTo>
                    <a:pt x="122" y="58"/>
                    <a:pt x="121" y="58"/>
                    <a:pt x="122" y="59"/>
                  </a:cubicBezTo>
                  <a:cubicBezTo>
                    <a:pt x="122" y="59"/>
                    <a:pt x="122" y="59"/>
                    <a:pt x="122" y="61"/>
                  </a:cubicBezTo>
                  <a:cubicBezTo>
                    <a:pt x="122" y="62"/>
                    <a:pt x="122" y="62"/>
                    <a:pt x="122" y="63"/>
                  </a:cubicBezTo>
                  <a:cubicBezTo>
                    <a:pt x="121" y="64"/>
                    <a:pt x="121" y="65"/>
                    <a:pt x="120" y="66"/>
                  </a:cubicBezTo>
                  <a:cubicBezTo>
                    <a:pt x="120" y="66"/>
                    <a:pt x="119" y="67"/>
                    <a:pt x="119" y="67"/>
                  </a:cubicBezTo>
                  <a:cubicBezTo>
                    <a:pt x="118" y="68"/>
                    <a:pt x="118" y="68"/>
                    <a:pt x="117" y="68"/>
                  </a:cubicBezTo>
                  <a:cubicBezTo>
                    <a:pt x="116" y="68"/>
                    <a:pt x="116" y="69"/>
                    <a:pt x="116" y="68"/>
                  </a:cubicBezTo>
                  <a:cubicBezTo>
                    <a:pt x="116" y="66"/>
                    <a:pt x="116" y="65"/>
                    <a:pt x="116" y="63"/>
                  </a:cubicBezTo>
                  <a:cubicBezTo>
                    <a:pt x="116" y="62"/>
                    <a:pt x="117" y="62"/>
                    <a:pt x="115" y="60"/>
                  </a:cubicBezTo>
                  <a:cubicBezTo>
                    <a:pt x="114" y="58"/>
                    <a:pt x="113" y="58"/>
                    <a:pt x="113" y="57"/>
                  </a:cubicBezTo>
                  <a:cubicBezTo>
                    <a:pt x="113" y="57"/>
                    <a:pt x="113" y="56"/>
                    <a:pt x="113" y="55"/>
                  </a:cubicBezTo>
                  <a:cubicBezTo>
                    <a:pt x="113" y="54"/>
                    <a:pt x="113" y="56"/>
                    <a:pt x="113" y="52"/>
                  </a:cubicBezTo>
                  <a:cubicBezTo>
                    <a:pt x="114" y="49"/>
                    <a:pt x="113" y="48"/>
                    <a:pt x="113" y="48"/>
                  </a:cubicBezTo>
                  <a:cubicBezTo>
                    <a:pt x="113" y="48"/>
                    <a:pt x="114" y="43"/>
                    <a:pt x="114" y="43"/>
                  </a:cubicBezTo>
                  <a:cubicBezTo>
                    <a:pt x="113" y="43"/>
                    <a:pt x="110" y="43"/>
                    <a:pt x="109" y="43"/>
                  </a:cubicBezTo>
                  <a:cubicBezTo>
                    <a:pt x="108" y="43"/>
                    <a:pt x="108" y="43"/>
                    <a:pt x="107" y="43"/>
                  </a:cubicBezTo>
                  <a:cubicBezTo>
                    <a:pt x="107" y="44"/>
                    <a:pt x="106" y="43"/>
                    <a:pt x="106" y="45"/>
                  </a:cubicBezTo>
                  <a:cubicBezTo>
                    <a:pt x="105" y="47"/>
                    <a:pt x="104" y="47"/>
                    <a:pt x="104" y="49"/>
                  </a:cubicBezTo>
                  <a:cubicBezTo>
                    <a:pt x="104" y="50"/>
                    <a:pt x="104" y="52"/>
                    <a:pt x="104" y="52"/>
                  </a:cubicBezTo>
                  <a:cubicBezTo>
                    <a:pt x="104" y="53"/>
                    <a:pt x="103" y="54"/>
                    <a:pt x="103" y="54"/>
                  </a:cubicBezTo>
                  <a:cubicBezTo>
                    <a:pt x="103" y="54"/>
                    <a:pt x="103" y="55"/>
                    <a:pt x="103" y="57"/>
                  </a:cubicBezTo>
                  <a:cubicBezTo>
                    <a:pt x="102" y="59"/>
                    <a:pt x="102" y="60"/>
                    <a:pt x="102" y="61"/>
                  </a:cubicBezTo>
                  <a:cubicBezTo>
                    <a:pt x="102" y="61"/>
                    <a:pt x="102" y="61"/>
                    <a:pt x="101" y="62"/>
                  </a:cubicBezTo>
                  <a:cubicBezTo>
                    <a:pt x="100" y="63"/>
                    <a:pt x="98" y="66"/>
                    <a:pt x="97" y="66"/>
                  </a:cubicBezTo>
                  <a:cubicBezTo>
                    <a:pt x="97" y="66"/>
                    <a:pt x="97" y="66"/>
                    <a:pt x="96" y="67"/>
                  </a:cubicBezTo>
                  <a:cubicBezTo>
                    <a:pt x="96" y="67"/>
                    <a:pt x="94" y="70"/>
                    <a:pt x="93" y="70"/>
                  </a:cubicBezTo>
                  <a:cubicBezTo>
                    <a:pt x="92" y="71"/>
                    <a:pt x="93" y="71"/>
                    <a:pt x="92" y="71"/>
                  </a:cubicBezTo>
                  <a:cubicBezTo>
                    <a:pt x="92" y="70"/>
                    <a:pt x="91" y="70"/>
                    <a:pt x="91" y="69"/>
                  </a:cubicBezTo>
                  <a:cubicBezTo>
                    <a:pt x="91" y="67"/>
                    <a:pt x="91" y="67"/>
                    <a:pt x="92" y="65"/>
                  </a:cubicBezTo>
                  <a:cubicBezTo>
                    <a:pt x="92" y="64"/>
                    <a:pt x="93" y="62"/>
                    <a:pt x="93" y="62"/>
                  </a:cubicBezTo>
                  <a:cubicBezTo>
                    <a:pt x="93" y="62"/>
                    <a:pt x="94" y="61"/>
                    <a:pt x="93" y="61"/>
                  </a:cubicBezTo>
                  <a:cubicBezTo>
                    <a:pt x="92" y="61"/>
                    <a:pt x="91" y="61"/>
                    <a:pt x="90" y="61"/>
                  </a:cubicBezTo>
                  <a:cubicBezTo>
                    <a:pt x="88" y="61"/>
                    <a:pt x="86" y="62"/>
                    <a:pt x="85" y="63"/>
                  </a:cubicBezTo>
                  <a:cubicBezTo>
                    <a:pt x="84" y="63"/>
                    <a:pt x="84" y="64"/>
                    <a:pt x="82" y="66"/>
                  </a:cubicBezTo>
                  <a:cubicBezTo>
                    <a:pt x="80" y="67"/>
                    <a:pt x="80" y="67"/>
                    <a:pt x="80" y="67"/>
                  </a:cubicBezTo>
                  <a:cubicBezTo>
                    <a:pt x="79" y="69"/>
                    <a:pt x="79" y="69"/>
                    <a:pt x="79" y="69"/>
                  </a:cubicBezTo>
                  <a:cubicBezTo>
                    <a:pt x="79" y="70"/>
                    <a:pt x="79" y="70"/>
                    <a:pt x="79" y="70"/>
                  </a:cubicBezTo>
                  <a:cubicBezTo>
                    <a:pt x="79" y="70"/>
                    <a:pt x="79" y="68"/>
                    <a:pt x="79" y="68"/>
                  </a:cubicBezTo>
                  <a:cubicBezTo>
                    <a:pt x="79" y="68"/>
                    <a:pt x="78" y="68"/>
                    <a:pt x="78" y="69"/>
                  </a:cubicBezTo>
                  <a:cubicBezTo>
                    <a:pt x="78" y="69"/>
                    <a:pt x="77" y="70"/>
                    <a:pt x="77" y="70"/>
                  </a:cubicBezTo>
                  <a:cubicBezTo>
                    <a:pt x="76" y="71"/>
                    <a:pt x="76" y="72"/>
                    <a:pt x="76" y="73"/>
                  </a:cubicBezTo>
                  <a:cubicBezTo>
                    <a:pt x="75" y="74"/>
                    <a:pt x="75" y="76"/>
                    <a:pt x="74" y="76"/>
                  </a:cubicBezTo>
                  <a:cubicBezTo>
                    <a:pt x="74" y="76"/>
                    <a:pt x="74" y="77"/>
                    <a:pt x="74" y="77"/>
                  </a:cubicBezTo>
                  <a:cubicBezTo>
                    <a:pt x="73" y="77"/>
                    <a:pt x="72" y="78"/>
                    <a:pt x="72" y="78"/>
                  </a:cubicBezTo>
                  <a:cubicBezTo>
                    <a:pt x="72" y="79"/>
                    <a:pt x="71" y="77"/>
                    <a:pt x="71" y="75"/>
                  </a:cubicBezTo>
                  <a:cubicBezTo>
                    <a:pt x="72" y="74"/>
                    <a:pt x="72" y="74"/>
                    <a:pt x="72" y="73"/>
                  </a:cubicBezTo>
                  <a:cubicBezTo>
                    <a:pt x="73" y="73"/>
                    <a:pt x="73" y="71"/>
                    <a:pt x="74" y="71"/>
                  </a:cubicBezTo>
                  <a:cubicBezTo>
                    <a:pt x="74" y="71"/>
                    <a:pt x="74" y="72"/>
                    <a:pt x="74" y="70"/>
                  </a:cubicBezTo>
                  <a:cubicBezTo>
                    <a:pt x="75" y="68"/>
                    <a:pt x="75" y="67"/>
                    <a:pt x="75" y="67"/>
                  </a:cubicBezTo>
                  <a:cubicBezTo>
                    <a:pt x="75" y="67"/>
                    <a:pt x="75" y="67"/>
                    <a:pt x="75" y="66"/>
                  </a:cubicBezTo>
                  <a:cubicBezTo>
                    <a:pt x="74" y="65"/>
                    <a:pt x="74" y="66"/>
                    <a:pt x="74" y="65"/>
                  </a:cubicBezTo>
                  <a:cubicBezTo>
                    <a:pt x="75" y="64"/>
                    <a:pt x="75" y="63"/>
                    <a:pt x="75" y="62"/>
                  </a:cubicBezTo>
                  <a:cubicBezTo>
                    <a:pt x="76" y="62"/>
                    <a:pt x="76" y="61"/>
                    <a:pt x="76" y="61"/>
                  </a:cubicBezTo>
                  <a:cubicBezTo>
                    <a:pt x="76" y="61"/>
                    <a:pt x="76" y="61"/>
                    <a:pt x="76" y="60"/>
                  </a:cubicBezTo>
                  <a:cubicBezTo>
                    <a:pt x="76" y="60"/>
                    <a:pt x="75" y="59"/>
                    <a:pt x="75" y="59"/>
                  </a:cubicBezTo>
                  <a:cubicBezTo>
                    <a:pt x="75" y="59"/>
                    <a:pt x="75" y="58"/>
                    <a:pt x="75" y="58"/>
                  </a:cubicBezTo>
                  <a:cubicBezTo>
                    <a:pt x="75" y="58"/>
                    <a:pt x="76" y="57"/>
                    <a:pt x="76" y="56"/>
                  </a:cubicBezTo>
                  <a:cubicBezTo>
                    <a:pt x="75" y="56"/>
                    <a:pt x="75" y="55"/>
                    <a:pt x="74" y="54"/>
                  </a:cubicBezTo>
                  <a:cubicBezTo>
                    <a:pt x="73" y="54"/>
                    <a:pt x="73" y="54"/>
                    <a:pt x="73" y="53"/>
                  </a:cubicBezTo>
                  <a:cubicBezTo>
                    <a:pt x="73" y="53"/>
                    <a:pt x="71" y="52"/>
                    <a:pt x="71" y="52"/>
                  </a:cubicBezTo>
                  <a:cubicBezTo>
                    <a:pt x="71" y="52"/>
                    <a:pt x="72" y="50"/>
                    <a:pt x="72" y="50"/>
                  </a:cubicBezTo>
                  <a:cubicBezTo>
                    <a:pt x="72" y="50"/>
                    <a:pt x="72" y="49"/>
                    <a:pt x="73" y="49"/>
                  </a:cubicBezTo>
                  <a:cubicBezTo>
                    <a:pt x="73" y="50"/>
                    <a:pt x="73" y="51"/>
                    <a:pt x="73" y="51"/>
                  </a:cubicBezTo>
                  <a:cubicBezTo>
                    <a:pt x="73" y="52"/>
                    <a:pt x="76" y="53"/>
                    <a:pt x="76" y="53"/>
                  </a:cubicBezTo>
                  <a:cubicBezTo>
                    <a:pt x="76" y="53"/>
                    <a:pt x="78" y="52"/>
                    <a:pt x="78" y="52"/>
                  </a:cubicBezTo>
                  <a:cubicBezTo>
                    <a:pt x="79" y="52"/>
                    <a:pt x="79" y="50"/>
                    <a:pt x="79" y="50"/>
                  </a:cubicBezTo>
                  <a:cubicBezTo>
                    <a:pt x="79" y="50"/>
                    <a:pt x="78" y="50"/>
                    <a:pt x="79" y="49"/>
                  </a:cubicBezTo>
                  <a:cubicBezTo>
                    <a:pt x="80" y="49"/>
                    <a:pt x="82" y="48"/>
                    <a:pt x="82" y="48"/>
                  </a:cubicBezTo>
                  <a:cubicBezTo>
                    <a:pt x="82" y="47"/>
                    <a:pt x="83" y="47"/>
                    <a:pt x="83" y="47"/>
                  </a:cubicBezTo>
                  <a:cubicBezTo>
                    <a:pt x="83" y="47"/>
                    <a:pt x="84" y="46"/>
                    <a:pt x="84" y="46"/>
                  </a:cubicBezTo>
                  <a:cubicBezTo>
                    <a:pt x="84" y="45"/>
                    <a:pt x="85" y="45"/>
                    <a:pt x="84" y="44"/>
                  </a:cubicBezTo>
                  <a:cubicBezTo>
                    <a:pt x="84" y="44"/>
                    <a:pt x="84" y="43"/>
                    <a:pt x="84" y="42"/>
                  </a:cubicBezTo>
                  <a:cubicBezTo>
                    <a:pt x="84" y="42"/>
                    <a:pt x="86" y="43"/>
                    <a:pt x="84" y="41"/>
                  </a:cubicBezTo>
                  <a:cubicBezTo>
                    <a:pt x="82" y="40"/>
                    <a:pt x="80" y="39"/>
                    <a:pt x="81" y="39"/>
                  </a:cubicBezTo>
                  <a:cubicBezTo>
                    <a:pt x="82" y="39"/>
                    <a:pt x="83" y="39"/>
                    <a:pt x="83" y="39"/>
                  </a:cubicBezTo>
                  <a:cubicBezTo>
                    <a:pt x="84" y="39"/>
                    <a:pt x="85" y="40"/>
                    <a:pt x="85" y="39"/>
                  </a:cubicBezTo>
                  <a:cubicBezTo>
                    <a:pt x="86" y="39"/>
                    <a:pt x="86" y="39"/>
                    <a:pt x="86" y="38"/>
                  </a:cubicBezTo>
                  <a:cubicBezTo>
                    <a:pt x="85" y="37"/>
                    <a:pt x="85" y="37"/>
                    <a:pt x="85" y="37"/>
                  </a:cubicBezTo>
                  <a:cubicBezTo>
                    <a:pt x="84" y="36"/>
                    <a:pt x="84" y="36"/>
                    <a:pt x="83" y="36"/>
                  </a:cubicBezTo>
                  <a:cubicBezTo>
                    <a:pt x="83" y="36"/>
                    <a:pt x="82" y="37"/>
                    <a:pt x="83" y="35"/>
                  </a:cubicBezTo>
                  <a:cubicBezTo>
                    <a:pt x="83" y="33"/>
                    <a:pt x="83" y="33"/>
                    <a:pt x="83" y="32"/>
                  </a:cubicBezTo>
                  <a:cubicBezTo>
                    <a:pt x="83" y="32"/>
                    <a:pt x="85" y="32"/>
                    <a:pt x="83" y="32"/>
                  </a:cubicBezTo>
                  <a:cubicBezTo>
                    <a:pt x="82" y="31"/>
                    <a:pt x="82" y="31"/>
                    <a:pt x="82" y="31"/>
                  </a:cubicBezTo>
                  <a:cubicBezTo>
                    <a:pt x="81" y="31"/>
                    <a:pt x="82" y="31"/>
                    <a:pt x="80" y="31"/>
                  </a:cubicBezTo>
                  <a:cubicBezTo>
                    <a:pt x="79" y="31"/>
                    <a:pt x="80" y="29"/>
                    <a:pt x="80" y="29"/>
                  </a:cubicBezTo>
                  <a:cubicBezTo>
                    <a:pt x="80" y="28"/>
                    <a:pt x="81" y="24"/>
                    <a:pt x="81" y="24"/>
                  </a:cubicBezTo>
                  <a:cubicBezTo>
                    <a:pt x="80" y="23"/>
                    <a:pt x="80" y="23"/>
                    <a:pt x="80" y="23"/>
                  </a:cubicBezTo>
                  <a:cubicBezTo>
                    <a:pt x="80" y="23"/>
                    <a:pt x="79" y="21"/>
                    <a:pt x="79" y="21"/>
                  </a:cubicBezTo>
                  <a:cubicBezTo>
                    <a:pt x="79" y="20"/>
                    <a:pt x="79" y="19"/>
                    <a:pt x="78" y="19"/>
                  </a:cubicBezTo>
                  <a:cubicBezTo>
                    <a:pt x="78" y="19"/>
                    <a:pt x="77" y="18"/>
                    <a:pt x="77" y="18"/>
                  </a:cubicBezTo>
                  <a:cubicBezTo>
                    <a:pt x="77" y="18"/>
                    <a:pt x="76" y="18"/>
                    <a:pt x="76" y="17"/>
                  </a:cubicBezTo>
                  <a:cubicBezTo>
                    <a:pt x="76" y="16"/>
                    <a:pt x="76" y="15"/>
                    <a:pt x="76" y="15"/>
                  </a:cubicBezTo>
                  <a:cubicBezTo>
                    <a:pt x="76" y="14"/>
                    <a:pt x="76" y="13"/>
                    <a:pt x="76" y="13"/>
                  </a:cubicBezTo>
                  <a:cubicBezTo>
                    <a:pt x="74" y="8"/>
                    <a:pt x="74" y="8"/>
                    <a:pt x="74" y="8"/>
                  </a:cubicBezTo>
                  <a:cubicBezTo>
                    <a:pt x="74" y="7"/>
                    <a:pt x="74" y="7"/>
                    <a:pt x="74" y="7"/>
                  </a:cubicBezTo>
                  <a:cubicBezTo>
                    <a:pt x="73" y="5"/>
                    <a:pt x="73" y="5"/>
                    <a:pt x="73" y="5"/>
                  </a:cubicBezTo>
                  <a:cubicBezTo>
                    <a:pt x="72" y="5"/>
                    <a:pt x="72" y="5"/>
                    <a:pt x="72" y="5"/>
                  </a:cubicBezTo>
                  <a:cubicBezTo>
                    <a:pt x="72" y="3"/>
                    <a:pt x="72" y="3"/>
                    <a:pt x="72" y="3"/>
                  </a:cubicBezTo>
                  <a:cubicBezTo>
                    <a:pt x="72" y="3"/>
                    <a:pt x="71" y="3"/>
                    <a:pt x="71" y="4"/>
                  </a:cubicBezTo>
                  <a:cubicBezTo>
                    <a:pt x="71" y="4"/>
                    <a:pt x="71" y="5"/>
                    <a:pt x="70" y="5"/>
                  </a:cubicBezTo>
                  <a:cubicBezTo>
                    <a:pt x="69" y="5"/>
                    <a:pt x="68" y="4"/>
                    <a:pt x="68" y="4"/>
                  </a:cubicBezTo>
                  <a:cubicBezTo>
                    <a:pt x="68" y="4"/>
                    <a:pt x="68" y="3"/>
                    <a:pt x="68" y="2"/>
                  </a:cubicBezTo>
                  <a:cubicBezTo>
                    <a:pt x="67" y="2"/>
                    <a:pt x="64" y="0"/>
                    <a:pt x="64" y="0"/>
                  </a:cubicBezTo>
                  <a:cubicBezTo>
                    <a:pt x="64" y="0"/>
                    <a:pt x="64" y="0"/>
                    <a:pt x="64" y="1"/>
                  </a:cubicBezTo>
                  <a:cubicBezTo>
                    <a:pt x="64" y="1"/>
                    <a:pt x="63" y="2"/>
                    <a:pt x="63" y="1"/>
                  </a:cubicBezTo>
                  <a:cubicBezTo>
                    <a:pt x="62" y="1"/>
                    <a:pt x="60" y="0"/>
                    <a:pt x="60" y="0"/>
                  </a:cubicBezTo>
                  <a:cubicBezTo>
                    <a:pt x="60" y="0"/>
                    <a:pt x="60" y="1"/>
                    <a:pt x="60" y="1"/>
                  </a:cubicBezTo>
                  <a:cubicBezTo>
                    <a:pt x="60" y="2"/>
                    <a:pt x="61" y="3"/>
                    <a:pt x="61" y="3"/>
                  </a:cubicBezTo>
                  <a:cubicBezTo>
                    <a:pt x="60" y="3"/>
                    <a:pt x="59" y="3"/>
                    <a:pt x="59" y="3"/>
                  </a:cubicBezTo>
                  <a:cubicBezTo>
                    <a:pt x="59" y="3"/>
                    <a:pt x="59" y="3"/>
                    <a:pt x="58" y="3"/>
                  </a:cubicBezTo>
                  <a:cubicBezTo>
                    <a:pt x="58" y="2"/>
                    <a:pt x="57" y="2"/>
                    <a:pt x="57" y="2"/>
                  </a:cubicBezTo>
                  <a:cubicBezTo>
                    <a:pt x="57" y="3"/>
                    <a:pt x="56" y="3"/>
                    <a:pt x="56" y="5"/>
                  </a:cubicBezTo>
                  <a:cubicBezTo>
                    <a:pt x="57" y="6"/>
                    <a:pt x="56" y="6"/>
                    <a:pt x="57" y="7"/>
                  </a:cubicBezTo>
                  <a:cubicBezTo>
                    <a:pt x="58" y="7"/>
                    <a:pt x="58" y="7"/>
                    <a:pt x="59" y="8"/>
                  </a:cubicBezTo>
                  <a:cubicBezTo>
                    <a:pt x="60" y="8"/>
                    <a:pt x="60" y="8"/>
                    <a:pt x="61" y="8"/>
                  </a:cubicBezTo>
                  <a:cubicBezTo>
                    <a:pt x="61" y="8"/>
                    <a:pt x="62" y="8"/>
                    <a:pt x="63" y="8"/>
                  </a:cubicBezTo>
                  <a:cubicBezTo>
                    <a:pt x="63" y="8"/>
                    <a:pt x="64" y="7"/>
                    <a:pt x="64" y="7"/>
                  </a:cubicBezTo>
                  <a:cubicBezTo>
                    <a:pt x="64" y="7"/>
                    <a:pt x="64" y="8"/>
                    <a:pt x="64" y="8"/>
                  </a:cubicBezTo>
                  <a:cubicBezTo>
                    <a:pt x="64" y="8"/>
                    <a:pt x="63" y="8"/>
                    <a:pt x="64" y="9"/>
                  </a:cubicBezTo>
                  <a:cubicBezTo>
                    <a:pt x="64" y="9"/>
                    <a:pt x="64" y="9"/>
                    <a:pt x="64" y="9"/>
                  </a:cubicBezTo>
                  <a:cubicBezTo>
                    <a:pt x="65" y="10"/>
                    <a:pt x="65" y="10"/>
                    <a:pt x="65" y="10"/>
                  </a:cubicBezTo>
                  <a:cubicBezTo>
                    <a:pt x="65" y="10"/>
                    <a:pt x="65" y="10"/>
                    <a:pt x="65" y="10"/>
                  </a:cubicBezTo>
                  <a:cubicBezTo>
                    <a:pt x="65" y="10"/>
                    <a:pt x="65" y="11"/>
                    <a:pt x="65" y="11"/>
                  </a:cubicBezTo>
                  <a:cubicBezTo>
                    <a:pt x="65" y="12"/>
                    <a:pt x="65" y="12"/>
                    <a:pt x="66" y="12"/>
                  </a:cubicBezTo>
                  <a:cubicBezTo>
                    <a:pt x="67" y="13"/>
                    <a:pt x="67" y="12"/>
                    <a:pt x="67" y="12"/>
                  </a:cubicBezTo>
                  <a:cubicBezTo>
                    <a:pt x="67" y="12"/>
                    <a:pt x="69" y="14"/>
                    <a:pt x="68" y="14"/>
                  </a:cubicBezTo>
                  <a:cubicBezTo>
                    <a:pt x="68" y="14"/>
                    <a:pt x="67" y="13"/>
                    <a:pt x="68" y="14"/>
                  </a:cubicBezTo>
                  <a:cubicBezTo>
                    <a:pt x="69" y="15"/>
                    <a:pt x="70" y="15"/>
                    <a:pt x="70" y="15"/>
                  </a:cubicBezTo>
                  <a:cubicBezTo>
                    <a:pt x="70" y="15"/>
                    <a:pt x="69" y="16"/>
                    <a:pt x="67" y="15"/>
                  </a:cubicBezTo>
                  <a:cubicBezTo>
                    <a:pt x="66" y="15"/>
                    <a:pt x="66" y="15"/>
                    <a:pt x="66" y="15"/>
                  </a:cubicBezTo>
                  <a:cubicBezTo>
                    <a:pt x="66" y="15"/>
                    <a:pt x="65" y="14"/>
                    <a:pt x="65" y="14"/>
                  </a:cubicBezTo>
                  <a:cubicBezTo>
                    <a:pt x="64" y="13"/>
                    <a:pt x="64" y="12"/>
                    <a:pt x="64" y="12"/>
                  </a:cubicBezTo>
                  <a:cubicBezTo>
                    <a:pt x="64" y="12"/>
                    <a:pt x="63" y="11"/>
                    <a:pt x="62" y="11"/>
                  </a:cubicBezTo>
                  <a:cubicBezTo>
                    <a:pt x="61" y="10"/>
                    <a:pt x="60" y="11"/>
                    <a:pt x="59" y="11"/>
                  </a:cubicBezTo>
                  <a:cubicBezTo>
                    <a:pt x="59" y="11"/>
                    <a:pt x="58" y="12"/>
                    <a:pt x="57" y="12"/>
                  </a:cubicBezTo>
                  <a:cubicBezTo>
                    <a:pt x="57" y="12"/>
                    <a:pt x="57" y="13"/>
                    <a:pt x="57" y="14"/>
                  </a:cubicBezTo>
                  <a:cubicBezTo>
                    <a:pt x="58" y="15"/>
                    <a:pt x="60" y="19"/>
                    <a:pt x="60" y="19"/>
                  </a:cubicBezTo>
                  <a:cubicBezTo>
                    <a:pt x="60" y="19"/>
                    <a:pt x="62" y="21"/>
                    <a:pt x="62" y="21"/>
                  </a:cubicBezTo>
                  <a:cubicBezTo>
                    <a:pt x="62" y="21"/>
                    <a:pt x="63" y="23"/>
                    <a:pt x="63" y="23"/>
                  </a:cubicBezTo>
                  <a:cubicBezTo>
                    <a:pt x="63" y="23"/>
                    <a:pt x="63" y="23"/>
                    <a:pt x="64" y="24"/>
                  </a:cubicBezTo>
                  <a:cubicBezTo>
                    <a:pt x="65" y="24"/>
                    <a:pt x="64" y="24"/>
                    <a:pt x="64" y="24"/>
                  </a:cubicBezTo>
                  <a:cubicBezTo>
                    <a:pt x="64" y="25"/>
                    <a:pt x="63" y="26"/>
                    <a:pt x="63" y="27"/>
                  </a:cubicBezTo>
                  <a:cubicBezTo>
                    <a:pt x="63" y="27"/>
                    <a:pt x="63" y="26"/>
                    <a:pt x="63" y="27"/>
                  </a:cubicBezTo>
                  <a:cubicBezTo>
                    <a:pt x="63" y="29"/>
                    <a:pt x="63" y="31"/>
                    <a:pt x="63" y="31"/>
                  </a:cubicBezTo>
                  <a:cubicBezTo>
                    <a:pt x="62" y="33"/>
                    <a:pt x="62" y="33"/>
                    <a:pt x="62" y="33"/>
                  </a:cubicBezTo>
                  <a:cubicBezTo>
                    <a:pt x="61" y="34"/>
                    <a:pt x="61" y="34"/>
                    <a:pt x="61" y="34"/>
                  </a:cubicBezTo>
                  <a:cubicBezTo>
                    <a:pt x="61" y="34"/>
                    <a:pt x="61" y="34"/>
                    <a:pt x="61" y="34"/>
                  </a:cubicBezTo>
                  <a:cubicBezTo>
                    <a:pt x="60" y="34"/>
                    <a:pt x="61" y="33"/>
                    <a:pt x="61" y="33"/>
                  </a:cubicBezTo>
                  <a:cubicBezTo>
                    <a:pt x="61" y="32"/>
                    <a:pt x="61" y="32"/>
                    <a:pt x="61" y="32"/>
                  </a:cubicBezTo>
                  <a:cubicBezTo>
                    <a:pt x="62" y="30"/>
                    <a:pt x="62" y="30"/>
                    <a:pt x="62" y="30"/>
                  </a:cubicBezTo>
                  <a:cubicBezTo>
                    <a:pt x="62" y="30"/>
                    <a:pt x="61" y="29"/>
                    <a:pt x="60" y="29"/>
                  </a:cubicBezTo>
                  <a:cubicBezTo>
                    <a:pt x="60" y="28"/>
                    <a:pt x="60" y="29"/>
                    <a:pt x="59" y="29"/>
                  </a:cubicBezTo>
                  <a:cubicBezTo>
                    <a:pt x="59" y="29"/>
                    <a:pt x="58" y="31"/>
                    <a:pt x="58" y="31"/>
                  </a:cubicBezTo>
                  <a:cubicBezTo>
                    <a:pt x="58" y="31"/>
                    <a:pt x="57" y="31"/>
                    <a:pt x="58" y="30"/>
                  </a:cubicBezTo>
                  <a:cubicBezTo>
                    <a:pt x="58" y="30"/>
                    <a:pt x="58" y="28"/>
                    <a:pt x="59" y="28"/>
                  </a:cubicBezTo>
                  <a:cubicBezTo>
                    <a:pt x="59" y="28"/>
                    <a:pt x="59" y="28"/>
                    <a:pt x="59" y="28"/>
                  </a:cubicBezTo>
                  <a:cubicBezTo>
                    <a:pt x="59" y="27"/>
                    <a:pt x="60" y="27"/>
                    <a:pt x="60" y="26"/>
                  </a:cubicBezTo>
                  <a:cubicBezTo>
                    <a:pt x="60" y="25"/>
                    <a:pt x="60" y="25"/>
                    <a:pt x="60" y="24"/>
                  </a:cubicBezTo>
                  <a:cubicBezTo>
                    <a:pt x="59" y="24"/>
                    <a:pt x="59" y="23"/>
                    <a:pt x="59" y="22"/>
                  </a:cubicBezTo>
                  <a:cubicBezTo>
                    <a:pt x="58" y="22"/>
                    <a:pt x="57" y="23"/>
                    <a:pt x="57" y="23"/>
                  </a:cubicBezTo>
                  <a:cubicBezTo>
                    <a:pt x="57" y="24"/>
                    <a:pt x="57" y="24"/>
                    <a:pt x="57" y="24"/>
                  </a:cubicBezTo>
                  <a:cubicBezTo>
                    <a:pt x="56" y="25"/>
                    <a:pt x="56" y="25"/>
                    <a:pt x="55" y="26"/>
                  </a:cubicBezTo>
                  <a:cubicBezTo>
                    <a:pt x="54" y="27"/>
                    <a:pt x="54" y="27"/>
                    <a:pt x="54" y="27"/>
                  </a:cubicBezTo>
                  <a:cubicBezTo>
                    <a:pt x="54" y="27"/>
                    <a:pt x="55" y="25"/>
                    <a:pt x="55" y="25"/>
                  </a:cubicBezTo>
                  <a:cubicBezTo>
                    <a:pt x="55" y="25"/>
                    <a:pt x="56" y="24"/>
                    <a:pt x="55" y="24"/>
                  </a:cubicBezTo>
                  <a:cubicBezTo>
                    <a:pt x="55" y="24"/>
                    <a:pt x="55" y="24"/>
                    <a:pt x="55" y="23"/>
                  </a:cubicBezTo>
                  <a:cubicBezTo>
                    <a:pt x="55" y="23"/>
                    <a:pt x="55" y="22"/>
                    <a:pt x="55" y="22"/>
                  </a:cubicBezTo>
                  <a:cubicBezTo>
                    <a:pt x="55" y="22"/>
                    <a:pt x="56" y="22"/>
                    <a:pt x="55" y="22"/>
                  </a:cubicBezTo>
                  <a:cubicBezTo>
                    <a:pt x="54" y="22"/>
                    <a:pt x="54" y="22"/>
                    <a:pt x="54" y="22"/>
                  </a:cubicBezTo>
                  <a:cubicBezTo>
                    <a:pt x="54" y="22"/>
                    <a:pt x="53" y="22"/>
                    <a:pt x="53" y="22"/>
                  </a:cubicBezTo>
                  <a:cubicBezTo>
                    <a:pt x="53" y="21"/>
                    <a:pt x="54" y="21"/>
                    <a:pt x="54" y="21"/>
                  </a:cubicBezTo>
                  <a:cubicBezTo>
                    <a:pt x="54" y="20"/>
                    <a:pt x="55" y="19"/>
                    <a:pt x="55" y="19"/>
                  </a:cubicBezTo>
                  <a:cubicBezTo>
                    <a:pt x="55" y="19"/>
                    <a:pt x="54" y="18"/>
                    <a:pt x="54" y="18"/>
                  </a:cubicBezTo>
                  <a:cubicBezTo>
                    <a:pt x="53" y="17"/>
                    <a:pt x="53" y="16"/>
                    <a:pt x="53" y="16"/>
                  </a:cubicBezTo>
                  <a:cubicBezTo>
                    <a:pt x="53" y="16"/>
                    <a:pt x="53" y="18"/>
                    <a:pt x="53" y="15"/>
                  </a:cubicBezTo>
                  <a:cubicBezTo>
                    <a:pt x="52" y="12"/>
                    <a:pt x="52" y="12"/>
                    <a:pt x="52" y="12"/>
                  </a:cubicBezTo>
                  <a:cubicBezTo>
                    <a:pt x="51" y="11"/>
                    <a:pt x="51" y="11"/>
                    <a:pt x="51" y="11"/>
                  </a:cubicBezTo>
                  <a:cubicBezTo>
                    <a:pt x="51" y="11"/>
                    <a:pt x="51" y="10"/>
                    <a:pt x="50" y="10"/>
                  </a:cubicBezTo>
                  <a:cubicBezTo>
                    <a:pt x="50" y="9"/>
                    <a:pt x="48" y="8"/>
                    <a:pt x="48" y="8"/>
                  </a:cubicBezTo>
                  <a:cubicBezTo>
                    <a:pt x="48" y="7"/>
                    <a:pt x="48" y="7"/>
                    <a:pt x="48" y="7"/>
                  </a:cubicBezTo>
                  <a:cubicBezTo>
                    <a:pt x="48" y="7"/>
                    <a:pt x="48" y="6"/>
                    <a:pt x="48" y="6"/>
                  </a:cubicBezTo>
                  <a:cubicBezTo>
                    <a:pt x="47" y="6"/>
                    <a:pt x="46" y="5"/>
                    <a:pt x="46" y="6"/>
                  </a:cubicBezTo>
                  <a:cubicBezTo>
                    <a:pt x="46" y="7"/>
                    <a:pt x="46" y="7"/>
                    <a:pt x="46" y="8"/>
                  </a:cubicBezTo>
                  <a:cubicBezTo>
                    <a:pt x="45" y="8"/>
                    <a:pt x="43" y="8"/>
                    <a:pt x="43" y="8"/>
                  </a:cubicBezTo>
                  <a:cubicBezTo>
                    <a:pt x="43" y="8"/>
                    <a:pt x="43" y="9"/>
                    <a:pt x="43" y="9"/>
                  </a:cubicBezTo>
                  <a:cubicBezTo>
                    <a:pt x="41" y="10"/>
                    <a:pt x="41" y="10"/>
                    <a:pt x="41" y="10"/>
                  </a:cubicBezTo>
                  <a:cubicBezTo>
                    <a:pt x="41" y="10"/>
                    <a:pt x="41" y="9"/>
                    <a:pt x="41" y="10"/>
                  </a:cubicBezTo>
                  <a:cubicBezTo>
                    <a:pt x="42" y="11"/>
                    <a:pt x="42" y="12"/>
                    <a:pt x="42" y="13"/>
                  </a:cubicBezTo>
                  <a:cubicBezTo>
                    <a:pt x="42" y="13"/>
                    <a:pt x="44" y="14"/>
                    <a:pt x="43" y="14"/>
                  </a:cubicBezTo>
                  <a:cubicBezTo>
                    <a:pt x="43" y="14"/>
                    <a:pt x="41" y="14"/>
                    <a:pt x="41" y="14"/>
                  </a:cubicBezTo>
                  <a:cubicBezTo>
                    <a:pt x="41" y="14"/>
                    <a:pt x="40" y="13"/>
                    <a:pt x="40" y="12"/>
                  </a:cubicBezTo>
                  <a:cubicBezTo>
                    <a:pt x="40" y="12"/>
                    <a:pt x="39" y="11"/>
                    <a:pt x="38" y="11"/>
                  </a:cubicBezTo>
                  <a:cubicBezTo>
                    <a:pt x="38" y="11"/>
                    <a:pt x="37" y="11"/>
                    <a:pt x="36" y="12"/>
                  </a:cubicBezTo>
                  <a:cubicBezTo>
                    <a:pt x="36" y="13"/>
                    <a:pt x="36" y="12"/>
                    <a:pt x="36" y="14"/>
                  </a:cubicBezTo>
                  <a:cubicBezTo>
                    <a:pt x="36" y="16"/>
                    <a:pt x="36" y="18"/>
                    <a:pt x="36" y="18"/>
                  </a:cubicBezTo>
                  <a:cubicBezTo>
                    <a:pt x="36" y="18"/>
                    <a:pt x="37" y="19"/>
                    <a:pt x="38" y="20"/>
                  </a:cubicBezTo>
                  <a:cubicBezTo>
                    <a:pt x="38" y="20"/>
                    <a:pt x="39" y="23"/>
                    <a:pt x="39" y="23"/>
                  </a:cubicBezTo>
                  <a:cubicBezTo>
                    <a:pt x="39" y="24"/>
                    <a:pt x="40" y="25"/>
                    <a:pt x="40" y="25"/>
                  </a:cubicBezTo>
                  <a:cubicBezTo>
                    <a:pt x="40" y="25"/>
                    <a:pt x="35" y="23"/>
                    <a:pt x="35" y="22"/>
                  </a:cubicBezTo>
                  <a:cubicBezTo>
                    <a:pt x="35" y="21"/>
                    <a:pt x="35" y="19"/>
                    <a:pt x="34" y="19"/>
                  </a:cubicBezTo>
                  <a:cubicBezTo>
                    <a:pt x="34" y="19"/>
                    <a:pt x="34" y="18"/>
                    <a:pt x="33" y="19"/>
                  </a:cubicBezTo>
                  <a:cubicBezTo>
                    <a:pt x="32" y="19"/>
                    <a:pt x="32" y="19"/>
                    <a:pt x="31" y="19"/>
                  </a:cubicBezTo>
                  <a:cubicBezTo>
                    <a:pt x="31" y="20"/>
                    <a:pt x="31" y="21"/>
                    <a:pt x="31" y="21"/>
                  </a:cubicBezTo>
                  <a:cubicBezTo>
                    <a:pt x="31" y="21"/>
                    <a:pt x="31" y="22"/>
                    <a:pt x="31" y="23"/>
                  </a:cubicBezTo>
                  <a:cubicBezTo>
                    <a:pt x="32" y="25"/>
                    <a:pt x="32" y="25"/>
                    <a:pt x="32" y="26"/>
                  </a:cubicBezTo>
                  <a:cubicBezTo>
                    <a:pt x="33" y="27"/>
                    <a:pt x="34" y="27"/>
                    <a:pt x="34" y="28"/>
                  </a:cubicBezTo>
                  <a:cubicBezTo>
                    <a:pt x="34" y="28"/>
                    <a:pt x="35" y="29"/>
                    <a:pt x="35" y="29"/>
                  </a:cubicBezTo>
                  <a:cubicBezTo>
                    <a:pt x="35" y="29"/>
                    <a:pt x="34" y="31"/>
                    <a:pt x="34" y="31"/>
                  </a:cubicBezTo>
                  <a:cubicBezTo>
                    <a:pt x="34" y="32"/>
                    <a:pt x="33" y="33"/>
                    <a:pt x="33" y="33"/>
                  </a:cubicBezTo>
                  <a:cubicBezTo>
                    <a:pt x="33" y="33"/>
                    <a:pt x="35" y="34"/>
                    <a:pt x="35" y="34"/>
                  </a:cubicBezTo>
                  <a:cubicBezTo>
                    <a:pt x="35" y="34"/>
                    <a:pt x="36" y="35"/>
                    <a:pt x="35" y="36"/>
                  </a:cubicBezTo>
                  <a:cubicBezTo>
                    <a:pt x="34" y="36"/>
                    <a:pt x="34" y="36"/>
                    <a:pt x="33" y="36"/>
                  </a:cubicBezTo>
                  <a:cubicBezTo>
                    <a:pt x="33" y="35"/>
                    <a:pt x="32" y="36"/>
                    <a:pt x="32" y="34"/>
                  </a:cubicBezTo>
                  <a:cubicBezTo>
                    <a:pt x="33" y="33"/>
                    <a:pt x="33" y="32"/>
                    <a:pt x="33" y="32"/>
                  </a:cubicBezTo>
                  <a:cubicBezTo>
                    <a:pt x="32" y="32"/>
                    <a:pt x="31" y="30"/>
                    <a:pt x="31" y="30"/>
                  </a:cubicBezTo>
                  <a:cubicBezTo>
                    <a:pt x="31" y="30"/>
                    <a:pt x="33" y="33"/>
                    <a:pt x="30" y="28"/>
                  </a:cubicBezTo>
                  <a:cubicBezTo>
                    <a:pt x="28" y="24"/>
                    <a:pt x="28" y="24"/>
                    <a:pt x="28" y="24"/>
                  </a:cubicBezTo>
                  <a:cubicBezTo>
                    <a:pt x="28" y="22"/>
                    <a:pt x="28" y="22"/>
                    <a:pt x="28" y="22"/>
                  </a:cubicBezTo>
                  <a:cubicBezTo>
                    <a:pt x="28" y="22"/>
                    <a:pt x="27" y="22"/>
                    <a:pt x="27" y="22"/>
                  </a:cubicBezTo>
                  <a:cubicBezTo>
                    <a:pt x="27" y="22"/>
                    <a:pt x="26" y="21"/>
                    <a:pt x="26" y="21"/>
                  </a:cubicBezTo>
                  <a:cubicBezTo>
                    <a:pt x="26" y="21"/>
                    <a:pt x="24" y="21"/>
                    <a:pt x="24" y="21"/>
                  </a:cubicBezTo>
                  <a:cubicBezTo>
                    <a:pt x="24" y="22"/>
                    <a:pt x="24" y="22"/>
                    <a:pt x="24" y="23"/>
                  </a:cubicBezTo>
                  <a:cubicBezTo>
                    <a:pt x="23" y="23"/>
                    <a:pt x="23" y="25"/>
                    <a:pt x="23" y="25"/>
                  </a:cubicBezTo>
                  <a:cubicBezTo>
                    <a:pt x="22" y="25"/>
                    <a:pt x="22" y="27"/>
                    <a:pt x="22" y="27"/>
                  </a:cubicBezTo>
                  <a:cubicBezTo>
                    <a:pt x="22" y="27"/>
                    <a:pt x="23" y="27"/>
                    <a:pt x="23" y="28"/>
                  </a:cubicBezTo>
                  <a:cubicBezTo>
                    <a:pt x="24" y="29"/>
                    <a:pt x="24" y="30"/>
                    <a:pt x="24" y="30"/>
                  </a:cubicBezTo>
                  <a:cubicBezTo>
                    <a:pt x="24" y="30"/>
                    <a:pt x="23" y="29"/>
                    <a:pt x="23" y="29"/>
                  </a:cubicBezTo>
                  <a:cubicBezTo>
                    <a:pt x="22" y="29"/>
                    <a:pt x="22" y="29"/>
                    <a:pt x="22" y="29"/>
                  </a:cubicBezTo>
                  <a:cubicBezTo>
                    <a:pt x="21" y="30"/>
                    <a:pt x="21" y="30"/>
                    <a:pt x="21" y="30"/>
                  </a:cubicBezTo>
                  <a:cubicBezTo>
                    <a:pt x="21" y="30"/>
                    <a:pt x="21" y="30"/>
                    <a:pt x="21" y="30"/>
                  </a:cubicBezTo>
                  <a:cubicBezTo>
                    <a:pt x="21" y="30"/>
                    <a:pt x="21" y="32"/>
                    <a:pt x="21" y="32"/>
                  </a:cubicBezTo>
                  <a:cubicBezTo>
                    <a:pt x="21" y="32"/>
                    <a:pt x="22" y="33"/>
                    <a:pt x="22" y="33"/>
                  </a:cubicBezTo>
                  <a:cubicBezTo>
                    <a:pt x="22" y="33"/>
                    <a:pt x="22" y="34"/>
                    <a:pt x="22" y="34"/>
                  </a:cubicBezTo>
                  <a:cubicBezTo>
                    <a:pt x="22" y="34"/>
                    <a:pt x="23" y="35"/>
                    <a:pt x="23" y="35"/>
                  </a:cubicBezTo>
                  <a:cubicBezTo>
                    <a:pt x="23" y="36"/>
                    <a:pt x="23" y="36"/>
                    <a:pt x="23" y="36"/>
                  </a:cubicBezTo>
                  <a:cubicBezTo>
                    <a:pt x="23" y="36"/>
                    <a:pt x="23" y="36"/>
                    <a:pt x="23" y="36"/>
                  </a:cubicBezTo>
                  <a:cubicBezTo>
                    <a:pt x="22" y="36"/>
                    <a:pt x="23" y="37"/>
                    <a:pt x="22" y="36"/>
                  </a:cubicBezTo>
                  <a:cubicBezTo>
                    <a:pt x="21" y="35"/>
                    <a:pt x="21" y="36"/>
                    <a:pt x="20" y="35"/>
                  </a:cubicBezTo>
                  <a:cubicBezTo>
                    <a:pt x="20" y="33"/>
                    <a:pt x="20" y="33"/>
                    <a:pt x="20" y="33"/>
                  </a:cubicBezTo>
                  <a:cubicBezTo>
                    <a:pt x="20" y="33"/>
                    <a:pt x="21" y="32"/>
                    <a:pt x="19" y="31"/>
                  </a:cubicBezTo>
                  <a:cubicBezTo>
                    <a:pt x="18" y="29"/>
                    <a:pt x="18" y="28"/>
                    <a:pt x="18" y="28"/>
                  </a:cubicBezTo>
                  <a:cubicBezTo>
                    <a:pt x="18" y="28"/>
                    <a:pt x="17" y="27"/>
                    <a:pt x="16" y="27"/>
                  </a:cubicBezTo>
                  <a:cubicBezTo>
                    <a:pt x="16" y="28"/>
                    <a:pt x="16" y="28"/>
                    <a:pt x="15" y="28"/>
                  </a:cubicBezTo>
                  <a:cubicBezTo>
                    <a:pt x="14" y="29"/>
                    <a:pt x="14" y="29"/>
                    <a:pt x="13" y="29"/>
                  </a:cubicBezTo>
                  <a:cubicBezTo>
                    <a:pt x="13" y="29"/>
                    <a:pt x="11" y="29"/>
                    <a:pt x="11" y="29"/>
                  </a:cubicBezTo>
                  <a:cubicBezTo>
                    <a:pt x="11" y="29"/>
                    <a:pt x="11" y="29"/>
                    <a:pt x="9" y="30"/>
                  </a:cubicBezTo>
                  <a:cubicBezTo>
                    <a:pt x="8" y="32"/>
                    <a:pt x="7" y="32"/>
                    <a:pt x="8" y="32"/>
                  </a:cubicBezTo>
                  <a:cubicBezTo>
                    <a:pt x="9" y="33"/>
                    <a:pt x="11" y="33"/>
                    <a:pt x="11" y="33"/>
                  </a:cubicBezTo>
                  <a:cubicBezTo>
                    <a:pt x="11" y="33"/>
                    <a:pt x="12" y="33"/>
                    <a:pt x="13" y="34"/>
                  </a:cubicBezTo>
                  <a:cubicBezTo>
                    <a:pt x="14" y="34"/>
                    <a:pt x="16" y="36"/>
                    <a:pt x="16" y="36"/>
                  </a:cubicBezTo>
                  <a:cubicBezTo>
                    <a:pt x="18" y="39"/>
                    <a:pt x="18" y="39"/>
                    <a:pt x="18" y="39"/>
                  </a:cubicBezTo>
                  <a:cubicBezTo>
                    <a:pt x="18" y="39"/>
                    <a:pt x="18" y="40"/>
                    <a:pt x="18" y="40"/>
                  </a:cubicBezTo>
                  <a:cubicBezTo>
                    <a:pt x="18" y="40"/>
                    <a:pt x="18" y="40"/>
                    <a:pt x="18" y="41"/>
                  </a:cubicBezTo>
                  <a:cubicBezTo>
                    <a:pt x="18" y="41"/>
                    <a:pt x="18" y="42"/>
                    <a:pt x="18" y="42"/>
                  </a:cubicBezTo>
                  <a:cubicBezTo>
                    <a:pt x="18" y="42"/>
                    <a:pt x="19" y="43"/>
                    <a:pt x="20" y="44"/>
                  </a:cubicBezTo>
                  <a:cubicBezTo>
                    <a:pt x="21" y="44"/>
                    <a:pt x="21" y="44"/>
                    <a:pt x="22" y="44"/>
                  </a:cubicBezTo>
                  <a:cubicBezTo>
                    <a:pt x="23" y="44"/>
                    <a:pt x="22" y="44"/>
                    <a:pt x="23" y="44"/>
                  </a:cubicBezTo>
                  <a:cubicBezTo>
                    <a:pt x="25" y="43"/>
                    <a:pt x="25" y="43"/>
                    <a:pt x="25" y="43"/>
                  </a:cubicBezTo>
                  <a:cubicBezTo>
                    <a:pt x="25" y="43"/>
                    <a:pt x="25" y="43"/>
                    <a:pt x="26" y="43"/>
                  </a:cubicBezTo>
                  <a:cubicBezTo>
                    <a:pt x="28" y="43"/>
                    <a:pt x="27" y="44"/>
                    <a:pt x="28" y="44"/>
                  </a:cubicBezTo>
                  <a:cubicBezTo>
                    <a:pt x="28" y="43"/>
                    <a:pt x="30" y="43"/>
                    <a:pt x="30" y="43"/>
                  </a:cubicBezTo>
                  <a:cubicBezTo>
                    <a:pt x="31" y="43"/>
                    <a:pt x="31" y="42"/>
                    <a:pt x="32" y="43"/>
                  </a:cubicBezTo>
                  <a:cubicBezTo>
                    <a:pt x="32" y="44"/>
                    <a:pt x="32" y="44"/>
                    <a:pt x="32" y="45"/>
                  </a:cubicBezTo>
                  <a:cubicBezTo>
                    <a:pt x="33" y="45"/>
                    <a:pt x="34" y="46"/>
                    <a:pt x="34" y="46"/>
                  </a:cubicBezTo>
                  <a:cubicBezTo>
                    <a:pt x="36" y="46"/>
                    <a:pt x="36" y="46"/>
                    <a:pt x="36" y="46"/>
                  </a:cubicBezTo>
                  <a:cubicBezTo>
                    <a:pt x="36" y="46"/>
                    <a:pt x="36" y="45"/>
                    <a:pt x="37" y="45"/>
                  </a:cubicBezTo>
                  <a:cubicBezTo>
                    <a:pt x="37" y="44"/>
                    <a:pt x="38" y="43"/>
                    <a:pt x="38" y="43"/>
                  </a:cubicBezTo>
                  <a:cubicBezTo>
                    <a:pt x="38" y="43"/>
                    <a:pt x="37" y="43"/>
                    <a:pt x="38" y="44"/>
                  </a:cubicBezTo>
                  <a:cubicBezTo>
                    <a:pt x="39" y="44"/>
                    <a:pt x="39" y="44"/>
                    <a:pt x="40" y="45"/>
                  </a:cubicBezTo>
                  <a:cubicBezTo>
                    <a:pt x="40" y="45"/>
                    <a:pt x="42" y="44"/>
                    <a:pt x="42" y="44"/>
                  </a:cubicBezTo>
                  <a:cubicBezTo>
                    <a:pt x="43" y="44"/>
                    <a:pt x="43" y="44"/>
                    <a:pt x="43" y="44"/>
                  </a:cubicBezTo>
                  <a:cubicBezTo>
                    <a:pt x="43" y="44"/>
                    <a:pt x="42" y="45"/>
                    <a:pt x="43" y="45"/>
                  </a:cubicBezTo>
                  <a:cubicBezTo>
                    <a:pt x="43" y="45"/>
                    <a:pt x="42" y="45"/>
                    <a:pt x="43" y="45"/>
                  </a:cubicBezTo>
                  <a:cubicBezTo>
                    <a:pt x="44" y="45"/>
                    <a:pt x="45" y="44"/>
                    <a:pt x="45" y="44"/>
                  </a:cubicBezTo>
                  <a:cubicBezTo>
                    <a:pt x="45" y="44"/>
                    <a:pt x="44" y="45"/>
                    <a:pt x="44" y="46"/>
                  </a:cubicBezTo>
                  <a:cubicBezTo>
                    <a:pt x="44" y="46"/>
                    <a:pt x="44" y="47"/>
                    <a:pt x="44" y="47"/>
                  </a:cubicBezTo>
                  <a:cubicBezTo>
                    <a:pt x="44" y="47"/>
                    <a:pt x="44" y="48"/>
                    <a:pt x="45" y="49"/>
                  </a:cubicBezTo>
                  <a:cubicBezTo>
                    <a:pt x="46" y="49"/>
                    <a:pt x="47" y="49"/>
                    <a:pt x="47" y="49"/>
                  </a:cubicBezTo>
                  <a:cubicBezTo>
                    <a:pt x="47" y="49"/>
                    <a:pt x="49" y="49"/>
                    <a:pt x="49" y="49"/>
                  </a:cubicBezTo>
                  <a:cubicBezTo>
                    <a:pt x="49" y="50"/>
                    <a:pt x="49" y="49"/>
                    <a:pt x="49" y="50"/>
                  </a:cubicBezTo>
                  <a:cubicBezTo>
                    <a:pt x="49" y="50"/>
                    <a:pt x="50" y="49"/>
                    <a:pt x="50" y="49"/>
                  </a:cubicBezTo>
                  <a:cubicBezTo>
                    <a:pt x="51" y="49"/>
                    <a:pt x="52" y="49"/>
                    <a:pt x="52" y="49"/>
                  </a:cubicBezTo>
                  <a:cubicBezTo>
                    <a:pt x="52" y="50"/>
                    <a:pt x="51" y="51"/>
                    <a:pt x="51" y="51"/>
                  </a:cubicBezTo>
                  <a:cubicBezTo>
                    <a:pt x="51" y="51"/>
                    <a:pt x="51" y="51"/>
                    <a:pt x="51" y="52"/>
                  </a:cubicBezTo>
                  <a:cubicBezTo>
                    <a:pt x="51" y="52"/>
                    <a:pt x="53" y="52"/>
                    <a:pt x="53" y="52"/>
                  </a:cubicBezTo>
                  <a:cubicBezTo>
                    <a:pt x="53" y="52"/>
                    <a:pt x="53" y="51"/>
                    <a:pt x="54" y="52"/>
                  </a:cubicBezTo>
                  <a:cubicBezTo>
                    <a:pt x="54" y="53"/>
                    <a:pt x="54" y="53"/>
                    <a:pt x="54" y="53"/>
                  </a:cubicBezTo>
                  <a:cubicBezTo>
                    <a:pt x="53" y="53"/>
                    <a:pt x="53" y="52"/>
                    <a:pt x="53" y="54"/>
                  </a:cubicBezTo>
                  <a:cubicBezTo>
                    <a:pt x="52" y="55"/>
                    <a:pt x="53" y="56"/>
                    <a:pt x="53" y="56"/>
                  </a:cubicBezTo>
                  <a:cubicBezTo>
                    <a:pt x="54" y="58"/>
                    <a:pt x="54" y="58"/>
                    <a:pt x="54" y="58"/>
                  </a:cubicBezTo>
                  <a:cubicBezTo>
                    <a:pt x="54" y="58"/>
                    <a:pt x="55" y="58"/>
                    <a:pt x="56" y="58"/>
                  </a:cubicBezTo>
                  <a:cubicBezTo>
                    <a:pt x="56" y="58"/>
                    <a:pt x="56" y="58"/>
                    <a:pt x="56" y="58"/>
                  </a:cubicBezTo>
                  <a:cubicBezTo>
                    <a:pt x="57" y="57"/>
                    <a:pt x="57" y="57"/>
                    <a:pt x="58" y="57"/>
                  </a:cubicBezTo>
                  <a:cubicBezTo>
                    <a:pt x="58" y="57"/>
                    <a:pt x="59" y="58"/>
                    <a:pt x="59" y="58"/>
                  </a:cubicBezTo>
                  <a:cubicBezTo>
                    <a:pt x="59" y="59"/>
                    <a:pt x="59" y="59"/>
                    <a:pt x="59" y="59"/>
                  </a:cubicBezTo>
                  <a:cubicBezTo>
                    <a:pt x="59" y="59"/>
                    <a:pt x="59" y="60"/>
                    <a:pt x="59" y="60"/>
                  </a:cubicBezTo>
                  <a:cubicBezTo>
                    <a:pt x="60" y="61"/>
                    <a:pt x="61" y="61"/>
                    <a:pt x="61" y="61"/>
                  </a:cubicBezTo>
                  <a:cubicBezTo>
                    <a:pt x="61" y="61"/>
                    <a:pt x="61" y="61"/>
                    <a:pt x="61" y="62"/>
                  </a:cubicBezTo>
                  <a:cubicBezTo>
                    <a:pt x="62" y="63"/>
                    <a:pt x="64" y="64"/>
                    <a:pt x="64" y="64"/>
                  </a:cubicBezTo>
                  <a:cubicBezTo>
                    <a:pt x="64" y="64"/>
                    <a:pt x="61" y="63"/>
                    <a:pt x="61" y="63"/>
                  </a:cubicBezTo>
                  <a:cubicBezTo>
                    <a:pt x="60" y="63"/>
                    <a:pt x="58" y="63"/>
                    <a:pt x="58" y="63"/>
                  </a:cubicBezTo>
                  <a:cubicBezTo>
                    <a:pt x="57" y="63"/>
                    <a:pt x="55" y="63"/>
                    <a:pt x="55" y="63"/>
                  </a:cubicBezTo>
                  <a:cubicBezTo>
                    <a:pt x="52" y="64"/>
                    <a:pt x="52" y="64"/>
                    <a:pt x="52" y="64"/>
                  </a:cubicBezTo>
                  <a:cubicBezTo>
                    <a:pt x="52" y="64"/>
                    <a:pt x="50" y="65"/>
                    <a:pt x="49" y="65"/>
                  </a:cubicBezTo>
                  <a:cubicBezTo>
                    <a:pt x="49" y="65"/>
                    <a:pt x="48" y="65"/>
                    <a:pt x="47" y="65"/>
                  </a:cubicBezTo>
                  <a:cubicBezTo>
                    <a:pt x="47" y="66"/>
                    <a:pt x="46" y="66"/>
                    <a:pt x="45" y="66"/>
                  </a:cubicBezTo>
                  <a:cubicBezTo>
                    <a:pt x="45" y="66"/>
                    <a:pt x="43" y="66"/>
                    <a:pt x="42" y="66"/>
                  </a:cubicBezTo>
                  <a:cubicBezTo>
                    <a:pt x="42" y="66"/>
                    <a:pt x="41" y="66"/>
                    <a:pt x="41" y="66"/>
                  </a:cubicBezTo>
                  <a:cubicBezTo>
                    <a:pt x="38" y="67"/>
                    <a:pt x="38" y="67"/>
                    <a:pt x="38" y="67"/>
                  </a:cubicBezTo>
                  <a:cubicBezTo>
                    <a:pt x="39" y="68"/>
                    <a:pt x="39" y="68"/>
                    <a:pt x="39" y="68"/>
                  </a:cubicBezTo>
                  <a:cubicBezTo>
                    <a:pt x="41" y="69"/>
                    <a:pt x="41" y="69"/>
                    <a:pt x="41" y="69"/>
                  </a:cubicBezTo>
                  <a:cubicBezTo>
                    <a:pt x="41" y="69"/>
                    <a:pt x="41" y="69"/>
                    <a:pt x="41" y="69"/>
                  </a:cubicBezTo>
                  <a:cubicBezTo>
                    <a:pt x="42" y="69"/>
                    <a:pt x="43" y="70"/>
                    <a:pt x="43" y="70"/>
                  </a:cubicBezTo>
                  <a:cubicBezTo>
                    <a:pt x="43" y="70"/>
                    <a:pt x="44" y="71"/>
                    <a:pt x="45" y="72"/>
                  </a:cubicBezTo>
                  <a:cubicBezTo>
                    <a:pt x="45" y="72"/>
                    <a:pt x="46" y="73"/>
                    <a:pt x="46" y="73"/>
                  </a:cubicBezTo>
                  <a:lnTo>
                    <a:pt x="48" y="74"/>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89" name="Freeform 19"/>
            <p:cNvSpPr>
              <a:spLocks/>
            </p:cNvSpPr>
            <p:nvPr/>
          </p:nvSpPr>
          <p:spPr bwMode="auto">
            <a:xfrm>
              <a:off x="5322812" y="2251719"/>
              <a:ext cx="802584" cy="653101"/>
            </a:xfrm>
            <a:custGeom>
              <a:avLst/>
              <a:gdLst>
                <a:gd name="T0" fmla="*/ 194 w 352"/>
                <a:gd name="T1" fmla="*/ 16 h 295"/>
                <a:gd name="T2" fmla="*/ 260 w 352"/>
                <a:gd name="T3" fmla="*/ 5 h 295"/>
                <a:gd name="T4" fmla="*/ 289 w 352"/>
                <a:gd name="T5" fmla="*/ 13 h 295"/>
                <a:gd name="T6" fmla="*/ 314 w 352"/>
                <a:gd name="T7" fmla="*/ 60 h 295"/>
                <a:gd name="T8" fmla="*/ 314 w 352"/>
                <a:gd name="T9" fmla="*/ 90 h 295"/>
                <a:gd name="T10" fmla="*/ 303 w 352"/>
                <a:gd name="T11" fmla="*/ 114 h 295"/>
                <a:gd name="T12" fmla="*/ 318 w 352"/>
                <a:gd name="T13" fmla="*/ 139 h 295"/>
                <a:gd name="T14" fmla="*/ 326 w 352"/>
                <a:gd name="T15" fmla="*/ 158 h 295"/>
                <a:gd name="T16" fmla="*/ 344 w 352"/>
                <a:gd name="T17" fmla="*/ 175 h 295"/>
                <a:gd name="T18" fmla="*/ 346 w 352"/>
                <a:gd name="T19" fmla="*/ 189 h 295"/>
                <a:gd name="T20" fmla="*/ 344 w 352"/>
                <a:gd name="T21" fmla="*/ 210 h 295"/>
                <a:gd name="T22" fmla="*/ 327 w 352"/>
                <a:gd name="T23" fmla="*/ 235 h 295"/>
                <a:gd name="T24" fmla="*/ 317 w 352"/>
                <a:gd name="T25" fmla="*/ 269 h 295"/>
                <a:gd name="T26" fmla="*/ 322 w 352"/>
                <a:gd name="T27" fmla="*/ 280 h 295"/>
                <a:gd name="T28" fmla="*/ 315 w 352"/>
                <a:gd name="T29" fmla="*/ 285 h 295"/>
                <a:gd name="T30" fmla="*/ 309 w 352"/>
                <a:gd name="T31" fmla="*/ 283 h 295"/>
                <a:gd name="T32" fmla="*/ 302 w 352"/>
                <a:gd name="T33" fmla="*/ 282 h 295"/>
                <a:gd name="T34" fmla="*/ 296 w 352"/>
                <a:gd name="T35" fmla="*/ 280 h 295"/>
                <a:gd name="T36" fmla="*/ 290 w 352"/>
                <a:gd name="T37" fmla="*/ 275 h 295"/>
                <a:gd name="T38" fmla="*/ 283 w 352"/>
                <a:gd name="T39" fmla="*/ 272 h 295"/>
                <a:gd name="T40" fmla="*/ 276 w 352"/>
                <a:gd name="T41" fmla="*/ 271 h 295"/>
                <a:gd name="T42" fmla="*/ 267 w 352"/>
                <a:gd name="T43" fmla="*/ 273 h 295"/>
                <a:gd name="T44" fmla="*/ 262 w 352"/>
                <a:gd name="T45" fmla="*/ 275 h 295"/>
                <a:gd name="T46" fmla="*/ 256 w 352"/>
                <a:gd name="T47" fmla="*/ 279 h 295"/>
                <a:gd name="T48" fmla="*/ 250 w 352"/>
                <a:gd name="T49" fmla="*/ 282 h 295"/>
                <a:gd name="T50" fmla="*/ 245 w 352"/>
                <a:gd name="T51" fmla="*/ 277 h 295"/>
                <a:gd name="T52" fmla="*/ 240 w 352"/>
                <a:gd name="T53" fmla="*/ 280 h 295"/>
                <a:gd name="T54" fmla="*/ 235 w 352"/>
                <a:gd name="T55" fmla="*/ 281 h 295"/>
                <a:gd name="T56" fmla="*/ 230 w 352"/>
                <a:gd name="T57" fmla="*/ 284 h 295"/>
                <a:gd name="T58" fmla="*/ 225 w 352"/>
                <a:gd name="T59" fmla="*/ 289 h 295"/>
                <a:gd name="T60" fmla="*/ 223 w 352"/>
                <a:gd name="T61" fmla="*/ 294 h 295"/>
                <a:gd name="T62" fmla="*/ 216 w 352"/>
                <a:gd name="T63" fmla="*/ 295 h 295"/>
                <a:gd name="T64" fmla="*/ 215 w 352"/>
                <a:gd name="T65" fmla="*/ 288 h 295"/>
                <a:gd name="T66" fmla="*/ 207 w 352"/>
                <a:gd name="T67" fmla="*/ 283 h 295"/>
                <a:gd name="T68" fmla="*/ 195 w 352"/>
                <a:gd name="T69" fmla="*/ 279 h 295"/>
                <a:gd name="T70" fmla="*/ 185 w 352"/>
                <a:gd name="T71" fmla="*/ 289 h 295"/>
                <a:gd name="T72" fmla="*/ 181 w 352"/>
                <a:gd name="T73" fmla="*/ 283 h 295"/>
                <a:gd name="T74" fmla="*/ 169 w 352"/>
                <a:gd name="T75" fmla="*/ 270 h 295"/>
                <a:gd name="T76" fmla="*/ 147 w 352"/>
                <a:gd name="T77" fmla="*/ 262 h 295"/>
                <a:gd name="T78" fmla="*/ 137 w 352"/>
                <a:gd name="T79" fmla="*/ 251 h 295"/>
                <a:gd name="T80" fmla="*/ 117 w 352"/>
                <a:gd name="T81" fmla="*/ 244 h 295"/>
                <a:gd name="T82" fmla="*/ 106 w 352"/>
                <a:gd name="T83" fmla="*/ 255 h 295"/>
                <a:gd name="T84" fmla="*/ 92 w 352"/>
                <a:gd name="T85" fmla="*/ 252 h 295"/>
                <a:gd name="T86" fmla="*/ 87 w 352"/>
                <a:gd name="T87" fmla="*/ 241 h 295"/>
                <a:gd name="T88" fmla="*/ 77 w 352"/>
                <a:gd name="T89" fmla="*/ 236 h 295"/>
                <a:gd name="T90" fmla="*/ 66 w 352"/>
                <a:gd name="T91" fmla="*/ 231 h 295"/>
                <a:gd name="T92" fmla="*/ 51 w 352"/>
                <a:gd name="T93" fmla="*/ 226 h 295"/>
                <a:gd name="T94" fmla="*/ 40 w 352"/>
                <a:gd name="T95" fmla="*/ 222 h 295"/>
                <a:gd name="T96" fmla="*/ 38 w 352"/>
                <a:gd name="T97" fmla="*/ 218 h 295"/>
                <a:gd name="T98" fmla="*/ 35 w 352"/>
                <a:gd name="T99" fmla="*/ 198 h 295"/>
                <a:gd name="T100" fmla="*/ 28 w 352"/>
                <a:gd name="T101" fmla="*/ 184 h 295"/>
                <a:gd name="T102" fmla="*/ 24 w 352"/>
                <a:gd name="T103" fmla="*/ 164 h 295"/>
                <a:gd name="T104" fmla="*/ 20 w 352"/>
                <a:gd name="T105" fmla="*/ 139 h 295"/>
                <a:gd name="T106" fmla="*/ 4 w 352"/>
                <a:gd name="T107" fmla="*/ 113 h 295"/>
                <a:gd name="T108" fmla="*/ 4 w 352"/>
                <a:gd name="T109" fmla="*/ 80 h 295"/>
                <a:gd name="T110" fmla="*/ 6 w 352"/>
                <a:gd name="T111" fmla="*/ 63 h 295"/>
                <a:gd name="T112" fmla="*/ 45 w 352"/>
                <a:gd name="T113" fmla="*/ 45 h 295"/>
                <a:gd name="T114" fmla="*/ 64 w 352"/>
                <a:gd name="T115" fmla="*/ 32 h 295"/>
                <a:gd name="T116" fmla="*/ 89 w 352"/>
                <a:gd name="T117" fmla="*/ 12 h 295"/>
                <a:gd name="T118" fmla="*/ 121 w 352"/>
                <a:gd name="T119" fmla="*/ 2 h 295"/>
                <a:gd name="T120" fmla="*/ 132 w 352"/>
                <a:gd name="T121" fmla="*/ 14 h 295"/>
                <a:gd name="T122" fmla="*/ 151 w 352"/>
                <a:gd name="T123" fmla="*/ 2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52" h="295">
                  <a:moveTo>
                    <a:pt x="155" y="23"/>
                  </a:moveTo>
                  <a:cubicBezTo>
                    <a:pt x="157" y="23"/>
                    <a:pt x="166" y="16"/>
                    <a:pt x="166" y="16"/>
                  </a:cubicBezTo>
                  <a:cubicBezTo>
                    <a:pt x="166" y="16"/>
                    <a:pt x="171" y="18"/>
                    <a:pt x="174" y="17"/>
                  </a:cubicBezTo>
                  <a:cubicBezTo>
                    <a:pt x="177" y="17"/>
                    <a:pt x="187" y="16"/>
                    <a:pt x="187" y="16"/>
                  </a:cubicBezTo>
                  <a:cubicBezTo>
                    <a:pt x="187" y="16"/>
                    <a:pt x="192" y="16"/>
                    <a:pt x="194" y="16"/>
                  </a:cubicBezTo>
                  <a:cubicBezTo>
                    <a:pt x="196" y="16"/>
                    <a:pt x="205" y="15"/>
                    <a:pt x="207" y="15"/>
                  </a:cubicBezTo>
                  <a:cubicBezTo>
                    <a:pt x="209" y="15"/>
                    <a:pt x="215" y="14"/>
                    <a:pt x="216" y="13"/>
                  </a:cubicBezTo>
                  <a:cubicBezTo>
                    <a:pt x="218" y="13"/>
                    <a:pt x="230" y="12"/>
                    <a:pt x="231" y="12"/>
                  </a:cubicBezTo>
                  <a:cubicBezTo>
                    <a:pt x="233" y="12"/>
                    <a:pt x="252" y="10"/>
                    <a:pt x="252" y="10"/>
                  </a:cubicBezTo>
                  <a:cubicBezTo>
                    <a:pt x="260" y="5"/>
                    <a:pt x="260" y="5"/>
                    <a:pt x="260" y="5"/>
                  </a:cubicBezTo>
                  <a:cubicBezTo>
                    <a:pt x="269" y="3"/>
                    <a:pt x="269" y="3"/>
                    <a:pt x="269" y="3"/>
                  </a:cubicBezTo>
                  <a:cubicBezTo>
                    <a:pt x="269" y="3"/>
                    <a:pt x="272" y="0"/>
                    <a:pt x="272" y="1"/>
                  </a:cubicBezTo>
                  <a:cubicBezTo>
                    <a:pt x="273" y="3"/>
                    <a:pt x="275" y="6"/>
                    <a:pt x="275" y="6"/>
                  </a:cubicBezTo>
                  <a:cubicBezTo>
                    <a:pt x="275" y="6"/>
                    <a:pt x="286" y="6"/>
                    <a:pt x="286" y="6"/>
                  </a:cubicBezTo>
                  <a:cubicBezTo>
                    <a:pt x="286" y="7"/>
                    <a:pt x="289" y="13"/>
                    <a:pt x="289" y="13"/>
                  </a:cubicBezTo>
                  <a:cubicBezTo>
                    <a:pt x="292" y="16"/>
                    <a:pt x="292" y="16"/>
                    <a:pt x="292" y="16"/>
                  </a:cubicBezTo>
                  <a:cubicBezTo>
                    <a:pt x="292" y="16"/>
                    <a:pt x="293" y="21"/>
                    <a:pt x="293" y="24"/>
                  </a:cubicBezTo>
                  <a:cubicBezTo>
                    <a:pt x="294" y="26"/>
                    <a:pt x="301" y="38"/>
                    <a:pt x="301" y="38"/>
                  </a:cubicBezTo>
                  <a:cubicBezTo>
                    <a:pt x="306" y="49"/>
                    <a:pt x="306" y="49"/>
                    <a:pt x="306" y="49"/>
                  </a:cubicBezTo>
                  <a:cubicBezTo>
                    <a:pt x="314" y="60"/>
                    <a:pt x="314" y="60"/>
                    <a:pt x="314" y="60"/>
                  </a:cubicBezTo>
                  <a:cubicBezTo>
                    <a:pt x="315" y="68"/>
                    <a:pt x="315" y="68"/>
                    <a:pt x="315" y="68"/>
                  </a:cubicBezTo>
                  <a:cubicBezTo>
                    <a:pt x="315" y="68"/>
                    <a:pt x="318" y="71"/>
                    <a:pt x="318" y="73"/>
                  </a:cubicBezTo>
                  <a:cubicBezTo>
                    <a:pt x="318" y="74"/>
                    <a:pt x="318" y="77"/>
                    <a:pt x="318" y="78"/>
                  </a:cubicBezTo>
                  <a:cubicBezTo>
                    <a:pt x="319" y="78"/>
                    <a:pt x="320" y="83"/>
                    <a:pt x="319" y="83"/>
                  </a:cubicBezTo>
                  <a:cubicBezTo>
                    <a:pt x="318" y="84"/>
                    <a:pt x="314" y="90"/>
                    <a:pt x="314" y="90"/>
                  </a:cubicBezTo>
                  <a:cubicBezTo>
                    <a:pt x="310" y="92"/>
                    <a:pt x="310" y="92"/>
                    <a:pt x="310" y="92"/>
                  </a:cubicBezTo>
                  <a:cubicBezTo>
                    <a:pt x="305" y="99"/>
                    <a:pt x="305" y="99"/>
                    <a:pt x="305" y="99"/>
                  </a:cubicBezTo>
                  <a:cubicBezTo>
                    <a:pt x="302" y="108"/>
                    <a:pt x="302" y="108"/>
                    <a:pt x="302" y="108"/>
                  </a:cubicBezTo>
                  <a:cubicBezTo>
                    <a:pt x="301" y="111"/>
                    <a:pt x="301" y="111"/>
                    <a:pt x="301" y="111"/>
                  </a:cubicBezTo>
                  <a:cubicBezTo>
                    <a:pt x="301" y="111"/>
                    <a:pt x="302" y="114"/>
                    <a:pt x="303" y="114"/>
                  </a:cubicBezTo>
                  <a:cubicBezTo>
                    <a:pt x="305" y="114"/>
                    <a:pt x="312" y="115"/>
                    <a:pt x="312" y="115"/>
                  </a:cubicBezTo>
                  <a:cubicBezTo>
                    <a:pt x="318" y="119"/>
                    <a:pt x="318" y="119"/>
                    <a:pt x="318" y="119"/>
                  </a:cubicBezTo>
                  <a:cubicBezTo>
                    <a:pt x="318" y="123"/>
                    <a:pt x="318" y="123"/>
                    <a:pt x="318" y="123"/>
                  </a:cubicBezTo>
                  <a:cubicBezTo>
                    <a:pt x="318" y="123"/>
                    <a:pt x="319" y="131"/>
                    <a:pt x="319" y="132"/>
                  </a:cubicBezTo>
                  <a:cubicBezTo>
                    <a:pt x="319" y="132"/>
                    <a:pt x="318" y="139"/>
                    <a:pt x="318" y="139"/>
                  </a:cubicBezTo>
                  <a:cubicBezTo>
                    <a:pt x="318" y="139"/>
                    <a:pt x="320" y="143"/>
                    <a:pt x="320" y="144"/>
                  </a:cubicBezTo>
                  <a:cubicBezTo>
                    <a:pt x="321" y="145"/>
                    <a:pt x="323" y="147"/>
                    <a:pt x="323" y="148"/>
                  </a:cubicBezTo>
                  <a:cubicBezTo>
                    <a:pt x="324" y="148"/>
                    <a:pt x="324" y="149"/>
                    <a:pt x="324" y="149"/>
                  </a:cubicBezTo>
                  <a:cubicBezTo>
                    <a:pt x="326" y="154"/>
                    <a:pt x="326" y="154"/>
                    <a:pt x="326" y="154"/>
                  </a:cubicBezTo>
                  <a:cubicBezTo>
                    <a:pt x="326" y="158"/>
                    <a:pt x="326" y="158"/>
                    <a:pt x="326" y="158"/>
                  </a:cubicBezTo>
                  <a:cubicBezTo>
                    <a:pt x="326" y="158"/>
                    <a:pt x="326" y="161"/>
                    <a:pt x="328" y="161"/>
                  </a:cubicBezTo>
                  <a:cubicBezTo>
                    <a:pt x="330" y="161"/>
                    <a:pt x="331" y="162"/>
                    <a:pt x="331" y="164"/>
                  </a:cubicBezTo>
                  <a:cubicBezTo>
                    <a:pt x="331" y="166"/>
                    <a:pt x="336" y="168"/>
                    <a:pt x="336" y="168"/>
                  </a:cubicBezTo>
                  <a:cubicBezTo>
                    <a:pt x="336" y="168"/>
                    <a:pt x="336" y="172"/>
                    <a:pt x="337" y="173"/>
                  </a:cubicBezTo>
                  <a:cubicBezTo>
                    <a:pt x="339" y="174"/>
                    <a:pt x="341" y="175"/>
                    <a:pt x="344" y="175"/>
                  </a:cubicBezTo>
                  <a:cubicBezTo>
                    <a:pt x="347" y="176"/>
                    <a:pt x="346" y="180"/>
                    <a:pt x="348" y="181"/>
                  </a:cubicBezTo>
                  <a:cubicBezTo>
                    <a:pt x="350" y="182"/>
                    <a:pt x="352" y="184"/>
                    <a:pt x="350" y="184"/>
                  </a:cubicBezTo>
                  <a:cubicBezTo>
                    <a:pt x="349" y="185"/>
                    <a:pt x="346" y="185"/>
                    <a:pt x="346" y="185"/>
                  </a:cubicBezTo>
                  <a:cubicBezTo>
                    <a:pt x="346" y="185"/>
                    <a:pt x="345" y="186"/>
                    <a:pt x="345" y="188"/>
                  </a:cubicBezTo>
                  <a:cubicBezTo>
                    <a:pt x="346" y="189"/>
                    <a:pt x="346" y="189"/>
                    <a:pt x="346" y="189"/>
                  </a:cubicBezTo>
                  <a:cubicBezTo>
                    <a:pt x="350" y="194"/>
                    <a:pt x="350" y="194"/>
                    <a:pt x="350" y="194"/>
                  </a:cubicBezTo>
                  <a:cubicBezTo>
                    <a:pt x="350" y="200"/>
                    <a:pt x="350" y="200"/>
                    <a:pt x="350" y="200"/>
                  </a:cubicBezTo>
                  <a:cubicBezTo>
                    <a:pt x="350" y="200"/>
                    <a:pt x="350" y="202"/>
                    <a:pt x="350" y="204"/>
                  </a:cubicBezTo>
                  <a:cubicBezTo>
                    <a:pt x="350" y="205"/>
                    <a:pt x="349" y="207"/>
                    <a:pt x="347" y="207"/>
                  </a:cubicBezTo>
                  <a:cubicBezTo>
                    <a:pt x="345" y="207"/>
                    <a:pt x="345" y="210"/>
                    <a:pt x="344" y="210"/>
                  </a:cubicBezTo>
                  <a:cubicBezTo>
                    <a:pt x="343" y="211"/>
                    <a:pt x="341" y="208"/>
                    <a:pt x="340" y="211"/>
                  </a:cubicBezTo>
                  <a:cubicBezTo>
                    <a:pt x="339" y="215"/>
                    <a:pt x="337" y="218"/>
                    <a:pt x="337" y="219"/>
                  </a:cubicBezTo>
                  <a:cubicBezTo>
                    <a:pt x="336" y="220"/>
                    <a:pt x="333" y="221"/>
                    <a:pt x="333" y="223"/>
                  </a:cubicBezTo>
                  <a:cubicBezTo>
                    <a:pt x="332" y="225"/>
                    <a:pt x="332" y="223"/>
                    <a:pt x="330" y="228"/>
                  </a:cubicBezTo>
                  <a:cubicBezTo>
                    <a:pt x="328" y="233"/>
                    <a:pt x="327" y="235"/>
                    <a:pt x="327" y="235"/>
                  </a:cubicBezTo>
                  <a:cubicBezTo>
                    <a:pt x="318" y="247"/>
                    <a:pt x="318" y="247"/>
                    <a:pt x="318" y="247"/>
                  </a:cubicBezTo>
                  <a:cubicBezTo>
                    <a:pt x="318" y="247"/>
                    <a:pt x="313" y="255"/>
                    <a:pt x="313" y="256"/>
                  </a:cubicBezTo>
                  <a:cubicBezTo>
                    <a:pt x="313" y="257"/>
                    <a:pt x="313" y="261"/>
                    <a:pt x="313" y="261"/>
                  </a:cubicBezTo>
                  <a:cubicBezTo>
                    <a:pt x="317" y="265"/>
                    <a:pt x="317" y="265"/>
                    <a:pt x="317" y="265"/>
                  </a:cubicBezTo>
                  <a:cubicBezTo>
                    <a:pt x="317" y="269"/>
                    <a:pt x="317" y="269"/>
                    <a:pt x="317" y="269"/>
                  </a:cubicBezTo>
                  <a:cubicBezTo>
                    <a:pt x="317" y="269"/>
                    <a:pt x="317" y="272"/>
                    <a:pt x="318" y="273"/>
                  </a:cubicBezTo>
                  <a:cubicBezTo>
                    <a:pt x="319" y="273"/>
                    <a:pt x="319" y="273"/>
                    <a:pt x="319" y="273"/>
                  </a:cubicBezTo>
                  <a:cubicBezTo>
                    <a:pt x="318" y="276"/>
                    <a:pt x="318" y="276"/>
                    <a:pt x="318" y="276"/>
                  </a:cubicBezTo>
                  <a:cubicBezTo>
                    <a:pt x="318" y="276"/>
                    <a:pt x="319" y="279"/>
                    <a:pt x="320" y="279"/>
                  </a:cubicBezTo>
                  <a:cubicBezTo>
                    <a:pt x="320" y="279"/>
                    <a:pt x="322" y="280"/>
                    <a:pt x="322" y="280"/>
                  </a:cubicBezTo>
                  <a:cubicBezTo>
                    <a:pt x="322" y="280"/>
                    <a:pt x="324" y="282"/>
                    <a:pt x="324" y="282"/>
                  </a:cubicBezTo>
                  <a:cubicBezTo>
                    <a:pt x="325" y="283"/>
                    <a:pt x="324" y="285"/>
                    <a:pt x="324" y="285"/>
                  </a:cubicBezTo>
                  <a:cubicBezTo>
                    <a:pt x="324" y="285"/>
                    <a:pt x="324" y="286"/>
                    <a:pt x="323" y="286"/>
                  </a:cubicBezTo>
                  <a:cubicBezTo>
                    <a:pt x="322" y="286"/>
                    <a:pt x="322" y="286"/>
                    <a:pt x="320" y="286"/>
                  </a:cubicBezTo>
                  <a:cubicBezTo>
                    <a:pt x="319" y="285"/>
                    <a:pt x="316" y="285"/>
                    <a:pt x="315" y="285"/>
                  </a:cubicBezTo>
                  <a:cubicBezTo>
                    <a:pt x="314" y="285"/>
                    <a:pt x="314" y="285"/>
                    <a:pt x="314" y="285"/>
                  </a:cubicBezTo>
                  <a:cubicBezTo>
                    <a:pt x="313" y="285"/>
                    <a:pt x="313" y="285"/>
                    <a:pt x="312" y="286"/>
                  </a:cubicBezTo>
                  <a:cubicBezTo>
                    <a:pt x="312" y="285"/>
                    <a:pt x="312" y="285"/>
                    <a:pt x="312" y="285"/>
                  </a:cubicBezTo>
                  <a:cubicBezTo>
                    <a:pt x="312" y="284"/>
                    <a:pt x="312" y="283"/>
                    <a:pt x="312" y="283"/>
                  </a:cubicBezTo>
                  <a:cubicBezTo>
                    <a:pt x="312" y="283"/>
                    <a:pt x="309" y="283"/>
                    <a:pt x="309" y="283"/>
                  </a:cubicBezTo>
                  <a:cubicBezTo>
                    <a:pt x="308" y="283"/>
                    <a:pt x="307" y="283"/>
                    <a:pt x="307" y="283"/>
                  </a:cubicBezTo>
                  <a:cubicBezTo>
                    <a:pt x="307" y="283"/>
                    <a:pt x="305" y="282"/>
                    <a:pt x="305" y="282"/>
                  </a:cubicBezTo>
                  <a:cubicBezTo>
                    <a:pt x="305" y="282"/>
                    <a:pt x="304" y="282"/>
                    <a:pt x="304" y="282"/>
                  </a:cubicBezTo>
                  <a:cubicBezTo>
                    <a:pt x="304" y="281"/>
                    <a:pt x="303" y="282"/>
                    <a:pt x="303" y="282"/>
                  </a:cubicBezTo>
                  <a:cubicBezTo>
                    <a:pt x="302" y="282"/>
                    <a:pt x="302" y="282"/>
                    <a:pt x="302" y="282"/>
                  </a:cubicBezTo>
                  <a:cubicBezTo>
                    <a:pt x="300" y="282"/>
                    <a:pt x="300" y="282"/>
                    <a:pt x="300" y="282"/>
                  </a:cubicBezTo>
                  <a:cubicBezTo>
                    <a:pt x="300" y="282"/>
                    <a:pt x="300" y="281"/>
                    <a:pt x="300" y="281"/>
                  </a:cubicBezTo>
                  <a:cubicBezTo>
                    <a:pt x="300" y="280"/>
                    <a:pt x="299" y="281"/>
                    <a:pt x="299" y="281"/>
                  </a:cubicBezTo>
                  <a:cubicBezTo>
                    <a:pt x="299" y="281"/>
                    <a:pt x="297" y="281"/>
                    <a:pt x="297" y="281"/>
                  </a:cubicBezTo>
                  <a:cubicBezTo>
                    <a:pt x="297" y="280"/>
                    <a:pt x="296" y="280"/>
                    <a:pt x="296" y="280"/>
                  </a:cubicBezTo>
                  <a:cubicBezTo>
                    <a:pt x="296" y="280"/>
                    <a:pt x="293" y="280"/>
                    <a:pt x="292" y="280"/>
                  </a:cubicBezTo>
                  <a:cubicBezTo>
                    <a:pt x="292" y="279"/>
                    <a:pt x="292" y="279"/>
                    <a:pt x="292" y="279"/>
                  </a:cubicBezTo>
                  <a:cubicBezTo>
                    <a:pt x="292" y="279"/>
                    <a:pt x="292" y="278"/>
                    <a:pt x="292" y="277"/>
                  </a:cubicBezTo>
                  <a:cubicBezTo>
                    <a:pt x="292" y="277"/>
                    <a:pt x="291" y="277"/>
                    <a:pt x="291" y="276"/>
                  </a:cubicBezTo>
                  <a:cubicBezTo>
                    <a:pt x="291" y="276"/>
                    <a:pt x="290" y="275"/>
                    <a:pt x="290" y="275"/>
                  </a:cubicBezTo>
                  <a:cubicBezTo>
                    <a:pt x="290" y="274"/>
                    <a:pt x="289" y="274"/>
                    <a:pt x="289" y="273"/>
                  </a:cubicBezTo>
                  <a:cubicBezTo>
                    <a:pt x="289" y="273"/>
                    <a:pt x="288" y="274"/>
                    <a:pt x="288" y="274"/>
                  </a:cubicBezTo>
                  <a:cubicBezTo>
                    <a:pt x="287" y="274"/>
                    <a:pt x="286" y="273"/>
                    <a:pt x="286" y="273"/>
                  </a:cubicBezTo>
                  <a:cubicBezTo>
                    <a:pt x="285" y="272"/>
                    <a:pt x="285" y="272"/>
                    <a:pt x="285" y="272"/>
                  </a:cubicBezTo>
                  <a:cubicBezTo>
                    <a:pt x="285" y="272"/>
                    <a:pt x="284" y="272"/>
                    <a:pt x="283" y="272"/>
                  </a:cubicBezTo>
                  <a:cubicBezTo>
                    <a:pt x="283" y="272"/>
                    <a:pt x="283" y="274"/>
                    <a:pt x="283" y="274"/>
                  </a:cubicBezTo>
                  <a:cubicBezTo>
                    <a:pt x="283" y="274"/>
                    <a:pt x="282" y="274"/>
                    <a:pt x="281" y="273"/>
                  </a:cubicBezTo>
                  <a:cubicBezTo>
                    <a:pt x="281" y="273"/>
                    <a:pt x="280" y="272"/>
                    <a:pt x="279" y="272"/>
                  </a:cubicBezTo>
                  <a:cubicBezTo>
                    <a:pt x="279" y="272"/>
                    <a:pt x="278" y="272"/>
                    <a:pt x="277" y="271"/>
                  </a:cubicBezTo>
                  <a:cubicBezTo>
                    <a:pt x="277" y="271"/>
                    <a:pt x="276" y="271"/>
                    <a:pt x="276" y="271"/>
                  </a:cubicBezTo>
                  <a:cubicBezTo>
                    <a:pt x="276" y="271"/>
                    <a:pt x="272" y="272"/>
                    <a:pt x="272" y="272"/>
                  </a:cubicBezTo>
                  <a:cubicBezTo>
                    <a:pt x="272" y="272"/>
                    <a:pt x="272" y="273"/>
                    <a:pt x="271" y="273"/>
                  </a:cubicBezTo>
                  <a:cubicBezTo>
                    <a:pt x="271" y="274"/>
                    <a:pt x="270" y="273"/>
                    <a:pt x="270" y="273"/>
                  </a:cubicBezTo>
                  <a:cubicBezTo>
                    <a:pt x="270" y="273"/>
                    <a:pt x="269" y="273"/>
                    <a:pt x="268" y="273"/>
                  </a:cubicBezTo>
                  <a:cubicBezTo>
                    <a:pt x="268" y="273"/>
                    <a:pt x="267" y="273"/>
                    <a:pt x="267" y="273"/>
                  </a:cubicBezTo>
                  <a:cubicBezTo>
                    <a:pt x="267" y="273"/>
                    <a:pt x="266" y="272"/>
                    <a:pt x="265" y="272"/>
                  </a:cubicBezTo>
                  <a:cubicBezTo>
                    <a:pt x="265" y="272"/>
                    <a:pt x="264" y="272"/>
                    <a:pt x="264" y="272"/>
                  </a:cubicBezTo>
                  <a:cubicBezTo>
                    <a:pt x="264" y="272"/>
                    <a:pt x="263" y="273"/>
                    <a:pt x="263" y="273"/>
                  </a:cubicBezTo>
                  <a:cubicBezTo>
                    <a:pt x="262" y="274"/>
                    <a:pt x="262" y="274"/>
                    <a:pt x="262" y="274"/>
                  </a:cubicBezTo>
                  <a:cubicBezTo>
                    <a:pt x="262" y="275"/>
                    <a:pt x="262" y="275"/>
                    <a:pt x="262" y="275"/>
                  </a:cubicBezTo>
                  <a:cubicBezTo>
                    <a:pt x="260" y="274"/>
                    <a:pt x="260" y="274"/>
                    <a:pt x="260" y="274"/>
                  </a:cubicBezTo>
                  <a:cubicBezTo>
                    <a:pt x="260" y="274"/>
                    <a:pt x="259" y="274"/>
                    <a:pt x="258" y="274"/>
                  </a:cubicBezTo>
                  <a:cubicBezTo>
                    <a:pt x="256" y="275"/>
                    <a:pt x="257" y="276"/>
                    <a:pt x="257" y="276"/>
                  </a:cubicBezTo>
                  <a:cubicBezTo>
                    <a:pt x="258" y="276"/>
                    <a:pt x="259" y="278"/>
                    <a:pt x="259" y="278"/>
                  </a:cubicBezTo>
                  <a:cubicBezTo>
                    <a:pt x="259" y="278"/>
                    <a:pt x="256" y="279"/>
                    <a:pt x="256" y="279"/>
                  </a:cubicBezTo>
                  <a:cubicBezTo>
                    <a:pt x="255" y="280"/>
                    <a:pt x="255" y="280"/>
                    <a:pt x="255" y="281"/>
                  </a:cubicBezTo>
                  <a:cubicBezTo>
                    <a:pt x="255" y="281"/>
                    <a:pt x="254" y="282"/>
                    <a:pt x="254" y="283"/>
                  </a:cubicBezTo>
                  <a:cubicBezTo>
                    <a:pt x="254" y="283"/>
                    <a:pt x="253" y="282"/>
                    <a:pt x="252" y="282"/>
                  </a:cubicBezTo>
                  <a:cubicBezTo>
                    <a:pt x="251" y="282"/>
                    <a:pt x="251" y="281"/>
                    <a:pt x="251" y="281"/>
                  </a:cubicBezTo>
                  <a:cubicBezTo>
                    <a:pt x="250" y="282"/>
                    <a:pt x="250" y="282"/>
                    <a:pt x="250" y="282"/>
                  </a:cubicBezTo>
                  <a:cubicBezTo>
                    <a:pt x="249" y="282"/>
                    <a:pt x="249" y="282"/>
                    <a:pt x="249" y="282"/>
                  </a:cubicBezTo>
                  <a:cubicBezTo>
                    <a:pt x="249" y="282"/>
                    <a:pt x="248" y="281"/>
                    <a:pt x="248" y="280"/>
                  </a:cubicBezTo>
                  <a:cubicBezTo>
                    <a:pt x="248" y="280"/>
                    <a:pt x="248" y="280"/>
                    <a:pt x="248" y="280"/>
                  </a:cubicBezTo>
                  <a:cubicBezTo>
                    <a:pt x="247" y="280"/>
                    <a:pt x="246" y="280"/>
                    <a:pt x="246" y="279"/>
                  </a:cubicBezTo>
                  <a:cubicBezTo>
                    <a:pt x="245" y="277"/>
                    <a:pt x="245" y="277"/>
                    <a:pt x="245" y="277"/>
                  </a:cubicBezTo>
                  <a:cubicBezTo>
                    <a:pt x="245" y="277"/>
                    <a:pt x="243" y="278"/>
                    <a:pt x="243" y="279"/>
                  </a:cubicBezTo>
                  <a:cubicBezTo>
                    <a:pt x="242" y="279"/>
                    <a:pt x="243" y="279"/>
                    <a:pt x="242" y="278"/>
                  </a:cubicBezTo>
                  <a:cubicBezTo>
                    <a:pt x="241" y="278"/>
                    <a:pt x="241" y="279"/>
                    <a:pt x="241" y="279"/>
                  </a:cubicBezTo>
                  <a:cubicBezTo>
                    <a:pt x="241" y="279"/>
                    <a:pt x="241" y="279"/>
                    <a:pt x="241" y="279"/>
                  </a:cubicBezTo>
                  <a:cubicBezTo>
                    <a:pt x="241" y="280"/>
                    <a:pt x="240" y="280"/>
                    <a:pt x="240" y="280"/>
                  </a:cubicBezTo>
                  <a:cubicBezTo>
                    <a:pt x="240" y="281"/>
                    <a:pt x="239" y="280"/>
                    <a:pt x="239" y="280"/>
                  </a:cubicBezTo>
                  <a:cubicBezTo>
                    <a:pt x="238" y="280"/>
                    <a:pt x="237" y="280"/>
                    <a:pt x="237" y="280"/>
                  </a:cubicBezTo>
                  <a:cubicBezTo>
                    <a:pt x="237" y="280"/>
                    <a:pt x="237" y="279"/>
                    <a:pt x="237" y="279"/>
                  </a:cubicBezTo>
                  <a:cubicBezTo>
                    <a:pt x="235" y="280"/>
                    <a:pt x="235" y="280"/>
                    <a:pt x="235" y="280"/>
                  </a:cubicBezTo>
                  <a:cubicBezTo>
                    <a:pt x="235" y="280"/>
                    <a:pt x="235" y="281"/>
                    <a:pt x="235" y="281"/>
                  </a:cubicBezTo>
                  <a:cubicBezTo>
                    <a:pt x="235" y="281"/>
                    <a:pt x="234" y="281"/>
                    <a:pt x="233" y="282"/>
                  </a:cubicBezTo>
                  <a:cubicBezTo>
                    <a:pt x="231" y="282"/>
                    <a:pt x="232" y="281"/>
                    <a:pt x="231" y="282"/>
                  </a:cubicBezTo>
                  <a:cubicBezTo>
                    <a:pt x="231" y="282"/>
                    <a:pt x="231" y="282"/>
                    <a:pt x="231" y="283"/>
                  </a:cubicBezTo>
                  <a:cubicBezTo>
                    <a:pt x="231" y="283"/>
                    <a:pt x="232" y="283"/>
                    <a:pt x="231" y="284"/>
                  </a:cubicBezTo>
                  <a:cubicBezTo>
                    <a:pt x="230" y="285"/>
                    <a:pt x="230" y="284"/>
                    <a:pt x="230" y="284"/>
                  </a:cubicBezTo>
                  <a:cubicBezTo>
                    <a:pt x="229" y="284"/>
                    <a:pt x="228" y="285"/>
                    <a:pt x="228" y="285"/>
                  </a:cubicBezTo>
                  <a:cubicBezTo>
                    <a:pt x="228" y="285"/>
                    <a:pt x="228" y="286"/>
                    <a:pt x="228" y="286"/>
                  </a:cubicBezTo>
                  <a:cubicBezTo>
                    <a:pt x="228" y="286"/>
                    <a:pt x="227" y="286"/>
                    <a:pt x="226" y="286"/>
                  </a:cubicBezTo>
                  <a:cubicBezTo>
                    <a:pt x="225" y="286"/>
                    <a:pt x="226" y="287"/>
                    <a:pt x="226" y="287"/>
                  </a:cubicBezTo>
                  <a:cubicBezTo>
                    <a:pt x="226" y="287"/>
                    <a:pt x="226" y="288"/>
                    <a:pt x="225" y="289"/>
                  </a:cubicBezTo>
                  <a:cubicBezTo>
                    <a:pt x="225" y="289"/>
                    <a:pt x="225" y="290"/>
                    <a:pt x="225" y="291"/>
                  </a:cubicBezTo>
                  <a:cubicBezTo>
                    <a:pt x="225" y="291"/>
                    <a:pt x="225" y="291"/>
                    <a:pt x="225" y="293"/>
                  </a:cubicBezTo>
                  <a:cubicBezTo>
                    <a:pt x="225" y="294"/>
                    <a:pt x="225" y="294"/>
                    <a:pt x="225" y="294"/>
                  </a:cubicBezTo>
                  <a:cubicBezTo>
                    <a:pt x="225" y="294"/>
                    <a:pt x="224" y="294"/>
                    <a:pt x="224" y="294"/>
                  </a:cubicBezTo>
                  <a:cubicBezTo>
                    <a:pt x="224" y="293"/>
                    <a:pt x="223" y="294"/>
                    <a:pt x="223" y="294"/>
                  </a:cubicBezTo>
                  <a:cubicBezTo>
                    <a:pt x="223" y="294"/>
                    <a:pt x="222" y="293"/>
                    <a:pt x="222" y="292"/>
                  </a:cubicBezTo>
                  <a:cubicBezTo>
                    <a:pt x="222" y="292"/>
                    <a:pt x="221" y="292"/>
                    <a:pt x="221" y="292"/>
                  </a:cubicBezTo>
                  <a:cubicBezTo>
                    <a:pt x="221" y="292"/>
                    <a:pt x="219" y="293"/>
                    <a:pt x="219" y="293"/>
                  </a:cubicBezTo>
                  <a:cubicBezTo>
                    <a:pt x="219" y="293"/>
                    <a:pt x="219" y="294"/>
                    <a:pt x="219" y="294"/>
                  </a:cubicBezTo>
                  <a:cubicBezTo>
                    <a:pt x="218" y="294"/>
                    <a:pt x="216" y="295"/>
                    <a:pt x="216" y="295"/>
                  </a:cubicBezTo>
                  <a:cubicBezTo>
                    <a:pt x="216" y="295"/>
                    <a:pt x="215" y="295"/>
                    <a:pt x="215" y="295"/>
                  </a:cubicBezTo>
                  <a:cubicBezTo>
                    <a:pt x="214" y="294"/>
                    <a:pt x="214" y="294"/>
                    <a:pt x="214" y="294"/>
                  </a:cubicBezTo>
                  <a:cubicBezTo>
                    <a:pt x="214" y="293"/>
                    <a:pt x="214" y="293"/>
                    <a:pt x="214" y="293"/>
                  </a:cubicBezTo>
                  <a:cubicBezTo>
                    <a:pt x="216" y="291"/>
                    <a:pt x="216" y="291"/>
                    <a:pt x="216" y="291"/>
                  </a:cubicBezTo>
                  <a:cubicBezTo>
                    <a:pt x="215" y="288"/>
                    <a:pt x="215" y="288"/>
                    <a:pt x="215" y="288"/>
                  </a:cubicBezTo>
                  <a:cubicBezTo>
                    <a:pt x="213" y="286"/>
                    <a:pt x="213" y="286"/>
                    <a:pt x="213" y="286"/>
                  </a:cubicBezTo>
                  <a:cubicBezTo>
                    <a:pt x="213" y="285"/>
                    <a:pt x="213" y="285"/>
                    <a:pt x="213" y="285"/>
                  </a:cubicBezTo>
                  <a:cubicBezTo>
                    <a:pt x="210" y="285"/>
                    <a:pt x="210" y="285"/>
                    <a:pt x="210" y="285"/>
                  </a:cubicBezTo>
                  <a:cubicBezTo>
                    <a:pt x="208" y="284"/>
                    <a:pt x="208" y="284"/>
                    <a:pt x="208" y="284"/>
                  </a:cubicBezTo>
                  <a:cubicBezTo>
                    <a:pt x="207" y="283"/>
                    <a:pt x="207" y="283"/>
                    <a:pt x="207" y="283"/>
                  </a:cubicBezTo>
                  <a:cubicBezTo>
                    <a:pt x="204" y="281"/>
                    <a:pt x="204" y="281"/>
                    <a:pt x="204" y="281"/>
                  </a:cubicBezTo>
                  <a:cubicBezTo>
                    <a:pt x="202" y="275"/>
                    <a:pt x="202" y="275"/>
                    <a:pt x="202" y="275"/>
                  </a:cubicBezTo>
                  <a:cubicBezTo>
                    <a:pt x="199" y="275"/>
                    <a:pt x="199" y="275"/>
                    <a:pt x="199" y="275"/>
                  </a:cubicBezTo>
                  <a:cubicBezTo>
                    <a:pt x="199" y="275"/>
                    <a:pt x="197" y="277"/>
                    <a:pt x="197" y="278"/>
                  </a:cubicBezTo>
                  <a:cubicBezTo>
                    <a:pt x="197" y="279"/>
                    <a:pt x="195" y="279"/>
                    <a:pt x="195" y="279"/>
                  </a:cubicBezTo>
                  <a:cubicBezTo>
                    <a:pt x="193" y="282"/>
                    <a:pt x="193" y="282"/>
                    <a:pt x="193" y="282"/>
                  </a:cubicBezTo>
                  <a:cubicBezTo>
                    <a:pt x="193" y="282"/>
                    <a:pt x="193" y="286"/>
                    <a:pt x="193" y="287"/>
                  </a:cubicBezTo>
                  <a:cubicBezTo>
                    <a:pt x="193" y="288"/>
                    <a:pt x="191" y="286"/>
                    <a:pt x="191" y="286"/>
                  </a:cubicBezTo>
                  <a:cubicBezTo>
                    <a:pt x="191" y="286"/>
                    <a:pt x="189" y="287"/>
                    <a:pt x="188" y="288"/>
                  </a:cubicBezTo>
                  <a:cubicBezTo>
                    <a:pt x="187" y="289"/>
                    <a:pt x="185" y="289"/>
                    <a:pt x="185" y="289"/>
                  </a:cubicBezTo>
                  <a:cubicBezTo>
                    <a:pt x="185" y="289"/>
                    <a:pt x="184" y="287"/>
                    <a:pt x="183" y="286"/>
                  </a:cubicBezTo>
                  <a:cubicBezTo>
                    <a:pt x="183" y="286"/>
                    <a:pt x="183" y="285"/>
                    <a:pt x="183" y="283"/>
                  </a:cubicBezTo>
                  <a:cubicBezTo>
                    <a:pt x="183" y="282"/>
                    <a:pt x="181" y="284"/>
                    <a:pt x="181" y="284"/>
                  </a:cubicBezTo>
                  <a:cubicBezTo>
                    <a:pt x="181" y="284"/>
                    <a:pt x="181" y="284"/>
                    <a:pt x="181" y="284"/>
                  </a:cubicBezTo>
                  <a:cubicBezTo>
                    <a:pt x="181" y="283"/>
                    <a:pt x="181" y="283"/>
                    <a:pt x="181" y="283"/>
                  </a:cubicBezTo>
                  <a:cubicBezTo>
                    <a:pt x="180" y="281"/>
                    <a:pt x="179" y="280"/>
                    <a:pt x="179" y="280"/>
                  </a:cubicBezTo>
                  <a:cubicBezTo>
                    <a:pt x="179" y="280"/>
                    <a:pt x="178" y="278"/>
                    <a:pt x="178" y="276"/>
                  </a:cubicBezTo>
                  <a:cubicBezTo>
                    <a:pt x="178" y="275"/>
                    <a:pt x="174" y="273"/>
                    <a:pt x="174" y="273"/>
                  </a:cubicBezTo>
                  <a:cubicBezTo>
                    <a:pt x="174" y="273"/>
                    <a:pt x="175" y="275"/>
                    <a:pt x="173" y="273"/>
                  </a:cubicBezTo>
                  <a:cubicBezTo>
                    <a:pt x="171" y="270"/>
                    <a:pt x="169" y="270"/>
                    <a:pt x="169" y="270"/>
                  </a:cubicBezTo>
                  <a:cubicBezTo>
                    <a:pt x="168" y="262"/>
                    <a:pt x="168" y="262"/>
                    <a:pt x="168" y="262"/>
                  </a:cubicBezTo>
                  <a:cubicBezTo>
                    <a:pt x="160" y="264"/>
                    <a:pt x="160" y="264"/>
                    <a:pt x="160" y="264"/>
                  </a:cubicBezTo>
                  <a:cubicBezTo>
                    <a:pt x="160" y="264"/>
                    <a:pt x="155" y="262"/>
                    <a:pt x="154" y="261"/>
                  </a:cubicBezTo>
                  <a:cubicBezTo>
                    <a:pt x="153" y="260"/>
                    <a:pt x="150" y="259"/>
                    <a:pt x="150" y="259"/>
                  </a:cubicBezTo>
                  <a:cubicBezTo>
                    <a:pt x="147" y="262"/>
                    <a:pt x="147" y="262"/>
                    <a:pt x="147" y="262"/>
                  </a:cubicBezTo>
                  <a:cubicBezTo>
                    <a:pt x="144" y="262"/>
                    <a:pt x="144" y="262"/>
                    <a:pt x="144" y="262"/>
                  </a:cubicBezTo>
                  <a:cubicBezTo>
                    <a:pt x="144" y="262"/>
                    <a:pt x="140" y="261"/>
                    <a:pt x="139" y="260"/>
                  </a:cubicBezTo>
                  <a:cubicBezTo>
                    <a:pt x="137" y="258"/>
                    <a:pt x="138" y="257"/>
                    <a:pt x="137" y="257"/>
                  </a:cubicBezTo>
                  <a:cubicBezTo>
                    <a:pt x="135" y="257"/>
                    <a:pt x="134" y="255"/>
                    <a:pt x="134" y="255"/>
                  </a:cubicBezTo>
                  <a:cubicBezTo>
                    <a:pt x="134" y="255"/>
                    <a:pt x="136" y="252"/>
                    <a:pt x="137" y="251"/>
                  </a:cubicBezTo>
                  <a:cubicBezTo>
                    <a:pt x="137" y="250"/>
                    <a:pt x="139" y="251"/>
                    <a:pt x="138" y="248"/>
                  </a:cubicBezTo>
                  <a:cubicBezTo>
                    <a:pt x="136" y="246"/>
                    <a:pt x="135" y="245"/>
                    <a:pt x="135" y="245"/>
                  </a:cubicBezTo>
                  <a:cubicBezTo>
                    <a:pt x="135" y="245"/>
                    <a:pt x="135" y="247"/>
                    <a:pt x="133" y="248"/>
                  </a:cubicBezTo>
                  <a:cubicBezTo>
                    <a:pt x="131" y="248"/>
                    <a:pt x="128" y="249"/>
                    <a:pt x="128" y="249"/>
                  </a:cubicBezTo>
                  <a:cubicBezTo>
                    <a:pt x="117" y="244"/>
                    <a:pt x="117" y="244"/>
                    <a:pt x="117" y="244"/>
                  </a:cubicBezTo>
                  <a:cubicBezTo>
                    <a:pt x="117" y="244"/>
                    <a:pt x="114" y="243"/>
                    <a:pt x="113" y="243"/>
                  </a:cubicBezTo>
                  <a:cubicBezTo>
                    <a:pt x="112" y="244"/>
                    <a:pt x="108" y="243"/>
                    <a:pt x="108" y="243"/>
                  </a:cubicBezTo>
                  <a:cubicBezTo>
                    <a:pt x="110" y="247"/>
                    <a:pt x="110" y="247"/>
                    <a:pt x="110" y="247"/>
                  </a:cubicBezTo>
                  <a:cubicBezTo>
                    <a:pt x="112" y="253"/>
                    <a:pt x="112" y="253"/>
                    <a:pt x="112" y="253"/>
                  </a:cubicBezTo>
                  <a:cubicBezTo>
                    <a:pt x="106" y="255"/>
                    <a:pt x="106" y="255"/>
                    <a:pt x="106" y="255"/>
                  </a:cubicBezTo>
                  <a:cubicBezTo>
                    <a:pt x="105" y="260"/>
                    <a:pt x="105" y="260"/>
                    <a:pt x="105" y="260"/>
                  </a:cubicBezTo>
                  <a:cubicBezTo>
                    <a:pt x="105" y="260"/>
                    <a:pt x="99" y="264"/>
                    <a:pt x="99" y="262"/>
                  </a:cubicBezTo>
                  <a:cubicBezTo>
                    <a:pt x="98" y="261"/>
                    <a:pt x="97" y="257"/>
                    <a:pt x="97" y="257"/>
                  </a:cubicBezTo>
                  <a:cubicBezTo>
                    <a:pt x="97" y="257"/>
                    <a:pt x="96" y="255"/>
                    <a:pt x="95" y="254"/>
                  </a:cubicBezTo>
                  <a:cubicBezTo>
                    <a:pt x="93" y="253"/>
                    <a:pt x="92" y="252"/>
                    <a:pt x="92" y="252"/>
                  </a:cubicBezTo>
                  <a:cubicBezTo>
                    <a:pt x="89" y="251"/>
                    <a:pt x="89" y="251"/>
                    <a:pt x="89" y="251"/>
                  </a:cubicBezTo>
                  <a:cubicBezTo>
                    <a:pt x="89" y="251"/>
                    <a:pt x="88" y="247"/>
                    <a:pt x="87" y="247"/>
                  </a:cubicBezTo>
                  <a:cubicBezTo>
                    <a:pt x="86" y="247"/>
                    <a:pt x="85" y="247"/>
                    <a:pt x="85" y="247"/>
                  </a:cubicBezTo>
                  <a:cubicBezTo>
                    <a:pt x="85" y="244"/>
                    <a:pt x="85" y="244"/>
                    <a:pt x="85" y="244"/>
                  </a:cubicBezTo>
                  <a:cubicBezTo>
                    <a:pt x="87" y="241"/>
                    <a:pt x="87" y="241"/>
                    <a:pt x="87" y="241"/>
                  </a:cubicBezTo>
                  <a:cubicBezTo>
                    <a:pt x="87" y="241"/>
                    <a:pt x="88" y="242"/>
                    <a:pt x="88" y="238"/>
                  </a:cubicBezTo>
                  <a:cubicBezTo>
                    <a:pt x="89" y="233"/>
                    <a:pt x="86" y="233"/>
                    <a:pt x="86" y="233"/>
                  </a:cubicBezTo>
                  <a:cubicBezTo>
                    <a:pt x="83" y="234"/>
                    <a:pt x="83" y="234"/>
                    <a:pt x="83" y="234"/>
                  </a:cubicBezTo>
                  <a:cubicBezTo>
                    <a:pt x="79" y="236"/>
                    <a:pt x="79" y="236"/>
                    <a:pt x="79" y="236"/>
                  </a:cubicBezTo>
                  <a:cubicBezTo>
                    <a:pt x="77" y="236"/>
                    <a:pt x="77" y="236"/>
                    <a:pt x="77" y="236"/>
                  </a:cubicBezTo>
                  <a:cubicBezTo>
                    <a:pt x="76" y="236"/>
                    <a:pt x="74" y="233"/>
                    <a:pt x="74" y="233"/>
                  </a:cubicBezTo>
                  <a:cubicBezTo>
                    <a:pt x="74" y="233"/>
                    <a:pt x="76" y="230"/>
                    <a:pt x="73" y="233"/>
                  </a:cubicBezTo>
                  <a:cubicBezTo>
                    <a:pt x="70" y="236"/>
                    <a:pt x="68" y="232"/>
                    <a:pt x="68" y="232"/>
                  </a:cubicBezTo>
                  <a:cubicBezTo>
                    <a:pt x="67" y="231"/>
                    <a:pt x="67" y="231"/>
                    <a:pt x="67" y="231"/>
                  </a:cubicBezTo>
                  <a:cubicBezTo>
                    <a:pt x="67" y="231"/>
                    <a:pt x="67" y="231"/>
                    <a:pt x="66" y="231"/>
                  </a:cubicBezTo>
                  <a:cubicBezTo>
                    <a:pt x="65" y="232"/>
                    <a:pt x="62" y="232"/>
                    <a:pt x="62" y="231"/>
                  </a:cubicBezTo>
                  <a:cubicBezTo>
                    <a:pt x="61" y="229"/>
                    <a:pt x="59" y="228"/>
                    <a:pt x="59" y="228"/>
                  </a:cubicBezTo>
                  <a:cubicBezTo>
                    <a:pt x="56" y="229"/>
                    <a:pt x="56" y="229"/>
                    <a:pt x="56" y="229"/>
                  </a:cubicBezTo>
                  <a:cubicBezTo>
                    <a:pt x="56" y="229"/>
                    <a:pt x="54" y="229"/>
                    <a:pt x="53" y="229"/>
                  </a:cubicBezTo>
                  <a:cubicBezTo>
                    <a:pt x="53" y="228"/>
                    <a:pt x="53" y="227"/>
                    <a:pt x="51" y="226"/>
                  </a:cubicBezTo>
                  <a:cubicBezTo>
                    <a:pt x="49" y="225"/>
                    <a:pt x="48" y="222"/>
                    <a:pt x="48" y="222"/>
                  </a:cubicBezTo>
                  <a:cubicBezTo>
                    <a:pt x="48" y="222"/>
                    <a:pt x="49" y="220"/>
                    <a:pt x="47" y="220"/>
                  </a:cubicBezTo>
                  <a:cubicBezTo>
                    <a:pt x="46" y="220"/>
                    <a:pt x="44" y="219"/>
                    <a:pt x="44" y="219"/>
                  </a:cubicBezTo>
                  <a:cubicBezTo>
                    <a:pt x="44" y="219"/>
                    <a:pt x="41" y="217"/>
                    <a:pt x="41" y="218"/>
                  </a:cubicBezTo>
                  <a:cubicBezTo>
                    <a:pt x="40" y="219"/>
                    <a:pt x="40" y="221"/>
                    <a:pt x="40" y="222"/>
                  </a:cubicBezTo>
                  <a:cubicBezTo>
                    <a:pt x="40" y="222"/>
                    <a:pt x="41" y="225"/>
                    <a:pt x="41" y="225"/>
                  </a:cubicBezTo>
                  <a:cubicBezTo>
                    <a:pt x="41" y="225"/>
                    <a:pt x="37" y="227"/>
                    <a:pt x="36" y="227"/>
                  </a:cubicBezTo>
                  <a:cubicBezTo>
                    <a:pt x="35" y="227"/>
                    <a:pt x="34" y="228"/>
                    <a:pt x="34" y="226"/>
                  </a:cubicBezTo>
                  <a:cubicBezTo>
                    <a:pt x="34" y="225"/>
                    <a:pt x="36" y="220"/>
                    <a:pt x="36" y="220"/>
                  </a:cubicBezTo>
                  <a:cubicBezTo>
                    <a:pt x="37" y="219"/>
                    <a:pt x="38" y="218"/>
                    <a:pt x="38" y="218"/>
                  </a:cubicBezTo>
                  <a:cubicBezTo>
                    <a:pt x="38" y="218"/>
                    <a:pt x="37" y="216"/>
                    <a:pt x="37" y="215"/>
                  </a:cubicBezTo>
                  <a:cubicBezTo>
                    <a:pt x="37" y="214"/>
                    <a:pt x="36" y="214"/>
                    <a:pt x="38" y="211"/>
                  </a:cubicBezTo>
                  <a:cubicBezTo>
                    <a:pt x="41" y="208"/>
                    <a:pt x="41" y="206"/>
                    <a:pt x="41" y="206"/>
                  </a:cubicBezTo>
                  <a:cubicBezTo>
                    <a:pt x="41" y="206"/>
                    <a:pt x="39" y="203"/>
                    <a:pt x="38" y="202"/>
                  </a:cubicBezTo>
                  <a:cubicBezTo>
                    <a:pt x="38" y="202"/>
                    <a:pt x="35" y="198"/>
                    <a:pt x="35" y="198"/>
                  </a:cubicBezTo>
                  <a:cubicBezTo>
                    <a:pt x="35" y="197"/>
                    <a:pt x="35" y="195"/>
                    <a:pt x="35" y="195"/>
                  </a:cubicBezTo>
                  <a:cubicBezTo>
                    <a:pt x="35" y="195"/>
                    <a:pt x="33" y="193"/>
                    <a:pt x="32" y="193"/>
                  </a:cubicBezTo>
                  <a:cubicBezTo>
                    <a:pt x="31" y="193"/>
                    <a:pt x="28" y="192"/>
                    <a:pt x="28" y="192"/>
                  </a:cubicBezTo>
                  <a:cubicBezTo>
                    <a:pt x="28" y="189"/>
                    <a:pt x="28" y="189"/>
                    <a:pt x="28" y="189"/>
                  </a:cubicBezTo>
                  <a:cubicBezTo>
                    <a:pt x="28" y="184"/>
                    <a:pt x="28" y="184"/>
                    <a:pt x="28" y="184"/>
                  </a:cubicBezTo>
                  <a:cubicBezTo>
                    <a:pt x="24" y="179"/>
                    <a:pt x="24" y="179"/>
                    <a:pt x="24" y="179"/>
                  </a:cubicBezTo>
                  <a:cubicBezTo>
                    <a:pt x="23" y="176"/>
                    <a:pt x="23" y="176"/>
                    <a:pt x="23" y="176"/>
                  </a:cubicBezTo>
                  <a:cubicBezTo>
                    <a:pt x="23" y="176"/>
                    <a:pt x="24" y="174"/>
                    <a:pt x="24" y="172"/>
                  </a:cubicBezTo>
                  <a:cubicBezTo>
                    <a:pt x="25" y="171"/>
                    <a:pt x="26" y="168"/>
                    <a:pt x="26" y="168"/>
                  </a:cubicBezTo>
                  <a:cubicBezTo>
                    <a:pt x="24" y="164"/>
                    <a:pt x="24" y="164"/>
                    <a:pt x="24" y="164"/>
                  </a:cubicBezTo>
                  <a:cubicBezTo>
                    <a:pt x="24" y="164"/>
                    <a:pt x="23" y="163"/>
                    <a:pt x="24" y="162"/>
                  </a:cubicBezTo>
                  <a:cubicBezTo>
                    <a:pt x="24" y="161"/>
                    <a:pt x="23" y="155"/>
                    <a:pt x="23" y="155"/>
                  </a:cubicBezTo>
                  <a:cubicBezTo>
                    <a:pt x="23" y="155"/>
                    <a:pt x="22" y="149"/>
                    <a:pt x="21" y="150"/>
                  </a:cubicBezTo>
                  <a:cubicBezTo>
                    <a:pt x="19" y="150"/>
                    <a:pt x="18" y="146"/>
                    <a:pt x="18" y="146"/>
                  </a:cubicBezTo>
                  <a:cubicBezTo>
                    <a:pt x="20" y="139"/>
                    <a:pt x="20" y="139"/>
                    <a:pt x="20" y="139"/>
                  </a:cubicBezTo>
                  <a:cubicBezTo>
                    <a:pt x="20" y="139"/>
                    <a:pt x="21" y="134"/>
                    <a:pt x="18" y="132"/>
                  </a:cubicBezTo>
                  <a:cubicBezTo>
                    <a:pt x="15" y="131"/>
                    <a:pt x="9" y="128"/>
                    <a:pt x="8" y="127"/>
                  </a:cubicBezTo>
                  <a:cubicBezTo>
                    <a:pt x="8" y="127"/>
                    <a:pt x="5" y="124"/>
                    <a:pt x="4" y="123"/>
                  </a:cubicBezTo>
                  <a:cubicBezTo>
                    <a:pt x="3" y="123"/>
                    <a:pt x="2" y="122"/>
                    <a:pt x="2" y="122"/>
                  </a:cubicBezTo>
                  <a:cubicBezTo>
                    <a:pt x="4" y="113"/>
                    <a:pt x="4" y="113"/>
                    <a:pt x="4" y="113"/>
                  </a:cubicBezTo>
                  <a:cubicBezTo>
                    <a:pt x="9" y="109"/>
                    <a:pt x="9" y="109"/>
                    <a:pt x="9" y="109"/>
                  </a:cubicBezTo>
                  <a:cubicBezTo>
                    <a:pt x="9" y="101"/>
                    <a:pt x="9" y="101"/>
                    <a:pt x="9" y="101"/>
                  </a:cubicBezTo>
                  <a:cubicBezTo>
                    <a:pt x="9" y="92"/>
                    <a:pt x="9" y="92"/>
                    <a:pt x="9" y="92"/>
                  </a:cubicBezTo>
                  <a:cubicBezTo>
                    <a:pt x="9" y="92"/>
                    <a:pt x="10" y="91"/>
                    <a:pt x="7" y="87"/>
                  </a:cubicBezTo>
                  <a:cubicBezTo>
                    <a:pt x="5" y="84"/>
                    <a:pt x="4" y="80"/>
                    <a:pt x="4" y="80"/>
                  </a:cubicBezTo>
                  <a:cubicBezTo>
                    <a:pt x="4" y="79"/>
                    <a:pt x="3" y="75"/>
                    <a:pt x="2" y="74"/>
                  </a:cubicBezTo>
                  <a:cubicBezTo>
                    <a:pt x="2" y="73"/>
                    <a:pt x="2" y="72"/>
                    <a:pt x="2" y="70"/>
                  </a:cubicBezTo>
                  <a:cubicBezTo>
                    <a:pt x="3" y="69"/>
                    <a:pt x="0" y="66"/>
                    <a:pt x="0" y="66"/>
                  </a:cubicBezTo>
                  <a:cubicBezTo>
                    <a:pt x="0" y="66"/>
                    <a:pt x="1" y="64"/>
                    <a:pt x="2" y="64"/>
                  </a:cubicBezTo>
                  <a:cubicBezTo>
                    <a:pt x="3" y="64"/>
                    <a:pt x="4" y="63"/>
                    <a:pt x="6" y="63"/>
                  </a:cubicBezTo>
                  <a:cubicBezTo>
                    <a:pt x="8" y="63"/>
                    <a:pt x="9" y="61"/>
                    <a:pt x="11" y="61"/>
                  </a:cubicBezTo>
                  <a:cubicBezTo>
                    <a:pt x="12" y="60"/>
                    <a:pt x="12" y="58"/>
                    <a:pt x="13" y="58"/>
                  </a:cubicBezTo>
                  <a:cubicBezTo>
                    <a:pt x="15" y="57"/>
                    <a:pt x="17" y="58"/>
                    <a:pt x="20" y="56"/>
                  </a:cubicBezTo>
                  <a:cubicBezTo>
                    <a:pt x="23" y="55"/>
                    <a:pt x="23" y="54"/>
                    <a:pt x="25" y="52"/>
                  </a:cubicBezTo>
                  <a:cubicBezTo>
                    <a:pt x="26" y="51"/>
                    <a:pt x="45" y="45"/>
                    <a:pt x="45" y="45"/>
                  </a:cubicBezTo>
                  <a:cubicBezTo>
                    <a:pt x="45" y="45"/>
                    <a:pt x="50" y="42"/>
                    <a:pt x="52" y="42"/>
                  </a:cubicBezTo>
                  <a:cubicBezTo>
                    <a:pt x="53" y="41"/>
                    <a:pt x="53" y="40"/>
                    <a:pt x="55" y="40"/>
                  </a:cubicBezTo>
                  <a:cubicBezTo>
                    <a:pt x="56" y="41"/>
                    <a:pt x="60" y="41"/>
                    <a:pt x="60" y="41"/>
                  </a:cubicBezTo>
                  <a:cubicBezTo>
                    <a:pt x="60" y="41"/>
                    <a:pt x="61" y="38"/>
                    <a:pt x="62" y="37"/>
                  </a:cubicBezTo>
                  <a:cubicBezTo>
                    <a:pt x="63" y="35"/>
                    <a:pt x="64" y="33"/>
                    <a:pt x="64" y="32"/>
                  </a:cubicBezTo>
                  <a:cubicBezTo>
                    <a:pt x="65" y="30"/>
                    <a:pt x="66" y="29"/>
                    <a:pt x="67" y="28"/>
                  </a:cubicBezTo>
                  <a:cubicBezTo>
                    <a:pt x="68" y="26"/>
                    <a:pt x="69" y="25"/>
                    <a:pt x="69" y="25"/>
                  </a:cubicBezTo>
                  <a:cubicBezTo>
                    <a:pt x="70" y="25"/>
                    <a:pt x="76" y="22"/>
                    <a:pt x="77" y="22"/>
                  </a:cubicBezTo>
                  <a:cubicBezTo>
                    <a:pt x="78" y="21"/>
                    <a:pt x="86" y="18"/>
                    <a:pt x="86" y="17"/>
                  </a:cubicBezTo>
                  <a:cubicBezTo>
                    <a:pt x="86" y="17"/>
                    <a:pt x="89" y="13"/>
                    <a:pt x="89" y="12"/>
                  </a:cubicBezTo>
                  <a:cubicBezTo>
                    <a:pt x="89" y="11"/>
                    <a:pt x="93" y="10"/>
                    <a:pt x="93" y="10"/>
                  </a:cubicBezTo>
                  <a:cubicBezTo>
                    <a:pt x="94" y="10"/>
                    <a:pt x="94" y="10"/>
                    <a:pt x="95" y="9"/>
                  </a:cubicBezTo>
                  <a:cubicBezTo>
                    <a:pt x="97" y="9"/>
                    <a:pt x="106" y="5"/>
                    <a:pt x="106" y="5"/>
                  </a:cubicBezTo>
                  <a:cubicBezTo>
                    <a:pt x="106" y="5"/>
                    <a:pt x="114" y="2"/>
                    <a:pt x="114" y="2"/>
                  </a:cubicBezTo>
                  <a:cubicBezTo>
                    <a:pt x="115" y="3"/>
                    <a:pt x="120" y="2"/>
                    <a:pt x="121" y="2"/>
                  </a:cubicBezTo>
                  <a:cubicBezTo>
                    <a:pt x="121" y="3"/>
                    <a:pt x="127" y="2"/>
                    <a:pt x="127" y="2"/>
                  </a:cubicBezTo>
                  <a:cubicBezTo>
                    <a:pt x="127" y="2"/>
                    <a:pt x="129" y="3"/>
                    <a:pt x="129" y="4"/>
                  </a:cubicBezTo>
                  <a:cubicBezTo>
                    <a:pt x="129" y="5"/>
                    <a:pt x="127" y="6"/>
                    <a:pt x="128" y="7"/>
                  </a:cubicBezTo>
                  <a:cubicBezTo>
                    <a:pt x="129" y="8"/>
                    <a:pt x="133" y="11"/>
                    <a:pt x="133" y="11"/>
                  </a:cubicBezTo>
                  <a:cubicBezTo>
                    <a:pt x="133" y="11"/>
                    <a:pt x="132" y="14"/>
                    <a:pt x="132" y="14"/>
                  </a:cubicBezTo>
                  <a:cubicBezTo>
                    <a:pt x="132" y="15"/>
                    <a:pt x="133" y="16"/>
                    <a:pt x="134" y="18"/>
                  </a:cubicBezTo>
                  <a:cubicBezTo>
                    <a:pt x="135" y="19"/>
                    <a:pt x="137" y="21"/>
                    <a:pt x="137" y="21"/>
                  </a:cubicBezTo>
                  <a:cubicBezTo>
                    <a:pt x="137" y="21"/>
                    <a:pt x="136" y="22"/>
                    <a:pt x="140" y="24"/>
                  </a:cubicBezTo>
                  <a:cubicBezTo>
                    <a:pt x="144" y="26"/>
                    <a:pt x="147" y="24"/>
                    <a:pt x="147" y="24"/>
                  </a:cubicBezTo>
                  <a:cubicBezTo>
                    <a:pt x="147" y="24"/>
                    <a:pt x="150" y="24"/>
                    <a:pt x="151" y="24"/>
                  </a:cubicBezTo>
                  <a:cubicBezTo>
                    <a:pt x="152" y="24"/>
                    <a:pt x="155" y="23"/>
                    <a:pt x="155" y="2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0" name="Freeform 39"/>
            <p:cNvSpPr>
              <a:spLocks/>
            </p:cNvSpPr>
            <p:nvPr/>
          </p:nvSpPr>
          <p:spPr bwMode="auto">
            <a:xfrm>
              <a:off x="3482366" y="2092972"/>
              <a:ext cx="378204" cy="415513"/>
            </a:xfrm>
            <a:custGeom>
              <a:avLst/>
              <a:gdLst>
                <a:gd name="T0" fmla="*/ 115 w 166"/>
                <a:gd name="T1" fmla="*/ 170 h 188"/>
                <a:gd name="T2" fmla="*/ 92 w 166"/>
                <a:gd name="T3" fmla="*/ 176 h 188"/>
                <a:gd name="T4" fmla="*/ 71 w 166"/>
                <a:gd name="T5" fmla="*/ 177 h 188"/>
                <a:gd name="T6" fmla="*/ 50 w 166"/>
                <a:gd name="T7" fmla="*/ 188 h 188"/>
                <a:gd name="T8" fmla="*/ 19 w 166"/>
                <a:gd name="T9" fmla="*/ 183 h 188"/>
                <a:gd name="T10" fmla="*/ 18 w 166"/>
                <a:gd name="T11" fmla="*/ 180 h 188"/>
                <a:gd name="T12" fmla="*/ 22 w 166"/>
                <a:gd name="T13" fmla="*/ 175 h 188"/>
                <a:gd name="T14" fmla="*/ 9 w 166"/>
                <a:gd name="T15" fmla="*/ 171 h 188"/>
                <a:gd name="T16" fmla="*/ 21 w 166"/>
                <a:gd name="T17" fmla="*/ 165 h 188"/>
                <a:gd name="T18" fmla="*/ 7 w 166"/>
                <a:gd name="T19" fmla="*/ 161 h 188"/>
                <a:gd name="T20" fmla="*/ 5 w 166"/>
                <a:gd name="T21" fmla="*/ 157 h 188"/>
                <a:gd name="T22" fmla="*/ 18 w 166"/>
                <a:gd name="T23" fmla="*/ 152 h 188"/>
                <a:gd name="T24" fmla="*/ 20 w 166"/>
                <a:gd name="T25" fmla="*/ 148 h 188"/>
                <a:gd name="T26" fmla="*/ 3 w 166"/>
                <a:gd name="T27" fmla="*/ 144 h 188"/>
                <a:gd name="T28" fmla="*/ 15 w 166"/>
                <a:gd name="T29" fmla="*/ 138 h 188"/>
                <a:gd name="T30" fmla="*/ 23 w 166"/>
                <a:gd name="T31" fmla="*/ 144 h 188"/>
                <a:gd name="T32" fmla="*/ 27 w 166"/>
                <a:gd name="T33" fmla="*/ 134 h 188"/>
                <a:gd name="T34" fmla="*/ 40 w 166"/>
                <a:gd name="T35" fmla="*/ 130 h 188"/>
                <a:gd name="T36" fmla="*/ 56 w 166"/>
                <a:gd name="T37" fmla="*/ 131 h 188"/>
                <a:gd name="T38" fmla="*/ 54 w 166"/>
                <a:gd name="T39" fmla="*/ 129 h 188"/>
                <a:gd name="T40" fmla="*/ 38 w 166"/>
                <a:gd name="T41" fmla="*/ 127 h 188"/>
                <a:gd name="T42" fmla="*/ 36 w 166"/>
                <a:gd name="T43" fmla="*/ 123 h 188"/>
                <a:gd name="T44" fmla="*/ 49 w 166"/>
                <a:gd name="T45" fmla="*/ 112 h 188"/>
                <a:gd name="T46" fmla="*/ 62 w 166"/>
                <a:gd name="T47" fmla="*/ 104 h 188"/>
                <a:gd name="T48" fmla="*/ 64 w 166"/>
                <a:gd name="T49" fmla="*/ 97 h 188"/>
                <a:gd name="T50" fmla="*/ 44 w 166"/>
                <a:gd name="T51" fmla="*/ 94 h 188"/>
                <a:gd name="T52" fmla="*/ 45 w 166"/>
                <a:gd name="T53" fmla="*/ 89 h 188"/>
                <a:gd name="T54" fmla="*/ 38 w 166"/>
                <a:gd name="T55" fmla="*/ 84 h 188"/>
                <a:gd name="T56" fmla="*/ 36 w 166"/>
                <a:gd name="T57" fmla="*/ 78 h 188"/>
                <a:gd name="T58" fmla="*/ 39 w 166"/>
                <a:gd name="T59" fmla="*/ 71 h 188"/>
                <a:gd name="T60" fmla="*/ 48 w 166"/>
                <a:gd name="T61" fmla="*/ 64 h 188"/>
                <a:gd name="T62" fmla="*/ 48 w 166"/>
                <a:gd name="T63" fmla="*/ 59 h 188"/>
                <a:gd name="T64" fmla="*/ 39 w 166"/>
                <a:gd name="T65" fmla="*/ 49 h 188"/>
                <a:gd name="T66" fmla="*/ 49 w 166"/>
                <a:gd name="T67" fmla="*/ 45 h 188"/>
                <a:gd name="T68" fmla="*/ 45 w 166"/>
                <a:gd name="T69" fmla="*/ 45 h 188"/>
                <a:gd name="T70" fmla="*/ 56 w 166"/>
                <a:gd name="T71" fmla="*/ 38 h 188"/>
                <a:gd name="T72" fmla="*/ 70 w 166"/>
                <a:gd name="T73" fmla="*/ 40 h 188"/>
                <a:gd name="T74" fmla="*/ 81 w 166"/>
                <a:gd name="T75" fmla="*/ 45 h 188"/>
                <a:gd name="T76" fmla="*/ 92 w 166"/>
                <a:gd name="T77" fmla="*/ 48 h 188"/>
                <a:gd name="T78" fmla="*/ 107 w 166"/>
                <a:gd name="T79" fmla="*/ 39 h 188"/>
                <a:gd name="T80" fmla="*/ 98 w 166"/>
                <a:gd name="T81" fmla="*/ 31 h 188"/>
                <a:gd name="T82" fmla="*/ 102 w 166"/>
                <a:gd name="T83" fmla="*/ 20 h 188"/>
                <a:gd name="T84" fmla="*/ 107 w 166"/>
                <a:gd name="T85" fmla="*/ 12 h 188"/>
                <a:gd name="T86" fmla="*/ 121 w 166"/>
                <a:gd name="T87" fmla="*/ 6 h 188"/>
                <a:gd name="T88" fmla="*/ 135 w 166"/>
                <a:gd name="T89" fmla="*/ 4 h 188"/>
                <a:gd name="T90" fmla="*/ 134 w 166"/>
                <a:gd name="T91" fmla="*/ 16 h 188"/>
                <a:gd name="T92" fmla="*/ 137 w 166"/>
                <a:gd name="T93" fmla="*/ 7 h 188"/>
                <a:gd name="T94" fmla="*/ 144 w 166"/>
                <a:gd name="T95" fmla="*/ 3 h 188"/>
                <a:gd name="T96" fmla="*/ 156 w 166"/>
                <a:gd name="T97" fmla="*/ 11 h 188"/>
                <a:gd name="T98" fmla="*/ 137 w 166"/>
                <a:gd name="T99" fmla="*/ 27 h 188"/>
                <a:gd name="T100" fmla="*/ 115 w 166"/>
                <a:gd name="T101" fmla="*/ 42 h 188"/>
                <a:gd name="T102" fmla="*/ 135 w 166"/>
                <a:gd name="T103" fmla="*/ 64 h 188"/>
                <a:gd name="T104" fmla="*/ 161 w 166"/>
                <a:gd name="T105" fmla="*/ 76 h 188"/>
                <a:gd name="T106" fmla="*/ 157 w 166"/>
                <a:gd name="T107" fmla="*/ 86 h 188"/>
                <a:gd name="T108" fmla="*/ 158 w 166"/>
                <a:gd name="T109" fmla="*/ 112 h 188"/>
                <a:gd name="T110" fmla="*/ 157 w 166"/>
                <a:gd name="T111" fmla="*/ 129 h 188"/>
                <a:gd name="T112" fmla="*/ 146 w 166"/>
                <a:gd name="T113" fmla="*/ 151 h 188"/>
                <a:gd name="T114" fmla="*/ 134 w 166"/>
                <a:gd name="T115" fmla="*/ 165 h 188"/>
                <a:gd name="T116" fmla="*/ 132 w 166"/>
                <a:gd name="T117" fmla="*/ 17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6" h="188">
                  <a:moveTo>
                    <a:pt x="132" y="174"/>
                  </a:moveTo>
                  <a:cubicBezTo>
                    <a:pt x="128" y="174"/>
                    <a:pt x="128" y="174"/>
                    <a:pt x="128" y="174"/>
                  </a:cubicBezTo>
                  <a:cubicBezTo>
                    <a:pt x="128" y="174"/>
                    <a:pt x="126" y="171"/>
                    <a:pt x="125" y="171"/>
                  </a:cubicBezTo>
                  <a:cubicBezTo>
                    <a:pt x="124" y="171"/>
                    <a:pt x="122" y="170"/>
                    <a:pt x="122" y="170"/>
                  </a:cubicBezTo>
                  <a:cubicBezTo>
                    <a:pt x="121" y="172"/>
                    <a:pt x="121" y="172"/>
                    <a:pt x="121" y="172"/>
                  </a:cubicBezTo>
                  <a:cubicBezTo>
                    <a:pt x="121" y="172"/>
                    <a:pt x="120" y="173"/>
                    <a:pt x="119" y="173"/>
                  </a:cubicBezTo>
                  <a:cubicBezTo>
                    <a:pt x="119" y="173"/>
                    <a:pt x="118" y="172"/>
                    <a:pt x="118" y="172"/>
                  </a:cubicBezTo>
                  <a:cubicBezTo>
                    <a:pt x="118" y="170"/>
                    <a:pt x="118" y="170"/>
                    <a:pt x="118" y="170"/>
                  </a:cubicBezTo>
                  <a:cubicBezTo>
                    <a:pt x="115" y="170"/>
                    <a:pt x="115" y="170"/>
                    <a:pt x="115" y="170"/>
                  </a:cubicBezTo>
                  <a:cubicBezTo>
                    <a:pt x="115" y="170"/>
                    <a:pt x="115" y="173"/>
                    <a:pt x="114" y="173"/>
                  </a:cubicBezTo>
                  <a:cubicBezTo>
                    <a:pt x="113" y="172"/>
                    <a:pt x="112" y="172"/>
                    <a:pt x="110" y="172"/>
                  </a:cubicBezTo>
                  <a:cubicBezTo>
                    <a:pt x="108" y="171"/>
                    <a:pt x="104" y="172"/>
                    <a:pt x="104" y="172"/>
                  </a:cubicBezTo>
                  <a:cubicBezTo>
                    <a:pt x="102" y="171"/>
                    <a:pt x="102" y="171"/>
                    <a:pt x="102" y="171"/>
                  </a:cubicBezTo>
                  <a:cubicBezTo>
                    <a:pt x="99" y="171"/>
                    <a:pt x="99" y="171"/>
                    <a:pt x="99" y="171"/>
                  </a:cubicBezTo>
                  <a:cubicBezTo>
                    <a:pt x="95" y="171"/>
                    <a:pt x="95" y="171"/>
                    <a:pt x="95" y="171"/>
                  </a:cubicBezTo>
                  <a:cubicBezTo>
                    <a:pt x="94" y="173"/>
                    <a:pt x="94" y="173"/>
                    <a:pt x="94" y="173"/>
                  </a:cubicBezTo>
                  <a:cubicBezTo>
                    <a:pt x="95" y="174"/>
                    <a:pt x="95" y="174"/>
                    <a:pt x="95" y="174"/>
                  </a:cubicBezTo>
                  <a:cubicBezTo>
                    <a:pt x="92" y="176"/>
                    <a:pt x="92" y="176"/>
                    <a:pt x="92" y="176"/>
                  </a:cubicBezTo>
                  <a:cubicBezTo>
                    <a:pt x="88" y="175"/>
                    <a:pt x="88" y="175"/>
                    <a:pt x="88" y="175"/>
                  </a:cubicBezTo>
                  <a:cubicBezTo>
                    <a:pt x="86" y="177"/>
                    <a:pt x="86" y="177"/>
                    <a:pt x="86" y="177"/>
                  </a:cubicBezTo>
                  <a:cubicBezTo>
                    <a:pt x="85" y="175"/>
                    <a:pt x="85" y="175"/>
                    <a:pt x="85" y="175"/>
                  </a:cubicBezTo>
                  <a:cubicBezTo>
                    <a:pt x="79" y="179"/>
                    <a:pt x="79" y="179"/>
                    <a:pt x="79" y="179"/>
                  </a:cubicBezTo>
                  <a:cubicBezTo>
                    <a:pt x="80" y="181"/>
                    <a:pt x="80" y="181"/>
                    <a:pt x="80" y="181"/>
                  </a:cubicBezTo>
                  <a:cubicBezTo>
                    <a:pt x="75" y="182"/>
                    <a:pt x="75" y="182"/>
                    <a:pt x="75" y="182"/>
                  </a:cubicBezTo>
                  <a:cubicBezTo>
                    <a:pt x="72" y="181"/>
                    <a:pt x="72" y="181"/>
                    <a:pt x="72" y="181"/>
                  </a:cubicBezTo>
                  <a:cubicBezTo>
                    <a:pt x="72" y="181"/>
                    <a:pt x="70" y="180"/>
                    <a:pt x="70" y="179"/>
                  </a:cubicBezTo>
                  <a:cubicBezTo>
                    <a:pt x="71" y="178"/>
                    <a:pt x="71" y="177"/>
                    <a:pt x="71" y="177"/>
                  </a:cubicBezTo>
                  <a:cubicBezTo>
                    <a:pt x="71" y="177"/>
                    <a:pt x="69" y="176"/>
                    <a:pt x="69" y="177"/>
                  </a:cubicBezTo>
                  <a:cubicBezTo>
                    <a:pt x="69" y="179"/>
                    <a:pt x="68" y="181"/>
                    <a:pt x="68" y="181"/>
                  </a:cubicBezTo>
                  <a:cubicBezTo>
                    <a:pt x="65" y="183"/>
                    <a:pt x="65" y="183"/>
                    <a:pt x="65" y="183"/>
                  </a:cubicBezTo>
                  <a:cubicBezTo>
                    <a:pt x="61" y="184"/>
                    <a:pt x="61" y="184"/>
                    <a:pt x="61" y="184"/>
                  </a:cubicBezTo>
                  <a:cubicBezTo>
                    <a:pt x="60" y="183"/>
                    <a:pt x="60" y="183"/>
                    <a:pt x="60" y="183"/>
                  </a:cubicBezTo>
                  <a:cubicBezTo>
                    <a:pt x="60" y="186"/>
                    <a:pt x="60" y="186"/>
                    <a:pt x="60" y="186"/>
                  </a:cubicBezTo>
                  <a:cubicBezTo>
                    <a:pt x="55" y="186"/>
                    <a:pt x="55" y="186"/>
                    <a:pt x="55" y="186"/>
                  </a:cubicBezTo>
                  <a:cubicBezTo>
                    <a:pt x="52" y="186"/>
                    <a:pt x="52" y="186"/>
                    <a:pt x="52" y="186"/>
                  </a:cubicBezTo>
                  <a:cubicBezTo>
                    <a:pt x="50" y="188"/>
                    <a:pt x="50" y="188"/>
                    <a:pt x="50" y="188"/>
                  </a:cubicBezTo>
                  <a:cubicBezTo>
                    <a:pt x="47" y="187"/>
                    <a:pt x="47" y="187"/>
                    <a:pt x="47" y="187"/>
                  </a:cubicBezTo>
                  <a:cubicBezTo>
                    <a:pt x="42" y="188"/>
                    <a:pt x="42" y="188"/>
                    <a:pt x="42" y="188"/>
                  </a:cubicBezTo>
                  <a:cubicBezTo>
                    <a:pt x="41" y="186"/>
                    <a:pt x="41" y="186"/>
                    <a:pt x="41" y="186"/>
                  </a:cubicBezTo>
                  <a:cubicBezTo>
                    <a:pt x="34" y="186"/>
                    <a:pt x="34" y="186"/>
                    <a:pt x="34" y="186"/>
                  </a:cubicBezTo>
                  <a:cubicBezTo>
                    <a:pt x="31" y="187"/>
                    <a:pt x="31" y="187"/>
                    <a:pt x="31" y="187"/>
                  </a:cubicBezTo>
                  <a:cubicBezTo>
                    <a:pt x="30" y="185"/>
                    <a:pt x="30" y="185"/>
                    <a:pt x="30" y="185"/>
                  </a:cubicBezTo>
                  <a:cubicBezTo>
                    <a:pt x="29" y="185"/>
                    <a:pt x="29" y="185"/>
                    <a:pt x="29" y="185"/>
                  </a:cubicBezTo>
                  <a:cubicBezTo>
                    <a:pt x="29" y="185"/>
                    <a:pt x="27" y="185"/>
                    <a:pt x="26" y="185"/>
                  </a:cubicBezTo>
                  <a:cubicBezTo>
                    <a:pt x="25" y="185"/>
                    <a:pt x="19" y="183"/>
                    <a:pt x="19" y="183"/>
                  </a:cubicBezTo>
                  <a:cubicBezTo>
                    <a:pt x="17" y="185"/>
                    <a:pt x="17" y="185"/>
                    <a:pt x="17" y="185"/>
                  </a:cubicBezTo>
                  <a:cubicBezTo>
                    <a:pt x="17" y="185"/>
                    <a:pt x="14" y="185"/>
                    <a:pt x="14" y="184"/>
                  </a:cubicBezTo>
                  <a:cubicBezTo>
                    <a:pt x="14" y="184"/>
                    <a:pt x="14" y="183"/>
                    <a:pt x="15" y="182"/>
                  </a:cubicBezTo>
                  <a:cubicBezTo>
                    <a:pt x="16" y="182"/>
                    <a:pt x="17" y="182"/>
                    <a:pt x="19" y="181"/>
                  </a:cubicBezTo>
                  <a:cubicBezTo>
                    <a:pt x="21" y="181"/>
                    <a:pt x="22" y="181"/>
                    <a:pt x="22" y="181"/>
                  </a:cubicBezTo>
                  <a:cubicBezTo>
                    <a:pt x="23" y="180"/>
                    <a:pt x="23" y="180"/>
                    <a:pt x="23" y="180"/>
                  </a:cubicBezTo>
                  <a:cubicBezTo>
                    <a:pt x="23" y="179"/>
                    <a:pt x="24" y="178"/>
                    <a:pt x="22" y="179"/>
                  </a:cubicBezTo>
                  <a:cubicBezTo>
                    <a:pt x="21" y="179"/>
                    <a:pt x="21" y="179"/>
                    <a:pt x="21" y="179"/>
                  </a:cubicBezTo>
                  <a:cubicBezTo>
                    <a:pt x="20" y="180"/>
                    <a:pt x="19" y="180"/>
                    <a:pt x="18" y="180"/>
                  </a:cubicBezTo>
                  <a:cubicBezTo>
                    <a:pt x="18" y="180"/>
                    <a:pt x="16" y="180"/>
                    <a:pt x="16" y="180"/>
                  </a:cubicBezTo>
                  <a:cubicBezTo>
                    <a:pt x="16" y="180"/>
                    <a:pt x="15" y="179"/>
                    <a:pt x="16" y="179"/>
                  </a:cubicBezTo>
                  <a:cubicBezTo>
                    <a:pt x="17" y="178"/>
                    <a:pt x="17" y="178"/>
                    <a:pt x="18" y="178"/>
                  </a:cubicBezTo>
                  <a:cubicBezTo>
                    <a:pt x="20" y="178"/>
                    <a:pt x="21" y="177"/>
                    <a:pt x="23" y="177"/>
                  </a:cubicBezTo>
                  <a:cubicBezTo>
                    <a:pt x="25" y="177"/>
                    <a:pt x="26" y="177"/>
                    <a:pt x="26" y="177"/>
                  </a:cubicBezTo>
                  <a:cubicBezTo>
                    <a:pt x="27" y="176"/>
                    <a:pt x="28" y="176"/>
                    <a:pt x="28" y="175"/>
                  </a:cubicBezTo>
                  <a:cubicBezTo>
                    <a:pt x="28" y="174"/>
                    <a:pt x="27" y="173"/>
                    <a:pt x="27" y="173"/>
                  </a:cubicBezTo>
                  <a:cubicBezTo>
                    <a:pt x="27" y="173"/>
                    <a:pt x="26" y="173"/>
                    <a:pt x="25" y="174"/>
                  </a:cubicBezTo>
                  <a:cubicBezTo>
                    <a:pt x="24" y="174"/>
                    <a:pt x="23" y="175"/>
                    <a:pt x="22" y="175"/>
                  </a:cubicBezTo>
                  <a:cubicBezTo>
                    <a:pt x="22" y="175"/>
                    <a:pt x="22" y="175"/>
                    <a:pt x="21" y="175"/>
                  </a:cubicBezTo>
                  <a:cubicBezTo>
                    <a:pt x="20" y="175"/>
                    <a:pt x="18" y="174"/>
                    <a:pt x="18" y="174"/>
                  </a:cubicBezTo>
                  <a:cubicBezTo>
                    <a:pt x="17" y="174"/>
                    <a:pt x="16" y="174"/>
                    <a:pt x="15" y="174"/>
                  </a:cubicBezTo>
                  <a:cubicBezTo>
                    <a:pt x="14" y="174"/>
                    <a:pt x="15" y="174"/>
                    <a:pt x="13" y="174"/>
                  </a:cubicBezTo>
                  <a:cubicBezTo>
                    <a:pt x="11" y="175"/>
                    <a:pt x="12" y="175"/>
                    <a:pt x="9" y="175"/>
                  </a:cubicBezTo>
                  <a:cubicBezTo>
                    <a:pt x="7" y="175"/>
                    <a:pt x="4" y="174"/>
                    <a:pt x="4" y="174"/>
                  </a:cubicBezTo>
                  <a:cubicBezTo>
                    <a:pt x="4" y="174"/>
                    <a:pt x="2" y="175"/>
                    <a:pt x="3" y="174"/>
                  </a:cubicBezTo>
                  <a:cubicBezTo>
                    <a:pt x="5" y="173"/>
                    <a:pt x="7" y="173"/>
                    <a:pt x="8" y="172"/>
                  </a:cubicBezTo>
                  <a:cubicBezTo>
                    <a:pt x="9" y="172"/>
                    <a:pt x="10" y="172"/>
                    <a:pt x="9" y="171"/>
                  </a:cubicBezTo>
                  <a:cubicBezTo>
                    <a:pt x="9" y="171"/>
                    <a:pt x="9" y="171"/>
                    <a:pt x="9" y="171"/>
                  </a:cubicBezTo>
                  <a:cubicBezTo>
                    <a:pt x="10" y="171"/>
                    <a:pt x="12" y="170"/>
                    <a:pt x="12" y="170"/>
                  </a:cubicBezTo>
                  <a:cubicBezTo>
                    <a:pt x="14" y="169"/>
                    <a:pt x="14" y="169"/>
                    <a:pt x="14" y="169"/>
                  </a:cubicBezTo>
                  <a:cubicBezTo>
                    <a:pt x="14" y="169"/>
                    <a:pt x="14" y="168"/>
                    <a:pt x="16" y="168"/>
                  </a:cubicBezTo>
                  <a:cubicBezTo>
                    <a:pt x="18" y="168"/>
                    <a:pt x="18" y="168"/>
                    <a:pt x="18" y="167"/>
                  </a:cubicBezTo>
                  <a:cubicBezTo>
                    <a:pt x="19" y="167"/>
                    <a:pt x="18" y="167"/>
                    <a:pt x="19" y="167"/>
                  </a:cubicBezTo>
                  <a:cubicBezTo>
                    <a:pt x="21" y="167"/>
                    <a:pt x="21" y="166"/>
                    <a:pt x="22" y="166"/>
                  </a:cubicBezTo>
                  <a:cubicBezTo>
                    <a:pt x="24" y="166"/>
                    <a:pt x="25" y="165"/>
                    <a:pt x="24" y="165"/>
                  </a:cubicBezTo>
                  <a:cubicBezTo>
                    <a:pt x="23" y="165"/>
                    <a:pt x="23" y="165"/>
                    <a:pt x="21" y="165"/>
                  </a:cubicBezTo>
                  <a:cubicBezTo>
                    <a:pt x="20" y="166"/>
                    <a:pt x="19" y="165"/>
                    <a:pt x="19" y="166"/>
                  </a:cubicBezTo>
                  <a:cubicBezTo>
                    <a:pt x="18" y="166"/>
                    <a:pt x="16" y="166"/>
                    <a:pt x="16" y="166"/>
                  </a:cubicBezTo>
                  <a:cubicBezTo>
                    <a:pt x="15" y="165"/>
                    <a:pt x="15" y="165"/>
                    <a:pt x="14" y="166"/>
                  </a:cubicBezTo>
                  <a:cubicBezTo>
                    <a:pt x="13" y="166"/>
                    <a:pt x="14" y="167"/>
                    <a:pt x="12" y="167"/>
                  </a:cubicBezTo>
                  <a:cubicBezTo>
                    <a:pt x="11" y="167"/>
                    <a:pt x="10" y="166"/>
                    <a:pt x="10" y="166"/>
                  </a:cubicBezTo>
                  <a:cubicBezTo>
                    <a:pt x="10" y="166"/>
                    <a:pt x="7" y="166"/>
                    <a:pt x="7" y="165"/>
                  </a:cubicBezTo>
                  <a:cubicBezTo>
                    <a:pt x="7" y="165"/>
                    <a:pt x="7" y="163"/>
                    <a:pt x="7" y="163"/>
                  </a:cubicBezTo>
                  <a:cubicBezTo>
                    <a:pt x="7" y="162"/>
                    <a:pt x="8" y="162"/>
                    <a:pt x="8" y="162"/>
                  </a:cubicBezTo>
                  <a:cubicBezTo>
                    <a:pt x="7" y="161"/>
                    <a:pt x="7" y="161"/>
                    <a:pt x="7" y="161"/>
                  </a:cubicBezTo>
                  <a:cubicBezTo>
                    <a:pt x="7" y="161"/>
                    <a:pt x="7" y="161"/>
                    <a:pt x="6" y="161"/>
                  </a:cubicBezTo>
                  <a:cubicBezTo>
                    <a:pt x="6" y="161"/>
                    <a:pt x="4" y="162"/>
                    <a:pt x="4" y="162"/>
                  </a:cubicBezTo>
                  <a:cubicBezTo>
                    <a:pt x="4" y="162"/>
                    <a:pt x="4" y="162"/>
                    <a:pt x="3" y="162"/>
                  </a:cubicBezTo>
                  <a:cubicBezTo>
                    <a:pt x="3" y="162"/>
                    <a:pt x="2" y="162"/>
                    <a:pt x="2" y="162"/>
                  </a:cubicBezTo>
                  <a:cubicBezTo>
                    <a:pt x="2" y="162"/>
                    <a:pt x="2" y="161"/>
                    <a:pt x="2" y="160"/>
                  </a:cubicBezTo>
                  <a:cubicBezTo>
                    <a:pt x="2" y="160"/>
                    <a:pt x="2" y="159"/>
                    <a:pt x="2" y="159"/>
                  </a:cubicBezTo>
                  <a:cubicBezTo>
                    <a:pt x="2" y="159"/>
                    <a:pt x="2" y="159"/>
                    <a:pt x="2" y="159"/>
                  </a:cubicBezTo>
                  <a:cubicBezTo>
                    <a:pt x="2" y="158"/>
                    <a:pt x="0" y="158"/>
                    <a:pt x="2" y="157"/>
                  </a:cubicBezTo>
                  <a:cubicBezTo>
                    <a:pt x="4" y="157"/>
                    <a:pt x="4" y="157"/>
                    <a:pt x="5" y="157"/>
                  </a:cubicBezTo>
                  <a:cubicBezTo>
                    <a:pt x="5" y="157"/>
                    <a:pt x="6" y="157"/>
                    <a:pt x="6" y="157"/>
                  </a:cubicBezTo>
                  <a:cubicBezTo>
                    <a:pt x="6" y="157"/>
                    <a:pt x="7" y="156"/>
                    <a:pt x="7" y="156"/>
                  </a:cubicBezTo>
                  <a:cubicBezTo>
                    <a:pt x="6" y="155"/>
                    <a:pt x="6" y="155"/>
                    <a:pt x="6" y="155"/>
                  </a:cubicBezTo>
                  <a:cubicBezTo>
                    <a:pt x="6" y="154"/>
                    <a:pt x="6" y="154"/>
                    <a:pt x="7" y="154"/>
                  </a:cubicBezTo>
                  <a:cubicBezTo>
                    <a:pt x="8" y="154"/>
                    <a:pt x="8" y="153"/>
                    <a:pt x="9" y="153"/>
                  </a:cubicBezTo>
                  <a:cubicBezTo>
                    <a:pt x="9" y="153"/>
                    <a:pt x="10" y="153"/>
                    <a:pt x="11" y="153"/>
                  </a:cubicBezTo>
                  <a:cubicBezTo>
                    <a:pt x="11" y="153"/>
                    <a:pt x="11" y="152"/>
                    <a:pt x="13" y="152"/>
                  </a:cubicBezTo>
                  <a:cubicBezTo>
                    <a:pt x="14" y="152"/>
                    <a:pt x="15" y="152"/>
                    <a:pt x="16" y="152"/>
                  </a:cubicBezTo>
                  <a:cubicBezTo>
                    <a:pt x="16" y="152"/>
                    <a:pt x="18" y="152"/>
                    <a:pt x="18" y="152"/>
                  </a:cubicBezTo>
                  <a:cubicBezTo>
                    <a:pt x="18" y="152"/>
                    <a:pt x="20" y="151"/>
                    <a:pt x="20" y="151"/>
                  </a:cubicBezTo>
                  <a:cubicBezTo>
                    <a:pt x="21" y="150"/>
                    <a:pt x="21" y="150"/>
                    <a:pt x="21" y="150"/>
                  </a:cubicBezTo>
                  <a:cubicBezTo>
                    <a:pt x="21" y="150"/>
                    <a:pt x="21" y="150"/>
                    <a:pt x="22" y="150"/>
                  </a:cubicBezTo>
                  <a:cubicBezTo>
                    <a:pt x="23" y="150"/>
                    <a:pt x="23" y="150"/>
                    <a:pt x="24" y="150"/>
                  </a:cubicBezTo>
                  <a:cubicBezTo>
                    <a:pt x="24" y="150"/>
                    <a:pt x="25" y="150"/>
                    <a:pt x="25" y="150"/>
                  </a:cubicBezTo>
                  <a:cubicBezTo>
                    <a:pt x="25" y="149"/>
                    <a:pt x="25" y="149"/>
                    <a:pt x="25" y="148"/>
                  </a:cubicBezTo>
                  <a:cubicBezTo>
                    <a:pt x="24" y="148"/>
                    <a:pt x="24" y="148"/>
                    <a:pt x="23" y="148"/>
                  </a:cubicBezTo>
                  <a:cubicBezTo>
                    <a:pt x="22" y="149"/>
                    <a:pt x="21" y="149"/>
                    <a:pt x="21" y="148"/>
                  </a:cubicBezTo>
                  <a:cubicBezTo>
                    <a:pt x="21" y="148"/>
                    <a:pt x="21" y="148"/>
                    <a:pt x="20" y="148"/>
                  </a:cubicBezTo>
                  <a:cubicBezTo>
                    <a:pt x="19" y="148"/>
                    <a:pt x="18" y="148"/>
                    <a:pt x="18" y="148"/>
                  </a:cubicBezTo>
                  <a:cubicBezTo>
                    <a:pt x="18" y="148"/>
                    <a:pt x="17" y="148"/>
                    <a:pt x="16" y="148"/>
                  </a:cubicBezTo>
                  <a:cubicBezTo>
                    <a:pt x="14" y="147"/>
                    <a:pt x="14" y="147"/>
                    <a:pt x="13" y="147"/>
                  </a:cubicBezTo>
                  <a:cubicBezTo>
                    <a:pt x="12" y="147"/>
                    <a:pt x="11" y="147"/>
                    <a:pt x="11" y="147"/>
                  </a:cubicBezTo>
                  <a:cubicBezTo>
                    <a:pt x="11" y="147"/>
                    <a:pt x="13" y="147"/>
                    <a:pt x="10" y="146"/>
                  </a:cubicBezTo>
                  <a:cubicBezTo>
                    <a:pt x="7" y="145"/>
                    <a:pt x="7" y="145"/>
                    <a:pt x="7" y="145"/>
                  </a:cubicBezTo>
                  <a:cubicBezTo>
                    <a:pt x="6" y="145"/>
                    <a:pt x="6" y="145"/>
                    <a:pt x="6" y="145"/>
                  </a:cubicBezTo>
                  <a:cubicBezTo>
                    <a:pt x="5" y="145"/>
                    <a:pt x="5" y="146"/>
                    <a:pt x="4" y="145"/>
                  </a:cubicBezTo>
                  <a:cubicBezTo>
                    <a:pt x="4" y="145"/>
                    <a:pt x="3" y="144"/>
                    <a:pt x="3" y="144"/>
                  </a:cubicBezTo>
                  <a:cubicBezTo>
                    <a:pt x="3" y="143"/>
                    <a:pt x="3" y="143"/>
                    <a:pt x="4" y="142"/>
                  </a:cubicBezTo>
                  <a:cubicBezTo>
                    <a:pt x="4" y="142"/>
                    <a:pt x="6" y="141"/>
                    <a:pt x="6" y="141"/>
                  </a:cubicBezTo>
                  <a:cubicBezTo>
                    <a:pt x="6" y="142"/>
                    <a:pt x="6" y="142"/>
                    <a:pt x="6" y="142"/>
                  </a:cubicBezTo>
                  <a:cubicBezTo>
                    <a:pt x="6" y="142"/>
                    <a:pt x="6" y="143"/>
                    <a:pt x="7" y="142"/>
                  </a:cubicBezTo>
                  <a:cubicBezTo>
                    <a:pt x="7" y="142"/>
                    <a:pt x="8" y="140"/>
                    <a:pt x="8" y="140"/>
                  </a:cubicBezTo>
                  <a:cubicBezTo>
                    <a:pt x="8" y="140"/>
                    <a:pt x="7" y="140"/>
                    <a:pt x="8" y="139"/>
                  </a:cubicBezTo>
                  <a:cubicBezTo>
                    <a:pt x="9" y="139"/>
                    <a:pt x="9" y="139"/>
                    <a:pt x="10" y="139"/>
                  </a:cubicBezTo>
                  <a:cubicBezTo>
                    <a:pt x="10" y="139"/>
                    <a:pt x="12" y="139"/>
                    <a:pt x="13" y="139"/>
                  </a:cubicBezTo>
                  <a:cubicBezTo>
                    <a:pt x="13" y="138"/>
                    <a:pt x="15" y="138"/>
                    <a:pt x="15" y="138"/>
                  </a:cubicBezTo>
                  <a:cubicBezTo>
                    <a:pt x="15" y="138"/>
                    <a:pt x="16" y="139"/>
                    <a:pt x="15" y="140"/>
                  </a:cubicBezTo>
                  <a:cubicBezTo>
                    <a:pt x="15" y="140"/>
                    <a:pt x="14" y="140"/>
                    <a:pt x="15" y="141"/>
                  </a:cubicBezTo>
                  <a:cubicBezTo>
                    <a:pt x="16" y="141"/>
                    <a:pt x="17" y="141"/>
                    <a:pt x="17" y="141"/>
                  </a:cubicBezTo>
                  <a:cubicBezTo>
                    <a:pt x="17" y="141"/>
                    <a:pt x="18" y="140"/>
                    <a:pt x="18" y="140"/>
                  </a:cubicBezTo>
                  <a:cubicBezTo>
                    <a:pt x="19" y="140"/>
                    <a:pt x="18" y="139"/>
                    <a:pt x="19" y="139"/>
                  </a:cubicBezTo>
                  <a:cubicBezTo>
                    <a:pt x="20" y="140"/>
                    <a:pt x="20" y="141"/>
                    <a:pt x="20" y="141"/>
                  </a:cubicBezTo>
                  <a:cubicBezTo>
                    <a:pt x="20" y="141"/>
                    <a:pt x="20" y="141"/>
                    <a:pt x="20" y="142"/>
                  </a:cubicBezTo>
                  <a:cubicBezTo>
                    <a:pt x="21" y="142"/>
                    <a:pt x="22" y="142"/>
                    <a:pt x="22" y="143"/>
                  </a:cubicBezTo>
                  <a:cubicBezTo>
                    <a:pt x="22" y="143"/>
                    <a:pt x="21" y="143"/>
                    <a:pt x="23" y="144"/>
                  </a:cubicBezTo>
                  <a:cubicBezTo>
                    <a:pt x="24" y="144"/>
                    <a:pt x="25" y="144"/>
                    <a:pt x="25" y="144"/>
                  </a:cubicBezTo>
                  <a:cubicBezTo>
                    <a:pt x="25" y="144"/>
                    <a:pt x="26" y="144"/>
                    <a:pt x="26" y="143"/>
                  </a:cubicBezTo>
                  <a:cubicBezTo>
                    <a:pt x="25" y="142"/>
                    <a:pt x="25" y="141"/>
                    <a:pt x="25" y="141"/>
                  </a:cubicBezTo>
                  <a:cubicBezTo>
                    <a:pt x="25" y="141"/>
                    <a:pt x="26" y="140"/>
                    <a:pt x="26" y="140"/>
                  </a:cubicBezTo>
                  <a:cubicBezTo>
                    <a:pt x="26" y="139"/>
                    <a:pt x="26" y="137"/>
                    <a:pt x="26" y="137"/>
                  </a:cubicBezTo>
                  <a:cubicBezTo>
                    <a:pt x="26" y="137"/>
                    <a:pt x="27" y="136"/>
                    <a:pt x="26" y="136"/>
                  </a:cubicBezTo>
                  <a:cubicBezTo>
                    <a:pt x="25" y="136"/>
                    <a:pt x="25" y="135"/>
                    <a:pt x="25" y="135"/>
                  </a:cubicBezTo>
                  <a:cubicBezTo>
                    <a:pt x="24" y="135"/>
                    <a:pt x="24" y="134"/>
                    <a:pt x="24" y="134"/>
                  </a:cubicBezTo>
                  <a:cubicBezTo>
                    <a:pt x="27" y="134"/>
                    <a:pt x="27" y="134"/>
                    <a:pt x="27" y="134"/>
                  </a:cubicBezTo>
                  <a:cubicBezTo>
                    <a:pt x="29" y="134"/>
                    <a:pt x="29" y="134"/>
                    <a:pt x="29" y="134"/>
                  </a:cubicBezTo>
                  <a:cubicBezTo>
                    <a:pt x="31" y="133"/>
                    <a:pt x="31" y="133"/>
                    <a:pt x="31" y="133"/>
                  </a:cubicBezTo>
                  <a:cubicBezTo>
                    <a:pt x="31" y="133"/>
                    <a:pt x="32" y="134"/>
                    <a:pt x="32" y="133"/>
                  </a:cubicBezTo>
                  <a:cubicBezTo>
                    <a:pt x="32" y="133"/>
                    <a:pt x="33" y="132"/>
                    <a:pt x="33" y="132"/>
                  </a:cubicBezTo>
                  <a:cubicBezTo>
                    <a:pt x="35" y="132"/>
                    <a:pt x="35" y="132"/>
                    <a:pt x="35" y="132"/>
                  </a:cubicBezTo>
                  <a:cubicBezTo>
                    <a:pt x="35" y="132"/>
                    <a:pt x="34" y="131"/>
                    <a:pt x="34" y="131"/>
                  </a:cubicBezTo>
                  <a:cubicBezTo>
                    <a:pt x="35" y="131"/>
                    <a:pt x="35" y="129"/>
                    <a:pt x="35" y="129"/>
                  </a:cubicBezTo>
                  <a:cubicBezTo>
                    <a:pt x="35" y="129"/>
                    <a:pt x="36" y="128"/>
                    <a:pt x="37" y="129"/>
                  </a:cubicBezTo>
                  <a:cubicBezTo>
                    <a:pt x="37" y="129"/>
                    <a:pt x="39" y="129"/>
                    <a:pt x="40" y="130"/>
                  </a:cubicBezTo>
                  <a:cubicBezTo>
                    <a:pt x="40" y="130"/>
                    <a:pt x="41" y="130"/>
                    <a:pt x="41" y="130"/>
                  </a:cubicBezTo>
                  <a:cubicBezTo>
                    <a:pt x="43" y="130"/>
                    <a:pt x="43" y="130"/>
                    <a:pt x="43" y="130"/>
                  </a:cubicBezTo>
                  <a:cubicBezTo>
                    <a:pt x="43" y="130"/>
                    <a:pt x="45" y="131"/>
                    <a:pt x="45" y="131"/>
                  </a:cubicBezTo>
                  <a:cubicBezTo>
                    <a:pt x="45" y="131"/>
                    <a:pt x="47" y="132"/>
                    <a:pt x="48" y="132"/>
                  </a:cubicBezTo>
                  <a:cubicBezTo>
                    <a:pt x="48" y="132"/>
                    <a:pt x="49" y="131"/>
                    <a:pt x="49" y="131"/>
                  </a:cubicBezTo>
                  <a:cubicBezTo>
                    <a:pt x="49" y="131"/>
                    <a:pt x="49" y="130"/>
                    <a:pt x="50" y="131"/>
                  </a:cubicBezTo>
                  <a:cubicBezTo>
                    <a:pt x="51" y="131"/>
                    <a:pt x="52" y="131"/>
                    <a:pt x="53" y="131"/>
                  </a:cubicBezTo>
                  <a:cubicBezTo>
                    <a:pt x="53" y="130"/>
                    <a:pt x="53" y="130"/>
                    <a:pt x="54" y="130"/>
                  </a:cubicBezTo>
                  <a:cubicBezTo>
                    <a:pt x="55" y="131"/>
                    <a:pt x="56" y="131"/>
                    <a:pt x="56" y="131"/>
                  </a:cubicBezTo>
                  <a:cubicBezTo>
                    <a:pt x="57" y="131"/>
                    <a:pt x="59" y="130"/>
                    <a:pt x="59" y="130"/>
                  </a:cubicBezTo>
                  <a:cubicBezTo>
                    <a:pt x="59" y="130"/>
                    <a:pt x="58" y="129"/>
                    <a:pt x="59" y="130"/>
                  </a:cubicBezTo>
                  <a:cubicBezTo>
                    <a:pt x="60" y="130"/>
                    <a:pt x="61" y="129"/>
                    <a:pt x="61" y="129"/>
                  </a:cubicBezTo>
                  <a:cubicBezTo>
                    <a:pt x="59" y="128"/>
                    <a:pt x="59" y="128"/>
                    <a:pt x="59" y="128"/>
                  </a:cubicBezTo>
                  <a:cubicBezTo>
                    <a:pt x="59" y="128"/>
                    <a:pt x="60" y="126"/>
                    <a:pt x="60" y="126"/>
                  </a:cubicBezTo>
                  <a:cubicBezTo>
                    <a:pt x="60" y="126"/>
                    <a:pt x="59" y="125"/>
                    <a:pt x="59" y="125"/>
                  </a:cubicBezTo>
                  <a:cubicBezTo>
                    <a:pt x="59" y="125"/>
                    <a:pt x="58" y="125"/>
                    <a:pt x="58" y="126"/>
                  </a:cubicBezTo>
                  <a:cubicBezTo>
                    <a:pt x="58" y="127"/>
                    <a:pt x="57" y="128"/>
                    <a:pt x="56" y="128"/>
                  </a:cubicBezTo>
                  <a:cubicBezTo>
                    <a:pt x="56" y="128"/>
                    <a:pt x="55" y="129"/>
                    <a:pt x="54" y="129"/>
                  </a:cubicBezTo>
                  <a:cubicBezTo>
                    <a:pt x="54" y="129"/>
                    <a:pt x="53" y="130"/>
                    <a:pt x="53" y="130"/>
                  </a:cubicBezTo>
                  <a:cubicBezTo>
                    <a:pt x="53" y="130"/>
                    <a:pt x="53" y="131"/>
                    <a:pt x="51" y="130"/>
                  </a:cubicBezTo>
                  <a:cubicBezTo>
                    <a:pt x="50" y="129"/>
                    <a:pt x="49" y="129"/>
                    <a:pt x="49" y="129"/>
                  </a:cubicBezTo>
                  <a:cubicBezTo>
                    <a:pt x="49" y="129"/>
                    <a:pt x="49" y="128"/>
                    <a:pt x="48" y="129"/>
                  </a:cubicBezTo>
                  <a:cubicBezTo>
                    <a:pt x="46" y="129"/>
                    <a:pt x="47" y="130"/>
                    <a:pt x="46" y="129"/>
                  </a:cubicBezTo>
                  <a:cubicBezTo>
                    <a:pt x="45" y="129"/>
                    <a:pt x="42" y="129"/>
                    <a:pt x="42" y="128"/>
                  </a:cubicBezTo>
                  <a:cubicBezTo>
                    <a:pt x="42" y="128"/>
                    <a:pt x="41" y="127"/>
                    <a:pt x="41" y="127"/>
                  </a:cubicBezTo>
                  <a:cubicBezTo>
                    <a:pt x="41" y="127"/>
                    <a:pt x="41" y="125"/>
                    <a:pt x="41" y="125"/>
                  </a:cubicBezTo>
                  <a:cubicBezTo>
                    <a:pt x="40" y="126"/>
                    <a:pt x="39" y="127"/>
                    <a:pt x="38" y="127"/>
                  </a:cubicBezTo>
                  <a:cubicBezTo>
                    <a:pt x="38" y="127"/>
                    <a:pt x="36" y="127"/>
                    <a:pt x="35" y="127"/>
                  </a:cubicBezTo>
                  <a:cubicBezTo>
                    <a:pt x="35" y="127"/>
                    <a:pt x="35" y="127"/>
                    <a:pt x="34" y="127"/>
                  </a:cubicBezTo>
                  <a:cubicBezTo>
                    <a:pt x="33" y="127"/>
                    <a:pt x="32" y="128"/>
                    <a:pt x="31" y="128"/>
                  </a:cubicBezTo>
                  <a:cubicBezTo>
                    <a:pt x="30" y="128"/>
                    <a:pt x="30" y="127"/>
                    <a:pt x="29" y="127"/>
                  </a:cubicBezTo>
                  <a:cubicBezTo>
                    <a:pt x="28" y="127"/>
                    <a:pt x="28" y="127"/>
                    <a:pt x="28" y="127"/>
                  </a:cubicBezTo>
                  <a:cubicBezTo>
                    <a:pt x="28" y="127"/>
                    <a:pt x="28" y="127"/>
                    <a:pt x="28" y="127"/>
                  </a:cubicBezTo>
                  <a:cubicBezTo>
                    <a:pt x="28" y="127"/>
                    <a:pt x="28" y="125"/>
                    <a:pt x="30" y="125"/>
                  </a:cubicBezTo>
                  <a:cubicBezTo>
                    <a:pt x="31" y="124"/>
                    <a:pt x="30" y="124"/>
                    <a:pt x="32" y="124"/>
                  </a:cubicBezTo>
                  <a:cubicBezTo>
                    <a:pt x="34" y="124"/>
                    <a:pt x="35" y="124"/>
                    <a:pt x="36" y="123"/>
                  </a:cubicBezTo>
                  <a:cubicBezTo>
                    <a:pt x="37" y="122"/>
                    <a:pt x="37" y="121"/>
                    <a:pt x="38" y="121"/>
                  </a:cubicBezTo>
                  <a:cubicBezTo>
                    <a:pt x="39" y="120"/>
                    <a:pt x="39" y="119"/>
                    <a:pt x="40" y="120"/>
                  </a:cubicBezTo>
                  <a:cubicBezTo>
                    <a:pt x="42" y="120"/>
                    <a:pt x="44" y="120"/>
                    <a:pt x="44" y="120"/>
                  </a:cubicBezTo>
                  <a:cubicBezTo>
                    <a:pt x="44" y="120"/>
                    <a:pt x="44" y="119"/>
                    <a:pt x="44" y="118"/>
                  </a:cubicBezTo>
                  <a:cubicBezTo>
                    <a:pt x="44" y="118"/>
                    <a:pt x="44" y="118"/>
                    <a:pt x="44" y="117"/>
                  </a:cubicBezTo>
                  <a:cubicBezTo>
                    <a:pt x="45" y="117"/>
                    <a:pt x="45" y="116"/>
                    <a:pt x="45" y="116"/>
                  </a:cubicBezTo>
                  <a:cubicBezTo>
                    <a:pt x="46" y="116"/>
                    <a:pt x="46" y="115"/>
                    <a:pt x="47" y="115"/>
                  </a:cubicBezTo>
                  <a:cubicBezTo>
                    <a:pt x="47" y="114"/>
                    <a:pt x="48" y="114"/>
                    <a:pt x="48" y="113"/>
                  </a:cubicBezTo>
                  <a:cubicBezTo>
                    <a:pt x="49" y="113"/>
                    <a:pt x="49" y="112"/>
                    <a:pt x="49" y="112"/>
                  </a:cubicBezTo>
                  <a:cubicBezTo>
                    <a:pt x="49" y="112"/>
                    <a:pt x="46" y="111"/>
                    <a:pt x="46" y="111"/>
                  </a:cubicBezTo>
                  <a:cubicBezTo>
                    <a:pt x="47" y="110"/>
                    <a:pt x="47" y="110"/>
                    <a:pt x="47" y="110"/>
                  </a:cubicBezTo>
                  <a:cubicBezTo>
                    <a:pt x="51" y="107"/>
                    <a:pt x="51" y="107"/>
                    <a:pt x="51" y="107"/>
                  </a:cubicBezTo>
                  <a:cubicBezTo>
                    <a:pt x="51" y="107"/>
                    <a:pt x="52" y="105"/>
                    <a:pt x="52" y="105"/>
                  </a:cubicBezTo>
                  <a:cubicBezTo>
                    <a:pt x="53" y="105"/>
                    <a:pt x="54" y="104"/>
                    <a:pt x="54" y="104"/>
                  </a:cubicBezTo>
                  <a:cubicBezTo>
                    <a:pt x="55" y="102"/>
                    <a:pt x="55" y="102"/>
                    <a:pt x="55" y="102"/>
                  </a:cubicBezTo>
                  <a:cubicBezTo>
                    <a:pt x="55" y="102"/>
                    <a:pt x="55" y="101"/>
                    <a:pt x="56" y="102"/>
                  </a:cubicBezTo>
                  <a:cubicBezTo>
                    <a:pt x="57" y="102"/>
                    <a:pt x="57" y="103"/>
                    <a:pt x="58" y="103"/>
                  </a:cubicBezTo>
                  <a:cubicBezTo>
                    <a:pt x="59" y="104"/>
                    <a:pt x="62" y="104"/>
                    <a:pt x="62" y="104"/>
                  </a:cubicBezTo>
                  <a:cubicBezTo>
                    <a:pt x="61" y="102"/>
                    <a:pt x="61" y="102"/>
                    <a:pt x="61" y="102"/>
                  </a:cubicBezTo>
                  <a:cubicBezTo>
                    <a:pt x="65" y="102"/>
                    <a:pt x="65" y="102"/>
                    <a:pt x="65" y="102"/>
                  </a:cubicBezTo>
                  <a:cubicBezTo>
                    <a:pt x="65" y="104"/>
                    <a:pt x="65" y="104"/>
                    <a:pt x="65" y="104"/>
                  </a:cubicBezTo>
                  <a:cubicBezTo>
                    <a:pt x="67" y="103"/>
                    <a:pt x="67" y="103"/>
                    <a:pt x="67" y="103"/>
                  </a:cubicBezTo>
                  <a:cubicBezTo>
                    <a:pt x="66" y="101"/>
                    <a:pt x="66" y="101"/>
                    <a:pt x="66" y="101"/>
                  </a:cubicBezTo>
                  <a:cubicBezTo>
                    <a:pt x="66" y="101"/>
                    <a:pt x="68" y="101"/>
                    <a:pt x="68" y="101"/>
                  </a:cubicBezTo>
                  <a:cubicBezTo>
                    <a:pt x="67" y="101"/>
                    <a:pt x="65" y="99"/>
                    <a:pt x="65" y="99"/>
                  </a:cubicBezTo>
                  <a:cubicBezTo>
                    <a:pt x="66" y="97"/>
                    <a:pt x="66" y="97"/>
                    <a:pt x="66" y="97"/>
                  </a:cubicBezTo>
                  <a:cubicBezTo>
                    <a:pt x="64" y="97"/>
                    <a:pt x="64" y="97"/>
                    <a:pt x="64" y="97"/>
                  </a:cubicBezTo>
                  <a:cubicBezTo>
                    <a:pt x="64" y="97"/>
                    <a:pt x="60" y="97"/>
                    <a:pt x="59" y="97"/>
                  </a:cubicBezTo>
                  <a:cubicBezTo>
                    <a:pt x="58" y="96"/>
                    <a:pt x="58" y="96"/>
                    <a:pt x="57" y="96"/>
                  </a:cubicBezTo>
                  <a:cubicBezTo>
                    <a:pt x="56" y="96"/>
                    <a:pt x="55" y="96"/>
                    <a:pt x="54" y="96"/>
                  </a:cubicBezTo>
                  <a:cubicBezTo>
                    <a:pt x="53" y="96"/>
                    <a:pt x="52" y="96"/>
                    <a:pt x="51" y="96"/>
                  </a:cubicBezTo>
                  <a:cubicBezTo>
                    <a:pt x="51" y="96"/>
                    <a:pt x="50" y="96"/>
                    <a:pt x="49" y="96"/>
                  </a:cubicBezTo>
                  <a:cubicBezTo>
                    <a:pt x="49" y="95"/>
                    <a:pt x="50" y="94"/>
                    <a:pt x="49" y="94"/>
                  </a:cubicBezTo>
                  <a:cubicBezTo>
                    <a:pt x="48" y="94"/>
                    <a:pt x="47" y="92"/>
                    <a:pt x="46" y="93"/>
                  </a:cubicBezTo>
                  <a:cubicBezTo>
                    <a:pt x="46" y="93"/>
                    <a:pt x="46" y="93"/>
                    <a:pt x="45" y="93"/>
                  </a:cubicBezTo>
                  <a:cubicBezTo>
                    <a:pt x="45" y="94"/>
                    <a:pt x="44" y="94"/>
                    <a:pt x="44" y="94"/>
                  </a:cubicBezTo>
                  <a:cubicBezTo>
                    <a:pt x="43" y="93"/>
                    <a:pt x="43" y="94"/>
                    <a:pt x="44" y="93"/>
                  </a:cubicBezTo>
                  <a:cubicBezTo>
                    <a:pt x="44" y="92"/>
                    <a:pt x="43" y="90"/>
                    <a:pt x="44" y="90"/>
                  </a:cubicBezTo>
                  <a:cubicBezTo>
                    <a:pt x="45" y="91"/>
                    <a:pt x="45" y="91"/>
                    <a:pt x="46" y="91"/>
                  </a:cubicBezTo>
                  <a:cubicBezTo>
                    <a:pt x="46" y="91"/>
                    <a:pt x="47" y="91"/>
                    <a:pt x="47" y="91"/>
                  </a:cubicBezTo>
                  <a:cubicBezTo>
                    <a:pt x="47" y="90"/>
                    <a:pt x="48" y="88"/>
                    <a:pt x="48" y="88"/>
                  </a:cubicBezTo>
                  <a:cubicBezTo>
                    <a:pt x="48" y="88"/>
                    <a:pt x="51" y="89"/>
                    <a:pt x="50" y="88"/>
                  </a:cubicBezTo>
                  <a:cubicBezTo>
                    <a:pt x="49" y="87"/>
                    <a:pt x="47" y="86"/>
                    <a:pt x="47" y="86"/>
                  </a:cubicBezTo>
                  <a:cubicBezTo>
                    <a:pt x="47" y="86"/>
                    <a:pt x="46" y="86"/>
                    <a:pt x="46" y="87"/>
                  </a:cubicBezTo>
                  <a:cubicBezTo>
                    <a:pt x="45" y="88"/>
                    <a:pt x="46" y="88"/>
                    <a:pt x="45" y="89"/>
                  </a:cubicBezTo>
                  <a:cubicBezTo>
                    <a:pt x="44" y="89"/>
                    <a:pt x="44" y="89"/>
                    <a:pt x="43" y="89"/>
                  </a:cubicBezTo>
                  <a:cubicBezTo>
                    <a:pt x="43" y="89"/>
                    <a:pt x="43" y="89"/>
                    <a:pt x="42" y="89"/>
                  </a:cubicBezTo>
                  <a:cubicBezTo>
                    <a:pt x="42" y="89"/>
                    <a:pt x="40" y="89"/>
                    <a:pt x="40" y="88"/>
                  </a:cubicBezTo>
                  <a:cubicBezTo>
                    <a:pt x="40" y="88"/>
                    <a:pt x="40" y="88"/>
                    <a:pt x="40" y="87"/>
                  </a:cubicBezTo>
                  <a:cubicBezTo>
                    <a:pt x="40" y="86"/>
                    <a:pt x="40" y="85"/>
                    <a:pt x="42" y="85"/>
                  </a:cubicBezTo>
                  <a:cubicBezTo>
                    <a:pt x="43" y="85"/>
                    <a:pt x="43" y="86"/>
                    <a:pt x="43" y="85"/>
                  </a:cubicBezTo>
                  <a:cubicBezTo>
                    <a:pt x="43" y="85"/>
                    <a:pt x="43" y="84"/>
                    <a:pt x="42" y="84"/>
                  </a:cubicBezTo>
                  <a:cubicBezTo>
                    <a:pt x="42" y="83"/>
                    <a:pt x="42" y="83"/>
                    <a:pt x="41" y="83"/>
                  </a:cubicBezTo>
                  <a:cubicBezTo>
                    <a:pt x="40" y="83"/>
                    <a:pt x="38" y="84"/>
                    <a:pt x="38" y="84"/>
                  </a:cubicBezTo>
                  <a:cubicBezTo>
                    <a:pt x="38" y="84"/>
                    <a:pt x="39" y="84"/>
                    <a:pt x="37" y="84"/>
                  </a:cubicBezTo>
                  <a:cubicBezTo>
                    <a:pt x="36" y="83"/>
                    <a:pt x="37" y="83"/>
                    <a:pt x="36" y="82"/>
                  </a:cubicBezTo>
                  <a:cubicBezTo>
                    <a:pt x="36" y="81"/>
                    <a:pt x="36" y="81"/>
                    <a:pt x="35" y="81"/>
                  </a:cubicBezTo>
                  <a:cubicBezTo>
                    <a:pt x="35" y="81"/>
                    <a:pt x="35" y="81"/>
                    <a:pt x="34" y="81"/>
                  </a:cubicBezTo>
                  <a:cubicBezTo>
                    <a:pt x="33" y="80"/>
                    <a:pt x="32" y="80"/>
                    <a:pt x="32" y="79"/>
                  </a:cubicBezTo>
                  <a:cubicBezTo>
                    <a:pt x="32" y="78"/>
                    <a:pt x="32" y="77"/>
                    <a:pt x="33" y="78"/>
                  </a:cubicBezTo>
                  <a:cubicBezTo>
                    <a:pt x="34" y="78"/>
                    <a:pt x="33" y="77"/>
                    <a:pt x="34" y="78"/>
                  </a:cubicBezTo>
                  <a:cubicBezTo>
                    <a:pt x="36" y="79"/>
                    <a:pt x="36" y="79"/>
                    <a:pt x="36" y="79"/>
                  </a:cubicBezTo>
                  <a:cubicBezTo>
                    <a:pt x="36" y="79"/>
                    <a:pt x="37" y="79"/>
                    <a:pt x="36" y="78"/>
                  </a:cubicBezTo>
                  <a:cubicBezTo>
                    <a:pt x="36" y="77"/>
                    <a:pt x="35" y="76"/>
                    <a:pt x="35" y="76"/>
                  </a:cubicBezTo>
                  <a:cubicBezTo>
                    <a:pt x="35" y="76"/>
                    <a:pt x="34" y="76"/>
                    <a:pt x="34" y="75"/>
                  </a:cubicBezTo>
                  <a:cubicBezTo>
                    <a:pt x="34" y="74"/>
                    <a:pt x="34" y="74"/>
                    <a:pt x="33" y="73"/>
                  </a:cubicBezTo>
                  <a:cubicBezTo>
                    <a:pt x="33" y="73"/>
                    <a:pt x="34" y="73"/>
                    <a:pt x="34" y="73"/>
                  </a:cubicBezTo>
                  <a:cubicBezTo>
                    <a:pt x="35" y="73"/>
                    <a:pt x="34" y="73"/>
                    <a:pt x="35" y="73"/>
                  </a:cubicBezTo>
                  <a:cubicBezTo>
                    <a:pt x="37" y="73"/>
                    <a:pt x="36" y="73"/>
                    <a:pt x="37" y="73"/>
                  </a:cubicBezTo>
                  <a:cubicBezTo>
                    <a:pt x="37" y="73"/>
                    <a:pt x="38" y="73"/>
                    <a:pt x="38" y="73"/>
                  </a:cubicBezTo>
                  <a:cubicBezTo>
                    <a:pt x="38" y="74"/>
                    <a:pt x="39" y="72"/>
                    <a:pt x="39" y="72"/>
                  </a:cubicBezTo>
                  <a:cubicBezTo>
                    <a:pt x="39" y="72"/>
                    <a:pt x="38" y="71"/>
                    <a:pt x="39" y="71"/>
                  </a:cubicBezTo>
                  <a:cubicBezTo>
                    <a:pt x="40" y="71"/>
                    <a:pt x="40" y="72"/>
                    <a:pt x="41" y="72"/>
                  </a:cubicBezTo>
                  <a:cubicBezTo>
                    <a:pt x="43" y="72"/>
                    <a:pt x="43" y="73"/>
                    <a:pt x="44" y="73"/>
                  </a:cubicBezTo>
                  <a:cubicBezTo>
                    <a:pt x="44" y="72"/>
                    <a:pt x="45" y="73"/>
                    <a:pt x="45" y="72"/>
                  </a:cubicBezTo>
                  <a:cubicBezTo>
                    <a:pt x="44" y="71"/>
                    <a:pt x="44" y="72"/>
                    <a:pt x="44" y="71"/>
                  </a:cubicBezTo>
                  <a:cubicBezTo>
                    <a:pt x="43" y="70"/>
                    <a:pt x="43" y="71"/>
                    <a:pt x="43" y="69"/>
                  </a:cubicBezTo>
                  <a:cubicBezTo>
                    <a:pt x="44" y="68"/>
                    <a:pt x="44" y="67"/>
                    <a:pt x="44" y="67"/>
                  </a:cubicBezTo>
                  <a:cubicBezTo>
                    <a:pt x="44" y="66"/>
                    <a:pt x="44" y="66"/>
                    <a:pt x="44" y="66"/>
                  </a:cubicBezTo>
                  <a:cubicBezTo>
                    <a:pt x="46" y="64"/>
                    <a:pt x="46" y="64"/>
                    <a:pt x="46" y="64"/>
                  </a:cubicBezTo>
                  <a:cubicBezTo>
                    <a:pt x="46" y="64"/>
                    <a:pt x="47" y="64"/>
                    <a:pt x="48" y="64"/>
                  </a:cubicBezTo>
                  <a:cubicBezTo>
                    <a:pt x="50" y="64"/>
                    <a:pt x="51" y="65"/>
                    <a:pt x="52" y="65"/>
                  </a:cubicBezTo>
                  <a:cubicBezTo>
                    <a:pt x="54" y="65"/>
                    <a:pt x="55" y="65"/>
                    <a:pt x="55" y="65"/>
                  </a:cubicBezTo>
                  <a:cubicBezTo>
                    <a:pt x="54" y="64"/>
                    <a:pt x="54" y="64"/>
                    <a:pt x="54" y="64"/>
                  </a:cubicBezTo>
                  <a:cubicBezTo>
                    <a:pt x="54" y="64"/>
                    <a:pt x="54" y="64"/>
                    <a:pt x="54" y="63"/>
                  </a:cubicBezTo>
                  <a:cubicBezTo>
                    <a:pt x="55" y="63"/>
                    <a:pt x="55" y="63"/>
                    <a:pt x="56" y="63"/>
                  </a:cubicBezTo>
                  <a:cubicBezTo>
                    <a:pt x="56" y="63"/>
                    <a:pt x="57" y="61"/>
                    <a:pt x="57" y="61"/>
                  </a:cubicBezTo>
                  <a:cubicBezTo>
                    <a:pt x="56" y="60"/>
                    <a:pt x="56" y="60"/>
                    <a:pt x="55" y="59"/>
                  </a:cubicBezTo>
                  <a:cubicBezTo>
                    <a:pt x="53" y="59"/>
                    <a:pt x="50" y="59"/>
                    <a:pt x="50" y="59"/>
                  </a:cubicBezTo>
                  <a:cubicBezTo>
                    <a:pt x="50" y="59"/>
                    <a:pt x="49" y="59"/>
                    <a:pt x="48" y="59"/>
                  </a:cubicBezTo>
                  <a:cubicBezTo>
                    <a:pt x="47" y="59"/>
                    <a:pt x="45" y="59"/>
                    <a:pt x="45" y="58"/>
                  </a:cubicBezTo>
                  <a:cubicBezTo>
                    <a:pt x="44" y="58"/>
                    <a:pt x="44" y="58"/>
                    <a:pt x="44" y="56"/>
                  </a:cubicBezTo>
                  <a:cubicBezTo>
                    <a:pt x="44" y="55"/>
                    <a:pt x="43" y="55"/>
                    <a:pt x="43" y="55"/>
                  </a:cubicBezTo>
                  <a:cubicBezTo>
                    <a:pt x="44" y="53"/>
                    <a:pt x="44" y="53"/>
                    <a:pt x="44" y="53"/>
                  </a:cubicBezTo>
                  <a:cubicBezTo>
                    <a:pt x="44" y="53"/>
                    <a:pt x="43" y="52"/>
                    <a:pt x="43" y="52"/>
                  </a:cubicBezTo>
                  <a:cubicBezTo>
                    <a:pt x="42" y="52"/>
                    <a:pt x="42" y="52"/>
                    <a:pt x="42" y="52"/>
                  </a:cubicBezTo>
                  <a:cubicBezTo>
                    <a:pt x="41" y="52"/>
                    <a:pt x="42" y="52"/>
                    <a:pt x="40" y="51"/>
                  </a:cubicBezTo>
                  <a:cubicBezTo>
                    <a:pt x="38" y="51"/>
                    <a:pt x="37" y="50"/>
                    <a:pt x="37" y="50"/>
                  </a:cubicBezTo>
                  <a:cubicBezTo>
                    <a:pt x="37" y="49"/>
                    <a:pt x="37" y="49"/>
                    <a:pt x="39" y="49"/>
                  </a:cubicBezTo>
                  <a:cubicBezTo>
                    <a:pt x="40" y="49"/>
                    <a:pt x="41" y="49"/>
                    <a:pt x="42" y="49"/>
                  </a:cubicBezTo>
                  <a:cubicBezTo>
                    <a:pt x="43" y="50"/>
                    <a:pt x="45" y="49"/>
                    <a:pt x="45" y="49"/>
                  </a:cubicBezTo>
                  <a:cubicBezTo>
                    <a:pt x="45" y="49"/>
                    <a:pt x="44" y="49"/>
                    <a:pt x="46" y="50"/>
                  </a:cubicBezTo>
                  <a:cubicBezTo>
                    <a:pt x="48" y="51"/>
                    <a:pt x="47" y="51"/>
                    <a:pt x="48" y="51"/>
                  </a:cubicBezTo>
                  <a:cubicBezTo>
                    <a:pt x="49" y="51"/>
                    <a:pt x="50" y="50"/>
                    <a:pt x="49" y="50"/>
                  </a:cubicBezTo>
                  <a:cubicBezTo>
                    <a:pt x="49" y="49"/>
                    <a:pt x="50" y="49"/>
                    <a:pt x="49" y="49"/>
                  </a:cubicBezTo>
                  <a:cubicBezTo>
                    <a:pt x="48" y="48"/>
                    <a:pt x="48" y="48"/>
                    <a:pt x="48" y="48"/>
                  </a:cubicBezTo>
                  <a:cubicBezTo>
                    <a:pt x="48" y="48"/>
                    <a:pt x="48" y="48"/>
                    <a:pt x="48" y="47"/>
                  </a:cubicBezTo>
                  <a:cubicBezTo>
                    <a:pt x="48" y="46"/>
                    <a:pt x="49" y="45"/>
                    <a:pt x="49" y="45"/>
                  </a:cubicBezTo>
                  <a:cubicBezTo>
                    <a:pt x="50" y="45"/>
                    <a:pt x="50" y="45"/>
                    <a:pt x="50" y="44"/>
                  </a:cubicBezTo>
                  <a:cubicBezTo>
                    <a:pt x="50" y="44"/>
                    <a:pt x="50" y="43"/>
                    <a:pt x="50" y="43"/>
                  </a:cubicBezTo>
                  <a:cubicBezTo>
                    <a:pt x="50" y="42"/>
                    <a:pt x="51" y="41"/>
                    <a:pt x="51" y="41"/>
                  </a:cubicBezTo>
                  <a:cubicBezTo>
                    <a:pt x="51" y="41"/>
                    <a:pt x="50" y="40"/>
                    <a:pt x="50" y="40"/>
                  </a:cubicBezTo>
                  <a:cubicBezTo>
                    <a:pt x="50" y="40"/>
                    <a:pt x="48" y="40"/>
                    <a:pt x="48" y="41"/>
                  </a:cubicBezTo>
                  <a:cubicBezTo>
                    <a:pt x="48" y="41"/>
                    <a:pt x="48" y="41"/>
                    <a:pt x="48" y="42"/>
                  </a:cubicBezTo>
                  <a:cubicBezTo>
                    <a:pt x="47" y="42"/>
                    <a:pt x="47" y="42"/>
                    <a:pt x="46" y="42"/>
                  </a:cubicBezTo>
                  <a:cubicBezTo>
                    <a:pt x="46" y="43"/>
                    <a:pt x="46" y="43"/>
                    <a:pt x="46" y="43"/>
                  </a:cubicBezTo>
                  <a:cubicBezTo>
                    <a:pt x="46" y="44"/>
                    <a:pt x="45" y="45"/>
                    <a:pt x="45" y="45"/>
                  </a:cubicBezTo>
                  <a:cubicBezTo>
                    <a:pt x="45" y="45"/>
                    <a:pt x="44" y="43"/>
                    <a:pt x="44" y="42"/>
                  </a:cubicBezTo>
                  <a:cubicBezTo>
                    <a:pt x="44" y="42"/>
                    <a:pt x="45" y="41"/>
                    <a:pt x="46" y="41"/>
                  </a:cubicBezTo>
                  <a:cubicBezTo>
                    <a:pt x="47" y="41"/>
                    <a:pt x="47" y="41"/>
                    <a:pt x="47" y="40"/>
                  </a:cubicBezTo>
                  <a:cubicBezTo>
                    <a:pt x="47" y="40"/>
                    <a:pt x="47" y="40"/>
                    <a:pt x="47" y="39"/>
                  </a:cubicBezTo>
                  <a:cubicBezTo>
                    <a:pt x="47" y="38"/>
                    <a:pt x="47" y="38"/>
                    <a:pt x="47" y="38"/>
                  </a:cubicBezTo>
                  <a:cubicBezTo>
                    <a:pt x="48" y="37"/>
                    <a:pt x="49" y="36"/>
                    <a:pt x="50" y="36"/>
                  </a:cubicBezTo>
                  <a:cubicBezTo>
                    <a:pt x="50" y="36"/>
                    <a:pt x="49" y="34"/>
                    <a:pt x="51" y="36"/>
                  </a:cubicBezTo>
                  <a:cubicBezTo>
                    <a:pt x="52" y="37"/>
                    <a:pt x="52" y="37"/>
                    <a:pt x="53" y="38"/>
                  </a:cubicBezTo>
                  <a:cubicBezTo>
                    <a:pt x="54" y="38"/>
                    <a:pt x="56" y="39"/>
                    <a:pt x="56" y="38"/>
                  </a:cubicBezTo>
                  <a:cubicBezTo>
                    <a:pt x="56" y="38"/>
                    <a:pt x="56" y="37"/>
                    <a:pt x="56" y="36"/>
                  </a:cubicBezTo>
                  <a:cubicBezTo>
                    <a:pt x="56" y="36"/>
                    <a:pt x="55" y="36"/>
                    <a:pt x="56" y="35"/>
                  </a:cubicBezTo>
                  <a:cubicBezTo>
                    <a:pt x="56" y="35"/>
                    <a:pt x="56" y="35"/>
                    <a:pt x="57" y="35"/>
                  </a:cubicBezTo>
                  <a:cubicBezTo>
                    <a:pt x="59" y="36"/>
                    <a:pt x="58" y="36"/>
                    <a:pt x="59" y="37"/>
                  </a:cubicBezTo>
                  <a:cubicBezTo>
                    <a:pt x="61" y="38"/>
                    <a:pt x="61" y="38"/>
                    <a:pt x="61" y="38"/>
                  </a:cubicBezTo>
                  <a:cubicBezTo>
                    <a:pt x="62" y="38"/>
                    <a:pt x="62" y="38"/>
                    <a:pt x="63" y="38"/>
                  </a:cubicBezTo>
                  <a:cubicBezTo>
                    <a:pt x="64" y="38"/>
                    <a:pt x="63" y="37"/>
                    <a:pt x="65" y="39"/>
                  </a:cubicBezTo>
                  <a:cubicBezTo>
                    <a:pt x="66" y="40"/>
                    <a:pt x="66" y="40"/>
                    <a:pt x="67" y="40"/>
                  </a:cubicBezTo>
                  <a:cubicBezTo>
                    <a:pt x="68" y="41"/>
                    <a:pt x="70" y="40"/>
                    <a:pt x="70" y="40"/>
                  </a:cubicBezTo>
                  <a:cubicBezTo>
                    <a:pt x="70" y="40"/>
                    <a:pt x="70" y="39"/>
                    <a:pt x="71" y="41"/>
                  </a:cubicBezTo>
                  <a:cubicBezTo>
                    <a:pt x="72" y="43"/>
                    <a:pt x="73" y="43"/>
                    <a:pt x="73" y="43"/>
                  </a:cubicBezTo>
                  <a:cubicBezTo>
                    <a:pt x="73" y="44"/>
                    <a:pt x="74" y="45"/>
                    <a:pt x="74" y="45"/>
                  </a:cubicBezTo>
                  <a:cubicBezTo>
                    <a:pt x="74" y="45"/>
                    <a:pt x="74" y="45"/>
                    <a:pt x="74" y="46"/>
                  </a:cubicBezTo>
                  <a:cubicBezTo>
                    <a:pt x="74" y="46"/>
                    <a:pt x="74" y="47"/>
                    <a:pt x="75" y="47"/>
                  </a:cubicBezTo>
                  <a:cubicBezTo>
                    <a:pt x="75" y="47"/>
                    <a:pt x="76" y="47"/>
                    <a:pt x="76" y="47"/>
                  </a:cubicBezTo>
                  <a:cubicBezTo>
                    <a:pt x="76" y="47"/>
                    <a:pt x="77" y="46"/>
                    <a:pt x="77" y="46"/>
                  </a:cubicBezTo>
                  <a:cubicBezTo>
                    <a:pt x="77" y="46"/>
                    <a:pt x="79" y="45"/>
                    <a:pt x="79" y="45"/>
                  </a:cubicBezTo>
                  <a:cubicBezTo>
                    <a:pt x="79" y="45"/>
                    <a:pt x="79" y="44"/>
                    <a:pt x="81" y="45"/>
                  </a:cubicBezTo>
                  <a:cubicBezTo>
                    <a:pt x="82" y="45"/>
                    <a:pt x="84" y="46"/>
                    <a:pt x="84" y="46"/>
                  </a:cubicBezTo>
                  <a:cubicBezTo>
                    <a:pt x="84" y="46"/>
                    <a:pt x="84" y="47"/>
                    <a:pt x="84" y="47"/>
                  </a:cubicBezTo>
                  <a:cubicBezTo>
                    <a:pt x="85" y="47"/>
                    <a:pt x="88" y="47"/>
                    <a:pt x="88" y="47"/>
                  </a:cubicBezTo>
                  <a:cubicBezTo>
                    <a:pt x="89" y="48"/>
                    <a:pt x="89" y="48"/>
                    <a:pt x="89" y="48"/>
                  </a:cubicBezTo>
                  <a:cubicBezTo>
                    <a:pt x="89" y="48"/>
                    <a:pt x="90" y="49"/>
                    <a:pt x="90" y="49"/>
                  </a:cubicBezTo>
                  <a:cubicBezTo>
                    <a:pt x="90" y="50"/>
                    <a:pt x="91" y="52"/>
                    <a:pt x="91" y="52"/>
                  </a:cubicBezTo>
                  <a:cubicBezTo>
                    <a:pt x="94" y="53"/>
                    <a:pt x="94" y="53"/>
                    <a:pt x="94" y="53"/>
                  </a:cubicBezTo>
                  <a:cubicBezTo>
                    <a:pt x="92" y="50"/>
                    <a:pt x="92" y="50"/>
                    <a:pt x="92" y="50"/>
                  </a:cubicBezTo>
                  <a:cubicBezTo>
                    <a:pt x="92" y="50"/>
                    <a:pt x="90" y="48"/>
                    <a:pt x="92" y="48"/>
                  </a:cubicBezTo>
                  <a:cubicBezTo>
                    <a:pt x="94" y="48"/>
                    <a:pt x="95" y="47"/>
                    <a:pt x="95" y="47"/>
                  </a:cubicBezTo>
                  <a:cubicBezTo>
                    <a:pt x="95" y="46"/>
                    <a:pt x="95" y="46"/>
                    <a:pt x="95" y="46"/>
                  </a:cubicBezTo>
                  <a:cubicBezTo>
                    <a:pt x="92" y="46"/>
                    <a:pt x="92" y="46"/>
                    <a:pt x="92" y="46"/>
                  </a:cubicBezTo>
                  <a:cubicBezTo>
                    <a:pt x="92" y="46"/>
                    <a:pt x="92" y="44"/>
                    <a:pt x="92" y="44"/>
                  </a:cubicBezTo>
                  <a:cubicBezTo>
                    <a:pt x="93" y="44"/>
                    <a:pt x="94" y="42"/>
                    <a:pt x="96" y="42"/>
                  </a:cubicBezTo>
                  <a:cubicBezTo>
                    <a:pt x="98" y="42"/>
                    <a:pt x="100" y="41"/>
                    <a:pt x="100" y="41"/>
                  </a:cubicBezTo>
                  <a:cubicBezTo>
                    <a:pt x="100" y="41"/>
                    <a:pt x="100" y="40"/>
                    <a:pt x="102" y="40"/>
                  </a:cubicBezTo>
                  <a:cubicBezTo>
                    <a:pt x="104" y="40"/>
                    <a:pt x="105" y="40"/>
                    <a:pt x="106" y="40"/>
                  </a:cubicBezTo>
                  <a:cubicBezTo>
                    <a:pt x="107" y="40"/>
                    <a:pt x="107" y="40"/>
                    <a:pt x="107" y="39"/>
                  </a:cubicBezTo>
                  <a:cubicBezTo>
                    <a:pt x="107" y="38"/>
                    <a:pt x="106" y="38"/>
                    <a:pt x="108" y="37"/>
                  </a:cubicBezTo>
                  <a:cubicBezTo>
                    <a:pt x="109" y="37"/>
                    <a:pt x="110" y="36"/>
                    <a:pt x="110" y="36"/>
                  </a:cubicBezTo>
                  <a:cubicBezTo>
                    <a:pt x="111" y="32"/>
                    <a:pt x="111" y="32"/>
                    <a:pt x="111" y="32"/>
                  </a:cubicBezTo>
                  <a:cubicBezTo>
                    <a:pt x="107" y="34"/>
                    <a:pt x="107" y="34"/>
                    <a:pt x="107" y="34"/>
                  </a:cubicBezTo>
                  <a:cubicBezTo>
                    <a:pt x="107" y="34"/>
                    <a:pt x="107" y="32"/>
                    <a:pt x="106" y="32"/>
                  </a:cubicBezTo>
                  <a:cubicBezTo>
                    <a:pt x="105" y="32"/>
                    <a:pt x="102" y="34"/>
                    <a:pt x="102" y="34"/>
                  </a:cubicBezTo>
                  <a:cubicBezTo>
                    <a:pt x="102" y="34"/>
                    <a:pt x="102" y="33"/>
                    <a:pt x="101" y="33"/>
                  </a:cubicBezTo>
                  <a:cubicBezTo>
                    <a:pt x="101" y="32"/>
                    <a:pt x="101" y="32"/>
                    <a:pt x="100" y="32"/>
                  </a:cubicBezTo>
                  <a:cubicBezTo>
                    <a:pt x="99" y="32"/>
                    <a:pt x="100" y="32"/>
                    <a:pt x="98" y="31"/>
                  </a:cubicBezTo>
                  <a:cubicBezTo>
                    <a:pt x="96" y="30"/>
                    <a:pt x="95" y="28"/>
                    <a:pt x="95" y="28"/>
                  </a:cubicBezTo>
                  <a:cubicBezTo>
                    <a:pt x="95" y="28"/>
                    <a:pt x="96" y="28"/>
                    <a:pt x="94" y="28"/>
                  </a:cubicBezTo>
                  <a:cubicBezTo>
                    <a:pt x="93" y="27"/>
                    <a:pt x="93" y="27"/>
                    <a:pt x="93" y="27"/>
                  </a:cubicBezTo>
                  <a:cubicBezTo>
                    <a:pt x="92" y="26"/>
                    <a:pt x="92" y="26"/>
                    <a:pt x="94" y="25"/>
                  </a:cubicBezTo>
                  <a:cubicBezTo>
                    <a:pt x="95" y="24"/>
                    <a:pt x="94" y="24"/>
                    <a:pt x="96" y="23"/>
                  </a:cubicBezTo>
                  <a:cubicBezTo>
                    <a:pt x="97" y="22"/>
                    <a:pt x="96" y="21"/>
                    <a:pt x="98" y="22"/>
                  </a:cubicBezTo>
                  <a:cubicBezTo>
                    <a:pt x="101" y="23"/>
                    <a:pt x="101" y="23"/>
                    <a:pt x="102" y="24"/>
                  </a:cubicBezTo>
                  <a:cubicBezTo>
                    <a:pt x="103" y="24"/>
                    <a:pt x="107" y="24"/>
                    <a:pt x="105" y="23"/>
                  </a:cubicBezTo>
                  <a:cubicBezTo>
                    <a:pt x="104" y="22"/>
                    <a:pt x="102" y="21"/>
                    <a:pt x="102" y="20"/>
                  </a:cubicBezTo>
                  <a:cubicBezTo>
                    <a:pt x="102" y="20"/>
                    <a:pt x="100" y="20"/>
                    <a:pt x="102" y="20"/>
                  </a:cubicBezTo>
                  <a:cubicBezTo>
                    <a:pt x="103" y="20"/>
                    <a:pt x="104" y="19"/>
                    <a:pt x="105" y="20"/>
                  </a:cubicBezTo>
                  <a:cubicBezTo>
                    <a:pt x="105" y="20"/>
                    <a:pt x="103" y="20"/>
                    <a:pt x="106" y="20"/>
                  </a:cubicBezTo>
                  <a:cubicBezTo>
                    <a:pt x="109" y="20"/>
                    <a:pt x="110" y="20"/>
                    <a:pt x="108" y="19"/>
                  </a:cubicBezTo>
                  <a:cubicBezTo>
                    <a:pt x="107" y="18"/>
                    <a:pt x="107" y="18"/>
                    <a:pt x="106" y="17"/>
                  </a:cubicBezTo>
                  <a:cubicBezTo>
                    <a:pt x="106" y="16"/>
                    <a:pt x="105" y="16"/>
                    <a:pt x="106" y="16"/>
                  </a:cubicBezTo>
                  <a:cubicBezTo>
                    <a:pt x="106" y="15"/>
                    <a:pt x="106" y="16"/>
                    <a:pt x="107" y="15"/>
                  </a:cubicBezTo>
                  <a:cubicBezTo>
                    <a:pt x="107" y="14"/>
                    <a:pt x="107" y="13"/>
                    <a:pt x="107" y="13"/>
                  </a:cubicBezTo>
                  <a:cubicBezTo>
                    <a:pt x="107" y="13"/>
                    <a:pt x="106" y="13"/>
                    <a:pt x="107" y="12"/>
                  </a:cubicBezTo>
                  <a:cubicBezTo>
                    <a:pt x="109" y="10"/>
                    <a:pt x="109" y="10"/>
                    <a:pt x="110" y="10"/>
                  </a:cubicBezTo>
                  <a:cubicBezTo>
                    <a:pt x="110" y="10"/>
                    <a:pt x="111" y="9"/>
                    <a:pt x="112" y="9"/>
                  </a:cubicBezTo>
                  <a:cubicBezTo>
                    <a:pt x="112" y="8"/>
                    <a:pt x="113" y="6"/>
                    <a:pt x="113" y="6"/>
                  </a:cubicBezTo>
                  <a:cubicBezTo>
                    <a:pt x="116" y="6"/>
                    <a:pt x="116" y="6"/>
                    <a:pt x="116" y="6"/>
                  </a:cubicBezTo>
                  <a:cubicBezTo>
                    <a:pt x="116" y="6"/>
                    <a:pt x="117" y="6"/>
                    <a:pt x="117" y="6"/>
                  </a:cubicBezTo>
                  <a:cubicBezTo>
                    <a:pt x="117" y="7"/>
                    <a:pt x="117" y="5"/>
                    <a:pt x="117" y="5"/>
                  </a:cubicBezTo>
                  <a:cubicBezTo>
                    <a:pt x="117" y="5"/>
                    <a:pt x="118" y="5"/>
                    <a:pt x="118" y="5"/>
                  </a:cubicBezTo>
                  <a:cubicBezTo>
                    <a:pt x="119" y="6"/>
                    <a:pt x="119" y="6"/>
                    <a:pt x="119" y="6"/>
                  </a:cubicBezTo>
                  <a:cubicBezTo>
                    <a:pt x="120" y="7"/>
                    <a:pt x="121" y="6"/>
                    <a:pt x="121" y="6"/>
                  </a:cubicBezTo>
                  <a:cubicBezTo>
                    <a:pt x="121" y="6"/>
                    <a:pt x="122" y="5"/>
                    <a:pt x="123" y="5"/>
                  </a:cubicBezTo>
                  <a:cubicBezTo>
                    <a:pt x="124" y="5"/>
                    <a:pt x="125" y="5"/>
                    <a:pt x="125" y="5"/>
                  </a:cubicBezTo>
                  <a:cubicBezTo>
                    <a:pt x="125" y="6"/>
                    <a:pt x="125" y="6"/>
                    <a:pt x="125" y="7"/>
                  </a:cubicBezTo>
                  <a:cubicBezTo>
                    <a:pt x="126" y="7"/>
                    <a:pt x="127" y="8"/>
                    <a:pt x="127" y="8"/>
                  </a:cubicBezTo>
                  <a:cubicBezTo>
                    <a:pt x="127" y="8"/>
                    <a:pt x="129" y="8"/>
                    <a:pt x="129" y="7"/>
                  </a:cubicBezTo>
                  <a:cubicBezTo>
                    <a:pt x="129" y="7"/>
                    <a:pt x="128" y="7"/>
                    <a:pt x="130" y="6"/>
                  </a:cubicBezTo>
                  <a:cubicBezTo>
                    <a:pt x="132" y="4"/>
                    <a:pt x="133" y="4"/>
                    <a:pt x="133" y="4"/>
                  </a:cubicBezTo>
                  <a:cubicBezTo>
                    <a:pt x="133" y="4"/>
                    <a:pt x="133" y="3"/>
                    <a:pt x="134" y="3"/>
                  </a:cubicBezTo>
                  <a:cubicBezTo>
                    <a:pt x="135" y="4"/>
                    <a:pt x="135" y="3"/>
                    <a:pt x="135" y="4"/>
                  </a:cubicBezTo>
                  <a:cubicBezTo>
                    <a:pt x="135" y="4"/>
                    <a:pt x="136" y="5"/>
                    <a:pt x="136" y="5"/>
                  </a:cubicBezTo>
                  <a:cubicBezTo>
                    <a:pt x="136" y="5"/>
                    <a:pt x="136" y="8"/>
                    <a:pt x="136" y="8"/>
                  </a:cubicBezTo>
                  <a:cubicBezTo>
                    <a:pt x="136" y="9"/>
                    <a:pt x="136" y="9"/>
                    <a:pt x="136" y="9"/>
                  </a:cubicBezTo>
                  <a:cubicBezTo>
                    <a:pt x="136" y="9"/>
                    <a:pt x="136" y="10"/>
                    <a:pt x="136" y="10"/>
                  </a:cubicBezTo>
                  <a:cubicBezTo>
                    <a:pt x="136" y="11"/>
                    <a:pt x="137" y="13"/>
                    <a:pt x="137" y="13"/>
                  </a:cubicBezTo>
                  <a:cubicBezTo>
                    <a:pt x="137" y="13"/>
                    <a:pt x="137" y="13"/>
                    <a:pt x="137" y="13"/>
                  </a:cubicBezTo>
                  <a:cubicBezTo>
                    <a:pt x="136" y="14"/>
                    <a:pt x="136" y="13"/>
                    <a:pt x="136" y="14"/>
                  </a:cubicBezTo>
                  <a:cubicBezTo>
                    <a:pt x="135" y="15"/>
                    <a:pt x="136" y="15"/>
                    <a:pt x="135" y="16"/>
                  </a:cubicBezTo>
                  <a:cubicBezTo>
                    <a:pt x="135" y="16"/>
                    <a:pt x="134" y="16"/>
                    <a:pt x="134" y="16"/>
                  </a:cubicBezTo>
                  <a:cubicBezTo>
                    <a:pt x="134" y="16"/>
                    <a:pt x="135" y="17"/>
                    <a:pt x="135" y="17"/>
                  </a:cubicBezTo>
                  <a:cubicBezTo>
                    <a:pt x="135" y="17"/>
                    <a:pt x="135" y="17"/>
                    <a:pt x="136" y="17"/>
                  </a:cubicBezTo>
                  <a:cubicBezTo>
                    <a:pt x="136" y="17"/>
                    <a:pt x="136" y="16"/>
                    <a:pt x="137" y="16"/>
                  </a:cubicBezTo>
                  <a:cubicBezTo>
                    <a:pt x="137" y="17"/>
                    <a:pt x="137" y="15"/>
                    <a:pt x="137" y="15"/>
                  </a:cubicBezTo>
                  <a:cubicBezTo>
                    <a:pt x="137" y="15"/>
                    <a:pt x="137" y="15"/>
                    <a:pt x="138" y="14"/>
                  </a:cubicBezTo>
                  <a:cubicBezTo>
                    <a:pt x="138" y="14"/>
                    <a:pt x="139" y="13"/>
                    <a:pt x="139" y="12"/>
                  </a:cubicBezTo>
                  <a:cubicBezTo>
                    <a:pt x="139" y="12"/>
                    <a:pt x="138" y="11"/>
                    <a:pt x="138" y="11"/>
                  </a:cubicBezTo>
                  <a:cubicBezTo>
                    <a:pt x="138" y="11"/>
                    <a:pt x="137" y="9"/>
                    <a:pt x="137" y="8"/>
                  </a:cubicBezTo>
                  <a:cubicBezTo>
                    <a:pt x="137" y="8"/>
                    <a:pt x="137" y="8"/>
                    <a:pt x="137" y="7"/>
                  </a:cubicBezTo>
                  <a:cubicBezTo>
                    <a:pt x="138" y="7"/>
                    <a:pt x="138" y="6"/>
                    <a:pt x="138" y="6"/>
                  </a:cubicBezTo>
                  <a:cubicBezTo>
                    <a:pt x="139" y="5"/>
                    <a:pt x="140" y="4"/>
                    <a:pt x="140" y="4"/>
                  </a:cubicBezTo>
                  <a:cubicBezTo>
                    <a:pt x="140" y="4"/>
                    <a:pt x="142" y="4"/>
                    <a:pt x="143" y="4"/>
                  </a:cubicBezTo>
                  <a:cubicBezTo>
                    <a:pt x="143" y="4"/>
                    <a:pt x="142" y="3"/>
                    <a:pt x="144" y="4"/>
                  </a:cubicBezTo>
                  <a:cubicBezTo>
                    <a:pt x="145" y="5"/>
                    <a:pt x="145" y="5"/>
                    <a:pt x="145" y="5"/>
                  </a:cubicBezTo>
                  <a:cubicBezTo>
                    <a:pt x="145" y="6"/>
                    <a:pt x="144" y="6"/>
                    <a:pt x="146" y="6"/>
                  </a:cubicBezTo>
                  <a:cubicBezTo>
                    <a:pt x="147" y="6"/>
                    <a:pt x="148" y="6"/>
                    <a:pt x="147" y="6"/>
                  </a:cubicBezTo>
                  <a:cubicBezTo>
                    <a:pt x="146" y="5"/>
                    <a:pt x="146" y="4"/>
                    <a:pt x="145" y="4"/>
                  </a:cubicBezTo>
                  <a:cubicBezTo>
                    <a:pt x="145" y="4"/>
                    <a:pt x="144" y="3"/>
                    <a:pt x="144" y="3"/>
                  </a:cubicBezTo>
                  <a:cubicBezTo>
                    <a:pt x="144" y="2"/>
                    <a:pt x="144" y="0"/>
                    <a:pt x="145" y="1"/>
                  </a:cubicBezTo>
                  <a:cubicBezTo>
                    <a:pt x="146" y="1"/>
                    <a:pt x="145" y="0"/>
                    <a:pt x="146" y="1"/>
                  </a:cubicBezTo>
                  <a:cubicBezTo>
                    <a:pt x="148" y="3"/>
                    <a:pt x="149" y="4"/>
                    <a:pt x="149" y="4"/>
                  </a:cubicBezTo>
                  <a:cubicBezTo>
                    <a:pt x="149" y="5"/>
                    <a:pt x="150" y="5"/>
                    <a:pt x="150" y="5"/>
                  </a:cubicBezTo>
                  <a:cubicBezTo>
                    <a:pt x="150" y="6"/>
                    <a:pt x="150" y="6"/>
                    <a:pt x="150" y="6"/>
                  </a:cubicBezTo>
                  <a:cubicBezTo>
                    <a:pt x="151" y="7"/>
                    <a:pt x="152" y="8"/>
                    <a:pt x="152" y="8"/>
                  </a:cubicBezTo>
                  <a:cubicBezTo>
                    <a:pt x="152" y="8"/>
                    <a:pt x="152" y="8"/>
                    <a:pt x="153" y="8"/>
                  </a:cubicBezTo>
                  <a:cubicBezTo>
                    <a:pt x="153" y="9"/>
                    <a:pt x="155" y="10"/>
                    <a:pt x="155" y="10"/>
                  </a:cubicBezTo>
                  <a:cubicBezTo>
                    <a:pt x="155" y="10"/>
                    <a:pt x="156" y="11"/>
                    <a:pt x="156" y="11"/>
                  </a:cubicBezTo>
                  <a:cubicBezTo>
                    <a:pt x="155" y="12"/>
                    <a:pt x="155" y="13"/>
                    <a:pt x="155" y="13"/>
                  </a:cubicBezTo>
                  <a:cubicBezTo>
                    <a:pt x="153" y="16"/>
                    <a:pt x="153" y="16"/>
                    <a:pt x="153" y="16"/>
                  </a:cubicBezTo>
                  <a:cubicBezTo>
                    <a:pt x="152" y="18"/>
                    <a:pt x="152" y="18"/>
                    <a:pt x="152" y="18"/>
                  </a:cubicBezTo>
                  <a:cubicBezTo>
                    <a:pt x="152" y="19"/>
                    <a:pt x="152" y="19"/>
                    <a:pt x="152" y="19"/>
                  </a:cubicBezTo>
                  <a:cubicBezTo>
                    <a:pt x="151" y="20"/>
                    <a:pt x="151" y="21"/>
                    <a:pt x="151" y="21"/>
                  </a:cubicBezTo>
                  <a:cubicBezTo>
                    <a:pt x="151" y="21"/>
                    <a:pt x="150" y="22"/>
                    <a:pt x="148" y="22"/>
                  </a:cubicBezTo>
                  <a:cubicBezTo>
                    <a:pt x="146" y="21"/>
                    <a:pt x="144" y="23"/>
                    <a:pt x="144" y="23"/>
                  </a:cubicBezTo>
                  <a:cubicBezTo>
                    <a:pt x="144" y="23"/>
                    <a:pt x="139" y="22"/>
                    <a:pt x="138" y="22"/>
                  </a:cubicBezTo>
                  <a:cubicBezTo>
                    <a:pt x="137" y="22"/>
                    <a:pt x="137" y="26"/>
                    <a:pt x="137" y="27"/>
                  </a:cubicBezTo>
                  <a:cubicBezTo>
                    <a:pt x="137" y="28"/>
                    <a:pt x="135" y="29"/>
                    <a:pt x="132" y="29"/>
                  </a:cubicBezTo>
                  <a:cubicBezTo>
                    <a:pt x="129" y="30"/>
                    <a:pt x="131" y="30"/>
                    <a:pt x="130" y="33"/>
                  </a:cubicBezTo>
                  <a:cubicBezTo>
                    <a:pt x="129" y="37"/>
                    <a:pt x="128" y="34"/>
                    <a:pt x="126" y="33"/>
                  </a:cubicBezTo>
                  <a:cubicBezTo>
                    <a:pt x="124" y="33"/>
                    <a:pt x="124" y="33"/>
                    <a:pt x="121" y="33"/>
                  </a:cubicBezTo>
                  <a:cubicBezTo>
                    <a:pt x="118" y="34"/>
                    <a:pt x="120" y="36"/>
                    <a:pt x="120" y="36"/>
                  </a:cubicBezTo>
                  <a:cubicBezTo>
                    <a:pt x="120" y="36"/>
                    <a:pt x="122" y="38"/>
                    <a:pt x="123" y="38"/>
                  </a:cubicBezTo>
                  <a:cubicBezTo>
                    <a:pt x="125" y="39"/>
                    <a:pt x="123" y="41"/>
                    <a:pt x="123" y="41"/>
                  </a:cubicBezTo>
                  <a:cubicBezTo>
                    <a:pt x="123" y="41"/>
                    <a:pt x="122" y="43"/>
                    <a:pt x="121" y="43"/>
                  </a:cubicBezTo>
                  <a:cubicBezTo>
                    <a:pt x="120" y="42"/>
                    <a:pt x="115" y="42"/>
                    <a:pt x="115" y="42"/>
                  </a:cubicBezTo>
                  <a:cubicBezTo>
                    <a:pt x="110" y="45"/>
                    <a:pt x="110" y="45"/>
                    <a:pt x="110" y="45"/>
                  </a:cubicBezTo>
                  <a:cubicBezTo>
                    <a:pt x="110" y="45"/>
                    <a:pt x="111" y="49"/>
                    <a:pt x="114" y="53"/>
                  </a:cubicBezTo>
                  <a:cubicBezTo>
                    <a:pt x="117" y="57"/>
                    <a:pt x="114" y="54"/>
                    <a:pt x="114" y="54"/>
                  </a:cubicBezTo>
                  <a:cubicBezTo>
                    <a:pt x="114" y="54"/>
                    <a:pt x="115" y="57"/>
                    <a:pt x="115" y="59"/>
                  </a:cubicBezTo>
                  <a:cubicBezTo>
                    <a:pt x="115" y="61"/>
                    <a:pt x="115" y="60"/>
                    <a:pt x="116" y="60"/>
                  </a:cubicBezTo>
                  <a:cubicBezTo>
                    <a:pt x="117" y="60"/>
                    <a:pt x="119" y="60"/>
                    <a:pt x="119" y="60"/>
                  </a:cubicBezTo>
                  <a:cubicBezTo>
                    <a:pt x="119" y="60"/>
                    <a:pt x="123" y="66"/>
                    <a:pt x="123" y="66"/>
                  </a:cubicBezTo>
                  <a:cubicBezTo>
                    <a:pt x="124" y="66"/>
                    <a:pt x="129" y="65"/>
                    <a:pt x="129" y="65"/>
                  </a:cubicBezTo>
                  <a:cubicBezTo>
                    <a:pt x="129" y="65"/>
                    <a:pt x="133" y="64"/>
                    <a:pt x="135" y="64"/>
                  </a:cubicBezTo>
                  <a:cubicBezTo>
                    <a:pt x="137" y="63"/>
                    <a:pt x="135" y="61"/>
                    <a:pt x="135" y="61"/>
                  </a:cubicBezTo>
                  <a:cubicBezTo>
                    <a:pt x="137" y="56"/>
                    <a:pt x="137" y="56"/>
                    <a:pt x="137" y="56"/>
                  </a:cubicBezTo>
                  <a:cubicBezTo>
                    <a:pt x="143" y="55"/>
                    <a:pt x="143" y="55"/>
                    <a:pt x="143" y="55"/>
                  </a:cubicBezTo>
                  <a:cubicBezTo>
                    <a:pt x="146" y="61"/>
                    <a:pt x="146" y="61"/>
                    <a:pt x="146" y="61"/>
                  </a:cubicBezTo>
                  <a:cubicBezTo>
                    <a:pt x="145" y="65"/>
                    <a:pt x="145" y="65"/>
                    <a:pt x="145" y="65"/>
                  </a:cubicBezTo>
                  <a:cubicBezTo>
                    <a:pt x="150" y="70"/>
                    <a:pt x="150" y="70"/>
                    <a:pt x="150" y="70"/>
                  </a:cubicBezTo>
                  <a:cubicBezTo>
                    <a:pt x="151" y="75"/>
                    <a:pt x="151" y="75"/>
                    <a:pt x="151" y="75"/>
                  </a:cubicBezTo>
                  <a:cubicBezTo>
                    <a:pt x="151" y="75"/>
                    <a:pt x="156" y="76"/>
                    <a:pt x="157" y="77"/>
                  </a:cubicBezTo>
                  <a:cubicBezTo>
                    <a:pt x="158" y="77"/>
                    <a:pt x="161" y="76"/>
                    <a:pt x="161" y="76"/>
                  </a:cubicBezTo>
                  <a:cubicBezTo>
                    <a:pt x="165" y="81"/>
                    <a:pt x="165" y="81"/>
                    <a:pt x="165" y="81"/>
                  </a:cubicBezTo>
                  <a:cubicBezTo>
                    <a:pt x="166" y="80"/>
                    <a:pt x="166" y="80"/>
                    <a:pt x="166" y="80"/>
                  </a:cubicBezTo>
                  <a:cubicBezTo>
                    <a:pt x="166" y="81"/>
                    <a:pt x="166" y="81"/>
                    <a:pt x="166" y="81"/>
                  </a:cubicBezTo>
                  <a:cubicBezTo>
                    <a:pt x="166" y="81"/>
                    <a:pt x="166" y="83"/>
                    <a:pt x="165" y="83"/>
                  </a:cubicBezTo>
                  <a:cubicBezTo>
                    <a:pt x="163" y="82"/>
                    <a:pt x="162" y="82"/>
                    <a:pt x="162" y="82"/>
                  </a:cubicBezTo>
                  <a:cubicBezTo>
                    <a:pt x="159" y="80"/>
                    <a:pt x="159" y="80"/>
                    <a:pt x="159" y="80"/>
                  </a:cubicBezTo>
                  <a:cubicBezTo>
                    <a:pt x="158" y="81"/>
                    <a:pt x="158" y="81"/>
                    <a:pt x="158" y="81"/>
                  </a:cubicBezTo>
                  <a:cubicBezTo>
                    <a:pt x="155" y="85"/>
                    <a:pt x="155" y="85"/>
                    <a:pt x="155" y="85"/>
                  </a:cubicBezTo>
                  <a:cubicBezTo>
                    <a:pt x="157" y="86"/>
                    <a:pt x="157" y="86"/>
                    <a:pt x="157" y="86"/>
                  </a:cubicBezTo>
                  <a:cubicBezTo>
                    <a:pt x="159" y="88"/>
                    <a:pt x="159" y="88"/>
                    <a:pt x="159" y="88"/>
                  </a:cubicBezTo>
                  <a:cubicBezTo>
                    <a:pt x="159" y="91"/>
                    <a:pt x="159" y="91"/>
                    <a:pt x="159" y="91"/>
                  </a:cubicBezTo>
                  <a:cubicBezTo>
                    <a:pt x="159" y="95"/>
                    <a:pt x="159" y="95"/>
                    <a:pt x="159" y="95"/>
                  </a:cubicBezTo>
                  <a:cubicBezTo>
                    <a:pt x="157" y="98"/>
                    <a:pt x="157" y="98"/>
                    <a:pt x="157" y="98"/>
                  </a:cubicBezTo>
                  <a:cubicBezTo>
                    <a:pt x="157" y="98"/>
                    <a:pt x="158" y="100"/>
                    <a:pt x="158" y="101"/>
                  </a:cubicBezTo>
                  <a:cubicBezTo>
                    <a:pt x="158" y="101"/>
                    <a:pt x="160" y="103"/>
                    <a:pt x="160" y="103"/>
                  </a:cubicBezTo>
                  <a:cubicBezTo>
                    <a:pt x="162" y="105"/>
                    <a:pt x="162" y="105"/>
                    <a:pt x="162" y="105"/>
                  </a:cubicBezTo>
                  <a:cubicBezTo>
                    <a:pt x="160" y="110"/>
                    <a:pt x="160" y="110"/>
                    <a:pt x="160" y="110"/>
                  </a:cubicBezTo>
                  <a:cubicBezTo>
                    <a:pt x="158" y="112"/>
                    <a:pt x="158" y="112"/>
                    <a:pt x="158" y="112"/>
                  </a:cubicBezTo>
                  <a:cubicBezTo>
                    <a:pt x="158" y="114"/>
                    <a:pt x="158" y="114"/>
                    <a:pt x="158" y="114"/>
                  </a:cubicBezTo>
                  <a:cubicBezTo>
                    <a:pt x="158" y="114"/>
                    <a:pt x="160" y="115"/>
                    <a:pt x="159" y="115"/>
                  </a:cubicBezTo>
                  <a:cubicBezTo>
                    <a:pt x="158" y="115"/>
                    <a:pt x="156" y="115"/>
                    <a:pt x="156" y="115"/>
                  </a:cubicBezTo>
                  <a:cubicBezTo>
                    <a:pt x="156" y="115"/>
                    <a:pt x="156" y="116"/>
                    <a:pt x="156" y="117"/>
                  </a:cubicBezTo>
                  <a:cubicBezTo>
                    <a:pt x="156" y="117"/>
                    <a:pt x="157" y="119"/>
                    <a:pt x="157" y="119"/>
                  </a:cubicBezTo>
                  <a:cubicBezTo>
                    <a:pt x="157" y="119"/>
                    <a:pt x="158" y="119"/>
                    <a:pt x="158" y="120"/>
                  </a:cubicBezTo>
                  <a:cubicBezTo>
                    <a:pt x="158" y="121"/>
                    <a:pt x="157" y="123"/>
                    <a:pt x="157" y="123"/>
                  </a:cubicBezTo>
                  <a:cubicBezTo>
                    <a:pt x="157" y="123"/>
                    <a:pt x="156" y="127"/>
                    <a:pt x="156" y="127"/>
                  </a:cubicBezTo>
                  <a:cubicBezTo>
                    <a:pt x="157" y="127"/>
                    <a:pt x="157" y="129"/>
                    <a:pt x="157" y="129"/>
                  </a:cubicBezTo>
                  <a:cubicBezTo>
                    <a:pt x="157" y="133"/>
                    <a:pt x="157" y="133"/>
                    <a:pt x="157" y="133"/>
                  </a:cubicBezTo>
                  <a:cubicBezTo>
                    <a:pt x="156" y="136"/>
                    <a:pt x="156" y="136"/>
                    <a:pt x="156" y="136"/>
                  </a:cubicBezTo>
                  <a:cubicBezTo>
                    <a:pt x="157" y="138"/>
                    <a:pt x="157" y="138"/>
                    <a:pt x="157" y="138"/>
                  </a:cubicBezTo>
                  <a:cubicBezTo>
                    <a:pt x="154" y="140"/>
                    <a:pt x="154" y="140"/>
                    <a:pt x="154" y="140"/>
                  </a:cubicBezTo>
                  <a:cubicBezTo>
                    <a:pt x="153" y="142"/>
                    <a:pt x="153" y="142"/>
                    <a:pt x="153" y="142"/>
                  </a:cubicBezTo>
                  <a:cubicBezTo>
                    <a:pt x="153" y="142"/>
                    <a:pt x="151" y="143"/>
                    <a:pt x="151" y="144"/>
                  </a:cubicBezTo>
                  <a:cubicBezTo>
                    <a:pt x="151" y="144"/>
                    <a:pt x="150" y="145"/>
                    <a:pt x="150" y="146"/>
                  </a:cubicBezTo>
                  <a:cubicBezTo>
                    <a:pt x="150" y="147"/>
                    <a:pt x="149" y="148"/>
                    <a:pt x="149" y="148"/>
                  </a:cubicBezTo>
                  <a:cubicBezTo>
                    <a:pt x="148" y="149"/>
                    <a:pt x="146" y="151"/>
                    <a:pt x="146" y="151"/>
                  </a:cubicBezTo>
                  <a:cubicBezTo>
                    <a:pt x="145" y="153"/>
                    <a:pt x="145" y="153"/>
                    <a:pt x="145" y="153"/>
                  </a:cubicBezTo>
                  <a:cubicBezTo>
                    <a:pt x="145" y="153"/>
                    <a:pt x="146" y="155"/>
                    <a:pt x="146" y="155"/>
                  </a:cubicBezTo>
                  <a:cubicBezTo>
                    <a:pt x="146" y="156"/>
                    <a:pt x="146" y="156"/>
                    <a:pt x="146" y="156"/>
                  </a:cubicBezTo>
                  <a:cubicBezTo>
                    <a:pt x="144" y="158"/>
                    <a:pt x="144" y="158"/>
                    <a:pt x="144" y="158"/>
                  </a:cubicBezTo>
                  <a:cubicBezTo>
                    <a:pt x="139" y="162"/>
                    <a:pt x="139" y="162"/>
                    <a:pt x="139" y="162"/>
                  </a:cubicBezTo>
                  <a:cubicBezTo>
                    <a:pt x="139" y="162"/>
                    <a:pt x="139" y="163"/>
                    <a:pt x="138" y="164"/>
                  </a:cubicBezTo>
                  <a:cubicBezTo>
                    <a:pt x="138" y="166"/>
                    <a:pt x="137" y="166"/>
                    <a:pt x="137" y="166"/>
                  </a:cubicBezTo>
                  <a:cubicBezTo>
                    <a:pt x="137" y="166"/>
                    <a:pt x="136" y="166"/>
                    <a:pt x="135" y="166"/>
                  </a:cubicBezTo>
                  <a:cubicBezTo>
                    <a:pt x="135" y="166"/>
                    <a:pt x="134" y="165"/>
                    <a:pt x="134" y="165"/>
                  </a:cubicBezTo>
                  <a:cubicBezTo>
                    <a:pt x="134" y="167"/>
                    <a:pt x="134" y="167"/>
                    <a:pt x="134" y="167"/>
                  </a:cubicBezTo>
                  <a:cubicBezTo>
                    <a:pt x="134" y="167"/>
                    <a:pt x="134" y="168"/>
                    <a:pt x="135" y="168"/>
                  </a:cubicBezTo>
                  <a:cubicBezTo>
                    <a:pt x="136" y="169"/>
                    <a:pt x="136" y="170"/>
                    <a:pt x="137" y="170"/>
                  </a:cubicBezTo>
                  <a:cubicBezTo>
                    <a:pt x="137" y="171"/>
                    <a:pt x="138" y="172"/>
                    <a:pt x="138" y="172"/>
                  </a:cubicBezTo>
                  <a:cubicBezTo>
                    <a:pt x="136" y="174"/>
                    <a:pt x="136" y="174"/>
                    <a:pt x="136" y="174"/>
                  </a:cubicBezTo>
                  <a:cubicBezTo>
                    <a:pt x="136" y="175"/>
                    <a:pt x="136" y="175"/>
                    <a:pt x="136" y="175"/>
                  </a:cubicBezTo>
                  <a:cubicBezTo>
                    <a:pt x="134" y="175"/>
                    <a:pt x="134" y="175"/>
                    <a:pt x="134" y="175"/>
                  </a:cubicBezTo>
                  <a:cubicBezTo>
                    <a:pt x="133" y="174"/>
                    <a:pt x="133" y="174"/>
                    <a:pt x="133" y="174"/>
                  </a:cubicBezTo>
                  <a:cubicBezTo>
                    <a:pt x="133" y="174"/>
                    <a:pt x="132" y="174"/>
                    <a:pt x="132" y="17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1" name="Freeform 45"/>
            <p:cNvSpPr>
              <a:spLocks/>
            </p:cNvSpPr>
            <p:nvPr/>
          </p:nvSpPr>
          <p:spPr bwMode="auto">
            <a:xfrm>
              <a:off x="3117355" y="3610127"/>
              <a:ext cx="405690" cy="613681"/>
            </a:xfrm>
            <a:custGeom>
              <a:avLst/>
              <a:gdLst>
                <a:gd name="T0" fmla="*/ 84 w 178"/>
                <a:gd name="T1" fmla="*/ 3 h 278"/>
                <a:gd name="T2" fmla="*/ 97 w 178"/>
                <a:gd name="T3" fmla="*/ 2 h 278"/>
                <a:gd name="T4" fmla="*/ 107 w 178"/>
                <a:gd name="T5" fmla="*/ 5 h 278"/>
                <a:gd name="T6" fmla="*/ 102 w 178"/>
                <a:gd name="T7" fmla="*/ 16 h 278"/>
                <a:gd name="T8" fmla="*/ 113 w 178"/>
                <a:gd name="T9" fmla="*/ 16 h 278"/>
                <a:gd name="T10" fmla="*/ 119 w 178"/>
                <a:gd name="T11" fmla="*/ 18 h 278"/>
                <a:gd name="T12" fmla="*/ 126 w 178"/>
                <a:gd name="T13" fmla="*/ 24 h 278"/>
                <a:gd name="T14" fmla="*/ 134 w 178"/>
                <a:gd name="T15" fmla="*/ 25 h 278"/>
                <a:gd name="T16" fmla="*/ 145 w 178"/>
                <a:gd name="T17" fmla="*/ 19 h 278"/>
                <a:gd name="T18" fmla="*/ 154 w 178"/>
                <a:gd name="T19" fmla="*/ 24 h 278"/>
                <a:gd name="T20" fmla="*/ 164 w 178"/>
                <a:gd name="T21" fmla="*/ 27 h 278"/>
                <a:gd name="T22" fmla="*/ 167 w 178"/>
                <a:gd name="T23" fmla="*/ 34 h 278"/>
                <a:gd name="T24" fmla="*/ 165 w 178"/>
                <a:gd name="T25" fmla="*/ 42 h 278"/>
                <a:gd name="T26" fmla="*/ 178 w 178"/>
                <a:gd name="T27" fmla="*/ 50 h 278"/>
                <a:gd name="T28" fmla="*/ 168 w 178"/>
                <a:gd name="T29" fmla="*/ 59 h 278"/>
                <a:gd name="T30" fmla="*/ 156 w 178"/>
                <a:gd name="T31" fmla="*/ 65 h 278"/>
                <a:gd name="T32" fmla="*/ 144 w 178"/>
                <a:gd name="T33" fmla="*/ 74 h 278"/>
                <a:gd name="T34" fmla="*/ 142 w 178"/>
                <a:gd name="T35" fmla="*/ 81 h 278"/>
                <a:gd name="T36" fmla="*/ 141 w 178"/>
                <a:gd name="T37" fmla="*/ 92 h 278"/>
                <a:gd name="T38" fmla="*/ 137 w 178"/>
                <a:gd name="T39" fmla="*/ 103 h 278"/>
                <a:gd name="T40" fmla="*/ 135 w 178"/>
                <a:gd name="T41" fmla="*/ 112 h 278"/>
                <a:gd name="T42" fmla="*/ 126 w 178"/>
                <a:gd name="T43" fmla="*/ 117 h 278"/>
                <a:gd name="T44" fmla="*/ 130 w 178"/>
                <a:gd name="T45" fmla="*/ 128 h 278"/>
                <a:gd name="T46" fmla="*/ 123 w 178"/>
                <a:gd name="T47" fmla="*/ 137 h 278"/>
                <a:gd name="T48" fmla="*/ 120 w 178"/>
                <a:gd name="T49" fmla="*/ 144 h 278"/>
                <a:gd name="T50" fmla="*/ 111 w 178"/>
                <a:gd name="T51" fmla="*/ 143 h 278"/>
                <a:gd name="T52" fmla="*/ 102 w 178"/>
                <a:gd name="T53" fmla="*/ 141 h 278"/>
                <a:gd name="T54" fmla="*/ 102 w 178"/>
                <a:gd name="T55" fmla="*/ 149 h 278"/>
                <a:gd name="T56" fmla="*/ 103 w 178"/>
                <a:gd name="T57" fmla="*/ 157 h 278"/>
                <a:gd name="T58" fmla="*/ 104 w 178"/>
                <a:gd name="T59" fmla="*/ 166 h 278"/>
                <a:gd name="T60" fmla="*/ 107 w 178"/>
                <a:gd name="T61" fmla="*/ 174 h 278"/>
                <a:gd name="T62" fmla="*/ 114 w 178"/>
                <a:gd name="T63" fmla="*/ 180 h 278"/>
                <a:gd name="T64" fmla="*/ 106 w 178"/>
                <a:gd name="T65" fmla="*/ 189 h 278"/>
                <a:gd name="T66" fmla="*/ 96 w 178"/>
                <a:gd name="T67" fmla="*/ 196 h 278"/>
                <a:gd name="T68" fmla="*/ 93 w 178"/>
                <a:gd name="T69" fmla="*/ 205 h 278"/>
                <a:gd name="T70" fmla="*/ 94 w 178"/>
                <a:gd name="T71" fmla="*/ 214 h 278"/>
                <a:gd name="T72" fmla="*/ 100 w 178"/>
                <a:gd name="T73" fmla="*/ 224 h 278"/>
                <a:gd name="T74" fmla="*/ 100 w 178"/>
                <a:gd name="T75" fmla="*/ 233 h 278"/>
                <a:gd name="T76" fmla="*/ 91 w 178"/>
                <a:gd name="T77" fmla="*/ 233 h 278"/>
                <a:gd name="T78" fmla="*/ 80 w 178"/>
                <a:gd name="T79" fmla="*/ 243 h 278"/>
                <a:gd name="T80" fmla="*/ 71 w 178"/>
                <a:gd name="T81" fmla="*/ 254 h 278"/>
                <a:gd name="T82" fmla="*/ 71 w 178"/>
                <a:gd name="T83" fmla="*/ 268 h 278"/>
                <a:gd name="T84" fmla="*/ 62 w 178"/>
                <a:gd name="T85" fmla="*/ 275 h 278"/>
                <a:gd name="T86" fmla="*/ 40 w 178"/>
                <a:gd name="T87" fmla="*/ 274 h 278"/>
                <a:gd name="T88" fmla="*/ 26 w 178"/>
                <a:gd name="T89" fmla="*/ 268 h 278"/>
                <a:gd name="T90" fmla="*/ 11 w 178"/>
                <a:gd name="T91" fmla="*/ 265 h 278"/>
                <a:gd name="T92" fmla="*/ 4 w 178"/>
                <a:gd name="T93" fmla="*/ 261 h 278"/>
                <a:gd name="T94" fmla="*/ 14 w 178"/>
                <a:gd name="T95" fmla="*/ 247 h 278"/>
                <a:gd name="T96" fmla="*/ 21 w 178"/>
                <a:gd name="T97" fmla="*/ 225 h 278"/>
                <a:gd name="T98" fmla="*/ 28 w 178"/>
                <a:gd name="T99" fmla="*/ 199 h 278"/>
                <a:gd name="T100" fmla="*/ 25 w 178"/>
                <a:gd name="T101" fmla="*/ 188 h 278"/>
                <a:gd name="T102" fmla="*/ 11 w 178"/>
                <a:gd name="T103" fmla="*/ 188 h 278"/>
                <a:gd name="T104" fmla="*/ 14 w 178"/>
                <a:gd name="T105" fmla="*/ 174 h 278"/>
                <a:gd name="T106" fmla="*/ 4 w 178"/>
                <a:gd name="T107" fmla="*/ 171 h 278"/>
                <a:gd name="T108" fmla="*/ 11 w 178"/>
                <a:gd name="T109" fmla="*/ 157 h 278"/>
                <a:gd name="T110" fmla="*/ 18 w 178"/>
                <a:gd name="T111" fmla="*/ 143 h 278"/>
                <a:gd name="T112" fmla="*/ 22 w 178"/>
                <a:gd name="T113" fmla="*/ 135 h 278"/>
                <a:gd name="T114" fmla="*/ 32 w 178"/>
                <a:gd name="T115" fmla="*/ 129 h 278"/>
                <a:gd name="T116" fmla="*/ 49 w 178"/>
                <a:gd name="T117" fmla="*/ 98 h 278"/>
                <a:gd name="T118" fmla="*/ 71 w 178"/>
                <a:gd name="T119" fmla="*/ 55 h 278"/>
                <a:gd name="T120" fmla="*/ 70 w 178"/>
                <a:gd name="T121" fmla="*/ 32 h 278"/>
                <a:gd name="T122" fmla="*/ 72 w 178"/>
                <a:gd name="T123" fmla="*/ 19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 h="278">
                  <a:moveTo>
                    <a:pt x="74" y="9"/>
                  </a:moveTo>
                  <a:cubicBezTo>
                    <a:pt x="74" y="9"/>
                    <a:pt x="78" y="6"/>
                    <a:pt x="78" y="6"/>
                  </a:cubicBezTo>
                  <a:cubicBezTo>
                    <a:pt x="78" y="6"/>
                    <a:pt x="79" y="5"/>
                    <a:pt x="79" y="5"/>
                  </a:cubicBezTo>
                  <a:cubicBezTo>
                    <a:pt x="80" y="5"/>
                    <a:pt x="81" y="5"/>
                    <a:pt x="82" y="5"/>
                  </a:cubicBezTo>
                  <a:cubicBezTo>
                    <a:pt x="82" y="5"/>
                    <a:pt x="83" y="4"/>
                    <a:pt x="83" y="4"/>
                  </a:cubicBezTo>
                  <a:cubicBezTo>
                    <a:pt x="84" y="3"/>
                    <a:pt x="84" y="3"/>
                    <a:pt x="84" y="3"/>
                  </a:cubicBezTo>
                  <a:cubicBezTo>
                    <a:pt x="86" y="2"/>
                    <a:pt x="86" y="2"/>
                    <a:pt x="86" y="2"/>
                  </a:cubicBezTo>
                  <a:cubicBezTo>
                    <a:pt x="88" y="2"/>
                    <a:pt x="88" y="2"/>
                    <a:pt x="88" y="2"/>
                  </a:cubicBezTo>
                  <a:cubicBezTo>
                    <a:pt x="88" y="2"/>
                    <a:pt x="89" y="2"/>
                    <a:pt x="89" y="2"/>
                  </a:cubicBezTo>
                  <a:cubicBezTo>
                    <a:pt x="89" y="2"/>
                    <a:pt x="93" y="1"/>
                    <a:pt x="93" y="1"/>
                  </a:cubicBezTo>
                  <a:cubicBezTo>
                    <a:pt x="93" y="1"/>
                    <a:pt x="94" y="2"/>
                    <a:pt x="95" y="2"/>
                  </a:cubicBezTo>
                  <a:cubicBezTo>
                    <a:pt x="95" y="2"/>
                    <a:pt x="97" y="2"/>
                    <a:pt x="97" y="2"/>
                  </a:cubicBezTo>
                  <a:cubicBezTo>
                    <a:pt x="98" y="2"/>
                    <a:pt x="100" y="1"/>
                    <a:pt x="100" y="1"/>
                  </a:cubicBezTo>
                  <a:cubicBezTo>
                    <a:pt x="104" y="0"/>
                    <a:pt x="104" y="0"/>
                    <a:pt x="104" y="0"/>
                  </a:cubicBezTo>
                  <a:cubicBezTo>
                    <a:pt x="105" y="2"/>
                    <a:pt x="105" y="2"/>
                    <a:pt x="105" y="2"/>
                  </a:cubicBezTo>
                  <a:cubicBezTo>
                    <a:pt x="105" y="2"/>
                    <a:pt x="105" y="4"/>
                    <a:pt x="105" y="4"/>
                  </a:cubicBezTo>
                  <a:cubicBezTo>
                    <a:pt x="105" y="4"/>
                    <a:pt x="105" y="5"/>
                    <a:pt x="106" y="5"/>
                  </a:cubicBezTo>
                  <a:cubicBezTo>
                    <a:pt x="107" y="5"/>
                    <a:pt x="107" y="5"/>
                    <a:pt x="107" y="5"/>
                  </a:cubicBezTo>
                  <a:cubicBezTo>
                    <a:pt x="107" y="6"/>
                    <a:pt x="107" y="9"/>
                    <a:pt x="107" y="9"/>
                  </a:cubicBezTo>
                  <a:cubicBezTo>
                    <a:pt x="104" y="10"/>
                    <a:pt x="104" y="10"/>
                    <a:pt x="104" y="10"/>
                  </a:cubicBezTo>
                  <a:cubicBezTo>
                    <a:pt x="104" y="10"/>
                    <a:pt x="103" y="10"/>
                    <a:pt x="103" y="11"/>
                  </a:cubicBezTo>
                  <a:cubicBezTo>
                    <a:pt x="103" y="11"/>
                    <a:pt x="101" y="12"/>
                    <a:pt x="101" y="12"/>
                  </a:cubicBezTo>
                  <a:cubicBezTo>
                    <a:pt x="101" y="13"/>
                    <a:pt x="100" y="13"/>
                    <a:pt x="101" y="14"/>
                  </a:cubicBezTo>
                  <a:cubicBezTo>
                    <a:pt x="101" y="15"/>
                    <a:pt x="102" y="16"/>
                    <a:pt x="102" y="16"/>
                  </a:cubicBezTo>
                  <a:cubicBezTo>
                    <a:pt x="102" y="18"/>
                    <a:pt x="102" y="18"/>
                    <a:pt x="102" y="18"/>
                  </a:cubicBezTo>
                  <a:cubicBezTo>
                    <a:pt x="102" y="18"/>
                    <a:pt x="102" y="19"/>
                    <a:pt x="103" y="19"/>
                  </a:cubicBezTo>
                  <a:cubicBezTo>
                    <a:pt x="103" y="20"/>
                    <a:pt x="104" y="19"/>
                    <a:pt x="105" y="19"/>
                  </a:cubicBezTo>
                  <a:cubicBezTo>
                    <a:pt x="107" y="19"/>
                    <a:pt x="108" y="18"/>
                    <a:pt x="109" y="18"/>
                  </a:cubicBezTo>
                  <a:cubicBezTo>
                    <a:pt x="109" y="18"/>
                    <a:pt x="110" y="18"/>
                    <a:pt x="110" y="18"/>
                  </a:cubicBezTo>
                  <a:cubicBezTo>
                    <a:pt x="111" y="17"/>
                    <a:pt x="113" y="16"/>
                    <a:pt x="113" y="16"/>
                  </a:cubicBezTo>
                  <a:cubicBezTo>
                    <a:pt x="113" y="16"/>
                    <a:pt x="113" y="14"/>
                    <a:pt x="114" y="15"/>
                  </a:cubicBezTo>
                  <a:cubicBezTo>
                    <a:pt x="114" y="15"/>
                    <a:pt x="114" y="17"/>
                    <a:pt x="114" y="17"/>
                  </a:cubicBezTo>
                  <a:cubicBezTo>
                    <a:pt x="114" y="17"/>
                    <a:pt x="113" y="19"/>
                    <a:pt x="113" y="19"/>
                  </a:cubicBezTo>
                  <a:cubicBezTo>
                    <a:pt x="114" y="20"/>
                    <a:pt x="115" y="19"/>
                    <a:pt x="115" y="19"/>
                  </a:cubicBezTo>
                  <a:cubicBezTo>
                    <a:pt x="116" y="18"/>
                    <a:pt x="117" y="18"/>
                    <a:pt x="117" y="18"/>
                  </a:cubicBezTo>
                  <a:cubicBezTo>
                    <a:pt x="119" y="18"/>
                    <a:pt x="119" y="18"/>
                    <a:pt x="119" y="18"/>
                  </a:cubicBezTo>
                  <a:cubicBezTo>
                    <a:pt x="119" y="18"/>
                    <a:pt x="121" y="18"/>
                    <a:pt x="121" y="18"/>
                  </a:cubicBezTo>
                  <a:cubicBezTo>
                    <a:pt x="121" y="18"/>
                    <a:pt x="122" y="19"/>
                    <a:pt x="123" y="19"/>
                  </a:cubicBezTo>
                  <a:cubicBezTo>
                    <a:pt x="123" y="20"/>
                    <a:pt x="126" y="21"/>
                    <a:pt x="126" y="21"/>
                  </a:cubicBezTo>
                  <a:cubicBezTo>
                    <a:pt x="125" y="23"/>
                    <a:pt x="125" y="23"/>
                    <a:pt x="125" y="23"/>
                  </a:cubicBezTo>
                  <a:cubicBezTo>
                    <a:pt x="125" y="23"/>
                    <a:pt x="124" y="25"/>
                    <a:pt x="125" y="25"/>
                  </a:cubicBezTo>
                  <a:cubicBezTo>
                    <a:pt x="125" y="25"/>
                    <a:pt x="126" y="24"/>
                    <a:pt x="126" y="24"/>
                  </a:cubicBezTo>
                  <a:cubicBezTo>
                    <a:pt x="127" y="24"/>
                    <a:pt x="128" y="23"/>
                    <a:pt x="128" y="23"/>
                  </a:cubicBezTo>
                  <a:cubicBezTo>
                    <a:pt x="128" y="23"/>
                    <a:pt x="128" y="22"/>
                    <a:pt x="128" y="22"/>
                  </a:cubicBezTo>
                  <a:cubicBezTo>
                    <a:pt x="128" y="23"/>
                    <a:pt x="130" y="24"/>
                    <a:pt x="130" y="24"/>
                  </a:cubicBezTo>
                  <a:cubicBezTo>
                    <a:pt x="130" y="24"/>
                    <a:pt x="131" y="26"/>
                    <a:pt x="131" y="26"/>
                  </a:cubicBezTo>
                  <a:cubicBezTo>
                    <a:pt x="131" y="26"/>
                    <a:pt x="133" y="25"/>
                    <a:pt x="133" y="25"/>
                  </a:cubicBezTo>
                  <a:cubicBezTo>
                    <a:pt x="133" y="25"/>
                    <a:pt x="133" y="25"/>
                    <a:pt x="134" y="25"/>
                  </a:cubicBezTo>
                  <a:cubicBezTo>
                    <a:pt x="135" y="25"/>
                    <a:pt x="135" y="25"/>
                    <a:pt x="135" y="25"/>
                  </a:cubicBezTo>
                  <a:cubicBezTo>
                    <a:pt x="136" y="26"/>
                    <a:pt x="139" y="26"/>
                    <a:pt x="139" y="26"/>
                  </a:cubicBezTo>
                  <a:cubicBezTo>
                    <a:pt x="142" y="24"/>
                    <a:pt x="142" y="24"/>
                    <a:pt x="142" y="24"/>
                  </a:cubicBezTo>
                  <a:cubicBezTo>
                    <a:pt x="143" y="21"/>
                    <a:pt x="143" y="21"/>
                    <a:pt x="143" y="21"/>
                  </a:cubicBezTo>
                  <a:cubicBezTo>
                    <a:pt x="143" y="20"/>
                    <a:pt x="143" y="20"/>
                    <a:pt x="143" y="20"/>
                  </a:cubicBezTo>
                  <a:cubicBezTo>
                    <a:pt x="143" y="20"/>
                    <a:pt x="145" y="19"/>
                    <a:pt x="145" y="19"/>
                  </a:cubicBezTo>
                  <a:cubicBezTo>
                    <a:pt x="145" y="19"/>
                    <a:pt x="146" y="19"/>
                    <a:pt x="146" y="20"/>
                  </a:cubicBezTo>
                  <a:cubicBezTo>
                    <a:pt x="146" y="20"/>
                    <a:pt x="148" y="22"/>
                    <a:pt x="148" y="22"/>
                  </a:cubicBezTo>
                  <a:cubicBezTo>
                    <a:pt x="148" y="22"/>
                    <a:pt x="150" y="22"/>
                    <a:pt x="150" y="22"/>
                  </a:cubicBezTo>
                  <a:cubicBezTo>
                    <a:pt x="151" y="22"/>
                    <a:pt x="151" y="21"/>
                    <a:pt x="152" y="22"/>
                  </a:cubicBezTo>
                  <a:cubicBezTo>
                    <a:pt x="152" y="23"/>
                    <a:pt x="152" y="24"/>
                    <a:pt x="153" y="24"/>
                  </a:cubicBezTo>
                  <a:cubicBezTo>
                    <a:pt x="153" y="24"/>
                    <a:pt x="154" y="24"/>
                    <a:pt x="154" y="24"/>
                  </a:cubicBezTo>
                  <a:cubicBezTo>
                    <a:pt x="155" y="25"/>
                    <a:pt x="157" y="25"/>
                    <a:pt x="157" y="25"/>
                  </a:cubicBezTo>
                  <a:cubicBezTo>
                    <a:pt x="158" y="23"/>
                    <a:pt x="158" y="23"/>
                    <a:pt x="158" y="23"/>
                  </a:cubicBezTo>
                  <a:cubicBezTo>
                    <a:pt x="158" y="23"/>
                    <a:pt x="158" y="22"/>
                    <a:pt x="159" y="23"/>
                  </a:cubicBezTo>
                  <a:cubicBezTo>
                    <a:pt x="160" y="23"/>
                    <a:pt x="160" y="25"/>
                    <a:pt x="160" y="25"/>
                  </a:cubicBezTo>
                  <a:cubicBezTo>
                    <a:pt x="160" y="25"/>
                    <a:pt x="161" y="26"/>
                    <a:pt x="161" y="26"/>
                  </a:cubicBezTo>
                  <a:cubicBezTo>
                    <a:pt x="161" y="26"/>
                    <a:pt x="164" y="27"/>
                    <a:pt x="164" y="27"/>
                  </a:cubicBezTo>
                  <a:cubicBezTo>
                    <a:pt x="164" y="27"/>
                    <a:pt x="166" y="26"/>
                    <a:pt x="166" y="26"/>
                  </a:cubicBezTo>
                  <a:cubicBezTo>
                    <a:pt x="167" y="26"/>
                    <a:pt x="167" y="28"/>
                    <a:pt x="167" y="28"/>
                  </a:cubicBezTo>
                  <a:cubicBezTo>
                    <a:pt x="167" y="28"/>
                    <a:pt x="167" y="29"/>
                    <a:pt x="167" y="29"/>
                  </a:cubicBezTo>
                  <a:cubicBezTo>
                    <a:pt x="166" y="30"/>
                    <a:pt x="166" y="30"/>
                    <a:pt x="167" y="30"/>
                  </a:cubicBezTo>
                  <a:cubicBezTo>
                    <a:pt x="167" y="31"/>
                    <a:pt x="168" y="32"/>
                    <a:pt x="168" y="32"/>
                  </a:cubicBezTo>
                  <a:cubicBezTo>
                    <a:pt x="168" y="32"/>
                    <a:pt x="167" y="34"/>
                    <a:pt x="167" y="34"/>
                  </a:cubicBezTo>
                  <a:cubicBezTo>
                    <a:pt x="167" y="35"/>
                    <a:pt x="166" y="36"/>
                    <a:pt x="166" y="36"/>
                  </a:cubicBezTo>
                  <a:cubicBezTo>
                    <a:pt x="165" y="37"/>
                    <a:pt x="165" y="37"/>
                    <a:pt x="165" y="37"/>
                  </a:cubicBezTo>
                  <a:cubicBezTo>
                    <a:pt x="165" y="38"/>
                    <a:pt x="165" y="38"/>
                    <a:pt x="165" y="38"/>
                  </a:cubicBezTo>
                  <a:cubicBezTo>
                    <a:pt x="165" y="39"/>
                    <a:pt x="165" y="39"/>
                    <a:pt x="165" y="39"/>
                  </a:cubicBezTo>
                  <a:cubicBezTo>
                    <a:pt x="165" y="39"/>
                    <a:pt x="165" y="40"/>
                    <a:pt x="165" y="40"/>
                  </a:cubicBezTo>
                  <a:cubicBezTo>
                    <a:pt x="164" y="40"/>
                    <a:pt x="165" y="42"/>
                    <a:pt x="165" y="42"/>
                  </a:cubicBezTo>
                  <a:cubicBezTo>
                    <a:pt x="166" y="43"/>
                    <a:pt x="166" y="43"/>
                    <a:pt x="166" y="43"/>
                  </a:cubicBezTo>
                  <a:cubicBezTo>
                    <a:pt x="166" y="43"/>
                    <a:pt x="168" y="42"/>
                    <a:pt x="168" y="42"/>
                  </a:cubicBezTo>
                  <a:cubicBezTo>
                    <a:pt x="168" y="42"/>
                    <a:pt x="171" y="43"/>
                    <a:pt x="171" y="43"/>
                  </a:cubicBezTo>
                  <a:cubicBezTo>
                    <a:pt x="171" y="43"/>
                    <a:pt x="173" y="44"/>
                    <a:pt x="173" y="45"/>
                  </a:cubicBezTo>
                  <a:cubicBezTo>
                    <a:pt x="174" y="45"/>
                    <a:pt x="176" y="47"/>
                    <a:pt x="176" y="47"/>
                  </a:cubicBezTo>
                  <a:cubicBezTo>
                    <a:pt x="178" y="50"/>
                    <a:pt x="178" y="50"/>
                    <a:pt x="178" y="50"/>
                  </a:cubicBezTo>
                  <a:cubicBezTo>
                    <a:pt x="176" y="52"/>
                    <a:pt x="176" y="52"/>
                    <a:pt x="176" y="52"/>
                  </a:cubicBezTo>
                  <a:cubicBezTo>
                    <a:pt x="174" y="55"/>
                    <a:pt x="174" y="55"/>
                    <a:pt x="174" y="55"/>
                  </a:cubicBezTo>
                  <a:cubicBezTo>
                    <a:pt x="172" y="56"/>
                    <a:pt x="172" y="56"/>
                    <a:pt x="172" y="56"/>
                  </a:cubicBezTo>
                  <a:cubicBezTo>
                    <a:pt x="172" y="56"/>
                    <a:pt x="171" y="58"/>
                    <a:pt x="171" y="58"/>
                  </a:cubicBezTo>
                  <a:cubicBezTo>
                    <a:pt x="171" y="58"/>
                    <a:pt x="169" y="59"/>
                    <a:pt x="169" y="59"/>
                  </a:cubicBezTo>
                  <a:cubicBezTo>
                    <a:pt x="168" y="59"/>
                    <a:pt x="168" y="59"/>
                    <a:pt x="168" y="59"/>
                  </a:cubicBezTo>
                  <a:cubicBezTo>
                    <a:pt x="165" y="62"/>
                    <a:pt x="165" y="62"/>
                    <a:pt x="165" y="62"/>
                  </a:cubicBezTo>
                  <a:cubicBezTo>
                    <a:pt x="163" y="63"/>
                    <a:pt x="163" y="63"/>
                    <a:pt x="163" y="63"/>
                  </a:cubicBezTo>
                  <a:cubicBezTo>
                    <a:pt x="161" y="64"/>
                    <a:pt x="161" y="64"/>
                    <a:pt x="161" y="64"/>
                  </a:cubicBezTo>
                  <a:cubicBezTo>
                    <a:pt x="160" y="64"/>
                    <a:pt x="160" y="64"/>
                    <a:pt x="160" y="64"/>
                  </a:cubicBezTo>
                  <a:cubicBezTo>
                    <a:pt x="158" y="66"/>
                    <a:pt x="158" y="66"/>
                    <a:pt x="158" y="66"/>
                  </a:cubicBezTo>
                  <a:cubicBezTo>
                    <a:pt x="156" y="65"/>
                    <a:pt x="156" y="65"/>
                    <a:pt x="156" y="65"/>
                  </a:cubicBezTo>
                  <a:cubicBezTo>
                    <a:pt x="153" y="66"/>
                    <a:pt x="153" y="66"/>
                    <a:pt x="153" y="66"/>
                  </a:cubicBezTo>
                  <a:cubicBezTo>
                    <a:pt x="153" y="67"/>
                    <a:pt x="153" y="67"/>
                    <a:pt x="153" y="67"/>
                  </a:cubicBezTo>
                  <a:cubicBezTo>
                    <a:pt x="149" y="69"/>
                    <a:pt x="149" y="69"/>
                    <a:pt x="149" y="69"/>
                  </a:cubicBezTo>
                  <a:cubicBezTo>
                    <a:pt x="148" y="72"/>
                    <a:pt x="148" y="72"/>
                    <a:pt x="148" y="72"/>
                  </a:cubicBezTo>
                  <a:cubicBezTo>
                    <a:pt x="148" y="72"/>
                    <a:pt x="146" y="72"/>
                    <a:pt x="146" y="73"/>
                  </a:cubicBezTo>
                  <a:cubicBezTo>
                    <a:pt x="145" y="73"/>
                    <a:pt x="144" y="74"/>
                    <a:pt x="144" y="74"/>
                  </a:cubicBezTo>
                  <a:cubicBezTo>
                    <a:pt x="142" y="73"/>
                    <a:pt x="142" y="73"/>
                    <a:pt x="142" y="73"/>
                  </a:cubicBezTo>
                  <a:cubicBezTo>
                    <a:pt x="141" y="74"/>
                    <a:pt x="141" y="74"/>
                    <a:pt x="141" y="74"/>
                  </a:cubicBezTo>
                  <a:cubicBezTo>
                    <a:pt x="141" y="76"/>
                    <a:pt x="141" y="76"/>
                    <a:pt x="141" y="76"/>
                  </a:cubicBezTo>
                  <a:cubicBezTo>
                    <a:pt x="142" y="76"/>
                    <a:pt x="142" y="76"/>
                    <a:pt x="142" y="76"/>
                  </a:cubicBezTo>
                  <a:cubicBezTo>
                    <a:pt x="142" y="76"/>
                    <a:pt x="142" y="78"/>
                    <a:pt x="142" y="78"/>
                  </a:cubicBezTo>
                  <a:cubicBezTo>
                    <a:pt x="142" y="79"/>
                    <a:pt x="142" y="81"/>
                    <a:pt x="142" y="81"/>
                  </a:cubicBezTo>
                  <a:cubicBezTo>
                    <a:pt x="144" y="82"/>
                    <a:pt x="144" y="82"/>
                    <a:pt x="144" y="82"/>
                  </a:cubicBezTo>
                  <a:cubicBezTo>
                    <a:pt x="144" y="82"/>
                    <a:pt x="144" y="85"/>
                    <a:pt x="143" y="85"/>
                  </a:cubicBezTo>
                  <a:cubicBezTo>
                    <a:pt x="143" y="85"/>
                    <a:pt x="141" y="86"/>
                    <a:pt x="141" y="86"/>
                  </a:cubicBezTo>
                  <a:cubicBezTo>
                    <a:pt x="141" y="87"/>
                    <a:pt x="141" y="87"/>
                    <a:pt x="141" y="87"/>
                  </a:cubicBezTo>
                  <a:cubicBezTo>
                    <a:pt x="142" y="89"/>
                    <a:pt x="142" y="89"/>
                    <a:pt x="142" y="89"/>
                  </a:cubicBezTo>
                  <a:cubicBezTo>
                    <a:pt x="142" y="89"/>
                    <a:pt x="142" y="92"/>
                    <a:pt x="141" y="92"/>
                  </a:cubicBezTo>
                  <a:cubicBezTo>
                    <a:pt x="141" y="93"/>
                    <a:pt x="140" y="95"/>
                    <a:pt x="140" y="95"/>
                  </a:cubicBezTo>
                  <a:cubicBezTo>
                    <a:pt x="139" y="96"/>
                    <a:pt x="139" y="96"/>
                    <a:pt x="139" y="96"/>
                  </a:cubicBezTo>
                  <a:cubicBezTo>
                    <a:pt x="138" y="98"/>
                    <a:pt x="138" y="98"/>
                    <a:pt x="138" y="98"/>
                  </a:cubicBezTo>
                  <a:cubicBezTo>
                    <a:pt x="139" y="99"/>
                    <a:pt x="139" y="99"/>
                    <a:pt x="139" y="99"/>
                  </a:cubicBezTo>
                  <a:cubicBezTo>
                    <a:pt x="139" y="102"/>
                    <a:pt x="139" y="102"/>
                    <a:pt x="139" y="102"/>
                  </a:cubicBezTo>
                  <a:cubicBezTo>
                    <a:pt x="137" y="103"/>
                    <a:pt x="137" y="103"/>
                    <a:pt x="137" y="103"/>
                  </a:cubicBezTo>
                  <a:cubicBezTo>
                    <a:pt x="136" y="106"/>
                    <a:pt x="136" y="106"/>
                    <a:pt x="136" y="106"/>
                  </a:cubicBezTo>
                  <a:cubicBezTo>
                    <a:pt x="137" y="107"/>
                    <a:pt x="137" y="107"/>
                    <a:pt x="137" y="107"/>
                  </a:cubicBezTo>
                  <a:cubicBezTo>
                    <a:pt x="138" y="109"/>
                    <a:pt x="138" y="109"/>
                    <a:pt x="138" y="109"/>
                  </a:cubicBezTo>
                  <a:cubicBezTo>
                    <a:pt x="137" y="111"/>
                    <a:pt x="137" y="111"/>
                    <a:pt x="137" y="111"/>
                  </a:cubicBezTo>
                  <a:cubicBezTo>
                    <a:pt x="136" y="112"/>
                    <a:pt x="136" y="112"/>
                    <a:pt x="136" y="112"/>
                  </a:cubicBezTo>
                  <a:cubicBezTo>
                    <a:pt x="135" y="112"/>
                    <a:pt x="135" y="112"/>
                    <a:pt x="135" y="112"/>
                  </a:cubicBezTo>
                  <a:cubicBezTo>
                    <a:pt x="133" y="114"/>
                    <a:pt x="133" y="114"/>
                    <a:pt x="133" y="114"/>
                  </a:cubicBezTo>
                  <a:cubicBezTo>
                    <a:pt x="131" y="114"/>
                    <a:pt x="131" y="114"/>
                    <a:pt x="131" y="114"/>
                  </a:cubicBezTo>
                  <a:cubicBezTo>
                    <a:pt x="130" y="114"/>
                    <a:pt x="130" y="114"/>
                    <a:pt x="130" y="114"/>
                  </a:cubicBezTo>
                  <a:cubicBezTo>
                    <a:pt x="128" y="116"/>
                    <a:pt x="128" y="116"/>
                    <a:pt x="128" y="116"/>
                  </a:cubicBezTo>
                  <a:cubicBezTo>
                    <a:pt x="127" y="116"/>
                    <a:pt x="127" y="116"/>
                    <a:pt x="127" y="116"/>
                  </a:cubicBezTo>
                  <a:cubicBezTo>
                    <a:pt x="126" y="117"/>
                    <a:pt x="126" y="117"/>
                    <a:pt x="126" y="117"/>
                  </a:cubicBezTo>
                  <a:cubicBezTo>
                    <a:pt x="126" y="119"/>
                    <a:pt x="126" y="119"/>
                    <a:pt x="126" y="119"/>
                  </a:cubicBezTo>
                  <a:cubicBezTo>
                    <a:pt x="126" y="119"/>
                    <a:pt x="126" y="120"/>
                    <a:pt x="126" y="120"/>
                  </a:cubicBezTo>
                  <a:cubicBezTo>
                    <a:pt x="127" y="120"/>
                    <a:pt x="127" y="121"/>
                    <a:pt x="127" y="121"/>
                  </a:cubicBezTo>
                  <a:cubicBezTo>
                    <a:pt x="128" y="123"/>
                    <a:pt x="128" y="123"/>
                    <a:pt x="128" y="123"/>
                  </a:cubicBezTo>
                  <a:cubicBezTo>
                    <a:pt x="129" y="125"/>
                    <a:pt x="129" y="125"/>
                    <a:pt x="129" y="125"/>
                  </a:cubicBezTo>
                  <a:cubicBezTo>
                    <a:pt x="130" y="128"/>
                    <a:pt x="130" y="128"/>
                    <a:pt x="130" y="128"/>
                  </a:cubicBezTo>
                  <a:cubicBezTo>
                    <a:pt x="130" y="128"/>
                    <a:pt x="129" y="130"/>
                    <a:pt x="129" y="130"/>
                  </a:cubicBezTo>
                  <a:cubicBezTo>
                    <a:pt x="129" y="130"/>
                    <a:pt x="128" y="132"/>
                    <a:pt x="128" y="132"/>
                  </a:cubicBezTo>
                  <a:cubicBezTo>
                    <a:pt x="127" y="134"/>
                    <a:pt x="127" y="134"/>
                    <a:pt x="127" y="134"/>
                  </a:cubicBezTo>
                  <a:cubicBezTo>
                    <a:pt x="126" y="136"/>
                    <a:pt x="126" y="136"/>
                    <a:pt x="126" y="136"/>
                  </a:cubicBezTo>
                  <a:cubicBezTo>
                    <a:pt x="125" y="137"/>
                    <a:pt x="125" y="137"/>
                    <a:pt x="125" y="137"/>
                  </a:cubicBezTo>
                  <a:cubicBezTo>
                    <a:pt x="123" y="137"/>
                    <a:pt x="123" y="137"/>
                    <a:pt x="123" y="137"/>
                  </a:cubicBezTo>
                  <a:cubicBezTo>
                    <a:pt x="123" y="138"/>
                    <a:pt x="123" y="138"/>
                    <a:pt x="123" y="138"/>
                  </a:cubicBezTo>
                  <a:cubicBezTo>
                    <a:pt x="122" y="140"/>
                    <a:pt x="122" y="140"/>
                    <a:pt x="122" y="140"/>
                  </a:cubicBezTo>
                  <a:cubicBezTo>
                    <a:pt x="122" y="141"/>
                    <a:pt x="122" y="141"/>
                    <a:pt x="122" y="141"/>
                  </a:cubicBezTo>
                  <a:cubicBezTo>
                    <a:pt x="121" y="141"/>
                    <a:pt x="121" y="141"/>
                    <a:pt x="121" y="141"/>
                  </a:cubicBezTo>
                  <a:cubicBezTo>
                    <a:pt x="121" y="143"/>
                    <a:pt x="121" y="143"/>
                    <a:pt x="121" y="143"/>
                  </a:cubicBezTo>
                  <a:cubicBezTo>
                    <a:pt x="120" y="144"/>
                    <a:pt x="120" y="144"/>
                    <a:pt x="120" y="144"/>
                  </a:cubicBezTo>
                  <a:cubicBezTo>
                    <a:pt x="120" y="144"/>
                    <a:pt x="119" y="144"/>
                    <a:pt x="119" y="144"/>
                  </a:cubicBezTo>
                  <a:cubicBezTo>
                    <a:pt x="118" y="144"/>
                    <a:pt x="117" y="145"/>
                    <a:pt x="117" y="145"/>
                  </a:cubicBezTo>
                  <a:cubicBezTo>
                    <a:pt x="117" y="145"/>
                    <a:pt x="115" y="145"/>
                    <a:pt x="115" y="144"/>
                  </a:cubicBezTo>
                  <a:cubicBezTo>
                    <a:pt x="115" y="144"/>
                    <a:pt x="114" y="145"/>
                    <a:pt x="113" y="144"/>
                  </a:cubicBezTo>
                  <a:cubicBezTo>
                    <a:pt x="113" y="144"/>
                    <a:pt x="112" y="143"/>
                    <a:pt x="112" y="143"/>
                  </a:cubicBezTo>
                  <a:cubicBezTo>
                    <a:pt x="111" y="143"/>
                    <a:pt x="111" y="143"/>
                    <a:pt x="111" y="143"/>
                  </a:cubicBezTo>
                  <a:cubicBezTo>
                    <a:pt x="109" y="143"/>
                    <a:pt x="109" y="143"/>
                    <a:pt x="109" y="143"/>
                  </a:cubicBezTo>
                  <a:cubicBezTo>
                    <a:pt x="106" y="143"/>
                    <a:pt x="106" y="143"/>
                    <a:pt x="106" y="143"/>
                  </a:cubicBezTo>
                  <a:cubicBezTo>
                    <a:pt x="104" y="143"/>
                    <a:pt x="104" y="143"/>
                    <a:pt x="104" y="143"/>
                  </a:cubicBezTo>
                  <a:cubicBezTo>
                    <a:pt x="104" y="142"/>
                    <a:pt x="104" y="142"/>
                    <a:pt x="104" y="142"/>
                  </a:cubicBezTo>
                  <a:cubicBezTo>
                    <a:pt x="103" y="143"/>
                    <a:pt x="103" y="143"/>
                    <a:pt x="103" y="143"/>
                  </a:cubicBezTo>
                  <a:cubicBezTo>
                    <a:pt x="102" y="141"/>
                    <a:pt x="102" y="141"/>
                    <a:pt x="102" y="141"/>
                  </a:cubicBezTo>
                  <a:cubicBezTo>
                    <a:pt x="100" y="141"/>
                    <a:pt x="100" y="141"/>
                    <a:pt x="100" y="141"/>
                  </a:cubicBezTo>
                  <a:cubicBezTo>
                    <a:pt x="98" y="141"/>
                    <a:pt x="98" y="141"/>
                    <a:pt x="98" y="141"/>
                  </a:cubicBezTo>
                  <a:cubicBezTo>
                    <a:pt x="98" y="141"/>
                    <a:pt x="98" y="142"/>
                    <a:pt x="99" y="143"/>
                  </a:cubicBezTo>
                  <a:cubicBezTo>
                    <a:pt x="99" y="143"/>
                    <a:pt x="100" y="145"/>
                    <a:pt x="100" y="145"/>
                  </a:cubicBezTo>
                  <a:cubicBezTo>
                    <a:pt x="100" y="145"/>
                    <a:pt x="100" y="147"/>
                    <a:pt x="100" y="147"/>
                  </a:cubicBezTo>
                  <a:cubicBezTo>
                    <a:pt x="100" y="147"/>
                    <a:pt x="102" y="149"/>
                    <a:pt x="102" y="149"/>
                  </a:cubicBezTo>
                  <a:cubicBezTo>
                    <a:pt x="102" y="150"/>
                    <a:pt x="102" y="150"/>
                    <a:pt x="102" y="150"/>
                  </a:cubicBezTo>
                  <a:cubicBezTo>
                    <a:pt x="102" y="150"/>
                    <a:pt x="103" y="152"/>
                    <a:pt x="103" y="152"/>
                  </a:cubicBezTo>
                  <a:cubicBezTo>
                    <a:pt x="103" y="152"/>
                    <a:pt x="105" y="153"/>
                    <a:pt x="105" y="153"/>
                  </a:cubicBezTo>
                  <a:cubicBezTo>
                    <a:pt x="105" y="155"/>
                    <a:pt x="105" y="155"/>
                    <a:pt x="105" y="155"/>
                  </a:cubicBezTo>
                  <a:cubicBezTo>
                    <a:pt x="104" y="156"/>
                    <a:pt x="104" y="156"/>
                    <a:pt x="104" y="156"/>
                  </a:cubicBezTo>
                  <a:cubicBezTo>
                    <a:pt x="103" y="157"/>
                    <a:pt x="103" y="157"/>
                    <a:pt x="103" y="157"/>
                  </a:cubicBezTo>
                  <a:cubicBezTo>
                    <a:pt x="104" y="159"/>
                    <a:pt x="104" y="159"/>
                    <a:pt x="104" y="159"/>
                  </a:cubicBezTo>
                  <a:cubicBezTo>
                    <a:pt x="104" y="161"/>
                    <a:pt x="104" y="161"/>
                    <a:pt x="104" y="161"/>
                  </a:cubicBezTo>
                  <a:cubicBezTo>
                    <a:pt x="105" y="162"/>
                    <a:pt x="105" y="162"/>
                    <a:pt x="105" y="162"/>
                  </a:cubicBezTo>
                  <a:cubicBezTo>
                    <a:pt x="105" y="163"/>
                    <a:pt x="105" y="163"/>
                    <a:pt x="105" y="163"/>
                  </a:cubicBezTo>
                  <a:cubicBezTo>
                    <a:pt x="104" y="164"/>
                    <a:pt x="104" y="164"/>
                    <a:pt x="104" y="164"/>
                  </a:cubicBezTo>
                  <a:cubicBezTo>
                    <a:pt x="104" y="166"/>
                    <a:pt x="104" y="166"/>
                    <a:pt x="104" y="166"/>
                  </a:cubicBezTo>
                  <a:cubicBezTo>
                    <a:pt x="105" y="168"/>
                    <a:pt x="105" y="168"/>
                    <a:pt x="105" y="168"/>
                  </a:cubicBezTo>
                  <a:cubicBezTo>
                    <a:pt x="106" y="170"/>
                    <a:pt x="106" y="170"/>
                    <a:pt x="106" y="170"/>
                  </a:cubicBezTo>
                  <a:cubicBezTo>
                    <a:pt x="108" y="170"/>
                    <a:pt x="108" y="170"/>
                    <a:pt x="108" y="170"/>
                  </a:cubicBezTo>
                  <a:cubicBezTo>
                    <a:pt x="108" y="172"/>
                    <a:pt x="108" y="172"/>
                    <a:pt x="108" y="172"/>
                  </a:cubicBezTo>
                  <a:cubicBezTo>
                    <a:pt x="107" y="173"/>
                    <a:pt x="107" y="173"/>
                    <a:pt x="107" y="173"/>
                  </a:cubicBezTo>
                  <a:cubicBezTo>
                    <a:pt x="107" y="173"/>
                    <a:pt x="107" y="174"/>
                    <a:pt x="107" y="174"/>
                  </a:cubicBezTo>
                  <a:cubicBezTo>
                    <a:pt x="108" y="174"/>
                    <a:pt x="109" y="175"/>
                    <a:pt x="109" y="175"/>
                  </a:cubicBezTo>
                  <a:cubicBezTo>
                    <a:pt x="111" y="174"/>
                    <a:pt x="111" y="174"/>
                    <a:pt x="111" y="174"/>
                  </a:cubicBezTo>
                  <a:cubicBezTo>
                    <a:pt x="111" y="174"/>
                    <a:pt x="112" y="174"/>
                    <a:pt x="112" y="174"/>
                  </a:cubicBezTo>
                  <a:cubicBezTo>
                    <a:pt x="112" y="175"/>
                    <a:pt x="113" y="177"/>
                    <a:pt x="113" y="177"/>
                  </a:cubicBezTo>
                  <a:cubicBezTo>
                    <a:pt x="114" y="178"/>
                    <a:pt x="114" y="178"/>
                    <a:pt x="114" y="178"/>
                  </a:cubicBezTo>
                  <a:cubicBezTo>
                    <a:pt x="114" y="180"/>
                    <a:pt x="114" y="180"/>
                    <a:pt x="114" y="180"/>
                  </a:cubicBezTo>
                  <a:cubicBezTo>
                    <a:pt x="112" y="182"/>
                    <a:pt x="112" y="182"/>
                    <a:pt x="112" y="182"/>
                  </a:cubicBezTo>
                  <a:cubicBezTo>
                    <a:pt x="110" y="184"/>
                    <a:pt x="110" y="184"/>
                    <a:pt x="110" y="184"/>
                  </a:cubicBezTo>
                  <a:cubicBezTo>
                    <a:pt x="109" y="185"/>
                    <a:pt x="109" y="185"/>
                    <a:pt x="109" y="185"/>
                  </a:cubicBezTo>
                  <a:cubicBezTo>
                    <a:pt x="109" y="187"/>
                    <a:pt x="109" y="187"/>
                    <a:pt x="109" y="187"/>
                  </a:cubicBezTo>
                  <a:cubicBezTo>
                    <a:pt x="108" y="188"/>
                    <a:pt x="108" y="188"/>
                    <a:pt x="108" y="188"/>
                  </a:cubicBezTo>
                  <a:cubicBezTo>
                    <a:pt x="106" y="189"/>
                    <a:pt x="106" y="189"/>
                    <a:pt x="106" y="189"/>
                  </a:cubicBezTo>
                  <a:cubicBezTo>
                    <a:pt x="104" y="190"/>
                    <a:pt x="104" y="190"/>
                    <a:pt x="104" y="190"/>
                  </a:cubicBezTo>
                  <a:cubicBezTo>
                    <a:pt x="103" y="190"/>
                    <a:pt x="103" y="190"/>
                    <a:pt x="103" y="190"/>
                  </a:cubicBezTo>
                  <a:cubicBezTo>
                    <a:pt x="102" y="191"/>
                    <a:pt x="102" y="191"/>
                    <a:pt x="102" y="191"/>
                  </a:cubicBezTo>
                  <a:cubicBezTo>
                    <a:pt x="99" y="192"/>
                    <a:pt x="99" y="192"/>
                    <a:pt x="99" y="192"/>
                  </a:cubicBezTo>
                  <a:cubicBezTo>
                    <a:pt x="98" y="192"/>
                    <a:pt x="98" y="192"/>
                    <a:pt x="98" y="192"/>
                  </a:cubicBezTo>
                  <a:cubicBezTo>
                    <a:pt x="96" y="196"/>
                    <a:pt x="96" y="196"/>
                    <a:pt x="96" y="196"/>
                  </a:cubicBezTo>
                  <a:cubicBezTo>
                    <a:pt x="96" y="196"/>
                    <a:pt x="96" y="198"/>
                    <a:pt x="96" y="198"/>
                  </a:cubicBezTo>
                  <a:cubicBezTo>
                    <a:pt x="96" y="198"/>
                    <a:pt x="97" y="199"/>
                    <a:pt x="97" y="199"/>
                  </a:cubicBezTo>
                  <a:cubicBezTo>
                    <a:pt x="97" y="199"/>
                    <a:pt x="95" y="201"/>
                    <a:pt x="95" y="201"/>
                  </a:cubicBezTo>
                  <a:cubicBezTo>
                    <a:pt x="95" y="201"/>
                    <a:pt x="93" y="202"/>
                    <a:pt x="93" y="202"/>
                  </a:cubicBezTo>
                  <a:cubicBezTo>
                    <a:pt x="92" y="204"/>
                    <a:pt x="92" y="204"/>
                    <a:pt x="92" y="204"/>
                  </a:cubicBezTo>
                  <a:cubicBezTo>
                    <a:pt x="93" y="205"/>
                    <a:pt x="93" y="205"/>
                    <a:pt x="93" y="205"/>
                  </a:cubicBezTo>
                  <a:cubicBezTo>
                    <a:pt x="91" y="205"/>
                    <a:pt x="91" y="205"/>
                    <a:pt x="91" y="205"/>
                  </a:cubicBezTo>
                  <a:cubicBezTo>
                    <a:pt x="92" y="207"/>
                    <a:pt x="92" y="207"/>
                    <a:pt x="92" y="207"/>
                  </a:cubicBezTo>
                  <a:cubicBezTo>
                    <a:pt x="91" y="208"/>
                    <a:pt x="91" y="208"/>
                    <a:pt x="91" y="208"/>
                  </a:cubicBezTo>
                  <a:cubicBezTo>
                    <a:pt x="92" y="209"/>
                    <a:pt x="92" y="209"/>
                    <a:pt x="92" y="209"/>
                  </a:cubicBezTo>
                  <a:cubicBezTo>
                    <a:pt x="92" y="209"/>
                    <a:pt x="93" y="212"/>
                    <a:pt x="93" y="212"/>
                  </a:cubicBezTo>
                  <a:cubicBezTo>
                    <a:pt x="93" y="213"/>
                    <a:pt x="94" y="214"/>
                    <a:pt x="94" y="214"/>
                  </a:cubicBezTo>
                  <a:cubicBezTo>
                    <a:pt x="94" y="214"/>
                    <a:pt x="95" y="215"/>
                    <a:pt x="95" y="215"/>
                  </a:cubicBezTo>
                  <a:cubicBezTo>
                    <a:pt x="95" y="216"/>
                    <a:pt x="95" y="217"/>
                    <a:pt x="95" y="218"/>
                  </a:cubicBezTo>
                  <a:cubicBezTo>
                    <a:pt x="95" y="219"/>
                    <a:pt x="96" y="221"/>
                    <a:pt x="96" y="221"/>
                  </a:cubicBezTo>
                  <a:cubicBezTo>
                    <a:pt x="97" y="223"/>
                    <a:pt x="97" y="223"/>
                    <a:pt x="97" y="223"/>
                  </a:cubicBezTo>
                  <a:cubicBezTo>
                    <a:pt x="97" y="223"/>
                    <a:pt x="97" y="224"/>
                    <a:pt x="97" y="224"/>
                  </a:cubicBezTo>
                  <a:cubicBezTo>
                    <a:pt x="98" y="224"/>
                    <a:pt x="100" y="224"/>
                    <a:pt x="100" y="224"/>
                  </a:cubicBezTo>
                  <a:cubicBezTo>
                    <a:pt x="100" y="224"/>
                    <a:pt x="102" y="224"/>
                    <a:pt x="102" y="224"/>
                  </a:cubicBezTo>
                  <a:cubicBezTo>
                    <a:pt x="102" y="224"/>
                    <a:pt x="103" y="223"/>
                    <a:pt x="104" y="224"/>
                  </a:cubicBezTo>
                  <a:cubicBezTo>
                    <a:pt x="104" y="224"/>
                    <a:pt x="104" y="225"/>
                    <a:pt x="104" y="225"/>
                  </a:cubicBezTo>
                  <a:cubicBezTo>
                    <a:pt x="104" y="225"/>
                    <a:pt x="104" y="226"/>
                    <a:pt x="104" y="226"/>
                  </a:cubicBezTo>
                  <a:cubicBezTo>
                    <a:pt x="100" y="230"/>
                    <a:pt x="100" y="230"/>
                    <a:pt x="100" y="230"/>
                  </a:cubicBezTo>
                  <a:cubicBezTo>
                    <a:pt x="100" y="233"/>
                    <a:pt x="100" y="233"/>
                    <a:pt x="100" y="233"/>
                  </a:cubicBezTo>
                  <a:cubicBezTo>
                    <a:pt x="100" y="233"/>
                    <a:pt x="99" y="233"/>
                    <a:pt x="99" y="233"/>
                  </a:cubicBezTo>
                  <a:cubicBezTo>
                    <a:pt x="98" y="233"/>
                    <a:pt x="97" y="233"/>
                    <a:pt x="97" y="233"/>
                  </a:cubicBezTo>
                  <a:cubicBezTo>
                    <a:pt x="95" y="231"/>
                    <a:pt x="95" y="231"/>
                    <a:pt x="95" y="231"/>
                  </a:cubicBezTo>
                  <a:cubicBezTo>
                    <a:pt x="93" y="232"/>
                    <a:pt x="93" y="232"/>
                    <a:pt x="93" y="232"/>
                  </a:cubicBezTo>
                  <a:cubicBezTo>
                    <a:pt x="93" y="233"/>
                    <a:pt x="93" y="233"/>
                    <a:pt x="93" y="233"/>
                  </a:cubicBezTo>
                  <a:cubicBezTo>
                    <a:pt x="93" y="233"/>
                    <a:pt x="91" y="233"/>
                    <a:pt x="91" y="233"/>
                  </a:cubicBezTo>
                  <a:cubicBezTo>
                    <a:pt x="91" y="233"/>
                    <a:pt x="88" y="233"/>
                    <a:pt x="88" y="233"/>
                  </a:cubicBezTo>
                  <a:cubicBezTo>
                    <a:pt x="87" y="234"/>
                    <a:pt x="87" y="234"/>
                    <a:pt x="87" y="234"/>
                  </a:cubicBezTo>
                  <a:cubicBezTo>
                    <a:pt x="86" y="238"/>
                    <a:pt x="86" y="238"/>
                    <a:pt x="86" y="238"/>
                  </a:cubicBezTo>
                  <a:cubicBezTo>
                    <a:pt x="84" y="240"/>
                    <a:pt x="84" y="240"/>
                    <a:pt x="84" y="240"/>
                  </a:cubicBezTo>
                  <a:cubicBezTo>
                    <a:pt x="82" y="241"/>
                    <a:pt x="82" y="241"/>
                    <a:pt x="82" y="241"/>
                  </a:cubicBezTo>
                  <a:cubicBezTo>
                    <a:pt x="80" y="243"/>
                    <a:pt x="80" y="243"/>
                    <a:pt x="80" y="243"/>
                  </a:cubicBezTo>
                  <a:cubicBezTo>
                    <a:pt x="77" y="244"/>
                    <a:pt x="77" y="244"/>
                    <a:pt x="77" y="244"/>
                  </a:cubicBezTo>
                  <a:cubicBezTo>
                    <a:pt x="77" y="244"/>
                    <a:pt x="76" y="245"/>
                    <a:pt x="76" y="245"/>
                  </a:cubicBezTo>
                  <a:cubicBezTo>
                    <a:pt x="76" y="246"/>
                    <a:pt x="75" y="249"/>
                    <a:pt x="75" y="249"/>
                  </a:cubicBezTo>
                  <a:cubicBezTo>
                    <a:pt x="75" y="249"/>
                    <a:pt x="73" y="250"/>
                    <a:pt x="73" y="251"/>
                  </a:cubicBezTo>
                  <a:cubicBezTo>
                    <a:pt x="73" y="251"/>
                    <a:pt x="71" y="252"/>
                    <a:pt x="71" y="252"/>
                  </a:cubicBezTo>
                  <a:cubicBezTo>
                    <a:pt x="71" y="252"/>
                    <a:pt x="71" y="254"/>
                    <a:pt x="71" y="254"/>
                  </a:cubicBezTo>
                  <a:cubicBezTo>
                    <a:pt x="71" y="254"/>
                    <a:pt x="72" y="256"/>
                    <a:pt x="72" y="256"/>
                  </a:cubicBezTo>
                  <a:cubicBezTo>
                    <a:pt x="72" y="259"/>
                    <a:pt x="72" y="259"/>
                    <a:pt x="72" y="259"/>
                  </a:cubicBezTo>
                  <a:cubicBezTo>
                    <a:pt x="72" y="261"/>
                    <a:pt x="72" y="261"/>
                    <a:pt x="72" y="261"/>
                  </a:cubicBezTo>
                  <a:cubicBezTo>
                    <a:pt x="73" y="263"/>
                    <a:pt x="73" y="263"/>
                    <a:pt x="73" y="263"/>
                  </a:cubicBezTo>
                  <a:cubicBezTo>
                    <a:pt x="72" y="265"/>
                    <a:pt x="72" y="265"/>
                    <a:pt x="72" y="265"/>
                  </a:cubicBezTo>
                  <a:cubicBezTo>
                    <a:pt x="71" y="268"/>
                    <a:pt x="71" y="268"/>
                    <a:pt x="71" y="268"/>
                  </a:cubicBezTo>
                  <a:cubicBezTo>
                    <a:pt x="71" y="269"/>
                    <a:pt x="71" y="269"/>
                    <a:pt x="71" y="269"/>
                  </a:cubicBezTo>
                  <a:cubicBezTo>
                    <a:pt x="71" y="271"/>
                    <a:pt x="71" y="271"/>
                    <a:pt x="71" y="271"/>
                  </a:cubicBezTo>
                  <a:cubicBezTo>
                    <a:pt x="71" y="275"/>
                    <a:pt x="71" y="275"/>
                    <a:pt x="71" y="275"/>
                  </a:cubicBezTo>
                  <a:cubicBezTo>
                    <a:pt x="68" y="274"/>
                    <a:pt x="68" y="274"/>
                    <a:pt x="68" y="274"/>
                  </a:cubicBezTo>
                  <a:cubicBezTo>
                    <a:pt x="65" y="274"/>
                    <a:pt x="65" y="274"/>
                    <a:pt x="65" y="274"/>
                  </a:cubicBezTo>
                  <a:cubicBezTo>
                    <a:pt x="62" y="275"/>
                    <a:pt x="62" y="275"/>
                    <a:pt x="62" y="275"/>
                  </a:cubicBezTo>
                  <a:cubicBezTo>
                    <a:pt x="58" y="277"/>
                    <a:pt x="58" y="277"/>
                    <a:pt x="58" y="277"/>
                  </a:cubicBezTo>
                  <a:cubicBezTo>
                    <a:pt x="52" y="278"/>
                    <a:pt x="52" y="278"/>
                    <a:pt x="52" y="278"/>
                  </a:cubicBezTo>
                  <a:cubicBezTo>
                    <a:pt x="47" y="278"/>
                    <a:pt x="47" y="278"/>
                    <a:pt x="47" y="278"/>
                  </a:cubicBezTo>
                  <a:cubicBezTo>
                    <a:pt x="44" y="277"/>
                    <a:pt x="44" y="277"/>
                    <a:pt x="44" y="277"/>
                  </a:cubicBezTo>
                  <a:cubicBezTo>
                    <a:pt x="42" y="276"/>
                    <a:pt x="42" y="276"/>
                    <a:pt x="42" y="276"/>
                  </a:cubicBezTo>
                  <a:cubicBezTo>
                    <a:pt x="40" y="274"/>
                    <a:pt x="40" y="274"/>
                    <a:pt x="40" y="274"/>
                  </a:cubicBezTo>
                  <a:cubicBezTo>
                    <a:pt x="37" y="271"/>
                    <a:pt x="37" y="271"/>
                    <a:pt x="37" y="271"/>
                  </a:cubicBezTo>
                  <a:cubicBezTo>
                    <a:pt x="34" y="271"/>
                    <a:pt x="34" y="271"/>
                    <a:pt x="34" y="271"/>
                  </a:cubicBezTo>
                  <a:cubicBezTo>
                    <a:pt x="32" y="270"/>
                    <a:pt x="32" y="270"/>
                    <a:pt x="32" y="270"/>
                  </a:cubicBezTo>
                  <a:cubicBezTo>
                    <a:pt x="30" y="269"/>
                    <a:pt x="30" y="269"/>
                    <a:pt x="30" y="269"/>
                  </a:cubicBezTo>
                  <a:cubicBezTo>
                    <a:pt x="28" y="268"/>
                    <a:pt x="28" y="268"/>
                    <a:pt x="28" y="268"/>
                  </a:cubicBezTo>
                  <a:cubicBezTo>
                    <a:pt x="26" y="268"/>
                    <a:pt x="26" y="268"/>
                    <a:pt x="26" y="268"/>
                  </a:cubicBezTo>
                  <a:cubicBezTo>
                    <a:pt x="22" y="266"/>
                    <a:pt x="22" y="266"/>
                    <a:pt x="22" y="266"/>
                  </a:cubicBezTo>
                  <a:cubicBezTo>
                    <a:pt x="18" y="264"/>
                    <a:pt x="18" y="264"/>
                    <a:pt x="18" y="264"/>
                  </a:cubicBezTo>
                  <a:cubicBezTo>
                    <a:pt x="16" y="265"/>
                    <a:pt x="16" y="265"/>
                    <a:pt x="16" y="265"/>
                  </a:cubicBezTo>
                  <a:cubicBezTo>
                    <a:pt x="16" y="266"/>
                    <a:pt x="16" y="266"/>
                    <a:pt x="16" y="266"/>
                  </a:cubicBezTo>
                  <a:cubicBezTo>
                    <a:pt x="13" y="265"/>
                    <a:pt x="13" y="265"/>
                    <a:pt x="13" y="265"/>
                  </a:cubicBezTo>
                  <a:cubicBezTo>
                    <a:pt x="11" y="265"/>
                    <a:pt x="11" y="265"/>
                    <a:pt x="11" y="265"/>
                  </a:cubicBezTo>
                  <a:cubicBezTo>
                    <a:pt x="9" y="265"/>
                    <a:pt x="9" y="265"/>
                    <a:pt x="9" y="265"/>
                  </a:cubicBezTo>
                  <a:cubicBezTo>
                    <a:pt x="5" y="266"/>
                    <a:pt x="5" y="266"/>
                    <a:pt x="5" y="266"/>
                  </a:cubicBezTo>
                  <a:cubicBezTo>
                    <a:pt x="2" y="267"/>
                    <a:pt x="2" y="267"/>
                    <a:pt x="2" y="267"/>
                  </a:cubicBezTo>
                  <a:cubicBezTo>
                    <a:pt x="0" y="266"/>
                    <a:pt x="0" y="266"/>
                    <a:pt x="0" y="266"/>
                  </a:cubicBezTo>
                  <a:cubicBezTo>
                    <a:pt x="2" y="264"/>
                    <a:pt x="2" y="264"/>
                    <a:pt x="2" y="264"/>
                  </a:cubicBezTo>
                  <a:cubicBezTo>
                    <a:pt x="4" y="261"/>
                    <a:pt x="4" y="261"/>
                    <a:pt x="4" y="261"/>
                  </a:cubicBezTo>
                  <a:cubicBezTo>
                    <a:pt x="6" y="260"/>
                    <a:pt x="6" y="260"/>
                    <a:pt x="6" y="260"/>
                  </a:cubicBezTo>
                  <a:cubicBezTo>
                    <a:pt x="7" y="257"/>
                    <a:pt x="7" y="257"/>
                    <a:pt x="7" y="257"/>
                  </a:cubicBezTo>
                  <a:cubicBezTo>
                    <a:pt x="10" y="255"/>
                    <a:pt x="10" y="255"/>
                    <a:pt x="10" y="255"/>
                  </a:cubicBezTo>
                  <a:cubicBezTo>
                    <a:pt x="10" y="252"/>
                    <a:pt x="10" y="252"/>
                    <a:pt x="10" y="252"/>
                  </a:cubicBezTo>
                  <a:cubicBezTo>
                    <a:pt x="12" y="248"/>
                    <a:pt x="12" y="248"/>
                    <a:pt x="12" y="248"/>
                  </a:cubicBezTo>
                  <a:cubicBezTo>
                    <a:pt x="12" y="248"/>
                    <a:pt x="14" y="248"/>
                    <a:pt x="14" y="247"/>
                  </a:cubicBezTo>
                  <a:cubicBezTo>
                    <a:pt x="15" y="245"/>
                    <a:pt x="15" y="244"/>
                    <a:pt x="16" y="243"/>
                  </a:cubicBezTo>
                  <a:cubicBezTo>
                    <a:pt x="16" y="242"/>
                    <a:pt x="17" y="242"/>
                    <a:pt x="17" y="241"/>
                  </a:cubicBezTo>
                  <a:cubicBezTo>
                    <a:pt x="17" y="240"/>
                    <a:pt x="16" y="237"/>
                    <a:pt x="16" y="237"/>
                  </a:cubicBezTo>
                  <a:cubicBezTo>
                    <a:pt x="16" y="237"/>
                    <a:pt x="18" y="233"/>
                    <a:pt x="18" y="233"/>
                  </a:cubicBezTo>
                  <a:cubicBezTo>
                    <a:pt x="19" y="232"/>
                    <a:pt x="19" y="228"/>
                    <a:pt x="19" y="228"/>
                  </a:cubicBezTo>
                  <a:cubicBezTo>
                    <a:pt x="19" y="228"/>
                    <a:pt x="20" y="226"/>
                    <a:pt x="21" y="225"/>
                  </a:cubicBezTo>
                  <a:cubicBezTo>
                    <a:pt x="21" y="224"/>
                    <a:pt x="21" y="221"/>
                    <a:pt x="21" y="221"/>
                  </a:cubicBezTo>
                  <a:cubicBezTo>
                    <a:pt x="19" y="218"/>
                    <a:pt x="19" y="218"/>
                    <a:pt x="19" y="218"/>
                  </a:cubicBezTo>
                  <a:cubicBezTo>
                    <a:pt x="21" y="214"/>
                    <a:pt x="21" y="214"/>
                    <a:pt x="21" y="214"/>
                  </a:cubicBezTo>
                  <a:cubicBezTo>
                    <a:pt x="24" y="209"/>
                    <a:pt x="24" y="209"/>
                    <a:pt x="24" y="209"/>
                  </a:cubicBezTo>
                  <a:cubicBezTo>
                    <a:pt x="27" y="204"/>
                    <a:pt x="27" y="204"/>
                    <a:pt x="27" y="204"/>
                  </a:cubicBezTo>
                  <a:cubicBezTo>
                    <a:pt x="28" y="199"/>
                    <a:pt x="28" y="199"/>
                    <a:pt x="28" y="199"/>
                  </a:cubicBezTo>
                  <a:cubicBezTo>
                    <a:pt x="28" y="199"/>
                    <a:pt x="28" y="197"/>
                    <a:pt x="28" y="196"/>
                  </a:cubicBezTo>
                  <a:cubicBezTo>
                    <a:pt x="28" y="196"/>
                    <a:pt x="28" y="194"/>
                    <a:pt x="28" y="194"/>
                  </a:cubicBezTo>
                  <a:cubicBezTo>
                    <a:pt x="28" y="194"/>
                    <a:pt x="28" y="192"/>
                    <a:pt x="28" y="192"/>
                  </a:cubicBezTo>
                  <a:cubicBezTo>
                    <a:pt x="28" y="192"/>
                    <a:pt x="27" y="190"/>
                    <a:pt x="27" y="190"/>
                  </a:cubicBezTo>
                  <a:cubicBezTo>
                    <a:pt x="26" y="187"/>
                    <a:pt x="26" y="187"/>
                    <a:pt x="26" y="187"/>
                  </a:cubicBezTo>
                  <a:cubicBezTo>
                    <a:pt x="25" y="188"/>
                    <a:pt x="25" y="188"/>
                    <a:pt x="25" y="188"/>
                  </a:cubicBezTo>
                  <a:cubicBezTo>
                    <a:pt x="25" y="188"/>
                    <a:pt x="24" y="189"/>
                    <a:pt x="23" y="188"/>
                  </a:cubicBezTo>
                  <a:cubicBezTo>
                    <a:pt x="23" y="188"/>
                    <a:pt x="19" y="188"/>
                    <a:pt x="19" y="188"/>
                  </a:cubicBezTo>
                  <a:cubicBezTo>
                    <a:pt x="17" y="189"/>
                    <a:pt x="17" y="189"/>
                    <a:pt x="17" y="189"/>
                  </a:cubicBezTo>
                  <a:cubicBezTo>
                    <a:pt x="14" y="188"/>
                    <a:pt x="14" y="188"/>
                    <a:pt x="14" y="188"/>
                  </a:cubicBezTo>
                  <a:cubicBezTo>
                    <a:pt x="14" y="188"/>
                    <a:pt x="13" y="189"/>
                    <a:pt x="12" y="189"/>
                  </a:cubicBezTo>
                  <a:cubicBezTo>
                    <a:pt x="12" y="189"/>
                    <a:pt x="11" y="189"/>
                    <a:pt x="11" y="188"/>
                  </a:cubicBezTo>
                  <a:cubicBezTo>
                    <a:pt x="11" y="188"/>
                    <a:pt x="14" y="185"/>
                    <a:pt x="14" y="185"/>
                  </a:cubicBezTo>
                  <a:cubicBezTo>
                    <a:pt x="14" y="185"/>
                    <a:pt x="14" y="185"/>
                    <a:pt x="14" y="184"/>
                  </a:cubicBezTo>
                  <a:cubicBezTo>
                    <a:pt x="14" y="183"/>
                    <a:pt x="14" y="181"/>
                    <a:pt x="14" y="181"/>
                  </a:cubicBezTo>
                  <a:cubicBezTo>
                    <a:pt x="14" y="180"/>
                    <a:pt x="13" y="177"/>
                    <a:pt x="13" y="177"/>
                  </a:cubicBezTo>
                  <a:cubicBezTo>
                    <a:pt x="13" y="177"/>
                    <a:pt x="12" y="176"/>
                    <a:pt x="13" y="175"/>
                  </a:cubicBezTo>
                  <a:cubicBezTo>
                    <a:pt x="13" y="174"/>
                    <a:pt x="14" y="174"/>
                    <a:pt x="14" y="174"/>
                  </a:cubicBezTo>
                  <a:cubicBezTo>
                    <a:pt x="12" y="173"/>
                    <a:pt x="12" y="173"/>
                    <a:pt x="12" y="173"/>
                  </a:cubicBezTo>
                  <a:cubicBezTo>
                    <a:pt x="12" y="173"/>
                    <a:pt x="12" y="173"/>
                    <a:pt x="11" y="173"/>
                  </a:cubicBezTo>
                  <a:cubicBezTo>
                    <a:pt x="10" y="174"/>
                    <a:pt x="9" y="174"/>
                    <a:pt x="9" y="174"/>
                  </a:cubicBezTo>
                  <a:cubicBezTo>
                    <a:pt x="8" y="172"/>
                    <a:pt x="8" y="172"/>
                    <a:pt x="8" y="172"/>
                  </a:cubicBezTo>
                  <a:cubicBezTo>
                    <a:pt x="8" y="172"/>
                    <a:pt x="7" y="173"/>
                    <a:pt x="7" y="172"/>
                  </a:cubicBezTo>
                  <a:cubicBezTo>
                    <a:pt x="6" y="172"/>
                    <a:pt x="4" y="171"/>
                    <a:pt x="4" y="171"/>
                  </a:cubicBezTo>
                  <a:cubicBezTo>
                    <a:pt x="4" y="171"/>
                    <a:pt x="4" y="169"/>
                    <a:pt x="4" y="169"/>
                  </a:cubicBezTo>
                  <a:cubicBezTo>
                    <a:pt x="5" y="168"/>
                    <a:pt x="5" y="168"/>
                    <a:pt x="5" y="167"/>
                  </a:cubicBezTo>
                  <a:cubicBezTo>
                    <a:pt x="5" y="166"/>
                    <a:pt x="5" y="165"/>
                    <a:pt x="6" y="164"/>
                  </a:cubicBezTo>
                  <a:cubicBezTo>
                    <a:pt x="6" y="163"/>
                    <a:pt x="7" y="162"/>
                    <a:pt x="8" y="162"/>
                  </a:cubicBezTo>
                  <a:cubicBezTo>
                    <a:pt x="9" y="161"/>
                    <a:pt x="9" y="161"/>
                    <a:pt x="9" y="161"/>
                  </a:cubicBezTo>
                  <a:cubicBezTo>
                    <a:pt x="11" y="157"/>
                    <a:pt x="11" y="157"/>
                    <a:pt x="11" y="157"/>
                  </a:cubicBezTo>
                  <a:cubicBezTo>
                    <a:pt x="11" y="157"/>
                    <a:pt x="11" y="155"/>
                    <a:pt x="11" y="155"/>
                  </a:cubicBezTo>
                  <a:cubicBezTo>
                    <a:pt x="11" y="155"/>
                    <a:pt x="12" y="153"/>
                    <a:pt x="12" y="152"/>
                  </a:cubicBezTo>
                  <a:cubicBezTo>
                    <a:pt x="12" y="152"/>
                    <a:pt x="13" y="150"/>
                    <a:pt x="13" y="150"/>
                  </a:cubicBezTo>
                  <a:cubicBezTo>
                    <a:pt x="13" y="150"/>
                    <a:pt x="14" y="149"/>
                    <a:pt x="14" y="148"/>
                  </a:cubicBezTo>
                  <a:cubicBezTo>
                    <a:pt x="15" y="148"/>
                    <a:pt x="17" y="146"/>
                    <a:pt x="17" y="146"/>
                  </a:cubicBezTo>
                  <a:cubicBezTo>
                    <a:pt x="17" y="146"/>
                    <a:pt x="18" y="143"/>
                    <a:pt x="18" y="143"/>
                  </a:cubicBezTo>
                  <a:cubicBezTo>
                    <a:pt x="18" y="143"/>
                    <a:pt x="19" y="140"/>
                    <a:pt x="19" y="140"/>
                  </a:cubicBezTo>
                  <a:cubicBezTo>
                    <a:pt x="18" y="138"/>
                    <a:pt x="18" y="138"/>
                    <a:pt x="18" y="138"/>
                  </a:cubicBezTo>
                  <a:cubicBezTo>
                    <a:pt x="17" y="137"/>
                    <a:pt x="17" y="137"/>
                    <a:pt x="17" y="137"/>
                  </a:cubicBezTo>
                  <a:cubicBezTo>
                    <a:pt x="19" y="136"/>
                    <a:pt x="19" y="136"/>
                    <a:pt x="19" y="136"/>
                  </a:cubicBezTo>
                  <a:cubicBezTo>
                    <a:pt x="19" y="136"/>
                    <a:pt x="19" y="136"/>
                    <a:pt x="20" y="136"/>
                  </a:cubicBezTo>
                  <a:cubicBezTo>
                    <a:pt x="21" y="136"/>
                    <a:pt x="22" y="135"/>
                    <a:pt x="22" y="135"/>
                  </a:cubicBezTo>
                  <a:cubicBezTo>
                    <a:pt x="23" y="135"/>
                    <a:pt x="25" y="134"/>
                    <a:pt x="25" y="134"/>
                  </a:cubicBezTo>
                  <a:cubicBezTo>
                    <a:pt x="25" y="133"/>
                    <a:pt x="26" y="133"/>
                    <a:pt x="26" y="133"/>
                  </a:cubicBezTo>
                  <a:cubicBezTo>
                    <a:pt x="27" y="133"/>
                    <a:pt x="29" y="132"/>
                    <a:pt x="29" y="132"/>
                  </a:cubicBezTo>
                  <a:cubicBezTo>
                    <a:pt x="29" y="132"/>
                    <a:pt x="30" y="131"/>
                    <a:pt x="30" y="131"/>
                  </a:cubicBezTo>
                  <a:cubicBezTo>
                    <a:pt x="30" y="130"/>
                    <a:pt x="30" y="130"/>
                    <a:pt x="30" y="130"/>
                  </a:cubicBezTo>
                  <a:cubicBezTo>
                    <a:pt x="32" y="129"/>
                    <a:pt x="32" y="129"/>
                    <a:pt x="32" y="129"/>
                  </a:cubicBezTo>
                  <a:cubicBezTo>
                    <a:pt x="32" y="129"/>
                    <a:pt x="33" y="128"/>
                    <a:pt x="33" y="127"/>
                  </a:cubicBezTo>
                  <a:cubicBezTo>
                    <a:pt x="33" y="127"/>
                    <a:pt x="34" y="125"/>
                    <a:pt x="34" y="125"/>
                  </a:cubicBezTo>
                  <a:cubicBezTo>
                    <a:pt x="34" y="124"/>
                    <a:pt x="37" y="121"/>
                    <a:pt x="37" y="121"/>
                  </a:cubicBezTo>
                  <a:cubicBezTo>
                    <a:pt x="41" y="114"/>
                    <a:pt x="41" y="114"/>
                    <a:pt x="41" y="114"/>
                  </a:cubicBezTo>
                  <a:cubicBezTo>
                    <a:pt x="50" y="100"/>
                    <a:pt x="50" y="100"/>
                    <a:pt x="50" y="100"/>
                  </a:cubicBezTo>
                  <a:cubicBezTo>
                    <a:pt x="49" y="98"/>
                    <a:pt x="49" y="98"/>
                    <a:pt x="49" y="98"/>
                  </a:cubicBezTo>
                  <a:cubicBezTo>
                    <a:pt x="52" y="93"/>
                    <a:pt x="52" y="93"/>
                    <a:pt x="52" y="93"/>
                  </a:cubicBezTo>
                  <a:cubicBezTo>
                    <a:pt x="57" y="85"/>
                    <a:pt x="57" y="85"/>
                    <a:pt x="57" y="85"/>
                  </a:cubicBezTo>
                  <a:cubicBezTo>
                    <a:pt x="62" y="74"/>
                    <a:pt x="62" y="74"/>
                    <a:pt x="62" y="74"/>
                  </a:cubicBezTo>
                  <a:cubicBezTo>
                    <a:pt x="65" y="68"/>
                    <a:pt x="65" y="68"/>
                    <a:pt x="65" y="68"/>
                  </a:cubicBezTo>
                  <a:cubicBezTo>
                    <a:pt x="69" y="61"/>
                    <a:pt x="69" y="61"/>
                    <a:pt x="69" y="61"/>
                  </a:cubicBezTo>
                  <a:cubicBezTo>
                    <a:pt x="71" y="55"/>
                    <a:pt x="71" y="55"/>
                    <a:pt x="71" y="55"/>
                  </a:cubicBezTo>
                  <a:cubicBezTo>
                    <a:pt x="71" y="48"/>
                    <a:pt x="71" y="48"/>
                    <a:pt x="71" y="48"/>
                  </a:cubicBezTo>
                  <a:cubicBezTo>
                    <a:pt x="71" y="43"/>
                    <a:pt x="71" y="43"/>
                    <a:pt x="71" y="43"/>
                  </a:cubicBezTo>
                  <a:cubicBezTo>
                    <a:pt x="71" y="39"/>
                    <a:pt x="71" y="39"/>
                    <a:pt x="71" y="39"/>
                  </a:cubicBezTo>
                  <a:cubicBezTo>
                    <a:pt x="71" y="37"/>
                    <a:pt x="71" y="37"/>
                    <a:pt x="71" y="37"/>
                  </a:cubicBezTo>
                  <a:cubicBezTo>
                    <a:pt x="71" y="35"/>
                    <a:pt x="71" y="35"/>
                    <a:pt x="71" y="35"/>
                  </a:cubicBezTo>
                  <a:cubicBezTo>
                    <a:pt x="70" y="32"/>
                    <a:pt x="70" y="32"/>
                    <a:pt x="70" y="32"/>
                  </a:cubicBezTo>
                  <a:cubicBezTo>
                    <a:pt x="72" y="30"/>
                    <a:pt x="72" y="30"/>
                    <a:pt x="72" y="30"/>
                  </a:cubicBezTo>
                  <a:cubicBezTo>
                    <a:pt x="72" y="28"/>
                    <a:pt x="72" y="28"/>
                    <a:pt x="72" y="28"/>
                  </a:cubicBezTo>
                  <a:cubicBezTo>
                    <a:pt x="72" y="26"/>
                    <a:pt x="72" y="26"/>
                    <a:pt x="72" y="26"/>
                  </a:cubicBezTo>
                  <a:cubicBezTo>
                    <a:pt x="72" y="24"/>
                    <a:pt x="72" y="24"/>
                    <a:pt x="72" y="24"/>
                  </a:cubicBezTo>
                  <a:cubicBezTo>
                    <a:pt x="73" y="22"/>
                    <a:pt x="73" y="22"/>
                    <a:pt x="73" y="22"/>
                  </a:cubicBezTo>
                  <a:cubicBezTo>
                    <a:pt x="72" y="19"/>
                    <a:pt x="72" y="19"/>
                    <a:pt x="72" y="19"/>
                  </a:cubicBezTo>
                  <a:cubicBezTo>
                    <a:pt x="73" y="17"/>
                    <a:pt x="73" y="17"/>
                    <a:pt x="73" y="17"/>
                  </a:cubicBezTo>
                  <a:cubicBezTo>
                    <a:pt x="72" y="16"/>
                    <a:pt x="72" y="16"/>
                    <a:pt x="72" y="16"/>
                  </a:cubicBezTo>
                  <a:cubicBezTo>
                    <a:pt x="73" y="13"/>
                    <a:pt x="73" y="13"/>
                    <a:pt x="73" y="13"/>
                  </a:cubicBezTo>
                  <a:cubicBezTo>
                    <a:pt x="73" y="11"/>
                    <a:pt x="73" y="11"/>
                    <a:pt x="73" y="11"/>
                  </a:cubicBezTo>
                  <a:lnTo>
                    <a:pt x="74" y="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2" name="Freeform 78"/>
            <p:cNvSpPr>
              <a:spLocks noEditPoints="1"/>
            </p:cNvSpPr>
            <p:nvPr/>
          </p:nvSpPr>
          <p:spPr bwMode="auto">
            <a:xfrm>
              <a:off x="4704932" y="2283682"/>
              <a:ext cx="711331" cy="913063"/>
            </a:xfrm>
            <a:custGeom>
              <a:avLst/>
              <a:gdLst>
                <a:gd name="T0" fmla="*/ 264 w 312"/>
                <a:gd name="T1" fmla="*/ 340 h 413"/>
                <a:gd name="T2" fmla="*/ 240 w 312"/>
                <a:gd name="T3" fmla="*/ 363 h 413"/>
                <a:gd name="T4" fmla="*/ 252 w 312"/>
                <a:gd name="T5" fmla="*/ 385 h 413"/>
                <a:gd name="T6" fmla="*/ 237 w 312"/>
                <a:gd name="T7" fmla="*/ 387 h 413"/>
                <a:gd name="T8" fmla="*/ 211 w 312"/>
                <a:gd name="T9" fmla="*/ 393 h 413"/>
                <a:gd name="T10" fmla="*/ 177 w 312"/>
                <a:gd name="T11" fmla="*/ 404 h 413"/>
                <a:gd name="T12" fmla="*/ 157 w 312"/>
                <a:gd name="T13" fmla="*/ 404 h 413"/>
                <a:gd name="T14" fmla="*/ 142 w 312"/>
                <a:gd name="T15" fmla="*/ 400 h 413"/>
                <a:gd name="T16" fmla="*/ 121 w 312"/>
                <a:gd name="T17" fmla="*/ 394 h 413"/>
                <a:gd name="T18" fmla="*/ 101 w 312"/>
                <a:gd name="T19" fmla="*/ 391 h 413"/>
                <a:gd name="T20" fmla="*/ 94 w 312"/>
                <a:gd name="T21" fmla="*/ 388 h 413"/>
                <a:gd name="T22" fmla="*/ 89 w 312"/>
                <a:gd name="T23" fmla="*/ 383 h 413"/>
                <a:gd name="T24" fmla="*/ 90 w 312"/>
                <a:gd name="T25" fmla="*/ 393 h 413"/>
                <a:gd name="T26" fmla="*/ 73 w 312"/>
                <a:gd name="T27" fmla="*/ 396 h 413"/>
                <a:gd name="T28" fmla="*/ 57 w 312"/>
                <a:gd name="T29" fmla="*/ 396 h 413"/>
                <a:gd name="T30" fmla="*/ 53 w 312"/>
                <a:gd name="T31" fmla="*/ 368 h 413"/>
                <a:gd name="T32" fmla="*/ 50 w 312"/>
                <a:gd name="T33" fmla="*/ 308 h 413"/>
                <a:gd name="T34" fmla="*/ 13 w 312"/>
                <a:gd name="T35" fmla="*/ 292 h 413"/>
                <a:gd name="T36" fmla="*/ 6 w 312"/>
                <a:gd name="T37" fmla="*/ 262 h 413"/>
                <a:gd name="T38" fmla="*/ 12 w 312"/>
                <a:gd name="T39" fmla="*/ 245 h 413"/>
                <a:gd name="T40" fmla="*/ 11 w 312"/>
                <a:gd name="T41" fmla="*/ 228 h 413"/>
                <a:gd name="T42" fmla="*/ 5 w 312"/>
                <a:gd name="T43" fmla="*/ 217 h 413"/>
                <a:gd name="T44" fmla="*/ 1 w 312"/>
                <a:gd name="T45" fmla="*/ 207 h 413"/>
                <a:gd name="T46" fmla="*/ 7 w 312"/>
                <a:gd name="T47" fmla="*/ 198 h 413"/>
                <a:gd name="T48" fmla="*/ 9 w 312"/>
                <a:gd name="T49" fmla="*/ 175 h 413"/>
                <a:gd name="T50" fmla="*/ 12 w 312"/>
                <a:gd name="T51" fmla="*/ 161 h 413"/>
                <a:gd name="T52" fmla="*/ 32 w 312"/>
                <a:gd name="T53" fmla="*/ 160 h 413"/>
                <a:gd name="T54" fmla="*/ 41 w 312"/>
                <a:gd name="T55" fmla="*/ 146 h 413"/>
                <a:gd name="T56" fmla="*/ 33 w 312"/>
                <a:gd name="T57" fmla="*/ 128 h 413"/>
                <a:gd name="T58" fmla="*/ 47 w 312"/>
                <a:gd name="T59" fmla="*/ 94 h 413"/>
                <a:gd name="T60" fmla="*/ 49 w 312"/>
                <a:gd name="T61" fmla="*/ 65 h 413"/>
                <a:gd name="T62" fmla="*/ 78 w 312"/>
                <a:gd name="T63" fmla="*/ 80 h 413"/>
                <a:gd name="T64" fmla="*/ 93 w 312"/>
                <a:gd name="T65" fmla="*/ 74 h 413"/>
                <a:gd name="T66" fmla="*/ 114 w 312"/>
                <a:gd name="T67" fmla="*/ 57 h 413"/>
                <a:gd name="T68" fmla="*/ 102 w 312"/>
                <a:gd name="T69" fmla="*/ 41 h 413"/>
                <a:gd name="T70" fmla="*/ 104 w 312"/>
                <a:gd name="T71" fmla="*/ 25 h 413"/>
                <a:gd name="T72" fmla="*/ 95 w 312"/>
                <a:gd name="T73" fmla="*/ 12 h 413"/>
                <a:gd name="T74" fmla="*/ 119 w 312"/>
                <a:gd name="T75" fmla="*/ 5 h 413"/>
                <a:gd name="T76" fmla="*/ 136 w 312"/>
                <a:gd name="T77" fmla="*/ 25 h 413"/>
                <a:gd name="T78" fmla="*/ 163 w 312"/>
                <a:gd name="T79" fmla="*/ 35 h 413"/>
                <a:gd name="T80" fmla="*/ 176 w 312"/>
                <a:gd name="T81" fmla="*/ 25 h 413"/>
                <a:gd name="T82" fmla="*/ 162 w 312"/>
                <a:gd name="T83" fmla="*/ 46 h 413"/>
                <a:gd name="T84" fmla="*/ 182 w 312"/>
                <a:gd name="T85" fmla="*/ 53 h 413"/>
                <a:gd name="T86" fmla="*/ 212 w 312"/>
                <a:gd name="T87" fmla="*/ 30 h 413"/>
                <a:gd name="T88" fmla="*/ 221 w 312"/>
                <a:gd name="T89" fmla="*/ 28 h 413"/>
                <a:gd name="T90" fmla="*/ 236 w 312"/>
                <a:gd name="T91" fmla="*/ 18 h 413"/>
                <a:gd name="T92" fmla="*/ 242 w 312"/>
                <a:gd name="T93" fmla="*/ 21 h 413"/>
                <a:gd name="T94" fmla="*/ 253 w 312"/>
                <a:gd name="T95" fmla="*/ 29 h 413"/>
                <a:gd name="T96" fmla="*/ 262 w 312"/>
                <a:gd name="T97" fmla="*/ 42 h 413"/>
                <a:gd name="T98" fmla="*/ 273 w 312"/>
                <a:gd name="T99" fmla="*/ 58 h 413"/>
                <a:gd name="T100" fmla="*/ 279 w 312"/>
                <a:gd name="T101" fmla="*/ 113 h 413"/>
                <a:gd name="T102" fmla="*/ 294 w 312"/>
                <a:gd name="T103" fmla="*/ 162 h 413"/>
                <a:gd name="T104" fmla="*/ 309 w 312"/>
                <a:gd name="T105" fmla="*/ 197 h 413"/>
                <a:gd name="T106" fmla="*/ 297 w 312"/>
                <a:gd name="T107" fmla="*/ 205 h 413"/>
                <a:gd name="T108" fmla="*/ 262 w 312"/>
                <a:gd name="T109" fmla="*/ 224 h 413"/>
                <a:gd name="T110" fmla="*/ 219 w 312"/>
                <a:gd name="T111" fmla="*/ 253 h 413"/>
                <a:gd name="T112" fmla="*/ 226 w 312"/>
                <a:gd name="T113" fmla="*/ 277 h 413"/>
                <a:gd name="T114" fmla="*/ 257 w 312"/>
                <a:gd name="T115" fmla="*/ 309 h 413"/>
                <a:gd name="T116" fmla="*/ 55 w 312"/>
                <a:gd name="T117" fmla="*/ 394 h 413"/>
                <a:gd name="T118" fmla="*/ 312 w 312"/>
                <a:gd name="T119" fmla="*/ 204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12" h="413">
                  <a:moveTo>
                    <a:pt x="275" y="325"/>
                  </a:moveTo>
                  <a:cubicBezTo>
                    <a:pt x="275" y="325"/>
                    <a:pt x="275" y="325"/>
                    <a:pt x="275" y="325"/>
                  </a:cubicBezTo>
                  <a:cubicBezTo>
                    <a:pt x="275" y="328"/>
                    <a:pt x="275" y="328"/>
                    <a:pt x="275" y="328"/>
                  </a:cubicBezTo>
                  <a:cubicBezTo>
                    <a:pt x="276" y="333"/>
                    <a:pt x="276" y="333"/>
                    <a:pt x="276" y="333"/>
                  </a:cubicBezTo>
                  <a:cubicBezTo>
                    <a:pt x="276" y="336"/>
                    <a:pt x="276" y="336"/>
                    <a:pt x="276" y="336"/>
                  </a:cubicBezTo>
                  <a:cubicBezTo>
                    <a:pt x="276" y="336"/>
                    <a:pt x="275" y="338"/>
                    <a:pt x="274" y="338"/>
                  </a:cubicBezTo>
                  <a:cubicBezTo>
                    <a:pt x="274" y="338"/>
                    <a:pt x="273" y="339"/>
                    <a:pt x="272" y="339"/>
                  </a:cubicBezTo>
                  <a:cubicBezTo>
                    <a:pt x="271" y="338"/>
                    <a:pt x="270" y="337"/>
                    <a:pt x="270" y="337"/>
                  </a:cubicBezTo>
                  <a:cubicBezTo>
                    <a:pt x="264" y="337"/>
                    <a:pt x="264" y="337"/>
                    <a:pt x="264" y="337"/>
                  </a:cubicBezTo>
                  <a:cubicBezTo>
                    <a:pt x="264" y="337"/>
                    <a:pt x="264" y="339"/>
                    <a:pt x="264" y="340"/>
                  </a:cubicBezTo>
                  <a:cubicBezTo>
                    <a:pt x="263" y="342"/>
                    <a:pt x="263" y="342"/>
                    <a:pt x="263" y="342"/>
                  </a:cubicBezTo>
                  <a:cubicBezTo>
                    <a:pt x="263" y="347"/>
                    <a:pt x="263" y="347"/>
                    <a:pt x="263" y="347"/>
                  </a:cubicBezTo>
                  <a:cubicBezTo>
                    <a:pt x="258" y="352"/>
                    <a:pt x="258" y="352"/>
                    <a:pt x="258" y="352"/>
                  </a:cubicBezTo>
                  <a:cubicBezTo>
                    <a:pt x="257" y="352"/>
                    <a:pt x="257" y="352"/>
                    <a:pt x="257" y="352"/>
                  </a:cubicBezTo>
                  <a:cubicBezTo>
                    <a:pt x="257" y="352"/>
                    <a:pt x="256" y="353"/>
                    <a:pt x="256" y="353"/>
                  </a:cubicBezTo>
                  <a:cubicBezTo>
                    <a:pt x="256" y="353"/>
                    <a:pt x="251" y="355"/>
                    <a:pt x="251" y="355"/>
                  </a:cubicBezTo>
                  <a:cubicBezTo>
                    <a:pt x="249" y="357"/>
                    <a:pt x="249" y="357"/>
                    <a:pt x="249" y="357"/>
                  </a:cubicBezTo>
                  <a:cubicBezTo>
                    <a:pt x="248" y="357"/>
                    <a:pt x="248" y="357"/>
                    <a:pt x="248" y="357"/>
                  </a:cubicBezTo>
                  <a:cubicBezTo>
                    <a:pt x="248" y="357"/>
                    <a:pt x="245" y="359"/>
                    <a:pt x="243" y="361"/>
                  </a:cubicBezTo>
                  <a:cubicBezTo>
                    <a:pt x="240" y="363"/>
                    <a:pt x="240" y="363"/>
                    <a:pt x="240" y="363"/>
                  </a:cubicBezTo>
                  <a:cubicBezTo>
                    <a:pt x="240" y="363"/>
                    <a:pt x="240" y="363"/>
                    <a:pt x="240" y="363"/>
                  </a:cubicBezTo>
                  <a:cubicBezTo>
                    <a:pt x="240" y="363"/>
                    <a:pt x="240" y="363"/>
                    <a:pt x="240" y="363"/>
                  </a:cubicBezTo>
                  <a:cubicBezTo>
                    <a:pt x="242" y="368"/>
                    <a:pt x="242" y="368"/>
                    <a:pt x="242" y="368"/>
                  </a:cubicBezTo>
                  <a:cubicBezTo>
                    <a:pt x="245" y="371"/>
                    <a:pt x="245" y="371"/>
                    <a:pt x="245" y="371"/>
                  </a:cubicBezTo>
                  <a:cubicBezTo>
                    <a:pt x="248" y="376"/>
                    <a:pt x="248" y="376"/>
                    <a:pt x="248" y="376"/>
                  </a:cubicBezTo>
                  <a:cubicBezTo>
                    <a:pt x="248" y="379"/>
                    <a:pt x="248" y="379"/>
                    <a:pt x="248" y="379"/>
                  </a:cubicBezTo>
                  <a:cubicBezTo>
                    <a:pt x="248" y="379"/>
                    <a:pt x="246" y="381"/>
                    <a:pt x="246" y="381"/>
                  </a:cubicBezTo>
                  <a:cubicBezTo>
                    <a:pt x="246" y="382"/>
                    <a:pt x="245" y="384"/>
                    <a:pt x="246" y="384"/>
                  </a:cubicBezTo>
                  <a:cubicBezTo>
                    <a:pt x="247" y="384"/>
                    <a:pt x="251" y="385"/>
                    <a:pt x="251" y="385"/>
                  </a:cubicBezTo>
                  <a:cubicBezTo>
                    <a:pt x="251" y="385"/>
                    <a:pt x="252" y="385"/>
                    <a:pt x="252" y="385"/>
                  </a:cubicBezTo>
                  <a:cubicBezTo>
                    <a:pt x="253" y="385"/>
                    <a:pt x="253" y="386"/>
                    <a:pt x="253" y="386"/>
                  </a:cubicBezTo>
                  <a:cubicBezTo>
                    <a:pt x="253" y="390"/>
                    <a:pt x="253" y="390"/>
                    <a:pt x="253" y="390"/>
                  </a:cubicBezTo>
                  <a:cubicBezTo>
                    <a:pt x="253" y="390"/>
                    <a:pt x="253" y="391"/>
                    <a:pt x="253" y="395"/>
                  </a:cubicBezTo>
                  <a:cubicBezTo>
                    <a:pt x="253" y="399"/>
                    <a:pt x="252" y="398"/>
                    <a:pt x="252" y="398"/>
                  </a:cubicBezTo>
                  <a:cubicBezTo>
                    <a:pt x="252" y="398"/>
                    <a:pt x="247" y="396"/>
                    <a:pt x="247" y="396"/>
                  </a:cubicBezTo>
                  <a:cubicBezTo>
                    <a:pt x="247" y="396"/>
                    <a:pt x="245" y="394"/>
                    <a:pt x="245" y="394"/>
                  </a:cubicBezTo>
                  <a:cubicBezTo>
                    <a:pt x="244" y="393"/>
                    <a:pt x="244" y="392"/>
                    <a:pt x="244" y="391"/>
                  </a:cubicBezTo>
                  <a:cubicBezTo>
                    <a:pt x="244" y="390"/>
                    <a:pt x="245" y="388"/>
                    <a:pt x="245" y="388"/>
                  </a:cubicBezTo>
                  <a:cubicBezTo>
                    <a:pt x="245" y="388"/>
                    <a:pt x="241" y="387"/>
                    <a:pt x="241" y="387"/>
                  </a:cubicBezTo>
                  <a:cubicBezTo>
                    <a:pt x="241" y="387"/>
                    <a:pt x="238" y="387"/>
                    <a:pt x="237" y="387"/>
                  </a:cubicBezTo>
                  <a:cubicBezTo>
                    <a:pt x="236" y="387"/>
                    <a:pt x="235" y="389"/>
                    <a:pt x="235" y="389"/>
                  </a:cubicBezTo>
                  <a:cubicBezTo>
                    <a:pt x="234" y="390"/>
                    <a:pt x="233" y="389"/>
                    <a:pt x="232" y="389"/>
                  </a:cubicBezTo>
                  <a:cubicBezTo>
                    <a:pt x="232" y="389"/>
                    <a:pt x="231" y="387"/>
                    <a:pt x="231" y="387"/>
                  </a:cubicBezTo>
                  <a:cubicBezTo>
                    <a:pt x="230" y="387"/>
                    <a:pt x="226" y="386"/>
                    <a:pt x="225" y="386"/>
                  </a:cubicBezTo>
                  <a:cubicBezTo>
                    <a:pt x="225" y="386"/>
                    <a:pt x="223" y="386"/>
                    <a:pt x="221" y="386"/>
                  </a:cubicBezTo>
                  <a:cubicBezTo>
                    <a:pt x="220" y="387"/>
                    <a:pt x="221" y="387"/>
                    <a:pt x="222" y="390"/>
                  </a:cubicBezTo>
                  <a:cubicBezTo>
                    <a:pt x="222" y="393"/>
                    <a:pt x="221" y="391"/>
                    <a:pt x="220" y="391"/>
                  </a:cubicBezTo>
                  <a:cubicBezTo>
                    <a:pt x="219" y="391"/>
                    <a:pt x="219" y="391"/>
                    <a:pt x="217" y="391"/>
                  </a:cubicBezTo>
                  <a:cubicBezTo>
                    <a:pt x="215" y="391"/>
                    <a:pt x="214" y="391"/>
                    <a:pt x="212" y="391"/>
                  </a:cubicBezTo>
                  <a:cubicBezTo>
                    <a:pt x="211" y="392"/>
                    <a:pt x="211" y="392"/>
                    <a:pt x="211" y="393"/>
                  </a:cubicBezTo>
                  <a:cubicBezTo>
                    <a:pt x="210" y="394"/>
                    <a:pt x="208" y="394"/>
                    <a:pt x="207" y="394"/>
                  </a:cubicBezTo>
                  <a:cubicBezTo>
                    <a:pt x="206" y="394"/>
                    <a:pt x="202" y="394"/>
                    <a:pt x="202" y="394"/>
                  </a:cubicBezTo>
                  <a:cubicBezTo>
                    <a:pt x="201" y="394"/>
                    <a:pt x="200" y="396"/>
                    <a:pt x="199" y="397"/>
                  </a:cubicBezTo>
                  <a:cubicBezTo>
                    <a:pt x="199" y="397"/>
                    <a:pt x="195" y="397"/>
                    <a:pt x="195" y="397"/>
                  </a:cubicBezTo>
                  <a:cubicBezTo>
                    <a:pt x="194" y="398"/>
                    <a:pt x="194" y="398"/>
                    <a:pt x="193" y="399"/>
                  </a:cubicBezTo>
                  <a:cubicBezTo>
                    <a:pt x="191" y="400"/>
                    <a:pt x="191" y="400"/>
                    <a:pt x="190" y="402"/>
                  </a:cubicBezTo>
                  <a:cubicBezTo>
                    <a:pt x="188" y="404"/>
                    <a:pt x="189" y="403"/>
                    <a:pt x="185" y="402"/>
                  </a:cubicBezTo>
                  <a:cubicBezTo>
                    <a:pt x="182" y="402"/>
                    <a:pt x="184" y="403"/>
                    <a:pt x="183" y="403"/>
                  </a:cubicBezTo>
                  <a:cubicBezTo>
                    <a:pt x="182" y="403"/>
                    <a:pt x="181" y="404"/>
                    <a:pt x="180" y="405"/>
                  </a:cubicBezTo>
                  <a:cubicBezTo>
                    <a:pt x="180" y="406"/>
                    <a:pt x="178" y="404"/>
                    <a:pt x="177" y="404"/>
                  </a:cubicBezTo>
                  <a:cubicBezTo>
                    <a:pt x="176" y="405"/>
                    <a:pt x="176" y="403"/>
                    <a:pt x="176" y="400"/>
                  </a:cubicBezTo>
                  <a:cubicBezTo>
                    <a:pt x="175" y="398"/>
                    <a:pt x="173" y="398"/>
                    <a:pt x="173" y="398"/>
                  </a:cubicBezTo>
                  <a:cubicBezTo>
                    <a:pt x="173" y="398"/>
                    <a:pt x="171" y="398"/>
                    <a:pt x="171" y="397"/>
                  </a:cubicBezTo>
                  <a:cubicBezTo>
                    <a:pt x="171" y="396"/>
                    <a:pt x="167" y="396"/>
                    <a:pt x="166" y="396"/>
                  </a:cubicBezTo>
                  <a:cubicBezTo>
                    <a:pt x="166" y="396"/>
                    <a:pt x="163" y="396"/>
                    <a:pt x="163" y="396"/>
                  </a:cubicBezTo>
                  <a:cubicBezTo>
                    <a:pt x="163" y="396"/>
                    <a:pt x="160" y="396"/>
                    <a:pt x="160" y="397"/>
                  </a:cubicBezTo>
                  <a:cubicBezTo>
                    <a:pt x="160" y="397"/>
                    <a:pt x="159" y="397"/>
                    <a:pt x="157" y="398"/>
                  </a:cubicBezTo>
                  <a:cubicBezTo>
                    <a:pt x="154" y="399"/>
                    <a:pt x="156" y="398"/>
                    <a:pt x="156" y="400"/>
                  </a:cubicBezTo>
                  <a:cubicBezTo>
                    <a:pt x="157" y="401"/>
                    <a:pt x="157" y="402"/>
                    <a:pt x="157" y="402"/>
                  </a:cubicBezTo>
                  <a:cubicBezTo>
                    <a:pt x="158" y="403"/>
                    <a:pt x="157" y="402"/>
                    <a:pt x="157" y="404"/>
                  </a:cubicBezTo>
                  <a:cubicBezTo>
                    <a:pt x="156" y="406"/>
                    <a:pt x="156" y="405"/>
                    <a:pt x="156" y="407"/>
                  </a:cubicBezTo>
                  <a:cubicBezTo>
                    <a:pt x="155" y="408"/>
                    <a:pt x="155" y="407"/>
                    <a:pt x="154" y="410"/>
                  </a:cubicBezTo>
                  <a:cubicBezTo>
                    <a:pt x="153" y="412"/>
                    <a:pt x="154" y="410"/>
                    <a:pt x="153" y="412"/>
                  </a:cubicBezTo>
                  <a:cubicBezTo>
                    <a:pt x="152" y="413"/>
                    <a:pt x="150" y="412"/>
                    <a:pt x="148" y="411"/>
                  </a:cubicBezTo>
                  <a:cubicBezTo>
                    <a:pt x="147" y="411"/>
                    <a:pt x="148" y="410"/>
                    <a:pt x="148" y="408"/>
                  </a:cubicBezTo>
                  <a:cubicBezTo>
                    <a:pt x="149" y="406"/>
                    <a:pt x="148" y="407"/>
                    <a:pt x="148" y="406"/>
                  </a:cubicBezTo>
                  <a:cubicBezTo>
                    <a:pt x="148" y="405"/>
                    <a:pt x="147" y="406"/>
                    <a:pt x="145" y="407"/>
                  </a:cubicBezTo>
                  <a:cubicBezTo>
                    <a:pt x="144" y="407"/>
                    <a:pt x="144" y="405"/>
                    <a:pt x="145" y="403"/>
                  </a:cubicBezTo>
                  <a:cubicBezTo>
                    <a:pt x="145" y="401"/>
                    <a:pt x="144" y="402"/>
                    <a:pt x="144" y="401"/>
                  </a:cubicBezTo>
                  <a:cubicBezTo>
                    <a:pt x="144" y="401"/>
                    <a:pt x="143" y="400"/>
                    <a:pt x="142" y="400"/>
                  </a:cubicBezTo>
                  <a:cubicBezTo>
                    <a:pt x="141" y="400"/>
                    <a:pt x="140" y="399"/>
                    <a:pt x="140" y="399"/>
                  </a:cubicBezTo>
                  <a:cubicBezTo>
                    <a:pt x="139" y="398"/>
                    <a:pt x="137" y="396"/>
                    <a:pt x="136" y="395"/>
                  </a:cubicBezTo>
                  <a:cubicBezTo>
                    <a:pt x="134" y="394"/>
                    <a:pt x="132" y="395"/>
                    <a:pt x="132" y="395"/>
                  </a:cubicBezTo>
                  <a:cubicBezTo>
                    <a:pt x="132" y="395"/>
                    <a:pt x="130" y="397"/>
                    <a:pt x="128" y="399"/>
                  </a:cubicBezTo>
                  <a:cubicBezTo>
                    <a:pt x="128" y="399"/>
                    <a:pt x="128" y="400"/>
                    <a:pt x="128" y="400"/>
                  </a:cubicBezTo>
                  <a:cubicBezTo>
                    <a:pt x="127" y="400"/>
                    <a:pt x="127" y="400"/>
                    <a:pt x="127" y="399"/>
                  </a:cubicBezTo>
                  <a:cubicBezTo>
                    <a:pt x="127" y="399"/>
                    <a:pt x="126" y="398"/>
                    <a:pt x="126" y="398"/>
                  </a:cubicBezTo>
                  <a:cubicBezTo>
                    <a:pt x="126" y="398"/>
                    <a:pt x="126" y="396"/>
                    <a:pt x="125" y="396"/>
                  </a:cubicBezTo>
                  <a:cubicBezTo>
                    <a:pt x="125" y="396"/>
                    <a:pt x="124" y="396"/>
                    <a:pt x="123" y="395"/>
                  </a:cubicBezTo>
                  <a:cubicBezTo>
                    <a:pt x="122" y="395"/>
                    <a:pt x="121" y="394"/>
                    <a:pt x="121" y="394"/>
                  </a:cubicBezTo>
                  <a:cubicBezTo>
                    <a:pt x="120" y="394"/>
                    <a:pt x="118" y="392"/>
                    <a:pt x="118" y="392"/>
                  </a:cubicBezTo>
                  <a:cubicBezTo>
                    <a:pt x="118" y="392"/>
                    <a:pt x="118" y="392"/>
                    <a:pt x="117" y="392"/>
                  </a:cubicBezTo>
                  <a:cubicBezTo>
                    <a:pt x="117" y="392"/>
                    <a:pt x="116" y="391"/>
                    <a:pt x="116" y="391"/>
                  </a:cubicBezTo>
                  <a:cubicBezTo>
                    <a:pt x="115" y="391"/>
                    <a:pt x="115" y="391"/>
                    <a:pt x="115" y="391"/>
                  </a:cubicBezTo>
                  <a:cubicBezTo>
                    <a:pt x="115" y="391"/>
                    <a:pt x="115" y="391"/>
                    <a:pt x="115" y="391"/>
                  </a:cubicBezTo>
                  <a:cubicBezTo>
                    <a:pt x="114" y="391"/>
                    <a:pt x="114" y="391"/>
                    <a:pt x="113" y="390"/>
                  </a:cubicBezTo>
                  <a:cubicBezTo>
                    <a:pt x="111" y="390"/>
                    <a:pt x="112" y="390"/>
                    <a:pt x="110" y="390"/>
                  </a:cubicBezTo>
                  <a:cubicBezTo>
                    <a:pt x="109" y="390"/>
                    <a:pt x="108" y="390"/>
                    <a:pt x="108" y="390"/>
                  </a:cubicBezTo>
                  <a:cubicBezTo>
                    <a:pt x="108" y="390"/>
                    <a:pt x="107" y="389"/>
                    <a:pt x="105" y="389"/>
                  </a:cubicBezTo>
                  <a:cubicBezTo>
                    <a:pt x="104" y="390"/>
                    <a:pt x="102" y="391"/>
                    <a:pt x="101" y="391"/>
                  </a:cubicBezTo>
                  <a:cubicBezTo>
                    <a:pt x="101" y="391"/>
                    <a:pt x="100" y="390"/>
                    <a:pt x="100" y="390"/>
                  </a:cubicBezTo>
                  <a:cubicBezTo>
                    <a:pt x="100" y="390"/>
                    <a:pt x="100" y="389"/>
                    <a:pt x="100" y="389"/>
                  </a:cubicBezTo>
                  <a:cubicBezTo>
                    <a:pt x="100" y="389"/>
                    <a:pt x="99" y="388"/>
                    <a:pt x="98" y="387"/>
                  </a:cubicBezTo>
                  <a:cubicBezTo>
                    <a:pt x="98" y="387"/>
                    <a:pt x="97" y="387"/>
                    <a:pt x="97" y="387"/>
                  </a:cubicBezTo>
                  <a:cubicBezTo>
                    <a:pt x="97" y="387"/>
                    <a:pt x="97" y="387"/>
                    <a:pt x="97" y="388"/>
                  </a:cubicBezTo>
                  <a:cubicBezTo>
                    <a:pt x="97" y="389"/>
                    <a:pt x="99" y="389"/>
                    <a:pt x="97" y="389"/>
                  </a:cubicBezTo>
                  <a:cubicBezTo>
                    <a:pt x="96" y="388"/>
                    <a:pt x="95" y="388"/>
                    <a:pt x="95" y="388"/>
                  </a:cubicBezTo>
                  <a:cubicBezTo>
                    <a:pt x="92" y="389"/>
                    <a:pt x="92" y="389"/>
                    <a:pt x="92" y="389"/>
                  </a:cubicBezTo>
                  <a:cubicBezTo>
                    <a:pt x="93" y="388"/>
                    <a:pt x="93" y="388"/>
                    <a:pt x="93" y="388"/>
                  </a:cubicBezTo>
                  <a:cubicBezTo>
                    <a:pt x="93" y="388"/>
                    <a:pt x="94" y="388"/>
                    <a:pt x="94" y="388"/>
                  </a:cubicBezTo>
                  <a:cubicBezTo>
                    <a:pt x="94" y="387"/>
                    <a:pt x="94" y="387"/>
                    <a:pt x="94" y="387"/>
                  </a:cubicBezTo>
                  <a:cubicBezTo>
                    <a:pt x="94" y="387"/>
                    <a:pt x="94" y="386"/>
                    <a:pt x="94" y="386"/>
                  </a:cubicBezTo>
                  <a:cubicBezTo>
                    <a:pt x="95" y="386"/>
                    <a:pt x="96" y="385"/>
                    <a:pt x="95" y="385"/>
                  </a:cubicBezTo>
                  <a:cubicBezTo>
                    <a:pt x="94" y="385"/>
                    <a:pt x="93" y="385"/>
                    <a:pt x="93" y="385"/>
                  </a:cubicBezTo>
                  <a:cubicBezTo>
                    <a:pt x="93" y="384"/>
                    <a:pt x="93" y="384"/>
                    <a:pt x="93" y="384"/>
                  </a:cubicBezTo>
                  <a:cubicBezTo>
                    <a:pt x="93" y="384"/>
                    <a:pt x="92" y="383"/>
                    <a:pt x="92" y="383"/>
                  </a:cubicBezTo>
                  <a:cubicBezTo>
                    <a:pt x="92" y="384"/>
                    <a:pt x="92" y="385"/>
                    <a:pt x="92" y="385"/>
                  </a:cubicBezTo>
                  <a:cubicBezTo>
                    <a:pt x="91" y="385"/>
                    <a:pt x="91" y="385"/>
                    <a:pt x="91" y="384"/>
                  </a:cubicBezTo>
                  <a:cubicBezTo>
                    <a:pt x="91" y="383"/>
                    <a:pt x="91" y="383"/>
                    <a:pt x="91" y="383"/>
                  </a:cubicBezTo>
                  <a:cubicBezTo>
                    <a:pt x="90" y="383"/>
                    <a:pt x="89" y="383"/>
                    <a:pt x="89" y="383"/>
                  </a:cubicBezTo>
                  <a:cubicBezTo>
                    <a:pt x="89" y="383"/>
                    <a:pt x="90" y="384"/>
                    <a:pt x="88" y="384"/>
                  </a:cubicBezTo>
                  <a:cubicBezTo>
                    <a:pt x="87" y="384"/>
                    <a:pt x="86" y="385"/>
                    <a:pt x="85" y="385"/>
                  </a:cubicBezTo>
                  <a:cubicBezTo>
                    <a:pt x="84" y="386"/>
                    <a:pt x="84" y="387"/>
                    <a:pt x="84" y="387"/>
                  </a:cubicBezTo>
                  <a:cubicBezTo>
                    <a:pt x="84" y="388"/>
                    <a:pt x="82" y="388"/>
                    <a:pt x="82" y="389"/>
                  </a:cubicBezTo>
                  <a:cubicBezTo>
                    <a:pt x="83" y="389"/>
                    <a:pt x="82" y="389"/>
                    <a:pt x="84" y="390"/>
                  </a:cubicBezTo>
                  <a:cubicBezTo>
                    <a:pt x="85" y="390"/>
                    <a:pt x="85" y="390"/>
                    <a:pt x="86" y="390"/>
                  </a:cubicBezTo>
                  <a:cubicBezTo>
                    <a:pt x="87" y="391"/>
                    <a:pt x="88" y="390"/>
                    <a:pt x="88" y="390"/>
                  </a:cubicBezTo>
                  <a:cubicBezTo>
                    <a:pt x="88" y="390"/>
                    <a:pt x="88" y="390"/>
                    <a:pt x="89" y="391"/>
                  </a:cubicBezTo>
                  <a:cubicBezTo>
                    <a:pt x="89" y="391"/>
                    <a:pt x="90" y="390"/>
                    <a:pt x="90" y="391"/>
                  </a:cubicBezTo>
                  <a:cubicBezTo>
                    <a:pt x="90" y="392"/>
                    <a:pt x="91" y="393"/>
                    <a:pt x="90" y="393"/>
                  </a:cubicBezTo>
                  <a:cubicBezTo>
                    <a:pt x="89" y="393"/>
                    <a:pt x="88" y="394"/>
                    <a:pt x="88" y="393"/>
                  </a:cubicBezTo>
                  <a:cubicBezTo>
                    <a:pt x="88" y="393"/>
                    <a:pt x="88" y="392"/>
                    <a:pt x="87" y="392"/>
                  </a:cubicBezTo>
                  <a:cubicBezTo>
                    <a:pt x="87" y="392"/>
                    <a:pt x="86" y="392"/>
                    <a:pt x="86" y="392"/>
                  </a:cubicBezTo>
                  <a:cubicBezTo>
                    <a:pt x="85" y="394"/>
                    <a:pt x="85" y="394"/>
                    <a:pt x="85" y="394"/>
                  </a:cubicBezTo>
                  <a:cubicBezTo>
                    <a:pt x="85" y="394"/>
                    <a:pt x="85" y="395"/>
                    <a:pt x="84" y="395"/>
                  </a:cubicBezTo>
                  <a:cubicBezTo>
                    <a:pt x="83" y="395"/>
                    <a:pt x="84" y="395"/>
                    <a:pt x="82" y="395"/>
                  </a:cubicBezTo>
                  <a:cubicBezTo>
                    <a:pt x="80" y="395"/>
                    <a:pt x="80" y="394"/>
                    <a:pt x="79" y="394"/>
                  </a:cubicBezTo>
                  <a:cubicBezTo>
                    <a:pt x="79" y="394"/>
                    <a:pt x="79" y="394"/>
                    <a:pt x="78" y="394"/>
                  </a:cubicBezTo>
                  <a:cubicBezTo>
                    <a:pt x="78" y="394"/>
                    <a:pt x="76" y="392"/>
                    <a:pt x="75" y="394"/>
                  </a:cubicBezTo>
                  <a:cubicBezTo>
                    <a:pt x="74" y="395"/>
                    <a:pt x="73" y="396"/>
                    <a:pt x="73" y="396"/>
                  </a:cubicBezTo>
                  <a:cubicBezTo>
                    <a:pt x="70" y="396"/>
                    <a:pt x="70" y="396"/>
                    <a:pt x="70" y="396"/>
                  </a:cubicBezTo>
                  <a:cubicBezTo>
                    <a:pt x="70" y="396"/>
                    <a:pt x="69" y="396"/>
                    <a:pt x="68" y="396"/>
                  </a:cubicBezTo>
                  <a:cubicBezTo>
                    <a:pt x="67" y="396"/>
                    <a:pt x="66" y="396"/>
                    <a:pt x="66" y="396"/>
                  </a:cubicBezTo>
                  <a:cubicBezTo>
                    <a:pt x="65" y="397"/>
                    <a:pt x="64" y="394"/>
                    <a:pt x="64" y="394"/>
                  </a:cubicBezTo>
                  <a:cubicBezTo>
                    <a:pt x="64" y="394"/>
                    <a:pt x="65" y="392"/>
                    <a:pt x="62" y="394"/>
                  </a:cubicBezTo>
                  <a:cubicBezTo>
                    <a:pt x="59" y="396"/>
                    <a:pt x="58" y="396"/>
                    <a:pt x="58" y="396"/>
                  </a:cubicBezTo>
                  <a:cubicBezTo>
                    <a:pt x="58" y="396"/>
                    <a:pt x="57" y="396"/>
                    <a:pt x="57" y="397"/>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7" y="396"/>
                    <a:pt x="57" y="396"/>
                    <a:pt x="57" y="396"/>
                  </a:cubicBezTo>
                  <a:cubicBezTo>
                    <a:pt x="56" y="396"/>
                    <a:pt x="56" y="396"/>
                    <a:pt x="56" y="395"/>
                  </a:cubicBezTo>
                  <a:cubicBezTo>
                    <a:pt x="56" y="395"/>
                    <a:pt x="56" y="395"/>
                    <a:pt x="56" y="395"/>
                  </a:cubicBezTo>
                  <a:cubicBezTo>
                    <a:pt x="56" y="395"/>
                    <a:pt x="55" y="395"/>
                    <a:pt x="55" y="394"/>
                  </a:cubicBezTo>
                  <a:cubicBezTo>
                    <a:pt x="53" y="392"/>
                    <a:pt x="50" y="388"/>
                    <a:pt x="50" y="388"/>
                  </a:cubicBezTo>
                  <a:cubicBezTo>
                    <a:pt x="52" y="384"/>
                    <a:pt x="52" y="384"/>
                    <a:pt x="52" y="384"/>
                  </a:cubicBezTo>
                  <a:cubicBezTo>
                    <a:pt x="52" y="384"/>
                    <a:pt x="53" y="377"/>
                    <a:pt x="53" y="375"/>
                  </a:cubicBezTo>
                  <a:cubicBezTo>
                    <a:pt x="53" y="374"/>
                    <a:pt x="53" y="368"/>
                    <a:pt x="53" y="368"/>
                  </a:cubicBezTo>
                  <a:cubicBezTo>
                    <a:pt x="53" y="368"/>
                    <a:pt x="49" y="367"/>
                    <a:pt x="52" y="364"/>
                  </a:cubicBezTo>
                  <a:cubicBezTo>
                    <a:pt x="55" y="360"/>
                    <a:pt x="58" y="355"/>
                    <a:pt x="58" y="355"/>
                  </a:cubicBezTo>
                  <a:cubicBezTo>
                    <a:pt x="58" y="345"/>
                    <a:pt x="58" y="345"/>
                    <a:pt x="58" y="345"/>
                  </a:cubicBezTo>
                  <a:cubicBezTo>
                    <a:pt x="58" y="345"/>
                    <a:pt x="55" y="342"/>
                    <a:pt x="59" y="340"/>
                  </a:cubicBezTo>
                  <a:cubicBezTo>
                    <a:pt x="63" y="337"/>
                    <a:pt x="70" y="328"/>
                    <a:pt x="70" y="328"/>
                  </a:cubicBezTo>
                  <a:cubicBezTo>
                    <a:pt x="77" y="320"/>
                    <a:pt x="77" y="320"/>
                    <a:pt x="77" y="320"/>
                  </a:cubicBezTo>
                  <a:cubicBezTo>
                    <a:pt x="65" y="317"/>
                    <a:pt x="65" y="317"/>
                    <a:pt x="65" y="317"/>
                  </a:cubicBezTo>
                  <a:cubicBezTo>
                    <a:pt x="58" y="316"/>
                    <a:pt x="58" y="316"/>
                    <a:pt x="58" y="316"/>
                  </a:cubicBezTo>
                  <a:cubicBezTo>
                    <a:pt x="53" y="313"/>
                    <a:pt x="53" y="313"/>
                    <a:pt x="53" y="313"/>
                  </a:cubicBezTo>
                  <a:cubicBezTo>
                    <a:pt x="50" y="308"/>
                    <a:pt x="50" y="308"/>
                    <a:pt x="50" y="308"/>
                  </a:cubicBezTo>
                  <a:cubicBezTo>
                    <a:pt x="47" y="310"/>
                    <a:pt x="47" y="310"/>
                    <a:pt x="47" y="310"/>
                  </a:cubicBezTo>
                  <a:cubicBezTo>
                    <a:pt x="44" y="312"/>
                    <a:pt x="44" y="312"/>
                    <a:pt x="44" y="312"/>
                  </a:cubicBezTo>
                  <a:cubicBezTo>
                    <a:pt x="37" y="311"/>
                    <a:pt x="37" y="311"/>
                    <a:pt x="37" y="311"/>
                  </a:cubicBezTo>
                  <a:cubicBezTo>
                    <a:pt x="32" y="306"/>
                    <a:pt x="32" y="306"/>
                    <a:pt x="32" y="306"/>
                  </a:cubicBezTo>
                  <a:cubicBezTo>
                    <a:pt x="28" y="309"/>
                    <a:pt x="28" y="309"/>
                    <a:pt x="28" y="309"/>
                  </a:cubicBezTo>
                  <a:cubicBezTo>
                    <a:pt x="24" y="306"/>
                    <a:pt x="24" y="306"/>
                    <a:pt x="24" y="306"/>
                  </a:cubicBezTo>
                  <a:cubicBezTo>
                    <a:pt x="21" y="301"/>
                    <a:pt x="21" y="301"/>
                    <a:pt x="21" y="301"/>
                  </a:cubicBezTo>
                  <a:cubicBezTo>
                    <a:pt x="20" y="297"/>
                    <a:pt x="20" y="297"/>
                    <a:pt x="20" y="297"/>
                  </a:cubicBezTo>
                  <a:cubicBezTo>
                    <a:pt x="15" y="292"/>
                    <a:pt x="15" y="292"/>
                    <a:pt x="15" y="292"/>
                  </a:cubicBezTo>
                  <a:cubicBezTo>
                    <a:pt x="13" y="292"/>
                    <a:pt x="13" y="292"/>
                    <a:pt x="13" y="292"/>
                  </a:cubicBezTo>
                  <a:cubicBezTo>
                    <a:pt x="13" y="291"/>
                    <a:pt x="13" y="291"/>
                    <a:pt x="13" y="291"/>
                  </a:cubicBezTo>
                  <a:cubicBezTo>
                    <a:pt x="12" y="285"/>
                    <a:pt x="12" y="285"/>
                    <a:pt x="12" y="285"/>
                  </a:cubicBezTo>
                  <a:cubicBezTo>
                    <a:pt x="15" y="283"/>
                    <a:pt x="15" y="283"/>
                    <a:pt x="15" y="283"/>
                  </a:cubicBezTo>
                  <a:cubicBezTo>
                    <a:pt x="17" y="280"/>
                    <a:pt x="17" y="280"/>
                    <a:pt x="17" y="280"/>
                  </a:cubicBezTo>
                  <a:cubicBezTo>
                    <a:pt x="19" y="277"/>
                    <a:pt x="19" y="277"/>
                    <a:pt x="19" y="277"/>
                  </a:cubicBezTo>
                  <a:cubicBezTo>
                    <a:pt x="18" y="273"/>
                    <a:pt x="18" y="273"/>
                    <a:pt x="18" y="273"/>
                  </a:cubicBezTo>
                  <a:cubicBezTo>
                    <a:pt x="18" y="273"/>
                    <a:pt x="14" y="273"/>
                    <a:pt x="13" y="272"/>
                  </a:cubicBezTo>
                  <a:cubicBezTo>
                    <a:pt x="12" y="272"/>
                    <a:pt x="9" y="270"/>
                    <a:pt x="9" y="270"/>
                  </a:cubicBezTo>
                  <a:cubicBezTo>
                    <a:pt x="8" y="265"/>
                    <a:pt x="8" y="265"/>
                    <a:pt x="8" y="265"/>
                  </a:cubicBezTo>
                  <a:cubicBezTo>
                    <a:pt x="6" y="262"/>
                    <a:pt x="6" y="262"/>
                    <a:pt x="6" y="262"/>
                  </a:cubicBezTo>
                  <a:cubicBezTo>
                    <a:pt x="5" y="257"/>
                    <a:pt x="5" y="257"/>
                    <a:pt x="5" y="257"/>
                  </a:cubicBezTo>
                  <a:cubicBezTo>
                    <a:pt x="6" y="252"/>
                    <a:pt x="6" y="252"/>
                    <a:pt x="6" y="252"/>
                  </a:cubicBezTo>
                  <a:cubicBezTo>
                    <a:pt x="6" y="252"/>
                    <a:pt x="6" y="252"/>
                    <a:pt x="6" y="252"/>
                  </a:cubicBezTo>
                  <a:cubicBezTo>
                    <a:pt x="6" y="252"/>
                    <a:pt x="6" y="252"/>
                    <a:pt x="6" y="252"/>
                  </a:cubicBezTo>
                  <a:cubicBezTo>
                    <a:pt x="7" y="252"/>
                    <a:pt x="7" y="252"/>
                    <a:pt x="7" y="252"/>
                  </a:cubicBezTo>
                  <a:cubicBezTo>
                    <a:pt x="8" y="250"/>
                    <a:pt x="8" y="250"/>
                    <a:pt x="8" y="250"/>
                  </a:cubicBezTo>
                  <a:cubicBezTo>
                    <a:pt x="8" y="249"/>
                    <a:pt x="8" y="249"/>
                    <a:pt x="8" y="249"/>
                  </a:cubicBezTo>
                  <a:cubicBezTo>
                    <a:pt x="8" y="249"/>
                    <a:pt x="9" y="248"/>
                    <a:pt x="10" y="248"/>
                  </a:cubicBezTo>
                  <a:cubicBezTo>
                    <a:pt x="10" y="248"/>
                    <a:pt x="11" y="248"/>
                    <a:pt x="11" y="248"/>
                  </a:cubicBezTo>
                  <a:cubicBezTo>
                    <a:pt x="12" y="248"/>
                    <a:pt x="12" y="245"/>
                    <a:pt x="12" y="245"/>
                  </a:cubicBezTo>
                  <a:cubicBezTo>
                    <a:pt x="14" y="245"/>
                    <a:pt x="14" y="245"/>
                    <a:pt x="14" y="245"/>
                  </a:cubicBezTo>
                  <a:cubicBezTo>
                    <a:pt x="14" y="245"/>
                    <a:pt x="15" y="244"/>
                    <a:pt x="15" y="244"/>
                  </a:cubicBezTo>
                  <a:cubicBezTo>
                    <a:pt x="15" y="243"/>
                    <a:pt x="15" y="242"/>
                    <a:pt x="15" y="242"/>
                  </a:cubicBezTo>
                  <a:cubicBezTo>
                    <a:pt x="15" y="242"/>
                    <a:pt x="16" y="240"/>
                    <a:pt x="16" y="239"/>
                  </a:cubicBezTo>
                  <a:cubicBezTo>
                    <a:pt x="16" y="238"/>
                    <a:pt x="15" y="237"/>
                    <a:pt x="15" y="237"/>
                  </a:cubicBezTo>
                  <a:cubicBezTo>
                    <a:pt x="15" y="237"/>
                    <a:pt x="14" y="235"/>
                    <a:pt x="13" y="235"/>
                  </a:cubicBezTo>
                  <a:cubicBezTo>
                    <a:pt x="13" y="235"/>
                    <a:pt x="11" y="235"/>
                    <a:pt x="11" y="235"/>
                  </a:cubicBezTo>
                  <a:cubicBezTo>
                    <a:pt x="10" y="235"/>
                    <a:pt x="9" y="233"/>
                    <a:pt x="9" y="233"/>
                  </a:cubicBezTo>
                  <a:cubicBezTo>
                    <a:pt x="9" y="233"/>
                    <a:pt x="10" y="232"/>
                    <a:pt x="10" y="231"/>
                  </a:cubicBezTo>
                  <a:cubicBezTo>
                    <a:pt x="11" y="231"/>
                    <a:pt x="11" y="228"/>
                    <a:pt x="11" y="228"/>
                  </a:cubicBezTo>
                  <a:cubicBezTo>
                    <a:pt x="11" y="228"/>
                    <a:pt x="10" y="227"/>
                    <a:pt x="9" y="227"/>
                  </a:cubicBezTo>
                  <a:cubicBezTo>
                    <a:pt x="9" y="227"/>
                    <a:pt x="7" y="227"/>
                    <a:pt x="7" y="227"/>
                  </a:cubicBezTo>
                  <a:cubicBezTo>
                    <a:pt x="7" y="224"/>
                    <a:pt x="7" y="224"/>
                    <a:pt x="7" y="224"/>
                  </a:cubicBezTo>
                  <a:cubicBezTo>
                    <a:pt x="7" y="224"/>
                    <a:pt x="5" y="223"/>
                    <a:pt x="4" y="223"/>
                  </a:cubicBezTo>
                  <a:cubicBezTo>
                    <a:pt x="4" y="223"/>
                    <a:pt x="4" y="222"/>
                    <a:pt x="3" y="222"/>
                  </a:cubicBezTo>
                  <a:cubicBezTo>
                    <a:pt x="4" y="222"/>
                    <a:pt x="4" y="222"/>
                    <a:pt x="4" y="222"/>
                  </a:cubicBezTo>
                  <a:cubicBezTo>
                    <a:pt x="4" y="222"/>
                    <a:pt x="4" y="222"/>
                    <a:pt x="4" y="222"/>
                  </a:cubicBezTo>
                  <a:cubicBezTo>
                    <a:pt x="4" y="221"/>
                    <a:pt x="3" y="220"/>
                    <a:pt x="3" y="219"/>
                  </a:cubicBezTo>
                  <a:cubicBezTo>
                    <a:pt x="3" y="219"/>
                    <a:pt x="4" y="219"/>
                    <a:pt x="4" y="219"/>
                  </a:cubicBezTo>
                  <a:cubicBezTo>
                    <a:pt x="4" y="219"/>
                    <a:pt x="4" y="218"/>
                    <a:pt x="5" y="217"/>
                  </a:cubicBezTo>
                  <a:cubicBezTo>
                    <a:pt x="5" y="217"/>
                    <a:pt x="5" y="217"/>
                    <a:pt x="6" y="217"/>
                  </a:cubicBezTo>
                  <a:cubicBezTo>
                    <a:pt x="6" y="217"/>
                    <a:pt x="6" y="216"/>
                    <a:pt x="7" y="216"/>
                  </a:cubicBezTo>
                  <a:cubicBezTo>
                    <a:pt x="7" y="215"/>
                    <a:pt x="7" y="213"/>
                    <a:pt x="7" y="213"/>
                  </a:cubicBezTo>
                  <a:cubicBezTo>
                    <a:pt x="7" y="213"/>
                    <a:pt x="7" y="213"/>
                    <a:pt x="6" y="212"/>
                  </a:cubicBezTo>
                  <a:cubicBezTo>
                    <a:pt x="5" y="212"/>
                    <a:pt x="5" y="212"/>
                    <a:pt x="5" y="211"/>
                  </a:cubicBezTo>
                  <a:cubicBezTo>
                    <a:pt x="4" y="211"/>
                    <a:pt x="5" y="210"/>
                    <a:pt x="5" y="210"/>
                  </a:cubicBezTo>
                  <a:cubicBezTo>
                    <a:pt x="5" y="210"/>
                    <a:pt x="3" y="209"/>
                    <a:pt x="3" y="209"/>
                  </a:cubicBezTo>
                  <a:cubicBezTo>
                    <a:pt x="3" y="209"/>
                    <a:pt x="1" y="209"/>
                    <a:pt x="1" y="209"/>
                  </a:cubicBezTo>
                  <a:cubicBezTo>
                    <a:pt x="1" y="209"/>
                    <a:pt x="1" y="209"/>
                    <a:pt x="1" y="209"/>
                  </a:cubicBezTo>
                  <a:cubicBezTo>
                    <a:pt x="1" y="207"/>
                    <a:pt x="1" y="207"/>
                    <a:pt x="1" y="207"/>
                  </a:cubicBezTo>
                  <a:cubicBezTo>
                    <a:pt x="0" y="205"/>
                    <a:pt x="0" y="205"/>
                    <a:pt x="0" y="205"/>
                  </a:cubicBezTo>
                  <a:cubicBezTo>
                    <a:pt x="1" y="204"/>
                    <a:pt x="1" y="204"/>
                    <a:pt x="1" y="204"/>
                  </a:cubicBezTo>
                  <a:cubicBezTo>
                    <a:pt x="3" y="206"/>
                    <a:pt x="3" y="206"/>
                    <a:pt x="3" y="206"/>
                  </a:cubicBezTo>
                  <a:cubicBezTo>
                    <a:pt x="3" y="206"/>
                    <a:pt x="3" y="205"/>
                    <a:pt x="3" y="204"/>
                  </a:cubicBezTo>
                  <a:cubicBezTo>
                    <a:pt x="4" y="204"/>
                    <a:pt x="5" y="202"/>
                    <a:pt x="5" y="202"/>
                  </a:cubicBezTo>
                  <a:cubicBezTo>
                    <a:pt x="7" y="202"/>
                    <a:pt x="7" y="202"/>
                    <a:pt x="7" y="202"/>
                  </a:cubicBezTo>
                  <a:cubicBezTo>
                    <a:pt x="7" y="202"/>
                    <a:pt x="11" y="202"/>
                    <a:pt x="11" y="202"/>
                  </a:cubicBezTo>
                  <a:cubicBezTo>
                    <a:pt x="12" y="201"/>
                    <a:pt x="10" y="199"/>
                    <a:pt x="10" y="199"/>
                  </a:cubicBezTo>
                  <a:cubicBezTo>
                    <a:pt x="10" y="199"/>
                    <a:pt x="8" y="201"/>
                    <a:pt x="8" y="201"/>
                  </a:cubicBezTo>
                  <a:cubicBezTo>
                    <a:pt x="7" y="201"/>
                    <a:pt x="7" y="198"/>
                    <a:pt x="7" y="198"/>
                  </a:cubicBezTo>
                  <a:cubicBezTo>
                    <a:pt x="7" y="196"/>
                    <a:pt x="7" y="196"/>
                    <a:pt x="7" y="196"/>
                  </a:cubicBezTo>
                  <a:cubicBezTo>
                    <a:pt x="9" y="195"/>
                    <a:pt x="9" y="195"/>
                    <a:pt x="9" y="195"/>
                  </a:cubicBezTo>
                  <a:cubicBezTo>
                    <a:pt x="10" y="193"/>
                    <a:pt x="10" y="193"/>
                    <a:pt x="10" y="193"/>
                  </a:cubicBezTo>
                  <a:cubicBezTo>
                    <a:pt x="10" y="193"/>
                    <a:pt x="12" y="191"/>
                    <a:pt x="12" y="191"/>
                  </a:cubicBezTo>
                  <a:cubicBezTo>
                    <a:pt x="13" y="190"/>
                    <a:pt x="12" y="188"/>
                    <a:pt x="12" y="188"/>
                  </a:cubicBezTo>
                  <a:cubicBezTo>
                    <a:pt x="13" y="185"/>
                    <a:pt x="13" y="185"/>
                    <a:pt x="13" y="185"/>
                  </a:cubicBezTo>
                  <a:cubicBezTo>
                    <a:pt x="11" y="182"/>
                    <a:pt x="11" y="182"/>
                    <a:pt x="11" y="182"/>
                  </a:cubicBezTo>
                  <a:cubicBezTo>
                    <a:pt x="11" y="179"/>
                    <a:pt x="11" y="179"/>
                    <a:pt x="11" y="179"/>
                  </a:cubicBezTo>
                  <a:cubicBezTo>
                    <a:pt x="9" y="176"/>
                    <a:pt x="9" y="176"/>
                    <a:pt x="9" y="176"/>
                  </a:cubicBezTo>
                  <a:cubicBezTo>
                    <a:pt x="9" y="175"/>
                    <a:pt x="9" y="175"/>
                    <a:pt x="9" y="175"/>
                  </a:cubicBezTo>
                  <a:cubicBezTo>
                    <a:pt x="8" y="173"/>
                    <a:pt x="8" y="173"/>
                    <a:pt x="8" y="173"/>
                  </a:cubicBezTo>
                  <a:cubicBezTo>
                    <a:pt x="8" y="171"/>
                    <a:pt x="8" y="171"/>
                    <a:pt x="8" y="171"/>
                  </a:cubicBezTo>
                  <a:cubicBezTo>
                    <a:pt x="8" y="171"/>
                    <a:pt x="6" y="169"/>
                    <a:pt x="5" y="169"/>
                  </a:cubicBezTo>
                  <a:cubicBezTo>
                    <a:pt x="4" y="169"/>
                    <a:pt x="5" y="168"/>
                    <a:pt x="5" y="168"/>
                  </a:cubicBezTo>
                  <a:cubicBezTo>
                    <a:pt x="5" y="166"/>
                    <a:pt x="5" y="166"/>
                    <a:pt x="5" y="166"/>
                  </a:cubicBezTo>
                  <a:cubicBezTo>
                    <a:pt x="5" y="163"/>
                    <a:pt x="5" y="163"/>
                    <a:pt x="5" y="163"/>
                  </a:cubicBezTo>
                  <a:cubicBezTo>
                    <a:pt x="10" y="164"/>
                    <a:pt x="10" y="164"/>
                    <a:pt x="10" y="164"/>
                  </a:cubicBezTo>
                  <a:cubicBezTo>
                    <a:pt x="12" y="164"/>
                    <a:pt x="12" y="164"/>
                    <a:pt x="12" y="164"/>
                  </a:cubicBezTo>
                  <a:cubicBezTo>
                    <a:pt x="9" y="162"/>
                    <a:pt x="9" y="162"/>
                    <a:pt x="9" y="162"/>
                  </a:cubicBezTo>
                  <a:cubicBezTo>
                    <a:pt x="12" y="161"/>
                    <a:pt x="12" y="161"/>
                    <a:pt x="12" y="161"/>
                  </a:cubicBezTo>
                  <a:cubicBezTo>
                    <a:pt x="14" y="163"/>
                    <a:pt x="14" y="163"/>
                    <a:pt x="14" y="163"/>
                  </a:cubicBezTo>
                  <a:cubicBezTo>
                    <a:pt x="17" y="164"/>
                    <a:pt x="17" y="164"/>
                    <a:pt x="17" y="164"/>
                  </a:cubicBezTo>
                  <a:cubicBezTo>
                    <a:pt x="18" y="166"/>
                    <a:pt x="18" y="166"/>
                    <a:pt x="18" y="166"/>
                  </a:cubicBezTo>
                  <a:cubicBezTo>
                    <a:pt x="19" y="164"/>
                    <a:pt x="19" y="164"/>
                    <a:pt x="19" y="164"/>
                  </a:cubicBezTo>
                  <a:cubicBezTo>
                    <a:pt x="22" y="164"/>
                    <a:pt x="22" y="164"/>
                    <a:pt x="22" y="164"/>
                  </a:cubicBezTo>
                  <a:cubicBezTo>
                    <a:pt x="23" y="164"/>
                    <a:pt x="23" y="164"/>
                    <a:pt x="23" y="164"/>
                  </a:cubicBezTo>
                  <a:cubicBezTo>
                    <a:pt x="26" y="163"/>
                    <a:pt x="26" y="163"/>
                    <a:pt x="26" y="163"/>
                  </a:cubicBezTo>
                  <a:cubicBezTo>
                    <a:pt x="29" y="163"/>
                    <a:pt x="29" y="163"/>
                    <a:pt x="29" y="163"/>
                  </a:cubicBezTo>
                  <a:cubicBezTo>
                    <a:pt x="30" y="161"/>
                    <a:pt x="30" y="161"/>
                    <a:pt x="30" y="161"/>
                  </a:cubicBezTo>
                  <a:cubicBezTo>
                    <a:pt x="32" y="160"/>
                    <a:pt x="32" y="160"/>
                    <a:pt x="32" y="160"/>
                  </a:cubicBezTo>
                  <a:cubicBezTo>
                    <a:pt x="33" y="159"/>
                    <a:pt x="33" y="159"/>
                    <a:pt x="33" y="159"/>
                  </a:cubicBezTo>
                  <a:cubicBezTo>
                    <a:pt x="30" y="157"/>
                    <a:pt x="30" y="157"/>
                    <a:pt x="30" y="157"/>
                  </a:cubicBezTo>
                  <a:cubicBezTo>
                    <a:pt x="28" y="154"/>
                    <a:pt x="28" y="154"/>
                    <a:pt x="28" y="154"/>
                  </a:cubicBezTo>
                  <a:cubicBezTo>
                    <a:pt x="30" y="154"/>
                    <a:pt x="30" y="154"/>
                    <a:pt x="30" y="154"/>
                  </a:cubicBezTo>
                  <a:cubicBezTo>
                    <a:pt x="30" y="151"/>
                    <a:pt x="30" y="151"/>
                    <a:pt x="30" y="151"/>
                  </a:cubicBezTo>
                  <a:cubicBezTo>
                    <a:pt x="30" y="151"/>
                    <a:pt x="34" y="152"/>
                    <a:pt x="34" y="152"/>
                  </a:cubicBezTo>
                  <a:cubicBezTo>
                    <a:pt x="34" y="151"/>
                    <a:pt x="34" y="151"/>
                    <a:pt x="35" y="150"/>
                  </a:cubicBezTo>
                  <a:cubicBezTo>
                    <a:pt x="36" y="150"/>
                    <a:pt x="38" y="149"/>
                    <a:pt x="38" y="149"/>
                  </a:cubicBezTo>
                  <a:cubicBezTo>
                    <a:pt x="39" y="147"/>
                    <a:pt x="39" y="147"/>
                    <a:pt x="39" y="147"/>
                  </a:cubicBezTo>
                  <a:cubicBezTo>
                    <a:pt x="39" y="147"/>
                    <a:pt x="41" y="146"/>
                    <a:pt x="41" y="146"/>
                  </a:cubicBezTo>
                  <a:cubicBezTo>
                    <a:pt x="42" y="146"/>
                    <a:pt x="41" y="145"/>
                    <a:pt x="41" y="144"/>
                  </a:cubicBezTo>
                  <a:cubicBezTo>
                    <a:pt x="41" y="143"/>
                    <a:pt x="41" y="141"/>
                    <a:pt x="41" y="141"/>
                  </a:cubicBezTo>
                  <a:cubicBezTo>
                    <a:pt x="42" y="139"/>
                    <a:pt x="42" y="139"/>
                    <a:pt x="42" y="139"/>
                  </a:cubicBezTo>
                  <a:cubicBezTo>
                    <a:pt x="40" y="135"/>
                    <a:pt x="40" y="135"/>
                    <a:pt x="40" y="135"/>
                  </a:cubicBezTo>
                  <a:cubicBezTo>
                    <a:pt x="37" y="136"/>
                    <a:pt x="37" y="136"/>
                    <a:pt x="37" y="136"/>
                  </a:cubicBezTo>
                  <a:cubicBezTo>
                    <a:pt x="35" y="134"/>
                    <a:pt x="35" y="134"/>
                    <a:pt x="35" y="134"/>
                  </a:cubicBezTo>
                  <a:cubicBezTo>
                    <a:pt x="35" y="134"/>
                    <a:pt x="32" y="134"/>
                    <a:pt x="32" y="133"/>
                  </a:cubicBezTo>
                  <a:cubicBezTo>
                    <a:pt x="31" y="132"/>
                    <a:pt x="30" y="130"/>
                    <a:pt x="30" y="130"/>
                  </a:cubicBezTo>
                  <a:cubicBezTo>
                    <a:pt x="30" y="128"/>
                    <a:pt x="30" y="128"/>
                    <a:pt x="30" y="128"/>
                  </a:cubicBezTo>
                  <a:cubicBezTo>
                    <a:pt x="33" y="128"/>
                    <a:pt x="33" y="128"/>
                    <a:pt x="33" y="128"/>
                  </a:cubicBezTo>
                  <a:cubicBezTo>
                    <a:pt x="31" y="127"/>
                    <a:pt x="31" y="127"/>
                    <a:pt x="31" y="127"/>
                  </a:cubicBezTo>
                  <a:cubicBezTo>
                    <a:pt x="31" y="124"/>
                    <a:pt x="31" y="124"/>
                    <a:pt x="31" y="124"/>
                  </a:cubicBezTo>
                  <a:cubicBezTo>
                    <a:pt x="35" y="123"/>
                    <a:pt x="35" y="123"/>
                    <a:pt x="35" y="123"/>
                  </a:cubicBezTo>
                  <a:cubicBezTo>
                    <a:pt x="35" y="123"/>
                    <a:pt x="40" y="125"/>
                    <a:pt x="41" y="125"/>
                  </a:cubicBezTo>
                  <a:cubicBezTo>
                    <a:pt x="42" y="126"/>
                    <a:pt x="42" y="122"/>
                    <a:pt x="42" y="122"/>
                  </a:cubicBezTo>
                  <a:cubicBezTo>
                    <a:pt x="43" y="117"/>
                    <a:pt x="43" y="117"/>
                    <a:pt x="43" y="117"/>
                  </a:cubicBezTo>
                  <a:cubicBezTo>
                    <a:pt x="43" y="117"/>
                    <a:pt x="42" y="113"/>
                    <a:pt x="43" y="112"/>
                  </a:cubicBezTo>
                  <a:cubicBezTo>
                    <a:pt x="44" y="112"/>
                    <a:pt x="47" y="106"/>
                    <a:pt x="47" y="106"/>
                  </a:cubicBezTo>
                  <a:cubicBezTo>
                    <a:pt x="47" y="106"/>
                    <a:pt x="47" y="100"/>
                    <a:pt x="47" y="99"/>
                  </a:cubicBezTo>
                  <a:cubicBezTo>
                    <a:pt x="47" y="98"/>
                    <a:pt x="47" y="94"/>
                    <a:pt x="47" y="94"/>
                  </a:cubicBezTo>
                  <a:cubicBezTo>
                    <a:pt x="47" y="93"/>
                    <a:pt x="47" y="93"/>
                    <a:pt x="47" y="93"/>
                  </a:cubicBezTo>
                  <a:cubicBezTo>
                    <a:pt x="47" y="93"/>
                    <a:pt x="44" y="92"/>
                    <a:pt x="43" y="92"/>
                  </a:cubicBezTo>
                  <a:cubicBezTo>
                    <a:pt x="43" y="91"/>
                    <a:pt x="44" y="89"/>
                    <a:pt x="44" y="89"/>
                  </a:cubicBezTo>
                  <a:cubicBezTo>
                    <a:pt x="39" y="88"/>
                    <a:pt x="39" y="88"/>
                    <a:pt x="39" y="88"/>
                  </a:cubicBezTo>
                  <a:cubicBezTo>
                    <a:pt x="40" y="85"/>
                    <a:pt x="41" y="80"/>
                    <a:pt x="42" y="80"/>
                  </a:cubicBezTo>
                  <a:cubicBezTo>
                    <a:pt x="43" y="79"/>
                    <a:pt x="45" y="77"/>
                    <a:pt x="45" y="77"/>
                  </a:cubicBezTo>
                  <a:cubicBezTo>
                    <a:pt x="45" y="73"/>
                    <a:pt x="45" y="73"/>
                    <a:pt x="45" y="73"/>
                  </a:cubicBezTo>
                  <a:cubicBezTo>
                    <a:pt x="43" y="70"/>
                    <a:pt x="43" y="70"/>
                    <a:pt x="43" y="70"/>
                  </a:cubicBezTo>
                  <a:cubicBezTo>
                    <a:pt x="45" y="67"/>
                    <a:pt x="45" y="67"/>
                    <a:pt x="45" y="67"/>
                  </a:cubicBezTo>
                  <a:cubicBezTo>
                    <a:pt x="45" y="67"/>
                    <a:pt x="49" y="65"/>
                    <a:pt x="49" y="65"/>
                  </a:cubicBezTo>
                  <a:cubicBezTo>
                    <a:pt x="50" y="65"/>
                    <a:pt x="56" y="65"/>
                    <a:pt x="56" y="65"/>
                  </a:cubicBezTo>
                  <a:cubicBezTo>
                    <a:pt x="60" y="63"/>
                    <a:pt x="60" y="63"/>
                    <a:pt x="60" y="63"/>
                  </a:cubicBezTo>
                  <a:cubicBezTo>
                    <a:pt x="66" y="63"/>
                    <a:pt x="66" y="63"/>
                    <a:pt x="66" y="63"/>
                  </a:cubicBezTo>
                  <a:cubicBezTo>
                    <a:pt x="70" y="62"/>
                    <a:pt x="70" y="62"/>
                    <a:pt x="70" y="62"/>
                  </a:cubicBezTo>
                  <a:cubicBezTo>
                    <a:pt x="73" y="64"/>
                    <a:pt x="73" y="64"/>
                    <a:pt x="73" y="64"/>
                  </a:cubicBezTo>
                  <a:cubicBezTo>
                    <a:pt x="73" y="64"/>
                    <a:pt x="75" y="66"/>
                    <a:pt x="75" y="67"/>
                  </a:cubicBezTo>
                  <a:cubicBezTo>
                    <a:pt x="75" y="67"/>
                    <a:pt x="77" y="69"/>
                    <a:pt x="77" y="70"/>
                  </a:cubicBezTo>
                  <a:cubicBezTo>
                    <a:pt x="76" y="70"/>
                    <a:pt x="78" y="73"/>
                    <a:pt x="78" y="73"/>
                  </a:cubicBezTo>
                  <a:cubicBezTo>
                    <a:pt x="78" y="73"/>
                    <a:pt x="77" y="75"/>
                    <a:pt x="77" y="76"/>
                  </a:cubicBezTo>
                  <a:cubicBezTo>
                    <a:pt x="77" y="76"/>
                    <a:pt x="78" y="80"/>
                    <a:pt x="78" y="80"/>
                  </a:cubicBezTo>
                  <a:cubicBezTo>
                    <a:pt x="78" y="81"/>
                    <a:pt x="80" y="82"/>
                    <a:pt x="80" y="82"/>
                  </a:cubicBezTo>
                  <a:cubicBezTo>
                    <a:pt x="82" y="81"/>
                    <a:pt x="82" y="81"/>
                    <a:pt x="82" y="81"/>
                  </a:cubicBezTo>
                  <a:cubicBezTo>
                    <a:pt x="83" y="79"/>
                    <a:pt x="83" y="79"/>
                    <a:pt x="83" y="79"/>
                  </a:cubicBezTo>
                  <a:cubicBezTo>
                    <a:pt x="81" y="76"/>
                    <a:pt x="81" y="76"/>
                    <a:pt x="81" y="76"/>
                  </a:cubicBezTo>
                  <a:cubicBezTo>
                    <a:pt x="80" y="76"/>
                    <a:pt x="80" y="76"/>
                    <a:pt x="80" y="76"/>
                  </a:cubicBezTo>
                  <a:cubicBezTo>
                    <a:pt x="81" y="72"/>
                    <a:pt x="81" y="72"/>
                    <a:pt x="81" y="72"/>
                  </a:cubicBezTo>
                  <a:cubicBezTo>
                    <a:pt x="81" y="72"/>
                    <a:pt x="83" y="71"/>
                    <a:pt x="84" y="72"/>
                  </a:cubicBezTo>
                  <a:cubicBezTo>
                    <a:pt x="85" y="72"/>
                    <a:pt x="88" y="75"/>
                    <a:pt x="88" y="75"/>
                  </a:cubicBezTo>
                  <a:cubicBezTo>
                    <a:pt x="90" y="76"/>
                    <a:pt x="90" y="76"/>
                    <a:pt x="90" y="76"/>
                  </a:cubicBezTo>
                  <a:cubicBezTo>
                    <a:pt x="90" y="76"/>
                    <a:pt x="93" y="74"/>
                    <a:pt x="93" y="74"/>
                  </a:cubicBezTo>
                  <a:cubicBezTo>
                    <a:pt x="93" y="74"/>
                    <a:pt x="90" y="70"/>
                    <a:pt x="90" y="70"/>
                  </a:cubicBezTo>
                  <a:cubicBezTo>
                    <a:pt x="91" y="65"/>
                    <a:pt x="91" y="65"/>
                    <a:pt x="91" y="65"/>
                  </a:cubicBezTo>
                  <a:cubicBezTo>
                    <a:pt x="92" y="61"/>
                    <a:pt x="92" y="61"/>
                    <a:pt x="92" y="61"/>
                  </a:cubicBezTo>
                  <a:cubicBezTo>
                    <a:pt x="96" y="58"/>
                    <a:pt x="96" y="58"/>
                    <a:pt x="96" y="58"/>
                  </a:cubicBezTo>
                  <a:cubicBezTo>
                    <a:pt x="99" y="60"/>
                    <a:pt x="99" y="60"/>
                    <a:pt x="99" y="60"/>
                  </a:cubicBezTo>
                  <a:cubicBezTo>
                    <a:pt x="104" y="60"/>
                    <a:pt x="104" y="60"/>
                    <a:pt x="104" y="60"/>
                  </a:cubicBezTo>
                  <a:cubicBezTo>
                    <a:pt x="109" y="60"/>
                    <a:pt x="109" y="60"/>
                    <a:pt x="109" y="60"/>
                  </a:cubicBezTo>
                  <a:cubicBezTo>
                    <a:pt x="112" y="59"/>
                    <a:pt x="112" y="59"/>
                    <a:pt x="112" y="59"/>
                  </a:cubicBezTo>
                  <a:cubicBezTo>
                    <a:pt x="116" y="59"/>
                    <a:pt x="116" y="59"/>
                    <a:pt x="116" y="59"/>
                  </a:cubicBezTo>
                  <a:cubicBezTo>
                    <a:pt x="116" y="59"/>
                    <a:pt x="114" y="57"/>
                    <a:pt x="114" y="57"/>
                  </a:cubicBezTo>
                  <a:cubicBezTo>
                    <a:pt x="113" y="57"/>
                    <a:pt x="111" y="55"/>
                    <a:pt x="111" y="55"/>
                  </a:cubicBezTo>
                  <a:cubicBezTo>
                    <a:pt x="111" y="55"/>
                    <a:pt x="110" y="57"/>
                    <a:pt x="110" y="57"/>
                  </a:cubicBezTo>
                  <a:cubicBezTo>
                    <a:pt x="109" y="58"/>
                    <a:pt x="106" y="58"/>
                    <a:pt x="106" y="57"/>
                  </a:cubicBezTo>
                  <a:cubicBezTo>
                    <a:pt x="105" y="57"/>
                    <a:pt x="104" y="54"/>
                    <a:pt x="104" y="54"/>
                  </a:cubicBezTo>
                  <a:cubicBezTo>
                    <a:pt x="104" y="51"/>
                    <a:pt x="104" y="51"/>
                    <a:pt x="104" y="51"/>
                  </a:cubicBezTo>
                  <a:cubicBezTo>
                    <a:pt x="106" y="50"/>
                    <a:pt x="106" y="50"/>
                    <a:pt x="106" y="50"/>
                  </a:cubicBezTo>
                  <a:cubicBezTo>
                    <a:pt x="103" y="47"/>
                    <a:pt x="103" y="47"/>
                    <a:pt x="103" y="47"/>
                  </a:cubicBezTo>
                  <a:cubicBezTo>
                    <a:pt x="103" y="47"/>
                    <a:pt x="103" y="44"/>
                    <a:pt x="104" y="43"/>
                  </a:cubicBezTo>
                  <a:cubicBezTo>
                    <a:pt x="105" y="43"/>
                    <a:pt x="105" y="41"/>
                    <a:pt x="105" y="41"/>
                  </a:cubicBezTo>
                  <a:cubicBezTo>
                    <a:pt x="102" y="41"/>
                    <a:pt x="102" y="41"/>
                    <a:pt x="102" y="41"/>
                  </a:cubicBezTo>
                  <a:cubicBezTo>
                    <a:pt x="102" y="41"/>
                    <a:pt x="101" y="41"/>
                    <a:pt x="101" y="39"/>
                  </a:cubicBezTo>
                  <a:cubicBezTo>
                    <a:pt x="102" y="37"/>
                    <a:pt x="102" y="36"/>
                    <a:pt x="102" y="36"/>
                  </a:cubicBezTo>
                  <a:cubicBezTo>
                    <a:pt x="98" y="36"/>
                    <a:pt x="98" y="36"/>
                    <a:pt x="98" y="36"/>
                  </a:cubicBezTo>
                  <a:cubicBezTo>
                    <a:pt x="96" y="36"/>
                    <a:pt x="96" y="36"/>
                    <a:pt x="96" y="36"/>
                  </a:cubicBezTo>
                  <a:cubicBezTo>
                    <a:pt x="93" y="33"/>
                    <a:pt x="93" y="33"/>
                    <a:pt x="93" y="33"/>
                  </a:cubicBezTo>
                  <a:cubicBezTo>
                    <a:pt x="94" y="30"/>
                    <a:pt x="94" y="30"/>
                    <a:pt x="94" y="30"/>
                  </a:cubicBezTo>
                  <a:cubicBezTo>
                    <a:pt x="100" y="29"/>
                    <a:pt x="100" y="29"/>
                    <a:pt x="100" y="29"/>
                  </a:cubicBezTo>
                  <a:cubicBezTo>
                    <a:pt x="107" y="26"/>
                    <a:pt x="107" y="26"/>
                    <a:pt x="107" y="26"/>
                  </a:cubicBezTo>
                  <a:cubicBezTo>
                    <a:pt x="106" y="24"/>
                    <a:pt x="106" y="24"/>
                    <a:pt x="106" y="24"/>
                  </a:cubicBezTo>
                  <a:cubicBezTo>
                    <a:pt x="104" y="25"/>
                    <a:pt x="104" y="25"/>
                    <a:pt x="104" y="25"/>
                  </a:cubicBezTo>
                  <a:cubicBezTo>
                    <a:pt x="104" y="25"/>
                    <a:pt x="103" y="26"/>
                    <a:pt x="103" y="26"/>
                  </a:cubicBezTo>
                  <a:cubicBezTo>
                    <a:pt x="102" y="26"/>
                    <a:pt x="100" y="26"/>
                    <a:pt x="100" y="26"/>
                  </a:cubicBezTo>
                  <a:cubicBezTo>
                    <a:pt x="100" y="24"/>
                    <a:pt x="100" y="24"/>
                    <a:pt x="100" y="24"/>
                  </a:cubicBezTo>
                  <a:cubicBezTo>
                    <a:pt x="103" y="24"/>
                    <a:pt x="103" y="24"/>
                    <a:pt x="103" y="24"/>
                  </a:cubicBezTo>
                  <a:cubicBezTo>
                    <a:pt x="105" y="23"/>
                    <a:pt x="105" y="23"/>
                    <a:pt x="105" y="23"/>
                  </a:cubicBezTo>
                  <a:cubicBezTo>
                    <a:pt x="103" y="22"/>
                    <a:pt x="103" y="22"/>
                    <a:pt x="103" y="22"/>
                  </a:cubicBezTo>
                  <a:cubicBezTo>
                    <a:pt x="100" y="18"/>
                    <a:pt x="100" y="18"/>
                    <a:pt x="100" y="18"/>
                  </a:cubicBezTo>
                  <a:cubicBezTo>
                    <a:pt x="99" y="15"/>
                    <a:pt x="99" y="15"/>
                    <a:pt x="99" y="15"/>
                  </a:cubicBezTo>
                  <a:cubicBezTo>
                    <a:pt x="97" y="14"/>
                    <a:pt x="97" y="14"/>
                    <a:pt x="97" y="14"/>
                  </a:cubicBezTo>
                  <a:cubicBezTo>
                    <a:pt x="95" y="12"/>
                    <a:pt x="95" y="12"/>
                    <a:pt x="95" y="12"/>
                  </a:cubicBezTo>
                  <a:cubicBezTo>
                    <a:pt x="95" y="9"/>
                    <a:pt x="95" y="9"/>
                    <a:pt x="95" y="9"/>
                  </a:cubicBezTo>
                  <a:cubicBezTo>
                    <a:pt x="94" y="1"/>
                    <a:pt x="94" y="1"/>
                    <a:pt x="94" y="1"/>
                  </a:cubicBezTo>
                  <a:cubicBezTo>
                    <a:pt x="97" y="1"/>
                    <a:pt x="97" y="1"/>
                    <a:pt x="97" y="1"/>
                  </a:cubicBezTo>
                  <a:cubicBezTo>
                    <a:pt x="99" y="0"/>
                    <a:pt x="99" y="0"/>
                    <a:pt x="99" y="0"/>
                  </a:cubicBezTo>
                  <a:cubicBezTo>
                    <a:pt x="99" y="0"/>
                    <a:pt x="104" y="2"/>
                    <a:pt x="105" y="2"/>
                  </a:cubicBezTo>
                  <a:cubicBezTo>
                    <a:pt x="106" y="2"/>
                    <a:pt x="108" y="3"/>
                    <a:pt x="108" y="3"/>
                  </a:cubicBezTo>
                  <a:cubicBezTo>
                    <a:pt x="112" y="5"/>
                    <a:pt x="112" y="5"/>
                    <a:pt x="112" y="5"/>
                  </a:cubicBezTo>
                  <a:cubicBezTo>
                    <a:pt x="115" y="6"/>
                    <a:pt x="115" y="6"/>
                    <a:pt x="115" y="6"/>
                  </a:cubicBezTo>
                  <a:cubicBezTo>
                    <a:pt x="115" y="6"/>
                    <a:pt x="116" y="6"/>
                    <a:pt x="116" y="6"/>
                  </a:cubicBezTo>
                  <a:cubicBezTo>
                    <a:pt x="117" y="6"/>
                    <a:pt x="119" y="5"/>
                    <a:pt x="119" y="5"/>
                  </a:cubicBezTo>
                  <a:cubicBezTo>
                    <a:pt x="119" y="5"/>
                    <a:pt x="122" y="3"/>
                    <a:pt x="123" y="3"/>
                  </a:cubicBezTo>
                  <a:cubicBezTo>
                    <a:pt x="123" y="2"/>
                    <a:pt x="124" y="2"/>
                    <a:pt x="124" y="2"/>
                  </a:cubicBezTo>
                  <a:cubicBezTo>
                    <a:pt x="126" y="6"/>
                    <a:pt x="126" y="6"/>
                    <a:pt x="126" y="6"/>
                  </a:cubicBezTo>
                  <a:cubicBezTo>
                    <a:pt x="128" y="4"/>
                    <a:pt x="128" y="4"/>
                    <a:pt x="128" y="4"/>
                  </a:cubicBezTo>
                  <a:cubicBezTo>
                    <a:pt x="129" y="2"/>
                    <a:pt x="129" y="2"/>
                    <a:pt x="129" y="2"/>
                  </a:cubicBezTo>
                  <a:cubicBezTo>
                    <a:pt x="137" y="11"/>
                    <a:pt x="137" y="11"/>
                    <a:pt x="137" y="11"/>
                  </a:cubicBezTo>
                  <a:cubicBezTo>
                    <a:pt x="138" y="15"/>
                    <a:pt x="138" y="15"/>
                    <a:pt x="138" y="15"/>
                  </a:cubicBezTo>
                  <a:cubicBezTo>
                    <a:pt x="138" y="15"/>
                    <a:pt x="138" y="18"/>
                    <a:pt x="138" y="18"/>
                  </a:cubicBezTo>
                  <a:cubicBezTo>
                    <a:pt x="137" y="18"/>
                    <a:pt x="136" y="22"/>
                    <a:pt x="136" y="22"/>
                  </a:cubicBezTo>
                  <a:cubicBezTo>
                    <a:pt x="136" y="25"/>
                    <a:pt x="136" y="25"/>
                    <a:pt x="136" y="25"/>
                  </a:cubicBezTo>
                  <a:cubicBezTo>
                    <a:pt x="138" y="26"/>
                    <a:pt x="138" y="26"/>
                    <a:pt x="138" y="26"/>
                  </a:cubicBezTo>
                  <a:cubicBezTo>
                    <a:pt x="141" y="26"/>
                    <a:pt x="141" y="26"/>
                    <a:pt x="141" y="26"/>
                  </a:cubicBezTo>
                  <a:cubicBezTo>
                    <a:pt x="143" y="28"/>
                    <a:pt x="143" y="28"/>
                    <a:pt x="143" y="28"/>
                  </a:cubicBezTo>
                  <a:cubicBezTo>
                    <a:pt x="144" y="29"/>
                    <a:pt x="144" y="29"/>
                    <a:pt x="144" y="29"/>
                  </a:cubicBezTo>
                  <a:cubicBezTo>
                    <a:pt x="147" y="29"/>
                    <a:pt x="147" y="29"/>
                    <a:pt x="147" y="29"/>
                  </a:cubicBezTo>
                  <a:cubicBezTo>
                    <a:pt x="148" y="28"/>
                    <a:pt x="148" y="28"/>
                    <a:pt x="148" y="28"/>
                  </a:cubicBezTo>
                  <a:cubicBezTo>
                    <a:pt x="152" y="29"/>
                    <a:pt x="152" y="29"/>
                    <a:pt x="152" y="29"/>
                  </a:cubicBezTo>
                  <a:cubicBezTo>
                    <a:pt x="155" y="31"/>
                    <a:pt x="155" y="31"/>
                    <a:pt x="155" y="31"/>
                  </a:cubicBezTo>
                  <a:cubicBezTo>
                    <a:pt x="158" y="33"/>
                    <a:pt x="158" y="33"/>
                    <a:pt x="158" y="33"/>
                  </a:cubicBezTo>
                  <a:cubicBezTo>
                    <a:pt x="163" y="35"/>
                    <a:pt x="163" y="35"/>
                    <a:pt x="163" y="35"/>
                  </a:cubicBezTo>
                  <a:cubicBezTo>
                    <a:pt x="164" y="32"/>
                    <a:pt x="164" y="32"/>
                    <a:pt x="164" y="32"/>
                  </a:cubicBezTo>
                  <a:cubicBezTo>
                    <a:pt x="165" y="31"/>
                    <a:pt x="165" y="31"/>
                    <a:pt x="165" y="31"/>
                  </a:cubicBezTo>
                  <a:cubicBezTo>
                    <a:pt x="168" y="31"/>
                    <a:pt x="168" y="31"/>
                    <a:pt x="168" y="31"/>
                  </a:cubicBezTo>
                  <a:cubicBezTo>
                    <a:pt x="170" y="30"/>
                    <a:pt x="170" y="30"/>
                    <a:pt x="170" y="30"/>
                  </a:cubicBezTo>
                  <a:cubicBezTo>
                    <a:pt x="171" y="29"/>
                    <a:pt x="171" y="29"/>
                    <a:pt x="171" y="29"/>
                  </a:cubicBezTo>
                  <a:cubicBezTo>
                    <a:pt x="168" y="26"/>
                    <a:pt x="168" y="26"/>
                    <a:pt x="168" y="26"/>
                  </a:cubicBezTo>
                  <a:cubicBezTo>
                    <a:pt x="168" y="23"/>
                    <a:pt x="168" y="23"/>
                    <a:pt x="168" y="23"/>
                  </a:cubicBezTo>
                  <a:cubicBezTo>
                    <a:pt x="168" y="23"/>
                    <a:pt x="170" y="21"/>
                    <a:pt x="170" y="21"/>
                  </a:cubicBezTo>
                  <a:cubicBezTo>
                    <a:pt x="171" y="21"/>
                    <a:pt x="175" y="22"/>
                    <a:pt x="175" y="22"/>
                  </a:cubicBezTo>
                  <a:cubicBezTo>
                    <a:pt x="176" y="25"/>
                    <a:pt x="176" y="25"/>
                    <a:pt x="176" y="25"/>
                  </a:cubicBezTo>
                  <a:cubicBezTo>
                    <a:pt x="177" y="28"/>
                    <a:pt x="177" y="28"/>
                    <a:pt x="177" y="28"/>
                  </a:cubicBezTo>
                  <a:cubicBezTo>
                    <a:pt x="173" y="29"/>
                    <a:pt x="173" y="29"/>
                    <a:pt x="173" y="29"/>
                  </a:cubicBezTo>
                  <a:cubicBezTo>
                    <a:pt x="172" y="31"/>
                    <a:pt x="172" y="31"/>
                    <a:pt x="172" y="31"/>
                  </a:cubicBezTo>
                  <a:cubicBezTo>
                    <a:pt x="172" y="35"/>
                    <a:pt x="172" y="35"/>
                    <a:pt x="172" y="35"/>
                  </a:cubicBezTo>
                  <a:cubicBezTo>
                    <a:pt x="172" y="39"/>
                    <a:pt x="172" y="39"/>
                    <a:pt x="172" y="39"/>
                  </a:cubicBezTo>
                  <a:cubicBezTo>
                    <a:pt x="172" y="39"/>
                    <a:pt x="172" y="41"/>
                    <a:pt x="171" y="41"/>
                  </a:cubicBezTo>
                  <a:cubicBezTo>
                    <a:pt x="170" y="42"/>
                    <a:pt x="168" y="42"/>
                    <a:pt x="168" y="42"/>
                  </a:cubicBezTo>
                  <a:cubicBezTo>
                    <a:pt x="168" y="44"/>
                    <a:pt x="168" y="44"/>
                    <a:pt x="168" y="44"/>
                  </a:cubicBezTo>
                  <a:cubicBezTo>
                    <a:pt x="165" y="46"/>
                    <a:pt x="165" y="46"/>
                    <a:pt x="165" y="46"/>
                  </a:cubicBezTo>
                  <a:cubicBezTo>
                    <a:pt x="162" y="46"/>
                    <a:pt x="162" y="46"/>
                    <a:pt x="162" y="46"/>
                  </a:cubicBezTo>
                  <a:cubicBezTo>
                    <a:pt x="161" y="47"/>
                    <a:pt x="161" y="47"/>
                    <a:pt x="161" y="47"/>
                  </a:cubicBezTo>
                  <a:cubicBezTo>
                    <a:pt x="162" y="50"/>
                    <a:pt x="162" y="50"/>
                    <a:pt x="162" y="50"/>
                  </a:cubicBezTo>
                  <a:cubicBezTo>
                    <a:pt x="164" y="52"/>
                    <a:pt x="164" y="52"/>
                    <a:pt x="164" y="52"/>
                  </a:cubicBezTo>
                  <a:cubicBezTo>
                    <a:pt x="167" y="53"/>
                    <a:pt x="167" y="53"/>
                    <a:pt x="167" y="53"/>
                  </a:cubicBezTo>
                  <a:cubicBezTo>
                    <a:pt x="169" y="52"/>
                    <a:pt x="169" y="52"/>
                    <a:pt x="169" y="52"/>
                  </a:cubicBezTo>
                  <a:cubicBezTo>
                    <a:pt x="170" y="50"/>
                    <a:pt x="170" y="50"/>
                    <a:pt x="170" y="50"/>
                  </a:cubicBezTo>
                  <a:cubicBezTo>
                    <a:pt x="173" y="49"/>
                    <a:pt x="173" y="49"/>
                    <a:pt x="173" y="49"/>
                  </a:cubicBezTo>
                  <a:cubicBezTo>
                    <a:pt x="177" y="51"/>
                    <a:pt x="177" y="51"/>
                    <a:pt x="177" y="51"/>
                  </a:cubicBezTo>
                  <a:cubicBezTo>
                    <a:pt x="178" y="53"/>
                    <a:pt x="178" y="53"/>
                    <a:pt x="178" y="53"/>
                  </a:cubicBezTo>
                  <a:cubicBezTo>
                    <a:pt x="178" y="53"/>
                    <a:pt x="182" y="53"/>
                    <a:pt x="182" y="53"/>
                  </a:cubicBezTo>
                  <a:cubicBezTo>
                    <a:pt x="182" y="53"/>
                    <a:pt x="183" y="50"/>
                    <a:pt x="183" y="50"/>
                  </a:cubicBezTo>
                  <a:cubicBezTo>
                    <a:pt x="183" y="50"/>
                    <a:pt x="184" y="48"/>
                    <a:pt x="185" y="48"/>
                  </a:cubicBezTo>
                  <a:cubicBezTo>
                    <a:pt x="186" y="48"/>
                    <a:pt x="187" y="46"/>
                    <a:pt x="188" y="46"/>
                  </a:cubicBezTo>
                  <a:cubicBezTo>
                    <a:pt x="188" y="45"/>
                    <a:pt x="189" y="43"/>
                    <a:pt x="189" y="43"/>
                  </a:cubicBezTo>
                  <a:cubicBezTo>
                    <a:pt x="189" y="43"/>
                    <a:pt x="191" y="42"/>
                    <a:pt x="192" y="42"/>
                  </a:cubicBezTo>
                  <a:cubicBezTo>
                    <a:pt x="193" y="42"/>
                    <a:pt x="199" y="41"/>
                    <a:pt x="199" y="41"/>
                  </a:cubicBezTo>
                  <a:cubicBezTo>
                    <a:pt x="199" y="41"/>
                    <a:pt x="203" y="40"/>
                    <a:pt x="204" y="39"/>
                  </a:cubicBezTo>
                  <a:cubicBezTo>
                    <a:pt x="204" y="39"/>
                    <a:pt x="208" y="36"/>
                    <a:pt x="208" y="36"/>
                  </a:cubicBezTo>
                  <a:cubicBezTo>
                    <a:pt x="209" y="33"/>
                    <a:pt x="209" y="33"/>
                    <a:pt x="209" y="33"/>
                  </a:cubicBezTo>
                  <a:cubicBezTo>
                    <a:pt x="212" y="30"/>
                    <a:pt x="212" y="30"/>
                    <a:pt x="212" y="30"/>
                  </a:cubicBezTo>
                  <a:cubicBezTo>
                    <a:pt x="212" y="30"/>
                    <a:pt x="213" y="30"/>
                    <a:pt x="213" y="29"/>
                  </a:cubicBezTo>
                  <a:cubicBezTo>
                    <a:pt x="213" y="28"/>
                    <a:pt x="214" y="25"/>
                    <a:pt x="214" y="25"/>
                  </a:cubicBezTo>
                  <a:cubicBezTo>
                    <a:pt x="216" y="24"/>
                    <a:pt x="216" y="24"/>
                    <a:pt x="216" y="24"/>
                  </a:cubicBezTo>
                  <a:cubicBezTo>
                    <a:pt x="216" y="24"/>
                    <a:pt x="218" y="25"/>
                    <a:pt x="218" y="26"/>
                  </a:cubicBezTo>
                  <a:cubicBezTo>
                    <a:pt x="218" y="26"/>
                    <a:pt x="217" y="28"/>
                    <a:pt x="217" y="28"/>
                  </a:cubicBezTo>
                  <a:cubicBezTo>
                    <a:pt x="217" y="28"/>
                    <a:pt x="215" y="29"/>
                    <a:pt x="214" y="30"/>
                  </a:cubicBezTo>
                  <a:cubicBezTo>
                    <a:pt x="214" y="30"/>
                    <a:pt x="214" y="32"/>
                    <a:pt x="214" y="32"/>
                  </a:cubicBezTo>
                  <a:cubicBezTo>
                    <a:pt x="216" y="30"/>
                    <a:pt x="216" y="30"/>
                    <a:pt x="216" y="30"/>
                  </a:cubicBezTo>
                  <a:cubicBezTo>
                    <a:pt x="216" y="30"/>
                    <a:pt x="217" y="29"/>
                    <a:pt x="217" y="29"/>
                  </a:cubicBezTo>
                  <a:cubicBezTo>
                    <a:pt x="217" y="29"/>
                    <a:pt x="221" y="28"/>
                    <a:pt x="221" y="28"/>
                  </a:cubicBezTo>
                  <a:cubicBezTo>
                    <a:pt x="221" y="28"/>
                    <a:pt x="223" y="29"/>
                    <a:pt x="223" y="29"/>
                  </a:cubicBezTo>
                  <a:cubicBezTo>
                    <a:pt x="223" y="29"/>
                    <a:pt x="225" y="30"/>
                    <a:pt x="225" y="30"/>
                  </a:cubicBezTo>
                  <a:cubicBezTo>
                    <a:pt x="229" y="29"/>
                    <a:pt x="229" y="29"/>
                    <a:pt x="229" y="29"/>
                  </a:cubicBezTo>
                  <a:cubicBezTo>
                    <a:pt x="229" y="27"/>
                    <a:pt x="229" y="27"/>
                    <a:pt x="229" y="27"/>
                  </a:cubicBezTo>
                  <a:cubicBezTo>
                    <a:pt x="229" y="27"/>
                    <a:pt x="229" y="26"/>
                    <a:pt x="230" y="26"/>
                  </a:cubicBezTo>
                  <a:cubicBezTo>
                    <a:pt x="231" y="25"/>
                    <a:pt x="233" y="24"/>
                    <a:pt x="233" y="24"/>
                  </a:cubicBezTo>
                  <a:cubicBezTo>
                    <a:pt x="233" y="24"/>
                    <a:pt x="233" y="22"/>
                    <a:pt x="233" y="21"/>
                  </a:cubicBezTo>
                  <a:cubicBezTo>
                    <a:pt x="233" y="21"/>
                    <a:pt x="234" y="19"/>
                    <a:pt x="234" y="19"/>
                  </a:cubicBezTo>
                  <a:cubicBezTo>
                    <a:pt x="234" y="19"/>
                    <a:pt x="234" y="19"/>
                    <a:pt x="234" y="19"/>
                  </a:cubicBezTo>
                  <a:cubicBezTo>
                    <a:pt x="234" y="19"/>
                    <a:pt x="236" y="18"/>
                    <a:pt x="236" y="18"/>
                  </a:cubicBezTo>
                  <a:cubicBezTo>
                    <a:pt x="236" y="18"/>
                    <a:pt x="237" y="15"/>
                    <a:pt x="237" y="15"/>
                  </a:cubicBezTo>
                  <a:cubicBezTo>
                    <a:pt x="237" y="15"/>
                    <a:pt x="237" y="14"/>
                    <a:pt x="238" y="14"/>
                  </a:cubicBezTo>
                  <a:cubicBezTo>
                    <a:pt x="238" y="14"/>
                    <a:pt x="240" y="12"/>
                    <a:pt x="240" y="12"/>
                  </a:cubicBezTo>
                  <a:cubicBezTo>
                    <a:pt x="241" y="11"/>
                    <a:pt x="241" y="11"/>
                    <a:pt x="242" y="11"/>
                  </a:cubicBezTo>
                  <a:cubicBezTo>
                    <a:pt x="242" y="11"/>
                    <a:pt x="243" y="13"/>
                    <a:pt x="243" y="13"/>
                  </a:cubicBezTo>
                  <a:cubicBezTo>
                    <a:pt x="243" y="13"/>
                    <a:pt x="243" y="14"/>
                    <a:pt x="242" y="15"/>
                  </a:cubicBezTo>
                  <a:cubicBezTo>
                    <a:pt x="241" y="15"/>
                    <a:pt x="240" y="16"/>
                    <a:pt x="240" y="16"/>
                  </a:cubicBezTo>
                  <a:cubicBezTo>
                    <a:pt x="240" y="16"/>
                    <a:pt x="242" y="18"/>
                    <a:pt x="242" y="18"/>
                  </a:cubicBezTo>
                  <a:cubicBezTo>
                    <a:pt x="242" y="18"/>
                    <a:pt x="243" y="19"/>
                    <a:pt x="243" y="19"/>
                  </a:cubicBezTo>
                  <a:cubicBezTo>
                    <a:pt x="243" y="20"/>
                    <a:pt x="242" y="21"/>
                    <a:pt x="242" y="21"/>
                  </a:cubicBezTo>
                  <a:cubicBezTo>
                    <a:pt x="243" y="21"/>
                    <a:pt x="246" y="20"/>
                    <a:pt x="246" y="20"/>
                  </a:cubicBezTo>
                  <a:cubicBezTo>
                    <a:pt x="246" y="20"/>
                    <a:pt x="246" y="18"/>
                    <a:pt x="246" y="18"/>
                  </a:cubicBezTo>
                  <a:cubicBezTo>
                    <a:pt x="246" y="18"/>
                    <a:pt x="248" y="16"/>
                    <a:pt x="248" y="16"/>
                  </a:cubicBezTo>
                  <a:cubicBezTo>
                    <a:pt x="249" y="16"/>
                    <a:pt x="251" y="17"/>
                    <a:pt x="251" y="17"/>
                  </a:cubicBezTo>
                  <a:cubicBezTo>
                    <a:pt x="251" y="17"/>
                    <a:pt x="251" y="18"/>
                    <a:pt x="251" y="19"/>
                  </a:cubicBezTo>
                  <a:cubicBezTo>
                    <a:pt x="250" y="19"/>
                    <a:pt x="248" y="21"/>
                    <a:pt x="248" y="21"/>
                  </a:cubicBezTo>
                  <a:cubicBezTo>
                    <a:pt x="248" y="22"/>
                    <a:pt x="247" y="22"/>
                    <a:pt x="248" y="22"/>
                  </a:cubicBezTo>
                  <a:cubicBezTo>
                    <a:pt x="248" y="23"/>
                    <a:pt x="250" y="25"/>
                    <a:pt x="250" y="25"/>
                  </a:cubicBezTo>
                  <a:cubicBezTo>
                    <a:pt x="253" y="27"/>
                    <a:pt x="253" y="27"/>
                    <a:pt x="253" y="27"/>
                  </a:cubicBezTo>
                  <a:cubicBezTo>
                    <a:pt x="253" y="27"/>
                    <a:pt x="253" y="28"/>
                    <a:pt x="253" y="29"/>
                  </a:cubicBezTo>
                  <a:cubicBezTo>
                    <a:pt x="253" y="29"/>
                    <a:pt x="248" y="29"/>
                    <a:pt x="248" y="29"/>
                  </a:cubicBezTo>
                  <a:cubicBezTo>
                    <a:pt x="248" y="29"/>
                    <a:pt x="248" y="29"/>
                    <a:pt x="247" y="30"/>
                  </a:cubicBezTo>
                  <a:cubicBezTo>
                    <a:pt x="247" y="30"/>
                    <a:pt x="246" y="31"/>
                    <a:pt x="244" y="32"/>
                  </a:cubicBezTo>
                  <a:cubicBezTo>
                    <a:pt x="242" y="32"/>
                    <a:pt x="242" y="32"/>
                    <a:pt x="242" y="33"/>
                  </a:cubicBezTo>
                  <a:cubicBezTo>
                    <a:pt x="242" y="34"/>
                    <a:pt x="241" y="35"/>
                    <a:pt x="242" y="36"/>
                  </a:cubicBezTo>
                  <a:cubicBezTo>
                    <a:pt x="243" y="37"/>
                    <a:pt x="245" y="38"/>
                    <a:pt x="245" y="38"/>
                  </a:cubicBezTo>
                  <a:cubicBezTo>
                    <a:pt x="245" y="38"/>
                    <a:pt x="250" y="40"/>
                    <a:pt x="250" y="39"/>
                  </a:cubicBezTo>
                  <a:cubicBezTo>
                    <a:pt x="250" y="39"/>
                    <a:pt x="257" y="39"/>
                    <a:pt x="257" y="39"/>
                  </a:cubicBezTo>
                  <a:cubicBezTo>
                    <a:pt x="260" y="39"/>
                    <a:pt x="260" y="39"/>
                    <a:pt x="260" y="39"/>
                  </a:cubicBezTo>
                  <a:cubicBezTo>
                    <a:pt x="260" y="39"/>
                    <a:pt x="261" y="41"/>
                    <a:pt x="262" y="42"/>
                  </a:cubicBezTo>
                  <a:cubicBezTo>
                    <a:pt x="262" y="42"/>
                    <a:pt x="266" y="45"/>
                    <a:pt x="266" y="45"/>
                  </a:cubicBezTo>
                  <a:cubicBezTo>
                    <a:pt x="268" y="45"/>
                    <a:pt x="268" y="45"/>
                    <a:pt x="268" y="45"/>
                  </a:cubicBezTo>
                  <a:cubicBezTo>
                    <a:pt x="269" y="49"/>
                    <a:pt x="269" y="49"/>
                    <a:pt x="269" y="49"/>
                  </a:cubicBezTo>
                  <a:cubicBezTo>
                    <a:pt x="268" y="52"/>
                    <a:pt x="268" y="52"/>
                    <a:pt x="268" y="52"/>
                  </a:cubicBezTo>
                  <a:cubicBezTo>
                    <a:pt x="265" y="53"/>
                    <a:pt x="265" y="53"/>
                    <a:pt x="265" y="53"/>
                  </a:cubicBezTo>
                  <a:cubicBezTo>
                    <a:pt x="261" y="56"/>
                    <a:pt x="261" y="56"/>
                    <a:pt x="261" y="56"/>
                  </a:cubicBezTo>
                  <a:cubicBezTo>
                    <a:pt x="259" y="55"/>
                    <a:pt x="259" y="55"/>
                    <a:pt x="259" y="55"/>
                  </a:cubicBezTo>
                  <a:cubicBezTo>
                    <a:pt x="259" y="55"/>
                    <a:pt x="261" y="57"/>
                    <a:pt x="262" y="57"/>
                  </a:cubicBezTo>
                  <a:cubicBezTo>
                    <a:pt x="263" y="57"/>
                    <a:pt x="264" y="58"/>
                    <a:pt x="264" y="58"/>
                  </a:cubicBezTo>
                  <a:cubicBezTo>
                    <a:pt x="265" y="58"/>
                    <a:pt x="269" y="58"/>
                    <a:pt x="273" y="58"/>
                  </a:cubicBezTo>
                  <a:cubicBezTo>
                    <a:pt x="273" y="59"/>
                    <a:pt x="273" y="59"/>
                    <a:pt x="273" y="60"/>
                  </a:cubicBezTo>
                  <a:cubicBezTo>
                    <a:pt x="274" y="61"/>
                    <a:pt x="275" y="65"/>
                    <a:pt x="275" y="66"/>
                  </a:cubicBezTo>
                  <a:cubicBezTo>
                    <a:pt x="275" y="66"/>
                    <a:pt x="276" y="70"/>
                    <a:pt x="278" y="73"/>
                  </a:cubicBezTo>
                  <a:cubicBezTo>
                    <a:pt x="281" y="77"/>
                    <a:pt x="280" y="78"/>
                    <a:pt x="280" y="78"/>
                  </a:cubicBezTo>
                  <a:cubicBezTo>
                    <a:pt x="280" y="87"/>
                    <a:pt x="280" y="87"/>
                    <a:pt x="280" y="87"/>
                  </a:cubicBezTo>
                  <a:cubicBezTo>
                    <a:pt x="280" y="95"/>
                    <a:pt x="280" y="95"/>
                    <a:pt x="280" y="95"/>
                  </a:cubicBezTo>
                  <a:cubicBezTo>
                    <a:pt x="275" y="99"/>
                    <a:pt x="275" y="99"/>
                    <a:pt x="275" y="99"/>
                  </a:cubicBezTo>
                  <a:cubicBezTo>
                    <a:pt x="273" y="108"/>
                    <a:pt x="273" y="108"/>
                    <a:pt x="273" y="108"/>
                  </a:cubicBezTo>
                  <a:cubicBezTo>
                    <a:pt x="273" y="108"/>
                    <a:pt x="274" y="109"/>
                    <a:pt x="275" y="109"/>
                  </a:cubicBezTo>
                  <a:cubicBezTo>
                    <a:pt x="276" y="110"/>
                    <a:pt x="279" y="113"/>
                    <a:pt x="279" y="113"/>
                  </a:cubicBezTo>
                  <a:cubicBezTo>
                    <a:pt x="280" y="114"/>
                    <a:pt x="286" y="117"/>
                    <a:pt x="289" y="118"/>
                  </a:cubicBezTo>
                  <a:cubicBezTo>
                    <a:pt x="292" y="120"/>
                    <a:pt x="291" y="125"/>
                    <a:pt x="291" y="125"/>
                  </a:cubicBezTo>
                  <a:cubicBezTo>
                    <a:pt x="289" y="132"/>
                    <a:pt x="289" y="132"/>
                    <a:pt x="289" y="132"/>
                  </a:cubicBezTo>
                  <a:cubicBezTo>
                    <a:pt x="289" y="132"/>
                    <a:pt x="290" y="136"/>
                    <a:pt x="292" y="136"/>
                  </a:cubicBezTo>
                  <a:cubicBezTo>
                    <a:pt x="293" y="135"/>
                    <a:pt x="294" y="141"/>
                    <a:pt x="294" y="141"/>
                  </a:cubicBezTo>
                  <a:cubicBezTo>
                    <a:pt x="294" y="141"/>
                    <a:pt x="295" y="147"/>
                    <a:pt x="295" y="148"/>
                  </a:cubicBezTo>
                  <a:cubicBezTo>
                    <a:pt x="294" y="149"/>
                    <a:pt x="295" y="150"/>
                    <a:pt x="295" y="150"/>
                  </a:cubicBezTo>
                  <a:cubicBezTo>
                    <a:pt x="297" y="154"/>
                    <a:pt x="297" y="154"/>
                    <a:pt x="297" y="154"/>
                  </a:cubicBezTo>
                  <a:cubicBezTo>
                    <a:pt x="297" y="154"/>
                    <a:pt x="296" y="157"/>
                    <a:pt x="295" y="158"/>
                  </a:cubicBezTo>
                  <a:cubicBezTo>
                    <a:pt x="295" y="160"/>
                    <a:pt x="294" y="162"/>
                    <a:pt x="294" y="162"/>
                  </a:cubicBezTo>
                  <a:cubicBezTo>
                    <a:pt x="295" y="165"/>
                    <a:pt x="295" y="165"/>
                    <a:pt x="295" y="165"/>
                  </a:cubicBezTo>
                  <a:cubicBezTo>
                    <a:pt x="299" y="170"/>
                    <a:pt x="299" y="170"/>
                    <a:pt x="299" y="170"/>
                  </a:cubicBezTo>
                  <a:cubicBezTo>
                    <a:pt x="299" y="175"/>
                    <a:pt x="299" y="175"/>
                    <a:pt x="299" y="175"/>
                  </a:cubicBezTo>
                  <a:cubicBezTo>
                    <a:pt x="299" y="178"/>
                    <a:pt x="299" y="178"/>
                    <a:pt x="299" y="178"/>
                  </a:cubicBezTo>
                  <a:cubicBezTo>
                    <a:pt x="299" y="178"/>
                    <a:pt x="302" y="179"/>
                    <a:pt x="303" y="179"/>
                  </a:cubicBezTo>
                  <a:cubicBezTo>
                    <a:pt x="304" y="179"/>
                    <a:pt x="306" y="181"/>
                    <a:pt x="306" y="181"/>
                  </a:cubicBezTo>
                  <a:cubicBezTo>
                    <a:pt x="306" y="181"/>
                    <a:pt x="306" y="183"/>
                    <a:pt x="306" y="184"/>
                  </a:cubicBezTo>
                  <a:cubicBezTo>
                    <a:pt x="306" y="184"/>
                    <a:pt x="309" y="188"/>
                    <a:pt x="309" y="188"/>
                  </a:cubicBezTo>
                  <a:cubicBezTo>
                    <a:pt x="310" y="189"/>
                    <a:pt x="312" y="192"/>
                    <a:pt x="312" y="192"/>
                  </a:cubicBezTo>
                  <a:cubicBezTo>
                    <a:pt x="312" y="192"/>
                    <a:pt x="312" y="194"/>
                    <a:pt x="309" y="197"/>
                  </a:cubicBezTo>
                  <a:cubicBezTo>
                    <a:pt x="307" y="200"/>
                    <a:pt x="308" y="200"/>
                    <a:pt x="308" y="201"/>
                  </a:cubicBezTo>
                  <a:cubicBezTo>
                    <a:pt x="308" y="202"/>
                    <a:pt x="309" y="204"/>
                    <a:pt x="309" y="204"/>
                  </a:cubicBezTo>
                  <a:cubicBezTo>
                    <a:pt x="309" y="204"/>
                    <a:pt x="308" y="205"/>
                    <a:pt x="307" y="206"/>
                  </a:cubicBezTo>
                  <a:cubicBezTo>
                    <a:pt x="307" y="206"/>
                    <a:pt x="306" y="208"/>
                    <a:pt x="306" y="210"/>
                  </a:cubicBezTo>
                  <a:cubicBezTo>
                    <a:pt x="302" y="213"/>
                    <a:pt x="302" y="213"/>
                    <a:pt x="302" y="213"/>
                  </a:cubicBezTo>
                  <a:cubicBezTo>
                    <a:pt x="302" y="213"/>
                    <a:pt x="302" y="213"/>
                    <a:pt x="301" y="214"/>
                  </a:cubicBezTo>
                  <a:cubicBezTo>
                    <a:pt x="301" y="213"/>
                    <a:pt x="300" y="213"/>
                    <a:pt x="299" y="213"/>
                  </a:cubicBezTo>
                  <a:cubicBezTo>
                    <a:pt x="298" y="212"/>
                    <a:pt x="297" y="211"/>
                    <a:pt x="297" y="211"/>
                  </a:cubicBezTo>
                  <a:cubicBezTo>
                    <a:pt x="297" y="211"/>
                    <a:pt x="297" y="209"/>
                    <a:pt x="297" y="207"/>
                  </a:cubicBezTo>
                  <a:cubicBezTo>
                    <a:pt x="297" y="205"/>
                    <a:pt x="297" y="206"/>
                    <a:pt x="297" y="205"/>
                  </a:cubicBezTo>
                  <a:cubicBezTo>
                    <a:pt x="296" y="204"/>
                    <a:pt x="294" y="203"/>
                    <a:pt x="292" y="202"/>
                  </a:cubicBezTo>
                  <a:cubicBezTo>
                    <a:pt x="290" y="202"/>
                    <a:pt x="286" y="202"/>
                    <a:pt x="285" y="203"/>
                  </a:cubicBezTo>
                  <a:cubicBezTo>
                    <a:pt x="285" y="203"/>
                    <a:pt x="285" y="207"/>
                    <a:pt x="285" y="207"/>
                  </a:cubicBezTo>
                  <a:cubicBezTo>
                    <a:pt x="287" y="210"/>
                    <a:pt x="287" y="210"/>
                    <a:pt x="287" y="210"/>
                  </a:cubicBezTo>
                  <a:cubicBezTo>
                    <a:pt x="286" y="212"/>
                    <a:pt x="286" y="212"/>
                    <a:pt x="286" y="212"/>
                  </a:cubicBezTo>
                  <a:cubicBezTo>
                    <a:pt x="286" y="212"/>
                    <a:pt x="277" y="214"/>
                    <a:pt x="274" y="214"/>
                  </a:cubicBezTo>
                  <a:cubicBezTo>
                    <a:pt x="271" y="214"/>
                    <a:pt x="272" y="216"/>
                    <a:pt x="272" y="216"/>
                  </a:cubicBezTo>
                  <a:cubicBezTo>
                    <a:pt x="270" y="220"/>
                    <a:pt x="270" y="220"/>
                    <a:pt x="270" y="220"/>
                  </a:cubicBezTo>
                  <a:cubicBezTo>
                    <a:pt x="268" y="222"/>
                    <a:pt x="268" y="222"/>
                    <a:pt x="268" y="222"/>
                  </a:cubicBezTo>
                  <a:cubicBezTo>
                    <a:pt x="262" y="224"/>
                    <a:pt x="262" y="224"/>
                    <a:pt x="262" y="224"/>
                  </a:cubicBezTo>
                  <a:cubicBezTo>
                    <a:pt x="262" y="224"/>
                    <a:pt x="256" y="229"/>
                    <a:pt x="255" y="229"/>
                  </a:cubicBezTo>
                  <a:cubicBezTo>
                    <a:pt x="251" y="232"/>
                    <a:pt x="251" y="232"/>
                    <a:pt x="251" y="232"/>
                  </a:cubicBezTo>
                  <a:cubicBezTo>
                    <a:pt x="251" y="232"/>
                    <a:pt x="250" y="232"/>
                    <a:pt x="247" y="234"/>
                  </a:cubicBezTo>
                  <a:cubicBezTo>
                    <a:pt x="243" y="235"/>
                    <a:pt x="245" y="237"/>
                    <a:pt x="244" y="238"/>
                  </a:cubicBezTo>
                  <a:cubicBezTo>
                    <a:pt x="244" y="240"/>
                    <a:pt x="243" y="240"/>
                    <a:pt x="241" y="241"/>
                  </a:cubicBezTo>
                  <a:cubicBezTo>
                    <a:pt x="240" y="241"/>
                    <a:pt x="237" y="240"/>
                    <a:pt x="235" y="240"/>
                  </a:cubicBezTo>
                  <a:cubicBezTo>
                    <a:pt x="234" y="240"/>
                    <a:pt x="231" y="242"/>
                    <a:pt x="229" y="242"/>
                  </a:cubicBezTo>
                  <a:cubicBezTo>
                    <a:pt x="226" y="242"/>
                    <a:pt x="226" y="242"/>
                    <a:pt x="226" y="242"/>
                  </a:cubicBezTo>
                  <a:cubicBezTo>
                    <a:pt x="222" y="247"/>
                    <a:pt x="222" y="247"/>
                    <a:pt x="222" y="247"/>
                  </a:cubicBezTo>
                  <a:cubicBezTo>
                    <a:pt x="219" y="253"/>
                    <a:pt x="219" y="253"/>
                    <a:pt x="219" y="253"/>
                  </a:cubicBezTo>
                  <a:cubicBezTo>
                    <a:pt x="218" y="250"/>
                    <a:pt x="218" y="250"/>
                    <a:pt x="218" y="250"/>
                  </a:cubicBezTo>
                  <a:cubicBezTo>
                    <a:pt x="217" y="246"/>
                    <a:pt x="217" y="246"/>
                    <a:pt x="217" y="246"/>
                  </a:cubicBezTo>
                  <a:cubicBezTo>
                    <a:pt x="212" y="246"/>
                    <a:pt x="212" y="246"/>
                    <a:pt x="212" y="246"/>
                  </a:cubicBezTo>
                  <a:cubicBezTo>
                    <a:pt x="213" y="249"/>
                    <a:pt x="213" y="249"/>
                    <a:pt x="213" y="249"/>
                  </a:cubicBezTo>
                  <a:cubicBezTo>
                    <a:pt x="213" y="249"/>
                    <a:pt x="215" y="256"/>
                    <a:pt x="216" y="257"/>
                  </a:cubicBezTo>
                  <a:cubicBezTo>
                    <a:pt x="217" y="258"/>
                    <a:pt x="218" y="258"/>
                    <a:pt x="220" y="259"/>
                  </a:cubicBezTo>
                  <a:cubicBezTo>
                    <a:pt x="223" y="261"/>
                    <a:pt x="223" y="261"/>
                    <a:pt x="226" y="263"/>
                  </a:cubicBezTo>
                  <a:cubicBezTo>
                    <a:pt x="229" y="265"/>
                    <a:pt x="228" y="267"/>
                    <a:pt x="228" y="268"/>
                  </a:cubicBezTo>
                  <a:cubicBezTo>
                    <a:pt x="228" y="270"/>
                    <a:pt x="228" y="270"/>
                    <a:pt x="226" y="272"/>
                  </a:cubicBezTo>
                  <a:cubicBezTo>
                    <a:pt x="224" y="275"/>
                    <a:pt x="226" y="277"/>
                    <a:pt x="226" y="277"/>
                  </a:cubicBezTo>
                  <a:cubicBezTo>
                    <a:pt x="226" y="277"/>
                    <a:pt x="227" y="279"/>
                    <a:pt x="229" y="281"/>
                  </a:cubicBezTo>
                  <a:cubicBezTo>
                    <a:pt x="231" y="283"/>
                    <a:pt x="230" y="284"/>
                    <a:pt x="231" y="287"/>
                  </a:cubicBezTo>
                  <a:cubicBezTo>
                    <a:pt x="231" y="290"/>
                    <a:pt x="231" y="289"/>
                    <a:pt x="233" y="292"/>
                  </a:cubicBezTo>
                  <a:cubicBezTo>
                    <a:pt x="235" y="294"/>
                    <a:pt x="234" y="293"/>
                    <a:pt x="236" y="295"/>
                  </a:cubicBezTo>
                  <a:cubicBezTo>
                    <a:pt x="238" y="297"/>
                    <a:pt x="238" y="298"/>
                    <a:pt x="238" y="298"/>
                  </a:cubicBezTo>
                  <a:cubicBezTo>
                    <a:pt x="238" y="298"/>
                    <a:pt x="244" y="296"/>
                    <a:pt x="246" y="298"/>
                  </a:cubicBezTo>
                  <a:cubicBezTo>
                    <a:pt x="248" y="300"/>
                    <a:pt x="247" y="299"/>
                    <a:pt x="251" y="302"/>
                  </a:cubicBezTo>
                  <a:cubicBezTo>
                    <a:pt x="254" y="306"/>
                    <a:pt x="251" y="304"/>
                    <a:pt x="252" y="307"/>
                  </a:cubicBezTo>
                  <a:cubicBezTo>
                    <a:pt x="253" y="309"/>
                    <a:pt x="254" y="308"/>
                    <a:pt x="254" y="308"/>
                  </a:cubicBezTo>
                  <a:cubicBezTo>
                    <a:pt x="254" y="308"/>
                    <a:pt x="255" y="309"/>
                    <a:pt x="257" y="309"/>
                  </a:cubicBezTo>
                  <a:cubicBezTo>
                    <a:pt x="259" y="309"/>
                    <a:pt x="259" y="311"/>
                    <a:pt x="259" y="313"/>
                  </a:cubicBezTo>
                  <a:cubicBezTo>
                    <a:pt x="260" y="315"/>
                    <a:pt x="260" y="315"/>
                    <a:pt x="262" y="317"/>
                  </a:cubicBezTo>
                  <a:cubicBezTo>
                    <a:pt x="263" y="318"/>
                    <a:pt x="264" y="317"/>
                    <a:pt x="267" y="316"/>
                  </a:cubicBezTo>
                  <a:cubicBezTo>
                    <a:pt x="269" y="316"/>
                    <a:pt x="268" y="318"/>
                    <a:pt x="268" y="319"/>
                  </a:cubicBezTo>
                  <a:cubicBezTo>
                    <a:pt x="268" y="320"/>
                    <a:pt x="270" y="320"/>
                    <a:pt x="272" y="321"/>
                  </a:cubicBezTo>
                  <a:cubicBezTo>
                    <a:pt x="274" y="322"/>
                    <a:pt x="273" y="322"/>
                    <a:pt x="275" y="324"/>
                  </a:cubicBezTo>
                  <a:cubicBezTo>
                    <a:pt x="275" y="324"/>
                    <a:pt x="275" y="324"/>
                    <a:pt x="275" y="325"/>
                  </a:cubicBezTo>
                  <a:close/>
                  <a:moveTo>
                    <a:pt x="55" y="394"/>
                  </a:moveTo>
                  <a:cubicBezTo>
                    <a:pt x="55" y="394"/>
                    <a:pt x="55" y="394"/>
                    <a:pt x="55" y="394"/>
                  </a:cubicBezTo>
                  <a:cubicBezTo>
                    <a:pt x="55" y="394"/>
                    <a:pt x="55" y="394"/>
                    <a:pt x="55" y="394"/>
                  </a:cubicBezTo>
                  <a:cubicBezTo>
                    <a:pt x="55" y="394"/>
                    <a:pt x="55" y="394"/>
                    <a:pt x="55" y="394"/>
                  </a:cubicBezTo>
                  <a:close/>
                  <a:moveTo>
                    <a:pt x="128" y="400"/>
                  </a:moveTo>
                  <a:cubicBezTo>
                    <a:pt x="128" y="400"/>
                    <a:pt x="128" y="400"/>
                    <a:pt x="128" y="400"/>
                  </a:cubicBezTo>
                  <a:cubicBezTo>
                    <a:pt x="128" y="400"/>
                    <a:pt x="128" y="400"/>
                    <a:pt x="128" y="400"/>
                  </a:cubicBezTo>
                  <a:cubicBezTo>
                    <a:pt x="128" y="400"/>
                    <a:pt x="128" y="400"/>
                    <a:pt x="128" y="400"/>
                  </a:cubicBezTo>
                  <a:cubicBezTo>
                    <a:pt x="128" y="400"/>
                    <a:pt x="128" y="400"/>
                    <a:pt x="128" y="400"/>
                  </a:cubicBezTo>
                  <a:close/>
                  <a:moveTo>
                    <a:pt x="312" y="204"/>
                  </a:moveTo>
                  <a:cubicBezTo>
                    <a:pt x="312" y="204"/>
                    <a:pt x="312" y="204"/>
                    <a:pt x="312" y="204"/>
                  </a:cubicBezTo>
                  <a:cubicBezTo>
                    <a:pt x="312" y="204"/>
                    <a:pt x="312" y="204"/>
                    <a:pt x="312" y="204"/>
                  </a:cubicBezTo>
                  <a:cubicBezTo>
                    <a:pt x="312" y="204"/>
                    <a:pt x="312" y="204"/>
                    <a:pt x="312" y="20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3" name="Freeform 80"/>
            <p:cNvSpPr>
              <a:spLocks noEditPoints="1"/>
            </p:cNvSpPr>
            <p:nvPr/>
          </p:nvSpPr>
          <p:spPr bwMode="auto">
            <a:xfrm>
              <a:off x="4736816" y="3211661"/>
              <a:ext cx="1121419" cy="1240147"/>
            </a:xfrm>
            <a:custGeom>
              <a:avLst/>
              <a:gdLst>
                <a:gd name="T0" fmla="*/ 372 w 492"/>
                <a:gd name="T1" fmla="*/ 536 h 561"/>
                <a:gd name="T2" fmla="*/ 338 w 492"/>
                <a:gd name="T3" fmla="*/ 556 h 561"/>
                <a:gd name="T4" fmla="*/ 272 w 492"/>
                <a:gd name="T5" fmla="*/ 521 h 561"/>
                <a:gd name="T6" fmla="*/ 260 w 492"/>
                <a:gd name="T7" fmla="*/ 489 h 561"/>
                <a:gd name="T8" fmla="*/ 318 w 492"/>
                <a:gd name="T9" fmla="*/ 489 h 561"/>
                <a:gd name="T10" fmla="*/ 376 w 492"/>
                <a:gd name="T11" fmla="*/ 476 h 561"/>
                <a:gd name="T12" fmla="*/ 403 w 492"/>
                <a:gd name="T13" fmla="*/ 478 h 561"/>
                <a:gd name="T14" fmla="*/ 442 w 492"/>
                <a:gd name="T15" fmla="*/ 422 h 561"/>
                <a:gd name="T16" fmla="*/ 411 w 492"/>
                <a:gd name="T17" fmla="*/ 385 h 561"/>
                <a:gd name="T18" fmla="*/ 455 w 492"/>
                <a:gd name="T19" fmla="*/ 350 h 561"/>
                <a:gd name="T20" fmla="*/ 490 w 492"/>
                <a:gd name="T21" fmla="*/ 351 h 561"/>
                <a:gd name="T22" fmla="*/ 379 w 492"/>
                <a:gd name="T23" fmla="*/ 295 h 561"/>
                <a:gd name="T24" fmla="*/ 340 w 492"/>
                <a:gd name="T25" fmla="*/ 271 h 561"/>
                <a:gd name="T26" fmla="*/ 275 w 492"/>
                <a:gd name="T27" fmla="*/ 186 h 561"/>
                <a:gd name="T28" fmla="*/ 218 w 492"/>
                <a:gd name="T29" fmla="*/ 109 h 561"/>
                <a:gd name="T30" fmla="*/ 247 w 492"/>
                <a:gd name="T31" fmla="*/ 78 h 561"/>
                <a:gd name="T32" fmla="*/ 267 w 492"/>
                <a:gd name="T33" fmla="*/ 63 h 561"/>
                <a:gd name="T34" fmla="*/ 262 w 492"/>
                <a:gd name="T35" fmla="*/ 56 h 561"/>
                <a:gd name="T36" fmla="*/ 258 w 492"/>
                <a:gd name="T37" fmla="*/ 46 h 561"/>
                <a:gd name="T38" fmla="*/ 267 w 492"/>
                <a:gd name="T39" fmla="*/ 30 h 561"/>
                <a:gd name="T40" fmla="*/ 212 w 492"/>
                <a:gd name="T41" fmla="*/ 15 h 561"/>
                <a:gd name="T42" fmla="*/ 185 w 492"/>
                <a:gd name="T43" fmla="*/ 4 h 561"/>
                <a:gd name="T44" fmla="*/ 148 w 492"/>
                <a:gd name="T45" fmla="*/ 15 h 561"/>
                <a:gd name="T46" fmla="*/ 148 w 492"/>
                <a:gd name="T47" fmla="*/ 26 h 561"/>
                <a:gd name="T48" fmla="*/ 139 w 492"/>
                <a:gd name="T49" fmla="*/ 27 h 561"/>
                <a:gd name="T50" fmla="*/ 132 w 492"/>
                <a:gd name="T51" fmla="*/ 34 h 561"/>
                <a:gd name="T52" fmla="*/ 136 w 492"/>
                <a:gd name="T53" fmla="*/ 46 h 561"/>
                <a:gd name="T54" fmla="*/ 129 w 492"/>
                <a:gd name="T55" fmla="*/ 40 h 561"/>
                <a:gd name="T56" fmla="*/ 114 w 492"/>
                <a:gd name="T57" fmla="*/ 45 h 561"/>
                <a:gd name="T58" fmla="*/ 104 w 492"/>
                <a:gd name="T59" fmla="*/ 34 h 561"/>
                <a:gd name="T60" fmla="*/ 101 w 492"/>
                <a:gd name="T61" fmla="*/ 47 h 561"/>
                <a:gd name="T62" fmla="*/ 94 w 492"/>
                <a:gd name="T63" fmla="*/ 61 h 561"/>
                <a:gd name="T64" fmla="*/ 89 w 492"/>
                <a:gd name="T65" fmla="*/ 71 h 561"/>
                <a:gd name="T66" fmla="*/ 87 w 492"/>
                <a:gd name="T67" fmla="*/ 58 h 561"/>
                <a:gd name="T68" fmla="*/ 73 w 492"/>
                <a:gd name="T69" fmla="*/ 51 h 561"/>
                <a:gd name="T70" fmla="*/ 65 w 492"/>
                <a:gd name="T71" fmla="*/ 39 h 561"/>
                <a:gd name="T72" fmla="*/ 58 w 492"/>
                <a:gd name="T73" fmla="*/ 51 h 561"/>
                <a:gd name="T74" fmla="*/ 50 w 492"/>
                <a:gd name="T75" fmla="*/ 63 h 561"/>
                <a:gd name="T76" fmla="*/ 35 w 492"/>
                <a:gd name="T77" fmla="*/ 63 h 561"/>
                <a:gd name="T78" fmla="*/ 19 w 492"/>
                <a:gd name="T79" fmla="*/ 69 h 561"/>
                <a:gd name="T80" fmla="*/ 18 w 492"/>
                <a:gd name="T81" fmla="*/ 100 h 561"/>
                <a:gd name="T82" fmla="*/ 14 w 492"/>
                <a:gd name="T83" fmla="*/ 134 h 561"/>
                <a:gd name="T84" fmla="*/ 31 w 492"/>
                <a:gd name="T85" fmla="*/ 180 h 561"/>
                <a:gd name="T86" fmla="*/ 86 w 492"/>
                <a:gd name="T87" fmla="*/ 147 h 561"/>
                <a:gd name="T88" fmla="*/ 139 w 492"/>
                <a:gd name="T89" fmla="*/ 179 h 561"/>
                <a:gd name="T90" fmla="*/ 162 w 492"/>
                <a:gd name="T91" fmla="*/ 237 h 561"/>
                <a:gd name="T92" fmla="*/ 207 w 492"/>
                <a:gd name="T93" fmla="*/ 276 h 561"/>
                <a:gd name="T94" fmla="*/ 251 w 492"/>
                <a:gd name="T95" fmla="*/ 307 h 561"/>
                <a:gd name="T96" fmla="*/ 289 w 492"/>
                <a:gd name="T97" fmla="*/ 317 h 561"/>
                <a:gd name="T98" fmla="*/ 334 w 492"/>
                <a:gd name="T99" fmla="*/ 346 h 561"/>
                <a:gd name="T100" fmla="*/ 357 w 492"/>
                <a:gd name="T101" fmla="*/ 374 h 561"/>
                <a:gd name="T102" fmla="*/ 395 w 492"/>
                <a:gd name="T103" fmla="*/ 418 h 561"/>
                <a:gd name="T104" fmla="*/ 390 w 492"/>
                <a:gd name="T105" fmla="*/ 463 h 561"/>
                <a:gd name="T106" fmla="*/ 75 w 492"/>
                <a:gd name="T107" fmla="*/ 342 h 561"/>
                <a:gd name="T108" fmla="*/ 126 w 492"/>
                <a:gd name="T109" fmla="*/ 355 h 561"/>
                <a:gd name="T110" fmla="*/ 113 w 492"/>
                <a:gd name="T111" fmla="*/ 441 h 561"/>
                <a:gd name="T112" fmla="*/ 71 w 492"/>
                <a:gd name="T113" fmla="*/ 446 h 561"/>
                <a:gd name="T114" fmla="*/ 73 w 492"/>
                <a:gd name="T115" fmla="*/ 395 h 561"/>
                <a:gd name="T116" fmla="*/ 57 w 492"/>
                <a:gd name="T117" fmla="*/ 358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92" h="561">
                  <a:moveTo>
                    <a:pt x="376" y="476"/>
                  </a:moveTo>
                  <a:cubicBezTo>
                    <a:pt x="377" y="483"/>
                    <a:pt x="377" y="483"/>
                    <a:pt x="377" y="483"/>
                  </a:cubicBezTo>
                  <a:cubicBezTo>
                    <a:pt x="377" y="483"/>
                    <a:pt x="371" y="493"/>
                    <a:pt x="371" y="494"/>
                  </a:cubicBezTo>
                  <a:cubicBezTo>
                    <a:pt x="371" y="495"/>
                    <a:pt x="369" y="499"/>
                    <a:pt x="367" y="502"/>
                  </a:cubicBezTo>
                  <a:cubicBezTo>
                    <a:pt x="366" y="504"/>
                    <a:pt x="360" y="512"/>
                    <a:pt x="360" y="512"/>
                  </a:cubicBezTo>
                  <a:cubicBezTo>
                    <a:pt x="360" y="512"/>
                    <a:pt x="360" y="515"/>
                    <a:pt x="362" y="517"/>
                  </a:cubicBezTo>
                  <a:cubicBezTo>
                    <a:pt x="363" y="519"/>
                    <a:pt x="366" y="522"/>
                    <a:pt x="366" y="525"/>
                  </a:cubicBezTo>
                  <a:cubicBezTo>
                    <a:pt x="366" y="527"/>
                    <a:pt x="371" y="530"/>
                    <a:pt x="371" y="530"/>
                  </a:cubicBezTo>
                  <a:cubicBezTo>
                    <a:pt x="372" y="536"/>
                    <a:pt x="372" y="536"/>
                    <a:pt x="372" y="536"/>
                  </a:cubicBezTo>
                  <a:cubicBezTo>
                    <a:pt x="372" y="536"/>
                    <a:pt x="375" y="539"/>
                    <a:pt x="375" y="540"/>
                  </a:cubicBezTo>
                  <a:cubicBezTo>
                    <a:pt x="374" y="541"/>
                    <a:pt x="369" y="546"/>
                    <a:pt x="369" y="546"/>
                  </a:cubicBezTo>
                  <a:cubicBezTo>
                    <a:pt x="368" y="552"/>
                    <a:pt x="368" y="552"/>
                    <a:pt x="368" y="552"/>
                  </a:cubicBezTo>
                  <a:cubicBezTo>
                    <a:pt x="368" y="555"/>
                    <a:pt x="368" y="555"/>
                    <a:pt x="368" y="555"/>
                  </a:cubicBezTo>
                  <a:cubicBezTo>
                    <a:pt x="368" y="555"/>
                    <a:pt x="369" y="555"/>
                    <a:pt x="368" y="558"/>
                  </a:cubicBezTo>
                  <a:cubicBezTo>
                    <a:pt x="367" y="560"/>
                    <a:pt x="367" y="560"/>
                    <a:pt x="366" y="560"/>
                  </a:cubicBezTo>
                  <a:cubicBezTo>
                    <a:pt x="365" y="561"/>
                    <a:pt x="355" y="560"/>
                    <a:pt x="355" y="560"/>
                  </a:cubicBezTo>
                  <a:cubicBezTo>
                    <a:pt x="345" y="558"/>
                    <a:pt x="345" y="558"/>
                    <a:pt x="345" y="558"/>
                  </a:cubicBezTo>
                  <a:cubicBezTo>
                    <a:pt x="345" y="558"/>
                    <a:pt x="340" y="557"/>
                    <a:pt x="338" y="556"/>
                  </a:cubicBezTo>
                  <a:cubicBezTo>
                    <a:pt x="337" y="555"/>
                    <a:pt x="335" y="554"/>
                    <a:pt x="335" y="554"/>
                  </a:cubicBezTo>
                  <a:cubicBezTo>
                    <a:pt x="332" y="545"/>
                    <a:pt x="332" y="545"/>
                    <a:pt x="332" y="545"/>
                  </a:cubicBezTo>
                  <a:cubicBezTo>
                    <a:pt x="324" y="544"/>
                    <a:pt x="324" y="544"/>
                    <a:pt x="324" y="544"/>
                  </a:cubicBezTo>
                  <a:cubicBezTo>
                    <a:pt x="304" y="541"/>
                    <a:pt x="304" y="541"/>
                    <a:pt x="304" y="541"/>
                  </a:cubicBezTo>
                  <a:cubicBezTo>
                    <a:pt x="304" y="541"/>
                    <a:pt x="297" y="535"/>
                    <a:pt x="296" y="534"/>
                  </a:cubicBezTo>
                  <a:cubicBezTo>
                    <a:pt x="294" y="533"/>
                    <a:pt x="292" y="530"/>
                    <a:pt x="292" y="530"/>
                  </a:cubicBezTo>
                  <a:cubicBezTo>
                    <a:pt x="288" y="529"/>
                    <a:pt x="288" y="529"/>
                    <a:pt x="288" y="529"/>
                  </a:cubicBezTo>
                  <a:cubicBezTo>
                    <a:pt x="280" y="521"/>
                    <a:pt x="280" y="521"/>
                    <a:pt x="280" y="521"/>
                  </a:cubicBezTo>
                  <a:cubicBezTo>
                    <a:pt x="272" y="521"/>
                    <a:pt x="272" y="521"/>
                    <a:pt x="272" y="521"/>
                  </a:cubicBezTo>
                  <a:cubicBezTo>
                    <a:pt x="266" y="517"/>
                    <a:pt x="266" y="517"/>
                    <a:pt x="266" y="517"/>
                  </a:cubicBezTo>
                  <a:cubicBezTo>
                    <a:pt x="259" y="517"/>
                    <a:pt x="259" y="517"/>
                    <a:pt x="259" y="517"/>
                  </a:cubicBezTo>
                  <a:cubicBezTo>
                    <a:pt x="259" y="517"/>
                    <a:pt x="254" y="516"/>
                    <a:pt x="254" y="515"/>
                  </a:cubicBezTo>
                  <a:cubicBezTo>
                    <a:pt x="253" y="513"/>
                    <a:pt x="247" y="510"/>
                    <a:pt x="247" y="510"/>
                  </a:cubicBezTo>
                  <a:cubicBezTo>
                    <a:pt x="247" y="510"/>
                    <a:pt x="247" y="504"/>
                    <a:pt x="247" y="503"/>
                  </a:cubicBezTo>
                  <a:cubicBezTo>
                    <a:pt x="247" y="502"/>
                    <a:pt x="248" y="492"/>
                    <a:pt x="248" y="492"/>
                  </a:cubicBezTo>
                  <a:cubicBezTo>
                    <a:pt x="252" y="487"/>
                    <a:pt x="252" y="487"/>
                    <a:pt x="252" y="487"/>
                  </a:cubicBezTo>
                  <a:cubicBezTo>
                    <a:pt x="258" y="485"/>
                    <a:pt x="258" y="485"/>
                    <a:pt x="258" y="485"/>
                  </a:cubicBezTo>
                  <a:cubicBezTo>
                    <a:pt x="260" y="489"/>
                    <a:pt x="260" y="489"/>
                    <a:pt x="260" y="489"/>
                  </a:cubicBezTo>
                  <a:cubicBezTo>
                    <a:pt x="267" y="492"/>
                    <a:pt x="267" y="492"/>
                    <a:pt x="267" y="492"/>
                  </a:cubicBezTo>
                  <a:cubicBezTo>
                    <a:pt x="271" y="489"/>
                    <a:pt x="271" y="489"/>
                    <a:pt x="271" y="489"/>
                  </a:cubicBezTo>
                  <a:cubicBezTo>
                    <a:pt x="273" y="483"/>
                    <a:pt x="273" y="483"/>
                    <a:pt x="273" y="483"/>
                  </a:cubicBezTo>
                  <a:cubicBezTo>
                    <a:pt x="279" y="481"/>
                    <a:pt x="279" y="481"/>
                    <a:pt x="279" y="481"/>
                  </a:cubicBezTo>
                  <a:cubicBezTo>
                    <a:pt x="286" y="484"/>
                    <a:pt x="286" y="484"/>
                    <a:pt x="286" y="484"/>
                  </a:cubicBezTo>
                  <a:cubicBezTo>
                    <a:pt x="291" y="489"/>
                    <a:pt x="291" y="489"/>
                    <a:pt x="291" y="489"/>
                  </a:cubicBezTo>
                  <a:cubicBezTo>
                    <a:pt x="301" y="492"/>
                    <a:pt x="301" y="492"/>
                    <a:pt x="301" y="492"/>
                  </a:cubicBezTo>
                  <a:cubicBezTo>
                    <a:pt x="310" y="490"/>
                    <a:pt x="310" y="490"/>
                    <a:pt x="310" y="490"/>
                  </a:cubicBezTo>
                  <a:cubicBezTo>
                    <a:pt x="318" y="489"/>
                    <a:pt x="318" y="489"/>
                    <a:pt x="318" y="489"/>
                  </a:cubicBezTo>
                  <a:cubicBezTo>
                    <a:pt x="318" y="489"/>
                    <a:pt x="322" y="489"/>
                    <a:pt x="324" y="489"/>
                  </a:cubicBezTo>
                  <a:cubicBezTo>
                    <a:pt x="325" y="488"/>
                    <a:pt x="331" y="486"/>
                    <a:pt x="331" y="486"/>
                  </a:cubicBezTo>
                  <a:cubicBezTo>
                    <a:pt x="341" y="483"/>
                    <a:pt x="341" y="483"/>
                    <a:pt x="341" y="483"/>
                  </a:cubicBezTo>
                  <a:cubicBezTo>
                    <a:pt x="347" y="475"/>
                    <a:pt x="347" y="475"/>
                    <a:pt x="347" y="475"/>
                  </a:cubicBezTo>
                  <a:cubicBezTo>
                    <a:pt x="355" y="478"/>
                    <a:pt x="355" y="478"/>
                    <a:pt x="355" y="478"/>
                  </a:cubicBezTo>
                  <a:cubicBezTo>
                    <a:pt x="362" y="479"/>
                    <a:pt x="362" y="479"/>
                    <a:pt x="362" y="479"/>
                  </a:cubicBezTo>
                  <a:cubicBezTo>
                    <a:pt x="365" y="474"/>
                    <a:pt x="365" y="474"/>
                    <a:pt x="365" y="474"/>
                  </a:cubicBezTo>
                  <a:cubicBezTo>
                    <a:pt x="372" y="470"/>
                    <a:pt x="372" y="470"/>
                    <a:pt x="372" y="470"/>
                  </a:cubicBezTo>
                  <a:cubicBezTo>
                    <a:pt x="376" y="476"/>
                    <a:pt x="376" y="476"/>
                    <a:pt x="376" y="476"/>
                  </a:cubicBezTo>
                  <a:close/>
                  <a:moveTo>
                    <a:pt x="388" y="469"/>
                  </a:moveTo>
                  <a:cubicBezTo>
                    <a:pt x="388" y="469"/>
                    <a:pt x="388" y="469"/>
                    <a:pt x="388" y="469"/>
                  </a:cubicBezTo>
                  <a:cubicBezTo>
                    <a:pt x="384" y="473"/>
                    <a:pt x="384" y="473"/>
                    <a:pt x="384" y="473"/>
                  </a:cubicBezTo>
                  <a:cubicBezTo>
                    <a:pt x="380" y="476"/>
                    <a:pt x="380" y="476"/>
                    <a:pt x="380" y="476"/>
                  </a:cubicBezTo>
                  <a:cubicBezTo>
                    <a:pt x="380" y="476"/>
                    <a:pt x="381" y="480"/>
                    <a:pt x="381" y="482"/>
                  </a:cubicBezTo>
                  <a:cubicBezTo>
                    <a:pt x="382" y="484"/>
                    <a:pt x="385" y="489"/>
                    <a:pt x="385" y="489"/>
                  </a:cubicBezTo>
                  <a:cubicBezTo>
                    <a:pt x="395" y="489"/>
                    <a:pt x="395" y="489"/>
                    <a:pt x="395" y="489"/>
                  </a:cubicBezTo>
                  <a:cubicBezTo>
                    <a:pt x="402" y="485"/>
                    <a:pt x="402" y="485"/>
                    <a:pt x="402" y="485"/>
                  </a:cubicBezTo>
                  <a:cubicBezTo>
                    <a:pt x="403" y="478"/>
                    <a:pt x="403" y="478"/>
                    <a:pt x="403" y="478"/>
                  </a:cubicBezTo>
                  <a:cubicBezTo>
                    <a:pt x="406" y="471"/>
                    <a:pt x="406" y="471"/>
                    <a:pt x="406" y="471"/>
                  </a:cubicBezTo>
                  <a:cubicBezTo>
                    <a:pt x="412" y="467"/>
                    <a:pt x="412" y="467"/>
                    <a:pt x="412" y="467"/>
                  </a:cubicBezTo>
                  <a:cubicBezTo>
                    <a:pt x="417" y="462"/>
                    <a:pt x="417" y="462"/>
                    <a:pt x="417" y="462"/>
                  </a:cubicBezTo>
                  <a:cubicBezTo>
                    <a:pt x="420" y="457"/>
                    <a:pt x="420" y="457"/>
                    <a:pt x="420" y="457"/>
                  </a:cubicBezTo>
                  <a:cubicBezTo>
                    <a:pt x="421" y="444"/>
                    <a:pt x="421" y="444"/>
                    <a:pt x="421" y="444"/>
                  </a:cubicBezTo>
                  <a:cubicBezTo>
                    <a:pt x="424" y="434"/>
                    <a:pt x="424" y="434"/>
                    <a:pt x="424" y="434"/>
                  </a:cubicBezTo>
                  <a:cubicBezTo>
                    <a:pt x="440" y="428"/>
                    <a:pt x="440" y="428"/>
                    <a:pt x="440" y="428"/>
                  </a:cubicBezTo>
                  <a:cubicBezTo>
                    <a:pt x="443" y="426"/>
                    <a:pt x="443" y="426"/>
                    <a:pt x="443" y="426"/>
                  </a:cubicBezTo>
                  <a:cubicBezTo>
                    <a:pt x="443" y="426"/>
                    <a:pt x="443" y="424"/>
                    <a:pt x="442" y="422"/>
                  </a:cubicBezTo>
                  <a:cubicBezTo>
                    <a:pt x="442" y="421"/>
                    <a:pt x="439" y="418"/>
                    <a:pt x="439" y="418"/>
                  </a:cubicBezTo>
                  <a:cubicBezTo>
                    <a:pt x="439" y="418"/>
                    <a:pt x="440" y="415"/>
                    <a:pt x="440" y="414"/>
                  </a:cubicBezTo>
                  <a:cubicBezTo>
                    <a:pt x="440" y="413"/>
                    <a:pt x="439" y="406"/>
                    <a:pt x="439" y="406"/>
                  </a:cubicBezTo>
                  <a:cubicBezTo>
                    <a:pt x="437" y="399"/>
                    <a:pt x="437" y="399"/>
                    <a:pt x="437" y="399"/>
                  </a:cubicBezTo>
                  <a:cubicBezTo>
                    <a:pt x="437" y="399"/>
                    <a:pt x="435" y="399"/>
                    <a:pt x="432" y="397"/>
                  </a:cubicBezTo>
                  <a:cubicBezTo>
                    <a:pt x="429" y="396"/>
                    <a:pt x="424" y="393"/>
                    <a:pt x="424" y="393"/>
                  </a:cubicBezTo>
                  <a:cubicBezTo>
                    <a:pt x="419" y="391"/>
                    <a:pt x="419" y="391"/>
                    <a:pt x="419" y="391"/>
                  </a:cubicBezTo>
                  <a:cubicBezTo>
                    <a:pt x="413" y="390"/>
                    <a:pt x="413" y="390"/>
                    <a:pt x="413" y="390"/>
                  </a:cubicBezTo>
                  <a:cubicBezTo>
                    <a:pt x="411" y="385"/>
                    <a:pt x="411" y="385"/>
                    <a:pt x="411" y="385"/>
                  </a:cubicBezTo>
                  <a:cubicBezTo>
                    <a:pt x="415" y="371"/>
                    <a:pt x="415" y="371"/>
                    <a:pt x="415" y="371"/>
                  </a:cubicBezTo>
                  <a:cubicBezTo>
                    <a:pt x="412" y="364"/>
                    <a:pt x="412" y="364"/>
                    <a:pt x="412" y="364"/>
                  </a:cubicBezTo>
                  <a:cubicBezTo>
                    <a:pt x="421" y="354"/>
                    <a:pt x="421" y="354"/>
                    <a:pt x="421" y="354"/>
                  </a:cubicBezTo>
                  <a:cubicBezTo>
                    <a:pt x="425" y="347"/>
                    <a:pt x="425" y="347"/>
                    <a:pt x="425" y="347"/>
                  </a:cubicBezTo>
                  <a:cubicBezTo>
                    <a:pt x="430" y="343"/>
                    <a:pt x="430" y="343"/>
                    <a:pt x="430" y="343"/>
                  </a:cubicBezTo>
                  <a:cubicBezTo>
                    <a:pt x="438" y="345"/>
                    <a:pt x="438" y="345"/>
                    <a:pt x="438" y="345"/>
                  </a:cubicBezTo>
                  <a:cubicBezTo>
                    <a:pt x="441" y="349"/>
                    <a:pt x="441" y="349"/>
                    <a:pt x="441" y="349"/>
                  </a:cubicBezTo>
                  <a:cubicBezTo>
                    <a:pt x="446" y="350"/>
                    <a:pt x="446" y="350"/>
                    <a:pt x="446" y="350"/>
                  </a:cubicBezTo>
                  <a:cubicBezTo>
                    <a:pt x="455" y="350"/>
                    <a:pt x="455" y="350"/>
                    <a:pt x="455" y="350"/>
                  </a:cubicBezTo>
                  <a:cubicBezTo>
                    <a:pt x="465" y="352"/>
                    <a:pt x="465" y="352"/>
                    <a:pt x="465" y="352"/>
                  </a:cubicBezTo>
                  <a:cubicBezTo>
                    <a:pt x="469" y="358"/>
                    <a:pt x="469" y="358"/>
                    <a:pt x="469" y="358"/>
                  </a:cubicBezTo>
                  <a:cubicBezTo>
                    <a:pt x="473" y="365"/>
                    <a:pt x="473" y="365"/>
                    <a:pt x="473" y="365"/>
                  </a:cubicBezTo>
                  <a:cubicBezTo>
                    <a:pt x="473" y="365"/>
                    <a:pt x="475" y="368"/>
                    <a:pt x="476" y="369"/>
                  </a:cubicBezTo>
                  <a:cubicBezTo>
                    <a:pt x="476" y="369"/>
                    <a:pt x="480" y="372"/>
                    <a:pt x="481" y="372"/>
                  </a:cubicBezTo>
                  <a:cubicBezTo>
                    <a:pt x="482" y="373"/>
                    <a:pt x="488" y="374"/>
                    <a:pt x="488" y="374"/>
                  </a:cubicBezTo>
                  <a:cubicBezTo>
                    <a:pt x="488" y="374"/>
                    <a:pt x="488" y="367"/>
                    <a:pt x="489" y="365"/>
                  </a:cubicBezTo>
                  <a:cubicBezTo>
                    <a:pt x="490" y="364"/>
                    <a:pt x="492" y="360"/>
                    <a:pt x="492" y="359"/>
                  </a:cubicBezTo>
                  <a:cubicBezTo>
                    <a:pt x="492" y="358"/>
                    <a:pt x="490" y="351"/>
                    <a:pt x="490" y="351"/>
                  </a:cubicBezTo>
                  <a:cubicBezTo>
                    <a:pt x="483" y="343"/>
                    <a:pt x="483" y="343"/>
                    <a:pt x="483" y="343"/>
                  </a:cubicBezTo>
                  <a:cubicBezTo>
                    <a:pt x="476" y="338"/>
                    <a:pt x="476" y="338"/>
                    <a:pt x="476" y="338"/>
                  </a:cubicBezTo>
                  <a:cubicBezTo>
                    <a:pt x="459" y="327"/>
                    <a:pt x="459" y="327"/>
                    <a:pt x="459" y="327"/>
                  </a:cubicBezTo>
                  <a:cubicBezTo>
                    <a:pt x="435" y="319"/>
                    <a:pt x="435" y="319"/>
                    <a:pt x="435" y="319"/>
                  </a:cubicBezTo>
                  <a:cubicBezTo>
                    <a:pt x="419" y="309"/>
                    <a:pt x="419" y="309"/>
                    <a:pt x="419" y="309"/>
                  </a:cubicBezTo>
                  <a:cubicBezTo>
                    <a:pt x="406" y="306"/>
                    <a:pt x="406" y="306"/>
                    <a:pt x="406" y="306"/>
                  </a:cubicBezTo>
                  <a:cubicBezTo>
                    <a:pt x="406" y="306"/>
                    <a:pt x="392" y="299"/>
                    <a:pt x="391" y="299"/>
                  </a:cubicBezTo>
                  <a:cubicBezTo>
                    <a:pt x="390" y="299"/>
                    <a:pt x="387" y="298"/>
                    <a:pt x="387" y="298"/>
                  </a:cubicBezTo>
                  <a:cubicBezTo>
                    <a:pt x="387" y="298"/>
                    <a:pt x="379" y="296"/>
                    <a:pt x="379" y="295"/>
                  </a:cubicBezTo>
                  <a:cubicBezTo>
                    <a:pt x="378" y="294"/>
                    <a:pt x="377" y="291"/>
                    <a:pt x="376" y="290"/>
                  </a:cubicBezTo>
                  <a:cubicBezTo>
                    <a:pt x="376" y="289"/>
                    <a:pt x="377" y="286"/>
                    <a:pt x="377" y="286"/>
                  </a:cubicBezTo>
                  <a:cubicBezTo>
                    <a:pt x="381" y="282"/>
                    <a:pt x="381" y="282"/>
                    <a:pt x="381" y="282"/>
                  </a:cubicBezTo>
                  <a:cubicBezTo>
                    <a:pt x="381" y="282"/>
                    <a:pt x="385" y="278"/>
                    <a:pt x="385" y="277"/>
                  </a:cubicBezTo>
                  <a:cubicBezTo>
                    <a:pt x="385" y="276"/>
                    <a:pt x="386" y="270"/>
                    <a:pt x="386" y="270"/>
                  </a:cubicBezTo>
                  <a:cubicBezTo>
                    <a:pt x="381" y="268"/>
                    <a:pt x="381" y="268"/>
                    <a:pt x="381" y="268"/>
                  </a:cubicBezTo>
                  <a:cubicBezTo>
                    <a:pt x="369" y="269"/>
                    <a:pt x="369" y="269"/>
                    <a:pt x="369" y="269"/>
                  </a:cubicBezTo>
                  <a:cubicBezTo>
                    <a:pt x="350" y="271"/>
                    <a:pt x="350" y="271"/>
                    <a:pt x="350" y="271"/>
                  </a:cubicBezTo>
                  <a:cubicBezTo>
                    <a:pt x="340" y="271"/>
                    <a:pt x="340" y="271"/>
                    <a:pt x="340" y="271"/>
                  </a:cubicBezTo>
                  <a:cubicBezTo>
                    <a:pt x="327" y="263"/>
                    <a:pt x="327" y="263"/>
                    <a:pt x="327" y="263"/>
                  </a:cubicBezTo>
                  <a:cubicBezTo>
                    <a:pt x="316" y="254"/>
                    <a:pt x="316" y="254"/>
                    <a:pt x="316" y="254"/>
                  </a:cubicBezTo>
                  <a:cubicBezTo>
                    <a:pt x="309" y="250"/>
                    <a:pt x="309" y="250"/>
                    <a:pt x="309" y="250"/>
                  </a:cubicBezTo>
                  <a:cubicBezTo>
                    <a:pt x="299" y="239"/>
                    <a:pt x="299" y="239"/>
                    <a:pt x="299" y="239"/>
                  </a:cubicBezTo>
                  <a:cubicBezTo>
                    <a:pt x="294" y="232"/>
                    <a:pt x="294" y="232"/>
                    <a:pt x="294" y="232"/>
                  </a:cubicBezTo>
                  <a:cubicBezTo>
                    <a:pt x="294" y="232"/>
                    <a:pt x="291" y="222"/>
                    <a:pt x="290" y="218"/>
                  </a:cubicBezTo>
                  <a:cubicBezTo>
                    <a:pt x="289" y="215"/>
                    <a:pt x="281" y="204"/>
                    <a:pt x="281" y="204"/>
                  </a:cubicBezTo>
                  <a:cubicBezTo>
                    <a:pt x="281" y="204"/>
                    <a:pt x="277" y="195"/>
                    <a:pt x="277" y="194"/>
                  </a:cubicBezTo>
                  <a:cubicBezTo>
                    <a:pt x="277" y="193"/>
                    <a:pt x="275" y="186"/>
                    <a:pt x="275" y="186"/>
                  </a:cubicBezTo>
                  <a:cubicBezTo>
                    <a:pt x="262" y="180"/>
                    <a:pt x="262" y="180"/>
                    <a:pt x="262" y="180"/>
                  </a:cubicBezTo>
                  <a:cubicBezTo>
                    <a:pt x="245" y="170"/>
                    <a:pt x="245" y="170"/>
                    <a:pt x="245" y="170"/>
                  </a:cubicBezTo>
                  <a:cubicBezTo>
                    <a:pt x="231" y="161"/>
                    <a:pt x="231" y="161"/>
                    <a:pt x="231" y="161"/>
                  </a:cubicBezTo>
                  <a:cubicBezTo>
                    <a:pt x="224" y="151"/>
                    <a:pt x="224" y="151"/>
                    <a:pt x="224" y="151"/>
                  </a:cubicBezTo>
                  <a:cubicBezTo>
                    <a:pt x="218" y="135"/>
                    <a:pt x="218" y="135"/>
                    <a:pt x="218" y="135"/>
                  </a:cubicBezTo>
                  <a:cubicBezTo>
                    <a:pt x="217" y="122"/>
                    <a:pt x="217" y="122"/>
                    <a:pt x="217" y="122"/>
                  </a:cubicBezTo>
                  <a:cubicBezTo>
                    <a:pt x="224" y="119"/>
                    <a:pt x="224" y="119"/>
                    <a:pt x="224" y="119"/>
                  </a:cubicBezTo>
                  <a:cubicBezTo>
                    <a:pt x="224" y="113"/>
                    <a:pt x="224" y="113"/>
                    <a:pt x="224" y="113"/>
                  </a:cubicBezTo>
                  <a:cubicBezTo>
                    <a:pt x="218" y="109"/>
                    <a:pt x="218" y="109"/>
                    <a:pt x="218" y="109"/>
                  </a:cubicBezTo>
                  <a:cubicBezTo>
                    <a:pt x="218" y="103"/>
                    <a:pt x="218" y="103"/>
                    <a:pt x="218" y="103"/>
                  </a:cubicBezTo>
                  <a:cubicBezTo>
                    <a:pt x="215" y="101"/>
                    <a:pt x="215" y="101"/>
                    <a:pt x="215" y="101"/>
                  </a:cubicBezTo>
                  <a:cubicBezTo>
                    <a:pt x="211" y="96"/>
                    <a:pt x="211" y="96"/>
                    <a:pt x="211" y="96"/>
                  </a:cubicBezTo>
                  <a:cubicBezTo>
                    <a:pt x="219" y="92"/>
                    <a:pt x="219" y="92"/>
                    <a:pt x="219" y="92"/>
                  </a:cubicBezTo>
                  <a:cubicBezTo>
                    <a:pt x="219" y="92"/>
                    <a:pt x="222" y="88"/>
                    <a:pt x="226" y="88"/>
                  </a:cubicBezTo>
                  <a:cubicBezTo>
                    <a:pt x="230" y="88"/>
                    <a:pt x="233" y="84"/>
                    <a:pt x="233" y="84"/>
                  </a:cubicBezTo>
                  <a:cubicBezTo>
                    <a:pt x="233" y="84"/>
                    <a:pt x="236" y="81"/>
                    <a:pt x="237" y="81"/>
                  </a:cubicBezTo>
                  <a:cubicBezTo>
                    <a:pt x="239" y="81"/>
                    <a:pt x="241" y="80"/>
                    <a:pt x="243" y="79"/>
                  </a:cubicBezTo>
                  <a:cubicBezTo>
                    <a:pt x="244" y="79"/>
                    <a:pt x="247" y="78"/>
                    <a:pt x="247" y="78"/>
                  </a:cubicBezTo>
                  <a:cubicBezTo>
                    <a:pt x="247" y="77"/>
                    <a:pt x="248" y="70"/>
                    <a:pt x="249" y="70"/>
                  </a:cubicBezTo>
                  <a:cubicBezTo>
                    <a:pt x="250" y="70"/>
                    <a:pt x="252" y="74"/>
                    <a:pt x="255" y="74"/>
                  </a:cubicBezTo>
                  <a:cubicBezTo>
                    <a:pt x="256" y="74"/>
                    <a:pt x="258" y="76"/>
                    <a:pt x="259" y="75"/>
                  </a:cubicBezTo>
                  <a:cubicBezTo>
                    <a:pt x="261" y="74"/>
                    <a:pt x="262" y="71"/>
                    <a:pt x="262" y="71"/>
                  </a:cubicBezTo>
                  <a:cubicBezTo>
                    <a:pt x="263" y="70"/>
                    <a:pt x="264" y="69"/>
                    <a:pt x="267" y="68"/>
                  </a:cubicBezTo>
                  <a:cubicBezTo>
                    <a:pt x="267" y="68"/>
                    <a:pt x="267" y="68"/>
                    <a:pt x="267" y="68"/>
                  </a:cubicBezTo>
                  <a:cubicBezTo>
                    <a:pt x="267" y="68"/>
                    <a:pt x="265" y="67"/>
                    <a:pt x="265" y="67"/>
                  </a:cubicBezTo>
                  <a:cubicBezTo>
                    <a:pt x="265" y="66"/>
                    <a:pt x="265" y="66"/>
                    <a:pt x="266" y="65"/>
                  </a:cubicBezTo>
                  <a:cubicBezTo>
                    <a:pt x="266" y="64"/>
                    <a:pt x="266" y="64"/>
                    <a:pt x="267" y="63"/>
                  </a:cubicBezTo>
                  <a:cubicBezTo>
                    <a:pt x="267" y="63"/>
                    <a:pt x="267" y="61"/>
                    <a:pt x="267" y="61"/>
                  </a:cubicBezTo>
                  <a:cubicBezTo>
                    <a:pt x="267" y="61"/>
                    <a:pt x="268" y="60"/>
                    <a:pt x="267" y="60"/>
                  </a:cubicBezTo>
                  <a:cubicBezTo>
                    <a:pt x="267" y="59"/>
                    <a:pt x="266" y="58"/>
                    <a:pt x="266" y="58"/>
                  </a:cubicBezTo>
                  <a:cubicBezTo>
                    <a:pt x="266" y="58"/>
                    <a:pt x="266" y="58"/>
                    <a:pt x="265" y="58"/>
                  </a:cubicBezTo>
                  <a:cubicBezTo>
                    <a:pt x="265" y="59"/>
                    <a:pt x="265" y="59"/>
                    <a:pt x="265" y="59"/>
                  </a:cubicBezTo>
                  <a:cubicBezTo>
                    <a:pt x="263" y="60"/>
                    <a:pt x="263" y="60"/>
                    <a:pt x="263" y="60"/>
                  </a:cubicBezTo>
                  <a:cubicBezTo>
                    <a:pt x="263" y="60"/>
                    <a:pt x="262" y="58"/>
                    <a:pt x="262" y="58"/>
                  </a:cubicBezTo>
                  <a:cubicBezTo>
                    <a:pt x="261" y="58"/>
                    <a:pt x="261" y="58"/>
                    <a:pt x="261" y="57"/>
                  </a:cubicBezTo>
                  <a:cubicBezTo>
                    <a:pt x="261" y="57"/>
                    <a:pt x="262" y="56"/>
                    <a:pt x="262" y="56"/>
                  </a:cubicBezTo>
                  <a:cubicBezTo>
                    <a:pt x="262" y="56"/>
                    <a:pt x="261" y="55"/>
                    <a:pt x="261" y="55"/>
                  </a:cubicBezTo>
                  <a:cubicBezTo>
                    <a:pt x="261" y="55"/>
                    <a:pt x="262" y="53"/>
                    <a:pt x="263" y="53"/>
                  </a:cubicBezTo>
                  <a:cubicBezTo>
                    <a:pt x="264" y="52"/>
                    <a:pt x="266" y="50"/>
                    <a:pt x="266" y="50"/>
                  </a:cubicBezTo>
                  <a:cubicBezTo>
                    <a:pt x="267" y="48"/>
                    <a:pt x="267" y="48"/>
                    <a:pt x="267" y="48"/>
                  </a:cubicBezTo>
                  <a:cubicBezTo>
                    <a:pt x="266" y="47"/>
                    <a:pt x="266" y="47"/>
                    <a:pt x="266" y="47"/>
                  </a:cubicBezTo>
                  <a:cubicBezTo>
                    <a:pt x="266" y="47"/>
                    <a:pt x="265" y="48"/>
                    <a:pt x="265" y="48"/>
                  </a:cubicBezTo>
                  <a:cubicBezTo>
                    <a:pt x="263" y="47"/>
                    <a:pt x="263" y="47"/>
                    <a:pt x="263" y="47"/>
                  </a:cubicBezTo>
                  <a:cubicBezTo>
                    <a:pt x="261" y="46"/>
                    <a:pt x="261" y="46"/>
                    <a:pt x="261" y="46"/>
                  </a:cubicBezTo>
                  <a:cubicBezTo>
                    <a:pt x="258" y="46"/>
                    <a:pt x="258" y="46"/>
                    <a:pt x="258" y="46"/>
                  </a:cubicBezTo>
                  <a:cubicBezTo>
                    <a:pt x="256" y="44"/>
                    <a:pt x="256" y="44"/>
                    <a:pt x="256" y="44"/>
                  </a:cubicBezTo>
                  <a:cubicBezTo>
                    <a:pt x="257" y="42"/>
                    <a:pt x="257" y="42"/>
                    <a:pt x="257" y="42"/>
                  </a:cubicBezTo>
                  <a:cubicBezTo>
                    <a:pt x="257" y="40"/>
                    <a:pt x="257" y="40"/>
                    <a:pt x="257" y="40"/>
                  </a:cubicBezTo>
                  <a:cubicBezTo>
                    <a:pt x="257" y="40"/>
                    <a:pt x="259" y="38"/>
                    <a:pt x="259" y="38"/>
                  </a:cubicBezTo>
                  <a:cubicBezTo>
                    <a:pt x="260" y="37"/>
                    <a:pt x="262" y="36"/>
                    <a:pt x="262" y="36"/>
                  </a:cubicBezTo>
                  <a:cubicBezTo>
                    <a:pt x="263" y="34"/>
                    <a:pt x="263" y="34"/>
                    <a:pt x="263" y="34"/>
                  </a:cubicBezTo>
                  <a:cubicBezTo>
                    <a:pt x="263" y="34"/>
                    <a:pt x="264" y="33"/>
                    <a:pt x="265" y="33"/>
                  </a:cubicBezTo>
                  <a:cubicBezTo>
                    <a:pt x="266" y="33"/>
                    <a:pt x="266" y="34"/>
                    <a:pt x="266" y="33"/>
                  </a:cubicBezTo>
                  <a:cubicBezTo>
                    <a:pt x="267" y="33"/>
                    <a:pt x="267" y="31"/>
                    <a:pt x="267" y="30"/>
                  </a:cubicBezTo>
                  <a:cubicBezTo>
                    <a:pt x="267" y="27"/>
                    <a:pt x="267" y="27"/>
                    <a:pt x="267" y="27"/>
                  </a:cubicBezTo>
                  <a:cubicBezTo>
                    <a:pt x="262" y="28"/>
                    <a:pt x="262" y="28"/>
                    <a:pt x="262" y="28"/>
                  </a:cubicBezTo>
                  <a:cubicBezTo>
                    <a:pt x="262" y="28"/>
                    <a:pt x="257" y="27"/>
                    <a:pt x="254" y="27"/>
                  </a:cubicBezTo>
                  <a:cubicBezTo>
                    <a:pt x="250" y="27"/>
                    <a:pt x="242" y="25"/>
                    <a:pt x="242" y="25"/>
                  </a:cubicBezTo>
                  <a:cubicBezTo>
                    <a:pt x="232" y="22"/>
                    <a:pt x="232" y="22"/>
                    <a:pt x="232" y="22"/>
                  </a:cubicBezTo>
                  <a:cubicBezTo>
                    <a:pt x="226" y="22"/>
                    <a:pt x="226" y="22"/>
                    <a:pt x="226" y="22"/>
                  </a:cubicBezTo>
                  <a:cubicBezTo>
                    <a:pt x="217" y="21"/>
                    <a:pt x="217" y="21"/>
                    <a:pt x="217" y="21"/>
                  </a:cubicBezTo>
                  <a:cubicBezTo>
                    <a:pt x="217" y="21"/>
                    <a:pt x="216" y="19"/>
                    <a:pt x="215" y="18"/>
                  </a:cubicBezTo>
                  <a:cubicBezTo>
                    <a:pt x="215" y="17"/>
                    <a:pt x="212" y="15"/>
                    <a:pt x="212" y="15"/>
                  </a:cubicBezTo>
                  <a:cubicBezTo>
                    <a:pt x="212" y="13"/>
                    <a:pt x="212" y="13"/>
                    <a:pt x="212" y="13"/>
                  </a:cubicBezTo>
                  <a:cubicBezTo>
                    <a:pt x="210" y="8"/>
                    <a:pt x="210" y="8"/>
                    <a:pt x="210" y="8"/>
                  </a:cubicBezTo>
                  <a:cubicBezTo>
                    <a:pt x="208" y="4"/>
                    <a:pt x="208" y="4"/>
                    <a:pt x="208" y="4"/>
                  </a:cubicBezTo>
                  <a:cubicBezTo>
                    <a:pt x="210" y="1"/>
                    <a:pt x="210" y="1"/>
                    <a:pt x="210" y="1"/>
                  </a:cubicBezTo>
                  <a:cubicBezTo>
                    <a:pt x="208" y="0"/>
                    <a:pt x="208" y="0"/>
                    <a:pt x="208" y="0"/>
                  </a:cubicBezTo>
                  <a:cubicBezTo>
                    <a:pt x="208" y="0"/>
                    <a:pt x="204" y="1"/>
                    <a:pt x="202" y="1"/>
                  </a:cubicBezTo>
                  <a:cubicBezTo>
                    <a:pt x="201" y="2"/>
                    <a:pt x="195" y="3"/>
                    <a:pt x="195" y="3"/>
                  </a:cubicBezTo>
                  <a:cubicBezTo>
                    <a:pt x="193" y="4"/>
                    <a:pt x="193" y="4"/>
                    <a:pt x="193" y="4"/>
                  </a:cubicBezTo>
                  <a:cubicBezTo>
                    <a:pt x="185" y="4"/>
                    <a:pt x="185" y="4"/>
                    <a:pt x="185" y="4"/>
                  </a:cubicBezTo>
                  <a:cubicBezTo>
                    <a:pt x="177" y="5"/>
                    <a:pt x="177" y="5"/>
                    <a:pt x="177" y="5"/>
                  </a:cubicBezTo>
                  <a:cubicBezTo>
                    <a:pt x="174" y="7"/>
                    <a:pt x="174" y="7"/>
                    <a:pt x="174" y="7"/>
                  </a:cubicBezTo>
                  <a:cubicBezTo>
                    <a:pt x="168" y="10"/>
                    <a:pt x="168" y="10"/>
                    <a:pt x="168" y="10"/>
                  </a:cubicBezTo>
                  <a:cubicBezTo>
                    <a:pt x="168" y="14"/>
                    <a:pt x="168" y="14"/>
                    <a:pt x="168" y="14"/>
                  </a:cubicBezTo>
                  <a:cubicBezTo>
                    <a:pt x="165" y="18"/>
                    <a:pt x="165" y="18"/>
                    <a:pt x="165" y="18"/>
                  </a:cubicBezTo>
                  <a:cubicBezTo>
                    <a:pt x="160" y="18"/>
                    <a:pt x="160" y="18"/>
                    <a:pt x="160" y="18"/>
                  </a:cubicBezTo>
                  <a:cubicBezTo>
                    <a:pt x="155" y="14"/>
                    <a:pt x="155" y="14"/>
                    <a:pt x="155" y="14"/>
                  </a:cubicBezTo>
                  <a:cubicBezTo>
                    <a:pt x="153" y="16"/>
                    <a:pt x="153" y="16"/>
                    <a:pt x="153" y="16"/>
                  </a:cubicBezTo>
                  <a:cubicBezTo>
                    <a:pt x="148" y="15"/>
                    <a:pt x="148" y="15"/>
                    <a:pt x="148" y="15"/>
                  </a:cubicBezTo>
                  <a:cubicBezTo>
                    <a:pt x="147" y="15"/>
                    <a:pt x="147" y="15"/>
                    <a:pt x="147" y="15"/>
                  </a:cubicBezTo>
                  <a:cubicBezTo>
                    <a:pt x="146" y="15"/>
                    <a:pt x="146" y="15"/>
                    <a:pt x="146" y="15"/>
                  </a:cubicBezTo>
                  <a:cubicBezTo>
                    <a:pt x="146" y="15"/>
                    <a:pt x="145" y="16"/>
                    <a:pt x="145" y="16"/>
                  </a:cubicBezTo>
                  <a:cubicBezTo>
                    <a:pt x="146" y="18"/>
                    <a:pt x="146" y="18"/>
                    <a:pt x="146" y="18"/>
                  </a:cubicBezTo>
                  <a:cubicBezTo>
                    <a:pt x="145" y="19"/>
                    <a:pt x="145" y="19"/>
                    <a:pt x="145" y="19"/>
                  </a:cubicBezTo>
                  <a:cubicBezTo>
                    <a:pt x="146" y="21"/>
                    <a:pt x="146" y="21"/>
                    <a:pt x="146" y="21"/>
                  </a:cubicBezTo>
                  <a:cubicBezTo>
                    <a:pt x="146" y="21"/>
                    <a:pt x="145" y="22"/>
                    <a:pt x="144" y="23"/>
                  </a:cubicBezTo>
                  <a:cubicBezTo>
                    <a:pt x="143" y="23"/>
                    <a:pt x="145" y="25"/>
                    <a:pt x="145" y="25"/>
                  </a:cubicBezTo>
                  <a:cubicBezTo>
                    <a:pt x="145" y="25"/>
                    <a:pt x="146" y="25"/>
                    <a:pt x="148" y="26"/>
                  </a:cubicBezTo>
                  <a:cubicBezTo>
                    <a:pt x="149" y="27"/>
                    <a:pt x="148" y="27"/>
                    <a:pt x="148" y="27"/>
                  </a:cubicBezTo>
                  <a:cubicBezTo>
                    <a:pt x="148" y="28"/>
                    <a:pt x="148" y="29"/>
                    <a:pt x="147" y="29"/>
                  </a:cubicBezTo>
                  <a:cubicBezTo>
                    <a:pt x="147" y="30"/>
                    <a:pt x="147" y="30"/>
                    <a:pt x="147" y="30"/>
                  </a:cubicBezTo>
                  <a:cubicBezTo>
                    <a:pt x="146" y="30"/>
                    <a:pt x="146" y="30"/>
                    <a:pt x="146" y="30"/>
                  </a:cubicBezTo>
                  <a:cubicBezTo>
                    <a:pt x="146" y="30"/>
                    <a:pt x="143" y="31"/>
                    <a:pt x="143" y="30"/>
                  </a:cubicBezTo>
                  <a:cubicBezTo>
                    <a:pt x="142" y="30"/>
                    <a:pt x="143" y="30"/>
                    <a:pt x="143" y="30"/>
                  </a:cubicBezTo>
                  <a:cubicBezTo>
                    <a:pt x="142" y="30"/>
                    <a:pt x="142" y="30"/>
                    <a:pt x="142" y="30"/>
                  </a:cubicBezTo>
                  <a:cubicBezTo>
                    <a:pt x="142" y="30"/>
                    <a:pt x="139" y="28"/>
                    <a:pt x="139" y="28"/>
                  </a:cubicBezTo>
                  <a:cubicBezTo>
                    <a:pt x="139" y="27"/>
                    <a:pt x="139" y="27"/>
                    <a:pt x="139" y="27"/>
                  </a:cubicBezTo>
                  <a:cubicBezTo>
                    <a:pt x="139" y="27"/>
                    <a:pt x="138" y="26"/>
                    <a:pt x="138" y="26"/>
                  </a:cubicBezTo>
                  <a:cubicBezTo>
                    <a:pt x="137" y="26"/>
                    <a:pt x="137" y="27"/>
                    <a:pt x="137" y="27"/>
                  </a:cubicBezTo>
                  <a:cubicBezTo>
                    <a:pt x="136" y="27"/>
                    <a:pt x="135" y="27"/>
                    <a:pt x="134" y="27"/>
                  </a:cubicBezTo>
                  <a:cubicBezTo>
                    <a:pt x="134" y="27"/>
                    <a:pt x="134" y="28"/>
                    <a:pt x="133" y="28"/>
                  </a:cubicBezTo>
                  <a:cubicBezTo>
                    <a:pt x="133" y="29"/>
                    <a:pt x="133" y="29"/>
                    <a:pt x="133" y="30"/>
                  </a:cubicBezTo>
                  <a:cubicBezTo>
                    <a:pt x="132" y="30"/>
                    <a:pt x="132" y="31"/>
                    <a:pt x="132" y="31"/>
                  </a:cubicBezTo>
                  <a:cubicBezTo>
                    <a:pt x="132" y="32"/>
                    <a:pt x="132" y="32"/>
                    <a:pt x="132" y="32"/>
                  </a:cubicBezTo>
                  <a:cubicBezTo>
                    <a:pt x="131" y="34"/>
                    <a:pt x="131" y="34"/>
                    <a:pt x="131" y="34"/>
                  </a:cubicBezTo>
                  <a:cubicBezTo>
                    <a:pt x="132" y="34"/>
                    <a:pt x="132" y="34"/>
                    <a:pt x="132" y="34"/>
                  </a:cubicBezTo>
                  <a:cubicBezTo>
                    <a:pt x="132" y="34"/>
                    <a:pt x="132" y="36"/>
                    <a:pt x="132" y="36"/>
                  </a:cubicBezTo>
                  <a:cubicBezTo>
                    <a:pt x="132" y="37"/>
                    <a:pt x="132" y="37"/>
                    <a:pt x="132" y="37"/>
                  </a:cubicBezTo>
                  <a:cubicBezTo>
                    <a:pt x="133" y="38"/>
                    <a:pt x="134" y="37"/>
                    <a:pt x="134" y="37"/>
                  </a:cubicBezTo>
                  <a:cubicBezTo>
                    <a:pt x="134" y="37"/>
                    <a:pt x="135" y="38"/>
                    <a:pt x="135" y="39"/>
                  </a:cubicBezTo>
                  <a:cubicBezTo>
                    <a:pt x="136" y="39"/>
                    <a:pt x="135" y="40"/>
                    <a:pt x="135" y="40"/>
                  </a:cubicBezTo>
                  <a:cubicBezTo>
                    <a:pt x="135" y="40"/>
                    <a:pt x="134" y="41"/>
                    <a:pt x="134" y="41"/>
                  </a:cubicBezTo>
                  <a:cubicBezTo>
                    <a:pt x="133" y="41"/>
                    <a:pt x="133" y="41"/>
                    <a:pt x="134" y="42"/>
                  </a:cubicBezTo>
                  <a:cubicBezTo>
                    <a:pt x="134" y="43"/>
                    <a:pt x="135" y="43"/>
                    <a:pt x="135" y="43"/>
                  </a:cubicBezTo>
                  <a:cubicBezTo>
                    <a:pt x="136" y="43"/>
                    <a:pt x="136" y="46"/>
                    <a:pt x="136" y="46"/>
                  </a:cubicBezTo>
                  <a:cubicBezTo>
                    <a:pt x="136" y="47"/>
                    <a:pt x="135" y="48"/>
                    <a:pt x="135" y="48"/>
                  </a:cubicBezTo>
                  <a:cubicBezTo>
                    <a:pt x="135" y="48"/>
                    <a:pt x="135" y="48"/>
                    <a:pt x="135" y="48"/>
                  </a:cubicBezTo>
                  <a:cubicBezTo>
                    <a:pt x="134" y="48"/>
                    <a:pt x="134" y="48"/>
                    <a:pt x="134" y="49"/>
                  </a:cubicBezTo>
                  <a:cubicBezTo>
                    <a:pt x="134" y="49"/>
                    <a:pt x="132" y="49"/>
                    <a:pt x="132" y="49"/>
                  </a:cubicBezTo>
                  <a:cubicBezTo>
                    <a:pt x="132" y="49"/>
                    <a:pt x="133" y="47"/>
                    <a:pt x="132" y="47"/>
                  </a:cubicBezTo>
                  <a:cubicBezTo>
                    <a:pt x="132" y="46"/>
                    <a:pt x="131" y="46"/>
                    <a:pt x="130" y="45"/>
                  </a:cubicBezTo>
                  <a:cubicBezTo>
                    <a:pt x="129" y="43"/>
                    <a:pt x="130" y="43"/>
                    <a:pt x="130" y="43"/>
                  </a:cubicBezTo>
                  <a:cubicBezTo>
                    <a:pt x="130" y="43"/>
                    <a:pt x="130" y="43"/>
                    <a:pt x="129" y="42"/>
                  </a:cubicBezTo>
                  <a:cubicBezTo>
                    <a:pt x="129" y="41"/>
                    <a:pt x="129" y="40"/>
                    <a:pt x="129" y="40"/>
                  </a:cubicBezTo>
                  <a:cubicBezTo>
                    <a:pt x="129" y="40"/>
                    <a:pt x="127" y="40"/>
                    <a:pt x="126" y="40"/>
                  </a:cubicBezTo>
                  <a:cubicBezTo>
                    <a:pt x="124" y="40"/>
                    <a:pt x="125" y="41"/>
                    <a:pt x="125" y="41"/>
                  </a:cubicBezTo>
                  <a:cubicBezTo>
                    <a:pt x="123" y="41"/>
                    <a:pt x="123" y="41"/>
                    <a:pt x="123" y="41"/>
                  </a:cubicBezTo>
                  <a:cubicBezTo>
                    <a:pt x="123" y="41"/>
                    <a:pt x="122" y="42"/>
                    <a:pt x="122" y="42"/>
                  </a:cubicBezTo>
                  <a:cubicBezTo>
                    <a:pt x="121" y="43"/>
                    <a:pt x="121" y="42"/>
                    <a:pt x="120" y="42"/>
                  </a:cubicBezTo>
                  <a:cubicBezTo>
                    <a:pt x="120" y="42"/>
                    <a:pt x="119" y="42"/>
                    <a:pt x="119" y="42"/>
                  </a:cubicBezTo>
                  <a:cubicBezTo>
                    <a:pt x="119" y="42"/>
                    <a:pt x="118" y="43"/>
                    <a:pt x="119" y="44"/>
                  </a:cubicBezTo>
                  <a:cubicBezTo>
                    <a:pt x="119" y="45"/>
                    <a:pt x="119" y="45"/>
                    <a:pt x="118" y="45"/>
                  </a:cubicBezTo>
                  <a:cubicBezTo>
                    <a:pt x="118" y="46"/>
                    <a:pt x="116" y="45"/>
                    <a:pt x="114" y="45"/>
                  </a:cubicBezTo>
                  <a:cubicBezTo>
                    <a:pt x="111" y="45"/>
                    <a:pt x="113" y="44"/>
                    <a:pt x="112" y="44"/>
                  </a:cubicBezTo>
                  <a:cubicBezTo>
                    <a:pt x="112" y="43"/>
                    <a:pt x="110" y="43"/>
                    <a:pt x="110" y="42"/>
                  </a:cubicBezTo>
                  <a:cubicBezTo>
                    <a:pt x="110" y="40"/>
                    <a:pt x="110" y="40"/>
                    <a:pt x="110" y="39"/>
                  </a:cubicBezTo>
                  <a:cubicBezTo>
                    <a:pt x="110" y="38"/>
                    <a:pt x="109" y="37"/>
                    <a:pt x="109" y="37"/>
                  </a:cubicBezTo>
                  <a:cubicBezTo>
                    <a:pt x="108" y="36"/>
                    <a:pt x="109" y="35"/>
                    <a:pt x="110" y="35"/>
                  </a:cubicBezTo>
                  <a:cubicBezTo>
                    <a:pt x="110" y="34"/>
                    <a:pt x="109" y="34"/>
                    <a:pt x="109" y="34"/>
                  </a:cubicBezTo>
                  <a:cubicBezTo>
                    <a:pt x="107" y="35"/>
                    <a:pt x="107" y="35"/>
                    <a:pt x="107" y="35"/>
                  </a:cubicBezTo>
                  <a:cubicBezTo>
                    <a:pt x="106" y="35"/>
                    <a:pt x="106" y="35"/>
                    <a:pt x="106" y="35"/>
                  </a:cubicBezTo>
                  <a:cubicBezTo>
                    <a:pt x="106" y="35"/>
                    <a:pt x="105" y="34"/>
                    <a:pt x="104" y="34"/>
                  </a:cubicBezTo>
                  <a:cubicBezTo>
                    <a:pt x="104" y="33"/>
                    <a:pt x="103" y="34"/>
                    <a:pt x="103" y="34"/>
                  </a:cubicBezTo>
                  <a:cubicBezTo>
                    <a:pt x="101" y="36"/>
                    <a:pt x="101" y="36"/>
                    <a:pt x="101" y="36"/>
                  </a:cubicBezTo>
                  <a:cubicBezTo>
                    <a:pt x="101" y="37"/>
                    <a:pt x="101" y="37"/>
                    <a:pt x="101" y="37"/>
                  </a:cubicBezTo>
                  <a:cubicBezTo>
                    <a:pt x="102" y="39"/>
                    <a:pt x="102" y="39"/>
                    <a:pt x="102" y="39"/>
                  </a:cubicBezTo>
                  <a:cubicBezTo>
                    <a:pt x="102" y="41"/>
                    <a:pt x="102" y="41"/>
                    <a:pt x="102" y="41"/>
                  </a:cubicBezTo>
                  <a:cubicBezTo>
                    <a:pt x="102" y="41"/>
                    <a:pt x="102" y="42"/>
                    <a:pt x="102" y="43"/>
                  </a:cubicBezTo>
                  <a:cubicBezTo>
                    <a:pt x="102" y="43"/>
                    <a:pt x="102" y="44"/>
                    <a:pt x="102" y="44"/>
                  </a:cubicBezTo>
                  <a:cubicBezTo>
                    <a:pt x="102" y="45"/>
                    <a:pt x="102" y="45"/>
                    <a:pt x="102" y="45"/>
                  </a:cubicBezTo>
                  <a:cubicBezTo>
                    <a:pt x="102" y="45"/>
                    <a:pt x="101" y="46"/>
                    <a:pt x="101" y="47"/>
                  </a:cubicBezTo>
                  <a:cubicBezTo>
                    <a:pt x="101" y="47"/>
                    <a:pt x="101" y="48"/>
                    <a:pt x="101" y="49"/>
                  </a:cubicBezTo>
                  <a:cubicBezTo>
                    <a:pt x="100" y="50"/>
                    <a:pt x="100" y="50"/>
                    <a:pt x="100" y="50"/>
                  </a:cubicBezTo>
                  <a:cubicBezTo>
                    <a:pt x="100" y="50"/>
                    <a:pt x="99" y="51"/>
                    <a:pt x="99" y="52"/>
                  </a:cubicBezTo>
                  <a:cubicBezTo>
                    <a:pt x="99" y="52"/>
                    <a:pt x="97" y="52"/>
                    <a:pt x="97" y="52"/>
                  </a:cubicBezTo>
                  <a:cubicBezTo>
                    <a:pt x="97" y="52"/>
                    <a:pt x="96" y="54"/>
                    <a:pt x="95" y="54"/>
                  </a:cubicBezTo>
                  <a:cubicBezTo>
                    <a:pt x="95" y="54"/>
                    <a:pt x="95" y="56"/>
                    <a:pt x="95" y="57"/>
                  </a:cubicBezTo>
                  <a:cubicBezTo>
                    <a:pt x="95" y="57"/>
                    <a:pt x="95" y="58"/>
                    <a:pt x="95" y="58"/>
                  </a:cubicBezTo>
                  <a:cubicBezTo>
                    <a:pt x="93" y="59"/>
                    <a:pt x="93" y="59"/>
                    <a:pt x="93" y="59"/>
                  </a:cubicBezTo>
                  <a:cubicBezTo>
                    <a:pt x="93" y="59"/>
                    <a:pt x="94" y="61"/>
                    <a:pt x="94" y="61"/>
                  </a:cubicBezTo>
                  <a:cubicBezTo>
                    <a:pt x="94" y="62"/>
                    <a:pt x="93" y="62"/>
                    <a:pt x="93" y="62"/>
                  </a:cubicBezTo>
                  <a:cubicBezTo>
                    <a:pt x="92" y="63"/>
                    <a:pt x="93" y="63"/>
                    <a:pt x="93" y="64"/>
                  </a:cubicBezTo>
                  <a:cubicBezTo>
                    <a:pt x="92" y="65"/>
                    <a:pt x="93" y="65"/>
                    <a:pt x="93" y="65"/>
                  </a:cubicBezTo>
                  <a:cubicBezTo>
                    <a:pt x="93" y="66"/>
                    <a:pt x="96" y="67"/>
                    <a:pt x="96" y="67"/>
                  </a:cubicBezTo>
                  <a:cubicBezTo>
                    <a:pt x="96" y="67"/>
                    <a:pt x="96" y="67"/>
                    <a:pt x="95" y="68"/>
                  </a:cubicBezTo>
                  <a:cubicBezTo>
                    <a:pt x="93" y="69"/>
                    <a:pt x="94" y="71"/>
                    <a:pt x="94" y="71"/>
                  </a:cubicBezTo>
                  <a:cubicBezTo>
                    <a:pt x="93" y="72"/>
                    <a:pt x="93" y="72"/>
                    <a:pt x="93" y="72"/>
                  </a:cubicBezTo>
                  <a:cubicBezTo>
                    <a:pt x="93" y="72"/>
                    <a:pt x="92" y="71"/>
                    <a:pt x="91" y="71"/>
                  </a:cubicBezTo>
                  <a:cubicBezTo>
                    <a:pt x="91" y="71"/>
                    <a:pt x="91" y="71"/>
                    <a:pt x="89" y="71"/>
                  </a:cubicBezTo>
                  <a:cubicBezTo>
                    <a:pt x="87" y="71"/>
                    <a:pt x="89" y="70"/>
                    <a:pt x="89" y="70"/>
                  </a:cubicBezTo>
                  <a:cubicBezTo>
                    <a:pt x="89" y="70"/>
                    <a:pt x="89" y="68"/>
                    <a:pt x="89" y="67"/>
                  </a:cubicBezTo>
                  <a:cubicBezTo>
                    <a:pt x="89" y="67"/>
                    <a:pt x="89" y="67"/>
                    <a:pt x="89" y="67"/>
                  </a:cubicBezTo>
                  <a:cubicBezTo>
                    <a:pt x="89" y="67"/>
                    <a:pt x="89" y="66"/>
                    <a:pt x="88" y="65"/>
                  </a:cubicBezTo>
                  <a:cubicBezTo>
                    <a:pt x="88" y="64"/>
                    <a:pt x="87" y="64"/>
                    <a:pt x="87" y="64"/>
                  </a:cubicBezTo>
                  <a:cubicBezTo>
                    <a:pt x="84" y="62"/>
                    <a:pt x="84" y="62"/>
                    <a:pt x="84" y="62"/>
                  </a:cubicBezTo>
                  <a:cubicBezTo>
                    <a:pt x="84" y="62"/>
                    <a:pt x="85" y="60"/>
                    <a:pt x="86" y="59"/>
                  </a:cubicBezTo>
                  <a:cubicBezTo>
                    <a:pt x="86" y="59"/>
                    <a:pt x="86" y="59"/>
                    <a:pt x="86" y="59"/>
                  </a:cubicBezTo>
                  <a:cubicBezTo>
                    <a:pt x="86" y="59"/>
                    <a:pt x="86" y="59"/>
                    <a:pt x="87" y="58"/>
                  </a:cubicBezTo>
                  <a:cubicBezTo>
                    <a:pt x="87" y="57"/>
                    <a:pt x="86" y="57"/>
                    <a:pt x="86" y="57"/>
                  </a:cubicBezTo>
                  <a:cubicBezTo>
                    <a:pt x="85" y="57"/>
                    <a:pt x="85" y="57"/>
                    <a:pt x="85" y="57"/>
                  </a:cubicBezTo>
                  <a:cubicBezTo>
                    <a:pt x="84" y="56"/>
                    <a:pt x="84" y="56"/>
                    <a:pt x="84" y="56"/>
                  </a:cubicBezTo>
                  <a:cubicBezTo>
                    <a:pt x="84" y="56"/>
                    <a:pt x="82" y="57"/>
                    <a:pt x="82" y="56"/>
                  </a:cubicBezTo>
                  <a:cubicBezTo>
                    <a:pt x="81" y="56"/>
                    <a:pt x="79" y="56"/>
                    <a:pt x="79" y="55"/>
                  </a:cubicBezTo>
                  <a:cubicBezTo>
                    <a:pt x="79" y="55"/>
                    <a:pt x="78" y="55"/>
                    <a:pt x="77" y="55"/>
                  </a:cubicBezTo>
                  <a:cubicBezTo>
                    <a:pt x="77" y="55"/>
                    <a:pt x="76" y="55"/>
                    <a:pt x="76" y="55"/>
                  </a:cubicBezTo>
                  <a:cubicBezTo>
                    <a:pt x="75" y="54"/>
                    <a:pt x="74" y="53"/>
                    <a:pt x="74" y="53"/>
                  </a:cubicBezTo>
                  <a:cubicBezTo>
                    <a:pt x="74" y="52"/>
                    <a:pt x="73" y="51"/>
                    <a:pt x="73" y="51"/>
                  </a:cubicBezTo>
                  <a:cubicBezTo>
                    <a:pt x="72" y="51"/>
                    <a:pt x="72" y="51"/>
                    <a:pt x="72" y="51"/>
                  </a:cubicBezTo>
                  <a:cubicBezTo>
                    <a:pt x="72" y="51"/>
                    <a:pt x="71" y="49"/>
                    <a:pt x="70" y="49"/>
                  </a:cubicBezTo>
                  <a:cubicBezTo>
                    <a:pt x="70" y="49"/>
                    <a:pt x="70" y="48"/>
                    <a:pt x="70" y="48"/>
                  </a:cubicBezTo>
                  <a:cubicBezTo>
                    <a:pt x="69" y="47"/>
                    <a:pt x="69" y="47"/>
                    <a:pt x="69" y="47"/>
                  </a:cubicBezTo>
                  <a:cubicBezTo>
                    <a:pt x="69" y="47"/>
                    <a:pt x="69" y="46"/>
                    <a:pt x="69" y="45"/>
                  </a:cubicBezTo>
                  <a:cubicBezTo>
                    <a:pt x="69" y="45"/>
                    <a:pt x="70" y="43"/>
                    <a:pt x="70" y="43"/>
                  </a:cubicBezTo>
                  <a:cubicBezTo>
                    <a:pt x="70" y="43"/>
                    <a:pt x="69" y="41"/>
                    <a:pt x="69" y="40"/>
                  </a:cubicBezTo>
                  <a:cubicBezTo>
                    <a:pt x="69" y="39"/>
                    <a:pt x="70" y="37"/>
                    <a:pt x="70" y="37"/>
                  </a:cubicBezTo>
                  <a:cubicBezTo>
                    <a:pt x="70" y="37"/>
                    <a:pt x="66" y="38"/>
                    <a:pt x="65" y="39"/>
                  </a:cubicBezTo>
                  <a:cubicBezTo>
                    <a:pt x="64" y="39"/>
                    <a:pt x="64" y="40"/>
                    <a:pt x="64" y="40"/>
                  </a:cubicBezTo>
                  <a:cubicBezTo>
                    <a:pt x="64" y="40"/>
                    <a:pt x="64" y="41"/>
                    <a:pt x="64" y="42"/>
                  </a:cubicBezTo>
                  <a:cubicBezTo>
                    <a:pt x="63" y="42"/>
                    <a:pt x="63" y="42"/>
                    <a:pt x="63" y="42"/>
                  </a:cubicBezTo>
                  <a:cubicBezTo>
                    <a:pt x="63" y="42"/>
                    <a:pt x="61" y="44"/>
                    <a:pt x="60" y="44"/>
                  </a:cubicBezTo>
                  <a:cubicBezTo>
                    <a:pt x="60" y="45"/>
                    <a:pt x="60" y="45"/>
                    <a:pt x="59" y="45"/>
                  </a:cubicBezTo>
                  <a:cubicBezTo>
                    <a:pt x="58" y="45"/>
                    <a:pt x="57" y="46"/>
                    <a:pt x="57" y="46"/>
                  </a:cubicBezTo>
                  <a:cubicBezTo>
                    <a:pt x="56" y="47"/>
                    <a:pt x="56" y="47"/>
                    <a:pt x="56" y="47"/>
                  </a:cubicBezTo>
                  <a:cubicBezTo>
                    <a:pt x="57" y="48"/>
                    <a:pt x="57" y="48"/>
                    <a:pt x="57" y="48"/>
                  </a:cubicBezTo>
                  <a:cubicBezTo>
                    <a:pt x="58" y="51"/>
                    <a:pt x="58" y="51"/>
                    <a:pt x="58" y="51"/>
                  </a:cubicBezTo>
                  <a:cubicBezTo>
                    <a:pt x="57" y="53"/>
                    <a:pt x="57" y="53"/>
                    <a:pt x="57" y="53"/>
                  </a:cubicBezTo>
                  <a:cubicBezTo>
                    <a:pt x="57" y="53"/>
                    <a:pt x="57" y="53"/>
                    <a:pt x="57" y="54"/>
                  </a:cubicBezTo>
                  <a:cubicBezTo>
                    <a:pt x="56" y="56"/>
                    <a:pt x="56" y="56"/>
                    <a:pt x="56" y="56"/>
                  </a:cubicBezTo>
                  <a:cubicBezTo>
                    <a:pt x="55" y="57"/>
                    <a:pt x="55" y="57"/>
                    <a:pt x="55" y="57"/>
                  </a:cubicBezTo>
                  <a:cubicBezTo>
                    <a:pt x="54" y="58"/>
                    <a:pt x="54" y="58"/>
                    <a:pt x="54" y="58"/>
                  </a:cubicBezTo>
                  <a:cubicBezTo>
                    <a:pt x="54" y="58"/>
                    <a:pt x="54" y="59"/>
                    <a:pt x="54" y="60"/>
                  </a:cubicBezTo>
                  <a:cubicBezTo>
                    <a:pt x="54" y="60"/>
                    <a:pt x="54" y="61"/>
                    <a:pt x="53" y="62"/>
                  </a:cubicBezTo>
                  <a:cubicBezTo>
                    <a:pt x="52" y="63"/>
                    <a:pt x="52" y="63"/>
                    <a:pt x="52" y="63"/>
                  </a:cubicBezTo>
                  <a:cubicBezTo>
                    <a:pt x="52" y="63"/>
                    <a:pt x="51" y="63"/>
                    <a:pt x="50" y="63"/>
                  </a:cubicBezTo>
                  <a:cubicBezTo>
                    <a:pt x="49" y="63"/>
                    <a:pt x="49" y="64"/>
                    <a:pt x="48" y="64"/>
                  </a:cubicBezTo>
                  <a:cubicBezTo>
                    <a:pt x="46" y="64"/>
                    <a:pt x="47" y="65"/>
                    <a:pt x="47" y="66"/>
                  </a:cubicBezTo>
                  <a:cubicBezTo>
                    <a:pt x="47" y="66"/>
                    <a:pt x="47" y="66"/>
                    <a:pt x="47" y="67"/>
                  </a:cubicBezTo>
                  <a:cubicBezTo>
                    <a:pt x="46" y="67"/>
                    <a:pt x="44" y="67"/>
                    <a:pt x="44" y="66"/>
                  </a:cubicBezTo>
                  <a:cubicBezTo>
                    <a:pt x="43" y="66"/>
                    <a:pt x="43" y="66"/>
                    <a:pt x="42" y="66"/>
                  </a:cubicBezTo>
                  <a:cubicBezTo>
                    <a:pt x="42" y="67"/>
                    <a:pt x="41" y="65"/>
                    <a:pt x="41" y="65"/>
                  </a:cubicBezTo>
                  <a:cubicBezTo>
                    <a:pt x="41" y="65"/>
                    <a:pt x="40" y="64"/>
                    <a:pt x="40" y="64"/>
                  </a:cubicBezTo>
                  <a:cubicBezTo>
                    <a:pt x="40" y="63"/>
                    <a:pt x="38" y="64"/>
                    <a:pt x="38" y="64"/>
                  </a:cubicBezTo>
                  <a:cubicBezTo>
                    <a:pt x="37" y="63"/>
                    <a:pt x="35" y="63"/>
                    <a:pt x="35" y="63"/>
                  </a:cubicBezTo>
                  <a:cubicBezTo>
                    <a:pt x="34" y="63"/>
                    <a:pt x="35" y="64"/>
                    <a:pt x="35" y="64"/>
                  </a:cubicBezTo>
                  <a:cubicBezTo>
                    <a:pt x="35" y="64"/>
                    <a:pt x="34" y="64"/>
                    <a:pt x="33" y="64"/>
                  </a:cubicBezTo>
                  <a:cubicBezTo>
                    <a:pt x="32" y="64"/>
                    <a:pt x="32" y="65"/>
                    <a:pt x="32" y="65"/>
                  </a:cubicBezTo>
                  <a:cubicBezTo>
                    <a:pt x="32" y="67"/>
                    <a:pt x="32" y="67"/>
                    <a:pt x="32" y="67"/>
                  </a:cubicBezTo>
                  <a:cubicBezTo>
                    <a:pt x="32" y="67"/>
                    <a:pt x="29" y="67"/>
                    <a:pt x="28" y="67"/>
                  </a:cubicBezTo>
                  <a:cubicBezTo>
                    <a:pt x="27" y="67"/>
                    <a:pt x="26" y="66"/>
                    <a:pt x="25" y="66"/>
                  </a:cubicBezTo>
                  <a:cubicBezTo>
                    <a:pt x="24" y="66"/>
                    <a:pt x="23" y="67"/>
                    <a:pt x="23" y="67"/>
                  </a:cubicBezTo>
                  <a:cubicBezTo>
                    <a:pt x="23" y="67"/>
                    <a:pt x="21" y="68"/>
                    <a:pt x="21" y="68"/>
                  </a:cubicBezTo>
                  <a:cubicBezTo>
                    <a:pt x="21" y="68"/>
                    <a:pt x="20" y="69"/>
                    <a:pt x="19" y="69"/>
                  </a:cubicBezTo>
                  <a:cubicBezTo>
                    <a:pt x="18" y="69"/>
                    <a:pt x="18" y="68"/>
                    <a:pt x="18" y="68"/>
                  </a:cubicBezTo>
                  <a:cubicBezTo>
                    <a:pt x="18" y="68"/>
                    <a:pt x="16" y="66"/>
                    <a:pt x="16" y="66"/>
                  </a:cubicBezTo>
                  <a:cubicBezTo>
                    <a:pt x="16" y="66"/>
                    <a:pt x="16" y="66"/>
                    <a:pt x="16" y="66"/>
                  </a:cubicBezTo>
                  <a:cubicBezTo>
                    <a:pt x="12" y="68"/>
                    <a:pt x="12" y="68"/>
                    <a:pt x="12" y="68"/>
                  </a:cubicBezTo>
                  <a:cubicBezTo>
                    <a:pt x="7" y="72"/>
                    <a:pt x="7" y="72"/>
                    <a:pt x="7" y="72"/>
                  </a:cubicBezTo>
                  <a:cubicBezTo>
                    <a:pt x="7" y="77"/>
                    <a:pt x="7" y="77"/>
                    <a:pt x="7" y="77"/>
                  </a:cubicBezTo>
                  <a:cubicBezTo>
                    <a:pt x="11" y="79"/>
                    <a:pt x="9" y="81"/>
                    <a:pt x="18" y="85"/>
                  </a:cubicBezTo>
                  <a:cubicBezTo>
                    <a:pt x="19" y="85"/>
                    <a:pt x="21" y="90"/>
                    <a:pt x="21" y="90"/>
                  </a:cubicBezTo>
                  <a:cubicBezTo>
                    <a:pt x="21" y="91"/>
                    <a:pt x="19" y="99"/>
                    <a:pt x="18" y="100"/>
                  </a:cubicBezTo>
                  <a:cubicBezTo>
                    <a:pt x="16" y="101"/>
                    <a:pt x="14" y="105"/>
                    <a:pt x="14" y="105"/>
                  </a:cubicBezTo>
                  <a:cubicBezTo>
                    <a:pt x="14" y="105"/>
                    <a:pt x="10" y="109"/>
                    <a:pt x="9" y="109"/>
                  </a:cubicBezTo>
                  <a:cubicBezTo>
                    <a:pt x="8" y="109"/>
                    <a:pt x="5" y="110"/>
                    <a:pt x="4" y="110"/>
                  </a:cubicBezTo>
                  <a:cubicBezTo>
                    <a:pt x="4" y="110"/>
                    <a:pt x="0" y="110"/>
                    <a:pt x="1" y="111"/>
                  </a:cubicBezTo>
                  <a:cubicBezTo>
                    <a:pt x="1" y="111"/>
                    <a:pt x="1" y="113"/>
                    <a:pt x="1" y="113"/>
                  </a:cubicBezTo>
                  <a:cubicBezTo>
                    <a:pt x="2" y="114"/>
                    <a:pt x="5" y="118"/>
                    <a:pt x="5" y="118"/>
                  </a:cubicBezTo>
                  <a:cubicBezTo>
                    <a:pt x="10" y="121"/>
                    <a:pt x="10" y="121"/>
                    <a:pt x="10" y="121"/>
                  </a:cubicBezTo>
                  <a:cubicBezTo>
                    <a:pt x="13" y="124"/>
                    <a:pt x="13" y="124"/>
                    <a:pt x="13" y="124"/>
                  </a:cubicBezTo>
                  <a:cubicBezTo>
                    <a:pt x="14" y="134"/>
                    <a:pt x="14" y="134"/>
                    <a:pt x="14" y="134"/>
                  </a:cubicBezTo>
                  <a:cubicBezTo>
                    <a:pt x="10" y="140"/>
                    <a:pt x="10" y="140"/>
                    <a:pt x="10" y="140"/>
                  </a:cubicBezTo>
                  <a:cubicBezTo>
                    <a:pt x="6" y="145"/>
                    <a:pt x="8" y="142"/>
                    <a:pt x="9" y="149"/>
                  </a:cubicBezTo>
                  <a:cubicBezTo>
                    <a:pt x="12" y="149"/>
                    <a:pt x="12" y="149"/>
                    <a:pt x="12" y="149"/>
                  </a:cubicBezTo>
                  <a:cubicBezTo>
                    <a:pt x="17" y="157"/>
                    <a:pt x="17" y="157"/>
                    <a:pt x="17" y="157"/>
                  </a:cubicBezTo>
                  <a:cubicBezTo>
                    <a:pt x="27" y="161"/>
                    <a:pt x="27" y="161"/>
                    <a:pt x="27" y="161"/>
                  </a:cubicBezTo>
                  <a:cubicBezTo>
                    <a:pt x="36" y="161"/>
                    <a:pt x="36" y="161"/>
                    <a:pt x="36" y="161"/>
                  </a:cubicBezTo>
                  <a:cubicBezTo>
                    <a:pt x="40" y="164"/>
                    <a:pt x="40" y="164"/>
                    <a:pt x="40" y="164"/>
                  </a:cubicBezTo>
                  <a:cubicBezTo>
                    <a:pt x="37" y="175"/>
                    <a:pt x="37" y="175"/>
                    <a:pt x="37" y="175"/>
                  </a:cubicBezTo>
                  <a:cubicBezTo>
                    <a:pt x="31" y="180"/>
                    <a:pt x="31" y="180"/>
                    <a:pt x="31" y="180"/>
                  </a:cubicBezTo>
                  <a:cubicBezTo>
                    <a:pt x="31" y="180"/>
                    <a:pt x="31" y="180"/>
                    <a:pt x="30" y="180"/>
                  </a:cubicBezTo>
                  <a:cubicBezTo>
                    <a:pt x="30" y="180"/>
                    <a:pt x="31" y="181"/>
                    <a:pt x="34" y="182"/>
                  </a:cubicBezTo>
                  <a:cubicBezTo>
                    <a:pt x="36" y="182"/>
                    <a:pt x="36" y="184"/>
                    <a:pt x="39" y="183"/>
                  </a:cubicBezTo>
                  <a:cubicBezTo>
                    <a:pt x="42" y="182"/>
                    <a:pt x="46" y="181"/>
                    <a:pt x="47" y="180"/>
                  </a:cubicBezTo>
                  <a:cubicBezTo>
                    <a:pt x="48" y="178"/>
                    <a:pt x="50" y="177"/>
                    <a:pt x="51" y="176"/>
                  </a:cubicBezTo>
                  <a:cubicBezTo>
                    <a:pt x="52" y="174"/>
                    <a:pt x="58" y="167"/>
                    <a:pt x="59" y="167"/>
                  </a:cubicBezTo>
                  <a:cubicBezTo>
                    <a:pt x="59" y="167"/>
                    <a:pt x="65" y="159"/>
                    <a:pt x="66" y="158"/>
                  </a:cubicBezTo>
                  <a:cubicBezTo>
                    <a:pt x="67" y="157"/>
                    <a:pt x="75" y="151"/>
                    <a:pt x="75" y="151"/>
                  </a:cubicBezTo>
                  <a:cubicBezTo>
                    <a:pt x="86" y="147"/>
                    <a:pt x="86" y="147"/>
                    <a:pt x="86" y="147"/>
                  </a:cubicBezTo>
                  <a:cubicBezTo>
                    <a:pt x="86" y="147"/>
                    <a:pt x="91" y="152"/>
                    <a:pt x="92" y="153"/>
                  </a:cubicBezTo>
                  <a:cubicBezTo>
                    <a:pt x="93" y="153"/>
                    <a:pt x="104" y="158"/>
                    <a:pt x="104" y="158"/>
                  </a:cubicBezTo>
                  <a:cubicBezTo>
                    <a:pt x="104" y="158"/>
                    <a:pt x="111" y="161"/>
                    <a:pt x="112" y="162"/>
                  </a:cubicBezTo>
                  <a:cubicBezTo>
                    <a:pt x="112" y="163"/>
                    <a:pt x="118" y="168"/>
                    <a:pt x="118" y="168"/>
                  </a:cubicBezTo>
                  <a:cubicBezTo>
                    <a:pt x="122" y="170"/>
                    <a:pt x="122" y="170"/>
                    <a:pt x="122" y="170"/>
                  </a:cubicBezTo>
                  <a:cubicBezTo>
                    <a:pt x="125" y="167"/>
                    <a:pt x="125" y="167"/>
                    <a:pt x="125" y="167"/>
                  </a:cubicBezTo>
                  <a:cubicBezTo>
                    <a:pt x="129" y="169"/>
                    <a:pt x="129" y="169"/>
                    <a:pt x="129" y="169"/>
                  </a:cubicBezTo>
                  <a:cubicBezTo>
                    <a:pt x="136" y="173"/>
                    <a:pt x="136" y="173"/>
                    <a:pt x="136" y="173"/>
                  </a:cubicBezTo>
                  <a:cubicBezTo>
                    <a:pt x="139" y="179"/>
                    <a:pt x="139" y="179"/>
                    <a:pt x="139" y="179"/>
                  </a:cubicBezTo>
                  <a:cubicBezTo>
                    <a:pt x="139" y="179"/>
                    <a:pt x="141" y="187"/>
                    <a:pt x="141" y="190"/>
                  </a:cubicBezTo>
                  <a:cubicBezTo>
                    <a:pt x="141" y="193"/>
                    <a:pt x="142" y="198"/>
                    <a:pt x="142" y="198"/>
                  </a:cubicBezTo>
                  <a:cubicBezTo>
                    <a:pt x="151" y="202"/>
                    <a:pt x="151" y="202"/>
                    <a:pt x="151" y="202"/>
                  </a:cubicBezTo>
                  <a:cubicBezTo>
                    <a:pt x="151" y="202"/>
                    <a:pt x="151" y="211"/>
                    <a:pt x="151" y="212"/>
                  </a:cubicBezTo>
                  <a:cubicBezTo>
                    <a:pt x="151" y="214"/>
                    <a:pt x="152" y="217"/>
                    <a:pt x="152" y="220"/>
                  </a:cubicBezTo>
                  <a:cubicBezTo>
                    <a:pt x="152" y="223"/>
                    <a:pt x="152" y="226"/>
                    <a:pt x="152" y="226"/>
                  </a:cubicBezTo>
                  <a:cubicBezTo>
                    <a:pt x="156" y="229"/>
                    <a:pt x="156" y="229"/>
                    <a:pt x="156" y="229"/>
                  </a:cubicBezTo>
                  <a:cubicBezTo>
                    <a:pt x="161" y="232"/>
                    <a:pt x="161" y="232"/>
                    <a:pt x="161" y="232"/>
                  </a:cubicBezTo>
                  <a:cubicBezTo>
                    <a:pt x="162" y="237"/>
                    <a:pt x="162" y="237"/>
                    <a:pt x="162" y="237"/>
                  </a:cubicBezTo>
                  <a:cubicBezTo>
                    <a:pt x="170" y="240"/>
                    <a:pt x="170" y="240"/>
                    <a:pt x="170" y="240"/>
                  </a:cubicBezTo>
                  <a:cubicBezTo>
                    <a:pt x="172" y="246"/>
                    <a:pt x="172" y="246"/>
                    <a:pt x="172" y="246"/>
                  </a:cubicBezTo>
                  <a:cubicBezTo>
                    <a:pt x="177" y="251"/>
                    <a:pt x="177" y="251"/>
                    <a:pt x="177" y="251"/>
                  </a:cubicBezTo>
                  <a:cubicBezTo>
                    <a:pt x="177" y="255"/>
                    <a:pt x="177" y="255"/>
                    <a:pt x="177" y="255"/>
                  </a:cubicBezTo>
                  <a:cubicBezTo>
                    <a:pt x="177" y="255"/>
                    <a:pt x="177" y="257"/>
                    <a:pt x="179" y="257"/>
                  </a:cubicBezTo>
                  <a:cubicBezTo>
                    <a:pt x="181" y="257"/>
                    <a:pt x="188" y="256"/>
                    <a:pt x="188" y="256"/>
                  </a:cubicBezTo>
                  <a:cubicBezTo>
                    <a:pt x="195" y="262"/>
                    <a:pt x="195" y="262"/>
                    <a:pt x="195" y="262"/>
                  </a:cubicBezTo>
                  <a:cubicBezTo>
                    <a:pt x="203" y="269"/>
                    <a:pt x="203" y="269"/>
                    <a:pt x="203" y="269"/>
                  </a:cubicBezTo>
                  <a:cubicBezTo>
                    <a:pt x="207" y="276"/>
                    <a:pt x="207" y="276"/>
                    <a:pt x="207" y="276"/>
                  </a:cubicBezTo>
                  <a:cubicBezTo>
                    <a:pt x="213" y="278"/>
                    <a:pt x="213" y="278"/>
                    <a:pt x="213" y="278"/>
                  </a:cubicBezTo>
                  <a:cubicBezTo>
                    <a:pt x="221" y="283"/>
                    <a:pt x="221" y="283"/>
                    <a:pt x="221" y="283"/>
                  </a:cubicBezTo>
                  <a:cubicBezTo>
                    <a:pt x="224" y="290"/>
                    <a:pt x="224" y="290"/>
                    <a:pt x="224" y="290"/>
                  </a:cubicBezTo>
                  <a:cubicBezTo>
                    <a:pt x="231" y="297"/>
                    <a:pt x="231" y="297"/>
                    <a:pt x="231" y="297"/>
                  </a:cubicBezTo>
                  <a:cubicBezTo>
                    <a:pt x="235" y="299"/>
                    <a:pt x="235" y="299"/>
                    <a:pt x="235" y="299"/>
                  </a:cubicBezTo>
                  <a:cubicBezTo>
                    <a:pt x="237" y="303"/>
                    <a:pt x="237" y="303"/>
                    <a:pt x="237" y="303"/>
                  </a:cubicBezTo>
                  <a:cubicBezTo>
                    <a:pt x="241" y="305"/>
                    <a:pt x="241" y="305"/>
                    <a:pt x="241" y="305"/>
                  </a:cubicBezTo>
                  <a:cubicBezTo>
                    <a:pt x="245" y="306"/>
                    <a:pt x="245" y="306"/>
                    <a:pt x="245" y="306"/>
                  </a:cubicBezTo>
                  <a:cubicBezTo>
                    <a:pt x="251" y="307"/>
                    <a:pt x="251" y="307"/>
                    <a:pt x="251" y="307"/>
                  </a:cubicBezTo>
                  <a:cubicBezTo>
                    <a:pt x="255" y="311"/>
                    <a:pt x="255" y="311"/>
                    <a:pt x="255" y="311"/>
                  </a:cubicBezTo>
                  <a:cubicBezTo>
                    <a:pt x="255" y="311"/>
                    <a:pt x="257" y="313"/>
                    <a:pt x="257" y="314"/>
                  </a:cubicBezTo>
                  <a:cubicBezTo>
                    <a:pt x="257" y="316"/>
                    <a:pt x="255" y="317"/>
                    <a:pt x="258" y="317"/>
                  </a:cubicBezTo>
                  <a:cubicBezTo>
                    <a:pt x="261" y="317"/>
                    <a:pt x="264" y="316"/>
                    <a:pt x="264" y="316"/>
                  </a:cubicBezTo>
                  <a:cubicBezTo>
                    <a:pt x="270" y="315"/>
                    <a:pt x="270" y="315"/>
                    <a:pt x="270" y="315"/>
                  </a:cubicBezTo>
                  <a:cubicBezTo>
                    <a:pt x="274" y="315"/>
                    <a:pt x="274" y="315"/>
                    <a:pt x="274" y="315"/>
                  </a:cubicBezTo>
                  <a:cubicBezTo>
                    <a:pt x="278" y="315"/>
                    <a:pt x="278" y="315"/>
                    <a:pt x="278" y="315"/>
                  </a:cubicBezTo>
                  <a:cubicBezTo>
                    <a:pt x="285" y="314"/>
                    <a:pt x="285" y="314"/>
                    <a:pt x="285" y="314"/>
                  </a:cubicBezTo>
                  <a:cubicBezTo>
                    <a:pt x="289" y="317"/>
                    <a:pt x="289" y="317"/>
                    <a:pt x="289" y="317"/>
                  </a:cubicBezTo>
                  <a:cubicBezTo>
                    <a:pt x="300" y="330"/>
                    <a:pt x="300" y="330"/>
                    <a:pt x="300" y="330"/>
                  </a:cubicBezTo>
                  <a:cubicBezTo>
                    <a:pt x="300" y="330"/>
                    <a:pt x="303" y="335"/>
                    <a:pt x="303" y="337"/>
                  </a:cubicBezTo>
                  <a:cubicBezTo>
                    <a:pt x="303" y="338"/>
                    <a:pt x="307" y="337"/>
                    <a:pt x="308" y="337"/>
                  </a:cubicBezTo>
                  <a:cubicBezTo>
                    <a:pt x="309" y="337"/>
                    <a:pt x="317" y="337"/>
                    <a:pt x="317" y="337"/>
                  </a:cubicBezTo>
                  <a:cubicBezTo>
                    <a:pt x="323" y="341"/>
                    <a:pt x="323" y="341"/>
                    <a:pt x="323" y="341"/>
                  </a:cubicBezTo>
                  <a:cubicBezTo>
                    <a:pt x="319" y="346"/>
                    <a:pt x="319" y="346"/>
                    <a:pt x="319" y="346"/>
                  </a:cubicBezTo>
                  <a:cubicBezTo>
                    <a:pt x="325" y="349"/>
                    <a:pt x="325" y="349"/>
                    <a:pt x="325" y="349"/>
                  </a:cubicBezTo>
                  <a:cubicBezTo>
                    <a:pt x="328" y="345"/>
                    <a:pt x="328" y="345"/>
                    <a:pt x="328" y="345"/>
                  </a:cubicBezTo>
                  <a:cubicBezTo>
                    <a:pt x="334" y="346"/>
                    <a:pt x="334" y="346"/>
                    <a:pt x="334" y="346"/>
                  </a:cubicBezTo>
                  <a:cubicBezTo>
                    <a:pt x="339" y="350"/>
                    <a:pt x="339" y="350"/>
                    <a:pt x="339" y="350"/>
                  </a:cubicBezTo>
                  <a:cubicBezTo>
                    <a:pt x="340" y="353"/>
                    <a:pt x="340" y="353"/>
                    <a:pt x="340" y="353"/>
                  </a:cubicBezTo>
                  <a:cubicBezTo>
                    <a:pt x="343" y="355"/>
                    <a:pt x="343" y="355"/>
                    <a:pt x="343" y="355"/>
                  </a:cubicBezTo>
                  <a:cubicBezTo>
                    <a:pt x="342" y="360"/>
                    <a:pt x="342" y="360"/>
                    <a:pt x="342" y="360"/>
                  </a:cubicBezTo>
                  <a:cubicBezTo>
                    <a:pt x="342" y="363"/>
                    <a:pt x="342" y="363"/>
                    <a:pt x="342" y="363"/>
                  </a:cubicBezTo>
                  <a:cubicBezTo>
                    <a:pt x="344" y="367"/>
                    <a:pt x="344" y="367"/>
                    <a:pt x="344" y="367"/>
                  </a:cubicBezTo>
                  <a:cubicBezTo>
                    <a:pt x="349" y="369"/>
                    <a:pt x="349" y="369"/>
                    <a:pt x="349" y="369"/>
                  </a:cubicBezTo>
                  <a:cubicBezTo>
                    <a:pt x="354" y="372"/>
                    <a:pt x="354" y="372"/>
                    <a:pt x="354" y="372"/>
                  </a:cubicBezTo>
                  <a:cubicBezTo>
                    <a:pt x="357" y="374"/>
                    <a:pt x="357" y="374"/>
                    <a:pt x="357" y="374"/>
                  </a:cubicBezTo>
                  <a:cubicBezTo>
                    <a:pt x="361" y="374"/>
                    <a:pt x="361" y="374"/>
                    <a:pt x="361" y="374"/>
                  </a:cubicBezTo>
                  <a:cubicBezTo>
                    <a:pt x="367" y="373"/>
                    <a:pt x="367" y="373"/>
                    <a:pt x="367" y="373"/>
                  </a:cubicBezTo>
                  <a:cubicBezTo>
                    <a:pt x="374" y="374"/>
                    <a:pt x="374" y="374"/>
                    <a:pt x="374" y="374"/>
                  </a:cubicBezTo>
                  <a:cubicBezTo>
                    <a:pt x="380" y="384"/>
                    <a:pt x="380" y="384"/>
                    <a:pt x="380" y="384"/>
                  </a:cubicBezTo>
                  <a:cubicBezTo>
                    <a:pt x="383" y="393"/>
                    <a:pt x="383" y="393"/>
                    <a:pt x="383" y="393"/>
                  </a:cubicBezTo>
                  <a:cubicBezTo>
                    <a:pt x="387" y="401"/>
                    <a:pt x="387" y="401"/>
                    <a:pt x="387" y="401"/>
                  </a:cubicBezTo>
                  <a:cubicBezTo>
                    <a:pt x="390" y="406"/>
                    <a:pt x="390" y="406"/>
                    <a:pt x="390" y="406"/>
                  </a:cubicBezTo>
                  <a:cubicBezTo>
                    <a:pt x="392" y="414"/>
                    <a:pt x="392" y="414"/>
                    <a:pt x="392" y="414"/>
                  </a:cubicBezTo>
                  <a:cubicBezTo>
                    <a:pt x="395" y="418"/>
                    <a:pt x="395" y="418"/>
                    <a:pt x="395" y="418"/>
                  </a:cubicBezTo>
                  <a:cubicBezTo>
                    <a:pt x="400" y="428"/>
                    <a:pt x="400" y="428"/>
                    <a:pt x="400" y="428"/>
                  </a:cubicBezTo>
                  <a:cubicBezTo>
                    <a:pt x="402" y="432"/>
                    <a:pt x="402" y="432"/>
                    <a:pt x="402" y="432"/>
                  </a:cubicBezTo>
                  <a:cubicBezTo>
                    <a:pt x="400" y="437"/>
                    <a:pt x="400" y="437"/>
                    <a:pt x="400" y="437"/>
                  </a:cubicBezTo>
                  <a:cubicBezTo>
                    <a:pt x="400" y="437"/>
                    <a:pt x="398" y="442"/>
                    <a:pt x="397" y="442"/>
                  </a:cubicBezTo>
                  <a:cubicBezTo>
                    <a:pt x="397" y="443"/>
                    <a:pt x="394" y="444"/>
                    <a:pt x="393" y="444"/>
                  </a:cubicBezTo>
                  <a:cubicBezTo>
                    <a:pt x="392" y="445"/>
                    <a:pt x="391" y="445"/>
                    <a:pt x="390" y="446"/>
                  </a:cubicBezTo>
                  <a:cubicBezTo>
                    <a:pt x="389" y="447"/>
                    <a:pt x="388" y="450"/>
                    <a:pt x="388" y="450"/>
                  </a:cubicBezTo>
                  <a:cubicBezTo>
                    <a:pt x="391" y="456"/>
                    <a:pt x="391" y="456"/>
                    <a:pt x="391" y="456"/>
                  </a:cubicBezTo>
                  <a:cubicBezTo>
                    <a:pt x="390" y="463"/>
                    <a:pt x="390" y="463"/>
                    <a:pt x="390" y="463"/>
                  </a:cubicBezTo>
                  <a:cubicBezTo>
                    <a:pt x="388" y="469"/>
                    <a:pt x="388" y="469"/>
                    <a:pt x="388" y="469"/>
                  </a:cubicBezTo>
                  <a:close/>
                  <a:moveTo>
                    <a:pt x="57" y="345"/>
                  </a:moveTo>
                  <a:cubicBezTo>
                    <a:pt x="57" y="345"/>
                    <a:pt x="57" y="345"/>
                    <a:pt x="57" y="345"/>
                  </a:cubicBezTo>
                  <a:cubicBezTo>
                    <a:pt x="60" y="335"/>
                    <a:pt x="60" y="335"/>
                    <a:pt x="60" y="335"/>
                  </a:cubicBezTo>
                  <a:cubicBezTo>
                    <a:pt x="64" y="331"/>
                    <a:pt x="64" y="331"/>
                    <a:pt x="64" y="331"/>
                  </a:cubicBezTo>
                  <a:cubicBezTo>
                    <a:pt x="63" y="336"/>
                    <a:pt x="63" y="336"/>
                    <a:pt x="63" y="336"/>
                  </a:cubicBezTo>
                  <a:cubicBezTo>
                    <a:pt x="62" y="342"/>
                    <a:pt x="62" y="342"/>
                    <a:pt x="62" y="342"/>
                  </a:cubicBezTo>
                  <a:cubicBezTo>
                    <a:pt x="62" y="342"/>
                    <a:pt x="70" y="345"/>
                    <a:pt x="71" y="345"/>
                  </a:cubicBezTo>
                  <a:cubicBezTo>
                    <a:pt x="72" y="345"/>
                    <a:pt x="73" y="343"/>
                    <a:pt x="75" y="342"/>
                  </a:cubicBezTo>
                  <a:cubicBezTo>
                    <a:pt x="76" y="341"/>
                    <a:pt x="83" y="341"/>
                    <a:pt x="83" y="341"/>
                  </a:cubicBezTo>
                  <a:cubicBezTo>
                    <a:pt x="83" y="341"/>
                    <a:pt x="84" y="338"/>
                    <a:pt x="85" y="336"/>
                  </a:cubicBezTo>
                  <a:cubicBezTo>
                    <a:pt x="86" y="334"/>
                    <a:pt x="91" y="329"/>
                    <a:pt x="92" y="328"/>
                  </a:cubicBezTo>
                  <a:cubicBezTo>
                    <a:pt x="93" y="328"/>
                    <a:pt x="95" y="326"/>
                    <a:pt x="96" y="326"/>
                  </a:cubicBezTo>
                  <a:cubicBezTo>
                    <a:pt x="97" y="325"/>
                    <a:pt x="102" y="323"/>
                    <a:pt x="102" y="323"/>
                  </a:cubicBezTo>
                  <a:cubicBezTo>
                    <a:pt x="115" y="328"/>
                    <a:pt x="115" y="328"/>
                    <a:pt x="115" y="328"/>
                  </a:cubicBezTo>
                  <a:cubicBezTo>
                    <a:pt x="117" y="336"/>
                    <a:pt x="117" y="336"/>
                    <a:pt x="117" y="336"/>
                  </a:cubicBezTo>
                  <a:cubicBezTo>
                    <a:pt x="124" y="349"/>
                    <a:pt x="124" y="349"/>
                    <a:pt x="124" y="349"/>
                  </a:cubicBezTo>
                  <a:cubicBezTo>
                    <a:pt x="126" y="355"/>
                    <a:pt x="126" y="355"/>
                    <a:pt x="126" y="355"/>
                  </a:cubicBezTo>
                  <a:cubicBezTo>
                    <a:pt x="126" y="355"/>
                    <a:pt x="129" y="358"/>
                    <a:pt x="128" y="361"/>
                  </a:cubicBezTo>
                  <a:cubicBezTo>
                    <a:pt x="127" y="365"/>
                    <a:pt x="121" y="375"/>
                    <a:pt x="121" y="375"/>
                  </a:cubicBezTo>
                  <a:cubicBezTo>
                    <a:pt x="121" y="381"/>
                    <a:pt x="121" y="381"/>
                    <a:pt x="121" y="381"/>
                  </a:cubicBezTo>
                  <a:cubicBezTo>
                    <a:pt x="125" y="389"/>
                    <a:pt x="125" y="389"/>
                    <a:pt x="125" y="389"/>
                  </a:cubicBezTo>
                  <a:cubicBezTo>
                    <a:pt x="119" y="404"/>
                    <a:pt x="119" y="404"/>
                    <a:pt x="119" y="404"/>
                  </a:cubicBezTo>
                  <a:cubicBezTo>
                    <a:pt x="122" y="415"/>
                    <a:pt x="122" y="415"/>
                    <a:pt x="122" y="415"/>
                  </a:cubicBezTo>
                  <a:cubicBezTo>
                    <a:pt x="120" y="430"/>
                    <a:pt x="120" y="430"/>
                    <a:pt x="120" y="430"/>
                  </a:cubicBezTo>
                  <a:cubicBezTo>
                    <a:pt x="119" y="438"/>
                    <a:pt x="119" y="438"/>
                    <a:pt x="119" y="438"/>
                  </a:cubicBezTo>
                  <a:cubicBezTo>
                    <a:pt x="119" y="438"/>
                    <a:pt x="115" y="442"/>
                    <a:pt x="113" y="441"/>
                  </a:cubicBezTo>
                  <a:cubicBezTo>
                    <a:pt x="111" y="440"/>
                    <a:pt x="101" y="433"/>
                    <a:pt x="101" y="433"/>
                  </a:cubicBezTo>
                  <a:cubicBezTo>
                    <a:pt x="97" y="432"/>
                    <a:pt x="97" y="432"/>
                    <a:pt x="97" y="432"/>
                  </a:cubicBezTo>
                  <a:cubicBezTo>
                    <a:pt x="94" y="439"/>
                    <a:pt x="94" y="439"/>
                    <a:pt x="94" y="439"/>
                  </a:cubicBezTo>
                  <a:cubicBezTo>
                    <a:pt x="95" y="444"/>
                    <a:pt x="95" y="444"/>
                    <a:pt x="95" y="444"/>
                  </a:cubicBezTo>
                  <a:cubicBezTo>
                    <a:pt x="90" y="453"/>
                    <a:pt x="90" y="453"/>
                    <a:pt x="90" y="453"/>
                  </a:cubicBezTo>
                  <a:cubicBezTo>
                    <a:pt x="85" y="453"/>
                    <a:pt x="85" y="453"/>
                    <a:pt x="85" y="453"/>
                  </a:cubicBezTo>
                  <a:cubicBezTo>
                    <a:pt x="79" y="451"/>
                    <a:pt x="79" y="451"/>
                    <a:pt x="79" y="451"/>
                  </a:cubicBezTo>
                  <a:cubicBezTo>
                    <a:pt x="73" y="443"/>
                    <a:pt x="73" y="443"/>
                    <a:pt x="73" y="443"/>
                  </a:cubicBezTo>
                  <a:cubicBezTo>
                    <a:pt x="73" y="443"/>
                    <a:pt x="73" y="445"/>
                    <a:pt x="71" y="446"/>
                  </a:cubicBezTo>
                  <a:cubicBezTo>
                    <a:pt x="69" y="446"/>
                    <a:pt x="66" y="445"/>
                    <a:pt x="66" y="445"/>
                  </a:cubicBezTo>
                  <a:cubicBezTo>
                    <a:pt x="68" y="439"/>
                    <a:pt x="68" y="439"/>
                    <a:pt x="68" y="439"/>
                  </a:cubicBezTo>
                  <a:cubicBezTo>
                    <a:pt x="66" y="432"/>
                    <a:pt x="66" y="432"/>
                    <a:pt x="66" y="432"/>
                  </a:cubicBezTo>
                  <a:cubicBezTo>
                    <a:pt x="68" y="425"/>
                    <a:pt x="68" y="425"/>
                    <a:pt x="68" y="425"/>
                  </a:cubicBezTo>
                  <a:cubicBezTo>
                    <a:pt x="68" y="415"/>
                    <a:pt x="68" y="415"/>
                    <a:pt x="68" y="415"/>
                  </a:cubicBezTo>
                  <a:cubicBezTo>
                    <a:pt x="70" y="411"/>
                    <a:pt x="70" y="411"/>
                    <a:pt x="70" y="411"/>
                  </a:cubicBezTo>
                  <a:cubicBezTo>
                    <a:pt x="71" y="406"/>
                    <a:pt x="71" y="406"/>
                    <a:pt x="71" y="406"/>
                  </a:cubicBezTo>
                  <a:cubicBezTo>
                    <a:pt x="74" y="400"/>
                    <a:pt x="74" y="400"/>
                    <a:pt x="74" y="400"/>
                  </a:cubicBezTo>
                  <a:cubicBezTo>
                    <a:pt x="73" y="395"/>
                    <a:pt x="73" y="395"/>
                    <a:pt x="73" y="395"/>
                  </a:cubicBezTo>
                  <a:cubicBezTo>
                    <a:pt x="71" y="396"/>
                    <a:pt x="71" y="396"/>
                    <a:pt x="71" y="396"/>
                  </a:cubicBezTo>
                  <a:cubicBezTo>
                    <a:pt x="65" y="390"/>
                    <a:pt x="65" y="390"/>
                    <a:pt x="65" y="390"/>
                  </a:cubicBezTo>
                  <a:cubicBezTo>
                    <a:pt x="65" y="390"/>
                    <a:pt x="67" y="388"/>
                    <a:pt x="69" y="386"/>
                  </a:cubicBezTo>
                  <a:cubicBezTo>
                    <a:pt x="71" y="384"/>
                    <a:pt x="71" y="383"/>
                    <a:pt x="71" y="381"/>
                  </a:cubicBezTo>
                  <a:cubicBezTo>
                    <a:pt x="71" y="379"/>
                    <a:pt x="70" y="374"/>
                    <a:pt x="69" y="374"/>
                  </a:cubicBezTo>
                  <a:cubicBezTo>
                    <a:pt x="68" y="373"/>
                    <a:pt x="66" y="371"/>
                    <a:pt x="66" y="371"/>
                  </a:cubicBezTo>
                  <a:cubicBezTo>
                    <a:pt x="66" y="365"/>
                    <a:pt x="66" y="365"/>
                    <a:pt x="66" y="365"/>
                  </a:cubicBezTo>
                  <a:cubicBezTo>
                    <a:pt x="66" y="365"/>
                    <a:pt x="65" y="362"/>
                    <a:pt x="64" y="362"/>
                  </a:cubicBezTo>
                  <a:cubicBezTo>
                    <a:pt x="62" y="361"/>
                    <a:pt x="57" y="358"/>
                    <a:pt x="57" y="358"/>
                  </a:cubicBezTo>
                  <a:cubicBezTo>
                    <a:pt x="58" y="351"/>
                    <a:pt x="58" y="351"/>
                    <a:pt x="58" y="351"/>
                  </a:cubicBezTo>
                  <a:cubicBezTo>
                    <a:pt x="56" y="349"/>
                    <a:pt x="56" y="349"/>
                    <a:pt x="56" y="349"/>
                  </a:cubicBezTo>
                  <a:lnTo>
                    <a:pt x="57" y="34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4" name="Freeform 86"/>
            <p:cNvSpPr>
              <a:spLocks/>
            </p:cNvSpPr>
            <p:nvPr/>
          </p:nvSpPr>
          <p:spPr bwMode="auto">
            <a:xfrm>
              <a:off x="5904411" y="2909082"/>
              <a:ext cx="841064" cy="588111"/>
            </a:xfrm>
            <a:custGeom>
              <a:avLst/>
              <a:gdLst>
                <a:gd name="T0" fmla="*/ 59 w 369"/>
                <a:gd name="T1" fmla="*/ 73 h 266"/>
                <a:gd name="T2" fmla="*/ 59 w 369"/>
                <a:gd name="T3" fmla="*/ 83 h 266"/>
                <a:gd name="T4" fmla="*/ 59 w 369"/>
                <a:gd name="T5" fmla="*/ 83 h 266"/>
                <a:gd name="T6" fmla="*/ 58 w 369"/>
                <a:gd name="T7" fmla="*/ 84 h 266"/>
                <a:gd name="T8" fmla="*/ 58 w 369"/>
                <a:gd name="T9" fmla="*/ 84 h 266"/>
                <a:gd name="T10" fmla="*/ 56 w 369"/>
                <a:gd name="T11" fmla="*/ 84 h 266"/>
                <a:gd name="T12" fmla="*/ 56 w 369"/>
                <a:gd name="T13" fmla="*/ 85 h 266"/>
                <a:gd name="T14" fmla="*/ 56 w 369"/>
                <a:gd name="T15" fmla="*/ 85 h 266"/>
                <a:gd name="T16" fmla="*/ 56 w 369"/>
                <a:gd name="T17" fmla="*/ 85 h 266"/>
                <a:gd name="T18" fmla="*/ 51 w 369"/>
                <a:gd name="T19" fmla="*/ 97 h 266"/>
                <a:gd name="T20" fmla="*/ 50 w 369"/>
                <a:gd name="T21" fmla="*/ 106 h 266"/>
                <a:gd name="T22" fmla="*/ 50 w 369"/>
                <a:gd name="T23" fmla="*/ 106 h 266"/>
                <a:gd name="T24" fmla="*/ 50 w 369"/>
                <a:gd name="T25" fmla="*/ 106 h 266"/>
                <a:gd name="T26" fmla="*/ 50 w 369"/>
                <a:gd name="T27" fmla="*/ 107 h 266"/>
                <a:gd name="T28" fmla="*/ 50 w 369"/>
                <a:gd name="T29" fmla="*/ 107 h 266"/>
                <a:gd name="T30" fmla="*/ 50 w 369"/>
                <a:gd name="T31" fmla="*/ 107 h 266"/>
                <a:gd name="T32" fmla="*/ 50 w 369"/>
                <a:gd name="T33" fmla="*/ 108 h 266"/>
                <a:gd name="T34" fmla="*/ 49 w 369"/>
                <a:gd name="T35" fmla="*/ 109 h 266"/>
                <a:gd name="T36" fmla="*/ 42 w 369"/>
                <a:gd name="T37" fmla="*/ 131 h 266"/>
                <a:gd name="T38" fmla="*/ 26 w 369"/>
                <a:gd name="T39" fmla="*/ 154 h 266"/>
                <a:gd name="T40" fmla="*/ 6 w 369"/>
                <a:gd name="T41" fmla="*/ 161 h 266"/>
                <a:gd name="T42" fmla="*/ 2 w 369"/>
                <a:gd name="T43" fmla="*/ 161 h 266"/>
                <a:gd name="T44" fmla="*/ 1 w 369"/>
                <a:gd name="T45" fmla="*/ 161 h 266"/>
                <a:gd name="T46" fmla="*/ 0 w 369"/>
                <a:gd name="T47" fmla="*/ 161 h 266"/>
                <a:gd name="T48" fmla="*/ 0 w 369"/>
                <a:gd name="T49" fmla="*/ 161 h 266"/>
                <a:gd name="T50" fmla="*/ 14 w 369"/>
                <a:gd name="T51" fmla="*/ 169 h 266"/>
                <a:gd name="T52" fmla="*/ 28 w 369"/>
                <a:gd name="T53" fmla="*/ 190 h 266"/>
                <a:gd name="T54" fmla="*/ 52 w 369"/>
                <a:gd name="T55" fmla="*/ 201 h 266"/>
                <a:gd name="T56" fmla="*/ 64 w 369"/>
                <a:gd name="T57" fmla="*/ 216 h 266"/>
                <a:gd name="T58" fmla="*/ 69 w 369"/>
                <a:gd name="T59" fmla="*/ 229 h 266"/>
                <a:gd name="T60" fmla="*/ 90 w 369"/>
                <a:gd name="T61" fmla="*/ 232 h 266"/>
                <a:gd name="T62" fmla="*/ 113 w 369"/>
                <a:gd name="T63" fmla="*/ 227 h 266"/>
                <a:gd name="T64" fmla="*/ 107 w 369"/>
                <a:gd name="T65" fmla="*/ 240 h 266"/>
                <a:gd name="T66" fmla="*/ 128 w 369"/>
                <a:gd name="T67" fmla="*/ 250 h 266"/>
                <a:gd name="T68" fmla="*/ 241 w 369"/>
                <a:gd name="T69" fmla="*/ 249 h 266"/>
                <a:gd name="T70" fmla="*/ 346 w 369"/>
                <a:gd name="T71" fmla="*/ 215 h 266"/>
                <a:gd name="T72" fmla="*/ 361 w 369"/>
                <a:gd name="T73" fmla="*/ 123 h 266"/>
                <a:gd name="T74" fmla="*/ 350 w 369"/>
                <a:gd name="T75" fmla="*/ 120 h 266"/>
                <a:gd name="T76" fmla="*/ 302 w 369"/>
                <a:gd name="T77" fmla="*/ 127 h 266"/>
                <a:gd name="T78" fmla="*/ 300 w 369"/>
                <a:gd name="T79" fmla="*/ 118 h 266"/>
                <a:gd name="T80" fmla="*/ 293 w 369"/>
                <a:gd name="T81" fmla="*/ 101 h 266"/>
                <a:gd name="T82" fmla="*/ 293 w 369"/>
                <a:gd name="T83" fmla="*/ 88 h 266"/>
                <a:gd name="T84" fmla="*/ 290 w 369"/>
                <a:gd name="T85" fmla="*/ 74 h 266"/>
                <a:gd name="T86" fmla="*/ 280 w 369"/>
                <a:gd name="T87" fmla="*/ 57 h 266"/>
                <a:gd name="T88" fmla="*/ 264 w 369"/>
                <a:gd name="T89" fmla="*/ 44 h 266"/>
                <a:gd name="T90" fmla="*/ 251 w 369"/>
                <a:gd name="T91" fmla="*/ 33 h 266"/>
                <a:gd name="T92" fmla="*/ 242 w 369"/>
                <a:gd name="T93" fmla="*/ 26 h 266"/>
                <a:gd name="T94" fmla="*/ 237 w 369"/>
                <a:gd name="T95" fmla="*/ 17 h 266"/>
                <a:gd name="T96" fmla="*/ 232 w 369"/>
                <a:gd name="T97" fmla="*/ 11 h 266"/>
                <a:gd name="T98" fmla="*/ 224 w 369"/>
                <a:gd name="T99" fmla="*/ 5 h 266"/>
                <a:gd name="T100" fmla="*/ 217 w 369"/>
                <a:gd name="T101" fmla="*/ 1 h 266"/>
                <a:gd name="T102" fmla="*/ 199 w 369"/>
                <a:gd name="T103" fmla="*/ 7 h 266"/>
                <a:gd name="T104" fmla="*/ 150 w 369"/>
                <a:gd name="T105" fmla="*/ 40 h 266"/>
                <a:gd name="T106" fmla="*/ 110 w 369"/>
                <a:gd name="T107" fmla="*/ 38 h 266"/>
                <a:gd name="T108" fmla="*/ 85 w 369"/>
                <a:gd name="T109" fmla="*/ 50 h 266"/>
                <a:gd name="T110" fmla="*/ 81 w 369"/>
                <a:gd name="T111" fmla="*/ 54 h 266"/>
                <a:gd name="T112" fmla="*/ 81 w 369"/>
                <a:gd name="T113" fmla="*/ 54 h 266"/>
                <a:gd name="T114" fmla="*/ 77 w 369"/>
                <a:gd name="T115" fmla="*/ 56 h 266"/>
                <a:gd name="T116" fmla="*/ 77 w 369"/>
                <a:gd name="T117" fmla="*/ 5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9" h="266">
                  <a:moveTo>
                    <a:pt x="69" y="61"/>
                  </a:moveTo>
                  <a:cubicBezTo>
                    <a:pt x="69" y="61"/>
                    <a:pt x="69" y="61"/>
                    <a:pt x="69" y="61"/>
                  </a:cubicBezTo>
                  <a:cubicBezTo>
                    <a:pt x="66" y="62"/>
                    <a:pt x="66" y="62"/>
                    <a:pt x="66" y="62"/>
                  </a:cubicBezTo>
                  <a:cubicBezTo>
                    <a:pt x="64" y="64"/>
                    <a:pt x="64" y="64"/>
                    <a:pt x="64" y="64"/>
                  </a:cubicBezTo>
                  <a:cubicBezTo>
                    <a:pt x="62" y="70"/>
                    <a:pt x="62" y="70"/>
                    <a:pt x="62" y="70"/>
                  </a:cubicBezTo>
                  <a:cubicBezTo>
                    <a:pt x="62" y="70"/>
                    <a:pt x="62" y="70"/>
                    <a:pt x="62" y="70"/>
                  </a:cubicBezTo>
                  <a:cubicBezTo>
                    <a:pt x="59" y="73"/>
                    <a:pt x="59" y="73"/>
                    <a:pt x="59" y="73"/>
                  </a:cubicBezTo>
                  <a:cubicBezTo>
                    <a:pt x="59" y="73"/>
                    <a:pt x="59" y="73"/>
                    <a:pt x="59" y="73"/>
                  </a:cubicBezTo>
                  <a:cubicBezTo>
                    <a:pt x="58" y="78"/>
                    <a:pt x="58" y="78"/>
                    <a:pt x="58" y="78"/>
                  </a:cubicBezTo>
                  <a:cubicBezTo>
                    <a:pt x="58" y="78"/>
                    <a:pt x="59" y="82"/>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9" y="83"/>
                    <a:pt x="59" y="83"/>
                    <a:pt x="59" y="83"/>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8" y="84"/>
                    <a:pt x="58" y="84"/>
                    <a:pt x="58" y="84"/>
                  </a:cubicBezTo>
                  <a:cubicBezTo>
                    <a:pt x="57"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4"/>
                    <a:pt x="56" y="84"/>
                    <a:pt x="56" y="84"/>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6" y="85"/>
                    <a:pt x="56" y="85"/>
                    <a:pt x="56" y="85"/>
                  </a:cubicBezTo>
                  <a:cubicBezTo>
                    <a:pt x="55" y="93"/>
                    <a:pt x="55" y="93"/>
                    <a:pt x="55" y="93"/>
                  </a:cubicBezTo>
                  <a:cubicBezTo>
                    <a:pt x="51" y="97"/>
                    <a:pt x="51" y="97"/>
                    <a:pt x="51" y="97"/>
                  </a:cubicBezTo>
                  <a:cubicBezTo>
                    <a:pt x="50" y="102"/>
                    <a:pt x="50" y="102"/>
                    <a:pt x="50" y="102"/>
                  </a:cubicBezTo>
                  <a:cubicBezTo>
                    <a:pt x="50" y="105"/>
                    <a:pt x="50" y="105"/>
                    <a:pt x="50" y="105"/>
                  </a:cubicBezTo>
                  <a:cubicBezTo>
                    <a:pt x="50" y="105"/>
                    <a:pt x="50" y="105"/>
                    <a:pt x="50" y="105"/>
                  </a:cubicBezTo>
                  <a:cubicBezTo>
                    <a:pt x="50" y="105"/>
                    <a:pt x="50" y="105"/>
                    <a:pt x="50" y="105"/>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6"/>
                    <a:pt x="50" y="106"/>
                    <a:pt x="50" y="106"/>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7"/>
                    <a:pt x="50" y="107"/>
                    <a:pt x="50" y="107"/>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8"/>
                    <a:pt x="50" y="108"/>
                    <a:pt x="50" y="108"/>
                  </a:cubicBezTo>
                  <a:cubicBezTo>
                    <a:pt x="50" y="109"/>
                    <a:pt x="50" y="109"/>
                    <a:pt x="49" y="109"/>
                  </a:cubicBezTo>
                  <a:cubicBezTo>
                    <a:pt x="47" y="110"/>
                    <a:pt x="46" y="112"/>
                    <a:pt x="46" y="112"/>
                  </a:cubicBezTo>
                  <a:cubicBezTo>
                    <a:pt x="46" y="119"/>
                    <a:pt x="46" y="119"/>
                    <a:pt x="46" y="119"/>
                  </a:cubicBezTo>
                  <a:cubicBezTo>
                    <a:pt x="45" y="121"/>
                    <a:pt x="45" y="121"/>
                    <a:pt x="45" y="121"/>
                  </a:cubicBezTo>
                  <a:cubicBezTo>
                    <a:pt x="43" y="124"/>
                    <a:pt x="43" y="124"/>
                    <a:pt x="43" y="124"/>
                  </a:cubicBezTo>
                  <a:cubicBezTo>
                    <a:pt x="44" y="128"/>
                    <a:pt x="44" y="128"/>
                    <a:pt x="44" y="128"/>
                  </a:cubicBezTo>
                  <a:cubicBezTo>
                    <a:pt x="44" y="128"/>
                    <a:pt x="44" y="128"/>
                    <a:pt x="44" y="128"/>
                  </a:cubicBezTo>
                  <a:cubicBezTo>
                    <a:pt x="42" y="131"/>
                    <a:pt x="42" y="131"/>
                    <a:pt x="42" y="131"/>
                  </a:cubicBezTo>
                  <a:cubicBezTo>
                    <a:pt x="43" y="136"/>
                    <a:pt x="43" y="136"/>
                    <a:pt x="43" y="136"/>
                  </a:cubicBezTo>
                  <a:cubicBezTo>
                    <a:pt x="41" y="139"/>
                    <a:pt x="41" y="139"/>
                    <a:pt x="41" y="139"/>
                  </a:cubicBezTo>
                  <a:cubicBezTo>
                    <a:pt x="40" y="140"/>
                    <a:pt x="40" y="140"/>
                    <a:pt x="40" y="140"/>
                  </a:cubicBezTo>
                  <a:cubicBezTo>
                    <a:pt x="39" y="143"/>
                    <a:pt x="39" y="143"/>
                    <a:pt x="39" y="143"/>
                  </a:cubicBezTo>
                  <a:cubicBezTo>
                    <a:pt x="37" y="148"/>
                    <a:pt x="37" y="148"/>
                    <a:pt x="37" y="148"/>
                  </a:cubicBezTo>
                  <a:cubicBezTo>
                    <a:pt x="29" y="155"/>
                    <a:pt x="29" y="155"/>
                    <a:pt x="29" y="155"/>
                  </a:cubicBezTo>
                  <a:cubicBezTo>
                    <a:pt x="26" y="154"/>
                    <a:pt x="26" y="154"/>
                    <a:pt x="26" y="154"/>
                  </a:cubicBezTo>
                  <a:cubicBezTo>
                    <a:pt x="24" y="155"/>
                    <a:pt x="24" y="155"/>
                    <a:pt x="24" y="155"/>
                  </a:cubicBezTo>
                  <a:cubicBezTo>
                    <a:pt x="22" y="157"/>
                    <a:pt x="22" y="157"/>
                    <a:pt x="22" y="157"/>
                  </a:cubicBezTo>
                  <a:cubicBezTo>
                    <a:pt x="22" y="157"/>
                    <a:pt x="23" y="157"/>
                    <a:pt x="21" y="159"/>
                  </a:cubicBezTo>
                  <a:cubicBezTo>
                    <a:pt x="19" y="160"/>
                    <a:pt x="15" y="161"/>
                    <a:pt x="15" y="161"/>
                  </a:cubicBezTo>
                  <a:cubicBezTo>
                    <a:pt x="13" y="161"/>
                    <a:pt x="13" y="161"/>
                    <a:pt x="13" y="161"/>
                  </a:cubicBezTo>
                  <a:cubicBezTo>
                    <a:pt x="6" y="161"/>
                    <a:pt x="6" y="161"/>
                    <a:pt x="6" y="161"/>
                  </a:cubicBezTo>
                  <a:cubicBezTo>
                    <a:pt x="6" y="161"/>
                    <a:pt x="6" y="161"/>
                    <a:pt x="6" y="161"/>
                  </a:cubicBezTo>
                  <a:cubicBezTo>
                    <a:pt x="6" y="161"/>
                    <a:pt x="6" y="161"/>
                    <a:pt x="6" y="161"/>
                  </a:cubicBezTo>
                  <a:cubicBezTo>
                    <a:pt x="6" y="161"/>
                    <a:pt x="5" y="160"/>
                    <a:pt x="4" y="161"/>
                  </a:cubicBezTo>
                  <a:cubicBezTo>
                    <a:pt x="4" y="161"/>
                    <a:pt x="3" y="161"/>
                    <a:pt x="3" y="161"/>
                  </a:cubicBezTo>
                  <a:cubicBezTo>
                    <a:pt x="3" y="161"/>
                    <a:pt x="3" y="161"/>
                    <a:pt x="3"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2" y="161"/>
                    <a:pt x="2" y="161"/>
                    <a:pt x="2"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0" y="161"/>
                    <a:pt x="0" y="161"/>
                  </a:cubicBezTo>
                  <a:cubicBezTo>
                    <a:pt x="0" y="161"/>
                    <a:pt x="1" y="162"/>
                    <a:pt x="2" y="162"/>
                  </a:cubicBezTo>
                  <a:cubicBezTo>
                    <a:pt x="4" y="163"/>
                    <a:pt x="5" y="166"/>
                    <a:pt x="6" y="166"/>
                  </a:cubicBezTo>
                  <a:cubicBezTo>
                    <a:pt x="8" y="167"/>
                    <a:pt x="10" y="167"/>
                    <a:pt x="11" y="167"/>
                  </a:cubicBezTo>
                  <a:cubicBezTo>
                    <a:pt x="12" y="168"/>
                    <a:pt x="14" y="169"/>
                    <a:pt x="14" y="169"/>
                  </a:cubicBezTo>
                  <a:cubicBezTo>
                    <a:pt x="14" y="169"/>
                    <a:pt x="19" y="174"/>
                    <a:pt x="20" y="174"/>
                  </a:cubicBezTo>
                  <a:cubicBezTo>
                    <a:pt x="21" y="174"/>
                    <a:pt x="21" y="174"/>
                    <a:pt x="22" y="176"/>
                  </a:cubicBezTo>
                  <a:cubicBezTo>
                    <a:pt x="23" y="177"/>
                    <a:pt x="26" y="176"/>
                    <a:pt x="26" y="176"/>
                  </a:cubicBezTo>
                  <a:cubicBezTo>
                    <a:pt x="26" y="176"/>
                    <a:pt x="27" y="179"/>
                    <a:pt x="26" y="180"/>
                  </a:cubicBezTo>
                  <a:cubicBezTo>
                    <a:pt x="26" y="181"/>
                    <a:pt x="26" y="184"/>
                    <a:pt x="26" y="184"/>
                  </a:cubicBezTo>
                  <a:cubicBezTo>
                    <a:pt x="26" y="184"/>
                    <a:pt x="26" y="185"/>
                    <a:pt x="26" y="186"/>
                  </a:cubicBezTo>
                  <a:cubicBezTo>
                    <a:pt x="27" y="188"/>
                    <a:pt x="28" y="188"/>
                    <a:pt x="28" y="190"/>
                  </a:cubicBezTo>
                  <a:cubicBezTo>
                    <a:pt x="29" y="191"/>
                    <a:pt x="28" y="191"/>
                    <a:pt x="29" y="192"/>
                  </a:cubicBezTo>
                  <a:cubicBezTo>
                    <a:pt x="30" y="193"/>
                    <a:pt x="31" y="195"/>
                    <a:pt x="32" y="195"/>
                  </a:cubicBezTo>
                  <a:cubicBezTo>
                    <a:pt x="33" y="195"/>
                    <a:pt x="34" y="195"/>
                    <a:pt x="37" y="196"/>
                  </a:cubicBezTo>
                  <a:cubicBezTo>
                    <a:pt x="40" y="198"/>
                    <a:pt x="41" y="198"/>
                    <a:pt x="42" y="199"/>
                  </a:cubicBezTo>
                  <a:cubicBezTo>
                    <a:pt x="44" y="200"/>
                    <a:pt x="43" y="199"/>
                    <a:pt x="46" y="200"/>
                  </a:cubicBezTo>
                  <a:cubicBezTo>
                    <a:pt x="50" y="201"/>
                    <a:pt x="49" y="200"/>
                    <a:pt x="50" y="201"/>
                  </a:cubicBezTo>
                  <a:cubicBezTo>
                    <a:pt x="51" y="201"/>
                    <a:pt x="50" y="200"/>
                    <a:pt x="52" y="201"/>
                  </a:cubicBezTo>
                  <a:cubicBezTo>
                    <a:pt x="55" y="201"/>
                    <a:pt x="57" y="202"/>
                    <a:pt x="57" y="202"/>
                  </a:cubicBezTo>
                  <a:cubicBezTo>
                    <a:pt x="57" y="204"/>
                    <a:pt x="57" y="204"/>
                    <a:pt x="57" y="204"/>
                  </a:cubicBezTo>
                  <a:cubicBezTo>
                    <a:pt x="55" y="208"/>
                    <a:pt x="55" y="208"/>
                    <a:pt x="55" y="208"/>
                  </a:cubicBezTo>
                  <a:cubicBezTo>
                    <a:pt x="55" y="211"/>
                    <a:pt x="55" y="211"/>
                    <a:pt x="55" y="211"/>
                  </a:cubicBezTo>
                  <a:cubicBezTo>
                    <a:pt x="55" y="211"/>
                    <a:pt x="53" y="211"/>
                    <a:pt x="55" y="212"/>
                  </a:cubicBezTo>
                  <a:cubicBezTo>
                    <a:pt x="57" y="213"/>
                    <a:pt x="61" y="214"/>
                    <a:pt x="61" y="214"/>
                  </a:cubicBezTo>
                  <a:cubicBezTo>
                    <a:pt x="64" y="216"/>
                    <a:pt x="64" y="216"/>
                    <a:pt x="64" y="216"/>
                  </a:cubicBezTo>
                  <a:cubicBezTo>
                    <a:pt x="64" y="216"/>
                    <a:pt x="62" y="219"/>
                    <a:pt x="61" y="220"/>
                  </a:cubicBezTo>
                  <a:cubicBezTo>
                    <a:pt x="60" y="220"/>
                    <a:pt x="57" y="220"/>
                    <a:pt x="57" y="220"/>
                  </a:cubicBezTo>
                  <a:cubicBezTo>
                    <a:pt x="57" y="220"/>
                    <a:pt x="56" y="223"/>
                    <a:pt x="58" y="223"/>
                  </a:cubicBezTo>
                  <a:cubicBezTo>
                    <a:pt x="59" y="224"/>
                    <a:pt x="61" y="224"/>
                    <a:pt x="62" y="224"/>
                  </a:cubicBezTo>
                  <a:cubicBezTo>
                    <a:pt x="63" y="224"/>
                    <a:pt x="65" y="225"/>
                    <a:pt x="65" y="225"/>
                  </a:cubicBezTo>
                  <a:cubicBezTo>
                    <a:pt x="65" y="225"/>
                    <a:pt x="66" y="225"/>
                    <a:pt x="67" y="226"/>
                  </a:cubicBezTo>
                  <a:cubicBezTo>
                    <a:pt x="67" y="228"/>
                    <a:pt x="68" y="229"/>
                    <a:pt x="69" y="229"/>
                  </a:cubicBezTo>
                  <a:cubicBezTo>
                    <a:pt x="70" y="229"/>
                    <a:pt x="72" y="229"/>
                    <a:pt x="73" y="229"/>
                  </a:cubicBezTo>
                  <a:cubicBezTo>
                    <a:pt x="74" y="229"/>
                    <a:pt x="74" y="228"/>
                    <a:pt x="75" y="228"/>
                  </a:cubicBezTo>
                  <a:cubicBezTo>
                    <a:pt x="76" y="229"/>
                    <a:pt x="82" y="228"/>
                    <a:pt x="82" y="228"/>
                  </a:cubicBezTo>
                  <a:cubicBezTo>
                    <a:pt x="82" y="228"/>
                    <a:pt x="82" y="228"/>
                    <a:pt x="83" y="230"/>
                  </a:cubicBezTo>
                  <a:cubicBezTo>
                    <a:pt x="85" y="233"/>
                    <a:pt x="88" y="234"/>
                    <a:pt x="88" y="234"/>
                  </a:cubicBezTo>
                  <a:cubicBezTo>
                    <a:pt x="88" y="234"/>
                    <a:pt x="89" y="235"/>
                    <a:pt x="89" y="234"/>
                  </a:cubicBezTo>
                  <a:cubicBezTo>
                    <a:pt x="89" y="233"/>
                    <a:pt x="90" y="232"/>
                    <a:pt x="90" y="232"/>
                  </a:cubicBezTo>
                  <a:cubicBezTo>
                    <a:pt x="90" y="232"/>
                    <a:pt x="92" y="229"/>
                    <a:pt x="92" y="228"/>
                  </a:cubicBezTo>
                  <a:cubicBezTo>
                    <a:pt x="93" y="227"/>
                    <a:pt x="94" y="224"/>
                    <a:pt x="95" y="224"/>
                  </a:cubicBezTo>
                  <a:cubicBezTo>
                    <a:pt x="96" y="223"/>
                    <a:pt x="99" y="221"/>
                    <a:pt x="99" y="221"/>
                  </a:cubicBezTo>
                  <a:cubicBezTo>
                    <a:pt x="99" y="221"/>
                    <a:pt x="99" y="220"/>
                    <a:pt x="101" y="221"/>
                  </a:cubicBezTo>
                  <a:cubicBezTo>
                    <a:pt x="102" y="223"/>
                    <a:pt x="105" y="225"/>
                    <a:pt x="105" y="225"/>
                  </a:cubicBezTo>
                  <a:cubicBezTo>
                    <a:pt x="110" y="225"/>
                    <a:pt x="110" y="225"/>
                    <a:pt x="110" y="225"/>
                  </a:cubicBezTo>
                  <a:cubicBezTo>
                    <a:pt x="110" y="225"/>
                    <a:pt x="113" y="226"/>
                    <a:pt x="113" y="227"/>
                  </a:cubicBezTo>
                  <a:cubicBezTo>
                    <a:pt x="113" y="228"/>
                    <a:pt x="112" y="228"/>
                    <a:pt x="110" y="229"/>
                  </a:cubicBezTo>
                  <a:cubicBezTo>
                    <a:pt x="109" y="229"/>
                    <a:pt x="106" y="226"/>
                    <a:pt x="106" y="227"/>
                  </a:cubicBezTo>
                  <a:cubicBezTo>
                    <a:pt x="105" y="228"/>
                    <a:pt x="105" y="230"/>
                    <a:pt x="105" y="230"/>
                  </a:cubicBezTo>
                  <a:cubicBezTo>
                    <a:pt x="101" y="232"/>
                    <a:pt x="101" y="232"/>
                    <a:pt x="101" y="232"/>
                  </a:cubicBezTo>
                  <a:cubicBezTo>
                    <a:pt x="102" y="234"/>
                    <a:pt x="102" y="234"/>
                    <a:pt x="102" y="234"/>
                  </a:cubicBezTo>
                  <a:cubicBezTo>
                    <a:pt x="102" y="234"/>
                    <a:pt x="107" y="236"/>
                    <a:pt x="107" y="237"/>
                  </a:cubicBezTo>
                  <a:cubicBezTo>
                    <a:pt x="107" y="238"/>
                    <a:pt x="107" y="240"/>
                    <a:pt x="107" y="240"/>
                  </a:cubicBezTo>
                  <a:cubicBezTo>
                    <a:pt x="110" y="241"/>
                    <a:pt x="110" y="241"/>
                    <a:pt x="110" y="241"/>
                  </a:cubicBezTo>
                  <a:cubicBezTo>
                    <a:pt x="112" y="240"/>
                    <a:pt x="112" y="240"/>
                    <a:pt x="112" y="240"/>
                  </a:cubicBezTo>
                  <a:cubicBezTo>
                    <a:pt x="112" y="244"/>
                    <a:pt x="112" y="244"/>
                    <a:pt x="112" y="244"/>
                  </a:cubicBezTo>
                  <a:cubicBezTo>
                    <a:pt x="112" y="248"/>
                    <a:pt x="112" y="248"/>
                    <a:pt x="112" y="248"/>
                  </a:cubicBezTo>
                  <a:cubicBezTo>
                    <a:pt x="112" y="248"/>
                    <a:pt x="112" y="248"/>
                    <a:pt x="112" y="248"/>
                  </a:cubicBezTo>
                  <a:cubicBezTo>
                    <a:pt x="112" y="248"/>
                    <a:pt x="112" y="248"/>
                    <a:pt x="112" y="248"/>
                  </a:cubicBezTo>
                  <a:cubicBezTo>
                    <a:pt x="119" y="246"/>
                    <a:pt x="125" y="250"/>
                    <a:pt x="128" y="250"/>
                  </a:cubicBezTo>
                  <a:cubicBezTo>
                    <a:pt x="134" y="251"/>
                    <a:pt x="121" y="258"/>
                    <a:pt x="123" y="258"/>
                  </a:cubicBezTo>
                  <a:cubicBezTo>
                    <a:pt x="125" y="257"/>
                    <a:pt x="123" y="263"/>
                    <a:pt x="126" y="264"/>
                  </a:cubicBezTo>
                  <a:cubicBezTo>
                    <a:pt x="131" y="265"/>
                    <a:pt x="135" y="261"/>
                    <a:pt x="141" y="261"/>
                  </a:cubicBezTo>
                  <a:cubicBezTo>
                    <a:pt x="146" y="260"/>
                    <a:pt x="152" y="263"/>
                    <a:pt x="154" y="261"/>
                  </a:cubicBezTo>
                  <a:cubicBezTo>
                    <a:pt x="158" y="256"/>
                    <a:pt x="174" y="266"/>
                    <a:pt x="182" y="261"/>
                  </a:cubicBezTo>
                  <a:cubicBezTo>
                    <a:pt x="187" y="257"/>
                    <a:pt x="207" y="255"/>
                    <a:pt x="214" y="255"/>
                  </a:cubicBezTo>
                  <a:cubicBezTo>
                    <a:pt x="232" y="254"/>
                    <a:pt x="233" y="254"/>
                    <a:pt x="241" y="249"/>
                  </a:cubicBezTo>
                  <a:cubicBezTo>
                    <a:pt x="241" y="249"/>
                    <a:pt x="246" y="238"/>
                    <a:pt x="249" y="233"/>
                  </a:cubicBezTo>
                  <a:cubicBezTo>
                    <a:pt x="251" y="229"/>
                    <a:pt x="257" y="227"/>
                    <a:pt x="263" y="223"/>
                  </a:cubicBezTo>
                  <a:cubicBezTo>
                    <a:pt x="268" y="219"/>
                    <a:pt x="281" y="215"/>
                    <a:pt x="284" y="214"/>
                  </a:cubicBezTo>
                  <a:cubicBezTo>
                    <a:pt x="287" y="214"/>
                    <a:pt x="308" y="215"/>
                    <a:pt x="308" y="215"/>
                  </a:cubicBezTo>
                  <a:cubicBezTo>
                    <a:pt x="319" y="212"/>
                    <a:pt x="319" y="212"/>
                    <a:pt x="319" y="212"/>
                  </a:cubicBezTo>
                  <a:cubicBezTo>
                    <a:pt x="319" y="212"/>
                    <a:pt x="321" y="220"/>
                    <a:pt x="324" y="221"/>
                  </a:cubicBezTo>
                  <a:cubicBezTo>
                    <a:pt x="337" y="223"/>
                    <a:pt x="345" y="222"/>
                    <a:pt x="346" y="215"/>
                  </a:cubicBezTo>
                  <a:cubicBezTo>
                    <a:pt x="347" y="210"/>
                    <a:pt x="342" y="201"/>
                    <a:pt x="341" y="194"/>
                  </a:cubicBezTo>
                  <a:cubicBezTo>
                    <a:pt x="340" y="186"/>
                    <a:pt x="344" y="178"/>
                    <a:pt x="344" y="171"/>
                  </a:cubicBezTo>
                  <a:cubicBezTo>
                    <a:pt x="344" y="170"/>
                    <a:pt x="342" y="168"/>
                    <a:pt x="348" y="160"/>
                  </a:cubicBezTo>
                  <a:cubicBezTo>
                    <a:pt x="353" y="152"/>
                    <a:pt x="367" y="156"/>
                    <a:pt x="369" y="151"/>
                  </a:cubicBezTo>
                  <a:cubicBezTo>
                    <a:pt x="363" y="123"/>
                    <a:pt x="363" y="123"/>
                    <a:pt x="363" y="123"/>
                  </a:cubicBezTo>
                  <a:cubicBezTo>
                    <a:pt x="362" y="123"/>
                    <a:pt x="362" y="123"/>
                    <a:pt x="362" y="123"/>
                  </a:cubicBezTo>
                  <a:cubicBezTo>
                    <a:pt x="361" y="123"/>
                    <a:pt x="361" y="123"/>
                    <a:pt x="361" y="123"/>
                  </a:cubicBezTo>
                  <a:cubicBezTo>
                    <a:pt x="359" y="122"/>
                    <a:pt x="359" y="122"/>
                    <a:pt x="359" y="122"/>
                  </a:cubicBezTo>
                  <a:cubicBezTo>
                    <a:pt x="357" y="122"/>
                    <a:pt x="357" y="122"/>
                    <a:pt x="357" y="122"/>
                  </a:cubicBezTo>
                  <a:cubicBezTo>
                    <a:pt x="355" y="121"/>
                    <a:pt x="355" y="121"/>
                    <a:pt x="355" y="121"/>
                  </a:cubicBezTo>
                  <a:cubicBezTo>
                    <a:pt x="353" y="120"/>
                    <a:pt x="353" y="120"/>
                    <a:pt x="353" y="120"/>
                  </a:cubicBezTo>
                  <a:cubicBezTo>
                    <a:pt x="351" y="120"/>
                    <a:pt x="351" y="120"/>
                    <a:pt x="351" y="120"/>
                  </a:cubicBezTo>
                  <a:cubicBezTo>
                    <a:pt x="351" y="120"/>
                    <a:pt x="351" y="120"/>
                    <a:pt x="351" y="120"/>
                  </a:cubicBezTo>
                  <a:cubicBezTo>
                    <a:pt x="350" y="120"/>
                    <a:pt x="350" y="120"/>
                    <a:pt x="350" y="120"/>
                  </a:cubicBezTo>
                  <a:cubicBezTo>
                    <a:pt x="343" y="119"/>
                    <a:pt x="334" y="135"/>
                    <a:pt x="334" y="135"/>
                  </a:cubicBezTo>
                  <a:cubicBezTo>
                    <a:pt x="330" y="142"/>
                    <a:pt x="330" y="142"/>
                    <a:pt x="330" y="142"/>
                  </a:cubicBezTo>
                  <a:cubicBezTo>
                    <a:pt x="320" y="140"/>
                    <a:pt x="310" y="139"/>
                    <a:pt x="303" y="131"/>
                  </a:cubicBezTo>
                  <a:cubicBezTo>
                    <a:pt x="303" y="128"/>
                    <a:pt x="303" y="128"/>
                    <a:pt x="303" y="128"/>
                  </a:cubicBezTo>
                  <a:cubicBezTo>
                    <a:pt x="303" y="128"/>
                    <a:pt x="303" y="128"/>
                    <a:pt x="303" y="128"/>
                  </a:cubicBezTo>
                  <a:cubicBezTo>
                    <a:pt x="303" y="128"/>
                    <a:pt x="303" y="128"/>
                    <a:pt x="303" y="128"/>
                  </a:cubicBezTo>
                  <a:cubicBezTo>
                    <a:pt x="302" y="127"/>
                    <a:pt x="302" y="127"/>
                    <a:pt x="302" y="127"/>
                  </a:cubicBezTo>
                  <a:cubicBezTo>
                    <a:pt x="302" y="127"/>
                    <a:pt x="301" y="127"/>
                    <a:pt x="301" y="127"/>
                  </a:cubicBezTo>
                  <a:cubicBezTo>
                    <a:pt x="300" y="127"/>
                    <a:pt x="299" y="126"/>
                    <a:pt x="299" y="126"/>
                  </a:cubicBezTo>
                  <a:cubicBezTo>
                    <a:pt x="300" y="124"/>
                    <a:pt x="300" y="124"/>
                    <a:pt x="300" y="124"/>
                  </a:cubicBezTo>
                  <a:cubicBezTo>
                    <a:pt x="300" y="124"/>
                    <a:pt x="301" y="123"/>
                    <a:pt x="301" y="123"/>
                  </a:cubicBezTo>
                  <a:cubicBezTo>
                    <a:pt x="302" y="123"/>
                    <a:pt x="301" y="123"/>
                    <a:pt x="301" y="122"/>
                  </a:cubicBezTo>
                  <a:cubicBezTo>
                    <a:pt x="301" y="122"/>
                    <a:pt x="301" y="120"/>
                    <a:pt x="301" y="119"/>
                  </a:cubicBezTo>
                  <a:cubicBezTo>
                    <a:pt x="300" y="118"/>
                    <a:pt x="300" y="118"/>
                    <a:pt x="300" y="118"/>
                  </a:cubicBezTo>
                  <a:cubicBezTo>
                    <a:pt x="300" y="118"/>
                    <a:pt x="299" y="116"/>
                    <a:pt x="298" y="115"/>
                  </a:cubicBezTo>
                  <a:cubicBezTo>
                    <a:pt x="297" y="115"/>
                    <a:pt x="298" y="114"/>
                    <a:pt x="298" y="114"/>
                  </a:cubicBezTo>
                  <a:cubicBezTo>
                    <a:pt x="297" y="113"/>
                    <a:pt x="298" y="113"/>
                    <a:pt x="298" y="112"/>
                  </a:cubicBezTo>
                  <a:cubicBezTo>
                    <a:pt x="298" y="112"/>
                    <a:pt x="297" y="110"/>
                    <a:pt x="297" y="110"/>
                  </a:cubicBezTo>
                  <a:cubicBezTo>
                    <a:pt x="297" y="110"/>
                    <a:pt x="295" y="107"/>
                    <a:pt x="294" y="105"/>
                  </a:cubicBezTo>
                  <a:cubicBezTo>
                    <a:pt x="294" y="104"/>
                    <a:pt x="294" y="103"/>
                    <a:pt x="294" y="103"/>
                  </a:cubicBezTo>
                  <a:cubicBezTo>
                    <a:pt x="295" y="102"/>
                    <a:pt x="293" y="101"/>
                    <a:pt x="293" y="101"/>
                  </a:cubicBezTo>
                  <a:cubicBezTo>
                    <a:pt x="293" y="101"/>
                    <a:pt x="293" y="99"/>
                    <a:pt x="293" y="99"/>
                  </a:cubicBezTo>
                  <a:cubicBezTo>
                    <a:pt x="293" y="99"/>
                    <a:pt x="293" y="97"/>
                    <a:pt x="293" y="97"/>
                  </a:cubicBezTo>
                  <a:cubicBezTo>
                    <a:pt x="294" y="96"/>
                    <a:pt x="293" y="95"/>
                    <a:pt x="293" y="94"/>
                  </a:cubicBezTo>
                  <a:cubicBezTo>
                    <a:pt x="293" y="94"/>
                    <a:pt x="291" y="93"/>
                    <a:pt x="291" y="93"/>
                  </a:cubicBezTo>
                  <a:cubicBezTo>
                    <a:pt x="292" y="91"/>
                    <a:pt x="292" y="91"/>
                    <a:pt x="292" y="91"/>
                  </a:cubicBezTo>
                  <a:cubicBezTo>
                    <a:pt x="292" y="90"/>
                    <a:pt x="292" y="90"/>
                    <a:pt x="292" y="90"/>
                  </a:cubicBezTo>
                  <a:cubicBezTo>
                    <a:pt x="292" y="90"/>
                    <a:pt x="293" y="88"/>
                    <a:pt x="293" y="88"/>
                  </a:cubicBezTo>
                  <a:cubicBezTo>
                    <a:pt x="294" y="87"/>
                    <a:pt x="293" y="86"/>
                    <a:pt x="292" y="86"/>
                  </a:cubicBezTo>
                  <a:cubicBezTo>
                    <a:pt x="291" y="86"/>
                    <a:pt x="292" y="85"/>
                    <a:pt x="292" y="85"/>
                  </a:cubicBezTo>
                  <a:cubicBezTo>
                    <a:pt x="293" y="83"/>
                    <a:pt x="293" y="83"/>
                    <a:pt x="293" y="83"/>
                  </a:cubicBezTo>
                  <a:cubicBezTo>
                    <a:pt x="292" y="80"/>
                    <a:pt x="292" y="80"/>
                    <a:pt x="292" y="80"/>
                  </a:cubicBezTo>
                  <a:cubicBezTo>
                    <a:pt x="292" y="79"/>
                    <a:pt x="292" y="79"/>
                    <a:pt x="292" y="79"/>
                  </a:cubicBezTo>
                  <a:cubicBezTo>
                    <a:pt x="292" y="79"/>
                    <a:pt x="291" y="77"/>
                    <a:pt x="291" y="77"/>
                  </a:cubicBezTo>
                  <a:cubicBezTo>
                    <a:pt x="291" y="76"/>
                    <a:pt x="290" y="74"/>
                    <a:pt x="290" y="74"/>
                  </a:cubicBezTo>
                  <a:cubicBezTo>
                    <a:pt x="290" y="74"/>
                    <a:pt x="290" y="73"/>
                    <a:pt x="290" y="73"/>
                  </a:cubicBezTo>
                  <a:cubicBezTo>
                    <a:pt x="290" y="72"/>
                    <a:pt x="290" y="72"/>
                    <a:pt x="290" y="72"/>
                  </a:cubicBezTo>
                  <a:cubicBezTo>
                    <a:pt x="290" y="71"/>
                    <a:pt x="289" y="70"/>
                    <a:pt x="288" y="69"/>
                  </a:cubicBezTo>
                  <a:cubicBezTo>
                    <a:pt x="287" y="67"/>
                    <a:pt x="287" y="67"/>
                    <a:pt x="287" y="67"/>
                  </a:cubicBezTo>
                  <a:cubicBezTo>
                    <a:pt x="287" y="67"/>
                    <a:pt x="285" y="65"/>
                    <a:pt x="284" y="64"/>
                  </a:cubicBezTo>
                  <a:cubicBezTo>
                    <a:pt x="284" y="62"/>
                    <a:pt x="284" y="62"/>
                    <a:pt x="283" y="61"/>
                  </a:cubicBezTo>
                  <a:cubicBezTo>
                    <a:pt x="283" y="59"/>
                    <a:pt x="281" y="57"/>
                    <a:pt x="280" y="57"/>
                  </a:cubicBezTo>
                  <a:cubicBezTo>
                    <a:pt x="280" y="57"/>
                    <a:pt x="279" y="54"/>
                    <a:pt x="279" y="53"/>
                  </a:cubicBezTo>
                  <a:cubicBezTo>
                    <a:pt x="278" y="53"/>
                    <a:pt x="276" y="52"/>
                    <a:pt x="276" y="52"/>
                  </a:cubicBezTo>
                  <a:cubicBezTo>
                    <a:pt x="275" y="52"/>
                    <a:pt x="273" y="51"/>
                    <a:pt x="273" y="51"/>
                  </a:cubicBezTo>
                  <a:cubicBezTo>
                    <a:pt x="270" y="50"/>
                    <a:pt x="270" y="50"/>
                    <a:pt x="270" y="50"/>
                  </a:cubicBezTo>
                  <a:cubicBezTo>
                    <a:pt x="267" y="47"/>
                    <a:pt x="267" y="47"/>
                    <a:pt x="267" y="47"/>
                  </a:cubicBezTo>
                  <a:cubicBezTo>
                    <a:pt x="267" y="47"/>
                    <a:pt x="266" y="47"/>
                    <a:pt x="265" y="46"/>
                  </a:cubicBezTo>
                  <a:cubicBezTo>
                    <a:pt x="265" y="46"/>
                    <a:pt x="264" y="44"/>
                    <a:pt x="264" y="44"/>
                  </a:cubicBezTo>
                  <a:cubicBezTo>
                    <a:pt x="263" y="42"/>
                    <a:pt x="263" y="42"/>
                    <a:pt x="263" y="42"/>
                  </a:cubicBezTo>
                  <a:cubicBezTo>
                    <a:pt x="257" y="40"/>
                    <a:pt x="257" y="40"/>
                    <a:pt x="257" y="40"/>
                  </a:cubicBezTo>
                  <a:cubicBezTo>
                    <a:pt x="257" y="40"/>
                    <a:pt x="256" y="38"/>
                    <a:pt x="256" y="38"/>
                  </a:cubicBezTo>
                  <a:cubicBezTo>
                    <a:pt x="256" y="37"/>
                    <a:pt x="255" y="37"/>
                    <a:pt x="255" y="36"/>
                  </a:cubicBezTo>
                  <a:cubicBezTo>
                    <a:pt x="255" y="35"/>
                    <a:pt x="254" y="35"/>
                    <a:pt x="254" y="34"/>
                  </a:cubicBezTo>
                  <a:cubicBezTo>
                    <a:pt x="254" y="33"/>
                    <a:pt x="253" y="33"/>
                    <a:pt x="253" y="33"/>
                  </a:cubicBezTo>
                  <a:cubicBezTo>
                    <a:pt x="252" y="33"/>
                    <a:pt x="251" y="33"/>
                    <a:pt x="251" y="33"/>
                  </a:cubicBezTo>
                  <a:cubicBezTo>
                    <a:pt x="251" y="33"/>
                    <a:pt x="250" y="32"/>
                    <a:pt x="250" y="32"/>
                  </a:cubicBezTo>
                  <a:cubicBezTo>
                    <a:pt x="250" y="32"/>
                    <a:pt x="248" y="30"/>
                    <a:pt x="247" y="30"/>
                  </a:cubicBezTo>
                  <a:cubicBezTo>
                    <a:pt x="247" y="29"/>
                    <a:pt x="247" y="29"/>
                    <a:pt x="247" y="29"/>
                  </a:cubicBezTo>
                  <a:cubicBezTo>
                    <a:pt x="247" y="29"/>
                    <a:pt x="247" y="29"/>
                    <a:pt x="246" y="29"/>
                  </a:cubicBezTo>
                  <a:cubicBezTo>
                    <a:pt x="245" y="29"/>
                    <a:pt x="245" y="29"/>
                    <a:pt x="245" y="28"/>
                  </a:cubicBezTo>
                  <a:cubicBezTo>
                    <a:pt x="244" y="28"/>
                    <a:pt x="244" y="26"/>
                    <a:pt x="243" y="26"/>
                  </a:cubicBezTo>
                  <a:cubicBezTo>
                    <a:pt x="243" y="26"/>
                    <a:pt x="243" y="26"/>
                    <a:pt x="242" y="26"/>
                  </a:cubicBezTo>
                  <a:cubicBezTo>
                    <a:pt x="241" y="26"/>
                    <a:pt x="240" y="24"/>
                    <a:pt x="240" y="24"/>
                  </a:cubicBezTo>
                  <a:cubicBezTo>
                    <a:pt x="239" y="24"/>
                    <a:pt x="240" y="23"/>
                    <a:pt x="240" y="22"/>
                  </a:cubicBezTo>
                  <a:cubicBezTo>
                    <a:pt x="240" y="21"/>
                    <a:pt x="239" y="21"/>
                    <a:pt x="239" y="21"/>
                  </a:cubicBezTo>
                  <a:cubicBezTo>
                    <a:pt x="239" y="21"/>
                    <a:pt x="239" y="21"/>
                    <a:pt x="239" y="21"/>
                  </a:cubicBezTo>
                  <a:cubicBezTo>
                    <a:pt x="239" y="21"/>
                    <a:pt x="238" y="21"/>
                    <a:pt x="238" y="20"/>
                  </a:cubicBezTo>
                  <a:cubicBezTo>
                    <a:pt x="238" y="20"/>
                    <a:pt x="237" y="19"/>
                    <a:pt x="237" y="18"/>
                  </a:cubicBezTo>
                  <a:cubicBezTo>
                    <a:pt x="237" y="17"/>
                    <a:pt x="237" y="17"/>
                    <a:pt x="237" y="17"/>
                  </a:cubicBezTo>
                  <a:cubicBezTo>
                    <a:pt x="237" y="17"/>
                    <a:pt x="236" y="16"/>
                    <a:pt x="236" y="16"/>
                  </a:cubicBezTo>
                  <a:cubicBezTo>
                    <a:pt x="235" y="15"/>
                    <a:pt x="235" y="15"/>
                    <a:pt x="235" y="15"/>
                  </a:cubicBezTo>
                  <a:cubicBezTo>
                    <a:pt x="235" y="14"/>
                    <a:pt x="235" y="14"/>
                    <a:pt x="235" y="14"/>
                  </a:cubicBezTo>
                  <a:cubicBezTo>
                    <a:pt x="234" y="14"/>
                    <a:pt x="234" y="14"/>
                    <a:pt x="234" y="14"/>
                  </a:cubicBezTo>
                  <a:cubicBezTo>
                    <a:pt x="233" y="14"/>
                    <a:pt x="233" y="13"/>
                    <a:pt x="233" y="12"/>
                  </a:cubicBezTo>
                  <a:cubicBezTo>
                    <a:pt x="233" y="12"/>
                    <a:pt x="233" y="12"/>
                    <a:pt x="233" y="12"/>
                  </a:cubicBezTo>
                  <a:cubicBezTo>
                    <a:pt x="232" y="11"/>
                    <a:pt x="232" y="11"/>
                    <a:pt x="232" y="11"/>
                  </a:cubicBezTo>
                  <a:cubicBezTo>
                    <a:pt x="231" y="10"/>
                    <a:pt x="231" y="10"/>
                    <a:pt x="231" y="10"/>
                  </a:cubicBezTo>
                  <a:cubicBezTo>
                    <a:pt x="230" y="9"/>
                    <a:pt x="230" y="9"/>
                    <a:pt x="230" y="9"/>
                  </a:cubicBezTo>
                  <a:cubicBezTo>
                    <a:pt x="230" y="9"/>
                    <a:pt x="229" y="8"/>
                    <a:pt x="229" y="8"/>
                  </a:cubicBezTo>
                  <a:cubicBezTo>
                    <a:pt x="228" y="7"/>
                    <a:pt x="227" y="6"/>
                    <a:pt x="227" y="6"/>
                  </a:cubicBezTo>
                  <a:cubicBezTo>
                    <a:pt x="227" y="6"/>
                    <a:pt x="227" y="5"/>
                    <a:pt x="227" y="5"/>
                  </a:cubicBezTo>
                  <a:cubicBezTo>
                    <a:pt x="227" y="5"/>
                    <a:pt x="226" y="5"/>
                    <a:pt x="226" y="5"/>
                  </a:cubicBezTo>
                  <a:cubicBezTo>
                    <a:pt x="224" y="5"/>
                    <a:pt x="224" y="5"/>
                    <a:pt x="224" y="5"/>
                  </a:cubicBezTo>
                  <a:cubicBezTo>
                    <a:pt x="224" y="3"/>
                    <a:pt x="224" y="3"/>
                    <a:pt x="224" y="3"/>
                  </a:cubicBezTo>
                  <a:cubicBezTo>
                    <a:pt x="224" y="3"/>
                    <a:pt x="224" y="3"/>
                    <a:pt x="223" y="3"/>
                  </a:cubicBezTo>
                  <a:cubicBezTo>
                    <a:pt x="222" y="3"/>
                    <a:pt x="222" y="2"/>
                    <a:pt x="222" y="2"/>
                  </a:cubicBezTo>
                  <a:cubicBezTo>
                    <a:pt x="222" y="1"/>
                    <a:pt x="222" y="1"/>
                    <a:pt x="222" y="1"/>
                  </a:cubicBezTo>
                  <a:cubicBezTo>
                    <a:pt x="219" y="2"/>
                    <a:pt x="219" y="2"/>
                    <a:pt x="219" y="2"/>
                  </a:cubicBezTo>
                  <a:cubicBezTo>
                    <a:pt x="219" y="2"/>
                    <a:pt x="219" y="2"/>
                    <a:pt x="219" y="2"/>
                  </a:cubicBezTo>
                  <a:cubicBezTo>
                    <a:pt x="219" y="2"/>
                    <a:pt x="217" y="1"/>
                    <a:pt x="217" y="1"/>
                  </a:cubicBezTo>
                  <a:cubicBezTo>
                    <a:pt x="217" y="0"/>
                    <a:pt x="216" y="0"/>
                    <a:pt x="216" y="0"/>
                  </a:cubicBezTo>
                  <a:cubicBezTo>
                    <a:pt x="215" y="1"/>
                    <a:pt x="215" y="1"/>
                    <a:pt x="215" y="1"/>
                  </a:cubicBezTo>
                  <a:cubicBezTo>
                    <a:pt x="213" y="1"/>
                    <a:pt x="213" y="1"/>
                    <a:pt x="213" y="1"/>
                  </a:cubicBezTo>
                  <a:cubicBezTo>
                    <a:pt x="212" y="1"/>
                    <a:pt x="212" y="1"/>
                    <a:pt x="212" y="1"/>
                  </a:cubicBezTo>
                  <a:cubicBezTo>
                    <a:pt x="211" y="0"/>
                    <a:pt x="211" y="0"/>
                    <a:pt x="211" y="0"/>
                  </a:cubicBezTo>
                  <a:cubicBezTo>
                    <a:pt x="208" y="1"/>
                    <a:pt x="207" y="1"/>
                    <a:pt x="207" y="1"/>
                  </a:cubicBezTo>
                  <a:cubicBezTo>
                    <a:pt x="204" y="2"/>
                    <a:pt x="199" y="5"/>
                    <a:pt x="199" y="7"/>
                  </a:cubicBezTo>
                  <a:cubicBezTo>
                    <a:pt x="198" y="9"/>
                    <a:pt x="199" y="14"/>
                    <a:pt x="197" y="15"/>
                  </a:cubicBezTo>
                  <a:cubicBezTo>
                    <a:pt x="194" y="15"/>
                    <a:pt x="191" y="20"/>
                    <a:pt x="190" y="20"/>
                  </a:cubicBezTo>
                  <a:cubicBezTo>
                    <a:pt x="181" y="25"/>
                    <a:pt x="181" y="25"/>
                    <a:pt x="181" y="25"/>
                  </a:cubicBezTo>
                  <a:cubicBezTo>
                    <a:pt x="181" y="25"/>
                    <a:pt x="174" y="28"/>
                    <a:pt x="170" y="28"/>
                  </a:cubicBezTo>
                  <a:cubicBezTo>
                    <a:pt x="166" y="29"/>
                    <a:pt x="163" y="32"/>
                    <a:pt x="163" y="32"/>
                  </a:cubicBezTo>
                  <a:cubicBezTo>
                    <a:pt x="158" y="39"/>
                    <a:pt x="158" y="39"/>
                    <a:pt x="158" y="39"/>
                  </a:cubicBezTo>
                  <a:cubicBezTo>
                    <a:pt x="150" y="40"/>
                    <a:pt x="150" y="40"/>
                    <a:pt x="150" y="40"/>
                  </a:cubicBezTo>
                  <a:cubicBezTo>
                    <a:pt x="146" y="36"/>
                    <a:pt x="146" y="36"/>
                    <a:pt x="146" y="36"/>
                  </a:cubicBezTo>
                  <a:cubicBezTo>
                    <a:pt x="142" y="37"/>
                    <a:pt x="142" y="37"/>
                    <a:pt x="142" y="37"/>
                  </a:cubicBezTo>
                  <a:cubicBezTo>
                    <a:pt x="141" y="36"/>
                    <a:pt x="141" y="36"/>
                    <a:pt x="141" y="36"/>
                  </a:cubicBezTo>
                  <a:cubicBezTo>
                    <a:pt x="139" y="37"/>
                    <a:pt x="139" y="37"/>
                    <a:pt x="139" y="37"/>
                  </a:cubicBezTo>
                  <a:cubicBezTo>
                    <a:pt x="127" y="36"/>
                    <a:pt x="127" y="36"/>
                    <a:pt x="127" y="36"/>
                  </a:cubicBezTo>
                  <a:cubicBezTo>
                    <a:pt x="121" y="39"/>
                    <a:pt x="121" y="39"/>
                    <a:pt x="121" y="39"/>
                  </a:cubicBezTo>
                  <a:cubicBezTo>
                    <a:pt x="110" y="38"/>
                    <a:pt x="110" y="38"/>
                    <a:pt x="110" y="38"/>
                  </a:cubicBezTo>
                  <a:cubicBezTo>
                    <a:pt x="110" y="38"/>
                    <a:pt x="102" y="39"/>
                    <a:pt x="100" y="39"/>
                  </a:cubicBezTo>
                  <a:cubicBezTo>
                    <a:pt x="97" y="39"/>
                    <a:pt x="97" y="39"/>
                    <a:pt x="97" y="39"/>
                  </a:cubicBezTo>
                  <a:cubicBezTo>
                    <a:pt x="95" y="38"/>
                    <a:pt x="93" y="36"/>
                    <a:pt x="93" y="36"/>
                  </a:cubicBezTo>
                  <a:cubicBezTo>
                    <a:pt x="93" y="36"/>
                    <a:pt x="89" y="37"/>
                    <a:pt x="88" y="38"/>
                  </a:cubicBezTo>
                  <a:cubicBezTo>
                    <a:pt x="87" y="39"/>
                    <a:pt x="83" y="44"/>
                    <a:pt x="83" y="44"/>
                  </a:cubicBezTo>
                  <a:cubicBezTo>
                    <a:pt x="83" y="45"/>
                    <a:pt x="83" y="45"/>
                    <a:pt x="83" y="45"/>
                  </a:cubicBezTo>
                  <a:cubicBezTo>
                    <a:pt x="85" y="50"/>
                    <a:pt x="85" y="50"/>
                    <a:pt x="85" y="50"/>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1" y="53"/>
                    <a:pt x="81" y="53"/>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5"/>
                    <a:pt x="80" y="55"/>
                    <a:pt x="79" y="55"/>
                  </a:cubicBezTo>
                  <a:cubicBezTo>
                    <a:pt x="79" y="56"/>
                    <a:pt x="78"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7" y="56"/>
                    <a:pt x="77" y="56"/>
                    <a:pt x="77" y="56"/>
                  </a:cubicBezTo>
                  <a:cubicBezTo>
                    <a:pt x="76" y="57"/>
                    <a:pt x="76" y="57"/>
                    <a:pt x="76" y="57"/>
                  </a:cubicBezTo>
                  <a:cubicBezTo>
                    <a:pt x="73" y="60"/>
                    <a:pt x="73" y="60"/>
                    <a:pt x="73" y="60"/>
                  </a:cubicBezTo>
                  <a:cubicBezTo>
                    <a:pt x="69" y="61"/>
                    <a:pt x="69" y="61"/>
                    <a:pt x="69" y="61"/>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5" name="Freeform 90"/>
            <p:cNvSpPr>
              <a:spLocks/>
            </p:cNvSpPr>
            <p:nvPr/>
          </p:nvSpPr>
          <p:spPr bwMode="auto">
            <a:xfrm>
              <a:off x="6015453" y="2278355"/>
              <a:ext cx="1400674" cy="943961"/>
            </a:xfrm>
            <a:custGeom>
              <a:avLst/>
              <a:gdLst>
                <a:gd name="T0" fmla="*/ 166 w 614"/>
                <a:gd name="T1" fmla="*/ 283 h 427"/>
                <a:gd name="T2" fmla="*/ 173 w 614"/>
                <a:gd name="T3" fmla="*/ 277 h 427"/>
                <a:gd name="T4" fmla="*/ 185 w 614"/>
                <a:gd name="T5" fmla="*/ 270 h 427"/>
                <a:gd name="T6" fmla="*/ 195 w 614"/>
                <a:gd name="T7" fmla="*/ 267 h 427"/>
                <a:gd name="T8" fmla="*/ 207 w 614"/>
                <a:gd name="T9" fmla="*/ 270 h 427"/>
                <a:gd name="T10" fmla="*/ 208 w 614"/>
                <a:gd name="T11" fmla="*/ 270 h 427"/>
                <a:gd name="T12" fmla="*/ 208 w 614"/>
                <a:gd name="T13" fmla="*/ 270 h 427"/>
                <a:gd name="T14" fmla="*/ 209 w 614"/>
                <a:gd name="T15" fmla="*/ 270 h 427"/>
                <a:gd name="T16" fmla="*/ 210 w 614"/>
                <a:gd name="T17" fmla="*/ 270 h 427"/>
                <a:gd name="T18" fmla="*/ 210 w 614"/>
                <a:gd name="T19" fmla="*/ 270 h 427"/>
                <a:gd name="T20" fmla="*/ 211 w 614"/>
                <a:gd name="T21" fmla="*/ 270 h 427"/>
                <a:gd name="T22" fmla="*/ 213 w 614"/>
                <a:gd name="T23" fmla="*/ 273 h 427"/>
                <a:gd name="T24" fmla="*/ 223 w 614"/>
                <a:gd name="T25" fmla="*/ 273 h 427"/>
                <a:gd name="T26" fmla="*/ 227 w 614"/>
                <a:gd name="T27" fmla="*/ 278 h 427"/>
                <a:gd name="T28" fmla="*/ 249 w 614"/>
                <a:gd name="T29" fmla="*/ 280 h 427"/>
                <a:gd name="T30" fmla="*/ 259 w 614"/>
                <a:gd name="T31" fmla="*/ 288 h 427"/>
                <a:gd name="T32" fmla="*/ 268 w 614"/>
                <a:gd name="T33" fmla="*/ 305 h 427"/>
                <a:gd name="T34" fmla="*/ 280 w 614"/>
                <a:gd name="T35" fmla="*/ 312 h 427"/>
                <a:gd name="T36" fmla="*/ 287 w 614"/>
                <a:gd name="T37" fmla="*/ 326 h 427"/>
                <a:gd name="T38" fmla="*/ 302 w 614"/>
                <a:gd name="T39" fmla="*/ 337 h 427"/>
                <a:gd name="T40" fmla="*/ 305 w 614"/>
                <a:gd name="T41" fmla="*/ 349 h 427"/>
                <a:gd name="T42" fmla="*/ 292 w 614"/>
                <a:gd name="T43" fmla="*/ 353 h 427"/>
                <a:gd name="T44" fmla="*/ 281 w 614"/>
                <a:gd name="T45" fmla="*/ 356 h 427"/>
                <a:gd name="T46" fmla="*/ 271 w 614"/>
                <a:gd name="T47" fmla="*/ 366 h 427"/>
                <a:gd name="T48" fmla="*/ 270 w 614"/>
                <a:gd name="T49" fmla="*/ 387 h 427"/>
                <a:gd name="T50" fmla="*/ 268 w 614"/>
                <a:gd name="T51" fmla="*/ 405 h 427"/>
                <a:gd name="T52" fmla="*/ 255 w 614"/>
                <a:gd name="T53" fmla="*/ 414 h 427"/>
                <a:gd name="T54" fmla="*/ 314 w 614"/>
                <a:gd name="T55" fmla="*/ 376 h 427"/>
                <a:gd name="T56" fmla="*/ 377 w 614"/>
                <a:gd name="T57" fmla="*/ 333 h 427"/>
                <a:gd name="T58" fmla="*/ 407 w 614"/>
                <a:gd name="T59" fmla="*/ 375 h 427"/>
                <a:gd name="T60" fmla="*/ 478 w 614"/>
                <a:gd name="T61" fmla="*/ 393 h 427"/>
                <a:gd name="T62" fmla="*/ 548 w 614"/>
                <a:gd name="T63" fmla="*/ 335 h 427"/>
                <a:gd name="T64" fmla="*/ 481 w 614"/>
                <a:gd name="T65" fmla="*/ 326 h 427"/>
                <a:gd name="T66" fmla="*/ 450 w 614"/>
                <a:gd name="T67" fmla="*/ 310 h 427"/>
                <a:gd name="T68" fmla="*/ 518 w 614"/>
                <a:gd name="T69" fmla="*/ 261 h 427"/>
                <a:gd name="T70" fmla="*/ 572 w 614"/>
                <a:gd name="T71" fmla="*/ 207 h 427"/>
                <a:gd name="T72" fmla="*/ 606 w 614"/>
                <a:gd name="T73" fmla="*/ 147 h 427"/>
                <a:gd name="T74" fmla="*/ 586 w 614"/>
                <a:gd name="T75" fmla="*/ 102 h 427"/>
                <a:gd name="T76" fmla="*/ 567 w 614"/>
                <a:gd name="T77" fmla="*/ 72 h 427"/>
                <a:gd name="T78" fmla="*/ 512 w 614"/>
                <a:gd name="T79" fmla="*/ 67 h 427"/>
                <a:gd name="T80" fmla="*/ 472 w 614"/>
                <a:gd name="T81" fmla="*/ 70 h 427"/>
                <a:gd name="T82" fmla="*/ 436 w 614"/>
                <a:gd name="T83" fmla="*/ 77 h 427"/>
                <a:gd name="T84" fmla="*/ 386 w 614"/>
                <a:gd name="T85" fmla="*/ 51 h 427"/>
                <a:gd name="T86" fmla="*/ 361 w 614"/>
                <a:gd name="T87" fmla="*/ 26 h 427"/>
                <a:gd name="T88" fmla="*/ 307 w 614"/>
                <a:gd name="T89" fmla="*/ 17 h 427"/>
                <a:gd name="T90" fmla="*/ 258 w 614"/>
                <a:gd name="T91" fmla="*/ 44 h 427"/>
                <a:gd name="T92" fmla="*/ 243 w 614"/>
                <a:gd name="T93" fmla="*/ 94 h 427"/>
                <a:gd name="T94" fmla="*/ 202 w 614"/>
                <a:gd name="T95" fmla="*/ 96 h 427"/>
                <a:gd name="T96" fmla="*/ 166 w 614"/>
                <a:gd name="T97" fmla="*/ 97 h 427"/>
                <a:gd name="T98" fmla="*/ 118 w 614"/>
                <a:gd name="T99" fmla="*/ 102 h 427"/>
                <a:gd name="T100" fmla="*/ 44 w 614"/>
                <a:gd name="T101" fmla="*/ 111 h 427"/>
                <a:gd name="T102" fmla="*/ 30 w 614"/>
                <a:gd name="T103" fmla="*/ 130 h 427"/>
                <a:gd name="T104" fmla="*/ 27 w 614"/>
                <a:gd name="T105" fmla="*/ 152 h 427"/>
                <a:gd name="T106" fmla="*/ 46 w 614"/>
                <a:gd name="T107" fmla="*/ 182 h 427"/>
                <a:gd name="T108" fmla="*/ 33 w 614"/>
                <a:gd name="T109" fmla="*/ 207 h 427"/>
                <a:gd name="T110" fmla="*/ 14 w 614"/>
                <a:gd name="T111" fmla="*/ 261 h 427"/>
                <a:gd name="T112" fmla="*/ 15 w 614"/>
                <a:gd name="T113" fmla="*/ 273 h 427"/>
                <a:gd name="T114" fmla="*/ 6 w 614"/>
                <a:gd name="T115" fmla="*/ 282 h 427"/>
                <a:gd name="T116" fmla="*/ 1 w 614"/>
                <a:gd name="T117" fmla="*/ 297 h 427"/>
                <a:gd name="T118" fmla="*/ 0 w 614"/>
                <a:gd name="T119" fmla="*/ 311 h 427"/>
                <a:gd name="T120" fmla="*/ 22 w 614"/>
                <a:gd name="T121" fmla="*/ 321 h 427"/>
                <a:gd name="T122" fmla="*/ 61 w 614"/>
                <a:gd name="T123" fmla="*/ 323 h 427"/>
                <a:gd name="T124" fmla="*/ 114 w 614"/>
                <a:gd name="T125" fmla="*/ 31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4" h="427">
                  <a:moveTo>
                    <a:pt x="141" y="305"/>
                  </a:moveTo>
                  <a:cubicBezTo>
                    <a:pt x="142" y="305"/>
                    <a:pt x="145" y="300"/>
                    <a:pt x="148" y="300"/>
                  </a:cubicBezTo>
                  <a:cubicBezTo>
                    <a:pt x="150" y="299"/>
                    <a:pt x="149" y="294"/>
                    <a:pt x="150" y="292"/>
                  </a:cubicBezTo>
                  <a:cubicBezTo>
                    <a:pt x="151" y="290"/>
                    <a:pt x="156" y="286"/>
                    <a:pt x="159" y="285"/>
                  </a:cubicBezTo>
                  <a:cubicBezTo>
                    <a:pt x="160" y="285"/>
                    <a:pt x="160" y="285"/>
                    <a:pt x="160" y="285"/>
                  </a:cubicBezTo>
                  <a:cubicBezTo>
                    <a:pt x="160" y="283"/>
                    <a:pt x="160" y="283"/>
                    <a:pt x="160" y="283"/>
                  </a:cubicBezTo>
                  <a:cubicBezTo>
                    <a:pt x="160" y="283"/>
                    <a:pt x="163" y="282"/>
                    <a:pt x="163" y="281"/>
                  </a:cubicBezTo>
                  <a:cubicBezTo>
                    <a:pt x="164" y="281"/>
                    <a:pt x="164" y="282"/>
                    <a:pt x="164" y="282"/>
                  </a:cubicBezTo>
                  <a:cubicBezTo>
                    <a:pt x="164" y="282"/>
                    <a:pt x="165" y="283"/>
                    <a:pt x="166" y="283"/>
                  </a:cubicBezTo>
                  <a:cubicBezTo>
                    <a:pt x="166" y="283"/>
                    <a:pt x="167" y="282"/>
                    <a:pt x="167" y="282"/>
                  </a:cubicBezTo>
                  <a:cubicBezTo>
                    <a:pt x="167" y="281"/>
                    <a:pt x="167" y="280"/>
                    <a:pt x="167" y="280"/>
                  </a:cubicBezTo>
                  <a:cubicBezTo>
                    <a:pt x="166" y="279"/>
                    <a:pt x="166" y="278"/>
                    <a:pt x="166" y="278"/>
                  </a:cubicBezTo>
                  <a:cubicBezTo>
                    <a:pt x="166" y="278"/>
                    <a:pt x="166" y="278"/>
                    <a:pt x="166" y="278"/>
                  </a:cubicBezTo>
                  <a:cubicBezTo>
                    <a:pt x="166" y="278"/>
                    <a:pt x="167" y="278"/>
                    <a:pt x="167" y="278"/>
                  </a:cubicBezTo>
                  <a:cubicBezTo>
                    <a:pt x="167" y="278"/>
                    <a:pt x="168" y="277"/>
                    <a:pt x="168" y="277"/>
                  </a:cubicBezTo>
                  <a:cubicBezTo>
                    <a:pt x="170" y="278"/>
                    <a:pt x="170" y="278"/>
                    <a:pt x="170" y="278"/>
                  </a:cubicBezTo>
                  <a:cubicBezTo>
                    <a:pt x="170" y="278"/>
                    <a:pt x="171" y="278"/>
                    <a:pt x="171" y="278"/>
                  </a:cubicBezTo>
                  <a:cubicBezTo>
                    <a:pt x="172" y="279"/>
                    <a:pt x="173" y="277"/>
                    <a:pt x="173" y="277"/>
                  </a:cubicBezTo>
                  <a:cubicBezTo>
                    <a:pt x="174" y="276"/>
                    <a:pt x="174" y="276"/>
                    <a:pt x="174" y="276"/>
                  </a:cubicBezTo>
                  <a:cubicBezTo>
                    <a:pt x="174" y="276"/>
                    <a:pt x="174" y="276"/>
                    <a:pt x="174" y="275"/>
                  </a:cubicBezTo>
                  <a:cubicBezTo>
                    <a:pt x="174" y="275"/>
                    <a:pt x="175" y="275"/>
                    <a:pt x="176" y="275"/>
                  </a:cubicBezTo>
                  <a:cubicBezTo>
                    <a:pt x="176" y="275"/>
                    <a:pt x="178" y="275"/>
                    <a:pt x="179" y="275"/>
                  </a:cubicBezTo>
                  <a:cubicBezTo>
                    <a:pt x="180" y="275"/>
                    <a:pt x="180" y="275"/>
                    <a:pt x="180" y="275"/>
                  </a:cubicBezTo>
                  <a:cubicBezTo>
                    <a:pt x="182" y="274"/>
                    <a:pt x="182" y="274"/>
                    <a:pt x="182" y="274"/>
                  </a:cubicBezTo>
                  <a:cubicBezTo>
                    <a:pt x="182" y="274"/>
                    <a:pt x="183" y="273"/>
                    <a:pt x="183" y="273"/>
                  </a:cubicBezTo>
                  <a:cubicBezTo>
                    <a:pt x="183" y="272"/>
                    <a:pt x="183" y="271"/>
                    <a:pt x="183" y="271"/>
                  </a:cubicBezTo>
                  <a:cubicBezTo>
                    <a:pt x="183" y="270"/>
                    <a:pt x="185" y="270"/>
                    <a:pt x="185" y="270"/>
                  </a:cubicBezTo>
                  <a:cubicBezTo>
                    <a:pt x="185" y="270"/>
                    <a:pt x="185" y="270"/>
                    <a:pt x="185" y="270"/>
                  </a:cubicBezTo>
                  <a:cubicBezTo>
                    <a:pt x="186" y="270"/>
                    <a:pt x="186" y="271"/>
                    <a:pt x="186" y="271"/>
                  </a:cubicBezTo>
                  <a:cubicBezTo>
                    <a:pt x="186" y="271"/>
                    <a:pt x="187" y="270"/>
                    <a:pt x="187" y="270"/>
                  </a:cubicBezTo>
                  <a:cubicBezTo>
                    <a:pt x="187" y="269"/>
                    <a:pt x="188" y="269"/>
                    <a:pt x="188" y="269"/>
                  </a:cubicBezTo>
                  <a:cubicBezTo>
                    <a:pt x="188" y="269"/>
                    <a:pt x="190" y="268"/>
                    <a:pt x="190" y="267"/>
                  </a:cubicBezTo>
                  <a:cubicBezTo>
                    <a:pt x="191" y="266"/>
                    <a:pt x="191" y="267"/>
                    <a:pt x="191" y="265"/>
                  </a:cubicBezTo>
                  <a:cubicBezTo>
                    <a:pt x="191" y="264"/>
                    <a:pt x="192" y="265"/>
                    <a:pt x="192" y="266"/>
                  </a:cubicBezTo>
                  <a:cubicBezTo>
                    <a:pt x="192" y="266"/>
                    <a:pt x="192" y="266"/>
                    <a:pt x="193" y="267"/>
                  </a:cubicBezTo>
                  <a:cubicBezTo>
                    <a:pt x="193" y="267"/>
                    <a:pt x="193" y="267"/>
                    <a:pt x="195" y="267"/>
                  </a:cubicBezTo>
                  <a:cubicBezTo>
                    <a:pt x="196" y="268"/>
                    <a:pt x="196" y="266"/>
                    <a:pt x="198" y="266"/>
                  </a:cubicBezTo>
                  <a:cubicBezTo>
                    <a:pt x="200" y="266"/>
                    <a:pt x="199" y="266"/>
                    <a:pt x="200" y="267"/>
                  </a:cubicBezTo>
                  <a:cubicBezTo>
                    <a:pt x="201" y="267"/>
                    <a:pt x="201" y="267"/>
                    <a:pt x="202" y="267"/>
                  </a:cubicBezTo>
                  <a:cubicBezTo>
                    <a:pt x="203" y="268"/>
                    <a:pt x="203" y="268"/>
                    <a:pt x="203" y="268"/>
                  </a:cubicBezTo>
                  <a:cubicBezTo>
                    <a:pt x="203" y="268"/>
                    <a:pt x="204" y="268"/>
                    <a:pt x="205" y="269"/>
                  </a:cubicBezTo>
                  <a:cubicBezTo>
                    <a:pt x="205"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7" y="270"/>
                    <a:pt x="207" y="270"/>
                    <a:pt x="207"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8" y="270"/>
                    <a:pt x="208" y="270"/>
                    <a:pt x="208"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09" y="270"/>
                    <a:pt x="209" y="270"/>
                    <a:pt x="209"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0" y="270"/>
                    <a:pt x="210" y="270"/>
                    <a:pt x="210"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1" y="270"/>
                    <a:pt x="211" y="270"/>
                    <a:pt x="211" y="270"/>
                  </a:cubicBezTo>
                  <a:cubicBezTo>
                    <a:pt x="212" y="271"/>
                    <a:pt x="212" y="271"/>
                    <a:pt x="212" y="271"/>
                  </a:cubicBezTo>
                  <a:cubicBezTo>
                    <a:pt x="212" y="271"/>
                    <a:pt x="212" y="273"/>
                    <a:pt x="213" y="273"/>
                  </a:cubicBezTo>
                  <a:cubicBezTo>
                    <a:pt x="213" y="274"/>
                    <a:pt x="213" y="274"/>
                    <a:pt x="214" y="274"/>
                  </a:cubicBezTo>
                  <a:cubicBezTo>
                    <a:pt x="214" y="274"/>
                    <a:pt x="215" y="272"/>
                    <a:pt x="215" y="271"/>
                  </a:cubicBezTo>
                  <a:cubicBezTo>
                    <a:pt x="215" y="271"/>
                    <a:pt x="216" y="272"/>
                    <a:pt x="216" y="272"/>
                  </a:cubicBezTo>
                  <a:cubicBezTo>
                    <a:pt x="216" y="272"/>
                    <a:pt x="216" y="274"/>
                    <a:pt x="217" y="274"/>
                  </a:cubicBezTo>
                  <a:cubicBezTo>
                    <a:pt x="217" y="273"/>
                    <a:pt x="218" y="273"/>
                    <a:pt x="218" y="273"/>
                  </a:cubicBezTo>
                  <a:cubicBezTo>
                    <a:pt x="219" y="273"/>
                    <a:pt x="218" y="272"/>
                    <a:pt x="218" y="272"/>
                  </a:cubicBezTo>
                  <a:cubicBezTo>
                    <a:pt x="218" y="272"/>
                    <a:pt x="219" y="271"/>
                    <a:pt x="219" y="271"/>
                  </a:cubicBezTo>
                  <a:cubicBezTo>
                    <a:pt x="220" y="271"/>
                    <a:pt x="222" y="271"/>
                    <a:pt x="222" y="271"/>
                  </a:cubicBezTo>
                  <a:cubicBezTo>
                    <a:pt x="223" y="271"/>
                    <a:pt x="223" y="273"/>
                    <a:pt x="223" y="273"/>
                  </a:cubicBezTo>
                  <a:cubicBezTo>
                    <a:pt x="223" y="273"/>
                    <a:pt x="222" y="275"/>
                    <a:pt x="222" y="275"/>
                  </a:cubicBezTo>
                  <a:cubicBezTo>
                    <a:pt x="222" y="275"/>
                    <a:pt x="221" y="276"/>
                    <a:pt x="221" y="277"/>
                  </a:cubicBezTo>
                  <a:cubicBezTo>
                    <a:pt x="221" y="277"/>
                    <a:pt x="221" y="277"/>
                    <a:pt x="222" y="276"/>
                  </a:cubicBezTo>
                  <a:cubicBezTo>
                    <a:pt x="224" y="276"/>
                    <a:pt x="223" y="275"/>
                    <a:pt x="223" y="275"/>
                  </a:cubicBezTo>
                  <a:cubicBezTo>
                    <a:pt x="224" y="273"/>
                    <a:pt x="224" y="273"/>
                    <a:pt x="224" y="273"/>
                  </a:cubicBezTo>
                  <a:cubicBezTo>
                    <a:pt x="224" y="273"/>
                    <a:pt x="226" y="274"/>
                    <a:pt x="226" y="275"/>
                  </a:cubicBezTo>
                  <a:cubicBezTo>
                    <a:pt x="226" y="275"/>
                    <a:pt x="226" y="276"/>
                    <a:pt x="226" y="276"/>
                  </a:cubicBezTo>
                  <a:cubicBezTo>
                    <a:pt x="226" y="277"/>
                    <a:pt x="227" y="277"/>
                    <a:pt x="227" y="278"/>
                  </a:cubicBezTo>
                  <a:cubicBezTo>
                    <a:pt x="228" y="279"/>
                    <a:pt x="227" y="278"/>
                    <a:pt x="227" y="278"/>
                  </a:cubicBezTo>
                  <a:cubicBezTo>
                    <a:pt x="227" y="277"/>
                    <a:pt x="228" y="275"/>
                    <a:pt x="228" y="275"/>
                  </a:cubicBezTo>
                  <a:cubicBezTo>
                    <a:pt x="229" y="273"/>
                    <a:pt x="229" y="273"/>
                    <a:pt x="229" y="273"/>
                  </a:cubicBezTo>
                  <a:cubicBezTo>
                    <a:pt x="229" y="273"/>
                    <a:pt x="233" y="273"/>
                    <a:pt x="237" y="273"/>
                  </a:cubicBezTo>
                  <a:cubicBezTo>
                    <a:pt x="241" y="273"/>
                    <a:pt x="238" y="272"/>
                    <a:pt x="238" y="272"/>
                  </a:cubicBezTo>
                  <a:cubicBezTo>
                    <a:pt x="240" y="272"/>
                    <a:pt x="240" y="272"/>
                    <a:pt x="240" y="272"/>
                  </a:cubicBezTo>
                  <a:cubicBezTo>
                    <a:pt x="241" y="276"/>
                    <a:pt x="241" y="276"/>
                    <a:pt x="241" y="276"/>
                  </a:cubicBezTo>
                  <a:cubicBezTo>
                    <a:pt x="241" y="276"/>
                    <a:pt x="243" y="278"/>
                    <a:pt x="244" y="278"/>
                  </a:cubicBezTo>
                  <a:cubicBezTo>
                    <a:pt x="245" y="279"/>
                    <a:pt x="245" y="279"/>
                    <a:pt x="247" y="280"/>
                  </a:cubicBezTo>
                  <a:cubicBezTo>
                    <a:pt x="250" y="280"/>
                    <a:pt x="249" y="280"/>
                    <a:pt x="249" y="280"/>
                  </a:cubicBezTo>
                  <a:cubicBezTo>
                    <a:pt x="250" y="280"/>
                    <a:pt x="250" y="278"/>
                    <a:pt x="251" y="277"/>
                  </a:cubicBezTo>
                  <a:cubicBezTo>
                    <a:pt x="251" y="276"/>
                    <a:pt x="252" y="276"/>
                    <a:pt x="252" y="276"/>
                  </a:cubicBezTo>
                  <a:cubicBezTo>
                    <a:pt x="252" y="276"/>
                    <a:pt x="254" y="278"/>
                    <a:pt x="254" y="278"/>
                  </a:cubicBezTo>
                  <a:cubicBezTo>
                    <a:pt x="255" y="279"/>
                    <a:pt x="255" y="280"/>
                    <a:pt x="255" y="280"/>
                  </a:cubicBezTo>
                  <a:cubicBezTo>
                    <a:pt x="258" y="281"/>
                    <a:pt x="258" y="281"/>
                    <a:pt x="258" y="281"/>
                  </a:cubicBezTo>
                  <a:cubicBezTo>
                    <a:pt x="258" y="282"/>
                    <a:pt x="258" y="282"/>
                    <a:pt x="258" y="282"/>
                  </a:cubicBezTo>
                  <a:cubicBezTo>
                    <a:pt x="258" y="285"/>
                    <a:pt x="258" y="285"/>
                    <a:pt x="258" y="285"/>
                  </a:cubicBezTo>
                  <a:cubicBezTo>
                    <a:pt x="260" y="286"/>
                    <a:pt x="260" y="286"/>
                    <a:pt x="260" y="286"/>
                  </a:cubicBezTo>
                  <a:cubicBezTo>
                    <a:pt x="259" y="288"/>
                    <a:pt x="259" y="288"/>
                    <a:pt x="259" y="288"/>
                  </a:cubicBezTo>
                  <a:cubicBezTo>
                    <a:pt x="259" y="288"/>
                    <a:pt x="260" y="290"/>
                    <a:pt x="260" y="291"/>
                  </a:cubicBezTo>
                  <a:cubicBezTo>
                    <a:pt x="260" y="291"/>
                    <a:pt x="261" y="293"/>
                    <a:pt x="261" y="293"/>
                  </a:cubicBezTo>
                  <a:cubicBezTo>
                    <a:pt x="261" y="296"/>
                    <a:pt x="261" y="296"/>
                    <a:pt x="261" y="296"/>
                  </a:cubicBezTo>
                  <a:cubicBezTo>
                    <a:pt x="260" y="298"/>
                    <a:pt x="260" y="298"/>
                    <a:pt x="260" y="298"/>
                  </a:cubicBezTo>
                  <a:cubicBezTo>
                    <a:pt x="261" y="299"/>
                    <a:pt x="261" y="299"/>
                    <a:pt x="261" y="299"/>
                  </a:cubicBezTo>
                  <a:cubicBezTo>
                    <a:pt x="261" y="299"/>
                    <a:pt x="261" y="302"/>
                    <a:pt x="262" y="303"/>
                  </a:cubicBezTo>
                  <a:cubicBezTo>
                    <a:pt x="263" y="305"/>
                    <a:pt x="264" y="302"/>
                    <a:pt x="264" y="302"/>
                  </a:cubicBezTo>
                  <a:cubicBezTo>
                    <a:pt x="266" y="302"/>
                    <a:pt x="266" y="302"/>
                    <a:pt x="266" y="302"/>
                  </a:cubicBezTo>
                  <a:cubicBezTo>
                    <a:pt x="268" y="305"/>
                    <a:pt x="268" y="305"/>
                    <a:pt x="268" y="305"/>
                  </a:cubicBezTo>
                  <a:cubicBezTo>
                    <a:pt x="269" y="305"/>
                    <a:pt x="269" y="305"/>
                    <a:pt x="269" y="305"/>
                  </a:cubicBezTo>
                  <a:cubicBezTo>
                    <a:pt x="271" y="306"/>
                    <a:pt x="271" y="306"/>
                    <a:pt x="271" y="306"/>
                  </a:cubicBezTo>
                  <a:cubicBezTo>
                    <a:pt x="272" y="309"/>
                    <a:pt x="272" y="309"/>
                    <a:pt x="272" y="309"/>
                  </a:cubicBezTo>
                  <a:cubicBezTo>
                    <a:pt x="274" y="308"/>
                    <a:pt x="274" y="308"/>
                    <a:pt x="274" y="308"/>
                  </a:cubicBezTo>
                  <a:cubicBezTo>
                    <a:pt x="275" y="305"/>
                    <a:pt x="275" y="305"/>
                    <a:pt x="275" y="305"/>
                  </a:cubicBezTo>
                  <a:cubicBezTo>
                    <a:pt x="277" y="306"/>
                    <a:pt x="277" y="306"/>
                    <a:pt x="277" y="306"/>
                  </a:cubicBezTo>
                  <a:cubicBezTo>
                    <a:pt x="279" y="306"/>
                    <a:pt x="279" y="306"/>
                    <a:pt x="279" y="306"/>
                  </a:cubicBezTo>
                  <a:cubicBezTo>
                    <a:pt x="279" y="310"/>
                    <a:pt x="279" y="310"/>
                    <a:pt x="279" y="310"/>
                  </a:cubicBezTo>
                  <a:cubicBezTo>
                    <a:pt x="279" y="310"/>
                    <a:pt x="280" y="311"/>
                    <a:pt x="280" y="312"/>
                  </a:cubicBezTo>
                  <a:cubicBezTo>
                    <a:pt x="280" y="312"/>
                    <a:pt x="280" y="314"/>
                    <a:pt x="280" y="314"/>
                  </a:cubicBezTo>
                  <a:cubicBezTo>
                    <a:pt x="281" y="316"/>
                    <a:pt x="281" y="316"/>
                    <a:pt x="281" y="316"/>
                  </a:cubicBezTo>
                  <a:cubicBezTo>
                    <a:pt x="278" y="317"/>
                    <a:pt x="278" y="317"/>
                    <a:pt x="278" y="317"/>
                  </a:cubicBezTo>
                  <a:cubicBezTo>
                    <a:pt x="280" y="318"/>
                    <a:pt x="280" y="318"/>
                    <a:pt x="280" y="318"/>
                  </a:cubicBezTo>
                  <a:cubicBezTo>
                    <a:pt x="280" y="318"/>
                    <a:pt x="282" y="318"/>
                    <a:pt x="283" y="318"/>
                  </a:cubicBezTo>
                  <a:cubicBezTo>
                    <a:pt x="284" y="318"/>
                    <a:pt x="284" y="321"/>
                    <a:pt x="284" y="321"/>
                  </a:cubicBezTo>
                  <a:cubicBezTo>
                    <a:pt x="284" y="321"/>
                    <a:pt x="284" y="322"/>
                    <a:pt x="283" y="323"/>
                  </a:cubicBezTo>
                  <a:cubicBezTo>
                    <a:pt x="283" y="323"/>
                    <a:pt x="283" y="324"/>
                    <a:pt x="283" y="325"/>
                  </a:cubicBezTo>
                  <a:cubicBezTo>
                    <a:pt x="284" y="325"/>
                    <a:pt x="286" y="326"/>
                    <a:pt x="287" y="326"/>
                  </a:cubicBezTo>
                  <a:cubicBezTo>
                    <a:pt x="289" y="326"/>
                    <a:pt x="289" y="326"/>
                    <a:pt x="289" y="326"/>
                  </a:cubicBezTo>
                  <a:cubicBezTo>
                    <a:pt x="291" y="326"/>
                    <a:pt x="291" y="326"/>
                    <a:pt x="291" y="326"/>
                  </a:cubicBezTo>
                  <a:cubicBezTo>
                    <a:pt x="291" y="326"/>
                    <a:pt x="292" y="327"/>
                    <a:pt x="293" y="327"/>
                  </a:cubicBezTo>
                  <a:cubicBezTo>
                    <a:pt x="293" y="326"/>
                    <a:pt x="295" y="326"/>
                    <a:pt x="295" y="326"/>
                  </a:cubicBezTo>
                  <a:cubicBezTo>
                    <a:pt x="297" y="328"/>
                    <a:pt x="297" y="328"/>
                    <a:pt x="297" y="328"/>
                  </a:cubicBezTo>
                  <a:cubicBezTo>
                    <a:pt x="299" y="327"/>
                    <a:pt x="299" y="327"/>
                    <a:pt x="299" y="327"/>
                  </a:cubicBezTo>
                  <a:cubicBezTo>
                    <a:pt x="299" y="329"/>
                    <a:pt x="299" y="329"/>
                    <a:pt x="299" y="329"/>
                  </a:cubicBezTo>
                  <a:cubicBezTo>
                    <a:pt x="299" y="329"/>
                    <a:pt x="301" y="333"/>
                    <a:pt x="301" y="333"/>
                  </a:cubicBezTo>
                  <a:cubicBezTo>
                    <a:pt x="302" y="334"/>
                    <a:pt x="302" y="336"/>
                    <a:pt x="302" y="337"/>
                  </a:cubicBezTo>
                  <a:cubicBezTo>
                    <a:pt x="302" y="338"/>
                    <a:pt x="303" y="340"/>
                    <a:pt x="303" y="340"/>
                  </a:cubicBezTo>
                  <a:cubicBezTo>
                    <a:pt x="303" y="340"/>
                    <a:pt x="302" y="340"/>
                    <a:pt x="301" y="341"/>
                  </a:cubicBezTo>
                  <a:cubicBezTo>
                    <a:pt x="300" y="342"/>
                    <a:pt x="302" y="343"/>
                    <a:pt x="302" y="343"/>
                  </a:cubicBezTo>
                  <a:cubicBezTo>
                    <a:pt x="304" y="343"/>
                    <a:pt x="304" y="343"/>
                    <a:pt x="304" y="343"/>
                  </a:cubicBezTo>
                  <a:cubicBezTo>
                    <a:pt x="304" y="343"/>
                    <a:pt x="306" y="345"/>
                    <a:pt x="306" y="346"/>
                  </a:cubicBezTo>
                  <a:cubicBezTo>
                    <a:pt x="307" y="347"/>
                    <a:pt x="309" y="346"/>
                    <a:pt x="310" y="346"/>
                  </a:cubicBezTo>
                  <a:cubicBezTo>
                    <a:pt x="311" y="345"/>
                    <a:pt x="313" y="346"/>
                    <a:pt x="313" y="347"/>
                  </a:cubicBezTo>
                  <a:cubicBezTo>
                    <a:pt x="313" y="347"/>
                    <a:pt x="310" y="348"/>
                    <a:pt x="309" y="348"/>
                  </a:cubicBezTo>
                  <a:cubicBezTo>
                    <a:pt x="308" y="349"/>
                    <a:pt x="305" y="349"/>
                    <a:pt x="305" y="349"/>
                  </a:cubicBezTo>
                  <a:cubicBezTo>
                    <a:pt x="304" y="352"/>
                    <a:pt x="304" y="352"/>
                    <a:pt x="304" y="352"/>
                  </a:cubicBezTo>
                  <a:cubicBezTo>
                    <a:pt x="302" y="353"/>
                    <a:pt x="302" y="353"/>
                    <a:pt x="302" y="353"/>
                  </a:cubicBezTo>
                  <a:cubicBezTo>
                    <a:pt x="301" y="350"/>
                    <a:pt x="301" y="350"/>
                    <a:pt x="301" y="350"/>
                  </a:cubicBezTo>
                  <a:cubicBezTo>
                    <a:pt x="297" y="347"/>
                    <a:pt x="297" y="347"/>
                    <a:pt x="297" y="347"/>
                  </a:cubicBezTo>
                  <a:cubicBezTo>
                    <a:pt x="297" y="350"/>
                    <a:pt x="297" y="350"/>
                    <a:pt x="297" y="350"/>
                  </a:cubicBezTo>
                  <a:cubicBezTo>
                    <a:pt x="295" y="351"/>
                    <a:pt x="295" y="351"/>
                    <a:pt x="295" y="351"/>
                  </a:cubicBezTo>
                  <a:cubicBezTo>
                    <a:pt x="295" y="351"/>
                    <a:pt x="295" y="352"/>
                    <a:pt x="295" y="353"/>
                  </a:cubicBezTo>
                  <a:cubicBezTo>
                    <a:pt x="295" y="354"/>
                    <a:pt x="294" y="354"/>
                    <a:pt x="294" y="354"/>
                  </a:cubicBezTo>
                  <a:cubicBezTo>
                    <a:pt x="292" y="353"/>
                    <a:pt x="292" y="353"/>
                    <a:pt x="292" y="353"/>
                  </a:cubicBezTo>
                  <a:cubicBezTo>
                    <a:pt x="292" y="353"/>
                    <a:pt x="290" y="353"/>
                    <a:pt x="289" y="353"/>
                  </a:cubicBezTo>
                  <a:cubicBezTo>
                    <a:pt x="288" y="353"/>
                    <a:pt x="288" y="351"/>
                    <a:pt x="288" y="351"/>
                  </a:cubicBezTo>
                  <a:cubicBezTo>
                    <a:pt x="287" y="352"/>
                    <a:pt x="287" y="352"/>
                    <a:pt x="287" y="352"/>
                  </a:cubicBezTo>
                  <a:cubicBezTo>
                    <a:pt x="287" y="352"/>
                    <a:pt x="287" y="353"/>
                    <a:pt x="286" y="354"/>
                  </a:cubicBezTo>
                  <a:cubicBezTo>
                    <a:pt x="286" y="355"/>
                    <a:pt x="286" y="354"/>
                    <a:pt x="284" y="354"/>
                  </a:cubicBezTo>
                  <a:cubicBezTo>
                    <a:pt x="283" y="355"/>
                    <a:pt x="283" y="353"/>
                    <a:pt x="282" y="352"/>
                  </a:cubicBezTo>
                  <a:cubicBezTo>
                    <a:pt x="282" y="350"/>
                    <a:pt x="282" y="352"/>
                    <a:pt x="281" y="352"/>
                  </a:cubicBezTo>
                  <a:cubicBezTo>
                    <a:pt x="280" y="352"/>
                    <a:pt x="282" y="355"/>
                    <a:pt x="282" y="355"/>
                  </a:cubicBezTo>
                  <a:cubicBezTo>
                    <a:pt x="281" y="356"/>
                    <a:pt x="281" y="356"/>
                    <a:pt x="281" y="356"/>
                  </a:cubicBezTo>
                  <a:cubicBezTo>
                    <a:pt x="281" y="356"/>
                    <a:pt x="281" y="358"/>
                    <a:pt x="279" y="359"/>
                  </a:cubicBezTo>
                  <a:cubicBezTo>
                    <a:pt x="278" y="359"/>
                    <a:pt x="279" y="357"/>
                    <a:pt x="279" y="357"/>
                  </a:cubicBezTo>
                  <a:cubicBezTo>
                    <a:pt x="279" y="353"/>
                    <a:pt x="279" y="353"/>
                    <a:pt x="279" y="353"/>
                  </a:cubicBezTo>
                  <a:cubicBezTo>
                    <a:pt x="277" y="348"/>
                    <a:pt x="277" y="348"/>
                    <a:pt x="277" y="348"/>
                  </a:cubicBezTo>
                  <a:cubicBezTo>
                    <a:pt x="277" y="348"/>
                    <a:pt x="273" y="352"/>
                    <a:pt x="272" y="352"/>
                  </a:cubicBezTo>
                  <a:cubicBezTo>
                    <a:pt x="272" y="353"/>
                    <a:pt x="270" y="357"/>
                    <a:pt x="269" y="357"/>
                  </a:cubicBezTo>
                  <a:cubicBezTo>
                    <a:pt x="269" y="358"/>
                    <a:pt x="269" y="360"/>
                    <a:pt x="269" y="360"/>
                  </a:cubicBezTo>
                  <a:cubicBezTo>
                    <a:pt x="271" y="363"/>
                    <a:pt x="271" y="363"/>
                    <a:pt x="271" y="363"/>
                  </a:cubicBezTo>
                  <a:cubicBezTo>
                    <a:pt x="271" y="366"/>
                    <a:pt x="271" y="366"/>
                    <a:pt x="271" y="366"/>
                  </a:cubicBezTo>
                  <a:cubicBezTo>
                    <a:pt x="273" y="368"/>
                    <a:pt x="273" y="368"/>
                    <a:pt x="273" y="368"/>
                  </a:cubicBezTo>
                  <a:cubicBezTo>
                    <a:pt x="273" y="368"/>
                    <a:pt x="275" y="368"/>
                    <a:pt x="276" y="369"/>
                  </a:cubicBezTo>
                  <a:cubicBezTo>
                    <a:pt x="277" y="369"/>
                    <a:pt x="276" y="371"/>
                    <a:pt x="276" y="371"/>
                  </a:cubicBezTo>
                  <a:cubicBezTo>
                    <a:pt x="275" y="375"/>
                    <a:pt x="275" y="375"/>
                    <a:pt x="275" y="375"/>
                  </a:cubicBezTo>
                  <a:cubicBezTo>
                    <a:pt x="275" y="375"/>
                    <a:pt x="276" y="376"/>
                    <a:pt x="277" y="377"/>
                  </a:cubicBezTo>
                  <a:cubicBezTo>
                    <a:pt x="277" y="378"/>
                    <a:pt x="275" y="380"/>
                    <a:pt x="275" y="380"/>
                  </a:cubicBezTo>
                  <a:cubicBezTo>
                    <a:pt x="274" y="380"/>
                    <a:pt x="271" y="383"/>
                    <a:pt x="271" y="383"/>
                  </a:cubicBezTo>
                  <a:cubicBezTo>
                    <a:pt x="271" y="383"/>
                    <a:pt x="270" y="384"/>
                    <a:pt x="269" y="384"/>
                  </a:cubicBezTo>
                  <a:cubicBezTo>
                    <a:pt x="268" y="384"/>
                    <a:pt x="270" y="387"/>
                    <a:pt x="270" y="387"/>
                  </a:cubicBezTo>
                  <a:cubicBezTo>
                    <a:pt x="271" y="390"/>
                    <a:pt x="271" y="390"/>
                    <a:pt x="271" y="390"/>
                  </a:cubicBezTo>
                  <a:cubicBezTo>
                    <a:pt x="271" y="390"/>
                    <a:pt x="270" y="391"/>
                    <a:pt x="270" y="391"/>
                  </a:cubicBezTo>
                  <a:cubicBezTo>
                    <a:pt x="269" y="392"/>
                    <a:pt x="269" y="394"/>
                    <a:pt x="269" y="394"/>
                  </a:cubicBezTo>
                  <a:cubicBezTo>
                    <a:pt x="267" y="394"/>
                    <a:pt x="267" y="394"/>
                    <a:pt x="267" y="394"/>
                  </a:cubicBezTo>
                  <a:cubicBezTo>
                    <a:pt x="266" y="396"/>
                    <a:pt x="266" y="396"/>
                    <a:pt x="266" y="396"/>
                  </a:cubicBezTo>
                  <a:cubicBezTo>
                    <a:pt x="266" y="396"/>
                    <a:pt x="266" y="399"/>
                    <a:pt x="265" y="399"/>
                  </a:cubicBezTo>
                  <a:cubicBezTo>
                    <a:pt x="264" y="399"/>
                    <a:pt x="265" y="401"/>
                    <a:pt x="265" y="401"/>
                  </a:cubicBezTo>
                  <a:cubicBezTo>
                    <a:pt x="264" y="403"/>
                    <a:pt x="264" y="403"/>
                    <a:pt x="264" y="403"/>
                  </a:cubicBezTo>
                  <a:cubicBezTo>
                    <a:pt x="268" y="405"/>
                    <a:pt x="268" y="405"/>
                    <a:pt x="268" y="405"/>
                  </a:cubicBezTo>
                  <a:cubicBezTo>
                    <a:pt x="267" y="407"/>
                    <a:pt x="267" y="407"/>
                    <a:pt x="267" y="407"/>
                  </a:cubicBezTo>
                  <a:cubicBezTo>
                    <a:pt x="267" y="409"/>
                    <a:pt x="267" y="409"/>
                    <a:pt x="267" y="409"/>
                  </a:cubicBezTo>
                  <a:cubicBezTo>
                    <a:pt x="268" y="409"/>
                    <a:pt x="268" y="409"/>
                    <a:pt x="268" y="409"/>
                  </a:cubicBezTo>
                  <a:cubicBezTo>
                    <a:pt x="268" y="409"/>
                    <a:pt x="266" y="410"/>
                    <a:pt x="265" y="410"/>
                  </a:cubicBezTo>
                  <a:cubicBezTo>
                    <a:pt x="264" y="411"/>
                    <a:pt x="263" y="410"/>
                    <a:pt x="262" y="411"/>
                  </a:cubicBezTo>
                  <a:cubicBezTo>
                    <a:pt x="261" y="411"/>
                    <a:pt x="258" y="412"/>
                    <a:pt x="258" y="412"/>
                  </a:cubicBezTo>
                  <a:cubicBezTo>
                    <a:pt x="257" y="416"/>
                    <a:pt x="257" y="416"/>
                    <a:pt x="257" y="416"/>
                  </a:cubicBezTo>
                  <a:cubicBezTo>
                    <a:pt x="255" y="416"/>
                    <a:pt x="255" y="416"/>
                    <a:pt x="255" y="416"/>
                  </a:cubicBezTo>
                  <a:cubicBezTo>
                    <a:pt x="255" y="414"/>
                    <a:pt x="255" y="414"/>
                    <a:pt x="255" y="414"/>
                  </a:cubicBezTo>
                  <a:cubicBezTo>
                    <a:pt x="254" y="413"/>
                    <a:pt x="254" y="413"/>
                    <a:pt x="254" y="413"/>
                  </a:cubicBezTo>
                  <a:cubicBezTo>
                    <a:pt x="254" y="415"/>
                    <a:pt x="254" y="416"/>
                    <a:pt x="254" y="416"/>
                  </a:cubicBezTo>
                  <a:cubicBezTo>
                    <a:pt x="264" y="423"/>
                    <a:pt x="264" y="423"/>
                    <a:pt x="264" y="423"/>
                  </a:cubicBezTo>
                  <a:cubicBezTo>
                    <a:pt x="281" y="427"/>
                    <a:pt x="281" y="427"/>
                    <a:pt x="281" y="427"/>
                  </a:cubicBezTo>
                  <a:cubicBezTo>
                    <a:pt x="285" y="420"/>
                    <a:pt x="285" y="420"/>
                    <a:pt x="285" y="420"/>
                  </a:cubicBezTo>
                  <a:cubicBezTo>
                    <a:pt x="285" y="420"/>
                    <a:pt x="294" y="404"/>
                    <a:pt x="301" y="405"/>
                  </a:cubicBezTo>
                  <a:cubicBezTo>
                    <a:pt x="306" y="406"/>
                    <a:pt x="313" y="408"/>
                    <a:pt x="314" y="408"/>
                  </a:cubicBezTo>
                  <a:cubicBezTo>
                    <a:pt x="313" y="402"/>
                    <a:pt x="302" y="392"/>
                    <a:pt x="304" y="390"/>
                  </a:cubicBezTo>
                  <a:cubicBezTo>
                    <a:pt x="306" y="387"/>
                    <a:pt x="311" y="380"/>
                    <a:pt x="314" y="376"/>
                  </a:cubicBezTo>
                  <a:cubicBezTo>
                    <a:pt x="316" y="372"/>
                    <a:pt x="326" y="369"/>
                    <a:pt x="326" y="369"/>
                  </a:cubicBezTo>
                  <a:cubicBezTo>
                    <a:pt x="334" y="354"/>
                    <a:pt x="334" y="354"/>
                    <a:pt x="334" y="354"/>
                  </a:cubicBezTo>
                  <a:cubicBezTo>
                    <a:pt x="332" y="331"/>
                    <a:pt x="330" y="325"/>
                    <a:pt x="354" y="322"/>
                  </a:cubicBezTo>
                  <a:cubicBezTo>
                    <a:pt x="358" y="321"/>
                    <a:pt x="363" y="318"/>
                    <a:pt x="363" y="318"/>
                  </a:cubicBezTo>
                  <a:cubicBezTo>
                    <a:pt x="371" y="315"/>
                    <a:pt x="371" y="315"/>
                    <a:pt x="371" y="315"/>
                  </a:cubicBezTo>
                  <a:cubicBezTo>
                    <a:pt x="386" y="313"/>
                    <a:pt x="386" y="313"/>
                    <a:pt x="386" y="313"/>
                  </a:cubicBezTo>
                  <a:cubicBezTo>
                    <a:pt x="374" y="320"/>
                    <a:pt x="374" y="320"/>
                    <a:pt x="374" y="320"/>
                  </a:cubicBezTo>
                  <a:cubicBezTo>
                    <a:pt x="365" y="330"/>
                    <a:pt x="365" y="330"/>
                    <a:pt x="365" y="330"/>
                  </a:cubicBezTo>
                  <a:cubicBezTo>
                    <a:pt x="377" y="333"/>
                    <a:pt x="377" y="333"/>
                    <a:pt x="377" y="333"/>
                  </a:cubicBezTo>
                  <a:cubicBezTo>
                    <a:pt x="377" y="333"/>
                    <a:pt x="377" y="342"/>
                    <a:pt x="383" y="340"/>
                  </a:cubicBezTo>
                  <a:cubicBezTo>
                    <a:pt x="388" y="338"/>
                    <a:pt x="400" y="333"/>
                    <a:pt x="402" y="333"/>
                  </a:cubicBezTo>
                  <a:cubicBezTo>
                    <a:pt x="404" y="332"/>
                    <a:pt x="415" y="329"/>
                    <a:pt x="418" y="329"/>
                  </a:cubicBezTo>
                  <a:cubicBezTo>
                    <a:pt x="421" y="329"/>
                    <a:pt x="437" y="327"/>
                    <a:pt x="437" y="327"/>
                  </a:cubicBezTo>
                  <a:cubicBezTo>
                    <a:pt x="439" y="336"/>
                    <a:pt x="439" y="336"/>
                    <a:pt x="439" y="336"/>
                  </a:cubicBezTo>
                  <a:cubicBezTo>
                    <a:pt x="432" y="345"/>
                    <a:pt x="432" y="345"/>
                    <a:pt x="432" y="345"/>
                  </a:cubicBezTo>
                  <a:cubicBezTo>
                    <a:pt x="423" y="354"/>
                    <a:pt x="423" y="354"/>
                    <a:pt x="423" y="354"/>
                  </a:cubicBezTo>
                  <a:cubicBezTo>
                    <a:pt x="409" y="367"/>
                    <a:pt x="409" y="367"/>
                    <a:pt x="409" y="367"/>
                  </a:cubicBezTo>
                  <a:cubicBezTo>
                    <a:pt x="409" y="367"/>
                    <a:pt x="405" y="374"/>
                    <a:pt x="407" y="375"/>
                  </a:cubicBezTo>
                  <a:cubicBezTo>
                    <a:pt x="409" y="376"/>
                    <a:pt x="424" y="374"/>
                    <a:pt x="424" y="374"/>
                  </a:cubicBezTo>
                  <a:cubicBezTo>
                    <a:pt x="441" y="375"/>
                    <a:pt x="441" y="375"/>
                    <a:pt x="441" y="375"/>
                  </a:cubicBezTo>
                  <a:cubicBezTo>
                    <a:pt x="441" y="375"/>
                    <a:pt x="444" y="376"/>
                    <a:pt x="446" y="382"/>
                  </a:cubicBezTo>
                  <a:cubicBezTo>
                    <a:pt x="449" y="389"/>
                    <a:pt x="451" y="392"/>
                    <a:pt x="452" y="394"/>
                  </a:cubicBezTo>
                  <a:cubicBezTo>
                    <a:pt x="454" y="397"/>
                    <a:pt x="458" y="403"/>
                    <a:pt x="458" y="403"/>
                  </a:cubicBezTo>
                  <a:cubicBezTo>
                    <a:pt x="458" y="403"/>
                    <a:pt x="454" y="407"/>
                    <a:pt x="459" y="406"/>
                  </a:cubicBezTo>
                  <a:cubicBezTo>
                    <a:pt x="465" y="406"/>
                    <a:pt x="469" y="405"/>
                    <a:pt x="469" y="405"/>
                  </a:cubicBezTo>
                  <a:cubicBezTo>
                    <a:pt x="469" y="405"/>
                    <a:pt x="470" y="399"/>
                    <a:pt x="472" y="397"/>
                  </a:cubicBezTo>
                  <a:cubicBezTo>
                    <a:pt x="475" y="396"/>
                    <a:pt x="478" y="393"/>
                    <a:pt x="478" y="393"/>
                  </a:cubicBezTo>
                  <a:cubicBezTo>
                    <a:pt x="478" y="393"/>
                    <a:pt x="477" y="387"/>
                    <a:pt x="480" y="385"/>
                  </a:cubicBezTo>
                  <a:cubicBezTo>
                    <a:pt x="483" y="384"/>
                    <a:pt x="487" y="383"/>
                    <a:pt x="491" y="382"/>
                  </a:cubicBezTo>
                  <a:cubicBezTo>
                    <a:pt x="495" y="380"/>
                    <a:pt x="499" y="373"/>
                    <a:pt x="499" y="373"/>
                  </a:cubicBezTo>
                  <a:cubicBezTo>
                    <a:pt x="504" y="369"/>
                    <a:pt x="504" y="369"/>
                    <a:pt x="504" y="369"/>
                  </a:cubicBezTo>
                  <a:cubicBezTo>
                    <a:pt x="516" y="365"/>
                    <a:pt x="516" y="365"/>
                    <a:pt x="516" y="365"/>
                  </a:cubicBezTo>
                  <a:cubicBezTo>
                    <a:pt x="515" y="355"/>
                    <a:pt x="515" y="355"/>
                    <a:pt x="515" y="355"/>
                  </a:cubicBezTo>
                  <a:cubicBezTo>
                    <a:pt x="515" y="355"/>
                    <a:pt x="516" y="353"/>
                    <a:pt x="519" y="353"/>
                  </a:cubicBezTo>
                  <a:cubicBezTo>
                    <a:pt x="521" y="352"/>
                    <a:pt x="542" y="345"/>
                    <a:pt x="542" y="345"/>
                  </a:cubicBezTo>
                  <a:cubicBezTo>
                    <a:pt x="548" y="335"/>
                    <a:pt x="548" y="335"/>
                    <a:pt x="548" y="335"/>
                  </a:cubicBezTo>
                  <a:cubicBezTo>
                    <a:pt x="548" y="325"/>
                    <a:pt x="548" y="325"/>
                    <a:pt x="548" y="325"/>
                  </a:cubicBezTo>
                  <a:cubicBezTo>
                    <a:pt x="548" y="325"/>
                    <a:pt x="550" y="319"/>
                    <a:pt x="546" y="319"/>
                  </a:cubicBezTo>
                  <a:cubicBezTo>
                    <a:pt x="542" y="319"/>
                    <a:pt x="532" y="329"/>
                    <a:pt x="532" y="329"/>
                  </a:cubicBezTo>
                  <a:cubicBezTo>
                    <a:pt x="521" y="330"/>
                    <a:pt x="521" y="330"/>
                    <a:pt x="521" y="330"/>
                  </a:cubicBezTo>
                  <a:cubicBezTo>
                    <a:pt x="521" y="330"/>
                    <a:pt x="516" y="339"/>
                    <a:pt x="514" y="339"/>
                  </a:cubicBezTo>
                  <a:cubicBezTo>
                    <a:pt x="512" y="340"/>
                    <a:pt x="506" y="342"/>
                    <a:pt x="504" y="341"/>
                  </a:cubicBezTo>
                  <a:cubicBezTo>
                    <a:pt x="502" y="341"/>
                    <a:pt x="505" y="352"/>
                    <a:pt x="498" y="339"/>
                  </a:cubicBezTo>
                  <a:cubicBezTo>
                    <a:pt x="491" y="326"/>
                    <a:pt x="488" y="326"/>
                    <a:pt x="488" y="326"/>
                  </a:cubicBezTo>
                  <a:cubicBezTo>
                    <a:pt x="481" y="326"/>
                    <a:pt x="481" y="326"/>
                    <a:pt x="481" y="326"/>
                  </a:cubicBezTo>
                  <a:cubicBezTo>
                    <a:pt x="481" y="326"/>
                    <a:pt x="475" y="329"/>
                    <a:pt x="474" y="327"/>
                  </a:cubicBezTo>
                  <a:cubicBezTo>
                    <a:pt x="474" y="325"/>
                    <a:pt x="471" y="319"/>
                    <a:pt x="471" y="319"/>
                  </a:cubicBezTo>
                  <a:cubicBezTo>
                    <a:pt x="461" y="319"/>
                    <a:pt x="461" y="319"/>
                    <a:pt x="461" y="319"/>
                  </a:cubicBezTo>
                  <a:cubicBezTo>
                    <a:pt x="457" y="321"/>
                    <a:pt x="457" y="321"/>
                    <a:pt x="457" y="321"/>
                  </a:cubicBezTo>
                  <a:cubicBezTo>
                    <a:pt x="442" y="320"/>
                    <a:pt x="442" y="320"/>
                    <a:pt x="442" y="320"/>
                  </a:cubicBezTo>
                  <a:cubicBezTo>
                    <a:pt x="436" y="316"/>
                    <a:pt x="436" y="316"/>
                    <a:pt x="436" y="316"/>
                  </a:cubicBezTo>
                  <a:cubicBezTo>
                    <a:pt x="444" y="312"/>
                    <a:pt x="444" y="312"/>
                    <a:pt x="444" y="312"/>
                  </a:cubicBezTo>
                  <a:cubicBezTo>
                    <a:pt x="444" y="312"/>
                    <a:pt x="447" y="315"/>
                    <a:pt x="448" y="315"/>
                  </a:cubicBezTo>
                  <a:cubicBezTo>
                    <a:pt x="450" y="314"/>
                    <a:pt x="448" y="311"/>
                    <a:pt x="450" y="310"/>
                  </a:cubicBezTo>
                  <a:cubicBezTo>
                    <a:pt x="453" y="309"/>
                    <a:pt x="456" y="306"/>
                    <a:pt x="459" y="308"/>
                  </a:cubicBezTo>
                  <a:cubicBezTo>
                    <a:pt x="462" y="309"/>
                    <a:pt x="459" y="315"/>
                    <a:pt x="464" y="311"/>
                  </a:cubicBezTo>
                  <a:cubicBezTo>
                    <a:pt x="469" y="307"/>
                    <a:pt x="474" y="308"/>
                    <a:pt x="474" y="308"/>
                  </a:cubicBezTo>
                  <a:cubicBezTo>
                    <a:pt x="480" y="298"/>
                    <a:pt x="480" y="298"/>
                    <a:pt x="480" y="298"/>
                  </a:cubicBezTo>
                  <a:cubicBezTo>
                    <a:pt x="484" y="289"/>
                    <a:pt x="484" y="289"/>
                    <a:pt x="484" y="289"/>
                  </a:cubicBezTo>
                  <a:cubicBezTo>
                    <a:pt x="484" y="289"/>
                    <a:pt x="486" y="290"/>
                    <a:pt x="488" y="291"/>
                  </a:cubicBezTo>
                  <a:cubicBezTo>
                    <a:pt x="491" y="291"/>
                    <a:pt x="498" y="279"/>
                    <a:pt x="498" y="279"/>
                  </a:cubicBezTo>
                  <a:cubicBezTo>
                    <a:pt x="498" y="279"/>
                    <a:pt x="499" y="267"/>
                    <a:pt x="501" y="267"/>
                  </a:cubicBezTo>
                  <a:cubicBezTo>
                    <a:pt x="503" y="266"/>
                    <a:pt x="518" y="261"/>
                    <a:pt x="518" y="261"/>
                  </a:cubicBezTo>
                  <a:cubicBezTo>
                    <a:pt x="528" y="255"/>
                    <a:pt x="528" y="255"/>
                    <a:pt x="528" y="255"/>
                  </a:cubicBezTo>
                  <a:cubicBezTo>
                    <a:pt x="528" y="255"/>
                    <a:pt x="533" y="248"/>
                    <a:pt x="535" y="247"/>
                  </a:cubicBezTo>
                  <a:cubicBezTo>
                    <a:pt x="537" y="247"/>
                    <a:pt x="539" y="243"/>
                    <a:pt x="541" y="238"/>
                  </a:cubicBezTo>
                  <a:cubicBezTo>
                    <a:pt x="544" y="234"/>
                    <a:pt x="546" y="231"/>
                    <a:pt x="546" y="231"/>
                  </a:cubicBezTo>
                  <a:cubicBezTo>
                    <a:pt x="546" y="231"/>
                    <a:pt x="558" y="228"/>
                    <a:pt x="557" y="227"/>
                  </a:cubicBezTo>
                  <a:cubicBezTo>
                    <a:pt x="557" y="225"/>
                    <a:pt x="552" y="221"/>
                    <a:pt x="558" y="221"/>
                  </a:cubicBezTo>
                  <a:cubicBezTo>
                    <a:pt x="564" y="221"/>
                    <a:pt x="564" y="221"/>
                    <a:pt x="567" y="219"/>
                  </a:cubicBezTo>
                  <a:cubicBezTo>
                    <a:pt x="569" y="218"/>
                    <a:pt x="568" y="217"/>
                    <a:pt x="569" y="214"/>
                  </a:cubicBezTo>
                  <a:cubicBezTo>
                    <a:pt x="571" y="212"/>
                    <a:pt x="572" y="209"/>
                    <a:pt x="572" y="207"/>
                  </a:cubicBezTo>
                  <a:cubicBezTo>
                    <a:pt x="571" y="205"/>
                    <a:pt x="566" y="197"/>
                    <a:pt x="566" y="195"/>
                  </a:cubicBezTo>
                  <a:cubicBezTo>
                    <a:pt x="565" y="192"/>
                    <a:pt x="566" y="186"/>
                    <a:pt x="566" y="186"/>
                  </a:cubicBezTo>
                  <a:cubicBezTo>
                    <a:pt x="566" y="186"/>
                    <a:pt x="569" y="185"/>
                    <a:pt x="572" y="184"/>
                  </a:cubicBezTo>
                  <a:cubicBezTo>
                    <a:pt x="574" y="182"/>
                    <a:pt x="578" y="175"/>
                    <a:pt x="578" y="175"/>
                  </a:cubicBezTo>
                  <a:cubicBezTo>
                    <a:pt x="579" y="170"/>
                    <a:pt x="579" y="170"/>
                    <a:pt x="579" y="170"/>
                  </a:cubicBezTo>
                  <a:cubicBezTo>
                    <a:pt x="579" y="170"/>
                    <a:pt x="583" y="167"/>
                    <a:pt x="584" y="167"/>
                  </a:cubicBezTo>
                  <a:cubicBezTo>
                    <a:pt x="586" y="166"/>
                    <a:pt x="602" y="160"/>
                    <a:pt x="603" y="160"/>
                  </a:cubicBezTo>
                  <a:cubicBezTo>
                    <a:pt x="604" y="160"/>
                    <a:pt x="614" y="161"/>
                    <a:pt x="611" y="156"/>
                  </a:cubicBezTo>
                  <a:cubicBezTo>
                    <a:pt x="608" y="152"/>
                    <a:pt x="607" y="150"/>
                    <a:pt x="606" y="147"/>
                  </a:cubicBezTo>
                  <a:cubicBezTo>
                    <a:pt x="605" y="144"/>
                    <a:pt x="605" y="137"/>
                    <a:pt x="605" y="136"/>
                  </a:cubicBezTo>
                  <a:cubicBezTo>
                    <a:pt x="606" y="135"/>
                    <a:pt x="614" y="132"/>
                    <a:pt x="605" y="131"/>
                  </a:cubicBezTo>
                  <a:cubicBezTo>
                    <a:pt x="596" y="130"/>
                    <a:pt x="603" y="127"/>
                    <a:pt x="601" y="125"/>
                  </a:cubicBezTo>
                  <a:cubicBezTo>
                    <a:pt x="598" y="123"/>
                    <a:pt x="592" y="119"/>
                    <a:pt x="592" y="119"/>
                  </a:cubicBezTo>
                  <a:cubicBezTo>
                    <a:pt x="589" y="119"/>
                    <a:pt x="589" y="119"/>
                    <a:pt x="589" y="119"/>
                  </a:cubicBezTo>
                  <a:cubicBezTo>
                    <a:pt x="590" y="109"/>
                    <a:pt x="590" y="109"/>
                    <a:pt x="590" y="109"/>
                  </a:cubicBezTo>
                  <a:cubicBezTo>
                    <a:pt x="590" y="109"/>
                    <a:pt x="593" y="105"/>
                    <a:pt x="594" y="105"/>
                  </a:cubicBezTo>
                  <a:cubicBezTo>
                    <a:pt x="595" y="104"/>
                    <a:pt x="596" y="100"/>
                    <a:pt x="594" y="100"/>
                  </a:cubicBezTo>
                  <a:cubicBezTo>
                    <a:pt x="592" y="101"/>
                    <a:pt x="586" y="102"/>
                    <a:pt x="586" y="102"/>
                  </a:cubicBezTo>
                  <a:cubicBezTo>
                    <a:pt x="586" y="102"/>
                    <a:pt x="581" y="102"/>
                    <a:pt x="582" y="100"/>
                  </a:cubicBezTo>
                  <a:cubicBezTo>
                    <a:pt x="582" y="97"/>
                    <a:pt x="584" y="97"/>
                    <a:pt x="587" y="94"/>
                  </a:cubicBezTo>
                  <a:cubicBezTo>
                    <a:pt x="590" y="91"/>
                    <a:pt x="591" y="89"/>
                    <a:pt x="591" y="89"/>
                  </a:cubicBezTo>
                  <a:cubicBezTo>
                    <a:pt x="590" y="83"/>
                    <a:pt x="590" y="83"/>
                    <a:pt x="590" y="83"/>
                  </a:cubicBezTo>
                  <a:cubicBezTo>
                    <a:pt x="590" y="83"/>
                    <a:pt x="590" y="79"/>
                    <a:pt x="589" y="79"/>
                  </a:cubicBezTo>
                  <a:cubicBezTo>
                    <a:pt x="589" y="78"/>
                    <a:pt x="583" y="66"/>
                    <a:pt x="583" y="66"/>
                  </a:cubicBezTo>
                  <a:cubicBezTo>
                    <a:pt x="583" y="66"/>
                    <a:pt x="577" y="64"/>
                    <a:pt x="576" y="66"/>
                  </a:cubicBezTo>
                  <a:cubicBezTo>
                    <a:pt x="576" y="68"/>
                    <a:pt x="574" y="72"/>
                    <a:pt x="574" y="72"/>
                  </a:cubicBezTo>
                  <a:cubicBezTo>
                    <a:pt x="567" y="72"/>
                    <a:pt x="567" y="72"/>
                    <a:pt x="567" y="72"/>
                  </a:cubicBezTo>
                  <a:cubicBezTo>
                    <a:pt x="563" y="69"/>
                    <a:pt x="563" y="69"/>
                    <a:pt x="563" y="69"/>
                  </a:cubicBezTo>
                  <a:cubicBezTo>
                    <a:pt x="555" y="67"/>
                    <a:pt x="555" y="67"/>
                    <a:pt x="555" y="67"/>
                  </a:cubicBezTo>
                  <a:cubicBezTo>
                    <a:pt x="555" y="67"/>
                    <a:pt x="554" y="68"/>
                    <a:pt x="553" y="69"/>
                  </a:cubicBezTo>
                  <a:cubicBezTo>
                    <a:pt x="553" y="70"/>
                    <a:pt x="545" y="65"/>
                    <a:pt x="545" y="65"/>
                  </a:cubicBezTo>
                  <a:cubicBezTo>
                    <a:pt x="545" y="65"/>
                    <a:pt x="542" y="69"/>
                    <a:pt x="541" y="70"/>
                  </a:cubicBezTo>
                  <a:cubicBezTo>
                    <a:pt x="541" y="70"/>
                    <a:pt x="533" y="68"/>
                    <a:pt x="533" y="68"/>
                  </a:cubicBezTo>
                  <a:cubicBezTo>
                    <a:pt x="525" y="69"/>
                    <a:pt x="525" y="69"/>
                    <a:pt x="525" y="69"/>
                  </a:cubicBezTo>
                  <a:cubicBezTo>
                    <a:pt x="518" y="70"/>
                    <a:pt x="518" y="70"/>
                    <a:pt x="518" y="70"/>
                  </a:cubicBezTo>
                  <a:cubicBezTo>
                    <a:pt x="512" y="67"/>
                    <a:pt x="512" y="67"/>
                    <a:pt x="512" y="67"/>
                  </a:cubicBezTo>
                  <a:cubicBezTo>
                    <a:pt x="510" y="70"/>
                    <a:pt x="510" y="70"/>
                    <a:pt x="510" y="70"/>
                  </a:cubicBezTo>
                  <a:cubicBezTo>
                    <a:pt x="511" y="75"/>
                    <a:pt x="511" y="75"/>
                    <a:pt x="511" y="75"/>
                  </a:cubicBezTo>
                  <a:cubicBezTo>
                    <a:pt x="506" y="78"/>
                    <a:pt x="506" y="78"/>
                    <a:pt x="506" y="78"/>
                  </a:cubicBezTo>
                  <a:cubicBezTo>
                    <a:pt x="500" y="74"/>
                    <a:pt x="500" y="74"/>
                    <a:pt x="500" y="74"/>
                  </a:cubicBezTo>
                  <a:cubicBezTo>
                    <a:pt x="495" y="73"/>
                    <a:pt x="495" y="73"/>
                    <a:pt x="495" y="73"/>
                  </a:cubicBezTo>
                  <a:cubicBezTo>
                    <a:pt x="488" y="66"/>
                    <a:pt x="488" y="66"/>
                    <a:pt x="488" y="66"/>
                  </a:cubicBezTo>
                  <a:cubicBezTo>
                    <a:pt x="482" y="64"/>
                    <a:pt x="482" y="64"/>
                    <a:pt x="482" y="64"/>
                  </a:cubicBezTo>
                  <a:cubicBezTo>
                    <a:pt x="476" y="61"/>
                    <a:pt x="476" y="61"/>
                    <a:pt x="476" y="61"/>
                  </a:cubicBezTo>
                  <a:cubicBezTo>
                    <a:pt x="476" y="61"/>
                    <a:pt x="473" y="69"/>
                    <a:pt x="472" y="70"/>
                  </a:cubicBezTo>
                  <a:cubicBezTo>
                    <a:pt x="471" y="70"/>
                    <a:pt x="466" y="72"/>
                    <a:pt x="465" y="72"/>
                  </a:cubicBezTo>
                  <a:cubicBezTo>
                    <a:pt x="463" y="73"/>
                    <a:pt x="462" y="78"/>
                    <a:pt x="462" y="78"/>
                  </a:cubicBezTo>
                  <a:cubicBezTo>
                    <a:pt x="457" y="81"/>
                    <a:pt x="457" y="81"/>
                    <a:pt x="457" y="81"/>
                  </a:cubicBezTo>
                  <a:cubicBezTo>
                    <a:pt x="457" y="81"/>
                    <a:pt x="454" y="79"/>
                    <a:pt x="452" y="79"/>
                  </a:cubicBezTo>
                  <a:cubicBezTo>
                    <a:pt x="451" y="79"/>
                    <a:pt x="450" y="80"/>
                    <a:pt x="450" y="80"/>
                  </a:cubicBezTo>
                  <a:cubicBezTo>
                    <a:pt x="448" y="83"/>
                    <a:pt x="448" y="83"/>
                    <a:pt x="448" y="83"/>
                  </a:cubicBezTo>
                  <a:cubicBezTo>
                    <a:pt x="448" y="83"/>
                    <a:pt x="447" y="83"/>
                    <a:pt x="444" y="81"/>
                  </a:cubicBezTo>
                  <a:cubicBezTo>
                    <a:pt x="442" y="80"/>
                    <a:pt x="439" y="78"/>
                    <a:pt x="439" y="78"/>
                  </a:cubicBezTo>
                  <a:cubicBezTo>
                    <a:pt x="436" y="77"/>
                    <a:pt x="436" y="77"/>
                    <a:pt x="436" y="77"/>
                  </a:cubicBezTo>
                  <a:cubicBezTo>
                    <a:pt x="436" y="77"/>
                    <a:pt x="427" y="81"/>
                    <a:pt x="426" y="82"/>
                  </a:cubicBezTo>
                  <a:cubicBezTo>
                    <a:pt x="426" y="83"/>
                    <a:pt x="424" y="86"/>
                    <a:pt x="424" y="86"/>
                  </a:cubicBezTo>
                  <a:cubicBezTo>
                    <a:pt x="419" y="82"/>
                    <a:pt x="419" y="82"/>
                    <a:pt x="419" y="82"/>
                  </a:cubicBezTo>
                  <a:cubicBezTo>
                    <a:pt x="413" y="78"/>
                    <a:pt x="413" y="78"/>
                    <a:pt x="413" y="78"/>
                  </a:cubicBezTo>
                  <a:cubicBezTo>
                    <a:pt x="412" y="71"/>
                    <a:pt x="412" y="71"/>
                    <a:pt x="412" y="71"/>
                  </a:cubicBezTo>
                  <a:cubicBezTo>
                    <a:pt x="401" y="61"/>
                    <a:pt x="401" y="61"/>
                    <a:pt x="401" y="61"/>
                  </a:cubicBezTo>
                  <a:cubicBezTo>
                    <a:pt x="399" y="51"/>
                    <a:pt x="399" y="51"/>
                    <a:pt x="399" y="51"/>
                  </a:cubicBezTo>
                  <a:cubicBezTo>
                    <a:pt x="391" y="45"/>
                    <a:pt x="391" y="45"/>
                    <a:pt x="391" y="45"/>
                  </a:cubicBezTo>
                  <a:cubicBezTo>
                    <a:pt x="386" y="51"/>
                    <a:pt x="386" y="51"/>
                    <a:pt x="386" y="51"/>
                  </a:cubicBezTo>
                  <a:cubicBezTo>
                    <a:pt x="378" y="50"/>
                    <a:pt x="378" y="50"/>
                    <a:pt x="378" y="50"/>
                  </a:cubicBezTo>
                  <a:cubicBezTo>
                    <a:pt x="370" y="52"/>
                    <a:pt x="370" y="52"/>
                    <a:pt x="370" y="52"/>
                  </a:cubicBezTo>
                  <a:cubicBezTo>
                    <a:pt x="370" y="52"/>
                    <a:pt x="365" y="57"/>
                    <a:pt x="365" y="55"/>
                  </a:cubicBezTo>
                  <a:cubicBezTo>
                    <a:pt x="364" y="53"/>
                    <a:pt x="366" y="49"/>
                    <a:pt x="366" y="47"/>
                  </a:cubicBezTo>
                  <a:cubicBezTo>
                    <a:pt x="365" y="46"/>
                    <a:pt x="360" y="49"/>
                    <a:pt x="361" y="45"/>
                  </a:cubicBezTo>
                  <a:cubicBezTo>
                    <a:pt x="362" y="43"/>
                    <a:pt x="361" y="40"/>
                    <a:pt x="360" y="39"/>
                  </a:cubicBezTo>
                  <a:cubicBezTo>
                    <a:pt x="358" y="37"/>
                    <a:pt x="352" y="37"/>
                    <a:pt x="354" y="33"/>
                  </a:cubicBezTo>
                  <a:cubicBezTo>
                    <a:pt x="356" y="30"/>
                    <a:pt x="361" y="28"/>
                    <a:pt x="361" y="28"/>
                  </a:cubicBezTo>
                  <a:cubicBezTo>
                    <a:pt x="361" y="26"/>
                    <a:pt x="361" y="26"/>
                    <a:pt x="361" y="26"/>
                  </a:cubicBezTo>
                  <a:cubicBezTo>
                    <a:pt x="357" y="22"/>
                    <a:pt x="357" y="22"/>
                    <a:pt x="357" y="22"/>
                  </a:cubicBezTo>
                  <a:cubicBezTo>
                    <a:pt x="346" y="17"/>
                    <a:pt x="346" y="17"/>
                    <a:pt x="346" y="17"/>
                  </a:cubicBezTo>
                  <a:cubicBezTo>
                    <a:pt x="346" y="17"/>
                    <a:pt x="345" y="11"/>
                    <a:pt x="343" y="11"/>
                  </a:cubicBezTo>
                  <a:cubicBezTo>
                    <a:pt x="342" y="10"/>
                    <a:pt x="339" y="7"/>
                    <a:pt x="339" y="7"/>
                  </a:cubicBezTo>
                  <a:cubicBezTo>
                    <a:pt x="339" y="7"/>
                    <a:pt x="336" y="3"/>
                    <a:pt x="332" y="2"/>
                  </a:cubicBezTo>
                  <a:cubicBezTo>
                    <a:pt x="328" y="0"/>
                    <a:pt x="325" y="9"/>
                    <a:pt x="325" y="9"/>
                  </a:cubicBezTo>
                  <a:cubicBezTo>
                    <a:pt x="321" y="5"/>
                    <a:pt x="321" y="5"/>
                    <a:pt x="321" y="5"/>
                  </a:cubicBezTo>
                  <a:cubicBezTo>
                    <a:pt x="313" y="8"/>
                    <a:pt x="313" y="8"/>
                    <a:pt x="313" y="8"/>
                  </a:cubicBezTo>
                  <a:cubicBezTo>
                    <a:pt x="307" y="17"/>
                    <a:pt x="307" y="17"/>
                    <a:pt x="307" y="17"/>
                  </a:cubicBezTo>
                  <a:cubicBezTo>
                    <a:pt x="303" y="18"/>
                    <a:pt x="303" y="18"/>
                    <a:pt x="303" y="18"/>
                  </a:cubicBezTo>
                  <a:cubicBezTo>
                    <a:pt x="297" y="19"/>
                    <a:pt x="297" y="19"/>
                    <a:pt x="297" y="19"/>
                  </a:cubicBezTo>
                  <a:cubicBezTo>
                    <a:pt x="288" y="21"/>
                    <a:pt x="288" y="21"/>
                    <a:pt x="288" y="21"/>
                  </a:cubicBezTo>
                  <a:cubicBezTo>
                    <a:pt x="286" y="27"/>
                    <a:pt x="286" y="27"/>
                    <a:pt x="286" y="27"/>
                  </a:cubicBezTo>
                  <a:cubicBezTo>
                    <a:pt x="287" y="33"/>
                    <a:pt x="287" y="33"/>
                    <a:pt x="287" y="33"/>
                  </a:cubicBezTo>
                  <a:cubicBezTo>
                    <a:pt x="282" y="37"/>
                    <a:pt x="282" y="37"/>
                    <a:pt x="282" y="37"/>
                  </a:cubicBezTo>
                  <a:cubicBezTo>
                    <a:pt x="270" y="36"/>
                    <a:pt x="270" y="36"/>
                    <a:pt x="270" y="36"/>
                  </a:cubicBezTo>
                  <a:cubicBezTo>
                    <a:pt x="262" y="38"/>
                    <a:pt x="262" y="38"/>
                    <a:pt x="262" y="38"/>
                  </a:cubicBezTo>
                  <a:cubicBezTo>
                    <a:pt x="258" y="44"/>
                    <a:pt x="258" y="44"/>
                    <a:pt x="258" y="44"/>
                  </a:cubicBezTo>
                  <a:cubicBezTo>
                    <a:pt x="246" y="44"/>
                    <a:pt x="246" y="44"/>
                    <a:pt x="246" y="44"/>
                  </a:cubicBezTo>
                  <a:cubicBezTo>
                    <a:pt x="244" y="56"/>
                    <a:pt x="244" y="56"/>
                    <a:pt x="244" y="56"/>
                  </a:cubicBezTo>
                  <a:cubicBezTo>
                    <a:pt x="241" y="64"/>
                    <a:pt x="241" y="64"/>
                    <a:pt x="241" y="64"/>
                  </a:cubicBezTo>
                  <a:cubicBezTo>
                    <a:pt x="238" y="73"/>
                    <a:pt x="238" y="73"/>
                    <a:pt x="238" y="73"/>
                  </a:cubicBezTo>
                  <a:cubicBezTo>
                    <a:pt x="240" y="78"/>
                    <a:pt x="240" y="78"/>
                    <a:pt x="240" y="78"/>
                  </a:cubicBezTo>
                  <a:cubicBezTo>
                    <a:pt x="243" y="85"/>
                    <a:pt x="243" y="85"/>
                    <a:pt x="243" y="85"/>
                  </a:cubicBezTo>
                  <a:cubicBezTo>
                    <a:pt x="249" y="92"/>
                    <a:pt x="249" y="92"/>
                    <a:pt x="249" y="92"/>
                  </a:cubicBezTo>
                  <a:cubicBezTo>
                    <a:pt x="249" y="92"/>
                    <a:pt x="249" y="92"/>
                    <a:pt x="249" y="92"/>
                  </a:cubicBezTo>
                  <a:cubicBezTo>
                    <a:pt x="243" y="94"/>
                    <a:pt x="243" y="94"/>
                    <a:pt x="243" y="94"/>
                  </a:cubicBezTo>
                  <a:cubicBezTo>
                    <a:pt x="239" y="95"/>
                    <a:pt x="239" y="95"/>
                    <a:pt x="239" y="95"/>
                  </a:cubicBezTo>
                  <a:cubicBezTo>
                    <a:pt x="235" y="89"/>
                    <a:pt x="235" y="89"/>
                    <a:pt x="235" y="89"/>
                  </a:cubicBezTo>
                  <a:cubicBezTo>
                    <a:pt x="229" y="87"/>
                    <a:pt x="229" y="87"/>
                    <a:pt x="229" y="87"/>
                  </a:cubicBezTo>
                  <a:cubicBezTo>
                    <a:pt x="222" y="90"/>
                    <a:pt x="222" y="90"/>
                    <a:pt x="222" y="90"/>
                  </a:cubicBezTo>
                  <a:cubicBezTo>
                    <a:pt x="215" y="92"/>
                    <a:pt x="215" y="92"/>
                    <a:pt x="215" y="92"/>
                  </a:cubicBezTo>
                  <a:cubicBezTo>
                    <a:pt x="213" y="92"/>
                    <a:pt x="213" y="92"/>
                    <a:pt x="213" y="92"/>
                  </a:cubicBezTo>
                  <a:cubicBezTo>
                    <a:pt x="211" y="96"/>
                    <a:pt x="211" y="96"/>
                    <a:pt x="211" y="96"/>
                  </a:cubicBezTo>
                  <a:cubicBezTo>
                    <a:pt x="205" y="99"/>
                    <a:pt x="205" y="99"/>
                    <a:pt x="205" y="99"/>
                  </a:cubicBezTo>
                  <a:cubicBezTo>
                    <a:pt x="205" y="99"/>
                    <a:pt x="203" y="97"/>
                    <a:pt x="202" y="96"/>
                  </a:cubicBezTo>
                  <a:cubicBezTo>
                    <a:pt x="201" y="95"/>
                    <a:pt x="198" y="93"/>
                    <a:pt x="198" y="93"/>
                  </a:cubicBezTo>
                  <a:cubicBezTo>
                    <a:pt x="198" y="93"/>
                    <a:pt x="197" y="91"/>
                    <a:pt x="196" y="90"/>
                  </a:cubicBezTo>
                  <a:cubicBezTo>
                    <a:pt x="195" y="90"/>
                    <a:pt x="189" y="94"/>
                    <a:pt x="189" y="94"/>
                  </a:cubicBezTo>
                  <a:cubicBezTo>
                    <a:pt x="189" y="94"/>
                    <a:pt x="184" y="97"/>
                    <a:pt x="184" y="98"/>
                  </a:cubicBezTo>
                  <a:cubicBezTo>
                    <a:pt x="185" y="98"/>
                    <a:pt x="184" y="103"/>
                    <a:pt x="184" y="103"/>
                  </a:cubicBezTo>
                  <a:cubicBezTo>
                    <a:pt x="177" y="97"/>
                    <a:pt x="177" y="97"/>
                    <a:pt x="177" y="97"/>
                  </a:cubicBezTo>
                  <a:cubicBezTo>
                    <a:pt x="172" y="101"/>
                    <a:pt x="172" y="101"/>
                    <a:pt x="172" y="101"/>
                  </a:cubicBezTo>
                  <a:cubicBezTo>
                    <a:pt x="168" y="98"/>
                    <a:pt x="168" y="98"/>
                    <a:pt x="168" y="98"/>
                  </a:cubicBezTo>
                  <a:cubicBezTo>
                    <a:pt x="166" y="97"/>
                    <a:pt x="166" y="97"/>
                    <a:pt x="166" y="97"/>
                  </a:cubicBezTo>
                  <a:cubicBezTo>
                    <a:pt x="160" y="104"/>
                    <a:pt x="160" y="104"/>
                    <a:pt x="160" y="104"/>
                  </a:cubicBezTo>
                  <a:cubicBezTo>
                    <a:pt x="156" y="102"/>
                    <a:pt x="156" y="102"/>
                    <a:pt x="156" y="102"/>
                  </a:cubicBezTo>
                  <a:cubicBezTo>
                    <a:pt x="154" y="109"/>
                    <a:pt x="154" y="109"/>
                    <a:pt x="154" y="109"/>
                  </a:cubicBezTo>
                  <a:cubicBezTo>
                    <a:pt x="149" y="105"/>
                    <a:pt x="149" y="105"/>
                    <a:pt x="149" y="105"/>
                  </a:cubicBezTo>
                  <a:cubicBezTo>
                    <a:pt x="149" y="105"/>
                    <a:pt x="144" y="104"/>
                    <a:pt x="143" y="104"/>
                  </a:cubicBezTo>
                  <a:cubicBezTo>
                    <a:pt x="142" y="104"/>
                    <a:pt x="139" y="108"/>
                    <a:pt x="139" y="108"/>
                  </a:cubicBezTo>
                  <a:cubicBezTo>
                    <a:pt x="134" y="104"/>
                    <a:pt x="134" y="104"/>
                    <a:pt x="134" y="104"/>
                  </a:cubicBezTo>
                  <a:cubicBezTo>
                    <a:pt x="130" y="101"/>
                    <a:pt x="130" y="101"/>
                    <a:pt x="130" y="101"/>
                  </a:cubicBezTo>
                  <a:cubicBezTo>
                    <a:pt x="130" y="101"/>
                    <a:pt x="119" y="102"/>
                    <a:pt x="118" y="102"/>
                  </a:cubicBezTo>
                  <a:cubicBezTo>
                    <a:pt x="117" y="102"/>
                    <a:pt x="110" y="101"/>
                    <a:pt x="110" y="101"/>
                  </a:cubicBezTo>
                  <a:cubicBezTo>
                    <a:pt x="101" y="103"/>
                    <a:pt x="101" y="103"/>
                    <a:pt x="101" y="103"/>
                  </a:cubicBezTo>
                  <a:cubicBezTo>
                    <a:pt x="88" y="103"/>
                    <a:pt x="88" y="103"/>
                    <a:pt x="88" y="103"/>
                  </a:cubicBezTo>
                  <a:cubicBezTo>
                    <a:pt x="76" y="104"/>
                    <a:pt x="76" y="104"/>
                    <a:pt x="76" y="104"/>
                  </a:cubicBezTo>
                  <a:cubicBezTo>
                    <a:pt x="67" y="104"/>
                    <a:pt x="67" y="104"/>
                    <a:pt x="67" y="104"/>
                  </a:cubicBezTo>
                  <a:cubicBezTo>
                    <a:pt x="60" y="109"/>
                    <a:pt x="60" y="109"/>
                    <a:pt x="60" y="109"/>
                  </a:cubicBezTo>
                  <a:cubicBezTo>
                    <a:pt x="53" y="110"/>
                    <a:pt x="53" y="110"/>
                    <a:pt x="53" y="110"/>
                  </a:cubicBezTo>
                  <a:cubicBezTo>
                    <a:pt x="45" y="111"/>
                    <a:pt x="45" y="111"/>
                    <a:pt x="45" y="111"/>
                  </a:cubicBezTo>
                  <a:cubicBezTo>
                    <a:pt x="44" y="111"/>
                    <a:pt x="44" y="111"/>
                    <a:pt x="44" y="111"/>
                  </a:cubicBezTo>
                  <a:cubicBezTo>
                    <a:pt x="43" y="112"/>
                    <a:pt x="43" y="112"/>
                    <a:pt x="43" y="112"/>
                  </a:cubicBezTo>
                  <a:cubicBezTo>
                    <a:pt x="40" y="114"/>
                    <a:pt x="40" y="114"/>
                    <a:pt x="40" y="114"/>
                  </a:cubicBezTo>
                  <a:cubicBezTo>
                    <a:pt x="40" y="115"/>
                    <a:pt x="40" y="115"/>
                    <a:pt x="40" y="115"/>
                  </a:cubicBezTo>
                  <a:cubicBezTo>
                    <a:pt x="38" y="117"/>
                    <a:pt x="38" y="117"/>
                    <a:pt x="38" y="117"/>
                  </a:cubicBezTo>
                  <a:cubicBezTo>
                    <a:pt x="37" y="122"/>
                    <a:pt x="37" y="122"/>
                    <a:pt x="37" y="122"/>
                  </a:cubicBezTo>
                  <a:cubicBezTo>
                    <a:pt x="36" y="124"/>
                    <a:pt x="34" y="126"/>
                    <a:pt x="33" y="128"/>
                  </a:cubicBezTo>
                  <a:cubicBezTo>
                    <a:pt x="33" y="128"/>
                    <a:pt x="33" y="128"/>
                    <a:pt x="33" y="128"/>
                  </a:cubicBezTo>
                  <a:cubicBezTo>
                    <a:pt x="33" y="128"/>
                    <a:pt x="30" y="127"/>
                    <a:pt x="30" y="129"/>
                  </a:cubicBezTo>
                  <a:cubicBezTo>
                    <a:pt x="30" y="130"/>
                    <a:pt x="30" y="130"/>
                    <a:pt x="30" y="130"/>
                  </a:cubicBezTo>
                  <a:cubicBezTo>
                    <a:pt x="27" y="131"/>
                    <a:pt x="22" y="129"/>
                    <a:pt x="22" y="129"/>
                  </a:cubicBezTo>
                  <a:cubicBezTo>
                    <a:pt x="17" y="132"/>
                    <a:pt x="17" y="132"/>
                    <a:pt x="17" y="132"/>
                  </a:cubicBezTo>
                  <a:cubicBezTo>
                    <a:pt x="17" y="133"/>
                    <a:pt x="17" y="134"/>
                    <a:pt x="18" y="134"/>
                  </a:cubicBezTo>
                  <a:cubicBezTo>
                    <a:pt x="19" y="135"/>
                    <a:pt x="19" y="135"/>
                    <a:pt x="19" y="136"/>
                  </a:cubicBezTo>
                  <a:cubicBezTo>
                    <a:pt x="20" y="136"/>
                    <a:pt x="20" y="137"/>
                    <a:pt x="20" y="137"/>
                  </a:cubicBezTo>
                  <a:cubicBezTo>
                    <a:pt x="22" y="142"/>
                    <a:pt x="22" y="142"/>
                    <a:pt x="22" y="142"/>
                  </a:cubicBezTo>
                  <a:cubicBezTo>
                    <a:pt x="22" y="146"/>
                    <a:pt x="22" y="146"/>
                    <a:pt x="22" y="146"/>
                  </a:cubicBezTo>
                  <a:cubicBezTo>
                    <a:pt x="22" y="146"/>
                    <a:pt x="22" y="149"/>
                    <a:pt x="24" y="149"/>
                  </a:cubicBezTo>
                  <a:cubicBezTo>
                    <a:pt x="26" y="149"/>
                    <a:pt x="27" y="150"/>
                    <a:pt x="27" y="152"/>
                  </a:cubicBezTo>
                  <a:cubicBezTo>
                    <a:pt x="27" y="154"/>
                    <a:pt x="32" y="156"/>
                    <a:pt x="32" y="156"/>
                  </a:cubicBezTo>
                  <a:cubicBezTo>
                    <a:pt x="32" y="156"/>
                    <a:pt x="32" y="160"/>
                    <a:pt x="33" y="161"/>
                  </a:cubicBezTo>
                  <a:cubicBezTo>
                    <a:pt x="35" y="162"/>
                    <a:pt x="37" y="163"/>
                    <a:pt x="40" y="163"/>
                  </a:cubicBezTo>
                  <a:cubicBezTo>
                    <a:pt x="43" y="164"/>
                    <a:pt x="42" y="168"/>
                    <a:pt x="44" y="169"/>
                  </a:cubicBezTo>
                  <a:cubicBezTo>
                    <a:pt x="46" y="170"/>
                    <a:pt x="48" y="172"/>
                    <a:pt x="46" y="172"/>
                  </a:cubicBezTo>
                  <a:cubicBezTo>
                    <a:pt x="45" y="173"/>
                    <a:pt x="42" y="173"/>
                    <a:pt x="42" y="173"/>
                  </a:cubicBezTo>
                  <a:cubicBezTo>
                    <a:pt x="42" y="173"/>
                    <a:pt x="41" y="174"/>
                    <a:pt x="41" y="176"/>
                  </a:cubicBezTo>
                  <a:cubicBezTo>
                    <a:pt x="42" y="177"/>
                    <a:pt x="42" y="177"/>
                    <a:pt x="42" y="177"/>
                  </a:cubicBezTo>
                  <a:cubicBezTo>
                    <a:pt x="46" y="182"/>
                    <a:pt x="46" y="182"/>
                    <a:pt x="46" y="182"/>
                  </a:cubicBezTo>
                  <a:cubicBezTo>
                    <a:pt x="46" y="188"/>
                    <a:pt x="46" y="188"/>
                    <a:pt x="46" y="188"/>
                  </a:cubicBezTo>
                  <a:cubicBezTo>
                    <a:pt x="46" y="188"/>
                    <a:pt x="46" y="190"/>
                    <a:pt x="46" y="192"/>
                  </a:cubicBezTo>
                  <a:cubicBezTo>
                    <a:pt x="46" y="193"/>
                    <a:pt x="45" y="195"/>
                    <a:pt x="43" y="195"/>
                  </a:cubicBezTo>
                  <a:cubicBezTo>
                    <a:pt x="43" y="195"/>
                    <a:pt x="43" y="195"/>
                    <a:pt x="43" y="195"/>
                  </a:cubicBezTo>
                  <a:cubicBezTo>
                    <a:pt x="43" y="195"/>
                    <a:pt x="43" y="195"/>
                    <a:pt x="43" y="195"/>
                  </a:cubicBezTo>
                  <a:cubicBezTo>
                    <a:pt x="42" y="195"/>
                    <a:pt x="42" y="195"/>
                    <a:pt x="42" y="195"/>
                  </a:cubicBezTo>
                  <a:cubicBezTo>
                    <a:pt x="41" y="196"/>
                    <a:pt x="41" y="198"/>
                    <a:pt x="40" y="198"/>
                  </a:cubicBezTo>
                  <a:cubicBezTo>
                    <a:pt x="39" y="199"/>
                    <a:pt x="37" y="196"/>
                    <a:pt x="36" y="199"/>
                  </a:cubicBezTo>
                  <a:cubicBezTo>
                    <a:pt x="35" y="203"/>
                    <a:pt x="33" y="206"/>
                    <a:pt x="33" y="207"/>
                  </a:cubicBezTo>
                  <a:cubicBezTo>
                    <a:pt x="32" y="208"/>
                    <a:pt x="29" y="209"/>
                    <a:pt x="29" y="211"/>
                  </a:cubicBezTo>
                  <a:cubicBezTo>
                    <a:pt x="28" y="213"/>
                    <a:pt x="28" y="211"/>
                    <a:pt x="26" y="216"/>
                  </a:cubicBezTo>
                  <a:cubicBezTo>
                    <a:pt x="24" y="221"/>
                    <a:pt x="23" y="223"/>
                    <a:pt x="23" y="223"/>
                  </a:cubicBezTo>
                  <a:cubicBezTo>
                    <a:pt x="14" y="235"/>
                    <a:pt x="14" y="235"/>
                    <a:pt x="14" y="235"/>
                  </a:cubicBezTo>
                  <a:cubicBezTo>
                    <a:pt x="14" y="235"/>
                    <a:pt x="9" y="243"/>
                    <a:pt x="9" y="244"/>
                  </a:cubicBezTo>
                  <a:cubicBezTo>
                    <a:pt x="9" y="245"/>
                    <a:pt x="9" y="249"/>
                    <a:pt x="9" y="249"/>
                  </a:cubicBezTo>
                  <a:cubicBezTo>
                    <a:pt x="13" y="253"/>
                    <a:pt x="13" y="253"/>
                    <a:pt x="13" y="253"/>
                  </a:cubicBezTo>
                  <a:cubicBezTo>
                    <a:pt x="13" y="257"/>
                    <a:pt x="13" y="257"/>
                    <a:pt x="13" y="257"/>
                  </a:cubicBezTo>
                  <a:cubicBezTo>
                    <a:pt x="13" y="257"/>
                    <a:pt x="13" y="260"/>
                    <a:pt x="14" y="261"/>
                  </a:cubicBezTo>
                  <a:cubicBezTo>
                    <a:pt x="15" y="261"/>
                    <a:pt x="15" y="261"/>
                    <a:pt x="15" y="261"/>
                  </a:cubicBezTo>
                  <a:cubicBezTo>
                    <a:pt x="14" y="264"/>
                    <a:pt x="14" y="264"/>
                    <a:pt x="14" y="264"/>
                  </a:cubicBezTo>
                  <a:cubicBezTo>
                    <a:pt x="14" y="264"/>
                    <a:pt x="15" y="267"/>
                    <a:pt x="16" y="267"/>
                  </a:cubicBezTo>
                  <a:cubicBezTo>
                    <a:pt x="16" y="267"/>
                    <a:pt x="18" y="268"/>
                    <a:pt x="18" y="268"/>
                  </a:cubicBezTo>
                  <a:cubicBezTo>
                    <a:pt x="18" y="268"/>
                    <a:pt x="20" y="270"/>
                    <a:pt x="20" y="270"/>
                  </a:cubicBezTo>
                  <a:cubicBezTo>
                    <a:pt x="21" y="271"/>
                    <a:pt x="20" y="273"/>
                    <a:pt x="20" y="273"/>
                  </a:cubicBezTo>
                  <a:cubicBezTo>
                    <a:pt x="20" y="273"/>
                    <a:pt x="20" y="274"/>
                    <a:pt x="19" y="274"/>
                  </a:cubicBezTo>
                  <a:cubicBezTo>
                    <a:pt x="18" y="274"/>
                    <a:pt x="18" y="274"/>
                    <a:pt x="16" y="274"/>
                  </a:cubicBezTo>
                  <a:cubicBezTo>
                    <a:pt x="16" y="273"/>
                    <a:pt x="16" y="273"/>
                    <a:pt x="15" y="273"/>
                  </a:cubicBezTo>
                  <a:cubicBezTo>
                    <a:pt x="13" y="273"/>
                    <a:pt x="13" y="273"/>
                    <a:pt x="13" y="273"/>
                  </a:cubicBezTo>
                  <a:cubicBezTo>
                    <a:pt x="12" y="273"/>
                    <a:pt x="12" y="273"/>
                    <a:pt x="11" y="273"/>
                  </a:cubicBezTo>
                  <a:cubicBezTo>
                    <a:pt x="10" y="273"/>
                    <a:pt x="10" y="273"/>
                    <a:pt x="10" y="273"/>
                  </a:cubicBezTo>
                  <a:cubicBezTo>
                    <a:pt x="9" y="273"/>
                    <a:pt x="9" y="273"/>
                    <a:pt x="8" y="274"/>
                  </a:cubicBezTo>
                  <a:cubicBezTo>
                    <a:pt x="8" y="275"/>
                    <a:pt x="8" y="275"/>
                    <a:pt x="8" y="275"/>
                  </a:cubicBezTo>
                  <a:cubicBezTo>
                    <a:pt x="8" y="275"/>
                    <a:pt x="7" y="276"/>
                    <a:pt x="7" y="277"/>
                  </a:cubicBezTo>
                  <a:cubicBezTo>
                    <a:pt x="6" y="277"/>
                    <a:pt x="6" y="279"/>
                    <a:pt x="6" y="279"/>
                  </a:cubicBezTo>
                  <a:cubicBezTo>
                    <a:pt x="6" y="279"/>
                    <a:pt x="6" y="280"/>
                    <a:pt x="6" y="280"/>
                  </a:cubicBezTo>
                  <a:cubicBezTo>
                    <a:pt x="6" y="280"/>
                    <a:pt x="6" y="282"/>
                    <a:pt x="6" y="282"/>
                  </a:cubicBezTo>
                  <a:cubicBezTo>
                    <a:pt x="5" y="284"/>
                    <a:pt x="5" y="284"/>
                    <a:pt x="5" y="284"/>
                  </a:cubicBezTo>
                  <a:cubicBezTo>
                    <a:pt x="5" y="284"/>
                    <a:pt x="4" y="285"/>
                    <a:pt x="5" y="286"/>
                  </a:cubicBezTo>
                  <a:cubicBezTo>
                    <a:pt x="5" y="286"/>
                    <a:pt x="5" y="287"/>
                    <a:pt x="5" y="287"/>
                  </a:cubicBezTo>
                  <a:cubicBezTo>
                    <a:pt x="6" y="288"/>
                    <a:pt x="6" y="288"/>
                    <a:pt x="6" y="288"/>
                  </a:cubicBezTo>
                  <a:cubicBezTo>
                    <a:pt x="4" y="290"/>
                    <a:pt x="4" y="290"/>
                    <a:pt x="4" y="290"/>
                  </a:cubicBezTo>
                  <a:cubicBezTo>
                    <a:pt x="4" y="292"/>
                    <a:pt x="4" y="292"/>
                    <a:pt x="4" y="292"/>
                  </a:cubicBezTo>
                  <a:cubicBezTo>
                    <a:pt x="4" y="292"/>
                    <a:pt x="5" y="293"/>
                    <a:pt x="4" y="294"/>
                  </a:cubicBezTo>
                  <a:cubicBezTo>
                    <a:pt x="4" y="294"/>
                    <a:pt x="3" y="295"/>
                    <a:pt x="3" y="295"/>
                  </a:cubicBezTo>
                  <a:cubicBezTo>
                    <a:pt x="3" y="295"/>
                    <a:pt x="1" y="297"/>
                    <a:pt x="1" y="297"/>
                  </a:cubicBezTo>
                  <a:cubicBezTo>
                    <a:pt x="1" y="297"/>
                    <a:pt x="1" y="298"/>
                    <a:pt x="1" y="298"/>
                  </a:cubicBezTo>
                  <a:cubicBezTo>
                    <a:pt x="1" y="298"/>
                    <a:pt x="0" y="300"/>
                    <a:pt x="0" y="300"/>
                  </a:cubicBezTo>
                  <a:cubicBezTo>
                    <a:pt x="0" y="300"/>
                    <a:pt x="0" y="303"/>
                    <a:pt x="0" y="303"/>
                  </a:cubicBezTo>
                  <a:cubicBezTo>
                    <a:pt x="0" y="303"/>
                    <a:pt x="1" y="304"/>
                    <a:pt x="1" y="304"/>
                  </a:cubicBezTo>
                  <a:cubicBezTo>
                    <a:pt x="1" y="304"/>
                    <a:pt x="1" y="305"/>
                    <a:pt x="1" y="306"/>
                  </a:cubicBezTo>
                  <a:cubicBezTo>
                    <a:pt x="0" y="306"/>
                    <a:pt x="1" y="307"/>
                    <a:pt x="1" y="308"/>
                  </a:cubicBezTo>
                  <a:cubicBezTo>
                    <a:pt x="1" y="308"/>
                    <a:pt x="1" y="309"/>
                    <a:pt x="1" y="309"/>
                  </a:cubicBezTo>
                  <a:cubicBezTo>
                    <a:pt x="0" y="311"/>
                    <a:pt x="0" y="311"/>
                    <a:pt x="0" y="311"/>
                  </a:cubicBezTo>
                  <a:cubicBezTo>
                    <a:pt x="0" y="311"/>
                    <a:pt x="0" y="311"/>
                    <a:pt x="0" y="311"/>
                  </a:cubicBezTo>
                  <a:cubicBezTo>
                    <a:pt x="0" y="312"/>
                    <a:pt x="0" y="312"/>
                    <a:pt x="0" y="312"/>
                  </a:cubicBezTo>
                  <a:cubicBezTo>
                    <a:pt x="0" y="314"/>
                    <a:pt x="0" y="314"/>
                    <a:pt x="0" y="314"/>
                  </a:cubicBezTo>
                  <a:cubicBezTo>
                    <a:pt x="2" y="314"/>
                    <a:pt x="2" y="314"/>
                    <a:pt x="2" y="314"/>
                  </a:cubicBezTo>
                  <a:cubicBezTo>
                    <a:pt x="3" y="313"/>
                    <a:pt x="3" y="313"/>
                    <a:pt x="3" y="313"/>
                  </a:cubicBezTo>
                  <a:cubicBezTo>
                    <a:pt x="8" y="311"/>
                    <a:pt x="8" y="311"/>
                    <a:pt x="8" y="311"/>
                  </a:cubicBezTo>
                  <a:cubicBezTo>
                    <a:pt x="11" y="314"/>
                    <a:pt x="11" y="314"/>
                    <a:pt x="11" y="314"/>
                  </a:cubicBezTo>
                  <a:cubicBezTo>
                    <a:pt x="14" y="317"/>
                    <a:pt x="14" y="317"/>
                    <a:pt x="14" y="317"/>
                  </a:cubicBezTo>
                  <a:cubicBezTo>
                    <a:pt x="19" y="317"/>
                    <a:pt x="19" y="317"/>
                    <a:pt x="19" y="317"/>
                  </a:cubicBezTo>
                  <a:cubicBezTo>
                    <a:pt x="22" y="321"/>
                    <a:pt x="22" y="321"/>
                    <a:pt x="22" y="321"/>
                  </a:cubicBezTo>
                  <a:cubicBezTo>
                    <a:pt x="25" y="324"/>
                    <a:pt x="25" y="324"/>
                    <a:pt x="25" y="324"/>
                  </a:cubicBezTo>
                  <a:cubicBezTo>
                    <a:pt x="30" y="323"/>
                    <a:pt x="30" y="323"/>
                    <a:pt x="30" y="323"/>
                  </a:cubicBezTo>
                  <a:cubicBezTo>
                    <a:pt x="35" y="326"/>
                    <a:pt x="35" y="326"/>
                    <a:pt x="35" y="326"/>
                  </a:cubicBezTo>
                  <a:cubicBezTo>
                    <a:pt x="34" y="329"/>
                    <a:pt x="34" y="329"/>
                    <a:pt x="34" y="329"/>
                  </a:cubicBezTo>
                  <a:cubicBezTo>
                    <a:pt x="34" y="329"/>
                    <a:pt x="38" y="324"/>
                    <a:pt x="39" y="323"/>
                  </a:cubicBezTo>
                  <a:cubicBezTo>
                    <a:pt x="40" y="322"/>
                    <a:pt x="44" y="321"/>
                    <a:pt x="44" y="321"/>
                  </a:cubicBezTo>
                  <a:cubicBezTo>
                    <a:pt x="44" y="321"/>
                    <a:pt x="46" y="323"/>
                    <a:pt x="48" y="324"/>
                  </a:cubicBezTo>
                  <a:cubicBezTo>
                    <a:pt x="51" y="324"/>
                    <a:pt x="51" y="324"/>
                    <a:pt x="51" y="324"/>
                  </a:cubicBezTo>
                  <a:cubicBezTo>
                    <a:pt x="53" y="324"/>
                    <a:pt x="61" y="323"/>
                    <a:pt x="61" y="323"/>
                  </a:cubicBezTo>
                  <a:cubicBezTo>
                    <a:pt x="72" y="324"/>
                    <a:pt x="72" y="324"/>
                    <a:pt x="72" y="324"/>
                  </a:cubicBezTo>
                  <a:cubicBezTo>
                    <a:pt x="78" y="321"/>
                    <a:pt x="78" y="321"/>
                    <a:pt x="78" y="321"/>
                  </a:cubicBezTo>
                  <a:cubicBezTo>
                    <a:pt x="90" y="322"/>
                    <a:pt x="90" y="322"/>
                    <a:pt x="90" y="322"/>
                  </a:cubicBezTo>
                  <a:cubicBezTo>
                    <a:pt x="92" y="321"/>
                    <a:pt x="92" y="321"/>
                    <a:pt x="92" y="321"/>
                  </a:cubicBezTo>
                  <a:cubicBezTo>
                    <a:pt x="93" y="322"/>
                    <a:pt x="93" y="322"/>
                    <a:pt x="93" y="322"/>
                  </a:cubicBezTo>
                  <a:cubicBezTo>
                    <a:pt x="97" y="321"/>
                    <a:pt x="97" y="321"/>
                    <a:pt x="97" y="321"/>
                  </a:cubicBezTo>
                  <a:cubicBezTo>
                    <a:pt x="101" y="325"/>
                    <a:pt x="101" y="325"/>
                    <a:pt x="101" y="325"/>
                  </a:cubicBezTo>
                  <a:cubicBezTo>
                    <a:pt x="109" y="324"/>
                    <a:pt x="109" y="324"/>
                    <a:pt x="109" y="324"/>
                  </a:cubicBezTo>
                  <a:cubicBezTo>
                    <a:pt x="114" y="317"/>
                    <a:pt x="114" y="317"/>
                    <a:pt x="114" y="317"/>
                  </a:cubicBezTo>
                  <a:cubicBezTo>
                    <a:pt x="114" y="317"/>
                    <a:pt x="117" y="314"/>
                    <a:pt x="121" y="313"/>
                  </a:cubicBezTo>
                  <a:cubicBezTo>
                    <a:pt x="125" y="313"/>
                    <a:pt x="132" y="310"/>
                    <a:pt x="132" y="310"/>
                  </a:cubicBezTo>
                  <a:lnTo>
                    <a:pt x="141" y="305"/>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6" name="Freeform 92"/>
            <p:cNvSpPr>
              <a:spLocks noEditPoints="1"/>
            </p:cNvSpPr>
            <p:nvPr/>
          </p:nvSpPr>
          <p:spPr bwMode="auto">
            <a:xfrm>
              <a:off x="5078738" y="538527"/>
              <a:ext cx="643167" cy="1694015"/>
            </a:xfrm>
            <a:custGeom>
              <a:avLst/>
              <a:gdLst>
                <a:gd name="T0" fmla="*/ 246 w 282"/>
                <a:gd name="T1" fmla="*/ 59 h 766"/>
                <a:gd name="T2" fmla="*/ 210 w 282"/>
                <a:gd name="T3" fmla="*/ 30 h 766"/>
                <a:gd name="T4" fmla="*/ 183 w 282"/>
                <a:gd name="T5" fmla="*/ 8 h 766"/>
                <a:gd name="T6" fmla="*/ 167 w 282"/>
                <a:gd name="T7" fmla="*/ 32 h 766"/>
                <a:gd name="T8" fmla="*/ 123 w 282"/>
                <a:gd name="T9" fmla="*/ 69 h 766"/>
                <a:gd name="T10" fmla="*/ 100 w 282"/>
                <a:gd name="T11" fmla="*/ 111 h 766"/>
                <a:gd name="T12" fmla="*/ 65 w 282"/>
                <a:gd name="T13" fmla="*/ 180 h 766"/>
                <a:gd name="T14" fmla="*/ 52 w 282"/>
                <a:gd name="T15" fmla="*/ 265 h 766"/>
                <a:gd name="T16" fmla="*/ 15 w 282"/>
                <a:gd name="T17" fmla="*/ 333 h 766"/>
                <a:gd name="T18" fmla="*/ 25 w 282"/>
                <a:gd name="T19" fmla="*/ 418 h 766"/>
                <a:gd name="T20" fmla="*/ 27 w 282"/>
                <a:gd name="T21" fmla="*/ 466 h 766"/>
                <a:gd name="T22" fmla="*/ 29 w 282"/>
                <a:gd name="T23" fmla="*/ 515 h 766"/>
                <a:gd name="T24" fmla="*/ 13 w 282"/>
                <a:gd name="T25" fmla="*/ 535 h 766"/>
                <a:gd name="T26" fmla="*/ 8 w 282"/>
                <a:gd name="T27" fmla="*/ 567 h 766"/>
                <a:gd name="T28" fmla="*/ 10 w 282"/>
                <a:gd name="T29" fmla="*/ 603 h 766"/>
                <a:gd name="T30" fmla="*/ 12 w 282"/>
                <a:gd name="T31" fmla="*/ 616 h 766"/>
                <a:gd name="T32" fmla="*/ 19 w 282"/>
                <a:gd name="T33" fmla="*/ 636 h 766"/>
                <a:gd name="T34" fmla="*/ 25 w 282"/>
                <a:gd name="T35" fmla="*/ 655 h 766"/>
                <a:gd name="T36" fmla="*/ 46 w 282"/>
                <a:gd name="T37" fmla="*/ 685 h 766"/>
                <a:gd name="T38" fmla="*/ 50 w 282"/>
                <a:gd name="T39" fmla="*/ 705 h 766"/>
                <a:gd name="T40" fmla="*/ 60 w 282"/>
                <a:gd name="T41" fmla="*/ 739 h 766"/>
                <a:gd name="T42" fmla="*/ 64 w 282"/>
                <a:gd name="T43" fmla="*/ 764 h 766"/>
                <a:gd name="T44" fmla="*/ 93 w 282"/>
                <a:gd name="T45" fmla="*/ 758 h 766"/>
                <a:gd name="T46" fmla="*/ 107 w 282"/>
                <a:gd name="T47" fmla="*/ 752 h 766"/>
                <a:gd name="T48" fmla="*/ 114 w 282"/>
                <a:gd name="T49" fmla="*/ 729 h 766"/>
                <a:gd name="T50" fmla="*/ 122 w 282"/>
                <a:gd name="T51" fmla="*/ 717 h 766"/>
                <a:gd name="T52" fmla="*/ 158 w 282"/>
                <a:gd name="T53" fmla="*/ 688 h 766"/>
                <a:gd name="T54" fmla="*/ 165 w 282"/>
                <a:gd name="T55" fmla="*/ 629 h 766"/>
                <a:gd name="T56" fmla="*/ 163 w 282"/>
                <a:gd name="T57" fmla="*/ 590 h 766"/>
                <a:gd name="T58" fmla="*/ 182 w 282"/>
                <a:gd name="T59" fmla="*/ 559 h 766"/>
                <a:gd name="T60" fmla="*/ 191 w 282"/>
                <a:gd name="T61" fmla="*/ 558 h 766"/>
                <a:gd name="T62" fmla="*/ 205 w 282"/>
                <a:gd name="T63" fmla="*/ 541 h 766"/>
                <a:gd name="T64" fmla="*/ 207 w 282"/>
                <a:gd name="T65" fmla="*/ 514 h 766"/>
                <a:gd name="T66" fmla="*/ 199 w 282"/>
                <a:gd name="T67" fmla="*/ 493 h 766"/>
                <a:gd name="T68" fmla="*/ 180 w 282"/>
                <a:gd name="T69" fmla="*/ 467 h 766"/>
                <a:gd name="T70" fmla="*/ 161 w 282"/>
                <a:gd name="T71" fmla="*/ 459 h 766"/>
                <a:gd name="T72" fmla="*/ 151 w 282"/>
                <a:gd name="T73" fmla="*/ 424 h 766"/>
                <a:gd name="T74" fmla="*/ 157 w 282"/>
                <a:gd name="T75" fmla="*/ 407 h 766"/>
                <a:gd name="T76" fmla="*/ 154 w 282"/>
                <a:gd name="T77" fmla="*/ 369 h 766"/>
                <a:gd name="T78" fmla="*/ 168 w 282"/>
                <a:gd name="T79" fmla="*/ 350 h 766"/>
                <a:gd name="T80" fmla="*/ 182 w 282"/>
                <a:gd name="T81" fmla="*/ 325 h 766"/>
                <a:gd name="T82" fmla="*/ 196 w 282"/>
                <a:gd name="T83" fmla="*/ 307 h 766"/>
                <a:gd name="T84" fmla="*/ 210 w 282"/>
                <a:gd name="T85" fmla="*/ 295 h 766"/>
                <a:gd name="T86" fmla="*/ 225 w 282"/>
                <a:gd name="T87" fmla="*/ 266 h 766"/>
                <a:gd name="T88" fmla="*/ 229 w 282"/>
                <a:gd name="T89" fmla="*/ 238 h 766"/>
                <a:gd name="T90" fmla="*/ 225 w 282"/>
                <a:gd name="T91" fmla="*/ 219 h 766"/>
                <a:gd name="T92" fmla="*/ 229 w 282"/>
                <a:gd name="T93" fmla="*/ 198 h 766"/>
                <a:gd name="T94" fmla="*/ 242 w 282"/>
                <a:gd name="T95" fmla="*/ 187 h 766"/>
                <a:gd name="T96" fmla="*/ 258 w 282"/>
                <a:gd name="T97" fmla="*/ 170 h 766"/>
                <a:gd name="T98" fmla="*/ 269 w 282"/>
                <a:gd name="T99" fmla="*/ 173 h 766"/>
                <a:gd name="T100" fmla="*/ 275 w 282"/>
                <a:gd name="T101" fmla="*/ 169 h 766"/>
                <a:gd name="T102" fmla="*/ 279 w 282"/>
                <a:gd name="T103" fmla="*/ 165 h 766"/>
                <a:gd name="T104" fmla="*/ 266 w 282"/>
                <a:gd name="T105" fmla="*/ 119 h 766"/>
                <a:gd name="T106" fmla="*/ 164 w 282"/>
                <a:gd name="T107" fmla="*/ 699 h 766"/>
                <a:gd name="T108" fmla="*/ 174 w 282"/>
                <a:gd name="T109" fmla="*/ 650 h 766"/>
                <a:gd name="T110" fmla="*/ 175 w 282"/>
                <a:gd name="T111" fmla="*/ 673 h 766"/>
                <a:gd name="T112" fmla="*/ 165 w 282"/>
                <a:gd name="T113" fmla="*/ 710 h 766"/>
                <a:gd name="T114" fmla="*/ 210 w 282"/>
                <a:gd name="T115" fmla="*/ 625 h 766"/>
                <a:gd name="T116" fmla="*/ 229 w 282"/>
                <a:gd name="T117" fmla="*/ 607 h 766"/>
                <a:gd name="T118" fmla="*/ 224 w 282"/>
                <a:gd name="T119" fmla="*/ 631 h 766"/>
                <a:gd name="T120" fmla="*/ 216 w 282"/>
                <a:gd name="T121" fmla="*/ 660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2" h="766">
                  <a:moveTo>
                    <a:pt x="255" y="88"/>
                  </a:moveTo>
                  <a:cubicBezTo>
                    <a:pt x="255" y="87"/>
                    <a:pt x="255" y="87"/>
                    <a:pt x="255" y="87"/>
                  </a:cubicBezTo>
                  <a:cubicBezTo>
                    <a:pt x="255" y="87"/>
                    <a:pt x="253" y="83"/>
                    <a:pt x="254" y="81"/>
                  </a:cubicBezTo>
                  <a:cubicBezTo>
                    <a:pt x="254" y="81"/>
                    <a:pt x="254" y="81"/>
                    <a:pt x="254" y="80"/>
                  </a:cubicBezTo>
                  <a:cubicBezTo>
                    <a:pt x="254" y="79"/>
                    <a:pt x="254" y="79"/>
                    <a:pt x="254" y="79"/>
                  </a:cubicBezTo>
                  <a:cubicBezTo>
                    <a:pt x="250" y="80"/>
                    <a:pt x="250" y="80"/>
                    <a:pt x="250" y="80"/>
                  </a:cubicBezTo>
                  <a:cubicBezTo>
                    <a:pt x="247" y="76"/>
                    <a:pt x="247" y="76"/>
                    <a:pt x="247" y="76"/>
                  </a:cubicBezTo>
                  <a:cubicBezTo>
                    <a:pt x="248" y="71"/>
                    <a:pt x="248" y="71"/>
                    <a:pt x="248" y="71"/>
                  </a:cubicBezTo>
                  <a:cubicBezTo>
                    <a:pt x="246" y="59"/>
                    <a:pt x="246" y="59"/>
                    <a:pt x="246" y="59"/>
                  </a:cubicBezTo>
                  <a:cubicBezTo>
                    <a:pt x="248" y="53"/>
                    <a:pt x="248" y="53"/>
                    <a:pt x="248" y="53"/>
                  </a:cubicBezTo>
                  <a:cubicBezTo>
                    <a:pt x="242" y="50"/>
                    <a:pt x="242" y="50"/>
                    <a:pt x="242" y="50"/>
                  </a:cubicBezTo>
                  <a:cubicBezTo>
                    <a:pt x="238" y="44"/>
                    <a:pt x="238" y="44"/>
                    <a:pt x="238" y="44"/>
                  </a:cubicBezTo>
                  <a:cubicBezTo>
                    <a:pt x="238" y="44"/>
                    <a:pt x="237" y="46"/>
                    <a:pt x="236" y="45"/>
                  </a:cubicBezTo>
                  <a:cubicBezTo>
                    <a:pt x="235" y="44"/>
                    <a:pt x="230" y="36"/>
                    <a:pt x="230" y="36"/>
                  </a:cubicBezTo>
                  <a:cubicBezTo>
                    <a:pt x="221" y="33"/>
                    <a:pt x="221" y="33"/>
                    <a:pt x="221" y="33"/>
                  </a:cubicBezTo>
                  <a:cubicBezTo>
                    <a:pt x="217" y="31"/>
                    <a:pt x="217" y="31"/>
                    <a:pt x="217" y="31"/>
                  </a:cubicBezTo>
                  <a:cubicBezTo>
                    <a:pt x="212" y="30"/>
                    <a:pt x="212" y="30"/>
                    <a:pt x="212" y="30"/>
                  </a:cubicBezTo>
                  <a:cubicBezTo>
                    <a:pt x="212" y="30"/>
                    <a:pt x="211" y="32"/>
                    <a:pt x="210" y="30"/>
                  </a:cubicBezTo>
                  <a:cubicBezTo>
                    <a:pt x="209" y="28"/>
                    <a:pt x="207" y="26"/>
                    <a:pt x="207" y="26"/>
                  </a:cubicBezTo>
                  <a:cubicBezTo>
                    <a:pt x="203" y="27"/>
                    <a:pt x="203" y="27"/>
                    <a:pt x="203" y="27"/>
                  </a:cubicBezTo>
                  <a:cubicBezTo>
                    <a:pt x="200" y="23"/>
                    <a:pt x="200" y="23"/>
                    <a:pt x="200" y="23"/>
                  </a:cubicBezTo>
                  <a:cubicBezTo>
                    <a:pt x="200" y="23"/>
                    <a:pt x="199" y="23"/>
                    <a:pt x="198" y="23"/>
                  </a:cubicBezTo>
                  <a:cubicBezTo>
                    <a:pt x="197" y="22"/>
                    <a:pt x="195" y="21"/>
                    <a:pt x="195" y="21"/>
                  </a:cubicBezTo>
                  <a:cubicBezTo>
                    <a:pt x="192" y="16"/>
                    <a:pt x="192" y="16"/>
                    <a:pt x="192" y="16"/>
                  </a:cubicBezTo>
                  <a:cubicBezTo>
                    <a:pt x="188" y="14"/>
                    <a:pt x="188" y="14"/>
                    <a:pt x="188" y="14"/>
                  </a:cubicBezTo>
                  <a:cubicBezTo>
                    <a:pt x="183" y="12"/>
                    <a:pt x="183" y="12"/>
                    <a:pt x="183" y="12"/>
                  </a:cubicBezTo>
                  <a:cubicBezTo>
                    <a:pt x="183" y="8"/>
                    <a:pt x="183" y="8"/>
                    <a:pt x="183" y="8"/>
                  </a:cubicBezTo>
                  <a:cubicBezTo>
                    <a:pt x="176" y="4"/>
                    <a:pt x="176" y="4"/>
                    <a:pt x="176" y="4"/>
                  </a:cubicBezTo>
                  <a:cubicBezTo>
                    <a:pt x="176" y="4"/>
                    <a:pt x="175" y="2"/>
                    <a:pt x="176" y="2"/>
                  </a:cubicBezTo>
                  <a:cubicBezTo>
                    <a:pt x="177" y="1"/>
                    <a:pt x="180" y="1"/>
                    <a:pt x="182" y="1"/>
                  </a:cubicBezTo>
                  <a:cubicBezTo>
                    <a:pt x="177" y="0"/>
                    <a:pt x="177" y="0"/>
                    <a:pt x="177" y="0"/>
                  </a:cubicBezTo>
                  <a:cubicBezTo>
                    <a:pt x="171" y="5"/>
                    <a:pt x="171" y="5"/>
                    <a:pt x="171" y="5"/>
                  </a:cubicBezTo>
                  <a:cubicBezTo>
                    <a:pt x="168" y="5"/>
                    <a:pt x="168" y="5"/>
                    <a:pt x="168" y="5"/>
                  </a:cubicBezTo>
                  <a:cubicBezTo>
                    <a:pt x="168" y="5"/>
                    <a:pt x="166" y="6"/>
                    <a:pt x="166" y="7"/>
                  </a:cubicBezTo>
                  <a:cubicBezTo>
                    <a:pt x="167" y="8"/>
                    <a:pt x="169" y="17"/>
                    <a:pt x="170" y="19"/>
                  </a:cubicBezTo>
                  <a:cubicBezTo>
                    <a:pt x="171" y="20"/>
                    <a:pt x="171" y="27"/>
                    <a:pt x="167" y="32"/>
                  </a:cubicBezTo>
                  <a:cubicBezTo>
                    <a:pt x="171" y="36"/>
                    <a:pt x="171" y="36"/>
                    <a:pt x="171" y="36"/>
                  </a:cubicBezTo>
                  <a:cubicBezTo>
                    <a:pt x="167" y="41"/>
                    <a:pt x="167" y="41"/>
                    <a:pt x="167" y="41"/>
                  </a:cubicBezTo>
                  <a:cubicBezTo>
                    <a:pt x="161" y="42"/>
                    <a:pt x="161" y="42"/>
                    <a:pt x="161" y="42"/>
                  </a:cubicBezTo>
                  <a:cubicBezTo>
                    <a:pt x="161" y="42"/>
                    <a:pt x="155" y="41"/>
                    <a:pt x="154" y="40"/>
                  </a:cubicBezTo>
                  <a:cubicBezTo>
                    <a:pt x="153" y="39"/>
                    <a:pt x="148" y="37"/>
                    <a:pt x="147" y="37"/>
                  </a:cubicBezTo>
                  <a:cubicBezTo>
                    <a:pt x="145" y="38"/>
                    <a:pt x="131" y="37"/>
                    <a:pt x="131" y="37"/>
                  </a:cubicBezTo>
                  <a:cubicBezTo>
                    <a:pt x="128" y="41"/>
                    <a:pt x="129" y="62"/>
                    <a:pt x="130" y="65"/>
                  </a:cubicBezTo>
                  <a:cubicBezTo>
                    <a:pt x="128" y="69"/>
                    <a:pt x="128" y="69"/>
                    <a:pt x="128" y="69"/>
                  </a:cubicBezTo>
                  <a:cubicBezTo>
                    <a:pt x="123" y="69"/>
                    <a:pt x="123" y="69"/>
                    <a:pt x="123" y="69"/>
                  </a:cubicBezTo>
                  <a:cubicBezTo>
                    <a:pt x="113" y="64"/>
                    <a:pt x="113" y="64"/>
                    <a:pt x="113" y="64"/>
                  </a:cubicBezTo>
                  <a:cubicBezTo>
                    <a:pt x="109" y="72"/>
                    <a:pt x="109" y="72"/>
                    <a:pt x="109" y="72"/>
                  </a:cubicBezTo>
                  <a:cubicBezTo>
                    <a:pt x="109" y="72"/>
                    <a:pt x="105" y="76"/>
                    <a:pt x="105" y="78"/>
                  </a:cubicBezTo>
                  <a:cubicBezTo>
                    <a:pt x="105" y="79"/>
                    <a:pt x="103" y="83"/>
                    <a:pt x="103" y="83"/>
                  </a:cubicBezTo>
                  <a:cubicBezTo>
                    <a:pt x="103" y="84"/>
                    <a:pt x="103" y="91"/>
                    <a:pt x="103" y="91"/>
                  </a:cubicBezTo>
                  <a:cubicBezTo>
                    <a:pt x="101" y="95"/>
                    <a:pt x="101" y="95"/>
                    <a:pt x="101" y="95"/>
                  </a:cubicBezTo>
                  <a:cubicBezTo>
                    <a:pt x="95" y="99"/>
                    <a:pt x="95" y="99"/>
                    <a:pt x="95" y="99"/>
                  </a:cubicBezTo>
                  <a:cubicBezTo>
                    <a:pt x="95" y="104"/>
                    <a:pt x="95" y="104"/>
                    <a:pt x="95" y="104"/>
                  </a:cubicBezTo>
                  <a:cubicBezTo>
                    <a:pt x="95" y="104"/>
                    <a:pt x="98" y="110"/>
                    <a:pt x="100" y="111"/>
                  </a:cubicBezTo>
                  <a:cubicBezTo>
                    <a:pt x="101" y="113"/>
                    <a:pt x="103" y="121"/>
                    <a:pt x="103" y="121"/>
                  </a:cubicBezTo>
                  <a:cubicBezTo>
                    <a:pt x="103" y="121"/>
                    <a:pt x="100" y="128"/>
                    <a:pt x="99" y="130"/>
                  </a:cubicBezTo>
                  <a:cubicBezTo>
                    <a:pt x="98" y="132"/>
                    <a:pt x="90" y="142"/>
                    <a:pt x="90" y="142"/>
                  </a:cubicBezTo>
                  <a:cubicBezTo>
                    <a:pt x="85" y="155"/>
                    <a:pt x="85" y="155"/>
                    <a:pt x="85" y="155"/>
                  </a:cubicBezTo>
                  <a:cubicBezTo>
                    <a:pt x="85" y="164"/>
                    <a:pt x="85" y="164"/>
                    <a:pt x="85" y="164"/>
                  </a:cubicBezTo>
                  <a:cubicBezTo>
                    <a:pt x="84" y="169"/>
                    <a:pt x="84" y="169"/>
                    <a:pt x="84" y="169"/>
                  </a:cubicBezTo>
                  <a:cubicBezTo>
                    <a:pt x="77" y="176"/>
                    <a:pt x="77" y="176"/>
                    <a:pt x="77" y="176"/>
                  </a:cubicBezTo>
                  <a:cubicBezTo>
                    <a:pt x="68" y="177"/>
                    <a:pt x="68" y="177"/>
                    <a:pt x="68" y="177"/>
                  </a:cubicBezTo>
                  <a:cubicBezTo>
                    <a:pt x="65" y="180"/>
                    <a:pt x="65" y="180"/>
                    <a:pt x="65" y="180"/>
                  </a:cubicBezTo>
                  <a:cubicBezTo>
                    <a:pt x="70" y="197"/>
                    <a:pt x="70" y="197"/>
                    <a:pt x="70" y="197"/>
                  </a:cubicBezTo>
                  <a:cubicBezTo>
                    <a:pt x="68" y="205"/>
                    <a:pt x="68" y="205"/>
                    <a:pt x="68" y="205"/>
                  </a:cubicBezTo>
                  <a:cubicBezTo>
                    <a:pt x="67" y="212"/>
                    <a:pt x="67" y="212"/>
                    <a:pt x="67" y="212"/>
                  </a:cubicBezTo>
                  <a:cubicBezTo>
                    <a:pt x="67" y="212"/>
                    <a:pt x="65" y="218"/>
                    <a:pt x="66" y="219"/>
                  </a:cubicBezTo>
                  <a:cubicBezTo>
                    <a:pt x="67" y="221"/>
                    <a:pt x="68" y="225"/>
                    <a:pt x="68" y="225"/>
                  </a:cubicBezTo>
                  <a:cubicBezTo>
                    <a:pt x="64" y="228"/>
                    <a:pt x="64" y="228"/>
                    <a:pt x="64" y="228"/>
                  </a:cubicBezTo>
                  <a:cubicBezTo>
                    <a:pt x="65" y="234"/>
                    <a:pt x="65" y="234"/>
                    <a:pt x="65" y="234"/>
                  </a:cubicBezTo>
                  <a:cubicBezTo>
                    <a:pt x="50" y="260"/>
                    <a:pt x="50" y="260"/>
                    <a:pt x="50" y="260"/>
                  </a:cubicBezTo>
                  <a:cubicBezTo>
                    <a:pt x="52" y="265"/>
                    <a:pt x="52" y="265"/>
                    <a:pt x="52" y="265"/>
                  </a:cubicBezTo>
                  <a:cubicBezTo>
                    <a:pt x="61" y="267"/>
                    <a:pt x="61" y="267"/>
                    <a:pt x="61" y="267"/>
                  </a:cubicBezTo>
                  <a:cubicBezTo>
                    <a:pt x="62" y="283"/>
                    <a:pt x="62" y="283"/>
                    <a:pt x="62" y="283"/>
                  </a:cubicBezTo>
                  <a:cubicBezTo>
                    <a:pt x="59" y="290"/>
                    <a:pt x="59" y="290"/>
                    <a:pt x="59" y="290"/>
                  </a:cubicBezTo>
                  <a:cubicBezTo>
                    <a:pt x="58" y="292"/>
                    <a:pt x="58" y="292"/>
                    <a:pt x="58" y="292"/>
                  </a:cubicBezTo>
                  <a:cubicBezTo>
                    <a:pt x="34" y="293"/>
                    <a:pt x="34" y="293"/>
                    <a:pt x="34" y="293"/>
                  </a:cubicBezTo>
                  <a:cubicBezTo>
                    <a:pt x="21" y="310"/>
                    <a:pt x="21" y="310"/>
                    <a:pt x="21" y="310"/>
                  </a:cubicBezTo>
                  <a:cubicBezTo>
                    <a:pt x="19" y="320"/>
                    <a:pt x="19" y="320"/>
                    <a:pt x="19" y="320"/>
                  </a:cubicBezTo>
                  <a:cubicBezTo>
                    <a:pt x="18" y="327"/>
                    <a:pt x="18" y="327"/>
                    <a:pt x="18" y="327"/>
                  </a:cubicBezTo>
                  <a:cubicBezTo>
                    <a:pt x="18" y="327"/>
                    <a:pt x="15" y="331"/>
                    <a:pt x="15" y="333"/>
                  </a:cubicBezTo>
                  <a:cubicBezTo>
                    <a:pt x="15" y="334"/>
                    <a:pt x="15" y="340"/>
                    <a:pt x="15" y="340"/>
                  </a:cubicBezTo>
                  <a:cubicBezTo>
                    <a:pt x="19" y="348"/>
                    <a:pt x="19" y="348"/>
                    <a:pt x="19" y="348"/>
                  </a:cubicBezTo>
                  <a:cubicBezTo>
                    <a:pt x="19" y="354"/>
                    <a:pt x="19" y="354"/>
                    <a:pt x="19" y="354"/>
                  </a:cubicBezTo>
                  <a:cubicBezTo>
                    <a:pt x="17" y="357"/>
                    <a:pt x="17" y="357"/>
                    <a:pt x="17" y="357"/>
                  </a:cubicBezTo>
                  <a:cubicBezTo>
                    <a:pt x="18" y="364"/>
                    <a:pt x="18" y="364"/>
                    <a:pt x="18" y="364"/>
                  </a:cubicBezTo>
                  <a:cubicBezTo>
                    <a:pt x="18" y="364"/>
                    <a:pt x="19" y="366"/>
                    <a:pt x="18" y="367"/>
                  </a:cubicBezTo>
                  <a:cubicBezTo>
                    <a:pt x="16" y="369"/>
                    <a:pt x="16" y="371"/>
                    <a:pt x="17" y="373"/>
                  </a:cubicBezTo>
                  <a:cubicBezTo>
                    <a:pt x="17" y="374"/>
                    <a:pt x="24" y="387"/>
                    <a:pt x="24" y="387"/>
                  </a:cubicBezTo>
                  <a:cubicBezTo>
                    <a:pt x="25" y="418"/>
                    <a:pt x="25" y="418"/>
                    <a:pt x="25" y="418"/>
                  </a:cubicBezTo>
                  <a:cubicBezTo>
                    <a:pt x="28" y="426"/>
                    <a:pt x="28" y="426"/>
                    <a:pt x="28" y="426"/>
                  </a:cubicBezTo>
                  <a:cubicBezTo>
                    <a:pt x="35" y="431"/>
                    <a:pt x="35" y="431"/>
                    <a:pt x="35" y="431"/>
                  </a:cubicBezTo>
                  <a:cubicBezTo>
                    <a:pt x="41" y="436"/>
                    <a:pt x="41" y="436"/>
                    <a:pt x="41" y="436"/>
                  </a:cubicBezTo>
                  <a:cubicBezTo>
                    <a:pt x="42" y="445"/>
                    <a:pt x="42" y="445"/>
                    <a:pt x="42" y="445"/>
                  </a:cubicBezTo>
                  <a:cubicBezTo>
                    <a:pt x="42" y="445"/>
                    <a:pt x="40" y="452"/>
                    <a:pt x="40" y="453"/>
                  </a:cubicBezTo>
                  <a:cubicBezTo>
                    <a:pt x="41" y="454"/>
                    <a:pt x="35" y="454"/>
                    <a:pt x="35" y="454"/>
                  </a:cubicBezTo>
                  <a:cubicBezTo>
                    <a:pt x="30" y="455"/>
                    <a:pt x="30" y="455"/>
                    <a:pt x="30" y="455"/>
                  </a:cubicBezTo>
                  <a:cubicBezTo>
                    <a:pt x="25" y="460"/>
                    <a:pt x="25" y="460"/>
                    <a:pt x="25" y="460"/>
                  </a:cubicBezTo>
                  <a:cubicBezTo>
                    <a:pt x="27" y="466"/>
                    <a:pt x="27" y="466"/>
                    <a:pt x="27" y="466"/>
                  </a:cubicBezTo>
                  <a:cubicBezTo>
                    <a:pt x="30" y="475"/>
                    <a:pt x="30" y="475"/>
                    <a:pt x="30" y="475"/>
                  </a:cubicBezTo>
                  <a:cubicBezTo>
                    <a:pt x="36" y="482"/>
                    <a:pt x="36" y="482"/>
                    <a:pt x="36" y="482"/>
                  </a:cubicBezTo>
                  <a:cubicBezTo>
                    <a:pt x="38" y="488"/>
                    <a:pt x="38" y="488"/>
                    <a:pt x="38" y="488"/>
                  </a:cubicBezTo>
                  <a:cubicBezTo>
                    <a:pt x="35" y="494"/>
                    <a:pt x="35" y="494"/>
                    <a:pt x="35" y="494"/>
                  </a:cubicBezTo>
                  <a:cubicBezTo>
                    <a:pt x="33" y="497"/>
                    <a:pt x="33" y="497"/>
                    <a:pt x="33" y="497"/>
                  </a:cubicBezTo>
                  <a:cubicBezTo>
                    <a:pt x="35" y="502"/>
                    <a:pt x="35" y="502"/>
                    <a:pt x="35" y="502"/>
                  </a:cubicBezTo>
                  <a:cubicBezTo>
                    <a:pt x="35" y="507"/>
                    <a:pt x="35" y="507"/>
                    <a:pt x="35" y="507"/>
                  </a:cubicBezTo>
                  <a:cubicBezTo>
                    <a:pt x="35" y="507"/>
                    <a:pt x="33" y="510"/>
                    <a:pt x="33" y="511"/>
                  </a:cubicBezTo>
                  <a:cubicBezTo>
                    <a:pt x="33" y="512"/>
                    <a:pt x="29" y="515"/>
                    <a:pt x="29" y="515"/>
                  </a:cubicBezTo>
                  <a:cubicBezTo>
                    <a:pt x="26" y="518"/>
                    <a:pt x="26" y="518"/>
                    <a:pt x="26" y="518"/>
                  </a:cubicBezTo>
                  <a:cubicBezTo>
                    <a:pt x="23" y="519"/>
                    <a:pt x="23" y="519"/>
                    <a:pt x="23" y="519"/>
                  </a:cubicBezTo>
                  <a:cubicBezTo>
                    <a:pt x="23" y="519"/>
                    <a:pt x="21" y="518"/>
                    <a:pt x="20" y="519"/>
                  </a:cubicBezTo>
                  <a:cubicBezTo>
                    <a:pt x="20" y="519"/>
                    <a:pt x="18" y="521"/>
                    <a:pt x="18" y="521"/>
                  </a:cubicBezTo>
                  <a:cubicBezTo>
                    <a:pt x="18" y="524"/>
                    <a:pt x="18" y="524"/>
                    <a:pt x="18" y="524"/>
                  </a:cubicBezTo>
                  <a:cubicBezTo>
                    <a:pt x="20" y="526"/>
                    <a:pt x="20" y="526"/>
                    <a:pt x="20" y="526"/>
                  </a:cubicBezTo>
                  <a:cubicBezTo>
                    <a:pt x="19" y="531"/>
                    <a:pt x="19" y="531"/>
                    <a:pt x="19" y="531"/>
                  </a:cubicBezTo>
                  <a:cubicBezTo>
                    <a:pt x="16" y="534"/>
                    <a:pt x="16" y="534"/>
                    <a:pt x="16" y="534"/>
                  </a:cubicBezTo>
                  <a:cubicBezTo>
                    <a:pt x="13" y="535"/>
                    <a:pt x="13" y="535"/>
                    <a:pt x="13" y="535"/>
                  </a:cubicBezTo>
                  <a:cubicBezTo>
                    <a:pt x="15" y="541"/>
                    <a:pt x="15" y="541"/>
                    <a:pt x="15" y="541"/>
                  </a:cubicBezTo>
                  <a:cubicBezTo>
                    <a:pt x="19" y="548"/>
                    <a:pt x="19" y="548"/>
                    <a:pt x="19" y="548"/>
                  </a:cubicBezTo>
                  <a:cubicBezTo>
                    <a:pt x="19" y="554"/>
                    <a:pt x="19" y="554"/>
                    <a:pt x="19" y="554"/>
                  </a:cubicBezTo>
                  <a:cubicBezTo>
                    <a:pt x="16" y="560"/>
                    <a:pt x="16" y="560"/>
                    <a:pt x="16" y="560"/>
                  </a:cubicBezTo>
                  <a:cubicBezTo>
                    <a:pt x="15" y="567"/>
                    <a:pt x="15" y="567"/>
                    <a:pt x="15" y="567"/>
                  </a:cubicBezTo>
                  <a:cubicBezTo>
                    <a:pt x="14" y="573"/>
                    <a:pt x="14" y="573"/>
                    <a:pt x="14" y="573"/>
                  </a:cubicBezTo>
                  <a:cubicBezTo>
                    <a:pt x="12" y="574"/>
                    <a:pt x="12" y="574"/>
                    <a:pt x="12" y="574"/>
                  </a:cubicBezTo>
                  <a:cubicBezTo>
                    <a:pt x="9" y="574"/>
                    <a:pt x="9" y="574"/>
                    <a:pt x="9" y="574"/>
                  </a:cubicBezTo>
                  <a:cubicBezTo>
                    <a:pt x="9" y="574"/>
                    <a:pt x="9" y="568"/>
                    <a:pt x="8" y="567"/>
                  </a:cubicBezTo>
                  <a:cubicBezTo>
                    <a:pt x="8" y="567"/>
                    <a:pt x="1" y="561"/>
                    <a:pt x="1" y="561"/>
                  </a:cubicBezTo>
                  <a:cubicBezTo>
                    <a:pt x="1" y="567"/>
                    <a:pt x="1" y="567"/>
                    <a:pt x="1" y="567"/>
                  </a:cubicBezTo>
                  <a:cubicBezTo>
                    <a:pt x="0" y="574"/>
                    <a:pt x="0" y="574"/>
                    <a:pt x="0" y="574"/>
                  </a:cubicBezTo>
                  <a:cubicBezTo>
                    <a:pt x="0" y="574"/>
                    <a:pt x="1" y="578"/>
                    <a:pt x="2" y="579"/>
                  </a:cubicBezTo>
                  <a:cubicBezTo>
                    <a:pt x="3" y="580"/>
                    <a:pt x="4" y="587"/>
                    <a:pt x="4" y="587"/>
                  </a:cubicBezTo>
                  <a:cubicBezTo>
                    <a:pt x="3" y="594"/>
                    <a:pt x="3" y="594"/>
                    <a:pt x="3" y="594"/>
                  </a:cubicBezTo>
                  <a:cubicBezTo>
                    <a:pt x="3" y="594"/>
                    <a:pt x="5" y="599"/>
                    <a:pt x="5" y="599"/>
                  </a:cubicBezTo>
                  <a:cubicBezTo>
                    <a:pt x="5" y="600"/>
                    <a:pt x="6" y="604"/>
                    <a:pt x="6" y="604"/>
                  </a:cubicBezTo>
                  <a:cubicBezTo>
                    <a:pt x="10" y="603"/>
                    <a:pt x="10" y="603"/>
                    <a:pt x="10" y="603"/>
                  </a:cubicBezTo>
                  <a:cubicBezTo>
                    <a:pt x="9" y="600"/>
                    <a:pt x="9" y="600"/>
                    <a:pt x="9" y="600"/>
                  </a:cubicBezTo>
                  <a:cubicBezTo>
                    <a:pt x="12" y="604"/>
                    <a:pt x="12" y="604"/>
                    <a:pt x="12" y="604"/>
                  </a:cubicBezTo>
                  <a:cubicBezTo>
                    <a:pt x="12" y="604"/>
                    <a:pt x="10" y="605"/>
                    <a:pt x="12" y="604"/>
                  </a:cubicBezTo>
                  <a:cubicBezTo>
                    <a:pt x="13" y="604"/>
                    <a:pt x="15" y="602"/>
                    <a:pt x="15" y="602"/>
                  </a:cubicBezTo>
                  <a:cubicBezTo>
                    <a:pt x="14" y="605"/>
                    <a:pt x="14" y="605"/>
                    <a:pt x="14" y="605"/>
                  </a:cubicBezTo>
                  <a:cubicBezTo>
                    <a:pt x="12" y="609"/>
                    <a:pt x="12" y="609"/>
                    <a:pt x="12" y="609"/>
                  </a:cubicBezTo>
                  <a:cubicBezTo>
                    <a:pt x="13" y="610"/>
                    <a:pt x="13" y="610"/>
                    <a:pt x="13" y="610"/>
                  </a:cubicBezTo>
                  <a:cubicBezTo>
                    <a:pt x="16" y="611"/>
                    <a:pt x="16" y="611"/>
                    <a:pt x="16" y="611"/>
                  </a:cubicBezTo>
                  <a:cubicBezTo>
                    <a:pt x="12" y="616"/>
                    <a:pt x="12" y="616"/>
                    <a:pt x="12" y="616"/>
                  </a:cubicBezTo>
                  <a:cubicBezTo>
                    <a:pt x="12" y="616"/>
                    <a:pt x="14" y="619"/>
                    <a:pt x="15" y="620"/>
                  </a:cubicBezTo>
                  <a:cubicBezTo>
                    <a:pt x="15" y="620"/>
                    <a:pt x="19" y="617"/>
                    <a:pt x="19" y="617"/>
                  </a:cubicBezTo>
                  <a:cubicBezTo>
                    <a:pt x="19" y="617"/>
                    <a:pt x="19" y="618"/>
                    <a:pt x="19" y="619"/>
                  </a:cubicBezTo>
                  <a:cubicBezTo>
                    <a:pt x="19" y="619"/>
                    <a:pt x="16" y="622"/>
                    <a:pt x="16" y="624"/>
                  </a:cubicBezTo>
                  <a:cubicBezTo>
                    <a:pt x="17" y="625"/>
                    <a:pt x="22" y="623"/>
                    <a:pt x="21" y="624"/>
                  </a:cubicBezTo>
                  <a:cubicBezTo>
                    <a:pt x="20" y="625"/>
                    <a:pt x="20" y="627"/>
                    <a:pt x="20" y="627"/>
                  </a:cubicBezTo>
                  <a:cubicBezTo>
                    <a:pt x="20" y="627"/>
                    <a:pt x="17" y="630"/>
                    <a:pt x="19" y="631"/>
                  </a:cubicBezTo>
                  <a:cubicBezTo>
                    <a:pt x="20" y="632"/>
                    <a:pt x="23" y="633"/>
                    <a:pt x="22" y="633"/>
                  </a:cubicBezTo>
                  <a:cubicBezTo>
                    <a:pt x="22" y="634"/>
                    <a:pt x="19" y="636"/>
                    <a:pt x="19" y="636"/>
                  </a:cubicBezTo>
                  <a:cubicBezTo>
                    <a:pt x="19" y="636"/>
                    <a:pt x="18" y="638"/>
                    <a:pt x="19" y="639"/>
                  </a:cubicBezTo>
                  <a:cubicBezTo>
                    <a:pt x="20" y="640"/>
                    <a:pt x="23" y="640"/>
                    <a:pt x="23" y="640"/>
                  </a:cubicBezTo>
                  <a:cubicBezTo>
                    <a:pt x="23" y="640"/>
                    <a:pt x="23" y="638"/>
                    <a:pt x="23" y="639"/>
                  </a:cubicBezTo>
                  <a:cubicBezTo>
                    <a:pt x="23" y="640"/>
                    <a:pt x="22" y="642"/>
                    <a:pt x="22" y="642"/>
                  </a:cubicBezTo>
                  <a:cubicBezTo>
                    <a:pt x="22" y="642"/>
                    <a:pt x="21" y="644"/>
                    <a:pt x="22" y="645"/>
                  </a:cubicBezTo>
                  <a:cubicBezTo>
                    <a:pt x="23" y="645"/>
                    <a:pt x="25" y="645"/>
                    <a:pt x="25" y="645"/>
                  </a:cubicBezTo>
                  <a:cubicBezTo>
                    <a:pt x="25" y="645"/>
                    <a:pt x="25" y="646"/>
                    <a:pt x="25" y="648"/>
                  </a:cubicBezTo>
                  <a:cubicBezTo>
                    <a:pt x="25" y="649"/>
                    <a:pt x="25" y="652"/>
                    <a:pt x="25" y="652"/>
                  </a:cubicBezTo>
                  <a:cubicBezTo>
                    <a:pt x="25" y="653"/>
                    <a:pt x="25" y="655"/>
                    <a:pt x="25" y="655"/>
                  </a:cubicBezTo>
                  <a:cubicBezTo>
                    <a:pt x="25" y="655"/>
                    <a:pt x="24" y="656"/>
                    <a:pt x="27" y="656"/>
                  </a:cubicBezTo>
                  <a:cubicBezTo>
                    <a:pt x="29" y="656"/>
                    <a:pt x="29" y="655"/>
                    <a:pt x="30" y="655"/>
                  </a:cubicBezTo>
                  <a:cubicBezTo>
                    <a:pt x="31" y="655"/>
                    <a:pt x="31" y="656"/>
                    <a:pt x="32" y="657"/>
                  </a:cubicBezTo>
                  <a:cubicBezTo>
                    <a:pt x="32" y="659"/>
                    <a:pt x="32" y="660"/>
                    <a:pt x="32" y="661"/>
                  </a:cubicBezTo>
                  <a:cubicBezTo>
                    <a:pt x="33" y="662"/>
                    <a:pt x="37" y="672"/>
                    <a:pt x="37" y="672"/>
                  </a:cubicBezTo>
                  <a:cubicBezTo>
                    <a:pt x="37" y="672"/>
                    <a:pt x="38" y="676"/>
                    <a:pt x="39" y="677"/>
                  </a:cubicBezTo>
                  <a:cubicBezTo>
                    <a:pt x="39" y="678"/>
                    <a:pt x="40" y="679"/>
                    <a:pt x="41" y="680"/>
                  </a:cubicBezTo>
                  <a:cubicBezTo>
                    <a:pt x="41" y="680"/>
                    <a:pt x="43" y="683"/>
                    <a:pt x="43" y="683"/>
                  </a:cubicBezTo>
                  <a:cubicBezTo>
                    <a:pt x="46" y="685"/>
                    <a:pt x="46" y="685"/>
                    <a:pt x="46" y="685"/>
                  </a:cubicBezTo>
                  <a:cubicBezTo>
                    <a:pt x="50" y="692"/>
                    <a:pt x="50" y="692"/>
                    <a:pt x="50" y="692"/>
                  </a:cubicBezTo>
                  <a:cubicBezTo>
                    <a:pt x="50" y="692"/>
                    <a:pt x="53" y="695"/>
                    <a:pt x="53" y="695"/>
                  </a:cubicBezTo>
                  <a:cubicBezTo>
                    <a:pt x="54" y="695"/>
                    <a:pt x="56" y="693"/>
                    <a:pt x="56" y="693"/>
                  </a:cubicBezTo>
                  <a:cubicBezTo>
                    <a:pt x="56" y="693"/>
                    <a:pt x="59" y="694"/>
                    <a:pt x="59" y="695"/>
                  </a:cubicBezTo>
                  <a:cubicBezTo>
                    <a:pt x="58" y="695"/>
                    <a:pt x="57" y="699"/>
                    <a:pt x="57" y="700"/>
                  </a:cubicBezTo>
                  <a:cubicBezTo>
                    <a:pt x="58" y="701"/>
                    <a:pt x="58" y="703"/>
                    <a:pt x="58" y="703"/>
                  </a:cubicBezTo>
                  <a:cubicBezTo>
                    <a:pt x="56" y="704"/>
                    <a:pt x="56" y="704"/>
                    <a:pt x="56" y="704"/>
                  </a:cubicBezTo>
                  <a:cubicBezTo>
                    <a:pt x="54" y="705"/>
                    <a:pt x="54" y="705"/>
                    <a:pt x="54" y="705"/>
                  </a:cubicBezTo>
                  <a:cubicBezTo>
                    <a:pt x="50" y="705"/>
                    <a:pt x="50" y="705"/>
                    <a:pt x="50" y="705"/>
                  </a:cubicBezTo>
                  <a:cubicBezTo>
                    <a:pt x="49" y="709"/>
                    <a:pt x="49" y="709"/>
                    <a:pt x="49" y="709"/>
                  </a:cubicBezTo>
                  <a:cubicBezTo>
                    <a:pt x="53" y="711"/>
                    <a:pt x="53" y="711"/>
                    <a:pt x="53" y="711"/>
                  </a:cubicBezTo>
                  <a:cubicBezTo>
                    <a:pt x="53" y="711"/>
                    <a:pt x="55" y="713"/>
                    <a:pt x="56" y="713"/>
                  </a:cubicBezTo>
                  <a:cubicBezTo>
                    <a:pt x="56" y="714"/>
                    <a:pt x="56" y="718"/>
                    <a:pt x="56" y="718"/>
                  </a:cubicBezTo>
                  <a:cubicBezTo>
                    <a:pt x="55" y="718"/>
                    <a:pt x="51" y="718"/>
                    <a:pt x="51" y="718"/>
                  </a:cubicBezTo>
                  <a:cubicBezTo>
                    <a:pt x="51" y="718"/>
                    <a:pt x="49" y="721"/>
                    <a:pt x="49" y="721"/>
                  </a:cubicBezTo>
                  <a:cubicBezTo>
                    <a:pt x="49" y="722"/>
                    <a:pt x="48" y="722"/>
                    <a:pt x="50" y="725"/>
                  </a:cubicBezTo>
                  <a:cubicBezTo>
                    <a:pt x="51" y="727"/>
                    <a:pt x="56" y="733"/>
                    <a:pt x="56" y="733"/>
                  </a:cubicBezTo>
                  <a:cubicBezTo>
                    <a:pt x="56" y="733"/>
                    <a:pt x="60" y="739"/>
                    <a:pt x="60" y="739"/>
                  </a:cubicBezTo>
                  <a:cubicBezTo>
                    <a:pt x="60" y="740"/>
                    <a:pt x="63" y="744"/>
                    <a:pt x="63" y="744"/>
                  </a:cubicBezTo>
                  <a:cubicBezTo>
                    <a:pt x="64" y="744"/>
                    <a:pt x="64" y="748"/>
                    <a:pt x="64" y="748"/>
                  </a:cubicBezTo>
                  <a:cubicBezTo>
                    <a:pt x="63" y="750"/>
                    <a:pt x="63" y="750"/>
                    <a:pt x="63" y="750"/>
                  </a:cubicBezTo>
                  <a:cubicBezTo>
                    <a:pt x="62" y="753"/>
                    <a:pt x="62" y="753"/>
                    <a:pt x="62" y="753"/>
                  </a:cubicBezTo>
                  <a:cubicBezTo>
                    <a:pt x="61" y="756"/>
                    <a:pt x="61" y="756"/>
                    <a:pt x="61" y="756"/>
                  </a:cubicBezTo>
                  <a:cubicBezTo>
                    <a:pt x="62" y="758"/>
                    <a:pt x="62" y="758"/>
                    <a:pt x="62" y="758"/>
                  </a:cubicBezTo>
                  <a:cubicBezTo>
                    <a:pt x="61" y="760"/>
                    <a:pt x="61" y="760"/>
                    <a:pt x="61" y="760"/>
                  </a:cubicBezTo>
                  <a:cubicBezTo>
                    <a:pt x="59" y="763"/>
                    <a:pt x="59" y="763"/>
                    <a:pt x="59" y="763"/>
                  </a:cubicBezTo>
                  <a:cubicBezTo>
                    <a:pt x="64" y="764"/>
                    <a:pt x="64" y="764"/>
                    <a:pt x="64" y="764"/>
                  </a:cubicBezTo>
                  <a:cubicBezTo>
                    <a:pt x="70" y="763"/>
                    <a:pt x="70" y="763"/>
                    <a:pt x="70" y="763"/>
                  </a:cubicBezTo>
                  <a:cubicBezTo>
                    <a:pt x="70" y="763"/>
                    <a:pt x="71" y="765"/>
                    <a:pt x="71" y="765"/>
                  </a:cubicBezTo>
                  <a:cubicBezTo>
                    <a:pt x="72" y="766"/>
                    <a:pt x="77" y="765"/>
                    <a:pt x="77" y="765"/>
                  </a:cubicBezTo>
                  <a:cubicBezTo>
                    <a:pt x="81" y="763"/>
                    <a:pt x="81" y="763"/>
                    <a:pt x="81" y="763"/>
                  </a:cubicBezTo>
                  <a:cubicBezTo>
                    <a:pt x="84" y="761"/>
                    <a:pt x="84" y="761"/>
                    <a:pt x="84" y="761"/>
                  </a:cubicBezTo>
                  <a:cubicBezTo>
                    <a:pt x="84" y="759"/>
                    <a:pt x="84" y="759"/>
                    <a:pt x="84" y="759"/>
                  </a:cubicBezTo>
                  <a:cubicBezTo>
                    <a:pt x="84" y="759"/>
                    <a:pt x="86" y="756"/>
                    <a:pt x="86" y="756"/>
                  </a:cubicBezTo>
                  <a:cubicBezTo>
                    <a:pt x="87" y="756"/>
                    <a:pt x="90" y="757"/>
                    <a:pt x="90" y="757"/>
                  </a:cubicBezTo>
                  <a:cubicBezTo>
                    <a:pt x="90" y="757"/>
                    <a:pt x="93" y="757"/>
                    <a:pt x="93" y="758"/>
                  </a:cubicBezTo>
                  <a:cubicBezTo>
                    <a:pt x="93" y="759"/>
                    <a:pt x="95" y="760"/>
                    <a:pt x="95" y="760"/>
                  </a:cubicBezTo>
                  <a:cubicBezTo>
                    <a:pt x="98" y="760"/>
                    <a:pt x="98" y="760"/>
                    <a:pt x="98" y="760"/>
                  </a:cubicBezTo>
                  <a:cubicBezTo>
                    <a:pt x="101" y="759"/>
                    <a:pt x="101" y="759"/>
                    <a:pt x="101" y="759"/>
                  </a:cubicBezTo>
                  <a:cubicBezTo>
                    <a:pt x="105" y="758"/>
                    <a:pt x="105" y="758"/>
                    <a:pt x="105" y="758"/>
                  </a:cubicBezTo>
                  <a:cubicBezTo>
                    <a:pt x="105" y="758"/>
                    <a:pt x="104" y="756"/>
                    <a:pt x="105" y="756"/>
                  </a:cubicBezTo>
                  <a:cubicBezTo>
                    <a:pt x="106" y="756"/>
                    <a:pt x="109" y="756"/>
                    <a:pt x="109" y="756"/>
                  </a:cubicBezTo>
                  <a:cubicBezTo>
                    <a:pt x="109" y="756"/>
                    <a:pt x="110" y="758"/>
                    <a:pt x="111" y="758"/>
                  </a:cubicBezTo>
                  <a:cubicBezTo>
                    <a:pt x="111" y="758"/>
                    <a:pt x="113" y="756"/>
                    <a:pt x="112" y="755"/>
                  </a:cubicBezTo>
                  <a:cubicBezTo>
                    <a:pt x="111" y="754"/>
                    <a:pt x="107" y="752"/>
                    <a:pt x="107" y="752"/>
                  </a:cubicBezTo>
                  <a:cubicBezTo>
                    <a:pt x="107" y="752"/>
                    <a:pt x="105" y="749"/>
                    <a:pt x="105" y="748"/>
                  </a:cubicBezTo>
                  <a:cubicBezTo>
                    <a:pt x="104" y="747"/>
                    <a:pt x="104" y="744"/>
                    <a:pt x="103" y="743"/>
                  </a:cubicBezTo>
                  <a:cubicBezTo>
                    <a:pt x="102" y="743"/>
                    <a:pt x="101" y="742"/>
                    <a:pt x="101" y="740"/>
                  </a:cubicBezTo>
                  <a:cubicBezTo>
                    <a:pt x="102" y="737"/>
                    <a:pt x="102" y="736"/>
                    <a:pt x="102" y="736"/>
                  </a:cubicBezTo>
                  <a:cubicBezTo>
                    <a:pt x="102" y="735"/>
                    <a:pt x="102" y="731"/>
                    <a:pt x="102" y="731"/>
                  </a:cubicBezTo>
                  <a:cubicBezTo>
                    <a:pt x="102" y="731"/>
                    <a:pt x="101" y="729"/>
                    <a:pt x="104" y="727"/>
                  </a:cubicBezTo>
                  <a:cubicBezTo>
                    <a:pt x="107" y="725"/>
                    <a:pt x="107" y="723"/>
                    <a:pt x="108" y="724"/>
                  </a:cubicBezTo>
                  <a:cubicBezTo>
                    <a:pt x="109" y="725"/>
                    <a:pt x="111" y="727"/>
                    <a:pt x="112" y="727"/>
                  </a:cubicBezTo>
                  <a:cubicBezTo>
                    <a:pt x="112" y="728"/>
                    <a:pt x="113" y="728"/>
                    <a:pt x="114" y="729"/>
                  </a:cubicBezTo>
                  <a:cubicBezTo>
                    <a:pt x="114" y="730"/>
                    <a:pt x="113" y="731"/>
                    <a:pt x="115" y="731"/>
                  </a:cubicBezTo>
                  <a:cubicBezTo>
                    <a:pt x="116" y="731"/>
                    <a:pt x="118" y="731"/>
                    <a:pt x="118" y="731"/>
                  </a:cubicBezTo>
                  <a:cubicBezTo>
                    <a:pt x="118" y="731"/>
                    <a:pt x="119" y="731"/>
                    <a:pt x="119" y="730"/>
                  </a:cubicBezTo>
                  <a:cubicBezTo>
                    <a:pt x="119" y="729"/>
                    <a:pt x="119" y="726"/>
                    <a:pt x="118" y="726"/>
                  </a:cubicBezTo>
                  <a:cubicBezTo>
                    <a:pt x="117" y="725"/>
                    <a:pt x="116" y="724"/>
                    <a:pt x="116" y="724"/>
                  </a:cubicBezTo>
                  <a:cubicBezTo>
                    <a:pt x="116" y="724"/>
                    <a:pt x="118" y="723"/>
                    <a:pt x="115" y="722"/>
                  </a:cubicBezTo>
                  <a:cubicBezTo>
                    <a:pt x="112" y="720"/>
                    <a:pt x="112" y="719"/>
                    <a:pt x="113" y="718"/>
                  </a:cubicBezTo>
                  <a:cubicBezTo>
                    <a:pt x="115" y="717"/>
                    <a:pt x="119" y="718"/>
                    <a:pt x="119" y="718"/>
                  </a:cubicBezTo>
                  <a:cubicBezTo>
                    <a:pt x="122" y="717"/>
                    <a:pt x="122" y="717"/>
                    <a:pt x="122" y="717"/>
                  </a:cubicBezTo>
                  <a:cubicBezTo>
                    <a:pt x="122" y="717"/>
                    <a:pt x="124" y="715"/>
                    <a:pt x="126" y="716"/>
                  </a:cubicBezTo>
                  <a:cubicBezTo>
                    <a:pt x="127" y="717"/>
                    <a:pt x="131" y="716"/>
                    <a:pt x="131" y="716"/>
                  </a:cubicBezTo>
                  <a:cubicBezTo>
                    <a:pt x="136" y="717"/>
                    <a:pt x="136" y="717"/>
                    <a:pt x="136" y="717"/>
                  </a:cubicBezTo>
                  <a:cubicBezTo>
                    <a:pt x="138" y="715"/>
                    <a:pt x="138" y="715"/>
                    <a:pt x="138" y="715"/>
                  </a:cubicBezTo>
                  <a:cubicBezTo>
                    <a:pt x="143" y="717"/>
                    <a:pt x="143" y="717"/>
                    <a:pt x="143" y="717"/>
                  </a:cubicBezTo>
                  <a:cubicBezTo>
                    <a:pt x="143" y="717"/>
                    <a:pt x="142" y="717"/>
                    <a:pt x="145" y="718"/>
                  </a:cubicBezTo>
                  <a:cubicBezTo>
                    <a:pt x="147" y="718"/>
                    <a:pt x="150" y="716"/>
                    <a:pt x="150" y="715"/>
                  </a:cubicBezTo>
                  <a:cubicBezTo>
                    <a:pt x="151" y="715"/>
                    <a:pt x="155" y="708"/>
                    <a:pt x="155" y="708"/>
                  </a:cubicBezTo>
                  <a:cubicBezTo>
                    <a:pt x="158" y="688"/>
                    <a:pt x="158" y="688"/>
                    <a:pt x="158" y="688"/>
                  </a:cubicBezTo>
                  <a:cubicBezTo>
                    <a:pt x="158" y="688"/>
                    <a:pt x="162" y="685"/>
                    <a:pt x="161" y="685"/>
                  </a:cubicBezTo>
                  <a:cubicBezTo>
                    <a:pt x="161" y="684"/>
                    <a:pt x="161" y="677"/>
                    <a:pt x="161" y="676"/>
                  </a:cubicBezTo>
                  <a:cubicBezTo>
                    <a:pt x="161" y="675"/>
                    <a:pt x="163" y="668"/>
                    <a:pt x="163" y="668"/>
                  </a:cubicBezTo>
                  <a:cubicBezTo>
                    <a:pt x="163" y="668"/>
                    <a:pt x="167" y="665"/>
                    <a:pt x="165" y="662"/>
                  </a:cubicBezTo>
                  <a:cubicBezTo>
                    <a:pt x="164" y="659"/>
                    <a:pt x="163" y="654"/>
                    <a:pt x="163" y="654"/>
                  </a:cubicBezTo>
                  <a:cubicBezTo>
                    <a:pt x="163" y="654"/>
                    <a:pt x="162" y="649"/>
                    <a:pt x="162" y="648"/>
                  </a:cubicBezTo>
                  <a:cubicBezTo>
                    <a:pt x="162" y="647"/>
                    <a:pt x="166" y="642"/>
                    <a:pt x="166" y="642"/>
                  </a:cubicBezTo>
                  <a:cubicBezTo>
                    <a:pt x="163" y="633"/>
                    <a:pt x="163" y="633"/>
                    <a:pt x="163" y="633"/>
                  </a:cubicBezTo>
                  <a:cubicBezTo>
                    <a:pt x="163" y="633"/>
                    <a:pt x="165" y="630"/>
                    <a:pt x="165" y="629"/>
                  </a:cubicBezTo>
                  <a:cubicBezTo>
                    <a:pt x="165" y="628"/>
                    <a:pt x="163" y="619"/>
                    <a:pt x="163" y="619"/>
                  </a:cubicBezTo>
                  <a:cubicBezTo>
                    <a:pt x="163" y="617"/>
                    <a:pt x="163" y="617"/>
                    <a:pt x="163" y="617"/>
                  </a:cubicBezTo>
                  <a:cubicBezTo>
                    <a:pt x="163" y="617"/>
                    <a:pt x="166" y="612"/>
                    <a:pt x="165" y="611"/>
                  </a:cubicBezTo>
                  <a:cubicBezTo>
                    <a:pt x="165" y="610"/>
                    <a:pt x="165" y="605"/>
                    <a:pt x="165" y="605"/>
                  </a:cubicBezTo>
                  <a:cubicBezTo>
                    <a:pt x="163" y="599"/>
                    <a:pt x="163" y="599"/>
                    <a:pt x="163" y="599"/>
                  </a:cubicBezTo>
                  <a:cubicBezTo>
                    <a:pt x="163" y="599"/>
                    <a:pt x="165" y="598"/>
                    <a:pt x="164" y="597"/>
                  </a:cubicBezTo>
                  <a:cubicBezTo>
                    <a:pt x="163" y="595"/>
                    <a:pt x="162" y="594"/>
                    <a:pt x="162" y="594"/>
                  </a:cubicBezTo>
                  <a:cubicBezTo>
                    <a:pt x="162" y="592"/>
                    <a:pt x="162" y="592"/>
                    <a:pt x="162" y="592"/>
                  </a:cubicBezTo>
                  <a:cubicBezTo>
                    <a:pt x="163" y="590"/>
                    <a:pt x="163" y="590"/>
                    <a:pt x="163" y="590"/>
                  </a:cubicBezTo>
                  <a:cubicBezTo>
                    <a:pt x="165" y="588"/>
                    <a:pt x="165" y="588"/>
                    <a:pt x="165" y="588"/>
                  </a:cubicBezTo>
                  <a:cubicBezTo>
                    <a:pt x="164" y="582"/>
                    <a:pt x="164" y="582"/>
                    <a:pt x="164" y="582"/>
                  </a:cubicBezTo>
                  <a:cubicBezTo>
                    <a:pt x="160" y="581"/>
                    <a:pt x="160" y="581"/>
                    <a:pt x="160" y="581"/>
                  </a:cubicBezTo>
                  <a:cubicBezTo>
                    <a:pt x="160" y="581"/>
                    <a:pt x="160" y="579"/>
                    <a:pt x="161" y="579"/>
                  </a:cubicBezTo>
                  <a:cubicBezTo>
                    <a:pt x="163" y="578"/>
                    <a:pt x="170" y="575"/>
                    <a:pt x="170" y="575"/>
                  </a:cubicBezTo>
                  <a:cubicBezTo>
                    <a:pt x="170" y="575"/>
                    <a:pt x="172" y="572"/>
                    <a:pt x="173" y="572"/>
                  </a:cubicBezTo>
                  <a:cubicBezTo>
                    <a:pt x="173" y="571"/>
                    <a:pt x="181" y="566"/>
                    <a:pt x="181" y="566"/>
                  </a:cubicBezTo>
                  <a:cubicBezTo>
                    <a:pt x="181" y="566"/>
                    <a:pt x="181" y="563"/>
                    <a:pt x="181" y="562"/>
                  </a:cubicBezTo>
                  <a:cubicBezTo>
                    <a:pt x="182" y="562"/>
                    <a:pt x="182" y="561"/>
                    <a:pt x="182" y="559"/>
                  </a:cubicBezTo>
                  <a:cubicBezTo>
                    <a:pt x="183" y="559"/>
                    <a:pt x="181" y="550"/>
                    <a:pt x="181" y="547"/>
                  </a:cubicBezTo>
                  <a:cubicBezTo>
                    <a:pt x="182" y="545"/>
                    <a:pt x="184" y="549"/>
                    <a:pt x="184" y="549"/>
                  </a:cubicBezTo>
                  <a:cubicBezTo>
                    <a:pt x="185" y="552"/>
                    <a:pt x="185" y="552"/>
                    <a:pt x="185" y="552"/>
                  </a:cubicBezTo>
                  <a:cubicBezTo>
                    <a:pt x="185" y="558"/>
                    <a:pt x="185" y="558"/>
                    <a:pt x="185" y="558"/>
                  </a:cubicBezTo>
                  <a:cubicBezTo>
                    <a:pt x="188" y="559"/>
                    <a:pt x="188" y="559"/>
                    <a:pt x="188" y="559"/>
                  </a:cubicBezTo>
                  <a:cubicBezTo>
                    <a:pt x="189" y="562"/>
                    <a:pt x="189" y="562"/>
                    <a:pt x="189" y="562"/>
                  </a:cubicBezTo>
                  <a:cubicBezTo>
                    <a:pt x="189" y="562"/>
                    <a:pt x="188" y="565"/>
                    <a:pt x="189" y="565"/>
                  </a:cubicBezTo>
                  <a:cubicBezTo>
                    <a:pt x="190" y="564"/>
                    <a:pt x="190" y="564"/>
                    <a:pt x="190" y="564"/>
                  </a:cubicBezTo>
                  <a:cubicBezTo>
                    <a:pt x="191" y="558"/>
                    <a:pt x="191" y="558"/>
                    <a:pt x="191" y="558"/>
                  </a:cubicBezTo>
                  <a:cubicBezTo>
                    <a:pt x="191" y="558"/>
                    <a:pt x="195" y="558"/>
                    <a:pt x="194" y="556"/>
                  </a:cubicBezTo>
                  <a:cubicBezTo>
                    <a:pt x="194" y="555"/>
                    <a:pt x="193" y="553"/>
                    <a:pt x="194" y="553"/>
                  </a:cubicBezTo>
                  <a:cubicBezTo>
                    <a:pt x="200" y="552"/>
                    <a:pt x="198" y="552"/>
                    <a:pt x="201" y="550"/>
                  </a:cubicBezTo>
                  <a:cubicBezTo>
                    <a:pt x="201" y="550"/>
                    <a:pt x="203" y="546"/>
                    <a:pt x="203" y="546"/>
                  </a:cubicBezTo>
                  <a:cubicBezTo>
                    <a:pt x="203" y="545"/>
                    <a:pt x="204" y="543"/>
                    <a:pt x="204" y="543"/>
                  </a:cubicBezTo>
                  <a:cubicBezTo>
                    <a:pt x="202" y="542"/>
                    <a:pt x="202" y="542"/>
                    <a:pt x="202" y="542"/>
                  </a:cubicBezTo>
                  <a:cubicBezTo>
                    <a:pt x="201" y="539"/>
                    <a:pt x="201" y="539"/>
                    <a:pt x="201" y="539"/>
                  </a:cubicBezTo>
                  <a:cubicBezTo>
                    <a:pt x="201" y="539"/>
                    <a:pt x="202" y="537"/>
                    <a:pt x="203" y="538"/>
                  </a:cubicBezTo>
                  <a:cubicBezTo>
                    <a:pt x="203" y="539"/>
                    <a:pt x="204" y="541"/>
                    <a:pt x="205" y="541"/>
                  </a:cubicBezTo>
                  <a:cubicBezTo>
                    <a:pt x="206" y="541"/>
                    <a:pt x="209" y="538"/>
                    <a:pt x="209" y="538"/>
                  </a:cubicBezTo>
                  <a:cubicBezTo>
                    <a:pt x="209" y="535"/>
                    <a:pt x="202" y="531"/>
                    <a:pt x="200" y="530"/>
                  </a:cubicBezTo>
                  <a:cubicBezTo>
                    <a:pt x="200" y="526"/>
                    <a:pt x="210" y="521"/>
                    <a:pt x="210" y="520"/>
                  </a:cubicBezTo>
                  <a:cubicBezTo>
                    <a:pt x="211" y="519"/>
                    <a:pt x="211" y="519"/>
                    <a:pt x="211" y="518"/>
                  </a:cubicBezTo>
                  <a:cubicBezTo>
                    <a:pt x="211" y="517"/>
                    <a:pt x="210" y="516"/>
                    <a:pt x="209" y="517"/>
                  </a:cubicBezTo>
                  <a:cubicBezTo>
                    <a:pt x="209" y="517"/>
                    <a:pt x="208" y="519"/>
                    <a:pt x="207" y="519"/>
                  </a:cubicBezTo>
                  <a:cubicBezTo>
                    <a:pt x="207" y="519"/>
                    <a:pt x="205" y="519"/>
                    <a:pt x="205" y="519"/>
                  </a:cubicBezTo>
                  <a:cubicBezTo>
                    <a:pt x="205" y="519"/>
                    <a:pt x="204" y="517"/>
                    <a:pt x="205" y="516"/>
                  </a:cubicBezTo>
                  <a:cubicBezTo>
                    <a:pt x="206" y="515"/>
                    <a:pt x="205" y="515"/>
                    <a:pt x="207" y="514"/>
                  </a:cubicBezTo>
                  <a:cubicBezTo>
                    <a:pt x="208" y="513"/>
                    <a:pt x="209" y="513"/>
                    <a:pt x="210" y="513"/>
                  </a:cubicBezTo>
                  <a:cubicBezTo>
                    <a:pt x="210" y="512"/>
                    <a:pt x="211" y="511"/>
                    <a:pt x="212" y="511"/>
                  </a:cubicBezTo>
                  <a:cubicBezTo>
                    <a:pt x="213" y="511"/>
                    <a:pt x="218" y="508"/>
                    <a:pt x="218" y="508"/>
                  </a:cubicBezTo>
                  <a:cubicBezTo>
                    <a:pt x="219" y="506"/>
                    <a:pt x="219" y="506"/>
                    <a:pt x="219" y="506"/>
                  </a:cubicBezTo>
                  <a:cubicBezTo>
                    <a:pt x="219" y="506"/>
                    <a:pt x="216" y="503"/>
                    <a:pt x="216" y="503"/>
                  </a:cubicBezTo>
                  <a:cubicBezTo>
                    <a:pt x="216" y="503"/>
                    <a:pt x="211" y="499"/>
                    <a:pt x="211" y="499"/>
                  </a:cubicBezTo>
                  <a:cubicBezTo>
                    <a:pt x="211" y="499"/>
                    <a:pt x="209" y="499"/>
                    <a:pt x="209" y="498"/>
                  </a:cubicBezTo>
                  <a:cubicBezTo>
                    <a:pt x="209" y="498"/>
                    <a:pt x="207" y="496"/>
                    <a:pt x="207" y="496"/>
                  </a:cubicBezTo>
                  <a:cubicBezTo>
                    <a:pt x="205" y="491"/>
                    <a:pt x="203" y="495"/>
                    <a:pt x="199" y="493"/>
                  </a:cubicBezTo>
                  <a:cubicBezTo>
                    <a:pt x="199" y="493"/>
                    <a:pt x="197" y="489"/>
                    <a:pt x="197" y="489"/>
                  </a:cubicBezTo>
                  <a:cubicBezTo>
                    <a:pt x="197" y="489"/>
                    <a:pt x="199" y="489"/>
                    <a:pt x="199" y="488"/>
                  </a:cubicBezTo>
                  <a:cubicBezTo>
                    <a:pt x="199" y="486"/>
                    <a:pt x="197" y="484"/>
                    <a:pt x="197" y="484"/>
                  </a:cubicBezTo>
                  <a:cubicBezTo>
                    <a:pt x="195" y="482"/>
                    <a:pt x="195" y="482"/>
                    <a:pt x="195" y="482"/>
                  </a:cubicBezTo>
                  <a:cubicBezTo>
                    <a:pt x="191" y="478"/>
                    <a:pt x="192" y="487"/>
                    <a:pt x="189" y="479"/>
                  </a:cubicBezTo>
                  <a:cubicBezTo>
                    <a:pt x="189" y="479"/>
                    <a:pt x="188" y="479"/>
                    <a:pt x="187" y="477"/>
                  </a:cubicBezTo>
                  <a:cubicBezTo>
                    <a:pt x="186" y="476"/>
                    <a:pt x="183" y="473"/>
                    <a:pt x="183" y="473"/>
                  </a:cubicBezTo>
                  <a:cubicBezTo>
                    <a:pt x="183" y="473"/>
                    <a:pt x="182" y="470"/>
                    <a:pt x="182" y="470"/>
                  </a:cubicBezTo>
                  <a:cubicBezTo>
                    <a:pt x="181" y="470"/>
                    <a:pt x="180" y="467"/>
                    <a:pt x="180" y="467"/>
                  </a:cubicBezTo>
                  <a:cubicBezTo>
                    <a:pt x="175" y="470"/>
                    <a:pt x="175" y="470"/>
                    <a:pt x="175" y="470"/>
                  </a:cubicBezTo>
                  <a:cubicBezTo>
                    <a:pt x="172" y="473"/>
                    <a:pt x="172" y="473"/>
                    <a:pt x="172" y="473"/>
                  </a:cubicBezTo>
                  <a:cubicBezTo>
                    <a:pt x="172" y="473"/>
                    <a:pt x="171" y="471"/>
                    <a:pt x="171" y="471"/>
                  </a:cubicBezTo>
                  <a:cubicBezTo>
                    <a:pt x="171" y="471"/>
                    <a:pt x="171" y="467"/>
                    <a:pt x="171" y="467"/>
                  </a:cubicBezTo>
                  <a:cubicBezTo>
                    <a:pt x="171" y="467"/>
                    <a:pt x="168" y="466"/>
                    <a:pt x="167" y="466"/>
                  </a:cubicBezTo>
                  <a:cubicBezTo>
                    <a:pt x="167" y="466"/>
                    <a:pt x="164" y="466"/>
                    <a:pt x="164" y="466"/>
                  </a:cubicBezTo>
                  <a:cubicBezTo>
                    <a:pt x="160" y="465"/>
                    <a:pt x="160" y="465"/>
                    <a:pt x="160" y="465"/>
                  </a:cubicBezTo>
                  <a:cubicBezTo>
                    <a:pt x="160" y="462"/>
                    <a:pt x="160" y="462"/>
                    <a:pt x="160" y="462"/>
                  </a:cubicBezTo>
                  <a:cubicBezTo>
                    <a:pt x="160" y="462"/>
                    <a:pt x="162" y="460"/>
                    <a:pt x="161" y="459"/>
                  </a:cubicBezTo>
                  <a:cubicBezTo>
                    <a:pt x="161" y="458"/>
                    <a:pt x="158" y="456"/>
                    <a:pt x="158" y="456"/>
                  </a:cubicBezTo>
                  <a:cubicBezTo>
                    <a:pt x="158" y="454"/>
                    <a:pt x="158" y="454"/>
                    <a:pt x="158" y="454"/>
                  </a:cubicBezTo>
                  <a:cubicBezTo>
                    <a:pt x="155" y="450"/>
                    <a:pt x="155" y="450"/>
                    <a:pt x="155" y="450"/>
                  </a:cubicBezTo>
                  <a:cubicBezTo>
                    <a:pt x="155" y="450"/>
                    <a:pt x="157" y="447"/>
                    <a:pt x="157" y="447"/>
                  </a:cubicBezTo>
                  <a:cubicBezTo>
                    <a:pt x="157" y="446"/>
                    <a:pt x="153" y="437"/>
                    <a:pt x="153" y="437"/>
                  </a:cubicBezTo>
                  <a:cubicBezTo>
                    <a:pt x="153" y="437"/>
                    <a:pt x="155" y="433"/>
                    <a:pt x="155" y="432"/>
                  </a:cubicBezTo>
                  <a:cubicBezTo>
                    <a:pt x="155" y="432"/>
                    <a:pt x="153" y="428"/>
                    <a:pt x="153" y="428"/>
                  </a:cubicBezTo>
                  <a:cubicBezTo>
                    <a:pt x="151" y="428"/>
                    <a:pt x="151" y="428"/>
                    <a:pt x="151" y="428"/>
                  </a:cubicBezTo>
                  <a:cubicBezTo>
                    <a:pt x="151" y="424"/>
                    <a:pt x="151" y="424"/>
                    <a:pt x="151" y="424"/>
                  </a:cubicBezTo>
                  <a:cubicBezTo>
                    <a:pt x="152" y="421"/>
                    <a:pt x="152" y="421"/>
                    <a:pt x="152" y="421"/>
                  </a:cubicBezTo>
                  <a:cubicBezTo>
                    <a:pt x="150" y="419"/>
                    <a:pt x="150" y="419"/>
                    <a:pt x="150" y="419"/>
                  </a:cubicBezTo>
                  <a:cubicBezTo>
                    <a:pt x="150" y="419"/>
                    <a:pt x="151" y="417"/>
                    <a:pt x="152" y="417"/>
                  </a:cubicBezTo>
                  <a:cubicBezTo>
                    <a:pt x="152" y="417"/>
                    <a:pt x="152" y="413"/>
                    <a:pt x="152" y="413"/>
                  </a:cubicBezTo>
                  <a:cubicBezTo>
                    <a:pt x="152" y="413"/>
                    <a:pt x="153" y="411"/>
                    <a:pt x="154" y="411"/>
                  </a:cubicBezTo>
                  <a:cubicBezTo>
                    <a:pt x="154" y="411"/>
                    <a:pt x="157" y="413"/>
                    <a:pt x="157" y="413"/>
                  </a:cubicBezTo>
                  <a:cubicBezTo>
                    <a:pt x="157" y="413"/>
                    <a:pt x="160" y="414"/>
                    <a:pt x="160" y="413"/>
                  </a:cubicBezTo>
                  <a:cubicBezTo>
                    <a:pt x="160" y="413"/>
                    <a:pt x="159" y="410"/>
                    <a:pt x="159" y="410"/>
                  </a:cubicBezTo>
                  <a:cubicBezTo>
                    <a:pt x="159" y="409"/>
                    <a:pt x="157" y="407"/>
                    <a:pt x="157" y="407"/>
                  </a:cubicBezTo>
                  <a:cubicBezTo>
                    <a:pt x="156" y="406"/>
                    <a:pt x="156" y="401"/>
                    <a:pt x="156" y="401"/>
                  </a:cubicBezTo>
                  <a:cubicBezTo>
                    <a:pt x="156" y="401"/>
                    <a:pt x="154" y="397"/>
                    <a:pt x="155" y="397"/>
                  </a:cubicBezTo>
                  <a:cubicBezTo>
                    <a:pt x="155" y="397"/>
                    <a:pt x="156" y="395"/>
                    <a:pt x="156" y="395"/>
                  </a:cubicBezTo>
                  <a:cubicBezTo>
                    <a:pt x="157" y="388"/>
                    <a:pt x="157" y="388"/>
                    <a:pt x="157" y="388"/>
                  </a:cubicBezTo>
                  <a:cubicBezTo>
                    <a:pt x="158" y="382"/>
                    <a:pt x="158" y="382"/>
                    <a:pt x="158" y="382"/>
                  </a:cubicBezTo>
                  <a:cubicBezTo>
                    <a:pt x="155" y="379"/>
                    <a:pt x="155" y="379"/>
                    <a:pt x="155" y="379"/>
                  </a:cubicBezTo>
                  <a:cubicBezTo>
                    <a:pt x="154" y="377"/>
                    <a:pt x="154" y="377"/>
                    <a:pt x="154" y="377"/>
                  </a:cubicBezTo>
                  <a:cubicBezTo>
                    <a:pt x="152" y="375"/>
                    <a:pt x="152" y="375"/>
                    <a:pt x="152" y="375"/>
                  </a:cubicBezTo>
                  <a:cubicBezTo>
                    <a:pt x="154" y="369"/>
                    <a:pt x="154" y="369"/>
                    <a:pt x="154" y="369"/>
                  </a:cubicBezTo>
                  <a:cubicBezTo>
                    <a:pt x="158" y="369"/>
                    <a:pt x="158" y="369"/>
                    <a:pt x="158" y="369"/>
                  </a:cubicBezTo>
                  <a:cubicBezTo>
                    <a:pt x="160" y="366"/>
                    <a:pt x="160" y="366"/>
                    <a:pt x="160" y="366"/>
                  </a:cubicBezTo>
                  <a:cubicBezTo>
                    <a:pt x="160" y="366"/>
                    <a:pt x="163" y="364"/>
                    <a:pt x="163" y="363"/>
                  </a:cubicBezTo>
                  <a:cubicBezTo>
                    <a:pt x="163" y="363"/>
                    <a:pt x="164" y="359"/>
                    <a:pt x="164" y="359"/>
                  </a:cubicBezTo>
                  <a:cubicBezTo>
                    <a:pt x="163" y="356"/>
                    <a:pt x="163" y="356"/>
                    <a:pt x="163" y="356"/>
                  </a:cubicBezTo>
                  <a:cubicBezTo>
                    <a:pt x="165" y="357"/>
                    <a:pt x="165" y="357"/>
                    <a:pt x="165" y="357"/>
                  </a:cubicBezTo>
                  <a:cubicBezTo>
                    <a:pt x="165" y="354"/>
                    <a:pt x="165" y="354"/>
                    <a:pt x="165" y="354"/>
                  </a:cubicBezTo>
                  <a:cubicBezTo>
                    <a:pt x="165" y="354"/>
                    <a:pt x="166" y="351"/>
                    <a:pt x="166" y="351"/>
                  </a:cubicBezTo>
                  <a:cubicBezTo>
                    <a:pt x="167" y="351"/>
                    <a:pt x="168" y="350"/>
                    <a:pt x="168" y="350"/>
                  </a:cubicBezTo>
                  <a:cubicBezTo>
                    <a:pt x="168" y="350"/>
                    <a:pt x="170" y="346"/>
                    <a:pt x="170" y="346"/>
                  </a:cubicBezTo>
                  <a:cubicBezTo>
                    <a:pt x="170" y="346"/>
                    <a:pt x="171" y="347"/>
                    <a:pt x="172" y="346"/>
                  </a:cubicBezTo>
                  <a:cubicBezTo>
                    <a:pt x="173" y="345"/>
                    <a:pt x="173" y="345"/>
                    <a:pt x="173" y="344"/>
                  </a:cubicBezTo>
                  <a:cubicBezTo>
                    <a:pt x="174" y="342"/>
                    <a:pt x="176" y="338"/>
                    <a:pt x="176" y="338"/>
                  </a:cubicBezTo>
                  <a:cubicBezTo>
                    <a:pt x="176" y="338"/>
                    <a:pt x="176" y="337"/>
                    <a:pt x="176" y="336"/>
                  </a:cubicBezTo>
                  <a:cubicBezTo>
                    <a:pt x="177" y="336"/>
                    <a:pt x="179" y="336"/>
                    <a:pt x="179" y="335"/>
                  </a:cubicBezTo>
                  <a:cubicBezTo>
                    <a:pt x="178" y="334"/>
                    <a:pt x="176" y="331"/>
                    <a:pt x="176" y="331"/>
                  </a:cubicBezTo>
                  <a:cubicBezTo>
                    <a:pt x="179" y="328"/>
                    <a:pt x="179" y="328"/>
                    <a:pt x="179" y="328"/>
                  </a:cubicBezTo>
                  <a:cubicBezTo>
                    <a:pt x="179" y="328"/>
                    <a:pt x="182" y="325"/>
                    <a:pt x="182" y="325"/>
                  </a:cubicBezTo>
                  <a:cubicBezTo>
                    <a:pt x="182" y="326"/>
                    <a:pt x="183" y="326"/>
                    <a:pt x="184" y="325"/>
                  </a:cubicBezTo>
                  <a:cubicBezTo>
                    <a:pt x="184" y="325"/>
                    <a:pt x="185" y="324"/>
                    <a:pt x="186" y="323"/>
                  </a:cubicBezTo>
                  <a:cubicBezTo>
                    <a:pt x="186" y="323"/>
                    <a:pt x="187" y="322"/>
                    <a:pt x="188" y="322"/>
                  </a:cubicBezTo>
                  <a:cubicBezTo>
                    <a:pt x="188" y="321"/>
                    <a:pt x="189" y="319"/>
                    <a:pt x="189" y="318"/>
                  </a:cubicBezTo>
                  <a:cubicBezTo>
                    <a:pt x="189" y="318"/>
                    <a:pt x="191" y="313"/>
                    <a:pt x="191" y="313"/>
                  </a:cubicBezTo>
                  <a:cubicBezTo>
                    <a:pt x="191" y="310"/>
                    <a:pt x="191" y="310"/>
                    <a:pt x="191" y="310"/>
                  </a:cubicBezTo>
                  <a:cubicBezTo>
                    <a:pt x="192" y="309"/>
                    <a:pt x="192" y="309"/>
                    <a:pt x="192" y="309"/>
                  </a:cubicBezTo>
                  <a:cubicBezTo>
                    <a:pt x="194" y="307"/>
                    <a:pt x="194" y="307"/>
                    <a:pt x="194" y="307"/>
                  </a:cubicBezTo>
                  <a:cubicBezTo>
                    <a:pt x="194" y="307"/>
                    <a:pt x="196" y="306"/>
                    <a:pt x="196" y="307"/>
                  </a:cubicBezTo>
                  <a:cubicBezTo>
                    <a:pt x="196" y="307"/>
                    <a:pt x="195" y="309"/>
                    <a:pt x="195" y="309"/>
                  </a:cubicBezTo>
                  <a:cubicBezTo>
                    <a:pt x="198" y="309"/>
                    <a:pt x="198" y="309"/>
                    <a:pt x="198" y="309"/>
                  </a:cubicBezTo>
                  <a:cubicBezTo>
                    <a:pt x="198" y="309"/>
                    <a:pt x="198" y="307"/>
                    <a:pt x="198" y="308"/>
                  </a:cubicBezTo>
                  <a:cubicBezTo>
                    <a:pt x="199" y="308"/>
                    <a:pt x="200" y="309"/>
                    <a:pt x="200" y="309"/>
                  </a:cubicBezTo>
                  <a:cubicBezTo>
                    <a:pt x="200" y="308"/>
                    <a:pt x="201" y="306"/>
                    <a:pt x="201" y="306"/>
                  </a:cubicBezTo>
                  <a:cubicBezTo>
                    <a:pt x="201" y="303"/>
                    <a:pt x="201" y="303"/>
                    <a:pt x="201" y="303"/>
                  </a:cubicBezTo>
                  <a:cubicBezTo>
                    <a:pt x="201" y="303"/>
                    <a:pt x="203" y="301"/>
                    <a:pt x="204" y="300"/>
                  </a:cubicBezTo>
                  <a:cubicBezTo>
                    <a:pt x="204" y="299"/>
                    <a:pt x="207" y="296"/>
                    <a:pt x="207" y="296"/>
                  </a:cubicBezTo>
                  <a:cubicBezTo>
                    <a:pt x="210" y="295"/>
                    <a:pt x="210" y="295"/>
                    <a:pt x="210" y="295"/>
                  </a:cubicBezTo>
                  <a:cubicBezTo>
                    <a:pt x="210" y="295"/>
                    <a:pt x="211" y="294"/>
                    <a:pt x="212" y="294"/>
                  </a:cubicBezTo>
                  <a:cubicBezTo>
                    <a:pt x="212" y="294"/>
                    <a:pt x="215" y="290"/>
                    <a:pt x="215" y="290"/>
                  </a:cubicBezTo>
                  <a:cubicBezTo>
                    <a:pt x="215" y="290"/>
                    <a:pt x="215" y="289"/>
                    <a:pt x="216" y="288"/>
                  </a:cubicBezTo>
                  <a:cubicBezTo>
                    <a:pt x="216" y="287"/>
                    <a:pt x="218" y="287"/>
                    <a:pt x="218" y="286"/>
                  </a:cubicBezTo>
                  <a:cubicBezTo>
                    <a:pt x="219" y="286"/>
                    <a:pt x="221" y="281"/>
                    <a:pt x="221" y="281"/>
                  </a:cubicBezTo>
                  <a:cubicBezTo>
                    <a:pt x="221" y="281"/>
                    <a:pt x="222" y="281"/>
                    <a:pt x="222" y="280"/>
                  </a:cubicBezTo>
                  <a:cubicBezTo>
                    <a:pt x="222" y="278"/>
                    <a:pt x="223" y="276"/>
                    <a:pt x="223" y="276"/>
                  </a:cubicBezTo>
                  <a:cubicBezTo>
                    <a:pt x="225" y="272"/>
                    <a:pt x="225" y="272"/>
                    <a:pt x="225" y="272"/>
                  </a:cubicBezTo>
                  <a:cubicBezTo>
                    <a:pt x="225" y="266"/>
                    <a:pt x="225" y="266"/>
                    <a:pt x="225" y="266"/>
                  </a:cubicBezTo>
                  <a:cubicBezTo>
                    <a:pt x="227" y="261"/>
                    <a:pt x="227" y="261"/>
                    <a:pt x="227" y="261"/>
                  </a:cubicBezTo>
                  <a:cubicBezTo>
                    <a:pt x="227" y="261"/>
                    <a:pt x="228" y="260"/>
                    <a:pt x="228" y="259"/>
                  </a:cubicBezTo>
                  <a:cubicBezTo>
                    <a:pt x="229" y="259"/>
                    <a:pt x="230" y="256"/>
                    <a:pt x="230" y="256"/>
                  </a:cubicBezTo>
                  <a:cubicBezTo>
                    <a:pt x="230" y="256"/>
                    <a:pt x="233" y="252"/>
                    <a:pt x="233" y="252"/>
                  </a:cubicBezTo>
                  <a:cubicBezTo>
                    <a:pt x="233" y="252"/>
                    <a:pt x="234" y="249"/>
                    <a:pt x="234" y="248"/>
                  </a:cubicBezTo>
                  <a:cubicBezTo>
                    <a:pt x="235" y="248"/>
                    <a:pt x="235" y="248"/>
                    <a:pt x="235" y="248"/>
                  </a:cubicBezTo>
                  <a:cubicBezTo>
                    <a:pt x="235" y="245"/>
                    <a:pt x="235" y="245"/>
                    <a:pt x="235" y="245"/>
                  </a:cubicBezTo>
                  <a:cubicBezTo>
                    <a:pt x="233" y="241"/>
                    <a:pt x="233" y="241"/>
                    <a:pt x="233" y="241"/>
                  </a:cubicBezTo>
                  <a:cubicBezTo>
                    <a:pt x="229" y="238"/>
                    <a:pt x="229" y="238"/>
                    <a:pt x="229" y="238"/>
                  </a:cubicBezTo>
                  <a:cubicBezTo>
                    <a:pt x="226" y="238"/>
                    <a:pt x="226" y="238"/>
                    <a:pt x="226" y="238"/>
                  </a:cubicBezTo>
                  <a:cubicBezTo>
                    <a:pt x="224" y="236"/>
                    <a:pt x="224" y="236"/>
                    <a:pt x="224" y="236"/>
                  </a:cubicBezTo>
                  <a:cubicBezTo>
                    <a:pt x="225" y="234"/>
                    <a:pt x="225" y="234"/>
                    <a:pt x="225" y="234"/>
                  </a:cubicBezTo>
                  <a:cubicBezTo>
                    <a:pt x="223" y="231"/>
                    <a:pt x="223" y="231"/>
                    <a:pt x="223" y="231"/>
                  </a:cubicBezTo>
                  <a:cubicBezTo>
                    <a:pt x="222" y="229"/>
                    <a:pt x="222" y="229"/>
                    <a:pt x="222" y="229"/>
                  </a:cubicBezTo>
                  <a:cubicBezTo>
                    <a:pt x="220" y="227"/>
                    <a:pt x="220" y="227"/>
                    <a:pt x="220" y="227"/>
                  </a:cubicBezTo>
                  <a:cubicBezTo>
                    <a:pt x="220" y="227"/>
                    <a:pt x="222" y="224"/>
                    <a:pt x="222" y="224"/>
                  </a:cubicBezTo>
                  <a:cubicBezTo>
                    <a:pt x="222" y="224"/>
                    <a:pt x="223" y="223"/>
                    <a:pt x="223" y="222"/>
                  </a:cubicBezTo>
                  <a:cubicBezTo>
                    <a:pt x="223" y="222"/>
                    <a:pt x="225" y="219"/>
                    <a:pt x="225" y="219"/>
                  </a:cubicBezTo>
                  <a:cubicBezTo>
                    <a:pt x="225" y="219"/>
                    <a:pt x="227" y="216"/>
                    <a:pt x="227" y="216"/>
                  </a:cubicBezTo>
                  <a:cubicBezTo>
                    <a:pt x="227" y="216"/>
                    <a:pt x="228" y="215"/>
                    <a:pt x="228" y="214"/>
                  </a:cubicBezTo>
                  <a:cubicBezTo>
                    <a:pt x="228" y="213"/>
                    <a:pt x="227" y="209"/>
                    <a:pt x="227" y="209"/>
                  </a:cubicBezTo>
                  <a:cubicBezTo>
                    <a:pt x="227" y="209"/>
                    <a:pt x="227" y="206"/>
                    <a:pt x="228" y="206"/>
                  </a:cubicBezTo>
                  <a:cubicBezTo>
                    <a:pt x="228" y="205"/>
                    <a:pt x="229" y="204"/>
                    <a:pt x="229" y="204"/>
                  </a:cubicBezTo>
                  <a:cubicBezTo>
                    <a:pt x="229" y="204"/>
                    <a:pt x="230" y="204"/>
                    <a:pt x="231" y="205"/>
                  </a:cubicBezTo>
                  <a:cubicBezTo>
                    <a:pt x="232" y="205"/>
                    <a:pt x="232" y="203"/>
                    <a:pt x="232" y="203"/>
                  </a:cubicBezTo>
                  <a:cubicBezTo>
                    <a:pt x="232" y="203"/>
                    <a:pt x="232" y="200"/>
                    <a:pt x="231" y="200"/>
                  </a:cubicBezTo>
                  <a:cubicBezTo>
                    <a:pt x="230" y="200"/>
                    <a:pt x="229" y="198"/>
                    <a:pt x="229" y="198"/>
                  </a:cubicBezTo>
                  <a:cubicBezTo>
                    <a:pt x="229" y="198"/>
                    <a:pt x="230" y="197"/>
                    <a:pt x="230" y="197"/>
                  </a:cubicBezTo>
                  <a:cubicBezTo>
                    <a:pt x="230" y="196"/>
                    <a:pt x="232" y="195"/>
                    <a:pt x="232" y="195"/>
                  </a:cubicBezTo>
                  <a:cubicBezTo>
                    <a:pt x="235" y="194"/>
                    <a:pt x="235" y="194"/>
                    <a:pt x="235" y="194"/>
                  </a:cubicBezTo>
                  <a:cubicBezTo>
                    <a:pt x="234" y="191"/>
                    <a:pt x="234" y="191"/>
                    <a:pt x="234" y="191"/>
                  </a:cubicBezTo>
                  <a:cubicBezTo>
                    <a:pt x="234" y="188"/>
                    <a:pt x="234" y="188"/>
                    <a:pt x="234" y="188"/>
                  </a:cubicBezTo>
                  <a:cubicBezTo>
                    <a:pt x="234" y="188"/>
                    <a:pt x="238" y="189"/>
                    <a:pt x="238" y="189"/>
                  </a:cubicBezTo>
                  <a:cubicBezTo>
                    <a:pt x="238" y="190"/>
                    <a:pt x="239" y="192"/>
                    <a:pt x="240" y="192"/>
                  </a:cubicBezTo>
                  <a:cubicBezTo>
                    <a:pt x="240" y="191"/>
                    <a:pt x="240" y="189"/>
                    <a:pt x="240" y="189"/>
                  </a:cubicBezTo>
                  <a:cubicBezTo>
                    <a:pt x="240" y="189"/>
                    <a:pt x="241" y="186"/>
                    <a:pt x="242" y="187"/>
                  </a:cubicBezTo>
                  <a:cubicBezTo>
                    <a:pt x="244" y="188"/>
                    <a:pt x="245" y="186"/>
                    <a:pt x="246" y="186"/>
                  </a:cubicBezTo>
                  <a:cubicBezTo>
                    <a:pt x="246" y="185"/>
                    <a:pt x="247" y="183"/>
                    <a:pt x="247" y="183"/>
                  </a:cubicBezTo>
                  <a:cubicBezTo>
                    <a:pt x="247" y="183"/>
                    <a:pt x="248" y="180"/>
                    <a:pt x="247" y="179"/>
                  </a:cubicBezTo>
                  <a:cubicBezTo>
                    <a:pt x="246" y="179"/>
                    <a:pt x="245" y="179"/>
                    <a:pt x="245" y="178"/>
                  </a:cubicBezTo>
                  <a:cubicBezTo>
                    <a:pt x="245" y="178"/>
                    <a:pt x="246" y="176"/>
                    <a:pt x="247" y="176"/>
                  </a:cubicBezTo>
                  <a:cubicBezTo>
                    <a:pt x="248" y="176"/>
                    <a:pt x="248" y="176"/>
                    <a:pt x="250" y="175"/>
                  </a:cubicBezTo>
                  <a:cubicBezTo>
                    <a:pt x="251" y="174"/>
                    <a:pt x="251" y="173"/>
                    <a:pt x="251" y="173"/>
                  </a:cubicBezTo>
                  <a:cubicBezTo>
                    <a:pt x="251" y="173"/>
                    <a:pt x="254" y="172"/>
                    <a:pt x="254" y="172"/>
                  </a:cubicBezTo>
                  <a:cubicBezTo>
                    <a:pt x="258" y="170"/>
                    <a:pt x="258" y="170"/>
                    <a:pt x="258" y="170"/>
                  </a:cubicBezTo>
                  <a:cubicBezTo>
                    <a:pt x="258" y="168"/>
                    <a:pt x="258" y="168"/>
                    <a:pt x="258" y="168"/>
                  </a:cubicBezTo>
                  <a:cubicBezTo>
                    <a:pt x="258" y="168"/>
                    <a:pt x="260" y="168"/>
                    <a:pt x="260" y="168"/>
                  </a:cubicBezTo>
                  <a:cubicBezTo>
                    <a:pt x="261" y="168"/>
                    <a:pt x="262" y="169"/>
                    <a:pt x="262" y="169"/>
                  </a:cubicBezTo>
                  <a:cubicBezTo>
                    <a:pt x="262" y="169"/>
                    <a:pt x="264" y="169"/>
                    <a:pt x="264" y="169"/>
                  </a:cubicBezTo>
                  <a:cubicBezTo>
                    <a:pt x="264" y="168"/>
                    <a:pt x="263" y="167"/>
                    <a:pt x="264" y="167"/>
                  </a:cubicBezTo>
                  <a:cubicBezTo>
                    <a:pt x="265" y="168"/>
                    <a:pt x="265" y="168"/>
                    <a:pt x="265" y="169"/>
                  </a:cubicBezTo>
                  <a:cubicBezTo>
                    <a:pt x="266" y="169"/>
                    <a:pt x="266" y="169"/>
                    <a:pt x="266" y="169"/>
                  </a:cubicBezTo>
                  <a:cubicBezTo>
                    <a:pt x="267" y="169"/>
                    <a:pt x="268" y="170"/>
                    <a:pt x="269" y="171"/>
                  </a:cubicBezTo>
                  <a:cubicBezTo>
                    <a:pt x="269" y="171"/>
                    <a:pt x="269" y="172"/>
                    <a:pt x="269" y="173"/>
                  </a:cubicBezTo>
                  <a:cubicBezTo>
                    <a:pt x="269" y="174"/>
                    <a:pt x="269" y="174"/>
                    <a:pt x="269" y="175"/>
                  </a:cubicBezTo>
                  <a:cubicBezTo>
                    <a:pt x="269" y="176"/>
                    <a:pt x="269" y="176"/>
                    <a:pt x="269" y="176"/>
                  </a:cubicBezTo>
                  <a:cubicBezTo>
                    <a:pt x="269" y="176"/>
                    <a:pt x="272" y="178"/>
                    <a:pt x="272" y="177"/>
                  </a:cubicBezTo>
                  <a:cubicBezTo>
                    <a:pt x="272" y="176"/>
                    <a:pt x="272" y="177"/>
                    <a:pt x="272" y="175"/>
                  </a:cubicBezTo>
                  <a:cubicBezTo>
                    <a:pt x="271" y="174"/>
                    <a:pt x="272" y="173"/>
                    <a:pt x="272" y="172"/>
                  </a:cubicBezTo>
                  <a:cubicBezTo>
                    <a:pt x="271" y="171"/>
                    <a:pt x="270" y="169"/>
                    <a:pt x="270" y="168"/>
                  </a:cubicBezTo>
                  <a:cubicBezTo>
                    <a:pt x="270" y="168"/>
                    <a:pt x="271" y="167"/>
                    <a:pt x="272" y="167"/>
                  </a:cubicBezTo>
                  <a:cubicBezTo>
                    <a:pt x="273" y="167"/>
                    <a:pt x="272" y="166"/>
                    <a:pt x="273" y="167"/>
                  </a:cubicBezTo>
                  <a:cubicBezTo>
                    <a:pt x="274" y="168"/>
                    <a:pt x="274" y="169"/>
                    <a:pt x="275" y="169"/>
                  </a:cubicBezTo>
                  <a:cubicBezTo>
                    <a:pt x="276" y="169"/>
                    <a:pt x="276" y="169"/>
                    <a:pt x="276" y="169"/>
                  </a:cubicBezTo>
                  <a:cubicBezTo>
                    <a:pt x="276" y="170"/>
                    <a:pt x="277" y="171"/>
                    <a:pt x="277" y="172"/>
                  </a:cubicBezTo>
                  <a:cubicBezTo>
                    <a:pt x="277" y="173"/>
                    <a:pt x="277" y="173"/>
                    <a:pt x="277" y="174"/>
                  </a:cubicBezTo>
                  <a:cubicBezTo>
                    <a:pt x="277" y="174"/>
                    <a:pt x="279" y="177"/>
                    <a:pt x="279" y="177"/>
                  </a:cubicBezTo>
                  <a:cubicBezTo>
                    <a:pt x="279" y="177"/>
                    <a:pt x="281" y="175"/>
                    <a:pt x="281" y="175"/>
                  </a:cubicBezTo>
                  <a:cubicBezTo>
                    <a:pt x="281" y="174"/>
                    <a:pt x="281" y="173"/>
                    <a:pt x="281" y="173"/>
                  </a:cubicBezTo>
                  <a:cubicBezTo>
                    <a:pt x="281" y="172"/>
                    <a:pt x="281" y="171"/>
                    <a:pt x="281" y="171"/>
                  </a:cubicBezTo>
                  <a:cubicBezTo>
                    <a:pt x="281" y="170"/>
                    <a:pt x="278" y="167"/>
                    <a:pt x="278" y="167"/>
                  </a:cubicBezTo>
                  <a:cubicBezTo>
                    <a:pt x="278" y="167"/>
                    <a:pt x="278" y="166"/>
                    <a:pt x="279" y="165"/>
                  </a:cubicBezTo>
                  <a:cubicBezTo>
                    <a:pt x="279" y="165"/>
                    <a:pt x="280" y="164"/>
                    <a:pt x="282" y="163"/>
                  </a:cubicBezTo>
                  <a:cubicBezTo>
                    <a:pt x="276" y="150"/>
                    <a:pt x="276" y="150"/>
                    <a:pt x="276" y="150"/>
                  </a:cubicBezTo>
                  <a:cubicBezTo>
                    <a:pt x="270" y="147"/>
                    <a:pt x="270" y="147"/>
                    <a:pt x="270" y="147"/>
                  </a:cubicBezTo>
                  <a:cubicBezTo>
                    <a:pt x="266" y="143"/>
                    <a:pt x="266" y="143"/>
                    <a:pt x="266" y="143"/>
                  </a:cubicBezTo>
                  <a:cubicBezTo>
                    <a:pt x="266" y="138"/>
                    <a:pt x="266" y="138"/>
                    <a:pt x="266" y="138"/>
                  </a:cubicBezTo>
                  <a:cubicBezTo>
                    <a:pt x="263" y="134"/>
                    <a:pt x="263" y="134"/>
                    <a:pt x="263" y="134"/>
                  </a:cubicBezTo>
                  <a:cubicBezTo>
                    <a:pt x="263" y="134"/>
                    <a:pt x="264" y="131"/>
                    <a:pt x="264" y="130"/>
                  </a:cubicBezTo>
                  <a:cubicBezTo>
                    <a:pt x="265" y="129"/>
                    <a:pt x="267" y="124"/>
                    <a:pt x="267" y="124"/>
                  </a:cubicBezTo>
                  <a:cubicBezTo>
                    <a:pt x="267" y="124"/>
                    <a:pt x="266" y="120"/>
                    <a:pt x="266" y="119"/>
                  </a:cubicBezTo>
                  <a:cubicBezTo>
                    <a:pt x="266" y="118"/>
                    <a:pt x="267" y="113"/>
                    <a:pt x="267" y="113"/>
                  </a:cubicBezTo>
                  <a:cubicBezTo>
                    <a:pt x="266" y="108"/>
                    <a:pt x="266" y="108"/>
                    <a:pt x="266" y="108"/>
                  </a:cubicBezTo>
                  <a:cubicBezTo>
                    <a:pt x="254" y="94"/>
                    <a:pt x="254" y="94"/>
                    <a:pt x="254" y="94"/>
                  </a:cubicBezTo>
                  <a:cubicBezTo>
                    <a:pt x="255" y="88"/>
                    <a:pt x="255" y="88"/>
                    <a:pt x="255" y="88"/>
                  </a:cubicBezTo>
                  <a:cubicBezTo>
                    <a:pt x="255" y="88"/>
                    <a:pt x="255" y="88"/>
                    <a:pt x="255" y="88"/>
                  </a:cubicBezTo>
                  <a:close/>
                  <a:moveTo>
                    <a:pt x="165" y="710"/>
                  </a:moveTo>
                  <a:cubicBezTo>
                    <a:pt x="165" y="710"/>
                    <a:pt x="165" y="710"/>
                    <a:pt x="165" y="710"/>
                  </a:cubicBezTo>
                  <a:cubicBezTo>
                    <a:pt x="166" y="702"/>
                    <a:pt x="166" y="702"/>
                    <a:pt x="166" y="702"/>
                  </a:cubicBezTo>
                  <a:cubicBezTo>
                    <a:pt x="166" y="702"/>
                    <a:pt x="164" y="699"/>
                    <a:pt x="164" y="699"/>
                  </a:cubicBezTo>
                  <a:cubicBezTo>
                    <a:pt x="164" y="698"/>
                    <a:pt x="163" y="696"/>
                    <a:pt x="163" y="693"/>
                  </a:cubicBezTo>
                  <a:cubicBezTo>
                    <a:pt x="164" y="690"/>
                    <a:pt x="164" y="689"/>
                    <a:pt x="165" y="687"/>
                  </a:cubicBezTo>
                  <a:cubicBezTo>
                    <a:pt x="165" y="685"/>
                    <a:pt x="167" y="684"/>
                    <a:pt x="167" y="682"/>
                  </a:cubicBezTo>
                  <a:cubicBezTo>
                    <a:pt x="167" y="679"/>
                    <a:pt x="167" y="678"/>
                    <a:pt x="168" y="676"/>
                  </a:cubicBezTo>
                  <a:cubicBezTo>
                    <a:pt x="168" y="674"/>
                    <a:pt x="169" y="672"/>
                    <a:pt x="170" y="672"/>
                  </a:cubicBezTo>
                  <a:cubicBezTo>
                    <a:pt x="170" y="671"/>
                    <a:pt x="172" y="667"/>
                    <a:pt x="172" y="667"/>
                  </a:cubicBezTo>
                  <a:cubicBezTo>
                    <a:pt x="173" y="662"/>
                    <a:pt x="173" y="662"/>
                    <a:pt x="173" y="662"/>
                  </a:cubicBezTo>
                  <a:cubicBezTo>
                    <a:pt x="173" y="662"/>
                    <a:pt x="175" y="657"/>
                    <a:pt x="175" y="656"/>
                  </a:cubicBezTo>
                  <a:cubicBezTo>
                    <a:pt x="175" y="655"/>
                    <a:pt x="174" y="651"/>
                    <a:pt x="174" y="650"/>
                  </a:cubicBezTo>
                  <a:cubicBezTo>
                    <a:pt x="175" y="649"/>
                    <a:pt x="177" y="647"/>
                    <a:pt x="177" y="647"/>
                  </a:cubicBezTo>
                  <a:cubicBezTo>
                    <a:pt x="180" y="647"/>
                    <a:pt x="180" y="647"/>
                    <a:pt x="180" y="647"/>
                  </a:cubicBezTo>
                  <a:cubicBezTo>
                    <a:pt x="180" y="647"/>
                    <a:pt x="180" y="650"/>
                    <a:pt x="179" y="651"/>
                  </a:cubicBezTo>
                  <a:cubicBezTo>
                    <a:pt x="178" y="651"/>
                    <a:pt x="177" y="652"/>
                    <a:pt x="177" y="652"/>
                  </a:cubicBezTo>
                  <a:cubicBezTo>
                    <a:pt x="177" y="653"/>
                    <a:pt x="179" y="655"/>
                    <a:pt x="179" y="655"/>
                  </a:cubicBezTo>
                  <a:cubicBezTo>
                    <a:pt x="179" y="659"/>
                    <a:pt x="179" y="659"/>
                    <a:pt x="179" y="659"/>
                  </a:cubicBezTo>
                  <a:cubicBezTo>
                    <a:pt x="177" y="663"/>
                    <a:pt x="177" y="663"/>
                    <a:pt x="177" y="663"/>
                  </a:cubicBezTo>
                  <a:cubicBezTo>
                    <a:pt x="175" y="668"/>
                    <a:pt x="175" y="668"/>
                    <a:pt x="175" y="668"/>
                  </a:cubicBezTo>
                  <a:cubicBezTo>
                    <a:pt x="175" y="673"/>
                    <a:pt x="175" y="673"/>
                    <a:pt x="175" y="673"/>
                  </a:cubicBezTo>
                  <a:cubicBezTo>
                    <a:pt x="174" y="676"/>
                    <a:pt x="174" y="676"/>
                    <a:pt x="174" y="676"/>
                  </a:cubicBezTo>
                  <a:cubicBezTo>
                    <a:pt x="173" y="679"/>
                    <a:pt x="173" y="679"/>
                    <a:pt x="173" y="679"/>
                  </a:cubicBezTo>
                  <a:cubicBezTo>
                    <a:pt x="171" y="685"/>
                    <a:pt x="171" y="685"/>
                    <a:pt x="171" y="685"/>
                  </a:cubicBezTo>
                  <a:cubicBezTo>
                    <a:pt x="172" y="690"/>
                    <a:pt x="172" y="690"/>
                    <a:pt x="172" y="690"/>
                  </a:cubicBezTo>
                  <a:cubicBezTo>
                    <a:pt x="169" y="696"/>
                    <a:pt x="169" y="696"/>
                    <a:pt x="169" y="696"/>
                  </a:cubicBezTo>
                  <a:cubicBezTo>
                    <a:pt x="169" y="696"/>
                    <a:pt x="169" y="699"/>
                    <a:pt x="169" y="700"/>
                  </a:cubicBezTo>
                  <a:cubicBezTo>
                    <a:pt x="169" y="701"/>
                    <a:pt x="169" y="707"/>
                    <a:pt x="169" y="707"/>
                  </a:cubicBezTo>
                  <a:cubicBezTo>
                    <a:pt x="169" y="707"/>
                    <a:pt x="169" y="710"/>
                    <a:pt x="168" y="710"/>
                  </a:cubicBezTo>
                  <a:cubicBezTo>
                    <a:pt x="167" y="710"/>
                    <a:pt x="165" y="710"/>
                    <a:pt x="165" y="710"/>
                  </a:cubicBezTo>
                  <a:close/>
                  <a:moveTo>
                    <a:pt x="206" y="649"/>
                  </a:moveTo>
                  <a:cubicBezTo>
                    <a:pt x="206" y="649"/>
                    <a:pt x="206" y="649"/>
                    <a:pt x="206" y="649"/>
                  </a:cubicBezTo>
                  <a:cubicBezTo>
                    <a:pt x="205" y="647"/>
                    <a:pt x="205" y="647"/>
                    <a:pt x="205" y="647"/>
                  </a:cubicBezTo>
                  <a:cubicBezTo>
                    <a:pt x="208" y="646"/>
                    <a:pt x="208" y="646"/>
                    <a:pt x="208" y="646"/>
                  </a:cubicBezTo>
                  <a:cubicBezTo>
                    <a:pt x="208" y="646"/>
                    <a:pt x="207" y="642"/>
                    <a:pt x="207" y="641"/>
                  </a:cubicBezTo>
                  <a:cubicBezTo>
                    <a:pt x="207" y="640"/>
                    <a:pt x="206" y="641"/>
                    <a:pt x="205" y="639"/>
                  </a:cubicBezTo>
                  <a:cubicBezTo>
                    <a:pt x="204" y="638"/>
                    <a:pt x="204" y="635"/>
                    <a:pt x="204" y="635"/>
                  </a:cubicBezTo>
                  <a:cubicBezTo>
                    <a:pt x="204" y="634"/>
                    <a:pt x="205" y="631"/>
                    <a:pt x="205" y="631"/>
                  </a:cubicBezTo>
                  <a:cubicBezTo>
                    <a:pt x="205" y="631"/>
                    <a:pt x="208" y="627"/>
                    <a:pt x="210" y="625"/>
                  </a:cubicBezTo>
                  <a:cubicBezTo>
                    <a:pt x="213" y="622"/>
                    <a:pt x="212" y="622"/>
                    <a:pt x="212" y="620"/>
                  </a:cubicBezTo>
                  <a:cubicBezTo>
                    <a:pt x="211" y="619"/>
                    <a:pt x="213" y="618"/>
                    <a:pt x="213" y="618"/>
                  </a:cubicBezTo>
                  <a:cubicBezTo>
                    <a:pt x="216" y="615"/>
                    <a:pt x="216" y="615"/>
                    <a:pt x="216" y="615"/>
                  </a:cubicBezTo>
                  <a:cubicBezTo>
                    <a:pt x="218" y="610"/>
                    <a:pt x="218" y="610"/>
                    <a:pt x="218" y="610"/>
                  </a:cubicBezTo>
                  <a:cubicBezTo>
                    <a:pt x="218" y="610"/>
                    <a:pt x="221" y="613"/>
                    <a:pt x="221" y="613"/>
                  </a:cubicBezTo>
                  <a:cubicBezTo>
                    <a:pt x="222" y="613"/>
                    <a:pt x="222" y="612"/>
                    <a:pt x="222" y="611"/>
                  </a:cubicBezTo>
                  <a:cubicBezTo>
                    <a:pt x="222" y="610"/>
                    <a:pt x="224" y="610"/>
                    <a:pt x="224" y="610"/>
                  </a:cubicBezTo>
                  <a:cubicBezTo>
                    <a:pt x="225" y="610"/>
                    <a:pt x="228" y="609"/>
                    <a:pt x="228" y="609"/>
                  </a:cubicBezTo>
                  <a:cubicBezTo>
                    <a:pt x="229" y="607"/>
                    <a:pt x="229" y="607"/>
                    <a:pt x="229" y="607"/>
                  </a:cubicBezTo>
                  <a:cubicBezTo>
                    <a:pt x="229" y="607"/>
                    <a:pt x="233" y="606"/>
                    <a:pt x="235" y="607"/>
                  </a:cubicBezTo>
                  <a:cubicBezTo>
                    <a:pt x="236" y="608"/>
                    <a:pt x="234" y="608"/>
                    <a:pt x="234" y="609"/>
                  </a:cubicBezTo>
                  <a:cubicBezTo>
                    <a:pt x="234" y="610"/>
                    <a:pt x="234" y="610"/>
                    <a:pt x="234" y="611"/>
                  </a:cubicBezTo>
                  <a:cubicBezTo>
                    <a:pt x="234" y="612"/>
                    <a:pt x="233" y="613"/>
                    <a:pt x="230" y="613"/>
                  </a:cubicBezTo>
                  <a:cubicBezTo>
                    <a:pt x="227" y="614"/>
                    <a:pt x="229" y="616"/>
                    <a:pt x="229" y="616"/>
                  </a:cubicBezTo>
                  <a:cubicBezTo>
                    <a:pt x="229" y="616"/>
                    <a:pt x="229" y="620"/>
                    <a:pt x="229" y="620"/>
                  </a:cubicBezTo>
                  <a:cubicBezTo>
                    <a:pt x="228" y="621"/>
                    <a:pt x="226" y="623"/>
                    <a:pt x="224" y="623"/>
                  </a:cubicBezTo>
                  <a:cubicBezTo>
                    <a:pt x="223" y="624"/>
                    <a:pt x="223" y="626"/>
                    <a:pt x="223" y="626"/>
                  </a:cubicBezTo>
                  <a:cubicBezTo>
                    <a:pt x="223" y="627"/>
                    <a:pt x="224" y="629"/>
                    <a:pt x="224" y="631"/>
                  </a:cubicBezTo>
                  <a:cubicBezTo>
                    <a:pt x="224" y="632"/>
                    <a:pt x="224" y="632"/>
                    <a:pt x="225" y="634"/>
                  </a:cubicBezTo>
                  <a:cubicBezTo>
                    <a:pt x="225" y="635"/>
                    <a:pt x="227" y="635"/>
                    <a:pt x="228" y="635"/>
                  </a:cubicBezTo>
                  <a:cubicBezTo>
                    <a:pt x="228" y="636"/>
                    <a:pt x="230" y="638"/>
                    <a:pt x="229" y="639"/>
                  </a:cubicBezTo>
                  <a:cubicBezTo>
                    <a:pt x="228" y="640"/>
                    <a:pt x="227" y="641"/>
                    <a:pt x="226" y="641"/>
                  </a:cubicBezTo>
                  <a:cubicBezTo>
                    <a:pt x="226" y="642"/>
                    <a:pt x="224" y="645"/>
                    <a:pt x="224" y="645"/>
                  </a:cubicBezTo>
                  <a:cubicBezTo>
                    <a:pt x="224" y="645"/>
                    <a:pt x="225" y="647"/>
                    <a:pt x="224" y="649"/>
                  </a:cubicBezTo>
                  <a:cubicBezTo>
                    <a:pt x="224" y="651"/>
                    <a:pt x="222" y="650"/>
                    <a:pt x="221" y="651"/>
                  </a:cubicBezTo>
                  <a:cubicBezTo>
                    <a:pt x="221" y="651"/>
                    <a:pt x="218" y="654"/>
                    <a:pt x="218" y="654"/>
                  </a:cubicBezTo>
                  <a:cubicBezTo>
                    <a:pt x="217" y="654"/>
                    <a:pt x="216" y="658"/>
                    <a:pt x="216" y="660"/>
                  </a:cubicBezTo>
                  <a:cubicBezTo>
                    <a:pt x="216" y="661"/>
                    <a:pt x="216" y="663"/>
                    <a:pt x="216" y="664"/>
                  </a:cubicBezTo>
                  <a:cubicBezTo>
                    <a:pt x="216" y="665"/>
                    <a:pt x="216" y="664"/>
                    <a:pt x="214" y="667"/>
                  </a:cubicBezTo>
                  <a:cubicBezTo>
                    <a:pt x="211" y="670"/>
                    <a:pt x="212" y="668"/>
                    <a:pt x="209" y="667"/>
                  </a:cubicBezTo>
                  <a:cubicBezTo>
                    <a:pt x="205" y="667"/>
                    <a:pt x="209" y="666"/>
                    <a:pt x="210" y="664"/>
                  </a:cubicBezTo>
                  <a:cubicBezTo>
                    <a:pt x="211" y="662"/>
                    <a:pt x="212" y="660"/>
                    <a:pt x="212" y="660"/>
                  </a:cubicBezTo>
                  <a:cubicBezTo>
                    <a:pt x="211" y="656"/>
                    <a:pt x="211" y="656"/>
                    <a:pt x="211" y="656"/>
                  </a:cubicBezTo>
                  <a:cubicBezTo>
                    <a:pt x="209" y="653"/>
                    <a:pt x="209" y="653"/>
                    <a:pt x="209" y="653"/>
                  </a:cubicBezTo>
                  <a:lnTo>
                    <a:pt x="206" y="64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7" name="Freeform 96"/>
            <p:cNvSpPr>
              <a:spLocks noEditPoints="1"/>
            </p:cNvSpPr>
            <p:nvPr/>
          </p:nvSpPr>
          <p:spPr bwMode="auto">
            <a:xfrm>
              <a:off x="4686242" y="235948"/>
              <a:ext cx="1226964" cy="1680165"/>
            </a:xfrm>
            <a:custGeom>
              <a:avLst/>
              <a:gdLst>
                <a:gd name="T0" fmla="*/ 383 w 538"/>
                <a:gd name="T1" fmla="*/ 61 h 760"/>
                <a:gd name="T2" fmla="*/ 367 w 538"/>
                <a:gd name="T3" fmla="*/ 127 h 760"/>
                <a:gd name="T4" fmla="*/ 435 w 538"/>
                <a:gd name="T5" fmla="*/ 150 h 760"/>
                <a:gd name="T6" fmla="*/ 438 w 538"/>
                <a:gd name="T7" fmla="*/ 149 h 760"/>
                <a:gd name="T8" fmla="*/ 438 w 538"/>
                <a:gd name="T9" fmla="*/ 148 h 760"/>
                <a:gd name="T10" fmla="*/ 443 w 538"/>
                <a:gd name="T11" fmla="*/ 86 h 760"/>
                <a:gd name="T12" fmla="*/ 500 w 538"/>
                <a:gd name="T13" fmla="*/ 70 h 760"/>
                <a:gd name="T14" fmla="*/ 509 w 538"/>
                <a:gd name="T15" fmla="*/ 106 h 760"/>
                <a:gd name="T16" fmla="*/ 499 w 538"/>
                <a:gd name="T17" fmla="*/ 50 h 760"/>
                <a:gd name="T18" fmla="*/ 468 w 538"/>
                <a:gd name="T19" fmla="*/ 9 h 760"/>
                <a:gd name="T20" fmla="*/ 444 w 538"/>
                <a:gd name="T21" fmla="*/ 21 h 760"/>
                <a:gd name="T22" fmla="*/ 425 w 538"/>
                <a:gd name="T23" fmla="*/ 23 h 760"/>
                <a:gd name="T24" fmla="*/ 400 w 538"/>
                <a:gd name="T25" fmla="*/ 33 h 760"/>
                <a:gd name="T26" fmla="*/ 377 w 538"/>
                <a:gd name="T27" fmla="*/ 69 h 760"/>
                <a:gd name="T28" fmla="*/ 361 w 538"/>
                <a:gd name="T29" fmla="*/ 85 h 760"/>
                <a:gd name="T30" fmla="*/ 328 w 538"/>
                <a:gd name="T31" fmla="*/ 96 h 760"/>
                <a:gd name="T32" fmla="*/ 298 w 538"/>
                <a:gd name="T33" fmla="*/ 115 h 760"/>
                <a:gd name="T34" fmla="*/ 281 w 538"/>
                <a:gd name="T35" fmla="*/ 161 h 760"/>
                <a:gd name="T36" fmla="*/ 241 w 538"/>
                <a:gd name="T37" fmla="*/ 187 h 760"/>
                <a:gd name="T38" fmla="*/ 235 w 538"/>
                <a:gd name="T39" fmla="*/ 201 h 760"/>
                <a:gd name="T40" fmla="*/ 241 w 538"/>
                <a:gd name="T41" fmla="*/ 223 h 760"/>
                <a:gd name="T42" fmla="*/ 235 w 538"/>
                <a:gd name="T43" fmla="*/ 256 h 760"/>
                <a:gd name="T44" fmla="*/ 219 w 538"/>
                <a:gd name="T45" fmla="*/ 306 h 760"/>
                <a:gd name="T46" fmla="*/ 193 w 538"/>
                <a:gd name="T47" fmla="*/ 362 h 760"/>
                <a:gd name="T48" fmla="*/ 174 w 538"/>
                <a:gd name="T49" fmla="*/ 390 h 760"/>
                <a:gd name="T50" fmla="*/ 145 w 538"/>
                <a:gd name="T51" fmla="*/ 436 h 760"/>
                <a:gd name="T52" fmla="*/ 139 w 538"/>
                <a:gd name="T53" fmla="*/ 456 h 760"/>
                <a:gd name="T54" fmla="*/ 97 w 538"/>
                <a:gd name="T55" fmla="*/ 474 h 760"/>
                <a:gd name="T56" fmla="*/ 59 w 538"/>
                <a:gd name="T57" fmla="*/ 500 h 760"/>
                <a:gd name="T58" fmla="*/ 24 w 538"/>
                <a:gd name="T59" fmla="*/ 527 h 760"/>
                <a:gd name="T60" fmla="*/ 14 w 538"/>
                <a:gd name="T61" fmla="*/ 551 h 760"/>
                <a:gd name="T62" fmla="*/ 4 w 538"/>
                <a:gd name="T63" fmla="*/ 599 h 760"/>
                <a:gd name="T64" fmla="*/ 13 w 538"/>
                <a:gd name="T65" fmla="*/ 650 h 760"/>
                <a:gd name="T66" fmla="*/ 22 w 538"/>
                <a:gd name="T67" fmla="*/ 686 h 760"/>
                <a:gd name="T68" fmla="*/ 33 w 538"/>
                <a:gd name="T69" fmla="*/ 742 h 760"/>
                <a:gd name="T70" fmla="*/ 96 w 538"/>
                <a:gd name="T71" fmla="*/ 747 h 760"/>
                <a:gd name="T72" fmla="*/ 173 w 538"/>
                <a:gd name="T73" fmla="*/ 704 h 760"/>
                <a:gd name="T74" fmla="*/ 188 w 538"/>
                <a:gd name="T75" fmla="*/ 671 h 760"/>
                <a:gd name="T76" fmla="*/ 193 w 538"/>
                <a:gd name="T77" fmla="*/ 655 h 760"/>
                <a:gd name="T78" fmla="*/ 193 w 538"/>
                <a:gd name="T79" fmla="*/ 655 h 760"/>
                <a:gd name="T80" fmla="*/ 207 w 538"/>
                <a:gd name="T81" fmla="*/ 644 h 760"/>
                <a:gd name="T82" fmla="*/ 212 w 538"/>
                <a:gd name="T83" fmla="*/ 590 h 760"/>
                <a:gd name="T84" fmla="*/ 213 w 538"/>
                <a:gd name="T85" fmla="*/ 589 h 760"/>
                <a:gd name="T86" fmla="*/ 213 w 538"/>
                <a:gd name="T87" fmla="*/ 586 h 760"/>
                <a:gd name="T88" fmla="*/ 213 w 538"/>
                <a:gd name="T89" fmla="*/ 584 h 760"/>
                <a:gd name="T90" fmla="*/ 214 w 538"/>
                <a:gd name="T91" fmla="*/ 582 h 760"/>
                <a:gd name="T92" fmla="*/ 189 w 538"/>
                <a:gd name="T93" fmla="*/ 510 h 760"/>
                <a:gd name="T94" fmla="*/ 231 w 538"/>
                <a:gd name="T95" fmla="*/ 427 h 760"/>
                <a:gd name="T96" fmla="*/ 240 w 538"/>
                <a:gd name="T97" fmla="*/ 314 h 760"/>
                <a:gd name="T98" fmla="*/ 275 w 538"/>
                <a:gd name="T99" fmla="*/ 228 h 760"/>
                <a:gd name="T100" fmla="*/ 275 w 538"/>
                <a:gd name="T101" fmla="*/ 220 h 760"/>
                <a:gd name="T102" fmla="*/ 275 w 538"/>
                <a:gd name="T103" fmla="*/ 218 h 760"/>
                <a:gd name="T104" fmla="*/ 276 w 538"/>
                <a:gd name="T105" fmla="*/ 217 h 760"/>
                <a:gd name="T106" fmla="*/ 277 w 538"/>
                <a:gd name="T107" fmla="*/ 215 h 760"/>
                <a:gd name="T108" fmla="*/ 302 w 538"/>
                <a:gd name="T109" fmla="*/ 202 h 760"/>
                <a:gd name="T110" fmla="*/ 342 w 538"/>
                <a:gd name="T111" fmla="*/ 142 h 760"/>
                <a:gd name="T112" fmla="*/ 360 w 538"/>
                <a:gd name="T113" fmla="*/ 125 h 760"/>
                <a:gd name="T114" fmla="*/ 361 w 538"/>
                <a:gd name="T115" fmla="*/ 125 h 760"/>
                <a:gd name="T116" fmla="*/ 363 w 538"/>
                <a:gd name="T117" fmla="*/ 12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38" h="760">
                  <a:moveTo>
                    <a:pt x="370" y="57"/>
                  </a:moveTo>
                  <a:cubicBezTo>
                    <a:pt x="368" y="57"/>
                    <a:pt x="365" y="58"/>
                    <a:pt x="365" y="56"/>
                  </a:cubicBezTo>
                  <a:cubicBezTo>
                    <a:pt x="365" y="55"/>
                    <a:pt x="362" y="52"/>
                    <a:pt x="362" y="52"/>
                  </a:cubicBezTo>
                  <a:cubicBezTo>
                    <a:pt x="362" y="51"/>
                    <a:pt x="360" y="49"/>
                    <a:pt x="363" y="48"/>
                  </a:cubicBezTo>
                  <a:cubicBezTo>
                    <a:pt x="365" y="46"/>
                    <a:pt x="372" y="43"/>
                    <a:pt x="373" y="43"/>
                  </a:cubicBezTo>
                  <a:cubicBezTo>
                    <a:pt x="373" y="43"/>
                    <a:pt x="376" y="38"/>
                    <a:pt x="377" y="37"/>
                  </a:cubicBezTo>
                  <a:cubicBezTo>
                    <a:pt x="378" y="37"/>
                    <a:pt x="384" y="37"/>
                    <a:pt x="384" y="37"/>
                  </a:cubicBezTo>
                  <a:cubicBezTo>
                    <a:pt x="384" y="37"/>
                    <a:pt x="385" y="38"/>
                    <a:pt x="387" y="38"/>
                  </a:cubicBezTo>
                  <a:cubicBezTo>
                    <a:pt x="389" y="39"/>
                    <a:pt x="393" y="36"/>
                    <a:pt x="391" y="39"/>
                  </a:cubicBezTo>
                  <a:cubicBezTo>
                    <a:pt x="388" y="41"/>
                    <a:pt x="387" y="42"/>
                    <a:pt x="386" y="42"/>
                  </a:cubicBezTo>
                  <a:cubicBezTo>
                    <a:pt x="385" y="43"/>
                    <a:pt x="380" y="47"/>
                    <a:pt x="380" y="49"/>
                  </a:cubicBezTo>
                  <a:cubicBezTo>
                    <a:pt x="379" y="51"/>
                    <a:pt x="380" y="51"/>
                    <a:pt x="379" y="52"/>
                  </a:cubicBezTo>
                  <a:cubicBezTo>
                    <a:pt x="377" y="53"/>
                    <a:pt x="371" y="56"/>
                    <a:pt x="370" y="57"/>
                  </a:cubicBezTo>
                  <a:close/>
                  <a:moveTo>
                    <a:pt x="383" y="61"/>
                  </a:moveTo>
                  <a:cubicBezTo>
                    <a:pt x="383" y="61"/>
                    <a:pt x="383" y="61"/>
                    <a:pt x="383" y="61"/>
                  </a:cubicBezTo>
                  <a:cubicBezTo>
                    <a:pt x="383" y="61"/>
                    <a:pt x="386" y="62"/>
                    <a:pt x="386" y="61"/>
                  </a:cubicBezTo>
                  <a:cubicBezTo>
                    <a:pt x="386" y="61"/>
                    <a:pt x="387" y="59"/>
                    <a:pt x="387" y="56"/>
                  </a:cubicBezTo>
                  <a:cubicBezTo>
                    <a:pt x="388" y="53"/>
                    <a:pt x="390" y="53"/>
                    <a:pt x="391" y="52"/>
                  </a:cubicBezTo>
                  <a:cubicBezTo>
                    <a:pt x="392" y="51"/>
                    <a:pt x="391" y="51"/>
                    <a:pt x="392" y="49"/>
                  </a:cubicBezTo>
                  <a:cubicBezTo>
                    <a:pt x="392" y="47"/>
                    <a:pt x="391" y="47"/>
                    <a:pt x="389" y="46"/>
                  </a:cubicBezTo>
                  <a:cubicBezTo>
                    <a:pt x="386" y="46"/>
                    <a:pt x="386" y="48"/>
                    <a:pt x="384" y="48"/>
                  </a:cubicBezTo>
                  <a:cubicBezTo>
                    <a:pt x="383" y="49"/>
                    <a:pt x="383" y="51"/>
                    <a:pt x="384" y="52"/>
                  </a:cubicBezTo>
                  <a:cubicBezTo>
                    <a:pt x="384" y="53"/>
                    <a:pt x="382" y="54"/>
                    <a:pt x="380" y="55"/>
                  </a:cubicBezTo>
                  <a:cubicBezTo>
                    <a:pt x="378" y="57"/>
                    <a:pt x="378" y="59"/>
                    <a:pt x="378" y="59"/>
                  </a:cubicBezTo>
                  <a:cubicBezTo>
                    <a:pt x="383" y="61"/>
                    <a:pt x="383" y="61"/>
                    <a:pt x="383" y="61"/>
                  </a:cubicBezTo>
                  <a:close/>
                  <a:moveTo>
                    <a:pt x="363" y="126"/>
                  </a:moveTo>
                  <a:cubicBezTo>
                    <a:pt x="363" y="126"/>
                    <a:pt x="363" y="126"/>
                    <a:pt x="363" y="126"/>
                  </a:cubicBezTo>
                  <a:cubicBezTo>
                    <a:pt x="367" y="127"/>
                    <a:pt x="367" y="127"/>
                    <a:pt x="367" y="127"/>
                  </a:cubicBezTo>
                  <a:cubicBezTo>
                    <a:pt x="374" y="135"/>
                    <a:pt x="374" y="135"/>
                    <a:pt x="374" y="135"/>
                  </a:cubicBezTo>
                  <a:cubicBezTo>
                    <a:pt x="380" y="142"/>
                    <a:pt x="380" y="142"/>
                    <a:pt x="380" y="142"/>
                  </a:cubicBezTo>
                  <a:cubicBezTo>
                    <a:pt x="380" y="142"/>
                    <a:pt x="389" y="149"/>
                    <a:pt x="391" y="150"/>
                  </a:cubicBezTo>
                  <a:cubicBezTo>
                    <a:pt x="393" y="151"/>
                    <a:pt x="404" y="153"/>
                    <a:pt x="405" y="154"/>
                  </a:cubicBezTo>
                  <a:cubicBezTo>
                    <a:pt x="408" y="150"/>
                    <a:pt x="408" y="150"/>
                    <a:pt x="408" y="150"/>
                  </a:cubicBezTo>
                  <a:cubicBezTo>
                    <a:pt x="412" y="147"/>
                    <a:pt x="412" y="147"/>
                    <a:pt x="412" y="147"/>
                  </a:cubicBezTo>
                  <a:cubicBezTo>
                    <a:pt x="411" y="145"/>
                    <a:pt x="411" y="145"/>
                    <a:pt x="411" y="145"/>
                  </a:cubicBezTo>
                  <a:cubicBezTo>
                    <a:pt x="416" y="142"/>
                    <a:pt x="416" y="142"/>
                    <a:pt x="416" y="142"/>
                  </a:cubicBezTo>
                  <a:cubicBezTo>
                    <a:pt x="420" y="145"/>
                    <a:pt x="420" y="145"/>
                    <a:pt x="420" y="145"/>
                  </a:cubicBezTo>
                  <a:cubicBezTo>
                    <a:pt x="430" y="147"/>
                    <a:pt x="430" y="147"/>
                    <a:pt x="430" y="147"/>
                  </a:cubicBezTo>
                  <a:cubicBezTo>
                    <a:pt x="434" y="150"/>
                    <a:pt x="434" y="150"/>
                    <a:pt x="434" y="150"/>
                  </a:cubicBezTo>
                  <a:cubicBezTo>
                    <a:pt x="434" y="150"/>
                    <a:pt x="434" y="150"/>
                    <a:pt x="435" y="150"/>
                  </a:cubicBezTo>
                  <a:cubicBezTo>
                    <a:pt x="435" y="150"/>
                    <a:pt x="435" y="150"/>
                    <a:pt x="435" y="150"/>
                  </a:cubicBezTo>
                  <a:cubicBezTo>
                    <a:pt x="435" y="150"/>
                    <a:pt x="435" y="150"/>
                    <a:pt x="435" y="150"/>
                  </a:cubicBezTo>
                  <a:cubicBezTo>
                    <a:pt x="436" y="149"/>
                    <a:pt x="436" y="149"/>
                    <a:pt x="436" y="149"/>
                  </a:cubicBezTo>
                  <a:cubicBezTo>
                    <a:pt x="436" y="149"/>
                    <a:pt x="436" y="149"/>
                    <a:pt x="436" y="149"/>
                  </a:cubicBezTo>
                  <a:cubicBezTo>
                    <a:pt x="436" y="149"/>
                    <a:pt x="436" y="149"/>
                    <a:pt x="436" y="149"/>
                  </a:cubicBezTo>
                  <a:cubicBezTo>
                    <a:pt x="436" y="149"/>
                    <a:pt x="436" y="149"/>
                    <a:pt x="436" y="149"/>
                  </a:cubicBezTo>
                  <a:cubicBezTo>
                    <a:pt x="436" y="149"/>
                    <a:pt x="437" y="149"/>
                    <a:pt x="437" y="149"/>
                  </a:cubicBezTo>
                  <a:cubicBezTo>
                    <a:pt x="437" y="149"/>
                    <a:pt x="437" y="149"/>
                    <a:pt x="437" y="149"/>
                  </a:cubicBezTo>
                  <a:cubicBezTo>
                    <a:pt x="437" y="149"/>
                    <a:pt x="437" y="149"/>
                    <a:pt x="437" y="149"/>
                  </a:cubicBezTo>
                  <a:cubicBezTo>
                    <a:pt x="437" y="149"/>
                    <a:pt x="437" y="149"/>
                    <a:pt x="437" y="149"/>
                  </a:cubicBezTo>
                  <a:cubicBezTo>
                    <a:pt x="437" y="149"/>
                    <a:pt x="437" y="149"/>
                    <a:pt x="437"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9"/>
                    <a:pt x="438" y="149"/>
                    <a:pt x="438" y="149"/>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8"/>
                    <a:pt x="438" y="148"/>
                    <a:pt x="438" y="148"/>
                  </a:cubicBezTo>
                  <a:cubicBezTo>
                    <a:pt x="438" y="147"/>
                    <a:pt x="438" y="147"/>
                    <a:pt x="438" y="147"/>
                  </a:cubicBezTo>
                  <a:cubicBezTo>
                    <a:pt x="438" y="146"/>
                    <a:pt x="438" y="140"/>
                    <a:pt x="438" y="140"/>
                  </a:cubicBezTo>
                  <a:cubicBezTo>
                    <a:pt x="438" y="140"/>
                    <a:pt x="435" y="138"/>
                    <a:pt x="438" y="136"/>
                  </a:cubicBezTo>
                  <a:cubicBezTo>
                    <a:pt x="441" y="133"/>
                    <a:pt x="445" y="130"/>
                    <a:pt x="445" y="130"/>
                  </a:cubicBezTo>
                  <a:cubicBezTo>
                    <a:pt x="445" y="130"/>
                    <a:pt x="447" y="129"/>
                    <a:pt x="447" y="126"/>
                  </a:cubicBezTo>
                  <a:cubicBezTo>
                    <a:pt x="447" y="123"/>
                    <a:pt x="445" y="115"/>
                    <a:pt x="445" y="115"/>
                  </a:cubicBezTo>
                  <a:cubicBezTo>
                    <a:pt x="445" y="115"/>
                    <a:pt x="443" y="110"/>
                    <a:pt x="443" y="108"/>
                  </a:cubicBezTo>
                  <a:cubicBezTo>
                    <a:pt x="445" y="96"/>
                    <a:pt x="440" y="88"/>
                    <a:pt x="443" y="86"/>
                  </a:cubicBezTo>
                  <a:cubicBezTo>
                    <a:pt x="443" y="86"/>
                    <a:pt x="443" y="86"/>
                    <a:pt x="443" y="86"/>
                  </a:cubicBezTo>
                  <a:cubicBezTo>
                    <a:pt x="443" y="86"/>
                    <a:pt x="443" y="86"/>
                    <a:pt x="443" y="86"/>
                  </a:cubicBezTo>
                  <a:cubicBezTo>
                    <a:pt x="445" y="85"/>
                    <a:pt x="445" y="85"/>
                    <a:pt x="445" y="85"/>
                  </a:cubicBezTo>
                  <a:cubicBezTo>
                    <a:pt x="448" y="83"/>
                    <a:pt x="448" y="83"/>
                    <a:pt x="448" y="83"/>
                  </a:cubicBezTo>
                  <a:cubicBezTo>
                    <a:pt x="448" y="83"/>
                    <a:pt x="448" y="82"/>
                    <a:pt x="448" y="82"/>
                  </a:cubicBezTo>
                  <a:cubicBezTo>
                    <a:pt x="448" y="77"/>
                    <a:pt x="442" y="72"/>
                    <a:pt x="449" y="71"/>
                  </a:cubicBezTo>
                  <a:cubicBezTo>
                    <a:pt x="452" y="69"/>
                    <a:pt x="452" y="69"/>
                    <a:pt x="452" y="69"/>
                  </a:cubicBezTo>
                  <a:cubicBezTo>
                    <a:pt x="461" y="69"/>
                    <a:pt x="461" y="69"/>
                    <a:pt x="461" y="69"/>
                  </a:cubicBezTo>
                  <a:cubicBezTo>
                    <a:pt x="463" y="63"/>
                    <a:pt x="463" y="63"/>
                    <a:pt x="463" y="63"/>
                  </a:cubicBezTo>
                  <a:cubicBezTo>
                    <a:pt x="467" y="59"/>
                    <a:pt x="467" y="59"/>
                    <a:pt x="467" y="59"/>
                  </a:cubicBezTo>
                  <a:cubicBezTo>
                    <a:pt x="470" y="59"/>
                    <a:pt x="474" y="58"/>
                    <a:pt x="476" y="59"/>
                  </a:cubicBezTo>
                  <a:cubicBezTo>
                    <a:pt x="478" y="62"/>
                    <a:pt x="478" y="64"/>
                    <a:pt x="482" y="65"/>
                  </a:cubicBezTo>
                  <a:cubicBezTo>
                    <a:pt x="494" y="69"/>
                    <a:pt x="494" y="69"/>
                    <a:pt x="494" y="69"/>
                  </a:cubicBezTo>
                  <a:cubicBezTo>
                    <a:pt x="500" y="70"/>
                    <a:pt x="500" y="70"/>
                    <a:pt x="500" y="70"/>
                  </a:cubicBezTo>
                  <a:cubicBezTo>
                    <a:pt x="500" y="70"/>
                    <a:pt x="500" y="70"/>
                    <a:pt x="500" y="70"/>
                  </a:cubicBezTo>
                  <a:cubicBezTo>
                    <a:pt x="501" y="70"/>
                    <a:pt x="501" y="70"/>
                    <a:pt x="501" y="70"/>
                  </a:cubicBezTo>
                  <a:cubicBezTo>
                    <a:pt x="501" y="70"/>
                    <a:pt x="501" y="70"/>
                    <a:pt x="501" y="70"/>
                  </a:cubicBezTo>
                  <a:cubicBezTo>
                    <a:pt x="503" y="72"/>
                    <a:pt x="503" y="72"/>
                    <a:pt x="503" y="72"/>
                  </a:cubicBezTo>
                  <a:cubicBezTo>
                    <a:pt x="503" y="72"/>
                    <a:pt x="503" y="72"/>
                    <a:pt x="503" y="72"/>
                  </a:cubicBezTo>
                  <a:cubicBezTo>
                    <a:pt x="503" y="72"/>
                    <a:pt x="503" y="72"/>
                    <a:pt x="503" y="72"/>
                  </a:cubicBezTo>
                  <a:cubicBezTo>
                    <a:pt x="503" y="72"/>
                    <a:pt x="503" y="72"/>
                    <a:pt x="503" y="72"/>
                  </a:cubicBezTo>
                  <a:cubicBezTo>
                    <a:pt x="503" y="74"/>
                    <a:pt x="503" y="76"/>
                    <a:pt x="504" y="77"/>
                  </a:cubicBezTo>
                  <a:cubicBezTo>
                    <a:pt x="504" y="79"/>
                    <a:pt x="505" y="82"/>
                    <a:pt x="505" y="82"/>
                  </a:cubicBezTo>
                  <a:cubicBezTo>
                    <a:pt x="505" y="82"/>
                    <a:pt x="504" y="85"/>
                    <a:pt x="504" y="87"/>
                  </a:cubicBezTo>
                  <a:cubicBezTo>
                    <a:pt x="503" y="88"/>
                    <a:pt x="503" y="91"/>
                    <a:pt x="503" y="92"/>
                  </a:cubicBezTo>
                  <a:cubicBezTo>
                    <a:pt x="503" y="93"/>
                    <a:pt x="503" y="94"/>
                    <a:pt x="503" y="95"/>
                  </a:cubicBezTo>
                  <a:cubicBezTo>
                    <a:pt x="503" y="97"/>
                    <a:pt x="504" y="100"/>
                    <a:pt x="505" y="101"/>
                  </a:cubicBezTo>
                  <a:cubicBezTo>
                    <a:pt x="505" y="102"/>
                    <a:pt x="510" y="105"/>
                    <a:pt x="510" y="105"/>
                  </a:cubicBezTo>
                  <a:cubicBezTo>
                    <a:pt x="510" y="105"/>
                    <a:pt x="510" y="105"/>
                    <a:pt x="509" y="106"/>
                  </a:cubicBezTo>
                  <a:cubicBezTo>
                    <a:pt x="509" y="106"/>
                    <a:pt x="509" y="107"/>
                    <a:pt x="510" y="107"/>
                  </a:cubicBezTo>
                  <a:cubicBezTo>
                    <a:pt x="512" y="107"/>
                    <a:pt x="515" y="106"/>
                    <a:pt x="515" y="106"/>
                  </a:cubicBezTo>
                  <a:cubicBezTo>
                    <a:pt x="515" y="106"/>
                    <a:pt x="515" y="97"/>
                    <a:pt x="514" y="94"/>
                  </a:cubicBezTo>
                  <a:cubicBezTo>
                    <a:pt x="513" y="90"/>
                    <a:pt x="518" y="86"/>
                    <a:pt x="518" y="86"/>
                  </a:cubicBezTo>
                  <a:cubicBezTo>
                    <a:pt x="525" y="79"/>
                    <a:pt x="525" y="79"/>
                    <a:pt x="525" y="79"/>
                  </a:cubicBezTo>
                  <a:cubicBezTo>
                    <a:pt x="524" y="71"/>
                    <a:pt x="524" y="71"/>
                    <a:pt x="524" y="71"/>
                  </a:cubicBezTo>
                  <a:cubicBezTo>
                    <a:pt x="532" y="72"/>
                    <a:pt x="532" y="72"/>
                    <a:pt x="532" y="72"/>
                  </a:cubicBezTo>
                  <a:cubicBezTo>
                    <a:pt x="532" y="72"/>
                    <a:pt x="538" y="69"/>
                    <a:pt x="536" y="65"/>
                  </a:cubicBezTo>
                  <a:cubicBezTo>
                    <a:pt x="534" y="60"/>
                    <a:pt x="532" y="52"/>
                    <a:pt x="530" y="54"/>
                  </a:cubicBezTo>
                  <a:cubicBezTo>
                    <a:pt x="527" y="56"/>
                    <a:pt x="522" y="62"/>
                    <a:pt x="522" y="62"/>
                  </a:cubicBezTo>
                  <a:cubicBezTo>
                    <a:pt x="521" y="52"/>
                    <a:pt x="521" y="52"/>
                    <a:pt x="521" y="52"/>
                  </a:cubicBezTo>
                  <a:cubicBezTo>
                    <a:pt x="513" y="55"/>
                    <a:pt x="513" y="55"/>
                    <a:pt x="513" y="55"/>
                  </a:cubicBezTo>
                  <a:cubicBezTo>
                    <a:pt x="505" y="53"/>
                    <a:pt x="505" y="53"/>
                    <a:pt x="505" y="53"/>
                  </a:cubicBezTo>
                  <a:cubicBezTo>
                    <a:pt x="505" y="53"/>
                    <a:pt x="502" y="49"/>
                    <a:pt x="499" y="50"/>
                  </a:cubicBezTo>
                  <a:cubicBezTo>
                    <a:pt x="496" y="50"/>
                    <a:pt x="491" y="50"/>
                    <a:pt x="491" y="50"/>
                  </a:cubicBezTo>
                  <a:cubicBezTo>
                    <a:pt x="491" y="50"/>
                    <a:pt x="487" y="47"/>
                    <a:pt x="489" y="46"/>
                  </a:cubicBezTo>
                  <a:cubicBezTo>
                    <a:pt x="492" y="46"/>
                    <a:pt x="498" y="47"/>
                    <a:pt x="501" y="46"/>
                  </a:cubicBezTo>
                  <a:cubicBezTo>
                    <a:pt x="503" y="46"/>
                    <a:pt x="519" y="42"/>
                    <a:pt x="519" y="42"/>
                  </a:cubicBezTo>
                  <a:cubicBezTo>
                    <a:pt x="520" y="35"/>
                    <a:pt x="520" y="35"/>
                    <a:pt x="520" y="35"/>
                  </a:cubicBezTo>
                  <a:cubicBezTo>
                    <a:pt x="527" y="29"/>
                    <a:pt x="527" y="29"/>
                    <a:pt x="527" y="29"/>
                  </a:cubicBezTo>
                  <a:cubicBezTo>
                    <a:pt x="515" y="20"/>
                    <a:pt x="515" y="20"/>
                    <a:pt x="515" y="20"/>
                  </a:cubicBezTo>
                  <a:cubicBezTo>
                    <a:pt x="510" y="12"/>
                    <a:pt x="510" y="12"/>
                    <a:pt x="510" y="12"/>
                  </a:cubicBezTo>
                  <a:cubicBezTo>
                    <a:pt x="510" y="12"/>
                    <a:pt x="509" y="9"/>
                    <a:pt x="507" y="9"/>
                  </a:cubicBezTo>
                  <a:cubicBezTo>
                    <a:pt x="504" y="9"/>
                    <a:pt x="496" y="13"/>
                    <a:pt x="496" y="13"/>
                  </a:cubicBezTo>
                  <a:cubicBezTo>
                    <a:pt x="490" y="9"/>
                    <a:pt x="490" y="9"/>
                    <a:pt x="490" y="9"/>
                  </a:cubicBezTo>
                  <a:cubicBezTo>
                    <a:pt x="481" y="10"/>
                    <a:pt x="481" y="10"/>
                    <a:pt x="481" y="10"/>
                  </a:cubicBezTo>
                  <a:cubicBezTo>
                    <a:pt x="468" y="6"/>
                    <a:pt x="468" y="6"/>
                    <a:pt x="468" y="6"/>
                  </a:cubicBezTo>
                  <a:cubicBezTo>
                    <a:pt x="468" y="9"/>
                    <a:pt x="468" y="9"/>
                    <a:pt x="468" y="9"/>
                  </a:cubicBezTo>
                  <a:cubicBezTo>
                    <a:pt x="468" y="9"/>
                    <a:pt x="464" y="8"/>
                    <a:pt x="463" y="6"/>
                  </a:cubicBezTo>
                  <a:cubicBezTo>
                    <a:pt x="463" y="4"/>
                    <a:pt x="463" y="2"/>
                    <a:pt x="463" y="2"/>
                  </a:cubicBezTo>
                  <a:cubicBezTo>
                    <a:pt x="458" y="3"/>
                    <a:pt x="458" y="3"/>
                    <a:pt x="458" y="3"/>
                  </a:cubicBezTo>
                  <a:cubicBezTo>
                    <a:pt x="456" y="3"/>
                    <a:pt x="456" y="3"/>
                    <a:pt x="456" y="3"/>
                  </a:cubicBezTo>
                  <a:cubicBezTo>
                    <a:pt x="450" y="0"/>
                    <a:pt x="450" y="0"/>
                    <a:pt x="450" y="0"/>
                  </a:cubicBezTo>
                  <a:cubicBezTo>
                    <a:pt x="447" y="6"/>
                    <a:pt x="447" y="6"/>
                    <a:pt x="447" y="6"/>
                  </a:cubicBezTo>
                  <a:cubicBezTo>
                    <a:pt x="451" y="13"/>
                    <a:pt x="451" y="13"/>
                    <a:pt x="451" y="13"/>
                  </a:cubicBezTo>
                  <a:cubicBezTo>
                    <a:pt x="447" y="21"/>
                    <a:pt x="447" y="21"/>
                    <a:pt x="447" y="21"/>
                  </a:cubicBezTo>
                  <a:cubicBezTo>
                    <a:pt x="450" y="26"/>
                    <a:pt x="450" y="26"/>
                    <a:pt x="450" y="26"/>
                  </a:cubicBezTo>
                  <a:cubicBezTo>
                    <a:pt x="450" y="33"/>
                    <a:pt x="450" y="33"/>
                    <a:pt x="450" y="33"/>
                  </a:cubicBezTo>
                  <a:cubicBezTo>
                    <a:pt x="446" y="41"/>
                    <a:pt x="446" y="41"/>
                    <a:pt x="446" y="41"/>
                  </a:cubicBezTo>
                  <a:cubicBezTo>
                    <a:pt x="440" y="36"/>
                    <a:pt x="440" y="36"/>
                    <a:pt x="440" y="36"/>
                  </a:cubicBezTo>
                  <a:cubicBezTo>
                    <a:pt x="441" y="29"/>
                    <a:pt x="441" y="29"/>
                    <a:pt x="441" y="29"/>
                  </a:cubicBezTo>
                  <a:cubicBezTo>
                    <a:pt x="444" y="21"/>
                    <a:pt x="444" y="21"/>
                    <a:pt x="444" y="21"/>
                  </a:cubicBezTo>
                  <a:cubicBezTo>
                    <a:pt x="440" y="13"/>
                    <a:pt x="440" y="13"/>
                    <a:pt x="440" y="13"/>
                  </a:cubicBezTo>
                  <a:cubicBezTo>
                    <a:pt x="432" y="20"/>
                    <a:pt x="432" y="20"/>
                    <a:pt x="432" y="20"/>
                  </a:cubicBezTo>
                  <a:cubicBezTo>
                    <a:pt x="432" y="30"/>
                    <a:pt x="432" y="30"/>
                    <a:pt x="432" y="30"/>
                  </a:cubicBezTo>
                  <a:cubicBezTo>
                    <a:pt x="428" y="37"/>
                    <a:pt x="428" y="37"/>
                    <a:pt x="428" y="37"/>
                  </a:cubicBezTo>
                  <a:cubicBezTo>
                    <a:pt x="428" y="46"/>
                    <a:pt x="428" y="46"/>
                    <a:pt x="428" y="46"/>
                  </a:cubicBezTo>
                  <a:cubicBezTo>
                    <a:pt x="426" y="53"/>
                    <a:pt x="426" y="53"/>
                    <a:pt x="426" y="53"/>
                  </a:cubicBezTo>
                  <a:cubicBezTo>
                    <a:pt x="425" y="62"/>
                    <a:pt x="425" y="62"/>
                    <a:pt x="425" y="62"/>
                  </a:cubicBezTo>
                  <a:cubicBezTo>
                    <a:pt x="425" y="62"/>
                    <a:pt x="425" y="64"/>
                    <a:pt x="423" y="64"/>
                  </a:cubicBezTo>
                  <a:cubicBezTo>
                    <a:pt x="421" y="65"/>
                    <a:pt x="417" y="63"/>
                    <a:pt x="417" y="63"/>
                  </a:cubicBezTo>
                  <a:cubicBezTo>
                    <a:pt x="417" y="50"/>
                    <a:pt x="417" y="50"/>
                    <a:pt x="417" y="50"/>
                  </a:cubicBezTo>
                  <a:cubicBezTo>
                    <a:pt x="419" y="43"/>
                    <a:pt x="419" y="43"/>
                    <a:pt x="419" y="43"/>
                  </a:cubicBezTo>
                  <a:cubicBezTo>
                    <a:pt x="422" y="37"/>
                    <a:pt x="422" y="37"/>
                    <a:pt x="422" y="37"/>
                  </a:cubicBezTo>
                  <a:cubicBezTo>
                    <a:pt x="426" y="29"/>
                    <a:pt x="426" y="29"/>
                    <a:pt x="426" y="29"/>
                  </a:cubicBezTo>
                  <a:cubicBezTo>
                    <a:pt x="426" y="29"/>
                    <a:pt x="426" y="24"/>
                    <a:pt x="425" y="23"/>
                  </a:cubicBezTo>
                  <a:cubicBezTo>
                    <a:pt x="425" y="23"/>
                    <a:pt x="423" y="22"/>
                    <a:pt x="424" y="22"/>
                  </a:cubicBezTo>
                  <a:cubicBezTo>
                    <a:pt x="424" y="21"/>
                    <a:pt x="428" y="17"/>
                    <a:pt x="428" y="17"/>
                  </a:cubicBezTo>
                  <a:cubicBezTo>
                    <a:pt x="428" y="17"/>
                    <a:pt x="428" y="14"/>
                    <a:pt x="425" y="12"/>
                  </a:cubicBezTo>
                  <a:cubicBezTo>
                    <a:pt x="423" y="11"/>
                    <a:pt x="421" y="9"/>
                    <a:pt x="419" y="10"/>
                  </a:cubicBezTo>
                  <a:cubicBezTo>
                    <a:pt x="418" y="11"/>
                    <a:pt x="413" y="13"/>
                    <a:pt x="413" y="14"/>
                  </a:cubicBezTo>
                  <a:cubicBezTo>
                    <a:pt x="412" y="15"/>
                    <a:pt x="413" y="17"/>
                    <a:pt x="414" y="18"/>
                  </a:cubicBezTo>
                  <a:cubicBezTo>
                    <a:pt x="415" y="18"/>
                    <a:pt x="416" y="19"/>
                    <a:pt x="417" y="19"/>
                  </a:cubicBezTo>
                  <a:cubicBezTo>
                    <a:pt x="417" y="20"/>
                    <a:pt x="418" y="23"/>
                    <a:pt x="417" y="24"/>
                  </a:cubicBezTo>
                  <a:cubicBezTo>
                    <a:pt x="416" y="25"/>
                    <a:pt x="417" y="28"/>
                    <a:pt x="414" y="27"/>
                  </a:cubicBezTo>
                  <a:cubicBezTo>
                    <a:pt x="412" y="26"/>
                    <a:pt x="406" y="22"/>
                    <a:pt x="406" y="22"/>
                  </a:cubicBezTo>
                  <a:cubicBezTo>
                    <a:pt x="405" y="22"/>
                    <a:pt x="406" y="18"/>
                    <a:pt x="404" y="22"/>
                  </a:cubicBezTo>
                  <a:cubicBezTo>
                    <a:pt x="402" y="25"/>
                    <a:pt x="401" y="26"/>
                    <a:pt x="402" y="28"/>
                  </a:cubicBezTo>
                  <a:cubicBezTo>
                    <a:pt x="403" y="30"/>
                    <a:pt x="404" y="30"/>
                    <a:pt x="404" y="31"/>
                  </a:cubicBezTo>
                  <a:cubicBezTo>
                    <a:pt x="404" y="32"/>
                    <a:pt x="400" y="32"/>
                    <a:pt x="400" y="33"/>
                  </a:cubicBezTo>
                  <a:cubicBezTo>
                    <a:pt x="400" y="34"/>
                    <a:pt x="399" y="35"/>
                    <a:pt x="401" y="37"/>
                  </a:cubicBezTo>
                  <a:cubicBezTo>
                    <a:pt x="403" y="38"/>
                    <a:pt x="405" y="39"/>
                    <a:pt x="405" y="39"/>
                  </a:cubicBezTo>
                  <a:cubicBezTo>
                    <a:pt x="405" y="39"/>
                    <a:pt x="407" y="42"/>
                    <a:pt x="406" y="42"/>
                  </a:cubicBezTo>
                  <a:cubicBezTo>
                    <a:pt x="406" y="43"/>
                    <a:pt x="400" y="42"/>
                    <a:pt x="400" y="43"/>
                  </a:cubicBezTo>
                  <a:cubicBezTo>
                    <a:pt x="400" y="44"/>
                    <a:pt x="400" y="46"/>
                    <a:pt x="400" y="47"/>
                  </a:cubicBezTo>
                  <a:cubicBezTo>
                    <a:pt x="400" y="48"/>
                    <a:pt x="400" y="50"/>
                    <a:pt x="400" y="50"/>
                  </a:cubicBezTo>
                  <a:cubicBezTo>
                    <a:pt x="400" y="51"/>
                    <a:pt x="396" y="51"/>
                    <a:pt x="395" y="52"/>
                  </a:cubicBezTo>
                  <a:cubicBezTo>
                    <a:pt x="393" y="53"/>
                    <a:pt x="392" y="56"/>
                    <a:pt x="392" y="58"/>
                  </a:cubicBezTo>
                  <a:cubicBezTo>
                    <a:pt x="391" y="60"/>
                    <a:pt x="391" y="62"/>
                    <a:pt x="391" y="63"/>
                  </a:cubicBezTo>
                  <a:cubicBezTo>
                    <a:pt x="391" y="64"/>
                    <a:pt x="389" y="66"/>
                    <a:pt x="389" y="66"/>
                  </a:cubicBezTo>
                  <a:cubicBezTo>
                    <a:pt x="389" y="66"/>
                    <a:pt x="389" y="67"/>
                    <a:pt x="387" y="66"/>
                  </a:cubicBezTo>
                  <a:cubicBezTo>
                    <a:pt x="385" y="66"/>
                    <a:pt x="378" y="62"/>
                    <a:pt x="377" y="62"/>
                  </a:cubicBezTo>
                  <a:cubicBezTo>
                    <a:pt x="375" y="62"/>
                    <a:pt x="373" y="63"/>
                    <a:pt x="373" y="65"/>
                  </a:cubicBezTo>
                  <a:cubicBezTo>
                    <a:pt x="373" y="66"/>
                    <a:pt x="376" y="69"/>
                    <a:pt x="377" y="69"/>
                  </a:cubicBezTo>
                  <a:cubicBezTo>
                    <a:pt x="377" y="69"/>
                    <a:pt x="382" y="70"/>
                    <a:pt x="383" y="71"/>
                  </a:cubicBezTo>
                  <a:cubicBezTo>
                    <a:pt x="383" y="72"/>
                    <a:pt x="383" y="79"/>
                    <a:pt x="383" y="79"/>
                  </a:cubicBezTo>
                  <a:cubicBezTo>
                    <a:pt x="383" y="79"/>
                    <a:pt x="387" y="87"/>
                    <a:pt x="380" y="80"/>
                  </a:cubicBezTo>
                  <a:cubicBezTo>
                    <a:pt x="372" y="73"/>
                    <a:pt x="372" y="72"/>
                    <a:pt x="371" y="71"/>
                  </a:cubicBezTo>
                  <a:cubicBezTo>
                    <a:pt x="370" y="71"/>
                    <a:pt x="363" y="69"/>
                    <a:pt x="363" y="69"/>
                  </a:cubicBezTo>
                  <a:cubicBezTo>
                    <a:pt x="363" y="69"/>
                    <a:pt x="362" y="66"/>
                    <a:pt x="361" y="69"/>
                  </a:cubicBezTo>
                  <a:cubicBezTo>
                    <a:pt x="360" y="71"/>
                    <a:pt x="363" y="76"/>
                    <a:pt x="363" y="76"/>
                  </a:cubicBezTo>
                  <a:cubicBezTo>
                    <a:pt x="362" y="75"/>
                    <a:pt x="362" y="75"/>
                    <a:pt x="362" y="75"/>
                  </a:cubicBezTo>
                  <a:cubicBezTo>
                    <a:pt x="362" y="75"/>
                    <a:pt x="359" y="73"/>
                    <a:pt x="357" y="72"/>
                  </a:cubicBezTo>
                  <a:cubicBezTo>
                    <a:pt x="356" y="70"/>
                    <a:pt x="353" y="72"/>
                    <a:pt x="353" y="72"/>
                  </a:cubicBezTo>
                  <a:cubicBezTo>
                    <a:pt x="353" y="72"/>
                    <a:pt x="352" y="73"/>
                    <a:pt x="350" y="75"/>
                  </a:cubicBezTo>
                  <a:cubicBezTo>
                    <a:pt x="349" y="76"/>
                    <a:pt x="345" y="72"/>
                    <a:pt x="349" y="77"/>
                  </a:cubicBezTo>
                  <a:cubicBezTo>
                    <a:pt x="352" y="81"/>
                    <a:pt x="355" y="82"/>
                    <a:pt x="356" y="83"/>
                  </a:cubicBezTo>
                  <a:cubicBezTo>
                    <a:pt x="356" y="83"/>
                    <a:pt x="360" y="84"/>
                    <a:pt x="361" y="85"/>
                  </a:cubicBezTo>
                  <a:cubicBezTo>
                    <a:pt x="362" y="86"/>
                    <a:pt x="362" y="89"/>
                    <a:pt x="362" y="90"/>
                  </a:cubicBezTo>
                  <a:cubicBezTo>
                    <a:pt x="362" y="90"/>
                    <a:pt x="365" y="94"/>
                    <a:pt x="360" y="91"/>
                  </a:cubicBezTo>
                  <a:cubicBezTo>
                    <a:pt x="355" y="87"/>
                    <a:pt x="355" y="86"/>
                    <a:pt x="353" y="86"/>
                  </a:cubicBezTo>
                  <a:cubicBezTo>
                    <a:pt x="352" y="86"/>
                    <a:pt x="350" y="88"/>
                    <a:pt x="350" y="88"/>
                  </a:cubicBezTo>
                  <a:cubicBezTo>
                    <a:pt x="350" y="88"/>
                    <a:pt x="344" y="87"/>
                    <a:pt x="344" y="84"/>
                  </a:cubicBezTo>
                  <a:cubicBezTo>
                    <a:pt x="343" y="81"/>
                    <a:pt x="345" y="76"/>
                    <a:pt x="341" y="77"/>
                  </a:cubicBezTo>
                  <a:cubicBezTo>
                    <a:pt x="336" y="77"/>
                    <a:pt x="335" y="79"/>
                    <a:pt x="335" y="80"/>
                  </a:cubicBezTo>
                  <a:cubicBezTo>
                    <a:pt x="335" y="81"/>
                    <a:pt x="332" y="82"/>
                    <a:pt x="335" y="85"/>
                  </a:cubicBezTo>
                  <a:cubicBezTo>
                    <a:pt x="338" y="88"/>
                    <a:pt x="340" y="90"/>
                    <a:pt x="341" y="90"/>
                  </a:cubicBezTo>
                  <a:cubicBezTo>
                    <a:pt x="341" y="90"/>
                    <a:pt x="347" y="90"/>
                    <a:pt x="344" y="91"/>
                  </a:cubicBezTo>
                  <a:cubicBezTo>
                    <a:pt x="342" y="93"/>
                    <a:pt x="338" y="93"/>
                    <a:pt x="337" y="93"/>
                  </a:cubicBezTo>
                  <a:cubicBezTo>
                    <a:pt x="336" y="93"/>
                    <a:pt x="337" y="92"/>
                    <a:pt x="336" y="93"/>
                  </a:cubicBezTo>
                  <a:cubicBezTo>
                    <a:pt x="334" y="94"/>
                    <a:pt x="329" y="99"/>
                    <a:pt x="329" y="99"/>
                  </a:cubicBezTo>
                  <a:cubicBezTo>
                    <a:pt x="329" y="99"/>
                    <a:pt x="328" y="97"/>
                    <a:pt x="328" y="96"/>
                  </a:cubicBezTo>
                  <a:cubicBezTo>
                    <a:pt x="328" y="95"/>
                    <a:pt x="332" y="93"/>
                    <a:pt x="332" y="91"/>
                  </a:cubicBezTo>
                  <a:cubicBezTo>
                    <a:pt x="332" y="89"/>
                    <a:pt x="330" y="82"/>
                    <a:pt x="330" y="82"/>
                  </a:cubicBezTo>
                  <a:cubicBezTo>
                    <a:pt x="330" y="82"/>
                    <a:pt x="326" y="80"/>
                    <a:pt x="326" y="80"/>
                  </a:cubicBezTo>
                  <a:cubicBezTo>
                    <a:pt x="325" y="79"/>
                    <a:pt x="322" y="77"/>
                    <a:pt x="321" y="78"/>
                  </a:cubicBezTo>
                  <a:cubicBezTo>
                    <a:pt x="320" y="79"/>
                    <a:pt x="318" y="82"/>
                    <a:pt x="320" y="84"/>
                  </a:cubicBezTo>
                  <a:cubicBezTo>
                    <a:pt x="322" y="87"/>
                    <a:pt x="324" y="89"/>
                    <a:pt x="323" y="89"/>
                  </a:cubicBezTo>
                  <a:cubicBezTo>
                    <a:pt x="321" y="90"/>
                    <a:pt x="320" y="91"/>
                    <a:pt x="319" y="90"/>
                  </a:cubicBezTo>
                  <a:cubicBezTo>
                    <a:pt x="318" y="90"/>
                    <a:pt x="316" y="88"/>
                    <a:pt x="313" y="89"/>
                  </a:cubicBezTo>
                  <a:cubicBezTo>
                    <a:pt x="310" y="90"/>
                    <a:pt x="307" y="96"/>
                    <a:pt x="307" y="96"/>
                  </a:cubicBezTo>
                  <a:cubicBezTo>
                    <a:pt x="307" y="96"/>
                    <a:pt x="310" y="102"/>
                    <a:pt x="311" y="103"/>
                  </a:cubicBezTo>
                  <a:cubicBezTo>
                    <a:pt x="312" y="103"/>
                    <a:pt x="313" y="105"/>
                    <a:pt x="313" y="107"/>
                  </a:cubicBezTo>
                  <a:cubicBezTo>
                    <a:pt x="312" y="109"/>
                    <a:pt x="313" y="106"/>
                    <a:pt x="311" y="107"/>
                  </a:cubicBezTo>
                  <a:cubicBezTo>
                    <a:pt x="308" y="108"/>
                    <a:pt x="307" y="109"/>
                    <a:pt x="305" y="109"/>
                  </a:cubicBezTo>
                  <a:cubicBezTo>
                    <a:pt x="303" y="109"/>
                    <a:pt x="298" y="115"/>
                    <a:pt x="298" y="115"/>
                  </a:cubicBezTo>
                  <a:cubicBezTo>
                    <a:pt x="301" y="119"/>
                    <a:pt x="301" y="119"/>
                    <a:pt x="301" y="119"/>
                  </a:cubicBezTo>
                  <a:cubicBezTo>
                    <a:pt x="301" y="119"/>
                    <a:pt x="293" y="122"/>
                    <a:pt x="291" y="123"/>
                  </a:cubicBezTo>
                  <a:cubicBezTo>
                    <a:pt x="290" y="123"/>
                    <a:pt x="294" y="122"/>
                    <a:pt x="289" y="123"/>
                  </a:cubicBezTo>
                  <a:cubicBezTo>
                    <a:pt x="285" y="125"/>
                    <a:pt x="282" y="129"/>
                    <a:pt x="281" y="131"/>
                  </a:cubicBezTo>
                  <a:cubicBezTo>
                    <a:pt x="281" y="132"/>
                    <a:pt x="277" y="132"/>
                    <a:pt x="277" y="135"/>
                  </a:cubicBezTo>
                  <a:cubicBezTo>
                    <a:pt x="277" y="137"/>
                    <a:pt x="278" y="141"/>
                    <a:pt x="277" y="142"/>
                  </a:cubicBezTo>
                  <a:cubicBezTo>
                    <a:pt x="277" y="143"/>
                    <a:pt x="277" y="143"/>
                    <a:pt x="277" y="145"/>
                  </a:cubicBezTo>
                  <a:cubicBezTo>
                    <a:pt x="277" y="147"/>
                    <a:pt x="276" y="149"/>
                    <a:pt x="279" y="149"/>
                  </a:cubicBezTo>
                  <a:cubicBezTo>
                    <a:pt x="282" y="149"/>
                    <a:pt x="286" y="147"/>
                    <a:pt x="287" y="146"/>
                  </a:cubicBezTo>
                  <a:cubicBezTo>
                    <a:pt x="287" y="145"/>
                    <a:pt x="288" y="141"/>
                    <a:pt x="289" y="143"/>
                  </a:cubicBezTo>
                  <a:cubicBezTo>
                    <a:pt x="291" y="144"/>
                    <a:pt x="291" y="148"/>
                    <a:pt x="291" y="148"/>
                  </a:cubicBezTo>
                  <a:cubicBezTo>
                    <a:pt x="291" y="148"/>
                    <a:pt x="291" y="152"/>
                    <a:pt x="291" y="153"/>
                  </a:cubicBezTo>
                  <a:cubicBezTo>
                    <a:pt x="290" y="155"/>
                    <a:pt x="297" y="153"/>
                    <a:pt x="290" y="156"/>
                  </a:cubicBezTo>
                  <a:cubicBezTo>
                    <a:pt x="283" y="160"/>
                    <a:pt x="281" y="160"/>
                    <a:pt x="281" y="161"/>
                  </a:cubicBezTo>
                  <a:cubicBezTo>
                    <a:pt x="281" y="163"/>
                    <a:pt x="285" y="168"/>
                    <a:pt x="280" y="166"/>
                  </a:cubicBezTo>
                  <a:cubicBezTo>
                    <a:pt x="275" y="165"/>
                    <a:pt x="275" y="166"/>
                    <a:pt x="275" y="165"/>
                  </a:cubicBezTo>
                  <a:cubicBezTo>
                    <a:pt x="274" y="164"/>
                    <a:pt x="276" y="170"/>
                    <a:pt x="270" y="161"/>
                  </a:cubicBezTo>
                  <a:cubicBezTo>
                    <a:pt x="264" y="152"/>
                    <a:pt x="264" y="153"/>
                    <a:pt x="264" y="151"/>
                  </a:cubicBezTo>
                  <a:cubicBezTo>
                    <a:pt x="264" y="149"/>
                    <a:pt x="263" y="142"/>
                    <a:pt x="263" y="142"/>
                  </a:cubicBezTo>
                  <a:cubicBezTo>
                    <a:pt x="263" y="142"/>
                    <a:pt x="262" y="135"/>
                    <a:pt x="259" y="138"/>
                  </a:cubicBezTo>
                  <a:cubicBezTo>
                    <a:pt x="255" y="141"/>
                    <a:pt x="255" y="146"/>
                    <a:pt x="255" y="146"/>
                  </a:cubicBezTo>
                  <a:cubicBezTo>
                    <a:pt x="255" y="146"/>
                    <a:pt x="250" y="151"/>
                    <a:pt x="249" y="152"/>
                  </a:cubicBezTo>
                  <a:cubicBezTo>
                    <a:pt x="248" y="152"/>
                    <a:pt x="246" y="152"/>
                    <a:pt x="243" y="154"/>
                  </a:cubicBezTo>
                  <a:cubicBezTo>
                    <a:pt x="241" y="157"/>
                    <a:pt x="234" y="167"/>
                    <a:pt x="234" y="167"/>
                  </a:cubicBezTo>
                  <a:cubicBezTo>
                    <a:pt x="234" y="167"/>
                    <a:pt x="230" y="174"/>
                    <a:pt x="231" y="176"/>
                  </a:cubicBezTo>
                  <a:cubicBezTo>
                    <a:pt x="232" y="178"/>
                    <a:pt x="235" y="181"/>
                    <a:pt x="235" y="181"/>
                  </a:cubicBezTo>
                  <a:cubicBezTo>
                    <a:pt x="235" y="181"/>
                    <a:pt x="236" y="180"/>
                    <a:pt x="236" y="183"/>
                  </a:cubicBezTo>
                  <a:cubicBezTo>
                    <a:pt x="236" y="186"/>
                    <a:pt x="241" y="187"/>
                    <a:pt x="241" y="187"/>
                  </a:cubicBezTo>
                  <a:cubicBezTo>
                    <a:pt x="241" y="187"/>
                    <a:pt x="243" y="188"/>
                    <a:pt x="241" y="190"/>
                  </a:cubicBezTo>
                  <a:cubicBezTo>
                    <a:pt x="238" y="192"/>
                    <a:pt x="230" y="193"/>
                    <a:pt x="230" y="193"/>
                  </a:cubicBezTo>
                  <a:cubicBezTo>
                    <a:pt x="222" y="193"/>
                    <a:pt x="222" y="193"/>
                    <a:pt x="222" y="193"/>
                  </a:cubicBezTo>
                  <a:cubicBezTo>
                    <a:pt x="222" y="193"/>
                    <a:pt x="218" y="198"/>
                    <a:pt x="217" y="198"/>
                  </a:cubicBezTo>
                  <a:cubicBezTo>
                    <a:pt x="215" y="199"/>
                    <a:pt x="212" y="201"/>
                    <a:pt x="211" y="204"/>
                  </a:cubicBezTo>
                  <a:cubicBezTo>
                    <a:pt x="211" y="206"/>
                    <a:pt x="202" y="214"/>
                    <a:pt x="202" y="214"/>
                  </a:cubicBezTo>
                  <a:cubicBezTo>
                    <a:pt x="202" y="214"/>
                    <a:pt x="202" y="217"/>
                    <a:pt x="202" y="218"/>
                  </a:cubicBezTo>
                  <a:cubicBezTo>
                    <a:pt x="202" y="219"/>
                    <a:pt x="198" y="221"/>
                    <a:pt x="200" y="222"/>
                  </a:cubicBezTo>
                  <a:cubicBezTo>
                    <a:pt x="202" y="223"/>
                    <a:pt x="205" y="224"/>
                    <a:pt x="207" y="220"/>
                  </a:cubicBezTo>
                  <a:cubicBezTo>
                    <a:pt x="209" y="217"/>
                    <a:pt x="209" y="212"/>
                    <a:pt x="209" y="212"/>
                  </a:cubicBezTo>
                  <a:cubicBezTo>
                    <a:pt x="209" y="212"/>
                    <a:pt x="211" y="210"/>
                    <a:pt x="213" y="210"/>
                  </a:cubicBezTo>
                  <a:cubicBezTo>
                    <a:pt x="216" y="210"/>
                    <a:pt x="219" y="207"/>
                    <a:pt x="222" y="206"/>
                  </a:cubicBezTo>
                  <a:cubicBezTo>
                    <a:pt x="225" y="206"/>
                    <a:pt x="229" y="201"/>
                    <a:pt x="230" y="201"/>
                  </a:cubicBezTo>
                  <a:cubicBezTo>
                    <a:pt x="232" y="201"/>
                    <a:pt x="231" y="202"/>
                    <a:pt x="235" y="201"/>
                  </a:cubicBezTo>
                  <a:cubicBezTo>
                    <a:pt x="239" y="201"/>
                    <a:pt x="243" y="201"/>
                    <a:pt x="244" y="200"/>
                  </a:cubicBezTo>
                  <a:cubicBezTo>
                    <a:pt x="246" y="199"/>
                    <a:pt x="254" y="204"/>
                    <a:pt x="255" y="205"/>
                  </a:cubicBezTo>
                  <a:cubicBezTo>
                    <a:pt x="255" y="206"/>
                    <a:pt x="248" y="207"/>
                    <a:pt x="251" y="209"/>
                  </a:cubicBezTo>
                  <a:cubicBezTo>
                    <a:pt x="255" y="211"/>
                    <a:pt x="255" y="212"/>
                    <a:pt x="256" y="212"/>
                  </a:cubicBezTo>
                  <a:cubicBezTo>
                    <a:pt x="257" y="212"/>
                    <a:pt x="259" y="211"/>
                    <a:pt x="262" y="210"/>
                  </a:cubicBezTo>
                  <a:cubicBezTo>
                    <a:pt x="264" y="208"/>
                    <a:pt x="260" y="205"/>
                    <a:pt x="266" y="207"/>
                  </a:cubicBezTo>
                  <a:cubicBezTo>
                    <a:pt x="271" y="209"/>
                    <a:pt x="271" y="211"/>
                    <a:pt x="271" y="211"/>
                  </a:cubicBezTo>
                  <a:cubicBezTo>
                    <a:pt x="270" y="213"/>
                    <a:pt x="270" y="213"/>
                    <a:pt x="270" y="213"/>
                  </a:cubicBezTo>
                  <a:cubicBezTo>
                    <a:pt x="266" y="214"/>
                    <a:pt x="266" y="214"/>
                    <a:pt x="266" y="214"/>
                  </a:cubicBezTo>
                  <a:cubicBezTo>
                    <a:pt x="260" y="213"/>
                    <a:pt x="260" y="213"/>
                    <a:pt x="260" y="213"/>
                  </a:cubicBezTo>
                  <a:cubicBezTo>
                    <a:pt x="256" y="215"/>
                    <a:pt x="256" y="215"/>
                    <a:pt x="256" y="215"/>
                  </a:cubicBezTo>
                  <a:cubicBezTo>
                    <a:pt x="256" y="215"/>
                    <a:pt x="255" y="216"/>
                    <a:pt x="254" y="216"/>
                  </a:cubicBezTo>
                  <a:cubicBezTo>
                    <a:pt x="254" y="216"/>
                    <a:pt x="245" y="217"/>
                    <a:pt x="245" y="217"/>
                  </a:cubicBezTo>
                  <a:cubicBezTo>
                    <a:pt x="241" y="223"/>
                    <a:pt x="241" y="223"/>
                    <a:pt x="241" y="223"/>
                  </a:cubicBezTo>
                  <a:cubicBezTo>
                    <a:pt x="241" y="223"/>
                    <a:pt x="244" y="227"/>
                    <a:pt x="244" y="227"/>
                  </a:cubicBezTo>
                  <a:cubicBezTo>
                    <a:pt x="245" y="227"/>
                    <a:pt x="251" y="225"/>
                    <a:pt x="251" y="226"/>
                  </a:cubicBezTo>
                  <a:cubicBezTo>
                    <a:pt x="252" y="226"/>
                    <a:pt x="253" y="228"/>
                    <a:pt x="252" y="229"/>
                  </a:cubicBezTo>
                  <a:cubicBezTo>
                    <a:pt x="252" y="230"/>
                    <a:pt x="248" y="233"/>
                    <a:pt x="248" y="233"/>
                  </a:cubicBezTo>
                  <a:cubicBezTo>
                    <a:pt x="246" y="237"/>
                    <a:pt x="246" y="237"/>
                    <a:pt x="246" y="237"/>
                  </a:cubicBezTo>
                  <a:cubicBezTo>
                    <a:pt x="246" y="237"/>
                    <a:pt x="250" y="238"/>
                    <a:pt x="251" y="238"/>
                  </a:cubicBezTo>
                  <a:cubicBezTo>
                    <a:pt x="251" y="238"/>
                    <a:pt x="257" y="238"/>
                    <a:pt x="256" y="239"/>
                  </a:cubicBezTo>
                  <a:cubicBezTo>
                    <a:pt x="256" y="239"/>
                    <a:pt x="247" y="240"/>
                    <a:pt x="247" y="240"/>
                  </a:cubicBezTo>
                  <a:cubicBezTo>
                    <a:pt x="247" y="240"/>
                    <a:pt x="239" y="239"/>
                    <a:pt x="240" y="239"/>
                  </a:cubicBezTo>
                  <a:cubicBezTo>
                    <a:pt x="240" y="240"/>
                    <a:pt x="239" y="242"/>
                    <a:pt x="239" y="243"/>
                  </a:cubicBezTo>
                  <a:cubicBezTo>
                    <a:pt x="239" y="243"/>
                    <a:pt x="237" y="246"/>
                    <a:pt x="237" y="246"/>
                  </a:cubicBezTo>
                  <a:cubicBezTo>
                    <a:pt x="236" y="246"/>
                    <a:pt x="234" y="246"/>
                    <a:pt x="233" y="247"/>
                  </a:cubicBezTo>
                  <a:cubicBezTo>
                    <a:pt x="233" y="248"/>
                    <a:pt x="232" y="250"/>
                    <a:pt x="232" y="252"/>
                  </a:cubicBezTo>
                  <a:cubicBezTo>
                    <a:pt x="232" y="253"/>
                    <a:pt x="235" y="256"/>
                    <a:pt x="235" y="256"/>
                  </a:cubicBezTo>
                  <a:cubicBezTo>
                    <a:pt x="234" y="258"/>
                    <a:pt x="234" y="258"/>
                    <a:pt x="234" y="258"/>
                  </a:cubicBezTo>
                  <a:cubicBezTo>
                    <a:pt x="230" y="262"/>
                    <a:pt x="230" y="262"/>
                    <a:pt x="230" y="262"/>
                  </a:cubicBezTo>
                  <a:cubicBezTo>
                    <a:pt x="230" y="262"/>
                    <a:pt x="228" y="263"/>
                    <a:pt x="228" y="264"/>
                  </a:cubicBezTo>
                  <a:cubicBezTo>
                    <a:pt x="229" y="264"/>
                    <a:pt x="225" y="266"/>
                    <a:pt x="225" y="266"/>
                  </a:cubicBezTo>
                  <a:cubicBezTo>
                    <a:pt x="218" y="270"/>
                    <a:pt x="218" y="270"/>
                    <a:pt x="218" y="270"/>
                  </a:cubicBezTo>
                  <a:cubicBezTo>
                    <a:pt x="218" y="270"/>
                    <a:pt x="219" y="273"/>
                    <a:pt x="219" y="274"/>
                  </a:cubicBezTo>
                  <a:cubicBezTo>
                    <a:pt x="219" y="274"/>
                    <a:pt x="222" y="276"/>
                    <a:pt x="220" y="278"/>
                  </a:cubicBezTo>
                  <a:cubicBezTo>
                    <a:pt x="218" y="279"/>
                    <a:pt x="216" y="280"/>
                    <a:pt x="215" y="281"/>
                  </a:cubicBezTo>
                  <a:cubicBezTo>
                    <a:pt x="215" y="281"/>
                    <a:pt x="213" y="282"/>
                    <a:pt x="213" y="285"/>
                  </a:cubicBezTo>
                  <a:cubicBezTo>
                    <a:pt x="214" y="287"/>
                    <a:pt x="212" y="290"/>
                    <a:pt x="211" y="290"/>
                  </a:cubicBezTo>
                  <a:cubicBezTo>
                    <a:pt x="211" y="290"/>
                    <a:pt x="209" y="291"/>
                    <a:pt x="209" y="294"/>
                  </a:cubicBezTo>
                  <a:cubicBezTo>
                    <a:pt x="210" y="296"/>
                    <a:pt x="209" y="303"/>
                    <a:pt x="209" y="303"/>
                  </a:cubicBezTo>
                  <a:cubicBezTo>
                    <a:pt x="209" y="303"/>
                    <a:pt x="212" y="307"/>
                    <a:pt x="213" y="307"/>
                  </a:cubicBezTo>
                  <a:cubicBezTo>
                    <a:pt x="213" y="307"/>
                    <a:pt x="218" y="305"/>
                    <a:pt x="219" y="306"/>
                  </a:cubicBezTo>
                  <a:cubicBezTo>
                    <a:pt x="221" y="306"/>
                    <a:pt x="224" y="308"/>
                    <a:pt x="224" y="308"/>
                  </a:cubicBezTo>
                  <a:cubicBezTo>
                    <a:pt x="224" y="308"/>
                    <a:pt x="223" y="313"/>
                    <a:pt x="222" y="314"/>
                  </a:cubicBezTo>
                  <a:cubicBezTo>
                    <a:pt x="221" y="314"/>
                    <a:pt x="215" y="315"/>
                    <a:pt x="215" y="315"/>
                  </a:cubicBezTo>
                  <a:cubicBezTo>
                    <a:pt x="215" y="315"/>
                    <a:pt x="212" y="313"/>
                    <a:pt x="211" y="313"/>
                  </a:cubicBezTo>
                  <a:cubicBezTo>
                    <a:pt x="210" y="314"/>
                    <a:pt x="205" y="319"/>
                    <a:pt x="205" y="319"/>
                  </a:cubicBezTo>
                  <a:cubicBezTo>
                    <a:pt x="205" y="319"/>
                    <a:pt x="205" y="322"/>
                    <a:pt x="204" y="322"/>
                  </a:cubicBezTo>
                  <a:cubicBezTo>
                    <a:pt x="202" y="323"/>
                    <a:pt x="201" y="321"/>
                    <a:pt x="201" y="323"/>
                  </a:cubicBezTo>
                  <a:cubicBezTo>
                    <a:pt x="201" y="324"/>
                    <a:pt x="201" y="327"/>
                    <a:pt x="201" y="328"/>
                  </a:cubicBezTo>
                  <a:cubicBezTo>
                    <a:pt x="201" y="330"/>
                    <a:pt x="201" y="333"/>
                    <a:pt x="201" y="333"/>
                  </a:cubicBezTo>
                  <a:cubicBezTo>
                    <a:pt x="201" y="333"/>
                    <a:pt x="199" y="337"/>
                    <a:pt x="198" y="339"/>
                  </a:cubicBezTo>
                  <a:cubicBezTo>
                    <a:pt x="197" y="341"/>
                    <a:pt x="195" y="346"/>
                    <a:pt x="195" y="347"/>
                  </a:cubicBezTo>
                  <a:cubicBezTo>
                    <a:pt x="196" y="348"/>
                    <a:pt x="198" y="353"/>
                    <a:pt x="198" y="353"/>
                  </a:cubicBezTo>
                  <a:cubicBezTo>
                    <a:pt x="191" y="357"/>
                    <a:pt x="191" y="357"/>
                    <a:pt x="191" y="357"/>
                  </a:cubicBezTo>
                  <a:cubicBezTo>
                    <a:pt x="193" y="362"/>
                    <a:pt x="193" y="362"/>
                    <a:pt x="193" y="362"/>
                  </a:cubicBezTo>
                  <a:cubicBezTo>
                    <a:pt x="193" y="362"/>
                    <a:pt x="194" y="362"/>
                    <a:pt x="194" y="363"/>
                  </a:cubicBezTo>
                  <a:cubicBezTo>
                    <a:pt x="194" y="365"/>
                    <a:pt x="189" y="368"/>
                    <a:pt x="189" y="368"/>
                  </a:cubicBezTo>
                  <a:cubicBezTo>
                    <a:pt x="189" y="368"/>
                    <a:pt x="189" y="373"/>
                    <a:pt x="189" y="374"/>
                  </a:cubicBezTo>
                  <a:cubicBezTo>
                    <a:pt x="189" y="375"/>
                    <a:pt x="184" y="371"/>
                    <a:pt x="184" y="371"/>
                  </a:cubicBezTo>
                  <a:cubicBezTo>
                    <a:pt x="180" y="372"/>
                    <a:pt x="180" y="372"/>
                    <a:pt x="180" y="372"/>
                  </a:cubicBezTo>
                  <a:cubicBezTo>
                    <a:pt x="180" y="376"/>
                    <a:pt x="180" y="376"/>
                    <a:pt x="180" y="376"/>
                  </a:cubicBezTo>
                  <a:cubicBezTo>
                    <a:pt x="178" y="380"/>
                    <a:pt x="178" y="380"/>
                    <a:pt x="178" y="380"/>
                  </a:cubicBezTo>
                  <a:cubicBezTo>
                    <a:pt x="171" y="380"/>
                    <a:pt x="171" y="380"/>
                    <a:pt x="171" y="380"/>
                  </a:cubicBezTo>
                  <a:cubicBezTo>
                    <a:pt x="171" y="380"/>
                    <a:pt x="165" y="384"/>
                    <a:pt x="165" y="384"/>
                  </a:cubicBezTo>
                  <a:cubicBezTo>
                    <a:pt x="166" y="385"/>
                    <a:pt x="163" y="388"/>
                    <a:pt x="166" y="388"/>
                  </a:cubicBezTo>
                  <a:cubicBezTo>
                    <a:pt x="168" y="388"/>
                    <a:pt x="169" y="388"/>
                    <a:pt x="170" y="388"/>
                  </a:cubicBezTo>
                  <a:cubicBezTo>
                    <a:pt x="172" y="387"/>
                    <a:pt x="176" y="385"/>
                    <a:pt x="177" y="385"/>
                  </a:cubicBezTo>
                  <a:cubicBezTo>
                    <a:pt x="178" y="385"/>
                    <a:pt x="181" y="385"/>
                    <a:pt x="179" y="387"/>
                  </a:cubicBezTo>
                  <a:cubicBezTo>
                    <a:pt x="177" y="389"/>
                    <a:pt x="175" y="389"/>
                    <a:pt x="174" y="390"/>
                  </a:cubicBezTo>
                  <a:cubicBezTo>
                    <a:pt x="172" y="391"/>
                    <a:pt x="169" y="391"/>
                    <a:pt x="169" y="394"/>
                  </a:cubicBezTo>
                  <a:cubicBezTo>
                    <a:pt x="169" y="397"/>
                    <a:pt x="168" y="400"/>
                    <a:pt x="168" y="400"/>
                  </a:cubicBezTo>
                  <a:cubicBezTo>
                    <a:pt x="175" y="398"/>
                    <a:pt x="175" y="398"/>
                    <a:pt x="175" y="398"/>
                  </a:cubicBezTo>
                  <a:cubicBezTo>
                    <a:pt x="175" y="398"/>
                    <a:pt x="177" y="397"/>
                    <a:pt x="177" y="400"/>
                  </a:cubicBezTo>
                  <a:cubicBezTo>
                    <a:pt x="178" y="404"/>
                    <a:pt x="175" y="405"/>
                    <a:pt x="173" y="405"/>
                  </a:cubicBezTo>
                  <a:cubicBezTo>
                    <a:pt x="172" y="405"/>
                    <a:pt x="167" y="401"/>
                    <a:pt x="167" y="401"/>
                  </a:cubicBezTo>
                  <a:cubicBezTo>
                    <a:pt x="163" y="404"/>
                    <a:pt x="163" y="404"/>
                    <a:pt x="163" y="404"/>
                  </a:cubicBezTo>
                  <a:cubicBezTo>
                    <a:pt x="163" y="404"/>
                    <a:pt x="162" y="403"/>
                    <a:pt x="158" y="406"/>
                  </a:cubicBezTo>
                  <a:cubicBezTo>
                    <a:pt x="154" y="410"/>
                    <a:pt x="152" y="415"/>
                    <a:pt x="152" y="416"/>
                  </a:cubicBezTo>
                  <a:cubicBezTo>
                    <a:pt x="152" y="417"/>
                    <a:pt x="152" y="419"/>
                    <a:pt x="149" y="421"/>
                  </a:cubicBezTo>
                  <a:cubicBezTo>
                    <a:pt x="147" y="422"/>
                    <a:pt x="144" y="425"/>
                    <a:pt x="144" y="425"/>
                  </a:cubicBezTo>
                  <a:cubicBezTo>
                    <a:pt x="144" y="425"/>
                    <a:pt x="143" y="428"/>
                    <a:pt x="142" y="430"/>
                  </a:cubicBezTo>
                  <a:cubicBezTo>
                    <a:pt x="141" y="432"/>
                    <a:pt x="141" y="432"/>
                    <a:pt x="141" y="432"/>
                  </a:cubicBezTo>
                  <a:cubicBezTo>
                    <a:pt x="145" y="436"/>
                    <a:pt x="145" y="436"/>
                    <a:pt x="145" y="436"/>
                  </a:cubicBezTo>
                  <a:cubicBezTo>
                    <a:pt x="138" y="440"/>
                    <a:pt x="138" y="440"/>
                    <a:pt x="138" y="440"/>
                  </a:cubicBezTo>
                  <a:cubicBezTo>
                    <a:pt x="135" y="442"/>
                    <a:pt x="135" y="442"/>
                    <a:pt x="135" y="442"/>
                  </a:cubicBezTo>
                  <a:cubicBezTo>
                    <a:pt x="135" y="442"/>
                    <a:pt x="129" y="448"/>
                    <a:pt x="133" y="449"/>
                  </a:cubicBezTo>
                  <a:cubicBezTo>
                    <a:pt x="138" y="450"/>
                    <a:pt x="141" y="450"/>
                    <a:pt x="141" y="450"/>
                  </a:cubicBezTo>
                  <a:cubicBezTo>
                    <a:pt x="141" y="450"/>
                    <a:pt x="140" y="456"/>
                    <a:pt x="141" y="456"/>
                  </a:cubicBezTo>
                  <a:cubicBezTo>
                    <a:pt x="142" y="456"/>
                    <a:pt x="151" y="456"/>
                    <a:pt x="151" y="456"/>
                  </a:cubicBezTo>
                  <a:cubicBezTo>
                    <a:pt x="156" y="452"/>
                    <a:pt x="156" y="452"/>
                    <a:pt x="156" y="452"/>
                  </a:cubicBezTo>
                  <a:cubicBezTo>
                    <a:pt x="159" y="450"/>
                    <a:pt x="159" y="450"/>
                    <a:pt x="159" y="450"/>
                  </a:cubicBezTo>
                  <a:cubicBezTo>
                    <a:pt x="161" y="454"/>
                    <a:pt x="161" y="454"/>
                    <a:pt x="161" y="454"/>
                  </a:cubicBezTo>
                  <a:cubicBezTo>
                    <a:pt x="161" y="454"/>
                    <a:pt x="159" y="457"/>
                    <a:pt x="157" y="457"/>
                  </a:cubicBezTo>
                  <a:cubicBezTo>
                    <a:pt x="154" y="457"/>
                    <a:pt x="155" y="457"/>
                    <a:pt x="153" y="459"/>
                  </a:cubicBezTo>
                  <a:cubicBezTo>
                    <a:pt x="150" y="462"/>
                    <a:pt x="149" y="463"/>
                    <a:pt x="147" y="463"/>
                  </a:cubicBezTo>
                  <a:cubicBezTo>
                    <a:pt x="146" y="463"/>
                    <a:pt x="144" y="466"/>
                    <a:pt x="142" y="462"/>
                  </a:cubicBezTo>
                  <a:cubicBezTo>
                    <a:pt x="141" y="459"/>
                    <a:pt x="139" y="456"/>
                    <a:pt x="139" y="456"/>
                  </a:cubicBezTo>
                  <a:cubicBezTo>
                    <a:pt x="130" y="452"/>
                    <a:pt x="130" y="452"/>
                    <a:pt x="130" y="452"/>
                  </a:cubicBezTo>
                  <a:cubicBezTo>
                    <a:pt x="128" y="453"/>
                    <a:pt x="128" y="453"/>
                    <a:pt x="128" y="453"/>
                  </a:cubicBezTo>
                  <a:cubicBezTo>
                    <a:pt x="128" y="453"/>
                    <a:pt x="127" y="457"/>
                    <a:pt x="126" y="457"/>
                  </a:cubicBezTo>
                  <a:cubicBezTo>
                    <a:pt x="125" y="457"/>
                    <a:pt x="119" y="457"/>
                    <a:pt x="117" y="457"/>
                  </a:cubicBezTo>
                  <a:cubicBezTo>
                    <a:pt x="116" y="457"/>
                    <a:pt x="114" y="457"/>
                    <a:pt x="114" y="456"/>
                  </a:cubicBezTo>
                  <a:cubicBezTo>
                    <a:pt x="113" y="454"/>
                    <a:pt x="114" y="454"/>
                    <a:pt x="113" y="453"/>
                  </a:cubicBezTo>
                  <a:cubicBezTo>
                    <a:pt x="112" y="452"/>
                    <a:pt x="110" y="448"/>
                    <a:pt x="108" y="449"/>
                  </a:cubicBezTo>
                  <a:cubicBezTo>
                    <a:pt x="107" y="449"/>
                    <a:pt x="102" y="451"/>
                    <a:pt x="102" y="451"/>
                  </a:cubicBezTo>
                  <a:cubicBezTo>
                    <a:pt x="101" y="459"/>
                    <a:pt x="101" y="459"/>
                    <a:pt x="101" y="459"/>
                  </a:cubicBezTo>
                  <a:cubicBezTo>
                    <a:pt x="101" y="459"/>
                    <a:pt x="98" y="459"/>
                    <a:pt x="99" y="461"/>
                  </a:cubicBezTo>
                  <a:cubicBezTo>
                    <a:pt x="99" y="463"/>
                    <a:pt x="103" y="465"/>
                    <a:pt x="103" y="465"/>
                  </a:cubicBezTo>
                  <a:cubicBezTo>
                    <a:pt x="103" y="465"/>
                    <a:pt x="105" y="467"/>
                    <a:pt x="105" y="468"/>
                  </a:cubicBezTo>
                  <a:cubicBezTo>
                    <a:pt x="106" y="470"/>
                    <a:pt x="103" y="472"/>
                    <a:pt x="103" y="472"/>
                  </a:cubicBezTo>
                  <a:cubicBezTo>
                    <a:pt x="103" y="472"/>
                    <a:pt x="98" y="472"/>
                    <a:pt x="97" y="474"/>
                  </a:cubicBezTo>
                  <a:cubicBezTo>
                    <a:pt x="97" y="475"/>
                    <a:pt x="98" y="478"/>
                    <a:pt x="97" y="478"/>
                  </a:cubicBezTo>
                  <a:cubicBezTo>
                    <a:pt x="96" y="479"/>
                    <a:pt x="95" y="481"/>
                    <a:pt x="95" y="482"/>
                  </a:cubicBezTo>
                  <a:cubicBezTo>
                    <a:pt x="95" y="482"/>
                    <a:pt x="97" y="487"/>
                    <a:pt x="97" y="487"/>
                  </a:cubicBezTo>
                  <a:cubicBezTo>
                    <a:pt x="97" y="487"/>
                    <a:pt x="97" y="491"/>
                    <a:pt x="95" y="489"/>
                  </a:cubicBezTo>
                  <a:cubicBezTo>
                    <a:pt x="93" y="487"/>
                    <a:pt x="87" y="484"/>
                    <a:pt x="87" y="484"/>
                  </a:cubicBezTo>
                  <a:cubicBezTo>
                    <a:pt x="83" y="481"/>
                    <a:pt x="83" y="481"/>
                    <a:pt x="83" y="481"/>
                  </a:cubicBezTo>
                  <a:cubicBezTo>
                    <a:pt x="83" y="481"/>
                    <a:pt x="79" y="484"/>
                    <a:pt x="78" y="484"/>
                  </a:cubicBezTo>
                  <a:cubicBezTo>
                    <a:pt x="78" y="485"/>
                    <a:pt x="71" y="484"/>
                    <a:pt x="69" y="485"/>
                  </a:cubicBezTo>
                  <a:cubicBezTo>
                    <a:pt x="68" y="486"/>
                    <a:pt x="68" y="487"/>
                    <a:pt x="67" y="489"/>
                  </a:cubicBezTo>
                  <a:cubicBezTo>
                    <a:pt x="65" y="491"/>
                    <a:pt x="62" y="491"/>
                    <a:pt x="65" y="494"/>
                  </a:cubicBezTo>
                  <a:cubicBezTo>
                    <a:pt x="67" y="497"/>
                    <a:pt x="72" y="498"/>
                    <a:pt x="72" y="498"/>
                  </a:cubicBezTo>
                  <a:cubicBezTo>
                    <a:pt x="72" y="498"/>
                    <a:pt x="74" y="499"/>
                    <a:pt x="72" y="502"/>
                  </a:cubicBezTo>
                  <a:cubicBezTo>
                    <a:pt x="70" y="506"/>
                    <a:pt x="66" y="503"/>
                    <a:pt x="65" y="503"/>
                  </a:cubicBezTo>
                  <a:cubicBezTo>
                    <a:pt x="64" y="502"/>
                    <a:pt x="60" y="499"/>
                    <a:pt x="59" y="500"/>
                  </a:cubicBezTo>
                  <a:cubicBezTo>
                    <a:pt x="58" y="501"/>
                    <a:pt x="55" y="506"/>
                    <a:pt x="55" y="506"/>
                  </a:cubicBezTo>
                  <a:cubicBezTo>
                    <a:pt x="55" y="506"/>
                    <a:pt x="52" y="507"/>
                    <a:pt x="51" y="506"/>
                  </a:cubicBezTo>
                  <a:cubicBezTo>
                    <a:pt x="50" y="506"/>
                    <a:pt x="47" y="501"/>
                    <a:pt x="46" y="502"/>
                  </a:cubicBezTo>
                  <a:cubicBezTo>
                    <a:pt x="45" y="503"/>
                    <a:pt x="44" y="505"/>
                    <a:pt x="44" y="506"/>
                  </a:cubicBezTo>
                  <a:cubicBezTo>
                    <a:pt x="44" y="507"/>
                    <a:pt x="46" y="509"/>
                    <a:pt x="45" y="510"/>
                  </a:cubicBezTo>
                  <a:cubicBezTo>
                    <a:pt x="45" y="511"/>
                    <a:pt x="40" y="512"/>
                    <a:pt x="39" y="513"/>
                  </a:cubicBezTo>
                  <a:cubicBezTo>
                    <a:pt x="39" y="514"/>
                    <a:pt x="39" y="512"/>
                    <a:pt x="37" y="516"/>
                  </a:cubicBezTo>
                  <a:cubicBezTo>
                    <a:pt x="36" y="520"/>
                    <a:pt x="37" y="520"/>
                    <a:pt x="36" y="520"/>
                  </a:cubicBezTo>
                  <a:cubicBezTo>
                    <a:pt x="34" y="521"/>
                    <a:pt x="30" y="518"/>
                    <a:pt x="30" y="518"/>
                  </a:cubicBezTo>
                  <a:cubicBezTo>
                    <a:pt x="30" y="518"/>
                    <a:pt x="27" y="515"/>
                    <a:pt x="27" y="518"/>
                  </a:cubicBezTo>
                  <a:cubicBezTo>
                    <a:pt x="27" y="522"/>
                    <a:pt x="26" y="526"/>
                    <a:pt x="26" y="526"/>
                  </a:cubicBezTo>
                  <a:cubicBezTo>
                    <a:pt x="29" y="528"/>
                    <a:pt x="29" y="528"/>
                    <a:pt x="29" y="528"/>
                  </a:cubicBezTo>
                  <a:cubicBezTo>
                    <a:pt x="29" y="528"/>
                    <a:pt x="28" y="530"/>
                    <a:pt x="27" y="530"/>
                  </a:cubicBezTo>
                  <a:cubicBezTo>
                    <a:pt x="27" y="530"/>
                    <a:pt x="25" y="529"/>
                    <a:pt x="24" y="527"/>
                  </a:cubicBezTo>
                  <a:cubicBezTo>
                    <a:pt x="23" y="526"/>
                    <a:pt x="24" y="526"/>
                    <a:pt x="21" y="525"/>
                  </a:cubicBezTo>
                  <a:cubicBezTo>
                    <a:pt x="18" y="524"/>
                    <a:pt x="16" y="522"/>
                    <a:pt x="16" y="524"/>
                  </a:cubicBezTo>
                  <a:cubicBezTo>
                    <a:pt x="16" y="525"/>
                    <a:pt x="15" y="527"/>
                    <a:pt x="16" y="528"/>
                  </a:cubicBezTo>
                  <a:cubicBezTo>
                    <a:pt x="17" y="530"/>
                    <a:pt x="19" y="532"/>
                    <a:pt x="19" y="532"/>
                  </a:cubicBezTo>
                  <a:cubicBezTo>
                    <a:pt x="20" y="532"/>
                    <a:pt x="20" y="532"/>
                    <a:pt x="20" y="532"/>
                  </a:cubicBezTo>
                  <a:cubicBezTo>
                    <a:pt x="20" y="532"/>
                    <a:pt x="19" y="535"/>
                    <a:pt x="18" y="535"/>
                  </a:cubicBezTo>
                  <a:cubicBezTo>
                    <a:pt x="17" y="536"/>
                    <a:pt x="16" y="534"/>
                    <a:pt x="15" y="534"/>
                  </a:cubicBezTo>
                  <a:cubicBezTo>
                    <a:pt x="15" y="534"/>
                    <a:pt x="12" y="536"/>
                    <a:pt x="12" y="536"/>
                  </a:cubicBezTo>
                  <a:cubicBezTo>
                    <a:pt x="12" y="536"/>
                    <a:pt x="13" y="538"/>
                    <a:pt x="13" y="539"/>
                  </a:cubicBezTo>
                  <a:cubicBezTo>
                    <a:pt x="13" y="540"/>
                    <a:pt x="10" y="541"/>
                    <a:pt x="10" y="542"/>
                  </a:cubicBezTo>
                  <a:cubicBezTo>
                    <a:pt x="9" y="542"/>
                    <a:pt x="8" y="543"/>
                    <a:pt x="8" y="544"/>
                  </a:cubicBezTo>
                  <a:cubicBezTo>
                    <a:pt x="8" y="545"/>
                    <a:pt x="9" y="548"/>
                    <a:pt x="10" y="547"/>
                  </a:cubicBezTo>
                  <a:cubicBezTo>
                    <a:pt x="11" y="547"/>
                    <a:pt x="16" y="548"/>
                    <a:pt x="16" y="548"/>
                  </a:cubicBezTo>
                  <a:cubicBezTo>
                    <a:pt x="16" y="548"/>
                    <a:pt x="15" y="550"/>
                    <a:pt x="14" y="551"/>
                  </a:cubicBezTo>
                  <a:cubicBezTo>
                    <a:pt x="13" y="551"/>
                    <a:pt x="12" y="553"/>
                    <a:pt x="11" y="554"/>
                  </a:cubicBezTo>
                  <a:cubicBezTo>
                    <a:pt x="10" y="556"/>
                    <a:pt x="12" y="560"/>
                    <a:pt x="14" y="561"/>
                  </a:cubicBezTo>
                  <a:cubicBezTo>
                    <a:pt x="17" y="562"/>
                    <a:pt x="20" y="562"/>
                    <a:pt x="20" y="564"/>
                  </a:cubicBezTo>
                  <a:cubicBezTo>
                    <a:pt x="19" y="565"/>
                    <a:pt x="14" y="569"/>
                    <a:pt x="13" y="570"/>
                  </a:cubicBezTo>
                  <a:cubicBezTo>
                    <a:pt x="12" y="570"/>
                    <a:pt x="10" y="571"/>
                    <a:pt x="10" y="573"/>
                  </a:cubicBezTo>
                  <a:cubicBezTo>
                    <a:pt x="10" y="575"/>
                    <a:pt x="10" y="576"/>
                    <a:pt x="8" y="577"/>
                  </a:cubicBezTo>
                  <a:cubicBezTo>
                    <a:pt x="6" y="578"/>
                    <a:pt x="5" y="577"/>
                    <a:pt x="5" y="580"/>
                  </a:cubicBezTo>
                  <a:cubicBezTo>
                    <a:pt x="5" y="582"/>
                    <a:pt x="6" y="583"/>
                    <a:pt x="7" y="583"/>
                  </a:cubicBezTo>
                  <a:cubicBezTo>
                    <a:pt x="8" y="583"/>
                    <a:pt x="8" y="583"/>
                    <a:pt x="8" y="583"/>
                  </a:cubicBezTo>
                  <a:cubicBezTo>
                    <a:pt x="16" y="582"/>
                    <a:pt x="16" y="582"/>
                    <a:pt x="16" y="582"/>
                  </a:cubicBezTo>
                  <a:cubicBezTo>
                    <a:pt x="16" y="582"/>
                    <a:pt x="15" y="585"/>
                    <a:pt x="15" y="586"/>
                  </a:cubicBezTo>
                  <a:cubicBezTo>
                    <a:pt x="15" y="587"/>
                    <a:pt x="9" y="593"/>
                    <a:pt x="9" y="593"/>
                  </a:cubicBezTo>
                  <a:cubicBezTo>
                    <a:pt x="9" y="593"/>
                    <a:pt x="10" y="596"/>
                    <a:pt x="9" y="596"/>
                  </a:cubicBezTo>
                  <a:cubicBezTo>
                    <a:pt x="7" y="597"/>
                    <a:pt x="5" y="598"/>
                    <a:pt x="4" y="599"/>
                  </a:cubicBezTo>
                  <a:cubicBezTo>
                    <a:pt x="4" y="600"/>
                    <a:pt x="4" y="602"/>
                    <a:pt x="4" y="603"/>
                  </a:cubicBezTo>
                  <a:cubicBezTo>
                    <a:pt x="5" y="605"/>
                    <a:pt x="7" y="608"/>
                    <a:pt x="7" y="609"/>
                  </a:cubicBezTo>
                  <a:cubicBezTo>
                    <a:pt x="8" y="610"/>
                    <a:pt x="6" y="612"/>
                    <a:pt x="6" y="612"/>
                  </a:cubicBezTo>
                  <a:cubicBezTo>
                    <a:pt x="4" y="620"/>
                    <a:pt x="4" y="620"/>
                    <a:pt x="4" y="620"/>
                  </a:cubicBezTo>
                  <a:cubicBezTo>
                    <a:pt x="4" y="620"/>
                    <a:pt x="4" y="624"/>
                    <a:pt x="4" y="625"/>
                  </a:cubicBezTo>
                  <a:cubicBezTo>
                    <a:pt x="4" y="626"/>
                    <a:pt x="0" y="627"/>
                    <a:pt x="2" y="630"/>
                  </a:cubicBezTo>
                  <a:cubicBezTo>
                    <a:pt x="4" y="632"/>
                    <a:pt x="5" y="633"/>
                    <a:pt x="6" y="634"/>
                  </a:cubicBezTo>
                  <a:cubicBezTo>
                    <a:pt x="8" y="634"/>
                    <a:pt x="13" y="634"/>
                    <a:pt x="13" y="635"/>
                  </a:cubicBezTo>
                  <a:cubicBezTo>
                    <a:pt x="13" y="635"/>
                    <a:pt x="13" y="636"/>
                    <a:pt x="10" y="637"/>
                  </a:cubicBezTo>
                  <a:cubicBezTo>
                    <a:pt x="8" y="637"/>
                    <a:pt x="6" y="636"/>
                    <a:pt x="6" y="638"/>
                  </a:cubicBezTo>
                  <a:cubicBezTo>
                    <a:pt x="5" y="639"/>
                    <a:pt x="1" y="645"/>
                    <a:pt x="1" y="645"/>
                  </a:cubicBezTo>
                  <a:cubicBezTo>
                    <a:pt x="6" y="651"/>
                    <a:pt x="6" y="651"/>
                    <a:pt x="6" y="651"/>
                  </a:cubicBezTo>
                  <a:cubicBezTo>
                    <a:pt x="6" y="651"/>
                    <a:pt x="8" y="649"/>
                    <a:pt x="9" y="649"/>
                  </a:cubicBezTo>
                  <a:cubicBezTo>
                    <a:pt x="10" y="648"/>
                    <a:pt x="13" y="649"/>
                    <a:pt x="13" y="650"/>
                  </a:cubicBezTo>
                  <a:cubicBezTo>
                    <a:pt x="13" y="650"/>
                    <a:pt x="11" y="653"/>
                    <a:pt x="10" y="653"/>
                  </a:cubicBezTo>
                  <a:cubicBezTo>
                    <a:pt x="10" y="654"/>
                    <a:pt x="7" y="655"/>
                    <a:pt x="7" y="656"/>
                  </a:cubicBezTo>
                  <a:cubicBezTo>
                    <a:pt x="7" y="656"/>
                    <a:pt x="10" y="660"/>
                    <a:pt x="10" y="660"/>
                  </a:cubicBezTo>
                  <a:cubicBezTo>
                    <a:pt x="10" y="660"/>
                    <a:pt x="12" y="660"/>
                    <a:pt x="12" y="662"/>
                  </a:cubicBezTo>
                  <a:cubicBezTo>
                    <a:pt x="12" y="663"/>
                    <a:pt x="8" y="665"/>
                    <a:pt x="8" y="665"/>
                  </a:cubicBezTo>
                  <a:cubicBezTo>
                    <a:pt x="9" y="668"/>
                    <a:pt x="9" y="668"/>
                    <a:pt x="9" y="668"/>
                  </a:cubicBezTo>
                  <a:cubicBezTo>
                    <a:pt x="6" y="674"/>
                    <a:pt x="6" y="674"/>
                    <a:pt x="6" y="674"/>
                  </a:cubicBezTo>
                  <a:cubicBezTo>
                    <a:pt x="11" y="677"/>
                    <a:pt x="11" y="677"/>
                    <a:pt x="11" y="677"/>
                  </a:cubicBezTo>
                  <a:cubicBezTo>
                    <a:pt x="11" y="677"/>
                    <a:pt x="15" y="677"/>
                    <a:pt x="14" y="680"/>
                  </a:cubicBezTo>
                  <a:cubicBezTo>
                    <a:pt x="12" y="682"/>
                    <a:pt x="9" y="684"/>
                    <a:pt x="9" y="685"/>
                  </a:cubicBezTo>
                  <a:cubicBezTo>
                    <a:pt x="9" y="687"/>
                    <a:pt x="8" y="689"/>
                    <a:pt x="10" y="690"/>
                  </a:cubicBezTo>
                  <a:cubicBezTo>
                    <a:pt x="12" y="690"/>
                    <a:pt x="12" y="691"/>
                    <a:pt x="13" y="690"/>
                  </a:cubicBezTo>
                  <a:cubicBezTo>
                    <a:pt x="15" y="689"/>
                    <a:pt x="17" y="688"/>
                    <a:pt x="17" y="688"/>
                  </a:cubicBezTo>
                  <a:cubicBezTo>
                    <a:pt x="17" y="688"/>
                    <a:pt x="20" y="686"/>
                    <a:pt x="22" y="686"/>
                  </a:cubicBezTo>
                  <a:cubicBezTo>
                    <a:pt x="23" y="686"/>
                    <a:pt x="25" y="687"/>
                    <a:pt x="26" y="688"/>
                  </a:cubicBezTo>
                  <a:cubicBezTo>
                    <a:pt x="26" y="689"/>
                    <a:pt x="26" y="690"/>
                    <a:pt x="27" y="691"/>
                  </a:cubicBezTo>
                  <a:cubicBezTo>
                    <a:pt x="28" y="691"/>
                    <a:pt x="26" y="696"/>
                    <a:pt x="26" y="696"/>
                  </a:cubicBezTo>
                  <a:cubicBezTo>
                    <a:pt x="23" y="700"/>
                    <a:pt x="23" y="700"/>
                    <a:pt x="23" y="700"/>
                  </a:cubicBezTo>
                  <a:cubicBezTo>
                    <a:pt x="23" y="700"/>
                    <a:pt x="26" y="704"/>
                    <a:pt x="25" y="704"/>
                  </a:cubicBezTo>
                  <a:cubicBezTo>
                    <a:pt x="25" y="704"/>
                    <a:pt x="20" y="705"/>
                    <a:pt x="19" y="705"/>
                  </a:cubicBezTo>
                  <a:cubicBezTo>
                    <a:pt x="18" y="705"/>
                    <a:pt x="17" y="704"/>
                    <a:pt x="17" y="706"/>
                  </a:cubicBezTo>
                  <a:cubicBezTo>
                    <a:pt x="16" y="708"/>
                    <a:pt x="13" y="713"/>
                    <a:pt x="13" y="713"/>
                  </a:cubicBezTo>
                  <a:cubicBezTo>
                    <a:pt x="13" y="713"/>
                    <a:pt x="12" y="715"/>
                    <a:pt x="13" y="717"/>
                  </a:cubicBezTo>
                  <a:cubicBezTo>
                    <a:pt x="14" y="719"/>
                    <a:pt x="18" y="726"/>
                    <a:pt x="18" y="726"/>
                  </a:cubicBezTo>
                  <a:cubicBezTo>
                    <a:pt x="18" y="727"/>
                    <a:pt x="20" y="730"/>
                    <a:pt x="23" y="732"/>
                  </a:cubicBezTo>
                  <a:cubicBezTo>
                    <a:pt x="26" y="734"/>
                    <a:pt x="28" y="734"/>
                    <a:pt x="28" y="736"/>
                  </a:cubicBezTo>
                  <a:cubicBezTo>
                    <a:pt x="29" y="738"/>
                    <a:pt x="29" y="738"/>
                    <a:pt x="29" y="738"/>
                  </a:cubicBezTo>
                  <a:cubicBezTo>
                    <a:pt x="33" y="742"/>
                    <a:pt x="33" y="742"/>
                    <a:pt x="33" y="742"/>
                  </a:cubicBezTo>
                  <a:cubicBezTo>
                    <a:pt x="33" y="742"/>
                    <a:pt x="35" y="743"/>
                    <a:pt x="38" y="743"/>
                  </a:cubicBezTo>
                  <a:cubicBezTo>
                    <a:pt x="41" y="744"/>
                    <a:pt x="45" y="744"/>
                    <a:pt x="45" y="745"/>
                  </a:cubicBezTo>
                  <a:cubicBezTo>
                    <a:pt x="46" y="745"/>
                    <a:pt x="42" y="748"/>
                    <a:pt x="42" y="748"/>
                  </a:cubicBezTo>
                  <a:cubicBezTo>
                    <a:pt x="42" y="748"/>
                    <a:pt x="37" y="752"/>
                    <a:pt x="39" y="753"/>
                  </a:cubicBezTo>
                  <a:cubicBezTo>
                    <a:pt x="41" y="754"/>
                    <a:pt x="55" y="757"/>
                    <a:pt x="55" y="757"/>
                  </a:cubicBezTo>
                  <a:cubicBezTo>
                    <a:pt x="55" y="757"/>
                    <a:pt x="57" y="758"/>
                    <a:pt x="57" y="759"/>
                  </a:cubicBezTo>
                  <a:cubicBezTo>
                    <a:pt x="57" y="760"/>
                    <a:pt x="60" y="758"/>
                    <a:pt x="60" y="758"/>
                  </a:cubicBezTo>
                  <a:cubicBezTo>
                    <a:pt x="61" y="757"/>
                    <a:pt x="65" y="759"/>
                    <a:pt x="66" y="759"/>
                  </a:cubicBezTo>
                  <a:cubicBezTo>
                    <a:pt x="66" y="759"/>
                    <a:pt x="72" y="758"/>
                    <a:pt x="72" y="758"/>
                  </a:cubicBezTo>
                  <a:cubicBezTo>
                    <a:pt x="77" y="756"/>
                    <a:pt x="77" y="756"/>
                    <a:pt x="77" y="756"/>
                  </a:cubicBezTo>
                  <a:cubicBezTo>
                    <a:pt x="77" y="756"/>
                    <a:pt x="80" y="751"/>
                    <a:pt x="82" y="752"/>
                  </a:cubicBezTo>
                  <a:cubicBezTo>
                    <a:pt x="85" y="753"/>
                    <a:pt x="84" y="755"/>
                    <a:pt x="86" y="755"/>
                  </a:cubicBezTo>
                  <a:cubicBezTo>
                    <a:pt x="87" y="755"/>
                    <a:pt x="89" y="755"/>
                    <a:pt x="91" y="752"/>
                  </a:cubicBezTo>
                  <a:cubicBezTo>
                    <a:pt x="93" y="750"/>
                    <a:pt x="95" y="748"/>
                    <a:pt x="96" y="747"/>
                  </a:cubicBezTo>
                  <a:cubicBezTo>
                    <a:pt x="97" y="747"/>
                    <a:pt x="109" y="740"/>
                    <a:pt x="109" y="740"/>
                  </a:cubicBezTo>
                  <a:cubicBezTo>
                    <a:pt x="117" y="726"/>
                    <a:pt x="117" y="726"/>
                    <a:pt x="117" y="726"/>
                  </a:cubicBezTo>
                  <a:cubicBezTo>
                    <a:pt x="120" y="716"/>
                    <a:pt x="120" y="716"/>
                    <a:pt x="120" y="716"/>
                  </a:cubicBezTo>
                  <a:cubicBezTo>
                    <a:pt x="120" y="716"/>
                    <a:pt x="124" y="711"/>
                    <a:pt x="127" y="711"/>
                  </a:cubicBezTo>
                  <a:cubicBezTo>
                    <a:pt x="129" y="711"/>
                    <a:pt x="136" y="708"/>
                    <a:pt x="135" y="706"/>
                  </a:cubicBezTo>
                  <a:cubicBezTo>
                    <a:pt x="135" y="703"/>
                    <a:pt x="138" y="702"/>
                    <a:pt x="138" y="706"/>
                  </a:cubicBezTo>
                  <a:cubicBezTo>
                    <a:pt x="139" y="710"/>
                    <a:pt x="138" y="714"/>
                    <a:pt x="140" y="712"/>
                  </a:cubicBezTo>
                  <a:cubicBezTo>
                    <a:pt x="143" y="710"/>
                    <a:pt x="148" y="704"/>
                    <a:pt x="148" y="704"/>
                  </a:cubicBezTo>
                  <a:cubicBezTo>
                    <a:pt x="148" y="704"/>
                    <a:pt x="151" y="701"/>
                    <a:pt x="153" y="700"/>
                  </a:cubicBezTo>
                  <a:cubicBezTo>
                    <a:pt x="155" y="700"/>
                    <a:pt x="158" y="693"/>
                    <a:pt x="158" y="693"/>
                  </a:cubicBezTo>
                  <a:cubicBezTo>
                    <a:pt x="158" y="693"/>
                    <a:pt x="162" y="690"/>
                    <a:pt x="164" y="693"/>
                  </a:cubicBezTo>
                  <a:cubicBezTo>
                    <a:pt x="165" y="697"/>
                    <a:pt x="169" y="702"/>
                    <a:pt x="169" y="704"/>
                  </a:cubicBezTo>
                  <a:cubicBezTo>
                    <a:pt x="169" y="704"/>
                    <a:pt x="171" y="705"/>
                    <a:pt x="173" y="706"/>
                  </a:cubicBezTo>
                  <a:cubicBezTo>
                    <a:pt x="173" y="704"/>
                    <a:pt x="173" y="704"/>
                    <a:pt x="173" y="704"/>
                  </a:cubicBezTo>
                  <a:cubicBezTo>
                    <a:pt x="173" y="698"/>
                    <a:pt x="173" y="698"/>
                    <a:pt x="173" y="698"/>
                  </a:cubicBezTo>
                  <a:cubicBezTo>
                    <a:pt x="173" y="698"/>
                    <a:pt x="180" y="704"/>
                    <a:pt x="180" y="704"/>
                  </a:cubicBezTo>
                  <a:cubicBezTo>
                    <a:pt x="181" y="705"/>
                    <a:pt x="181" y="711"/>
                    <a:pt x="181" y="711"/>
                  </a:cubicBezTo>
                  <a:cubicBezTo>
                    <a:pt x="183" y="711"/>
                    <a:pt x="183" y="711"/>
                    <a:pt x="183" y="711"/>
                  </a:cubicBezTo>
                  <a:cubicBezTo>
                    <a:pt x="183" y="710"/>
                    <a:pt x="183" y="710"/>
                    <a:pt x="183" y="710"/>
                  </a:cubicBezTo>
                  <a:cubicBezTo>
                    <a:pt x="185" y="711"/>
                    <a:pt x="185" y="711"/>
                    <a:pt x="185" y="711"/>
                  </a:cubicBezTo>
                  <a:cubicBezTo>
                    <a:pt x="186" y="710"/>
                    <a:pt x="186" y="710"/>
                    <a:pt x="186" y="710"/>
                  </a:cubicBezTo>
                  <a:cubicBezTo>
                    <a:pt x="187" y="704"/>
                    <a:pt x="187" y="704"/>
                    <a:pt x="187" y="704"/>
                  </a:cubicBezTo>
                  <a:cubicBezTo>
                    <a:pt x="188" y="697"/>
                    <a:pt x="188" y="697"/>
                    <a:pt x="188" y="697"/>
                  </a:cubicBezTo>
                  <a:cubicBezTo>
                    <a:pt x="191" y="691"/>
                    <a:pt x="191" y="691"/>
                    <a:pt x="191" y="691"/>
                  </a:cubicBezTo>
                  <a:cubicBezTo>
                    <a:pt x="191" y="685"/>
                    <a:pt x="191" y="685"/>
                    <a:pt x="191" y="685"/>
                  </a:cubicBezTo>
                  <a:cubicBezTo>
                    <a:pt x="187" y="678"/>
                    <a:pt x="187" y="678"/>
                    <a:pt x="187" y="678"/>
                  </a:cubicBezTo>
                  <a:cubicBezTo>
                    <a:pt x="185" y="672"/>
                    <a:pt x="185" y="672"/>
                    <a:pt x="185" y="672"/>
                  </a:cubicBezTo>
                  <a:cubicBezTo>
                    <a:pt x="188" y="671"/>
                    <a:pt x="188" y="671"/>
                    <a:pt x="188" y="671"/>
                  </a:cubicBezTo>
                  <a:cubicBezTo>
                    <a:pt x="188" y="670"/>
                    <a:pt x="188" y="670"/>
                    <a:pt x="188" y="670"/>
                  </a:cubicBezTo>
                  <a:cubicBezTo>
                    <a:pt x="189" y="670"/>
                    <a:pt x="189" y="670"/>
                    <a:pt x="189" y="670"/>
                  </a:cubicBezTo>
                  <a:cubicBezTo>
                    <a:pt x="191" y="668"/>
                    <a:pt x="191" y="668"/>
                    <a:pt x="191" y="668"/>
                  </a:cubicBezTo>
                  <a:cubicBezTo>
                    <a:pt x="192" y="663"/>
                    <a:pt x="192" y="663"/>
                    <a:pt x="192" y="663"/>
                  </a:cubicBezTo>
                  <a:cubicBezTo>
                    <a:pt x="190" y="661"/>
                    <a:pt x="190" y="661"/>
                    <a:pt x="190" y="661"/>
                  </a:cubicBezTo>
                  <a:cubicBezTo>
                    <a:pt x="190" y="658"/>
                    <a:pt x="190" y="658"/>
                    <a:pt x="190" y="658"/>
                  </a:cubicBezTo>
                  <a:cubicBezTo>
                    <a:pt x="190" y="658"/>
                    <a:pt x="192" y="656"/>
                    <a:pt x="192" y="656"/>
                  </a:cubicBezTo>
                  <a:cubicBezTo>
                    <a:pt x="192" y="656"/>
                    <a:pt x="192" y="656"/>
                    <a:pt x="192" y="656"/>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3" y="655"/>
                    <a:pt x="193" y="655"/>
                    <a:pt x="193" y="655"/>
                  </a:cubicBezTo>
                  <a:cubicBezTo>
                    <a:pt x="194" y="655"/>
                    <a:pt x="194" y="655"/>
                    <a:pt x="194" y="655"/>
                  </a:cubicBezTo>
                  <a:cubicBezTo>
                    <a:pt x="194" y="655"/>
                    <a:pt x="194" y="655"/>
                    <a:pt x="194" y="655"/>
                  </a:cubicBezTo>
                  <a:cubicBezTo>
                    <a:pt x="194" y="655"/>
                    <a:pt x="194" y="655"/>
                    <a:pt x="194" y="655"/>
                  </a:cubicBezTo>
                  <a:cubicBezTo>
                    <a:pt x="194" y="655"/>
                    <a:pt x="194" y="655"/>
                    <a:pt x="194" y="655"/>
                  </a:cubicBezTo>
                  <a:cubicBezTo>
                    <a:pt x="194" y="655"/>
                    <a:pt x="195" y="654"/>
                    <a:pt x="195" y="654"/>
                  </a:cubicBezTo>
                  <a:cubicBezTo>
                    <a:pt x="196" y="654"/>
                    <a:pt x="198" y="654"/>
                    <a:pt x="198" y="654"/>
                  </a:cubicBezTo>
                  <a:cubicBezTo>
                    <a:pt x="199" y="654"/>
                    <a:pt x="199" y="654"/>
                    <a:pt x="199" y="654"/>
                  </a:cubicBezTo>
                  <a:cubicBezTo>
                    <a:pt x="201" y="652"/>
                    <a:pt x="201" y="652"/>
                    <a:pt x="201" y="652"/>
                  </a:cubicBezTo>
                  <a:cubicBezTo>
                    <a:pt x="201" y="652"/>
                    <a:pt x="205" y="649"/>
                    <a:pt x="205" y="648"/>
                  </a:cubicBezTo>
                  <a:cubicBezTo>
                    <a:pt x="205" y="647"/>
                    <a:pt x="207" y="644"/>
                    <a:pt x="207" y="644"/>
                  </a:cubicBezTo>
                  <a:cubicBezTo>
                    <a:pt x="207" y="639"/>
                    <a:pt x="207" y="639"/>
                    <a:pt x="207" y="639"/>
                  </a:cubicBezTo>
                  <a:cubicBezTo>
                    <a:pt x="205" y="634"/>
                    <a:pt x="205" y="634"/>
                    <a:pt x="205" y="634"/>
                  </a:cubicBezTo>
                  <a:cubicBezTo>
                    <a:pt x="207" y="631"/>
                    <a:pt x="207" y="631"/>
                    <a:pt x="207" y="631"/>
                  </a:cubicBezTo>
                  <a:cubicBezTo>
                    <a:pt x="210" y="625"/>
                    <a:pt x="210" y="625"/>
                    <a:pt x="210" y="625"/>
                  </a:cubicBezTo>
                  <a:cubicBezTo>
                    <a:pt x="208" y="619"/>
                    <a:pt x="208" y="619"/>
                    <a:pt x="208" y="619"/>
                  </a:cubicBezTo>
                  <a:cubicBezTo>
                    <a:pt x="202" y="612"/>
                    <a:pt x="202" y="612"/>
                    <a:pt x="202" y="612"/>
                  </a:cubicBezTo>
                  <a:cubicBezTo>
                    <a:pt x="199" y="603"/>
                    <a:pt x="199" y="603"/>
                    <a:pt x="199" y="603"/>
                  </a:cubicBezTo>
                  <a:cubicBezTo>
                    <a:pt x="197" y="597"/>
                    <a:pt x="197" y="597"/>
                    <a:pt x="197" y="597"/>
                  </a:cubicBezTo>
                  <a:cubicBezTo>
                    <a:pt x="202" y="592"/>
                    <a:pt x="202" y="592"/>
                    <a:pt x="202" y="592"/>
                  </a:cubicBezTo>
                  <a:cubicBezTo>
                    <a:pt x="203" y="591"/>
                    <a:pt x="203" y="591"/>
                    <a:pt x="203" y="591"/>
                  </a:cubicBezTo>
                  <a:cubicBezTo>
                    <a:pt x="203" y="591"/>
                    <a:pt x="203" y="591"/>
                    <a:pt x="203" y="591"/>
                  </a:cubicBezTo>
                  <a:cubicBezTo>
                    <a:pt x="204" y="591"/>
                    <a:pt x="204" y="591"/>
                    <a:pt x="204" y="591"/>
                  </a:cubicBezTo>
                  <a:cubicBezTo>
                    <a:pt x="207" y="591"/>
                    <a:pt x="207" y="591"/>
                    <a:pt x="207" y="591"/>
                  </a:cubicBezTo>
                  <a:cubicBezTo>
                    <a:pt x="207" y="591"/>
                    <a:pt x="212" y="591"/>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90"/>
                    <a:pt x="212" y="590"/>
                    <a:pt x="212" y="590"/>
                  </a:cubicBezTo>
                  <a:cubicBezTo>
                    <a:pt x="212" y="589"/>
                    <a:pt x="212" y="589"/>
                    <a:pt x="212" y="589"/>
                  </a:cubicBezTo>
                  <a:cubicBezTo>
                    <a:pt x="212" y="589"/>
                    <a:pt x="212" y="589"/>
                    <a:pt x="212" y="589"/>
                  </a:cubicBezTo>
                  <a:cubicBezTo>
                    <a:pt x="212" y="589"/>
                    <a:pt x="212" y="589"/>
                    <a:pt x="212" y="589"/>
                  </a:cubicBezTo>
                  <a:cubicBezTo>
                    <a:pt x="212" y="589"/>
                    <a:pt x="212" y="589"/>
                    <a:pt x="212"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9"/>
                    <a:pt x="213" y="589"/>
                    <a:pt x="213" y="589"/>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8"/>
                    <a:pt x="213" y="588"/>
                    <a:pt x="213" y="588"/>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7"/>
                    <a:pt x="213" y="587"/>
                    <a:pt x="213" y="587"/>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6"/>
                    <a:pt x="213" y="586"/>
                    <a:pt x="213" y="586"/>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5"/>
                    <a:pt x="213" y="585"/>
                    <a:pt x="213" y="585"/>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4"/>
                    <a:pt x="213" y="584"/>
                    <a:pt x="213" y="584"/>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3" y="583"/>
                    <a:pt x="213" y="583"/>
                    <a:pt x="213" y="583"/>
                  </a:cubicBezTo>
                  <a:cubicBezTo>
                    <a:pt x="214" y="583"/>
                    <a:pt x="214" y="583"/>
                    <a:pt x="214" y="583"/>
                  </a:cubicBezTo>
                  <a:cubicBezTo>
                    <a:pt x="214" y="583"/>
                    <a:pt x="214" y="583"/>
                    <a:pt x="214" y="583"/>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4" y="582"/>
                    <a:pt x="214" y="582"/>
                    <a:pt x="214" y="582"/>
                  </a:cubicBezTo>
                  <a:cubicBezTo>
                    <a:pt x="213" y="573"/>
                    <a:pt x="213" y="573"/>
                    <a:pt x="213" y="573"/>
                  </a:cubicBezTo>
                  <a:cubicBezTo>
                    <a:pt x="207" y="568"/>
                    <a:pt x="207" y="568"/>
                    <a:pt x="207" y="568"/>
                  </a:cubicBezTo>
                  <a:cubicBezTo>
                    <a:pt x="200" y="563"/>
                    <a:pt x="200" y="563"/>
                    <a:pt x="200" y="563"/>
                  </a:cubicBezTo>
                  <a:cubicBezTo>
                    <a:pt x="197" y="555"/>
                    <a:pt x="197" y="555"/>
                    <a:pt x="197" y="555"/>
                  </a:cubicBezTo>
                  <a:cubicBezTo>
                    <a:pt x="196" y="524"/>
                    <a:pt x="196" y="524"/>
                    <a:pt x="196" y="524"/>
                  </a:cubicBezTo>
                  <a:cubicBezTo>
                    <a:pt x="196" y="524"/>
                    <a:pt x="189" y="511"/>
                    <a:pt x="189" y="510"/>
                  </a:cubicBezTo>
                  <a:cubicBezTo>
                    <a:pt x="188" y="508"/>
                    <a:pt x="188" y="506"/>
                    <a:pt x="190" y="504"/>
                  </a:cubicBezTo>
                  <a:cubicBezTo>
                    <a:pt x="191" y="503"/>
                    <a:pt x="190" y="501"/>
                    <a:pt x="190" y="501"/>
                  </a:cubicBezTo>
                  <a:cubicBezTo>
                    <a:pt x="189" y="494"/>
                    <a:pt x="189" y="494"/>
                    <a:pt x="189" y="494"/>
                  </a:cubicBezTo>
                  <a:cubicBezTo>
                    <a:pt x="191" y="491"/>
                    <a:pt x="191" y="491"/>
                    <a:pt x="191" y="491"/>
                  </a:cubicBezTo>
                  <a:cubicBezTo>
                    <a:pt x="191" y="485"/>
                    <a:pt x="191" y="485"/>
                    <a:pt x="191" y="485"/>
                  </a:cubicBezTo>
                  <a:cubicBezTo>
                    <a:pt x="187" y="477"/>
                    <a:pt x="187" y="477"/>
                    <a:pt x="187" y="477"/>
                  </a:cubicBezTo>
                  <a:cubicBezTo>
                    <a:pt x="187" y="477"/>
                    <a:pt x="187" y="471"/>
                    <a:pt x="187" y="470"/>
                  </a:cubicBezTo>
                  <a:cubicBezTo>
                    <a:pt x="187" y="468"/>
                    <a:pt x="190" y="464"/>
                    <a:pt x="190" y="464"/>
                  </a:cubicBezTo>
                  <a:cubicBezTo>
                    <a:pt x="191" y="457"/>
                    <a:pt x="191" y="457"/>
                    <a:pt x="191" y="457"/>
                  </a:cubicBezTo>
                  <a:cubicBezTo>
                    <a:pt x="193" y="447"/>
                    <a:pt x="193" y="447"/>
                    <a:pt x="193" y="447"/>
                  </a:cubicBezTo>
                  <a:cubicBezTo>
                    <a:pt x="206" y="430"/>
                    <a:pt x="206" y="430"/>
                    <a:pt x="206" y="430"/>
                  </a:cubicBezTo>
                  <a:cubicBezTo>
                    <a:pt x="209" y="430"/>
                    <a:pt x="209" y="430"/>
                    <a:pt x="209" y="430"/>
                  </a:cubicBezTo>
                  <a:cubicBezTo>
                    <a:pt x="230" y="429"/>
                    <a:pt x="230" y="429"/>
                    <a:pt x="230" y="429"/>
                  </a:cubicBezTo>
                  <a:cubicBezTo>
                    <a:pt x="231" y="427"/>
                    <a:pt x="231" y="427"/>
                    <a:pt x="231" y="427"/>
                  </a:cubicBezTo>
                  <a:cubicBezTo>
                    <a:pt x="232" y="426"/>
                    <a:pt x="232" y="426"/>
                    <a:pt x="232" y="426"/>
                  </a:cubicBezTo>
                  <a:cubicBezTo>
                    <a:pt x="234" y="420"/>
                    <a:pt x="234" y="420"/>
                    <a:pt x="234" y="420"/>
                  </a:cubicBezTo>
                  <a:cubicBezTo>
                    <a:pt x="233" y="404"/>
                    <a:pt x="233" y="404"/>
                    <a:pt x="233" y="404"/>
                  </a:cubicBezTo>
                  <a:cubicBezTo>
                    <a:pt x="224" y="402"/>
                    <a:pt x="224" y="402"/>
                    <a:pt x="224" y="402"/>
                  </a:cubicBezTo>
                  <a:cubicBezTo>
                    <a:pt x="222" y="397"/>
                    <a:pt x="222" y="397"/>
                    <a:pt x="222" y="397"/>
                  </a:cubicBezTo>
                  <a:cubicBezTo>
                    <a:pt x="237" y="371"/>
                    <a:pt x="237" y="371"/>
                    <a:pt x="237" y="371"/>
                  </a:cubicBezTo>
                  <a:cubicBezTo>
                    <a:pt x="236" y="365"/>
                    <a:pt x="236" y="365"/>
                    <a:pt x="236" y="365"/>
                  </a:cubicBezTo>
                  <a:cubicBezTo>
                    <a:pt x="240" y="362"/>
                    <a:pt x="240" y="362"/>
                    <a:pt x="240" y="362"/>
                  </a:cubicBezTo>
                  <a:cubicBezTo>
                    <a:pt x="240" y="362"/>
                    <a:pt x="239" y="358"/>
                    <a:pt x="238" y="356"/>
                  </a:cubicBezTo>
                  <a:cubicBezTo>
                    <a:pt x="237" y="355"/>
                    <a:pt x="239" y="349"/>
                    <a:pt x="239" y="349"/>
                  </a:cubicBezTo>
                  <a:cubicBezTo>
                    <a:pt x="240" y="342"/>
                    <a:pt x="240" y="342"/>
                    <a:pt x="240" y="342"/>
                  </a:cubicBezTo>
                  <a:cubicBezTo>
                    <a:pt x="242" y="334"/>
                    <a:pt x="242" y="334"/>
                    <a:pt x="242" y="334"/>
                  </a:cubicBezTo>
                  <a:cubicBezTo>
                    <a:pt x="237" y="317"/>
                    <a:pt x="237" y="317"/>
                    <a:pt x="237" y="317"/>
                  </a:cubicBezTo>
                  <a:cubicBezTo>
                    <a:pt x="240" y="314"/>
                    <a:pt x="240" y="314"/>
                    <a:pt x="240" y="314"/>
                  </a:cubicBezTo>
                  <a:cubicBezTo>
                    <a:pt x="244" y="314"/>
                    <a:pt x="244" y="314"/>
                    <a:pt x="244" y="314"/>
                  </a:cubicBezTo>
                  <a:cubicBezTo>
                    <a:pt x="245" y="314"/>
                    <a:pt x="247" y="313"/>
                    <a:pt x="249" y="313"/>
                  </a:cubicBezTo>
                  <a:cubicBezTo>
                    <a:pt x="251" y="312"/>
                    <a:pt x="252" y="311"/>
                    <a:pt x="255" y="308"/>
                  </a:cubicBezTo>
                  <a:cubicBezTo>
                    <a:pt x="256" y="306"/>
                    <a:pt x="256" y="306"/>
                    <a:pt x="256" y="306"/>
                  </a:cubicBezTo>
                  <a:cubicBezTo>
                    <a:pt x="257" y="301"/>
                    <a:pt x="257" y="301"/>
                    <a:pt x="257" y="301"/>
                  </a:cubicBezTo>
                  <a:cubicBezTo>
                    <a:pt x="257" y="292"/>
                    <a:pt x="257" y="292"/>
                    <a:pt x="257" y="292"/>
                  </a:cubicBezTo>
                  <a:cubicBezTo>
                    <a:pt x="262" y="279"/>
                    <a:pt x="262" y="279"/>
                    <a:pt x="262" y="279"/>
                  </a:cubicBezTo>
                  <a:cubicBezTo>
                    <a:pt x="262" y="279"/>
                    <a:pt x="270" y="269"/>
                    <a:pt x="271" y="267"/>
                  </a:cubicBezTo>
                  <a:cubicBezTo>
                    <a:pt x="272" y="265"/>
                    <a:pt x="275" y="258"/>
                    <a:pt x="275" y="258"/>
                  </a:cubicBezTo>
                  <a:cubicBezTo>
                    <a:pt x="275" y="258"/>
                    <a:pt x="273" y="250"/>
                    <a:pt x="272" y="248"/>
                  </a:cubicBezTo>
                  <a:cubicBezTo>
                    <a:pt x="270" y="247"/>
                    <a:pt x="267" y="241"/>
                    <a:pt x="267" y="241"/>
                  </a:cubicBezTo>
                  <a:cubicBezTo>
                    <a:pt x="267" y="236"/>
                    <a:pt x="267" y="236"/>
                    <a:pt x="267" y="236"/>
                  </a:cubicBezTo>
                  <a:cubicBezTo>
                    <a:pt x="273" y="232"/>
                    <a:pt x="273" y="232"/>
                    <a:pt x="273" y="232"/>
                  </a:cubicBezTo>
                  <a:cubicBezTo>
                    <a:pt x="275" y="228"/>
                    <a:pt x="275" y="228"/>
                    <a:pt x="275" y="228"/>
                  </a:cubicBezTo>
                  <a:cubicBezTo>
                    <a:pt x="275" y="228"/>
                    <a:pt x="275" y="221"/>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20"/>
                    <a:pt x="275" y="220"/>
                    <a:pt x="275" y="220"/>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9"/>
                    <a:pt x="275" y="219"/>
                    <a:pt x="275" y="219"/>
                  </a:cubicBezTo>
                  <a:cubicBezTo>
                    <a:pt x="275" y="218"/>
                    <a:pt x="275" y="218"/>
                    <a:pt x="275" y="218"/>
                  </a:cubicBezTo>
                  <a:cubicBezTo>
                    <a:pt x="275" y="218"/>
                    <a:pt x="275" y="218"/>
                    <a:pt x="275" y="218"/>
                  </a:cubicBezTo>
                  <a:cubicBezTo>
                    <a:pt x="275" y="218"/>
                    <a:pt x="275" y="218"/>
                    <a:pt x="275" y="218"/>
                  </a:cubicBezTo>
                  <a:cubicBezTo>
                    <a:pt x="275" y="218"/>
                    <a:pt x="275" y="218"/>
                    <a:pt x="275"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8"/>
                    <a:pt x="276" y="218"/>
                    <a:pt x="276" y="218"/>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7"/>
                    <a:pt x="276" y="217"/>
                    <a:pt x="276" y="217"/>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6" y="216"/>
                    <a:pt x="276" y="216"/>
                    <a:pt x="276" y="216"/>
                  </a:cubicBezTo>
                  <a:cubicBezTo>
                    <a:pt x="277" y="216"/>
                    <a:pt x="277" y="216"/>
                    <a:pt x="277" y="216"/>
                  </a:cubicBezTo>
                  <a:cubicBezTo>
                    <a:pt x="277" y="216"/>
                    <a:pt x="277" y="216"/>
                    <a:pt x="277" y="216"/>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5"/>
                    <a:pt x="277" y="215"/>
                    <a:pt x="277" y="215"/>
                  </a:cubicBezTo>
                  <a:cubicBezTo>
                    <a:pt x="277" y="213"/>
                    <a:pt x="281" y="209"/>
                    <a:pt x="281" y="209"/>
                  </a:cubicBezTo>
                  <a:cubicBezTo>
                    <a:pt x="285" y="201"/>
                    <a:pt x="285" y="201"/>
                    <a:pt x="285" y="201"/>
                  </a:cubicBezTo>
                  <a:cubicBezTo>
                    <a:pt x="295" y="206"/>
                    <a:pt x="295" y="206"/>
                    <a:pt x="295" y="206"/>
                  </a:cubicBezTo>
                  <a:cubicBezTo>
                    <a:pt x="300" y="206"/>
                    <a:pt x="300" y="206"/>
                    <a:pt x="300" y="206"/>
                  </a:cubicBezTo>
                  <a:cubicBezTo>
                    <a:pt x="302" y="202"/>
                    <a:pt x="302" y="202"/>
                    <a:pt x="302" y="202"/>
                  </a:cubicBezTo>
                  <a:cubicBezTo>
                    <a:pt x="301" y="199"/>
                    <a:pt x="300" y="178"/>
                    <a:pt x="303" y="174"/>
                  </a:cubicBezTo>
                  <a:cubicBezTo>
                    <a:pt x="303" y="174"/>
                    <a:pt x="317" y="175"/>
                    <a:pt x="319" y="174"/>
                  </a:cubicBezTo>
                  <a:cubicBezTo>
                    <a:pt x="320" y="174"/>
                    <a:pt x="325" y="176"/>
                    <a:pt x="326" y="177"/>
                  </a:cubicBezTo>
                  <a:cubicBezTo>
                    <a:pt x="326" y="177"/>
                    <a:pt x="326" y="177"/>
                    <a:pt x="326" y="177"/>
                  </a:cubicBezTo>
                  <a:cubicBezTo>
                    <a:pt x="326" y="177"/>
                    <a:pt x="326" y="177"/>
                    <a:pt x="326" y="177"/>
                  </a:cubicBezTo>
                  <a:cubicBezTo>
                    <a:pt x="327" y="178"/>
                    <a:pt x="328" y="178"/>
                    <a:pt x="329" y="178"/>
                  </a:cubicBezTo>
                  <a:cubicBezTo>
                    <a:pt x="331" y="179"/>
                    <a:pt x="333" y="179"/>
                    <a:pt x="333" y="179"/>
                  </a:cubicBezTo>
                  <a:cubicBezTo>
                    <a:pt x="339" y="178"/>
                    <a:pt x="339" y="178"/>
                    <a:pt x="339" y="178"/>
                  </a:cubicBezTo>
                  <a:cubicBezTo>
                    <a:pt x="343" y="173"/>
                    <a:pt x="343" y="173"/>
                    <a:pt x="343" y="173"/>
                  </a:cubicBezTo>
                  <a:cubicBezTo>
                    <a:pt x="339" y="169"/>
                    <a:pt x="339" y="169"/>
                    <a:pt x="339" y="169"/>
                  </a:cubicBezTo>
                  <a:cubicBezTo>
                    <a:pt x="343" y="164"/>
                    <a:pt x="343" y="157"/>
                    <a:pt x="342" y="156"/>
                  </a:cubicBezTo>
                  <a:cubicBezTo>
                    <a:pt x="341" y="154"/>
                    <a:pt x="339" y="145"/>
                    <a:pt x="338" y="144"/>
                  </a:cubicBezTo>
                  <a:cubicBezTo>
                    <a:pt x="338" y="143"/>
                    <a:pt x="340" y="142"/>
                    <a:pt x="340" y="142"/>
                  </a:cubicBezTo>
                  <a:cubicBezTo>
                    <a:pt x="342" y="142"/>
                    <a:pt x="342" y="142"/>
                    <a:pt x="342" y="142"/>
                  </a:cubicBezTo>
                  <a:cubicBezTo>
                    <a:pt x="342" y="142"/>
                    <a:pt x="343" y="141"/>
                    <a:pt x="344" y="141"/>
                  </a:cubicBezTo>
                  <a:cubicBezTo>
                    <a:pt x="349" y="137"/>
                    <a:pt x="349" y="137"/>
                    <a:pt x="349" y="137"/>
                  </a:cubicBezTo>
                  <a:cubicBezTo>
                    <a:pt x="354" y="138"/>
                    <a:pt x="354" y="138"/>
                    <a:pt x="354" y="138"/>
                  </a:cubicBezTo>
                  <a:cubicBezTo>
                    <a:pt x="354" y="138"/>
                    <a:pt x="354" y="137"/>
                    <a:pt x="355" y="137"/>
                  </a:cubicBezTo>
                  <a:cubicBezTo>
                    <a:pt x="356" y="137"/>
                    <a:pt x="356" y="136"/>
                    <a:pt x="356" y="136"/>
                  </a:cubicBezTo>
                  <a:cubicBezTo>
                    <a:pt x="356" y="136"/>
                    <a:pt x="353" y="130"/>
                    <a:pt x="355" y="127"/>
                  </a:cubicBezTo>
                  <a:cubicBezTo>
                    <a:pt x="356" y="125"/>
                    <a:pt x="357"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59" y="125"/>
                    <a:pt x="359" y="125"/>
                    <a:pt x="359"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0" y="125"/>
                    <a:pt x="360" y="125"/>
                    <a:pt x="360"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1" y="125"/>
                    <a:pt x="361" y="125"/>
                    <a:pt x="361" y="125"/>
                  </a:cubicBezTo>
                  <a:cubicBezTo>
                    <a:pt x="362" y="125"/>
                    <a:pt x="362" y="125"/>
                    <a:pt x="362" y="125"/>
                  </a:cubicBezTo>
                  <a:cubicBezTo>
                    <a:pt x="362" y="125"/>
                    <a:pt x="362" y="125"/>
                    <a:pt x="362" y="125"/>
                  </a:cubicBezTo>
                  <a:cubicBezTo>
                    <a:pt x="362" y="125"/>
                    <a:pt x="362" y="125"/>
                    <a:pt x="362" y="125"/>
                  </a:cubicBezTo>
                  <a:cubicBezTo>
                    <a:pt x="362" y="125"/>
                    <a:pt x="362" y="125"/>
                    <a:pt x="362" y="125"/>
                  </a:cubicBezTo>
                  <a:cubicBezTo>
                    <a:pt x="363" y="125"/>
                    <a:pt x="363" y="125"/>
                    <a:pt x="363" y="125"/>
                  </a:cubicBezTo>
                  <a:cubicBezTo>
                    <a:pt x="363" y="125"/>
                    <a:pt x="363" y="125"/>
                    <a:pt x="363" y="125"/>
                  </a:cubicBezTo>
                  <a:cubicBezTo>
                    <a:pt x="363" y="125"/>
                    <a:pt x="363" y="125"/>
                    <a:pt x="363" y="125"/>
                  </a:cubicBezTo>
                  <a:cubicBezTo>
                    <a:pt x="363" y="125"/>
                    <a:pt x="363" y="125"/>
                    <a:pt x="363" y="125"/>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ubicBezTo>
                    <a:pt x="363" y="126"/>
                    <a:pt x="363" y="126"/>
                    <a:pt x="363" y="126"/>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8" name="Freeform 102"/>
            <p:cNvSpPr>
              <a:spLocks noEditPoints="1"/>
            </p:cNvSpPr>
            <p:nvPr/>
          </p:nvSpPr>
          <p:spPr bwMode="auto">
            <a:xfrm>
              <a:off x="5828550" y="-33603"/>
              <a:ext cx="3373052" cy="3300666"/>
            </a:xfrm>
            <a:custGeom>
              <a:avLst/>
              <a:gdLst>
                <a:gd name="T0" fmla="*/ 395 w 1479"/>
                <a:gd name="T1" fmla="*/ 1054 h 1493"/>
                <a:gd name="T2" fmla="*/ 339 w 1479"/>
                <a:gd name="T3" fmla="*/ 1061 h 1493"/>
                <a:gd name="T4" fmla="*/ 359 w 1479"/>
                <a:gd name="T5" fmla="*/ 1012 h 1493"/>
                <a:gd name="T6" fmla="*/ 298 w 1479"/>
                <a:gd name="T7" fmla="*/ 970 h 1493"/>
                <a:gd name="T8" fmla="*/ 266 w 1479"/>
                <a:gd name="T9" fmla="*/ 914 h 1493"/>
                <a:gd name="T10" fmla="*/ 197 w 1479"/>
                <a:gd name="T11" fmla="*/ 908 h 1493"/>
                <a:gd name="T12" fmla="*/ 159 w 1479"/>
                <a:gd name="T13" fmla="*/ 875 h 1493"/>
                <a:gd name="T14" fmla="*/ 149 w 1479"/>
                <a:gd name="T15" fmla="*/ 820 h 1493"/>
                <a:gd name="T16" fmla="*/ 130 w 1479"/>
                <a:gd name="T17" fmla="*/ 737 h 1493"/>
                <a:gd name="T18" fmla="*/ 185 w 1479"/>
                <a:gd name="T19" fmla="*/ 696 h 1493"/>
                <a:gd name="T20" fmla="*/ 122 w 1479"/>
                <a:gd name="T21" fmla="*/ 671 h 1493"/>
                <a:gd name="T22" fmla="*/ 160 w 1479"/>
                <a:gd name="T23" fmla="*/ 558 h 1493"/>
                <a:gd name="T24" fmla="*/ 101 w 1479"/>
                <a:gd name="T25" fmla="*/ 459 h 1493"/>
                <a:gd name="T26" fmla="*/ 76 w 1479"/>
                <a:gd name="T27" fmla="*/ 383 h 1493"/>
                <a:gd name="T28" fmla="*/ 12 w 1479"/>
                <a:gd name="T29" fmla="*/ 272 h 1493"/>
                <a:gd name="T30" fmla="*/ 0 w 1479"/>
                <a:gd name="T31" fmla="*/ 237 h 1493"/>
                <a:gd name="T32" fmla="*/ 0 w 1479"/>
                <a:gd name="T33" fmla="*/ 237 h 1493"/>
                <a:gd name="T34" fmla="*/ 1 w 1479"/>
                <a:gd name="T35" fmla="*/ 236 h 1493"/>
                <a:gd name="T36" fmla="*/ 3 w 1479"/>
                <a:gd name="T37" fmla="*/ 234 h 1493"/>
                <a:gd name="T38" fmla="*/ 8 w 1479"/>
                <a:gd name="T39" fmla="*/ 229 h 1493"/>
                <a:gd name="T40" fmla="*/ 47 w 1479"/>
                <a:gd name="T41" fmla="*/ 167 h 1493"/>
                <a:gd name="T42" fmla="*/ 56 w 1479"/>
                <a:gd name="T43" fmla="*/ 176 h 1493"/>
                <a:gd name="T44" fmla="*/ 92 w 1479"/>
                <a:gd name="T45" fmla="*/ 183 h 1493"/>
                <a:gd name="T46" fmla="*/ 196 w 1479"/>
                <a:gd name="T47" fmla="*/ 194 h 1493"/>
                <a:gd name="T48" fmla="*/ 258 w 1479"/>
                <a:gd name="T49" fmla="*/ 207 h 1493"/>
                <a:gd name="T50" fmla="*/ 281 w 1479"/>
                <a:gd name="T51" fmla="*/ 280 h 1493"/>
                <a:gd name="T52" fmla="*/ 161 w 1479"/>
                <a:gd name="T53" fmla="*/ 320 h 1493"/>
                <a:gd name="T54" fmla="*/ 109 w 1479"/>
                <a:gd name="T55" fmla="*/ 310 h 1493"/>
                <a:gd name="T56" fmla="*/ 150 w 1479"/>
                <a:gd name="T57" fmla="*/ 340 h 1493"/>
                <a:gd name="T58" fmla="*/ 189 w 1479"/>
                <a:gd name="T59" fmla="*/ 388 h 1493"/>
                <a:gd name="T60" fmla="*/ 232 w 1479"/>
                <a:gd name="T61" fmla="*/ 422 h 1493"/>
                <a:gd name="T62" fmla="*/ 288 w 1479"/>
                <a:gd name="T63" fmla="*/ 416 h 1493"/>
                <a:gd name="T64" fmla="*/ 239 w 1479"/>
                <a:gd name="T65" fmla="*/ 380 h 1493"/>
                <a:gd name="T66" fmla="*/ 322 w 1479"/>
                <a:gd name="T67" fmla="*/ 369 h 1493"/>
                <a:gd name="T68" fmla="*/ 315 w 1479"/>
                <a:gd name="T69" fmla="*/ 253 h 1493"/>
                <a:gd name="T70" fmla="*/ 350 w 1479"/>
                <a:gd name="T71" fmla="*/ 213 h 1493"/>
                <a:gd name="T72" fmla="*/ 283 w 1479"/>
                <a:gd name="T73" fmla="*/ 136 h 1493"/>
                <a:gd name="T74" fmla="*/ 351 w 1479"/>
                <a:gd name="T75" fmla="*/ 157 h 1493"/>
                <a:gd name="T76" fmla="*/ 407 w 1479"/>
                <a:gd name="T77" fmla="*/ 178 h 1493"/>
                <a:gd name="T78" fmla="*/ 420 w 1479"/>
                <a:gd name="T79" fmla="*/ 84 h 1493"/>
                <a:gd name="T80" fmla="*/ 447 w 1479"/>
                <a:gd name="T81" fmla="*/ 17 h 1493"/>
                <a:gd name="T82" fmla="*/ 1446 w 1479"/>
                <a:gd name="T83" fmla="*/ 837 h 1493"/>
                <a:gd name="T84" fmla="*/ 1247 w 1479"/>
                <a:gd name="T85" fmla="*/ 947 h 1493"/>
                <a:gd name="T86" fmla="*/ 1027 w 1479"/>
                <a:gd name="T87" fmla="*/ 1015 h 1493"/>
                <a:gd name="T88" fmla="*/ 1113 w 1479"/>
                <a:gd name="T89" fmla="*/ 1192 h 1493"/>
                <a:gd name="T90" fmla="*/ 1187 w 1479"/>
                <a:gd name="T91" fmla="*/ 1460 h 1493"/>
                <a:gd name="T92" fmla="*/ 1119 w 1479"/>
                <a:gd name="T93" fmla="*/ 1449 h 1493"/>
                <a:gd name="T94" fmla="*/ 1105 w 1479"/>
                <a:gd name="T95" fmla="*/ 1486 h 1493"/>
                <a:gd name="T96" fmla="*/ 1061 w 1479"/>
                <a:gd name="T97" fmla="*/ 1452 h 1493"/>
                <a:gd name="T98" fmla="*/ 988 w 1479"/>
                <a:gd name="T99" fmla="*/ 1445 h 1493"/>
                <a:gd name="T100" fmla="*/ 919 w 1479"/>
                <a:gd name="T101" fmla="*/ 1435 h 1493"/>
                <a:gd name="T102" fmla="*/ 899 w 1479"/>
                <a:gd name="T103" fmla="*/ 1437 h 1493"/>
                <a:gd name="T104" fmla="*/ 898 w 1479"/>
                <a:gd name="T105" fmla="*/ 1438 h 1493"/>
                <a:gd name="T106" fmla="*/ 883 w 1479"/>
                <a:gd name="T107" fmla="*/ 1439 h 1493"/>
                <a:gd name="T108" fmla="*/ 693 w 1479"/>
                <a:gd name="T109" fmla="*/ 1413 h 1493"/>
                <a:gd name="T110" fmla="*/ 650 w 1479"/>
                <a:gd name="T111" fmla="*/ 1303 h 1493"/>
                <a:gd name="T112" fmla="*/ 648 w 1479"/>
                <a:gd name="T113" fmla="*/ 1232 h 1493"/>
                <a:gd name="T114" fmla="*/ 664 w 1479"/>
                <a:gd name="T115" fmla="*/ 1146 h 1493"/>
                <a:gd name="T116" fmla="*/ 594 w 1479"/>
                <a:gd name="T117" fmla="*/ 1113 h 1493"/>
                <a:gd name="T118" fmla="*/ 521 w 1479"/>
                <a:gd name="T119" fmla="*/ 1124 h 1493"/>
                <a:gd name="T120" fmla="*/ 382 w 1479"/>
                <a:gd name="T121" fmla="*/ 71 h 1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79" h="1493">
                  <a:moveTo>
                    <a:pt x="460" y="1096"/>
                  </a:moveTo>
                  <a:cubicBezTo>
                    <a:pt x="452" y="1098"/>
                    <a:pt x="452" y="1098"/>
                    <a:pt x="452" y="1098"/>
                  </a:cubicBezTo>
                  <a:cubicBezTo>
                    <a:pt x="452" y="1098"/>
                    <a:pt x="447" y="1103"/>
                    <a:pt x="447" y="1101"/>
                  </a:cubicBezTo>
                  <a:cubicBezTo>
                    <a:pt x="446" y="1099"/>
                    <a:pt x="448" y="1095"/>
                    <a:pt x="448" y="1093"/>
                  </a:cubicBezTo>
                  <a:cubicBezTo>
                    <a:pt x="447" y="1092"/>
                    <a:pt x="442" y="1095"/>
                    <a:pt x="443" y="1091"/>
                  </a:cubicBezTo>
                  <a:cubicBezTo>
                    <a:pt x="444" y="1089"/>
                    <a:pt x="443" y="1086"/>
                    <a:pt x="442" y="1085"/>
                  </a:cubicBezTo>
                  <a:cubicBezTo>
                    <a:pt x="440" y="1083"/>
                    <a:pt x="434" y="1083"/>
                    <a:pt x="436" y="1079"/>
                  </a:cubicBezTo>
                  <a:cubicBezTo>
                    <a:pt x="438" y="1076"/>
                    <a:pt x="443" y="1074"/>
                    <a:pt x="443" y="1074"/>
                  </a:cubicBezTo>
                  <a:cubicBezTo>
                    <a:pt x="443" y="1072"/>
                    <a:pt x="443" y="1072"/>
                    <a:pt x="443" y="1072"/>
                  </a:cubicBezTo>
                  <a:cubicBezTo>
                    <a:pt x="439" y="1068"/>
                    <a:pt x="439" y="1068"/>
                    <a:pt x="439" y="1068"/>
                  </a:cubicBezTo>
                  <a:cubicBezTo>
                    <a:pt x="428" y="1063"/>
                    <a:pt x="428" y="1063"/>
                    <a:pt x="428" y="1063"/>
                  </a:cubicBezTo>
                  <a:cubicBezTo>
                    <a:pt x="428" y="1063"/>
                    <a:pt x="427" y="1057"/>
                    <a:pt x="425" y="1057"/>
                  </a:cubicBezTo>
                  <a:cubicBezTo>
                    <a:pt x="424" y="1056"/>
                    <a:pt x="421" y="1053"/>
                    <a:pt x="421" y="1053"/>
                  </a:cubicBezTo>
                  <a:cubicBezTo>
                    <a:pt x="421" y="1053"/>
                    <a:pt x="418" y="1049"/>
                    <a:pt x="414" y="1048"/>
                  </a:cubicBezTo>
                  <a:cubicBezTo>
                    <a:pt x="410" y="1046"/>
                    <a:pt x="407" y="1055"/>
                    <a:pt x="407" y="1055"/>
                  </a:cubicBezTo>
                  <a:cubicBezTo>
                    <a:pt x="403" y="1051"/>
                    <a:pt x="403" y="1051"/>
                    <a:pt x="403" y="1051"/>
                  </a:cubicBezTo>
                  <a:cubicBezTo>
                    <a:pt x="395" y="1054"/>
                    <a:pt x="395" y="1054"/>
                    <a:pt x="395" y="1054"/>
                  </a:cubicBezTo>
                  <a:cubicBezTo>
                    <a:pt x="389" y="1063"/>
                    <a:pt x="389" y="1063"/>
                    <a:pt x="389" y="1063"/>
                  </a:cubicBezTo>
                  <a:cubicBezTo>
                    <a:pt x="385" y="1064"/>
                    <a:pt x="385" y="1064"/>
                    <a:pt x="385" y="1064"/>
                  </a:cubicBezTo>
                  <a:cubicBezTo>
                    <a:pt x="379" y="1065"/>
                    <a:pt x="379" y="1065"/>
                    <a:pt x="379" y="1065"/>
                  </a:cubicBezTo>
                  <a:cubicBezTo>
                    <a:pt x="370" y="1067"/>
                    <a:pt x="370" y="1067"/>
                    <a:pt x="370" y="1067"/>
                  </a:cubicBezTo>
                  <a:cubicBezTo>
                    <a:pt x="368" y="1073"/>
                    <a:pt x="368" y="1073"/>
                    <a:pt x="368" y="1073"/>
                  </a:cubicBezTo>
                  <a:cubicBezTo>
                    <a:pt x="369" y="1079"/>
                    <a:pt x="369" y="1079"/>
                    <a:pt x="369" y="1079"/>
                  </a:cubicBezTo>
                  <a:cubicBezTo>
                    <a:pt x="364" y="1083"/>
                    <a:pt x="364" y="1083"/>
                    <a:pt x="364" y="1083"/>
                  </a:cubicBezTo>
                  <a:cubicBezTo>
                    <a:pt x="352" y="1082"/>
                    <a:pt x="352" y="1082"/>
                    <a:pt x="352" y="1082"/>
                  </a:cubicBezTo>
                  <a:cubicBezTo>
                    <a:pt x="354" y="1082"/>
                    <a:pt x="354" y="1082"/>
                    <a:pt x="354" y="1082"/>
                  </a:cubicBezTo>
                  <a:cubicBezTo>
                    <a:pt x="347" y="1078"/>
                    <a:pt x="347" y="1078"/>
                    <a:pt x="347" y="1078"/>
                  </a:cubicBezTo>
                  <a:cubicBezTo>
                    <a:pt x="347" y="1075"/>
                    <a:pt x="347" y="1075"/>
                    <a:pt x="347" y="1075"/>
                  </a:cubicBezTo>
                  <a:cubicBezTo>
                    <a:pt x="343" y="1075"/>
                    <a:pt x="343" y="1075"/>
                    <a:pt x="343" y="1075"/>
                  </a:cubicBezTo>
                  <a:cubicBezTo>
                    <a:pt x="340" y="1074"/>
                    <a:pt x="340" y="1074"/>
                    <a:pt x="340" y="1074"/>
                  </a:cubicBezTo>
                  <a:cubicBezTo>
                    <a:pt x="342" y="1072"/>
                    <a:pt x="342" y="1072"/>
                    <a:pt x="342" y="1072"/>
                  </a:cubicBezTo>
                  <a:cubicBezTo>
                    <a:pt x="340" y="1069"/>
                    <a:pt x="340" y="1069"/>
                    <a:pt x="340" y="1069"/>
                  </a:cubicBezTo>
                  <a:cubicBezTo>
                    <a:pt x="337" y="1063"/>
                    <a:pt x="337" y="1063"/>
                    <a:pt x="337" y="1063"/>
                  </a:cubicBezTo>
                  <a:cubicBezTo>
                    <a:pt x="339" y="1061"/>
                    <a:pt x="339" y="1061"/>
                    <a:pt x="339" y="1061"/>
                  </a:cubicBezTo>
                  <a:cubicBezTo>
                    <a:pt x="335" y="1059"/>
                    <a:pt x="335" y="1059"/>
                    <a:pt x="335" y="1059"/>
                  </a:cubicBezTo>
                  <a:cubicBezTo>
                    <a:pt x="333" y="1057"/>
                    <a:pt x="333" y="1057"/>
                    <a:pt x="333" y="1057"/>
                  </a:cubicBezTo>
                  <a:cubicBezTo>
                    <a:pt x="335" y="1053"/>
                    <a:pt x="335" y="1053"/>
                    <a:pt x="335" y="1053"/>
                  </a:cubicBezTo>
                  <a:cubicBezTo>
                    <a:pt x="333" y="1050"/>
                    <a:pt x="333" y="1050"/>
                    <a:pt x="333" y="1050"/>
                  </a:cubicBezTo>
                  <a:cubicBezTo>
                    <a:pt x="330" y="1046"/>
                    <a:pt x="330" y="1046"/>
                    <a:pt x="330" y="1046"/>
                  </a:cubicBezTo>
                  <a:cubicBezTo>
                    <a:pt x="325" y="1045"/>
                    <a:pt x="325" y="1045"/>
                    <a:pt x="325" y="1045"/>
                  </a:cubicBezTo>
                  <a:cubicBezTo>
                    <a:pt x="321" y="1042"/>
                    <a:pt x="321" y="1042"/>
                    <a:pt x="321" y="1042"/>
                  </a:cubicBezTo>
                  <a:cubicBezTo>
                    <a:pt x="321" y="1039"/>
                    <a:pt x="321" y="1039"/>
                    <a:pt x="321" y="1039"/>
                  </a:cubicBezTo>
                  <a:cubicBezTo>
                    <a:pt x="323" y="1032"/>
                    <a:pt x="323" y="1032"/>
                    <a:pt x="323" y="1032"/>
                  </a:cubicBezTo>
                  <a:cubicBezTo>
                    <a:pt x="323" y="1032"/>
                    <a:pt x="323" y="1031"/>
                    <a:pt x="327" y="1029"/>
                  </a:cubicBezTo>
                  <a:cubicBezTo>
                    <a:pt x="331" y="1028"/>
                    <a:pt x="332" y="1029"/>
                    <a:pt x="332" y="1029"/>
                  </a:cubicBezTo>
                  <a:cubicBezTo>
                    <a:pt x="338" y="1031"/>
                    <a:pt x="338" y="1031"/>
                    <a:pt x="338" y="1031"/>
                  </a:cubicBezTo>
                  <a:cubicBezTo>
                    <a:pt x="345" y="1029"/>
                    <a:pt x="345" y="1029"/>
                    <a:pt x="345" y="1029"/>
                  </a:cubicBezTo>
                  <a:cubicBezTo>
                    <a:pt x="345" y="1029"/>
                    <a:pt x="352" y="1023"/>
                    <a:pt x="353" y="1022"/>
                  </a:cubicBezTo>
                  <a:cubicBezTo>
                    <a:pt x="355" y="1021"/>
                    <a:pt x="353" y="1016"/>
                    <a:pt x="353" y="1016"/>
                  </a:cubicBezTo>
                  <a:cubicBezTo>
                    <a:pt x="357" y="1015"/>
                    <a:pt x="357" y="1015"/>
                    <a:pt x="357" y="1015"/>
                  </a:cubicBezTo>
                  <a:cubicBezTo>
                    <a:pt x="359" y="1012"/>
                    <a:pt x="359" y="1012"/>
                    <a:pt x="359" y="1012"/>
                  </a:cubicBezTo>
                  <a:cubicBezTo>
                    <a:pt x="359" y="1006"/>
                    <a:pt x="359" y="1006"/>
                    <a:pt x="359" y="1006"/>
                  </a:cubicBezTo>
                  <a:cubicBezTo>
                    <a:pt x="354" y="1004"/>
                    <a:pt x="354" y="1004"/>
                    <a:pt x="354" y="1004"/>
                  </a:cubicBezTo>
                  <a:cubicBezTo>
                    <a:pt x="350" y="1003"/>
                    <a:pt x="350" y="1003"/>
                    <a:pt x="350" y="1003"/>
                  </a:cubicBezTo>
                  <a:cubicBezTo>
                    <a:pt x="346" y="1000"/>
                    <a:pt x="346" y="1000"/>
                    <a:pt x="346" y="1000"/>
                  </a:cubicBezTo>
                  <a:cubicBezTo>
                    <a:pt x="348" y="995"/>
                    <a:pt x="348" y="995"/>
                    <a:pt x="348" y="995"/>
                  </a:cubicBezTo>
                  <a:cubicBezTo>
                    <a:pt x="343" y="995"/>
                    <a:pt x="343" y="995"/>
                    <a:pt x="343" y="995"/>
                  </a:cubicBezTo>
                  <a:cubicBezTo>
                    <a:pt x="338" y="994"/>
                    <a:pt x="338" y="994"/>
                    <a:pt x="338" y="994"/>
                  </a:cubicBezTo>
                  <a:cubicBezTo>
                    <a:pt x="334" y="993"/>
                    <a:pt x="334" y="993"/>
                    <a:pt x="334" y="993"/>
                  </a:cubicBezTo>
                  <a:cubicBezTo>
                    <a:pt x="331" y="994"/>
                    <a:pt x="331" y="994"/>
                    <a:pt x="331" y="994"/>
                  </a:cubicBezTo>
                  <a:cubicBezTo>
                    <a:pt x="328" y="997"/>
                    <a:pt x="328" y="997"/>
                    <a:pt x="328" y="997"/>
                  </a:cubicBezTo>
                  <a:cubicBezTo>
                    <a:pt x="323" y="997"/>
                    <a:pt x="323" y="997"/>
                    <a:pt x="323" y="997"/>
                  </a:cubicBezTo>
                  <a:cubicBezTo>
                    <a:pt x="322" y="988"/>
                    <a:pt x="322" y="988"/>
                    <a:pt x="322" y="988"/>
                  </a:cubicBezTo>
                  <a:cubicBezTo>
                    <a:pt x="320" y="984"/>
                    <a:pt x="320" y="984"/>
                    <a:pt x="320" y="984"/>
                  </a:cubicBezTo>
                  <a:cubicBezTo>
                    <a:pt x="315" y="982"/>
                    <a:pt x="315" y="982"/>
                    <a:pt x="315" y="982"/>
                  </a:cubicBezTo>
                  <a:cubicBezTo>
                    <a:pt x="304" y="980"/>
                    <a:pt x="304" y="980"/>
                    <a:pt x="304" y="980"/>
                  </a:cubicBezTo>
                  <a:cubicBezTo>
                    <a:pt x="299" y="973"/>
                    <a:pt x="299" y="973"/>
                    <a:pt x="299" y="973"/>
                  </a:cubicBezTo>
                  <a:cubicBezTo>
                    <a:pt x="298" y="970"/>
                    <a:pt x="298" y="970"/>
                    <a:pt x="298" y="970"/>
                  </a:cubicBezTo>
                  <a:cubicBezTo>
                    <a:pt x="298" y="970"/>
                    <a:pt x="297" y="970"/>
                    <a:pt x="294" y="969"/>
                  </a:cubicBezTo>
                  <a:cubicBezTo>
                    <a:pt x="291" y="969"/>
                    <a:pt x="293" y="966"/>
                    <a:pt x="293" y="966"/>
                  </a:cubicBezTo>
                  <a:cubicBezTo>
                    <a:pt x="293" y="961"/>
                    <a:pt x="293" y="961"/>
                    <a:pt x="293" y="961"/>
                  </a:cubicBezTo>
                  <a:cubicBezTo>
                    <a:pt x="289" y="961"/>
                    <a:pt x="289" y="961"/>
                    <a:pt x="289" y="961"/>
                  </a:cubicBezTo>
                  <a:cubicBezTo>
                    <a:pt x="285" y="957"/>
                    <a:pt x="285" y="957"/>
                    <a:pt x="285" y="957"/>
                  </a:cubicBezTo>
                  <a:cubicBezTo>
                    <a:pt x="278" y="955"/>
                    <a:pt x="278" y="955"/>
                    <a:pt x="278" y="955"/>
                  </a:cubicBezTo>
                  <a:cubicBezTo>
                    <a:pt x="281" y="947"/>
                    <a:pt x="281" y="947"/>
                    <a:pt x="281" y="947"/>
                  </a:cubicBezTo>
                  <a:cubicBezTo>
                    <a:pt x="281" y="944"/>
                    <a:pt x="281" y="944"/>
                    <a:pt x="281" y="944"/>
                  </a:cubicBezTo>
                  <a:cubicBezTo>
                    <a:pt x="282" y="939"/>
                    <a:pt x="282" y="939"/>
                    <a:pt x="282" y="939"/>
                  </a:cubicBezTo>
                  <a:cubicBezTo>
                    <a:pt x="279" y="936"/>
                    <a:pt x="279" y="936"/>
                    <a:pt x="279" y="936"/>
                  </a:cubicBezTo>
                  <a:cubicBezTo>
                    <a:pt x="273" y="932"/>
                    <a:pt x="273" y="932"/>
                    <a:pt x="273" y="932"/>
                  </a:cubicBezTo>
                  <a:cubicBezTo>
                    <a:pt x="273" y="929"/>
                    <a:pt x="273" y="929"/>
                    <a:pt x="273" y="929"/>
                  </a:cubicBezTo>
                  <a:cubicBezTo>
                    <a:pt x="273" y="926"/>
                    <a:pt x="273" y="926"/>
                    <a:pt x="273" y="926"/>
                  </a:cubicBezTo>
                  <a:cubicBezTo>
                    <a:pt x="273" y="918"/>
                    <a:pt x="273" y="918"/>
                    <a:pt x="273" y="918"/>
                  </a:cubicBezTo>
                  <a:cubicBezTo>
                    <a:pt x="271" y="914"/>
                    <a:pt x="271" y="914"/>
                    <a:pt x="271" y="914"/>
                  </a:cubicBezTo>
                  <a:cubicBezTo>
                    <a:pt x="267" y="916"/>
                    <a:pt x="267" y="916"/>
                    <a:pt x="267" y="916"/>
                  </a:cubicBezTo>
                  <a:cubicBezTo>
                    <a:pt x="266" y="914"/>
                    <a:pt x="266" y="914"/>
                    <a:pt x="266" y="914"/>
                  </a:cubicBezTo>
                  <a:cubicBezTo>
                    <a:pt x="263" y="915"/>
                    <a:pt x="263" y="915"/>
                    <a:pt x="263" y="915"/>
                  </a:cubicBezTo>
                  <a:cubicBezTo>
                    <a:pt x="260" y="913"/>
                    <a:pt x="260" y="913"/>
                    <a:pt x="260" y="913"/>
                  </a:cubicBezTo>
                  <a:cubicBezTo>
                    <a:pt x="257" y="910"/>
                    <a:pt x="257" y="910"/>
                    <a:pt x="257" y="910"/>
                  </a:cubicBezTo>
                  <a:cubicBezTo>
                    <a:pt x="248" y="908"/>
                    <a:pt x="248" y="908"/>
                    <a:pt x="248" y="908"/>
                  </a:cubicBezTo>
                  <a:cubicBezTo>
                    <a:pt x="248" y="908"/>
                    <a:pt x="245" y="909"/>
                    <a:pt x="241" y="910"/>
                  </a:cubicBezTo>
                  <a:cubicBezTo>
                    <a:pt x="238" y="911"/>
                    <a:pt x="239" y="912"/>
                    <a:pt x="237" y="912"/>
                  </a:cubicBezTo>
                  <a:cubicBezTo>
                    <a:pt x="235" y="913"/>
                    <a:pt x="234" y="915"/>
                    <a:pt x="234" y="917"/>
                  </a:cubicBezTo>
                  <a:cubicBezTo>
                    <a:pt x="233" y="919"/>
                    <a:pt x="229" y="920"/>
                    <a:pt x="228" y="920"/>
                  </a:cubicBezTo>
                  <a:cubicBezTo>
                    <a:pt x="226" y="921"/>
                    <a:pt x="224" y="918"/>
                    <a:pt x="224" y="918"/>
                  </a:cubicBezTo>
                  <a:cubicBezTo>
                    <a:pt x="224" y="915"/>
                    <a:pt x="224" y="915"/>
                    <a:pt x="224" y="915"/>
                  </a:cubicBezTo>
                  <a:cubicBezTo>
                    <a:pt x="223" y="909"/>
                    <a:pt x="223" y="909"/>
                    <a:pt x="223" y="909"/>
                  </a:cubicBezTo>
                  <a:cubicBezTo>
                    <a:pt x="215" y="909"/>
                    <a:pt x="215" y="909"/>
                    <a:pt x="215" y="909"/>
                  </a:cubicBezTo>
                  <a:cubicBezTo>
                    <a:pt x="208" y="911"/>
                    <a:pt x="208" y="911"/>
                    <a:pt x="208" y="911"/>
                  </a:cubicBezTo>
                  <a:cubicBezTo>
                    <a:pt x="207" y="913"/>
                    <a:pt x="207" y="913"/>
                    <a:pt x="207" y="913"/>
                  </a:cubicBezTo>
                  <a:cubicBezTo>
                    <a:pt x="202" y="913"/>
                    <a:pt x="202" y="913"/>
                    <a:pt x="202" y="913"/>
                  </a:cubicBezTo>
                  <a:cubicBezTo>
                    <a:pt x="200" y="909"/>
                    <a:pt x="200" y="909"/>
                    <a:pt x="200" y="909"/>
                  </a:cubicBezTo>
                  <a:cubicBezTo>
                    <a:pt x="197" y="908"/>
                    <a:pt x="197" y="908"/>
                    <a:pt x="197" y="908"/>
                  </a:cubicBezTo>
                  <a:cubicBezTo>
                    <a:pt x="192" y="910"/>
                    <a:pt x="192" y="910"/>
                    <a:pt x="192" y="910"/>
                  </a:cubicBezTo>
                  <a:cubicBezTo>
                    <a:pt x="192" y="910"/>
                    <a:pt x="191" y="912"/>
                    <a:pt x="190" y="912"/>
                  </a:cubicBezTo>
                  <a:cubicBezTo>
                    <a:pt x="189" y="913"/>
                    <a:pt x="188" y="912"/>
                    <a:pt x="187" y="912"/>
                  </a:cubicBezTo>
                  <a:cubicBezTo>
                    <a:pt x="186" y="912"/>
                    <a:pt x="184" y="911"/>
                    <a:pt x="183" y="910"/>
                  </a:cubicBezTo>
                  <a:cubicBezTo>
                    <a:pt x="183" y="909"/>
                    <a:pt x="183" y="908"/>
                    <a:pt x="183" y="907"/>
                  </a:cubicBezTo>
                  <a:cubicBezTo>
                    <a:pt x="183" y="906"/>
                    <a:pt x="183" y="904"/>
                    <a:pt x="183" y="904"/>
                  </a:cubicBezTo>
                  <a:cubicBezTo>
                    <a:pt x="184" y="899"/>
                    <a:pt x="184" y="899"/>
                    <a:pt x="184" y="899"/>
                  </a:cubicBezTo>
                  <a:cubicBezTo>
                    <a:pt x="184" y="899"/>
                    <a:pt x="180" y="896"/>
                    <a:pt x="179" y="895"/>
                  </a:cubicBezTo>
                  <a:cubicBezTo>
                    <a:pt x="179" y="893"/>
                    <a:pt x="178" y="890"/>
                    <a:pt x="178" y="890"/>
                  </a:cubicBezTo>
                  <a:cubicBezTo>
                    <a:pt x="178" y="890"/>
                    <a:pt x="176" y="889"/>
                    <a:pt x="175" y="888"/>
                  </a:cubicBezTo>
                  <a:cubicBezTo>
                    <a:pt x="174" y="888"/>
                    <a:pt x="173" y="887"/>
                    <a:pt x="173" y="887"/>
                  </a:cubicBezTo>
                  <a:cubicBezTo>
                    <a:pt x="174" y="884"/>
                    <a:pt x="174" y="884"/>
                    <a:pt x="174" y="884"/>
                  </a:cubicBezTo>
                  <a:cubicBezTo>
                    <a:pt x="170" y="882"/>
                    <a:pt x="170" y="882"/>
                    <a:pt x="170" y="882"/>
                  </a:cubicBezTo>
                  <a:cubicBezTo>
                    <a:pt x="165" y="878"/>
                    <a:pt x="165" y="878"/>
                    <a:pt x="165" y="878"/>
                  </a:cubicBezTo>
                  <a:cubicBezTo>
                    <a:pt x="167" y="875"/>
                    <a:pt x="167" y="875"/>
                    <a:pt x="167" y="875"/>
                  </a:cubicBezTo>
                  <a:cubicBezTo>
                    <a:pt x="163" y="872"/>
                    <a:pt x="163" y="872"/>
                    <a:pt x="163" y="872"/>
                  </a:cubicBezTo>
                  <a:cubicBezTo>
                    <a:pt x="159" y="875"/>
                    <a:pt x="159" y="875"/>
                    <a:pt x="159" y="875"/>
                  </a:cubicBezTo>
                  <a:cubicBezTo>
                    <a:pt x="159" y="871"/>
                    <a:pt x="159" y="871"/>
                    <a:pt x="159" y="871"/>
                  </a:cubicBezTo>
                  <a:cubicBezTo>
                    <a:pt x="157" y="863"/>
                    <a:pt x="157" y="863"/>
                    <a:pt x="157" y="863"/>
                  </a:cubicBezTo>
                  <a:cubicBezTo>
                    <a:pt x="159" y="860"/>
                    <a:pt x="159" y="860"/>
                    <a:pt x="159" y="860"/>
                  </a:cubicBezTo>
                  <a:cubicBezTo>
                    <a:pt x="158" y="850"/>
                    <a:pt x="158" y="850"/>
                    <a:pt x="158" y="850"/>
                  </a:cubicBezTo>
                  <a:cubicBezTo>
                    <a:pt x="158" y="850"/>
                    <a:pt x="156" y="849"/>
                    <a:pt x="155" y="849"/>
                  </a:cubicBezTo>
                  <a:cubicBezTo>
                    <a:pt x="154" y="849"/>
                    <a:pt x="151" y="847"/>
                    <a:pt x="151" y="847"/>
                  </a:cubicBezTo>
                  <a:cubicBezTo>
                    <a:pt x="147" y="846"/>
                    <a:pt x="147" y="846"/>
                    <a:pt x="147" y="846"/>
                  </a:cubicBezTo>
                  <a:cubicBezTo>
                    <a:pt x="147" y="843"/>
                    <a:pt x="147" y="843"/>
                    <a:pt x="147" y="843"/>
                  </a:cubicBezTo>
                  <a:cubicBezTo>
                    <a:pt x="144" y="840"/>
                    <a:pt x="144" y="840"/>
                    <a:pt x="144" y="840"/>
                  </a:cubicBezTo>
                  <a:cubicBezTo>
                    <a:pt x="141" y="841"/>
                    <a:pt x="141" y="841"/>
                    <a:pt x="141" y="841"/>
                  </a:cubicBezTo>
                  <a:cubicBezTo>
                    <a:pt x="141" y="841"/>
                    <a:pt x="140" y="841"/>
                    <a:pt x="140" y="840"/>
                  </a:cubicBezTo>
                  <a:cubicBezTo>
                    <a:pt x="140" y="839"/>
                    <a:pt x="138" y="835"/>
                    <a:pt x="138" y="835"/>
                  </a:cubicBezTo>
                  <a:cubicBezTo>
                    <a:pt x="141" y="832"/>
                    <a:pt x="141" y="832"/>
                    <a:pt x="141" y="832"/>
                  </a:cubicBezTo>
                  <a:cubicBezTo>
                    <a:pt x="141" y="832"/>
                    <a:pt x="141" y="828"/>
                    <a:pt x="141" y="827"/>
                  </a:cubicBezTo>
                  <a:cubicBezTo>
                    <a:pt x="141" y="825"/>
                    <a:pt x="146" y="825"/>
                    <a:pt x="146" y="825"/>
                  </a:cubicBezTo>
                  <a:cubicBezTo>
                    <a:pt x="148" y="824"/>
                    <a:pt x="148" y="824"/>
                    <a:pt x="148" y="824"/>
                  </a:cubicBezTo>
                  <a:cubicBezTo>
                    <a:pt x="149" y="820"/>
                    <a:pt x="149" y="820"/>
                    <a:pt x="149" y="820"/>
                  </a:cubicBezTo>
                  <a:cubicBezTo>
                    <a:pt x="149" y="820"/>
                    <a:pt x="146" y="820"/>
                    <a:pt x="144" y="818"/>
                  </a:cubicBezTo>
                  <a:cubicBezTo>
                    <a:pt x="143" y="816"/>
                    <a:pt x="144" y="818"/>
                    <a:pt x="144" y="817"/>
                  </a:cubicBezTo>
                  <a:cubicBezTo>
                    <a:pt x="144" y="816"/>
                    <a:pt x="143" y="817"/>
                    <a:pt x="143" y="817"/>
                  </a:cubicBezTo>
                  <a:cubicBezTo>
                    <a:pt x="143" y="817"/>
                    <a:pt x="142" y="816"/>
                    <a:pt x="142" y="815"/>
                  </a:cubicBezTo>
                  <a:cubicBezTo>
                    <a:pt x="142" y="814"/>
                    <a:pt x="142" y="812"/>
                    <a:pt x="141" y="811"/>
                  </a:cubicBezTo>
                  <a:cubicBezTo>
                    <a:pt x="140" y="810"/>
                    <a:pt x="138" y="809"/>
                    <a:pt x="138" y="809"/>
                  </a:cubicBezTo>
                  <a:cubicBezTo>
                    <a:pt x="137" y="808"/>
                    <a:pt x="137" y="809"/>
                    <a:pt x="135" y="807"/>
                  </a:cubicBezTo>
                  <a:cubicBezTo>
                    <a:pt x="134" y="805"/>
                    <a:pt x="134" y="804"/>
                    <a:pt x="134" y="804"/>
                  </a:cubicBezTo>
                  <a:cubicBezTo>
                    <a:pt x="131" y="802"/>
                    <a:pt x="133" y="797"/>
                    <a:pt x="131" y="795"/>
                  </a:cubicBezTo>
                  <a:cubicBezTo>
                    <a:pt x="127" y="791"/>
                    <a:pt x="127" y="784"/>
                    <a:pt x="125" y="782"/>
                  </a:cubicBezTo>
                  <a:cubicBezTo>
                    <a:pt x="122" y="777"/>
                    <a:pt x="124" y="776"/>
                    <a:pt x="125" y="773"/>
                  </a:cubicBezTo>
                  <a:cubicBezTo>
                    <a:pt x="126" y="767"/>
                    <a:pt x="129" y="762"/>
                    <a:pt x="130" y="752"/>
                  </a:cubicBezTo>
                  <a:cubicBezTo>
                    <a:pt x="130" y="745"/>
                    <a:pt x="130" y="745"/>
                    <a:pt x="130" y="745"/>
                  </a:cubicBezTo>
                  <a:cubicBezTo>
                    <a:pt x="135" y="741"/>
                    <a:pt x="135" y="741"/>
                    <a:pt x="135" y="741"/>
                  </a:cubicBezTo>
                  <a:cubicBezTo>
                    <a:pt x="135" y="739"/>
                    <a:pt x="135" y="739"/>
                    <a:pt x="135" y="739"/>
                  </a:cubicBezTo>
                  <a:cubicBezTo>
                    <a:pt x="130" y="737"/>
                    <a:pt x="130" y="737"/>
                    <a:pt x="130" y="737"/>
                  </a:cubicBezTo>
                  <a:cubicBezTo>
                    <a:pt x="130" y="737"/>
                    <a:pt x="130" y="737"/>
                    <a:pt x="130" y="737"/>
                  </a:cubicBezTo>
                  <a:cubicBezTo>
                    <a:pt x="130" y="735"/>
                    <a:pt x="130" y="735"/>
                    <a:pt x="130" y="735"/>
                  </a:cubicBezTo>
                  <a:cubicBezTo>
                    <a:pt x="127" y="724"/>
                    <a:pt x="127" y="724"/>
                    <a:pt x="127" y="724"/>
                  </a:cubicBezTo>
                  <a:cubicBezTo>
                    <a:pt x="128" y="719"/>
                    <a:pt x="128" y="719"/>
                    <a:pt x="128" y="719"/>
                  </a:cubicBezTo>
                  <a:cubicBezTo>
                    <a:pt x="131" y="722"/>
                    <a:pt x="131" y="722"/>
                    <a:pt x="131" y="722"/>
                  </a:cubicBezTo>
                  <a:cubicBezTo>
                    <a:pt x="134" y="723"/>
                    <a:pt x="134" y="723"/>
                    <a:pt x="134" y="723"/>
                  </a:cubicBezTo>
                  <a:cubicBezTo>
                    <a:pt x="137" y="720"/>
                    <a:pt x="137" y="720"/>
                    <a:pt x="137" y="720"/>
                  </a:cubicBezTo>
                  <a:cubicBezTo>
                    <a:pt x="136" y="715"/>
                    <a:pt x="136" y="715"/>
                    <a:pt x="136" y="715"/>
                  </a:cubicBezTo>
                  <a:cubicBezTo>
                    <a:pt x="136" y="715"/>
                    <a:pt x="137" y="712"/>
                    <a:pt x="138" y="712"/>
                  </a:cubicBezTo>
                  <a:cubicBezTo>
                    <a:pt x="139" y="713"/>
                    <a:pt x="145" y="713"/>
                    <a:pt x="145" y="713"/>
                  </a:cubicBezTo>
                  <a:cubicBezTo>
                    <a:pt x="148" y="710"/>
                    <a:pt x="148" y="710"/>
                    <a:pt x="148" y="710"/>
                  </a:cubicBezTo>
                  <a:cubicBezTo>
                    <a:pt x="148" y="704"/>
                    <a:pt x="148" y="704"/>
                    <a:pt x="148" y="704"/>
                  </a:cubicBezTo>
                  <a:cubicBezTo>
                    <a:pt x="151" y="700"/>
                    <a:pt x="151" y="700"/>
                    <a:pt x="151" y="700"/>
                  </a:cubicBezTo>
                  <a:cubicBezTo>
                    <a:pt x="157" y="699"/>
                    <a:pt x="157" y="699"/>
                    <a:pt x="157" y="699"/>
                  </a:cubicBezTo>
                  <a:cubicBezTo>
                    <a:pt x="157" y="699"/>
                    <a:pt x="168" y="699"/>
                    <a:pt x="169" y="700"/>
                  </a:cubicBezTo>
                  <a:cubicBezTo>
                    <a:pt x="170" y="700"/>
                    <a:pt x="175" y="700"/>
                    <a:pt x="176" y="700"/>
                  </a:cubicBezTo>
                  <a:cubicBezTo>
                    <a:pt x="177" y="700"/>
                    <a:pt x="183" y="700"/>
                    <a:pt x="183" y="700"/>
                  </a:cubicBezTo>
                  <a:cubicBezTo>
                    <a:pt x="185" y="696"/>
                    <a:pt x="185" y="696"/>
                    <a:pt x="185" y="696"/>
                  </a:cubicBezTo>
                  <a:cubicBezTo>
                    <a:pt x="177" y="694"/>
                    <a:pt x="177" y="694"/>
                    <a:pt x="177" y="694"/>
                  </a:cubicBezTo>
                  <a:cubicBezTo>
                    <a:pt x="171" y="693"/>
                    <a:pt x="171" y="693"/>
                    <a:pt x="171" y="693"/>
                  </a:cubicBezTo>
                  <a:cubicBezTo>
                    <a:pt x="168" y="688"/>
                    <a:pt x="168" y="688"/>
                    <a:pt x="168" y="688"/>
                  </a:cubicBezTo>
                  <a:cubicBezTo>
                    <a:pt x="162" y="688"/>
                    <a:pt x="162" y="688"/>
                    <a:pt x="162" y="688"/>
                  </a:cubicBezTo>
                  <a:cubicBezTo>
                    <a:pt x="154" y="690"/>
                    <a:pt x="154" y="690"/>
                    <a:pt x="154" y="690"/>
                  </a:cubicBezTo>
                  <a:cubicBezTo>
                    <a:pt x="149" y="691"/>
                    <a:pt x="149" y="691"/>
                    <a:pt x="149" y="691"/>
                  </a:cubicBezTo>
                  <a:cubicBezTo>
                    <a:pt x="142" y="690"/>
                    <a:pt x="142" y="690"/>
                    <a:pt x="142" y="690"/>
                  </a:cubicBezTo>
                  <a:cubicBezTo>
                    <a:pt x="140" y="687"/>
                    <a:pt x="140" y="687"/>
                    <a:pt x="140" y="687"/>
                  </a:cubicBezTo>
                  <a:cubicBezTo>
                    <a:pt x="140" y="687"/>
                    <a:pt x="135" y="686"/>
                    <a:pt x="134" y="686"/>
                  </a:cubicBezTo>
                  <a:cubicBezTo>
                    <a:pt x="133" y="686"/>
                    <a:pt x="132" y="686"/>
                    <a:pt x="131" y="685"/>
                  </a:cubicBezTo>
                  <a:cubicBezTo>
                    <a:pt x="129" y="685"/>
                    <a:pt x="126" y="678"/>
                    <a:pt x="126" y="678"/>
                  </a:cubicBezTo>
                  <a:cubicBezTo>
                    <a:pt x="126" y="674"/>
                    <a:pt x="126" y="674"/>
                    <a:pt x="126" y="674"/>
                  </a:cubicBezTo>
                  <a:cubicBezTo>
                    <a:pt x="129" y="678"/>
                    <a:pt x="129" y="678"/>
                    <a:pt x="129" y="678"/>
                  </a:cubicBezTo>
                  <a:cubicBezTo>
                    <a:pt x="129" y="678"/>
                    <a:pt x="131" y="679"/>
                    <a:pt x="131" y="678"/>
                  </a:cubicBezTo>
                  <a:cubicBezTo>
                    <a:pt x="131" y="677"/>
                    <a:pt x="130" y="671"/>
                    <a:pt x="130" y="671"/>
                  </a:cubicBezTo>
                  <a:cubicBezTo>
                    <a:pt x="130" y="671"/>
                    <a:pt x="131" y="665"/>
                    <a:pt x="128" y="666"/>
                  </a:cubicBezTo>
                  <a:cubicBezTo>
                    <a:pt x="125" y="667"/>
                    <a:pt x="122" y="669"/>
                    <a:pt x="122" y="671"/>
                  </a:cubicBezTo>
                  <a:cubicBezTo>
                    <a:pt x="122" y="672"/>
                    <a:pt x="120" y="675"/>
                    <a:pt x="120" y="677"/>
                  </a:cubicBezTo>
                  <a:cubicBezTo>
                    <a:pt x="119" y="678"/>
                    <a:pt x="118" y="679"/>
                    <a:pt x="117" y="680"/>
                  </a:cubicBezTo>
                  <a:cubicBezTo>
                    <a:pt x="116" y="681"/>
                    <a:pt x="111" y="682"/>
                    <a:pt x="111" y="682"/>
                  </a:cubicBezTo>
                  <a:cubicBezTo>
                    <a:pt x="107" y="682"/>
                    <a:pt x="107" y="682"/>
                    <a:pt x="107" y="682"/>
                  </a:cubicBezTo>
                  <a:cubicBezTo>
                    <a:pt x="110" y="678"/>
                    <a:pt x="110" y="678"/>
                    <a:pt x="110" y="678"/>
                  </a:cubicBezTo>
                  <a:cubicBezTo>
                    <a:pt x="112" y="673"/>
                    <a:pt x="112" y="673"/>
                    <a:pt x="112" y="673"/>
                  </a:cubicBezTo>
                  <a:cubicBezTo>
                    <a:pt x="112" y="673"/>
                    <a:pt x="117" y="664"/>
                    <a:pt x="117" y="662"/>
                  </a:cubicBezTo>
                  <a:cubicBezTo>
                    <a:pt x="118" y="659"/>
                    <a:pt x="119" y="657"/>
                    <a:pt x="120" y="654"/>
                  </a:cubicBezTo>
                  <a:cubicBezTo>
                    <a:pt x="121" y="652"/>
                    <a:pt x="124" y="651"/>
                    <a:pt x="124" y="651"/>
                  </a:cubicBezTo>
                  <a:cubicBezTo>
                    <a:pt x="127" y="641"/>
                    <a:pt x="127" y="641"/>
                    <a:pt x="127" y="641"/>
                  </a:cubicBezTo>
                  <a:cubicBezTo>
                    <a:pt x="140" y="615"/>
                    <a:pt x="140" y="615"/>
                    <a:pt x="140" y="615"/>
                  </a:cubicBezTo>
                  <a:cubicBezTo>
                    <a:pt x="140" y="615"/>
                    <a:pt x="142" y="607"/>
                    <a:pt x="143" y="606"/>
                  </a:cubicBezTo>
                  <a:cubicBezTo>
                    <a:pt x="143" y="604"/>
                    <a:pt x="146" y="598"/>
                    <a:pt x="146" y="596"/>
                  </a:cubicBezTo>
                  <a:cubicBezTo>
                    <a:pt x="146" y="594"/>
                    <a:pt x="149" y="587"/>
                    <a:pt x="149" y="587"/>
                  </a:cubicBezTo>
                  <a:cubicBezTo>
                    <a:pt x="149" y="587"/>
                    <a:pt x="152" y="576"/>
                    <a:pt x="152" y="574"/>
                  </a:cubicBezTo>
                  <a:cubicBezTo>
                    <a:pt x="152" y="572"/>
                    <a:pt x="154" y="571"/>
                    <a:pt x="156" y="570"/>
                  </a:cubicBezTo>
                  <a:cubicBezTo>
                    <a:pt x="157" y="569"/>
                    <a:pt x="160" y="560"/>
                    <a:pt x="160" y="558"/>
                  </a:cubicBezTo>
                  <a:cubicBezTo>
                    <a:pt x="161" y="556"/>
                    <a:pt x="163" y="538"/>
                    <a:pt x="163" y="538"/>
                  </a:cubicBezTo>
                  <a:cubicBezTo>
                    <a:pt x="161" y="526"/>
                    <a:pt x="161" y="526"/>
                    <a:pt x="161" y="526"/>
                  </a:cubicBezTo>
                  <a:cubicBezTo>
                    <a:pt x="155" y="521"/>
                    <a:pt x="155" y="521"/>
                    <a:pt x="155" y="521"/>
                  </a:cubicBezTo>
                  <a:cubicBezTo>
                    <a:pt x="149" y="518"/>
                    <a:pt x="149" y="518"/>
                    <a:pt x="149" y="518"/>
                  </a:cubicBezTo>
                  <a:cubicBezTo>
                    <a:pt x="149" y="518"/>
                    <a:pt x="142" y="514"/>
                    <a:pt x="141" y="513"/>
                  </a:cubicBezTo>
                  <a:cubicBezTo>
                    <a:pt x="140" y="512"/>
                    <a:pt x="136" y="510"/>
                    <a:pt x="135" y="510"/>
                  </a:cubicBezTo>
                  <a:cubicBezTo>
                    <a:pt x="133" y="509"/>
                    <a:pt x="128" y="508"/>
                    <a:pt x="127" y="508"/>
                  </a:cubicBezTo>
                  <a:cubicBezTo>
                    <a:pt x="126" y="508"/>
                    <a:pt x="122" y="505"/>
                    <a:pt x="119" y="503"/>
                  </a:cubicBezTo>
                  <a:cubicBezTo>
                    <a:pt x="116" y="501"/>
                    <a:pt x="112" y="496"/>
                    <a:pt x="112" y="496"/>
                  </a:cubicBezTo>
                  <a:cubicBezTo>
                    <a:pt x="117" y="488"/>
                    <a:pt x="117" y="488"/>
                    <a:pt x="117" y="488"/>
                  </a:cubicBezTo>
                  <a:cubicBezTo>
                    <a:pt x="117" y="488"/>
                    <a:pt x="118" y="482"/>
                    <a:pt x="118" y="480"/>
                  </a:cubicBezTo>
                  <a:cubicBezTo>
                    <a:pt x="118" y="479"/>
                    <a:pt x="118" y="476"/>
                    <a:pt x="118" y="476"/>
                  </a:cubicBezTo>
                  <a:cubicBezTo>
                    <a:pt x="116" y="472"/>
                    <a:pt x="116" y="472"/>
                    <a:pt x="116" y="472"/>
                  </a:cubicBezTo>
                  <a:cubicBezTo>
                    <a:pt x="113" y="467"/>
                    <a:pt x="113" y="467"/>
                    <a:pt x="113" y="467"/>
                  </a:cubicBezTo>
                  <a:cubicBezTo>
                    <a:pt x="113" y="467"/>
                    <a:pt x="109" y="466"/>
                    <a:pt x="107" y="466"/>
                  </a:cubicBezTo>
                  <a:cubicBezTo>
                    <a:pt x="106" y="467"/>
                    <a:pt x="106" y="464"/>
                    <a:pt x="105" y="462"/>
                  </a:cubicBezTo>
                  <a:cubicBezTo>
                    <a:pt x="105" y="460"/>
                    <a:pt x="103" y="460"/>
                    <a:pt x="101" y="459"/>
                  </a:cubicBezTo>
                  <a:cubicBezTo>
                    <a:pt x="98" y="457"/>
                    <a:pt x="97" y="454"/>
                    <a:pt x="97" y="454"/>
                  </a:cubicBezTo>
                  <a:cubicBezTo>
                    <a:pt x="100" y="448"/>
                    <a:pt x="100" y="448"/>
                    <a:pt x="100" y="448"/>
                  </a:cubicBezTo>
                  <a:cubicBezTo>
                    <a:pt x="100" y="448"/>
                    <a:pt x="99" y="445"/>
                    <a:pt x="98" y="444"/>
                  </a:cubicBezTo>
                  <a:cubicBezTo>
                    <a:pt x="98" y="443"/>
                    <a:pt x="94" y="443"/>
                    <a:pt x="94" y="443"/>
                  </a:cubicBezTo>
                  <a:cubicBezTo>
                    <a:pt x="87" y="442"/>
                    <a:pt x="87" y="442"/>
                    <a:pt x="87" y="442"/>
                  </a:cubicBezTo>
                  <a:cubicBezTo>
                    <a:pt x="82" y="434"/>
                    <a:pt x="82" y="434"/>
                    <a:pt x="82" y="434"/>
                  </a:cubicBezTo>
                  <a:cubicBezTo>
                    <a:pt x="82" y="434"/>
                    <a:pt x="83" y="427"/>
                    <a:pt x="84" y="426"/>
                  </a:cubicBezTo>
                  <a:cubicBezTo>
                    <a:pt x="85" y="424"/>
                    <a:pt x="84" y="423"/>
                    <a:pt x="84" y="423"/>
                  </a:cubicBezTo>
                  <a:cubicBezTo>
                    <a:pt x="79" y="421"/>
                    <a:pt x="79" y="421"/>
                    <a:pt x="79" y="421"/>
                  </a:cubicBezTo>
                  <a:cubicBezTo>
                    <a:pt x="81" y="417"/>
                    <a:pt x="81" y="417"/>
                    <a:pt x="81" y="417"/>
                  </a:cubicBezTo>
                  <a:cubicBezTo>
                    <a:pt x="78" y="411"/>
                    <a:pt x="78" y="411"/>
                    <a:pt x="78" y="411"/>
                  </a:cubicBezTo>
                  <a:cubicBezTo>
                    <a:pt x="79" y="407"/>
                    <a:pt x="79" y="407"/>
                    <a:pt x="79" y="407"/>
                  </a:cubicBezTo>
                  <a:cubicBezTo>
                    <a:pt x="76" y="403"/>
                    <a:pt x="76" y="403"/>
                    <a:pt x="76" y="403"/>
                  </a:cubicBezTo>
                  <a:cubicBezTo>
                    <a:pt x="76" y="400"/>
                    <a:pt x="76" y="400"/>
                    <a:pt x="76" y="400"/>
                  </a:cubicBezTo>
                  <a:cubicBezTo>
                    <a:pt x="79" y="395"/>
                    <a:pt x="79" y="395"/>
                    <a:pt x="79" y="395"/>
                  </a:cubicBezTo>
                  <a:cubicBezTo>
                    <a:pt x="80" y="390"/>
                    <a:pt x="80" y="390"/>
                    <a:pt x="80" y="390"/>
                  </a:cubicBezTo>
                  <a:cubicBezTo>
                    <a:pt x="76" y="383"/>
                    <a:pt x="76" y="383"/>
                    <a:pt x="76" y="383"/>
                  </a:cubicBezTo>
                  <a:cubicBezTo>
                    <a:pt x="76" y="383"/>
                    <a:pt x="73" y="378"/>
                    <a:pt x="73" y="377"/>
                  </a:cubicBezTo>
                  <a:cubicBezTo>
                    <a:pt x="73" y="376"/>
                    <a:pt x="65" y="371"/>
                    <a:pt x="65" y="371"/>
                  </a:cubicBezTo>
                  <a:cubicBezTo>
                    <a:pt x="62" y="364"/>
                    <a:pt x="62" y="364"/>
                    <a:pt x="62" y="364"/>
                  </a:cubicBezTo>
                  <a:cubicBezTo>
                    <a:pt x="54" y="355"/>
                    <a:pt x="54" y="355"/>
                    <a:pt x="54" y="355"/>
                  </a:cubicBezTo>
                  <a:cubicBezTo>
                    <a:pt x="48" y="348"/>
                    <a:pt x="48" y="348"/>
                    <a:pt x="48" y="348"/>
                  </a:cubicBezTo>
                  <a:cubicBezTo>
                    <a:pt x="44" y="344"/>
                    <a:pt x="44" y="344"/>
                    <a:pt x="44" y="344"/>
                  </a:cubicBezTo>
                  <a:cubicBezTo>
                    <a:pt x="41" y="337"/>
                    <a:pt x="41" y="337"/>
                    <a:pt x="41" y="337"/>
                  </a:cubicBezTo>
                  <a:cubicBezTo>
                    <a:pt x="41" y="337"/>
                    <a:pt x="43" y="329"/>
                    <a:pt x="43" y="328"/>
                  </a:cubicBezTo>
                  <a:cubicBezTo>
                    <a:pt x="43" y="326"/>
                    <a:pt x="46" y="319"/>
                    <a:pt x="46" y="314"/>
                  </a:cubicBezTo>
                  <a:cubicBezTo>
                    <a:pt x="45" y="310"/>
                    <a:pt x="48" y="305"/>
                    <a:pt x="48" y="305"/>
                  </a:cubicBezTo>
                  <a:cubicBezTo>
                    <a:pt x="49" y="296"/>
                    <a:pt x="49" y="296"/>
                    <a:pt x="49" y="296"/>
                  </a:cubicBezTo>
                  <a:cubicBezTo>
                    <a:pt x="46" y="293"/>
                    <a:pt x="46" y="293"/>
                    <a:pt x="46" y="293"/>
                  </a:cubicBezTo>
                  <a:cubicBezTo>
                    <a:pt x="40" y="289"/>
                    <a:pt x="40" y="289"/>
                    <a:pt x="40" y="289"/>
                  </a:cubicBezTo>
                  <a:cubicBezTo>
                    <a:pt x="36" y="284"/>
                    <a:pt x="36" y="284"/>
                    <a:pt x="36" y="284"/>
                  </a:cubicBezTo>
                  <a:cubicBezTo>
                    <a:pt x="36" y="284"/>
                    <a:pt x="34" y="278"/>
                    <a:pt x="27" y="276"/>
                  </a:cubicBezTo>
                  <a:cubicBezTo>
                    <a:pt x="20" y="275"/>
                    <a:pt x="19" y="276"/>
                    <a:pt x="19" y="276"/>
                  </a:cubicBezTo>
                  <a:cubicBezTo>
                    <a:pt x="12" y="272"/>
                    <a:pt x="12" y="272"/>
                    <a:pt x="12" y="272"/>
                  </a:cubicBezTo>
                  <a:cubicBezTo>
                    <a:pt x="7" y="264"/>
                    <a:pt x="7" y="264"/>
                    <a:pt x="7" y="264"/>
                  </a:cubicBezTo>
                  <a:cubicBezTo>
                    <a:pt x="3" y="258"/>
                    <a:pt x="3" y="258"/>
                    <a:pt x="3" y="258"/>
                  </a:cubicBezTo>
                  <a:cubicBezTo>
                    <a:pt x="6" y="254"/>
                    <a:pt x="6" y="254"/>
                    <a:pt x="6" y="254"/>
                  </a:cubicBezTo>
                  <a:cubicBezTo>
                    <a:pt x="7" y="248"/>
                    <a:pt x="7" y="248"/>
                    <a:pt x="7" y="248"/>
                  </a:cubicBezTo>
                  <a:cubicBezTo>
                    <a:pt x="7" y="244"/>
                    <a:pt x="7" y="244"/>
                    <a:pt x="7" y="244"/>
                  </a:cubicBezTo>
                  <a:cubicBezTo>
                    <a:pt x="7" y="239"/>
                    <a:pt x="7" y="239"/>
                    <a:pt x="7" y="239"/>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7"/>
                    <a:pt x="0" y="237"/>
                    <a:pt x="0" y="237"/>
                  </a:cubicBezTo>
                  <a:cubicBezTo>
                    <a:pt x="0" y="236"/>
                    <a:pt x="0" y="236"/>
                    <a:pt x="0" y="236"/>
                  </a:cubicBezTo>
                  <a:cubicBezTo>
                    <a:pt x="0" y="236"/>
                    <a:pt x="0" y="236"/>
                    <a:pt x="0" y="236"/>
                  </a:cubicBezTo>
                  <a:cubicBezTo>
                    <a:pt x="0" y="236"/>
                    <a:pt x="0" y="236"/>
                    <a:pt x="0" y="236"/>
                  </a:cubicBezTo>
                  <a:cubicBezTo>
                    <a:pt x="0" y="236"/>
                    <a:pt x="0" y="236"/>
                    <a:pt x="0"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6"/>
                    <a:pt x="1" y="236"/>
                    <a:pt x="1" y="236"/>
                  </a:cubicBezTo>
                  <a:cubicBezTo>
                    <a:pt x="1" y="235"/>
                    <a:pt x="1" y="235"/>
                    <a:pt x="1" y="235"/>
                  </a:cubicBezTo>
                  <a:cubicBezTo>
                    <a:pt x="1" y="235"/>
                    <a:pt x="1" y="235"/>
                    <a:pt x="1" y="235"/>
                  </a:cubicBezTo>
                  <a:cubicBezTo>
                    <a:pt x="1" y="235"/>
                    <a:pt x="1" y="235"/>
                    <a:pt x="1"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5"/>
                    <a:pt x="2" y="235"/>
                    <a:pt x="2" y="235"/>
                  </a:cubicBezTo>
                  <a:cubicBezTo>
                    <a:pt x="2" y="234"/>
                    <a:pt x="2" y="234"/>
                    <a:pt x="2" y="234"/>
                  </a:cubicBezTo>
                  <a:cubicBezTo>
                    <a:pt x="2" y="234"/>
                    <a:pt x="2" y="234"/>
                    <a:pt x="2" y="234"/>
                  </a:cubicBezTo>
                  <a:cubicBezTo>
                    <a:pt x="2" y="234"/>
                    <a:pt x="2" y="234"/>
                    <a:pt x="2" y="234"/>
                  </a:cubicBezTo>
                  <a:cubicBezTo>
                    <a:pt x="3" y="234"/>
                    <a:pt x="3" y="234"/>
                    <a:pt x="3" y="234"/>
                  </a:cubicBezTo>
                  <a:cubicBezTo>
                    <a:pt x="3" y="234"/>
                    <a:pt x="3" y="234"/>
                    <a:pt x="3" y="234"/>
                  </a:cubicBezTo>
                  <a:cubicBezTo>
                    <a:pt x="3" y="234"/>
                    <a:pt x="3" y="234"/>
                    <a:pt x="3" y="234"/>
                  </a:cubicBezTo>
                  <a:cubicBezTo>
                    <a:pt x="3" y="234"/>
                    <a:pt x="3" y="234"/>
                    <a:pt x="3" y="234"/>
                  </a:cubicBezTo>
                  <a:cubicBezTo>
                    <a:pt x="3" y="233"/>
                    <a:pt x="3" y="233"/>
                    <a:pt x="3" y="233"/>
                  </a:cubicBezTo>
                  <a:cubicBezTo>
                    <a:pt x="4" y="233"/>
                    <a:pt x="4" y="233"/>
                    <a:pt x="4" y="233"/>
                  </a:cubicBezTo>
                  <a:cubicBezTo>
                    <a:pt x="4" y="233"/>
                    <a:pt x="4" y="233"/>
                    <a:pt x="4" y="233"/>
                  </a:cubicBezTo>
                  <a:cubicBezTo>
                    <a:pt x="4" y="233"/>
                    <a:pt x="4" y="233"/>
                    <a:pt x="4" y="233"/>
                  </a:cubicBezTo>
                  <a:cubicBezTo>
                    <a:pt x="4" y="233"/>
                    <a:pt x="4" y="233"/>
                    <a:pt x="4" y="233"/>
                  </a:cubicBezTo>
                  <a:cubicBezTo>
                    <a:pt x="4" y="232"/>
                    <a:pt x="4" y="232"/>
                    <a:pt x="4" y="232"/>
                  </a:cubicBezTo>
                  <a:cubicBezTo>
                    <a:pt x="4" y="232"/>
                    <a:pt x="4" y="232"/>
                    <a:pt x="4"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5" y="232"/>
                    <a:pt x="5" y="232"/>
                    <a:pt x="5" y="232"/>
                  </a:cubicBezTo>
                  <a:cubicBezTo>
                    <a:pt x="6" y="230"/>
                    <a:pt x="7" y="229"/>
                    <a:pt x="8" y="229"/>
                  </a:cubicBezTo>
                  <a:cubicBezTo>
                    <a:pt x="8" y="229"/>
                    <a:pt x="8" y="228"/>
                    <a:pt x="8" y="228"/>
                  </a:cubicBezTo>
                  <a:cubicBezTo>
                    <a:pt x="9" y="228"/>
                    <a:pt x="10" y="228"/>
                    <a:pt x="12" y="228"/>
                  </a:cubicBezTo>
                  <a:cubicBezTo>
                    <a:pt x="12" y="228"/>
                    <a:pt x="14" y="219"/>
                    <a:pt x="13" y="216"/>
                  </a:cubicBezTo>
                  <a:cubicBezTo>
                    <a:pt x="12" y="212"/>
                    <a:pt x="17" y="208"/>
                    <a:pt x="17" y="208"/>
                  </a:cubicBezTo>
                  <a:cubicBezTo>
                    <a:pt x="24" y="201"/>
                    <a:pt x="24" y="201"/>
                    <a:pt x="24" y="201"/>
                  </a:cubicBezTo>
                  <a:cubicBezTo>
                    <a:pt x="23" y="193"/>
                    <a:pt x="23" y="193"/>
                    <a:pt x="23" y="193"/>
                  </a:cubicBezTo>
                  <a:cubicBezTo>
                    <a:pt x="31" y="194"/>
                    <a:pt x="31" y="194"/>
                    <a:pt x="31" y="194"/>
                  </a:cubicBezTo>
                  <a:cubicBezTo>
                    <a:pt x="31" y="194"/>
                    <a:pt x="37" y="191"/>
                    <a:pt x="35" y="187"/>
                  </a:cubicBezTo>
                  <a:cubicBezTo>
                    <a:pt x="34" y="185"/>
                    <a:pt x="33" y="182"/>
                    <a:pt x="32" y="180"/>
                  </a:cubicBezTo>
                  <a:cubicBezTo>
                    <a:pt x="33" y="179"/>
                    <a:pt x="33" y="179"/>
                    <a:pt x="33" y="178"/>
                  </a:cubicBezTo>
                  <a:cubicBezTo>
                    <a:pt x="33" y="178"/>
                    <a:pt x="35" y="175"/>
                    <a:pt x="35" y="175"/>
                  </a:cubicBezTo>
                  <a:cubicBezTo>
                    <a:pt x="38" y="175"/>
                    <a:pt x="38" y="175"/>
                    <a:pt x="38" y="175"/>
                  </a:cubicBezTo>
                  <a:cubicBezTo>
                    <a:pt x="41" y="176"/>
                    <a:pt x="41" y="176"/>
                    <a:pt x="41" y="176"/>
                  </a:cubicBezTo>
                  <a:cubicBezTo>
                    <a:pt x="41" y="176"/>
                    <a:pt x="43" y="177"/>
                    <a:pt x="44" y="177"/>
                  </a:cubicBezTo>
                  <a:cubicBezTo>
                    <a:pt x="46" y="177"/>
                    <a:pt x="49" y="175"/>
                    <a:pt x="49" y="175"/>
                  </a:cubicBezTo>
                  <a:cubicBezTo>
                    <a:pt x="46" y="171"/>
                    <a:pt x="46" y="171"/>
                    <a:pt x="46" y="171"/>
                  </a:cubicBezTo>
                  <a:cubicBezTo>
                    <a:pt x="47" y="167"/>
                    <a:pt x="47" y="167"/>
                    <a:pt x="47" y="167"/>
                  </a:cubicBezTo>
                  <a:cubicBezTo>
                    <a:pt x="51" y="167"/>
                    <a:pt x="51" y="167"/>
                    <a:pt x="51" y="167"/>
                  </a:cubicBezTo>
                  <a:cubicBezTo>
                    <a:pt x="53" y="167"/>
                    <a:pt x="53" y="167"/>
                    <a:pt x="53" y="167"/>
                  </a:cubicBezTo>
                  <a:cubicBezTo>
                    <a:pt x="49" y="161"/>
                    <a:pt x="49" y="161"/>
                    <a:pt x="49" y="161"/>
                  </a:cubicBezTo>
                  <a:cubicBezTo>
                    <a:pt x="49" y="161"/>
                    <a:pt x="50" y="158"/>
                    <a:pt x="52" y="159"/>
                  </a:cubicBezTo>
                  <a:cubicBezTo>
                    <a:pt x="53" y="159"/>
                    <a:pt x="54" y="161"/>
                    <a:pt x="55" y="161"/>
                  </a:cubicBezTo>
                  <a:cubicBezTo>
                    <a:pt x="56" y="161"/>
                    <a:pt x="59" y="162"/>
                    <a:pt x="59" y="162"/>
                  </a:cubicBezTo>
                  <a:cubicBezTo>
                    <a:pt x="63" y="163"/>
                    <a:pt x="63" y="163"/>
                    <a:pt x="63" y="163"/>
                  </a:cubicBezTo>
                  <a:cubicBezTo>
                    <a:pt x="67" y="163"/>
                    <a:pt x="67" y="163"/>
                    <a:pt x="67" y="163"/>
                  </a:cubicBezTo>
                  <a:cubicBezTo>
                    <a:pt x="72" y="163"/>
                    <a:pt x="72" y="163"/>
                    <a:pt x="72" y="163"/>
                  </a:cubicBezTo>
                  <a:cubicBezTo>
                    <a:pt x="74" y="166"/>
                    <a:pt x="74" y="166"/>
                    <a:pt x="74" y="166"/>
                  </a:cubicBezTo>
                  <a:cubicBezTo>
                    <a:pt x="74" y="166"/>
                    <a:pt x="75" y="168"/>
                    <a:pt x="74" y="169"/>
                  </a:cubicBezTo>
                  <a:cubicBezTo>
                    <a:pt x="74" y="170"/>
                    <a:pt x="73" y="173"/>
                    <a:pt x="73" y="173"/>
                  </a:cubicBezTo>
                  <a:cubicBezTo>
                    <a:pt x="72" y="173"/>
                    <a:pt x="71" y="173"/>
                    <a:pt x="70" y="174"/>
                  </a:cubicBezTo>
                  <a:cubicBezTo>
                    <a:pt x="69" y="174"/>
                    <a:pt x="64" y="174"/>
                    <a:pt x="64" y="174"/>
                  </a:cubicBezTo>
                  <a:cubicBezTo>
                    <a:pt x="60" y="174"/>
                    <a:pt x="60" y="174"/>
                    <a:pt x="60" y="174"/>
                  </a:cubicBezTo>
                  <a:cubicBezTo>
                    <a:pt x="57" y="174"/>
                    <a:pt x="57" y="174"/>
                    <a:pt x="57" y="174"/>
                  </a:cubicBezTo>
                  <a:cubicBezTo>
                    <a:pt x="56" y="176"/>
                    <a:pt x="56" y="176"/>
                    <a:pt x="56" y="176"/>
                  </a:cubicBezTo>
                  <a:cubicBezTo>
                    <a:pt x="56" y="176"/>
                    <a:pt x="59" y="177"/>
                    <a:pt x="60" y="178"/>
                  </a:cubicBezTo>
                  <a:cubicBezTo>
                    <a:pt x="62" y="178"/>
                    <a:pt x="62" y="178"/>
                    <a:pt x="62" y="178"/>
                  </a:cubicBezTo>
                  <a:cubicBezTo>
                    <a:pt x="63" y="179"/>
                    <a:pt x="65" y="181"/>
                    <a:pt x="65" y="181"/>
                  </a:cubicBezTo>
                  <a:cubicBezTo>
                    <a:pt x="64" y="184"/>
                    <a:pt x="64" y="184"/>
                    <a:pt x="64" y="184"/>
                  </a:cubicBezTo>
                  <a:cubicBezTo>
                    <a:pt x="64" y="184"/>
                    <a:pt x="67" y="180"/>
                    <a:pt x="67" y="180"/>
                  </a:cubicBezTo>
                  <a:cubicBezTo>
                    <a:pt x="68" y="180"/>
                    <a:pt x="73" y="180"/>
                    <a:pt x="73" y="180"/>
                  </a:cubicBezTo>
                  <a:cubicBezTo>
                    <a:pt x="73" y="180"/>
                    <a:pt x="77" y="178"/>
                    <a:pt x="78" y="178"/>
                  </a:cubicBezTo>
                  <a:cubicBezTo>
                    <a:pt x="78" y="178"/>
                    <a:pt x="77" y="181"/>
                    <a:pt x="77" y="181"/>
                  </a:cubicBezTo>
                  <a:cubicBezTo>
                    <a:pt x="81" y="179"/>
                    <a:pt x="81" y="179"/>
                    <a:pt x="81" y="179"/>
                  </a:cubicBezTo>
                  <a:cubicBezTo>
                    <a:pt x="85" y="177"/>
                    <a:pt x="85" y="177"/>
                    <a:pt x="85" y="177"/>
                  </a:cubicBezTo>
                  <a:cubicBezTo>
                    <a:pt x="87" y="177"/>
                    <a:pt x="87" y="177"/>
                    <a:pt x="87" y="177"/>
                  </a:cubicBezTo>
                  <a:cubicBezTo>
                    <a:pt x="87" y="177"/>
                    <a:pt x="88" y="180"/>
                    <a:pt x="88" y="181"/>
                  </a:cubicBezTo>
                  <a:cubicBezTo>
                    <a:pt x="87" y="182"/>
                    <a:pt x="87" y="182"/>
                    <a:pt x="87" y="184"/>
                  </a:cubicBezTo>
                  <a:cubicBezTo>
                    <a:pt x="87" y="185"/>
                    <a:pt x="86" y="186"/>
                    <a:pt x="87" y="187"/>
                  </a:cubicBezTo>
                  <a:cubicBezTo>
                    <a:pt x="87" y="187"/>
                    <a:pt x="87" y="188"/>
                    <a:pt x="88" y="188"/>
                  </a:cubicBezTo>
                  <a:cubicBezTo>
                    <a:pt x="89" y="189"/>
                    <a:pt x="90" y="188"/>
                    <a:pt x="90" y="188"/>
                  </a:cubicBezTo>
                  <a:cubicBezTo>
                    <a:pt x="92" y="183"/>
                    <a:pt x="92" y="183"/>
                    <a:pt x="92" y="183"/>
                  </a:cubicBezTo>
                  <a:cubicBezTo>
                    <a:pt x="92" y="183"/>
                    <a:pt x="94" y="181"/>
                    <a:pt x="94" y="181"/>
                  </a:cubicBezTo>
                  <a:cubicBezTo>
                    <a:pt x="95" y="181"/>
                    <a:pt x="98" y="179"/>
                    <a:pt x="98" y="179"/>
                  </a:cubicBezTo>
                  <a:cubicBezTo>
                    <a:pt x="103" y="179"/>
                    <a:pt x="103" y="179"/>
                    <a:pt x="103" y="179"/>
                  </a:cubicBezTo>
                  <a:cubicBezTo>
                    <a:pt x="103" y="179"/>
                    <a:pt x="108" y="178"/>
                    <a:pt x="109" y="178"/>
                  </a:cubicBezTo>
                  <a:cubicBezTo>
                    <a:pt x="109" y="179"/>
                    <a:pt x="111" y="179"/>
                    <a:pt x="112" y="179"/>
                  </a:cubicBezTo>
                  <a:cubicBezTo>
                    <a:pt x="114" y="179"/>
                    <a:pt x="115" y="179"/>
                    <a:pt x="117" y="179"/>
                  </a:cubicBezTo>
                  <a:cubicBezTo>
                    <a:pt x="118" y="179"/>
                    <a:pt x="119" y="179"/>
                    <a:pt x="119" y="179"/>
                  </a:cubicBezTo>
                  <a:cubicBezTo>
                    <a:pt x="119" y="179"/>
                    <a:pt x="121" y="177"/>
                    <a:pt x="121" y="177"/>
                  </a:cubicBezTo>
                  <a:cubicBezTo>
                    <a:pt x="121" y="176"/>
                    <a:pt x="121" y="175"/>
                    <a:pt x="121" y="175"/>
                  </a:cubicBezTo>
                  <a:cubicBezTo>
                    <a:pt x="122" y="174"/>
                    <a:pt x="123" y="172"/>
                    <a:pt x="124" y="172"/>
                  </a:cubicBezTo>
                  <a:cubicBezTo>
                    <a:pt x="125" y="172"/>
                    <a:pt x="140" y="174"/>
                    <a:pt x="140" y="174"/>
                  </a:cubicBezTo>
                  <a:cubicBezTo>
                    <a:pt x="153" y="178"/>
                    <a:pt x="153" y="178"/>
                    <a:pt x="153" y="178"/>
                  </a:cubicBezTo>
                  <a:cubicBezTo>
                    <a:pt x="162" y="180"/>
                    <a:pt x="162" y="180"/>
                    <a:pt x="162" y="180"/>
                  </a:cubicBezTo>
                  <a:cubicBezTo>
                    <a:pt x="162" y="180"/>
                    <a:pt x="169" y="184"/>
                    <a:pt x="170" y="184"/>
                  </a:cubicBezTo>
                  <a:cubicBezTo>
                    <a:pt x="171" y="185"/>
                    <a:pt x="184" y="187"/>
                    <a:pt x="184" y="187"/>
                  </a:cubicBezTo>
                  <a:cubicBezTo>
                    <a:pt x="190" y="191"/>
                    <a:pt x="190" y="191"/>
                    <a:pt x="190" y="191"/>
                  </a:cubicBezTo>
                  <a:cubicBezTo>
                    <a:pt x="190" y="191"/>
                    <a:pt x="196" y="193"/>
                    <a:pt x="196" y="194"/>
                  </a:cubicBezTo>
                  <a:cubicBezTo>
                    <a:pt x="196" y="195"/>
                    <a:pt x="200" y="197"/>
                    <a:pt x="200" y="197"/>
                  </a:cubicBezTo>
                  <a:cubicBezTo>
                    <a:pt x="204" y="195"/>
                    <a:pt x="204" y="195"/>
                    <a:pt x="204" y="195"/>
                  </a:cubicBezTo>
                  <a:cubicBezTo>
                    <a:pt x="204" y="195"/>
                    <a:pt x="209" y="196"/>
                    <a:pt x="209" y="196"/>
                  </a:cubicBezTo>
                  <a:cubicBezTo>
                    <a:pt x="210" y="197"/>
                    <a:pt x="220" y="200"/>
                    <a:pt x="220" y="200"/>
                  </a:cubicBezTo>
                  <a:cubicBezTo>
                    <a:pt x="220" y="200"/>
                    <a:pt x="227" y="202"/>
                    <a:pt x="228" y="202"/>
                  </a:cubicBezTo>
                  <a:cubicBezTo>
                    <a:pt x="229" y="202"/>
                    <a:pt x="233" y="201"/>
                    <a:pt x="233" y="201"/>
                  </a:cubicBezTo>
                  <a:cubicBezTo>
                    <a:pt x="233" y="198"/>
                    <a:pt x="233" y="198"/>
                    <a:pt x="233" y="198"/>
                  </a:cubicBezTo>
                  <a:cubicBezTo>
                    <a:pt x="233" y="198"/>
                    <a:pt x="232" y="196"/>
                    <a:pt x="234" y="197"/>
                  </a:cubicBezTo>
                  <a:cubicBezTo>
                    <a:pt x="236" y="197"/>
                    <a:pt x="237" y="197"/>
                    <a:pt x="238" y="198"/>
                  </a:cubicBezTo>
                  <a:cubicBezTo>
                    <a:pt x="238" y="199"/>
                    <a:pt x="240" y="199"/>
                    <a:pt x="241" y="200"/>
                  </a:cubicBezTo>
                  <a:cubicBezTo>
                    <a:pt x="242" y="202"/>
                    <a:pt x="246" y="203"/>
                    <a:pt x="246" y="203"/>
                  </a:cubicBezTo>
                  <a:cubicBezTo>
                    <a:pt x="251" y="205"/>
                    <a:pt x="251" y="205"/>
                    <a:pt x="251" y="205"/>
                  </a:cubicBezTo>
                  <a:cubicBezTo>
                    <a:pt x="252" y="208"/>
                    <a:pt x="252" y="208"/>
                    <a:pt x="252" y="208"/>
                  </a:cubicBezTo>
                  <a:cubicBezTo>
                    <a:pt x="253" y="209"/>
                    <a:pt x="253" y="209"/>
                    <a:pt x="253" y="209"/>
                  </a:cubicBezTo>
                  <a:cubicBezTo>
                    <a:pt x="254" y="207"/>
                    <a:pt x="254" y="207"/>
                    <a:pt x="254" y="207"/>
                  </a:cubicBezTo>
                  <a:cubicBezTo>
                    <a:pt x="255" y="206"/>
                    <a:pt x="256" y="206"/>
                    <a:pt x="256" y="206"/>
                  </a:cubicBezTo>
                  <a:cubicBezTo>
                    <a:pt x="258" y="207"/>
                    <a:pt x="258" y="207"/>
                    <a:pt x="258" y="207"/>
                  </a:cubicBezTo>
                  <a:cubicBezTo>
                    <a:pt x="258" y="207"/>
                    <a:pt x="260" y="207"/>
                    <a:pt x="260" y="207"/>
                  </a:cubicBezTo>
                  <a:cubicBezTo>
                    <a:pt x="261" y="207"/>
                    <a:pt x="264" y="206"/>
                    <a:pt x="264" y="206"/>
                  </a:cubicBezTo>
                  <a:cubicBezTo>
                    <a:pt x="264" y="207"/>
                    <a:pt x="266" y="209"/>
                    <a:pt x="267" y="209"/>
                  </a:cubicBezTo>
                  <a:cubicBezTo>
                    <a:pt x="267" y="210"/>
                    <a:pt x="269" y="213"/>
                    <a:pt x="269" y="213"/>
                  </a:cubicBezTo>
                  <a:cubicBezTo>
                    <a:pt x="269" y="213"/>
                    <a:pt x="269" y="214"/>
                    <a:pt x="269" y="216"/>
                  </a:cubicBezTo>
                  <a:cubicBezTo>
                    <a:pt x="269" y="217"/>
                    <a:pt x="270" y="218"/>
                    <a:pt x="270" y="218"/>
                  </a:cubicBezTo>
                  <a:cubicBezTo>
                    <a:pt x="272" y="220"/>
                    <a:pt x="272" y="220"/>
                    <a:pt x="272" y="220"/>
                  </a:cubicBezTo>
                  <a:cubicBezTo>
                    <a:pt x="277" y="228"/>
                    <a:pt x="277" y="228"/>
                    <a:pt x="277" y="228"/>
                  </a:cubicBezTo>
                  <a:cubicBezTo>
                    <a:pt x="279" y="230"/>
                    <a:pt x="279" y="230"/>
                    <a:pt x="279" y="230"/>
                  </a:cubicBezTo>
                  <a:cubicBezTo>
                    <a:pt x="281" y="228"/>
                    <a:pt x="281" y="228"/>
                    <a:pt x="281" y="228"/>
                  </a:cubicBezTo>
                  <a:cubicBezTo>
                    <a:pt x="284" y="228"/>
                    <a:pt x="284" y="228"/>
                    <a:pt x="284" y="228"/>
                  </a:cubicBezTo>
                  <a:cubicBezTo>
                    <a:pt x="287" y="235"/>
                    <a:pt x="287" y="235"/>
                    <a:pt x="287" y="235"/>
                  </a:cubicBezTo>
                  <a:cubicBezTo>
                    <a:pt x="290" y="244"/>
                    <a:pt x="290" y="244"/>
                    <a:pt x="290" y="244"/>
                  </a:cubicBezTo>
                  <a:cubicBezTo>
                    <a:pt x="288" y="256"/>
                    <a:pt x="288" y="256"/>
                    <a:pt x="288" y="256"/>
                  </a:cubicBezTo>
                  <a:cubicBezTo>
                    <a:pt x="288" y="264"/>
                    <a:pt x="288" y="264"/>
                    <a:pt x="288" y="264"/>
                  </a:cubicBezTo>
                  <a:cubicBezTo>
                    <a:pt x="288" y="264"/>
                    <a:pt x="286" y="270"/>
                    <a:pt x="286" y="271"/>
                  </a:cubicBezTo>
                  <a:cubicBezTo>
                    <a:pt x="286" y="273"/>
                    <a:pt x="281" y="280"/>
                    <a:pt x="281" y="280"/>
                  </a:cubicBezTo>
                  <a:cubicBezTo>
                    <a:pt x="281" y="280"/>
                    <a:pt x="278" y="286"/>
                    <a:pt x="277" y="287"/>
                  </a:cubicBezTo>
                  <a:cubicBezTo>
                    <a:pt x="276" y="289"/>
                    <a:pt x="272" y="297"/>
                    <a:pt x="272" y="297"/>
                  </a:cubicBezTo>
                  <a:cubicBezTo>
                    <a:pt x="260" y="309"/>
                    <a:pt x="260" y="309"/>
                    <a:pt x="260" y="309"/>
                  </a:cubicBezTo>
                  <a:cubicBezTo>
                    <a:pt x="260" y="309"/>
                    <a:pt x="254" y="312"/>
                    <a:pt x="252" y="313"/>
                  </a:cubicBezTo>
                  <a:cubicBezTo>
                    <a:pt x="251" y="315"/>
                    <a:pt x="241" y="316"/>
                    <a:pt x="241" y="316"/>
                  </a:cubicBezTo>
                  <a:cubicBezTo>
                    <a:pt x="233" y="316"/>
                    <a:pt x="233" y="316"/>
                    <a:pt x="233" y="316"/>
                  </a:cubicBezTo>
                  <a:cubicBezTo>
                    <a:pt x="221" y="313"/>
                    <a:pt x="221" y="313"/>
                    <a:pt x="221" y="313"/>
                  </a:cubicBezTo>
                  <a:cubicBezTo>
                    <a:pt x="214" y="315"/>
                    <a:pt x="214" y="315"/>
                    <a:pt x="214" y="315"/>
                  </a:cubicBezTo>
                  <a:cubicBezTo>
                    <a:pt x="205" y="318"/>
                    <a:pt x="205" y="318"/>
                    <a:pt x="205" y="318"/>
                  </a:cubicBezTo>
                  <a:cubicBezTo>
                    <a:pt x="197" y="318"/>
                    <a:pt x="197" y="318"/>
                    <a:pt x="197" y="318"/>
                  </a:cubicBezTo>
                  <a:cubicBezTo>
                    <a:pt x="187" y="320"/>
                    <a:pt x="187" y="320"/>
                    <a:pt x="187" y="320"/>
                  </a:cubicBezTo>
                  <a:cubicBezTo>
                    <a:pt x="187" y="320"/>
                    <a:pt x="185" y="320"/>
                    <a:pt x="183" y="320"/>
                  </a:cubicBezTo>
                  <a:cubicBezTo>
                    <a:pt x="182" y="320"/>
                    <a:pt x="176" y="318"/>
                    <a:pt x="176" y="318"/>
                  </a:cubicBezTo>
                  <a:cubicBezTo>
                    <a:pt x="169" y="316"/>
                    <a:pt x="169" y="316"/>
                    <a:pt x="169" y="316"/>
                  </a:cubicBezTo>
                  <a:cubicBezTo>
                    <a:pt x="164" y="316"/>
                    <a:pt x="164" y="316"/>
                    <a:pt x="164" y="316"/>
                  </a:cubicBezTo>
                  <a:cubicBezTo>
                    <a:pt x="163" y="320"/>
                    <a:pt x="163" y="320"/>
                    <a:pt x="163" y="320"/>
                  </a:cubicBezTo>
                  <a:cubicBezTo>
                    <a:pt x="163" y="320"/>
                    <a:pt x="163" y="320"/>
                    <a:pt x="161" y="320"/>
                  </a:cubicBezTo>
                  <a:cubicBezTo>
                    <a:pt x="159" y="320"/>
                    <a:pt x="157" y="320"/>
                    <a:pt x="157" y="320"/>
                  </a:cubicBezTo>
                  <a:cubicBezTo>
                    <a:pt x="157" y="316"/>
                    <a:pt x="157" y="316"/>
                    <a:pt x="157" y="316"/>
                  </a:cubicBezTo>
                  <a:cubicBezTo>
                    <a:pt x="150" y="316"/>
                    <a:pt x="150" y="316"/>
                    <a:pt x="150" y="316"/>
                  </a:cubicBezTo>
                  <a:cubicBezTo>
                    <a:pt x="150" y="316"/>
                    <a:pt x="147" y="317"/>
                    <a:pt x="145" y="317"/>
                  </a:cubicBezTo>
                  <a:cubicBezTo>
                    <a:pt x="142" y="317"/>
                    <a:pt x="139" y="314"/>
                    <a:pt x="138" y="314"/>
                  </a:cubicBezTo>
                  <a:cubicBezTo>
                    <a:pt x="137" y="314"/>
                    <a:pt x="137" y="315"/>
                    <a:pt x="137" y="315"/>
                  </a:cubicBezTo>
                  <a:cubicBezTo>
                    <a:pt x="137" y="318"/>
                    <a:pt x="137" y="318"/>
                    <a:pt x="137" y="318"/>
                  </a:cubicBezTo>
                  <a:cubicBezTo>
                    <a:pt x="132" y="318"/>
                    <a:pt x="132" y="318"/>
                    <a:pt x="132" y="318"/>
                  </a:cubicBezTo>
                  <a:cubicBezTo>
                    <a:pt x="126" y="316"/>
                    <a:pt x="126" y="316"/>
                    <a:pt x="126" y="316"/>
                  </a:cubicBezTo>
                  <a:cubicBezTo>
                    <a:pt x="121" y="312"/>
                    <a:pt x="121" y="312"/>
                    <a:pt x="121" y="312"/>
                  </a:cubicBezTo>
                  <a:cubicBezTo>
                    <a:pt x="117" y="308"/>
                    <a:pt x="117" y="308"/>
                    <a:pt x="117" y="308"/>
                  </a:cubicBezTo>
                  <a:cubicBezTo>
                    <a:pt x="117" y="306"/>
                    <a:pt x="117" y="306"/>
                    <a:pt x="117" y="306"/>
                  </a:cubicBezTo>
                  <a:cubicBezTo>
                    <a:pt x="112" y="306"/>
                    <a:pt x="112" y="306"/>
                    <a:pt x="112" y="306"/>
                  </a:cubicBezTo>
                  <a:cubicBezTo>
                    <a:pt x="105" y="306"/>
                    <a:pt x="105" y="306"/>
                    <a:pt x="105" y="306"/>
                  </a:cubicBezTo>
                  <a:cubicBezTo>
                    <a:pt x="101" y="308"/>
                    <a:pt x="101" y="308"/>
                    <a:pt x="101" y="308"/>
                  </a:cubicBezTo>
                  <a:cubicBezTo>
                    <a:pt x="106" y="309"/>
                    <a:pt x="106" y="309"/>
                    <a:pt x="106" y="309"/>
                  </a:cubicBezTo>
                  <a:cubicBezTo>
                    <a:pt x="109" y="310"/>
                    <a:pt x="109" y="310"/>
                    <a:pt x="109" y="310"/>
                  </a:cubicBezTo>
                  <a:cubicBezTo>
                    <a:pt x="109" y="310"/>
                    <a:pt x="113" y="309"/>
                    <a:pt x="113" y="312"/>
                  </a:cubicBezTo>
                  <a:cubicBezTo>
                    <a:pt x="113" y="314"/>
                    <a:pt x="111" y="314"/>
                    <a:pt x="113" y="316"/>
                  </a:cubicBezTo>
                  <a:cubicBezTo>
                    <a:pt x="114" y="318"/>
                    <a:pt x="118" y="320"/>
                    <a:pt x="118" y="320"/>
                  </a:cubicBezTo>
                  <a:cubicBezTo>
                    <a:pt x="118" y="320"/>
                    <a:pt x="120" y="320"/>
                    <a:pt x="121" y="320"/>
                  </a:cubicBezTo>
                  <a:cubicBezTo>
                    <a:pt x="122" y="320"/>
                    <a:pt x="123" y="320"/>
                    <a:pt x="123" y="320"/>
                  </a:cubicBezTo>
                  <a:cubicBezTo>
                    <a:pt x="125" y="323"/>
                    <a:pt x="125" y="323"/>
                    <a:pt x="125" y="323"/>
                  </a:cubicBezTo>
                  <a:cubicBezTo>
                    <a:pt x="125" y="323"/>
                    <a:pt x="124" y="324"/>
                    <a:pt x="126" y="324"/>
                  </a:cubicBezTo>
                  <a:cubicBezTo>
                    <a:pt x="127" y="324"/>
                    <a:pt x="132" y="324"/>
                    <a:pt x="132" y="324"/>
                  </a:cubicBezTo>
                  <a:cubicBezTo>
                    <a:pt x="137" y="326"/>
                    <a:pt x="137" y="326"/>
                    <a:pt x="137" y="326"/>
                  </a:cubicBezTo>
                  <a:cubicBezTo>
                    <a:pt x="137" y="329"/>
                    <a:pt x="137" y="329"/>
                    <a:pt x="137" y="329"/>
                  </a:cubicBezTo>
                  <a:cubicBezTo>
                    <a:pt x="137" y="329"/>
                    <a:pt x="136" y="331"/>
                    <a:pt x="138" y="331"/>
                  </a:cubicBezTo>
                  <a:cubicBezTo>
                    <a:pt x="139" y="332"/>
                    <a:pt x="143" y="331"/>
                    <a:pt x="143" y="331"/>
                  </a:cubicBezTo>
                  <a:cubicBezTo>
                    <a:pt x="143" y="331"/>
                    <a:pt x="142" y="330"/>
                    <a:pt x="144" y="331"/>
                  </a:cubicBezTo>
                  <a:cubicBezTo>
                    <a:pt x="145" y="332"/>
                    <a:pt x="146" y="333"/>
                    <a:pt x="146" y="333"/>
                  </a:cubicBezTo>
                  <a:cubicBezTo>
                    <a:pt x="146" y="333"/>
                    <a:pt x="147" y="335"/>
                    <a:pt x="147" y="336"/>
                  </a:cubicBezTo>
                  <a:cubicBezTo>
                    <a:pt x="147" y="337"/>
                    <a:pt x="148" y="339"/>
                    <a:pt x="148" y="339"/>
                  </a:cubicBezTo>
                  <a:cubicBezTo>
                    <a:pt x="148" y="339"/>
                    <a:pt x="145" y="340"/>
                    <a:pt x="150" y="340"/>
                  </a:cubicBezTo>
                  <a:cubicBezTo>
                    <a:pt x="155" y="340"/>
                    <a:pt x="155" y="340"/>
                    <a:pt x="155" y="340"/>
                  </a:cubicBezTo>
                  <a:cubicBezTo>
                    <a:pt x="159" y="340"/>
                    <a:pt x="159" y="340"/>
                    <a:pt x="159" y="340"/>
                  </a:cubicBezTo>
                  <a:cubicBezTo>
                    <a:pt x="163" y="341"/>
                    <a:pt x="163" y="341"/>
                    <a:pt x="163" y="341"/>
                  </a:cubicBezTo>
                  <a:cubicBezTo>
                    <a:pt x="170" y="344"/>
                    <a:pt x="170" y="344"/>
                    <a:pt x="170" y="344"/>
                  </a:cubicBezTo>
                  <a:cubicBezTo>
                    <a:pt x="177" y="348"/>
                    <a:pt x="177" y="348"/>
                    <a:pt x="177" y="348"/>
                  </a:cubicBezTo>
                  <a:cubicBezTo>
                    <a:pt x="177" y="348"/>
                    <a:pt x="176" y="351"/>
                    <a:pt x="178" y="351"/>
                  </a:cubicBezTo>
                  <a:cubicBezTo>
                    <a:pt x="179" y="351"/>
                    <a:pt x="183" y="351"/>
                    <a:pt x="183" y="351"/>
                  </a:cubicBezTo>
                  <a:cubicBezTo>
                    <a:pt x="186" y="359"/>
                    <a:pt x="186" y="359"/>
                    <a:pt x="186" y="359"/>
                  </a:cubicBezTo>
                  <a:cubicBezTo>
                    <a:pt x="181" y="359"/>
                    <a:pt x="181" y="359"/>
                    <a:pt x="181" y="359"/>
                  </a:cubicBezTo>
                  <a:cubicBezTo>
                    <a:pt x="184" y="367"/>
                    <a:pt x="184" y="367"/>
                    <a:pt x="184" y="367"/>
                  </a:cubicBezTo>
                  <a:cubicBezTo>
                    <a:pt x="186" y="371"/>
                    <a:pt x="186" y="371"/>
                    <a:pt x="186" y="371"/>
                  </a:cubicBezTo>
                  <a:cubicBezTo>
                    <a:pt x="185" y="376"/>
                    <a:pt x="185" y="376"/>
                    <a:pt x="185" y="376"/>
                  </a:cubicBezTo>
                  <a:cubicBezTo>
                    <a:pt x="182" y="379"/>
                    <a:pt x="182" y="379"/>
                    <a:pt x="182" y="379"/>
                  </a:cubicBezTo>
                  <a:cubicBezTo>
                    <a:pt x="182" y="379"/>
                    <a:pt x="182" y="381"/>
                    <a:pt x="182" y="381"/>
                  </a:cubicBezTo>
                  <a:cubicBezTo>
                    <a:pt x="182" y="382"/>
                    <a:pt x="184" y="382"/>
                    <a:pt x="184" y="382"/>
                  </a:cubicBezTo>
                  <a:cubicBezTo>
                    <a:pt x="184" y="382"/>
                    <a:pt x="186" y="384"/>
                    <a:pt x="186" y="385"/>
                  </a:cubicBezTo>
                  <a:cubicBezTo>
                    <a:pt x="186" y="386"/>
                    <a:pt x="189" y="387"/>
                    <a:pt x="189" y="388"/>
                  </a:cubicBezTo>
                  <a:cubicBezTo>
                    <a:pt x="190" y="389"/>
                    <a:pt x="193" y="392"/>
                    <a:pt x="193" y="392"/>
                  </a:cubicBezTo>
                  <a:cubicBezTo>
                    <a:pt x="194" y="394"/>
                    <a:pt x="194" y="394"/>
                    <a:pt x="194" y="394"/>
                  </a:cubicBezTo>
                  <a:cubicBezTo>
                    <a:pt x="198" y="396"/>
                    <a:pt x="198" y="396"/>
                    <a:pt x="198" y="396"/>
                  </a:cubicBezTo>
                  <a:cubicBezTo>
                    <a:pt x="198" y="396"/>
                    <a:pt x="198" y="396"/>
                    <a:pt x="198" y="397"/>
                  </a:cubicBezTo>
                  <a:cubicBezTo>
                    <a:pt x="198" y="399"/>
                    <a:pt x="200" y="401"/>
                    <a:pt x="200" y="401"/>
                  </a:cubicBezTo>
                  <a:cubicBezTo>
                    <a:pt x="204" y="404"/>
                    <a:pt x="204" y="404"/>
                    <a:pt x="204" y="404"/>
                  </a:cubicBezTo>
                  <a:cubicBezTo>
                    <a:pt x="204" y="404"/>
                    <a:pt x="204" y="403"/>
                    <a:pt x="204" y="405"/>
                  </a:cubicBezTo>
                  <a:cubicBezTo>
                    <a:pt x="204" y="407"/>
                    <a:pt x="204" y="410"/>
                    <a:pt x="204" y="410"/>
                  </a:cubicBezTo>
                  <a:cubicBezTo>
                    <a:pt x="208" y="410"/>
                    <a:pt x="208" y="410"/>
                    <a:pt x="208" y="410"/>
                  </a:cubicBezTo>
                  <a:cubicBezTo>
                    <a:pt x="207" y="414"/>
                    <a:pt x="207" y="414"/>
                    <a:pt x="207" y="414"/>
                  </a:cubicBezTo>
                  <a:cubicBezTo>
                    <a:pt x="207" y="414"/>
                    <a:pt x="205" y="414"/>
                    <a:pt x="207" y="417"/>
                  </a:cubicBezTo>
                  <a:cubicBezTo>
                    <a:pt x="209" y="419"/>
                    <a:pt x="209" y="421"/>
                    <a:pt x="209" y="421"/>
                  </a:cubicBezTo>
                  <a:cubicBezTo>
                    <a:pt x="216" y="426"/>
                    <a:pt x="216" y="426"/>
                    <a:pt x="216" y="426"/>
                  </a:cubicBezTo>
                  <a:cubicBezTo>
                    <a:pt x="220" y="426"/>
                    <a:pt x="220" y="426"/>
                    <a:pt x="220" y="426"/>
                  </a:cubicBezTo>
                  <a:cubicBezTo>
                    <a:pt x="224" y="425"/>
                    <a:pt x="224" y="425"/>
                    <a:pt x="224" y="425"/>
                  </a:cubicBezTo>
                  <a:cubicBezTo>
                    <a:pt x="226" y="421"/>
                    <a:pt x="226" y="421"/>
                    <a:pt x="226" y="421"/>
                  </a:cubicBezTo>
                  <a:cubicBezTo>
                    <a:pt x="226" y="421"/>
                    <a:pt x="229" y="421"/>
                    <a:pt x="232" y="422"/>
                  </a:cubicBezTo>
                  <a:cubicBezTo>
                    <a:pt x="234" y="423"/>
                    <a:pt x="238" y="422"/>
                    <a:pt x="238" y="422"/>
                  </a:cubicBezTo>
                  <a:cubicBezTo>
                    <a:pt x="238" y="422"/>
                    <a:pt x="238" y="422"/>
                    <a:pt x="238" y="424"/>
                  </a:cubicBezTo>
                  <a:cubicBezTo>
                    <a:pt x="239" y="426"/>
                    <a:pt x="241" y="425"/>
                    <a:pt x="241" y="425"/>
                  </a:cubicBezTo>
                  <a:cubicBezTo>
                    <a:pt x="241" y="425"/>
                    <a:pt x="244" y="425"/>
                    <a:pt x="244" y="426"/>
                  </a:cubicBezTo>
                  <a:cubicBezTo>
                    <a:pt x="244" y="427"/>
                    <a:pt x="246" y="428"/>
                    <a:pt x="247" y="430"/>
                  </a:cubicBezTo>
                  <a:cubicBezTo>
                    <a:pt x="248" y="432"/>
                    <a:pt x="248" y="431"/>
                    <a:pt x="249" y="432"/>
                  </a:cubicBezTo>
                  <a:cubicBezTo>
                    <a:pt x="249" y="433"/>
                    <a:pt x="245" y="434"/>
                    <a:pt x="250" y="434"/>
                  </a:cubicBezTo>
                  <a:cubicBezTo>
                    <a:pt x="254" y="435"/>
                    <a:pt x="264" y="436"/>
                    <a:pt x="264" y="436"/>
                  </a:cubicBezTo>
                  <a:cubicBezTo>
                    <a:pt x="264" y="436"/>
                    <a:pt x="270" y="434"/>
                    <a:pt x="273" y="434"/>
                  </a:cubicBezTo>
                  <a:cubicBezTo>
                    <a:pt x="276" y="434"/>
                    <a:pt x="276" y="435"/>
                    <a:pt x="276" y="435"/>
                  </a:cubicBezTo>
                  <a:cubicBezTo>
                    <a:pt x="279" y="435"/>
                    <a:pt x="279" y="435"/>
                    <a:pt x="279" y="435"/>
                  </a:cubicBezTo>
                  <a:cubicBezTo>
                    <a:pt x="279" y="435"/>
                    <a:pt x="281" y="434"/>
                    <a:pt x="281" y="433"/>
                  </a:cubicBezTo>
                  <a:cubicBezTo>
                    <a:pt x="281" y="432"/>
                    <a:pt x="282" y="429"/>
                    <a:pt x="282" y="429"/>
                  </a:cubicBezTo>
                  <a:cubicBezTo>
                    <a:pt x="282" y="429"/>
                    <a:pt x="281" y="427"/>
                    <a:pt x="283" y="427"/>
                  </a:cubicBezTo>
                  <a:cubicBezTo>
                    <a:pt x="285" y="427"/>
                    <a:pt x="286" y="426"/>
                    <a:pt x="286" y="426"/>
                  </a:cubicBezTo>
                  <a:cubicBezTo>
                    <a:pt x="289" y="424"/>
                    <a:pt x="289" y="424"/>
                    <a:pt x="289" y="424"/>
                  </a:cubicBezTo>
                  <a:cubicBezTo>
                    <a:pt x="288" y="416"/>
                    <a:pt x="288" y="416"/>
                    <a:pt x="288" y="416"/>
                  </a:cubicBezTo>
                  <a:cubicBezTo>
                    <a:pt x="288" y="416"/>
                    <a:pt x="288" y="413"/>
                    <a:pt x="287" y="412"/>
                  </a:cubicBezTo>
                  <a:cubicBezTo>
                    <a:pt x="285" y="411"/>
                    <a:pt x="282" y="408"/>
                    <a:pt x="282" y="408"/>
                  </a:cubicBezTo>
                  <a:cubicBezTo>
                    <a:pt x="281" y="405"/>
                    <a:pt x="281" y="405"/>
                    <a:pt x="281" y="405"/>
                  </a:cubicBezTo>
                  <a:cubicBezTo>
                    <a:pt x="277" y="402"/>
                    <a:pt x="277" y="402"/>
                    <a:pt x="277" y="402"/>
                  </a:cubicBezTo>
                  <a:cubicBezTo>
                    <a:pt x="277" y="402"/>
                    <a:pt x="276" y="400"/>
                    <a:pt x="275" y="400"/>
                  </a:cubicBezTo>
                  <a:cubicBezTo>
                    <a:pt x="274" y="401"/>
                    <a:pt x="275" y="401"/>
                    <a:pt x="273" y="404"/>
                  </a:cubicBezTo>
                  <a:cubicBezTo>
                    <a:pt x="271" y="406"/>
                    <a:pt x="268" y="407"/>
                    <a:pt x="268" y="407"/>
                  </a:cubicBezTo>
                  <a:cubicBezTo>
                    <a:pt x="262" y="409"/>
                    <a:pt x="262" y="409"/>
                    <a:pt x="262" y="409"/>
                  </a:cubicBezTo>
                  <a:cubicBezTo>
                    <a:pt x="262" y="409"/>
                    <a:pt x="258" y="407"/>
                    <a:pt x="257" y="405"/>
                  </a:cubicBezTo>
                  <a:cubicBezTo>
                    <a:pt x="256" y="404"/>
                    <a:pt x="249" y="398"/>
                    <a:pt x="249" y="398"/>
                  </a:cubicBezTo>
                  <a:cubicBezTo>
                    <a:pt x="249" y="398"/>
                    <a:pt x="245" y="395"/>
                    <a:pt x="244" y="395"/>
                  </a:cubicBezTo>
                  <a:cubicBezTo>
                    <a:pt x="242" y="395"/>
                    <a:pt x="240" y="395"/>
                    <a:pt x="240" y="395"/>
                  </a:cubicBezTo>
                  <a:cubicBezTo>
                    <a:pt x="237" y="390"/>
                    <a:pt x="237" y="390"/>
                    <a:pt x="237" y="390"/>
                  </a:cubicBezTo>
                  <a:cubicBezTo>
                    <a:pt x="236" y="389"/>
                    <a:pt x="236" y="389"/>
                    <a:pt x="236" y="389"/>
                  </a:cubicBezTo>
                  <a:cubicBezTo>
                    <a:pt x="236" y="389"/>
                    <a:pt x="233" y="386"/>
                    <a:pt x="235" y="386"/>
                  </a:cubicBezTo>
                  <a:cubicBezTo>
                    <a:pt x="238" y="386"/>
                    <a:pt x="239" y="383"/>
                    <a:pt x="239" y="383"/>
                  </a:cubicBezTo>
                  <a:cubicBezTo>
                    <a:pt x="239" y="380"/>
                    <a:pt x="239" y="380"/>
                    <a:pt x="239" y="380"/>
                  </a:cubicBezTo>
                  <a:cubicBezTo>
                    <a:pt x="239" y="378"/>
                    <a:pt x="239" y="378"/>
                    <a:pt x="239" y="378"/>
                  </a:cubicBezTo>
                  <a:cubicBezTo>
                    <a:pt x="238" y="373"/>
                    <a:pt x="238" y="373"/>
                    <a:pt x="238" y="373"/>
                  </a:cubicBezTo>
                  <a:cubicBezTo>
                    <a:pt x="238" y="373"/>
                    <a:pt x="237" y="368"/>
                    <a:pt x="238" y="367"/>
                  </a:cubicBezTo>
                  <a:cubicBezTo>
                    <a:pt x="240" y="367"/>
                    <a:pt x="246" y="366"/>
                    <a:pt x="246" y="366"/>
                  </a:cubicBezTo>
                  <a:cubicBezTo>
                    <a:pt x="246" y="366"/>
                    <a:pt x="249" y="367"/>
                    <a:pt x="252" y="368"/>
                  </a:cubicBezTo>
                  <a:cubicBezTo>
                    <a:pt x="254" y="368"/>
                    <a:pt x="256" y="369"/>
                    <a:pt x="256" y="369"/>
                  </a:cubicBezTo>
                  <a:cubicBezTo>
                    <a:pt x="256" y="369"/>
                    <a:pt x="262" y="372"/>
                    <a:pt x="263" y="373"/>
                  </a:cubicBezTo>
                  <a:cubicBezTo>
                    <a:pt x="263" y="374"/>
                    <a:pt x="265" y="375"/>
                    <a:pt x="267" y="376"/>
                  </a:cubicBezTo>
                  <a:cubicBezTo>
                    <a:pt x="270" y="378"/>
                    <a:pt x="276" y="376"/>
                    <a:pt x="276" y="376"/>
                  </a:cubicBezTo>
                  <a:cubicBezTo>
                    <a:pt x="276" y="376"/>
                    <a:pt x="279" y="375"/>
                    <a:pt x="281" y="375"/>
                  </a:cubicBezTo>
                  <a:cubicBezTo>
                    <a:pt x="282" y="375"/>
                    <a:pt x="291" y="375"/>
                    <a:pt x="291" y="375"/>
                  </a:cubicBezTo>
                  <a:cubicBezTo>
                    <a:pt x="291" y="375"/>
                    <a:pt x="295" y="375"/>
                    <a:pt x="296" y="375"/>
                  </a:cubicBezTo>
                  <a:cubicBezTo>
                    <a:pt x="297" y="375"/>
                    <a:pt x="301" y="375"/>
                    <a:pt x="301" y="375"/>
                  </a:cubicBezTo>
                  <a:cubicBezTo>
                    <a:pt x="309" y="377"/>
                    <a:pt x="309" y="377"/>
                    <a:pt x="309" y="377"/>
                  </a:cubicBezTo>
                  <a:cubicBezTo>
                    <a:pt x="315" y="374"/>
                    <a:pt x="315" y="374"/>
                    <a:pt x="315" y="374"/>
                  </a:cubicBezTo>
                  <a:cubicBezTo>
                    <a:pt x="315" y="374"/>
                    <a:pt x="315" y="369"/>
                    <a:pt x="317" y="369"/>
                  </a:cubicBezTo>
                  <a:cubicBezTo>
                    <a:pt x="318" y="369"/>
                    <a:pt x="320" y="369"/>
                    <a:pt x="322" y="369"/>
                  </a:cubicBezTo>
                  <a:cubicBezTo>
                    <a:pt x="324" y="370"/>
                    <a:pt x="330" y="368"/>
                    <a:pt x="330" y="368"/>
                  </a:cubicBezTo>
                  <a:cubicBezTo>
                    <a:pt x="324" y="360"/>
                    <a:pt x="324" y="360"/>
                    <a:pt x="324" y="360"/>
                  </a:cubicBezTo>
                  <a:cubicBezTo>
                    <a:pt x="324" y="360"/>
                    <a:pt x="324" y="360"/>
                    <a:pt x="322" y="356"/>
                  </a:cubicBezTo>
                  <a:cubicBezTo>
                    <a:pt x="321" y="352"/>
                    <a:pt x="318" y="348"/>
                    <a:pt x="318" y="348"/>
                  </a:cubicBezTo>
                  <a:cubicBezTo>
                    <a:pt x="318" y="348"/>
                    <a:pt x="314" y="347"/>
                    <a:pt x="311" y="346"/>
                  </a:cubicBezTo>
                  <a:cubicBezTo>
                    <a:pt x="308" y="345"/>
                    <a:pt x="310" y="346"/>
                    <a:pt x="308" y="344"/>
                  </a:cubicBezTo>
                  <a:cubicBezTo>
                    <a:pt x="306" y="343"/>
                    <a:pt x="297" y="338"/>
                    <a:pt x="297" y="338"/>
                  </a:cubicBezTo>
                  <a:cubicBezTo>
                    <a:pt x="297" y="338"/>
                    <a:pt x="293" y="337"/>
                    <a:pt x="292" y="335"/>
                  </a:cubicBezTo>
                  <a:cubicBezTo>
                    <a:pt x="291" y="332"/>
                    <a:pt x="292" y="323"/>
                    <a:pt x="292" y="323"/>
                  </a:cubicBezTo>
                  <a:cubicBezTo>
                    <a:pt x="293" y="318"/>
                    <a:pt x="293" y="318"/>
                    <a:pt x="293" y="318"/>
                  </a:cubicBezTo>
                  <a:cubicBezTo>
                    <a:pt x="298" y="308"/>
                    <a:pt x="298" y="308"/>
                    <a:pt x="298" y="308"/>
                  </a:cubicBezTo>
                  <a:cubicBezTo>
                    <a:pt x="300" y="299"/>
                    <a:pt x="300" y="299"/>
                    <a:pt x="300" y="299"/>
                  </a:cubicBezTo>
                  <a:cubicBezTo>
                    <a:pt x="310" y="287"/>
                    <a:pt x="310" y="287"/>
                    <a:pt x="310" y="287"/>
                  </a:cubicBezTo>
                  <a:cubicBezTo>
                    <a:pt x="313" y="278"/>
                    <a:pt x="313" y="278"/>
                    <a:pt x="313" y="278"/>
                  </a:cubicBezTo>
                  <a:cubicBezTo>
                    <a:pt x="315" y="269"/>
                    <a:pt x="315" y="269"/>
                    <a:pt x="315" y="269"/>
                  </a:cubicBezTo>
                  <a:cubicBezTo>
                    <a:pt x="315" y="260"/>
                    <a:pt x="315" y="260"/>
                    <a:pt x="315" y="260"/>
                  </a:cubicBezTo>
                  <a:cubicBezTo>
                    <a:pt x="315" y="253"/>
                    <a:pt x="315" y="253"/>
                    <a:pt x="315" y="253"/>
                  </a:cubicBezTo>
                  <a:cubicBezTo>
                    <a:pt x="328" y="253"/>
                    <a:pt x="328" y="253"/>
                    <a:pt x="328" y="253"/>
                  </a:cubicBezTo>
                  <a:cubicBezTo>
                    <a:pt x="328" y="256"/>
                    <a:pt x="328" y="256"/>
                    <a:pt x="328" y="256"/>
                  </a:cubicBezTo>
                  <a:cubicBezTo>
                    <a:pt x="328" y="256"/>
                    <a:pt x="330" y="252"/>
                    <a:pt x="331" y="252"/>
                  </a:cubicBezTo>
                  <a:cubicBezTo>
                    <a:pt x="332" y="252"/>
                    <a:pt x="340" y="247"/>
                    <a:pt x="340" y="247"/>
                  </a:cubicBezTo>
                  <a:cubicBezTo>
                    <a:pt x="343" y="249"/>
                    <a:pt x="343" y="249"/>
                    <a:pt x="343" y="249"/>
                  </a:cubicBezTo>
                  <a:cubicBezTo>
                    <a:pt x="351" y="251"/>
                    <a:pt x="351" y="251"/>
                    <a:pt x="351" y="251"/>
                  </a:cubicBezTo>
                  <a:cubicBezTo>
                    <a:pt x="351" y="251"/>
                    <a:pt x="354" y="252"/>
                    <a:pt x="353" y="254"/>
                  </a:cubicBezTo>
                  <a:cubicBezTo>
                    <a:pt x="352" y="256"/>
                    <a:pt x="352" y="256"/>
                    <a:pt x="353" y="256"/>
                  </a:cubicBezTo>
                  <a:cubicBezTo>
                    <a:pt x="354" y="256"/>
                    <a:pt x="358" y="253"/>
                    <a:pt x="358" y="253"/>
                  </a:cubicBezTo>
                  <a:cubicBezTo>
                    <a:pt x="365" y="256"/>
                    <a:pt x="365" y="256"/>
                    <a:pt x="365" y="256"/>
                  </a:cubicBezTo>
                  <a:cubicBezTo>
                    <a:pt x="359" y="249"/>
                    <a:pt x="359" y="249"/>
                    <a:pt x="359" y="249"/>
                  </a:cubicBezTo>
                  <a:cubicBezTo>
                    <a:pt x="359" y="249"/>
                    <a:pt x="358" y="244"/>
                    <a:pt x="358" y="242"/>
                  </a:cubicBezTo>
                  <a:cubicBezTo>
                    <a:pt x="358" y="240"/>
                    <a:pt x="357" y="232"/>
                    <a:pt x="357" y="232"/>
                  </a:cubicBezTo>
                  <a:cubicBezTo>
                    <a:pt x="356" y="226"/>
                    <a:pt x="356" y="226"/>
                    <a:pt x="356" y="226"/>
                  </a:cubicBezTo>
                  <a:cubicBezTo>
                    <a:pt x="354" y="221"/>
                    <a:pt x="354" y="221"/>
                    <a:pt x="354" y="221"/>
                  </a:cubicBezTo>
                  <a:cubicBezTo>
                    <a:pt x="351" y="218"/>
                    <a:pt x="351" y="218"/>
                    <a:pt x="351" y="218"/>
                  </a:cubicBezTo>
                  <a:cubicBezTo>
                    <a:pt x="350" y="213"/>
                    <a:pt x="350" y="213"/>
                    <a:pt x="350" y="213"/>
                  </a:cubicBezTo>
                  <a:cubicBezTo>
                    <a:pt x="348" y="209"/>
                    <a:pt x="348" y="209"/>
                    <a:pt x="348" y="209"/>
                  </a:cubicBezTo>
                  <a:cubicBezTo>
                    <a:pt x="341" y="205"/>
                    <a:pt x="341" y="205"/>
                    <a:pt x="341" y="205"/>
                  </a:cubicBezTo>
                  <a:cubicBezTo>
                    <a:pt x="336" y="204"/>
                    <a:pt x="336" y="204"/>
                    <a:pt x="336" y="204"/>
                  </a:cubicBezTo>
                  <a:cubicBezTo>
                    <a:pt x="332" y="205"/>
                    <a:pt x="332" y="205"/>
                    <a:pt x="332" y="205"/>
                  </a:cubicBezTo>
                  <a:cubicBezTo>
                    <a:pt x="328" y="205"/>
                    <a:pt x="328" y="205"/>
                    <a:pt x="328" y="205"/>
                  </a:cubicBezTo>
                  <a:cubicBezTo>
                    <a:pt x="325" y="200"/>
                    <a:pt x="325" y="200"/>
                    <a:pt x="325" y="200"/>
                  </a:cubicBezTo>
                  <a:cubicBezTo>
                    <a:pt x="325" y="200"/>
                    <a:pt x="324" y="193"/>
                    <a:pt x="324" y="192"/>
                  </a:cubicBezTo>
                  <a:cubicBezTo>
                    <a:pt x="324" y="191"/>
                    <a:pt x="322" y="184"/>
                    <a:pt x="322" y="184"/>
                  </a:cubicBezTo>
                  <a:cubicBezTo>
                    <a:pt x="321" y="176"/>
                    <a:pt x="321" y="176"/>
                    <a:pt x="321" y="176"/>
                  </a:cubicBezTo>
                  <a:cubicBezTo>
                    <a:pt x="318" y="168"/>
                    <a:pt x="318" y="168"/>
                    <a:pt x="318" y="168"/>
                  </a:cubicBezTo>
                  <a:cubicBezTo>
                    <a:pt x="318" y="168"/>
                    <a:pt x="316" y="163"/>
                    <a:pt x="315" y="161"/>
                  </a:cubicBezTo>
                  <a:cubicBezTo>
                    <a:pt x="314" y="159"/>
                    <a:pt x="312" y="155"/>
                    <a:pt x="312" y="155"/>
                  </a:cubicBezTo>
                  <a:cubicBezTo>
                    <a:pt x="310" y="148"/>
                    <a:pt x="310" y="148"/>
                    <a:pt x="310" y="148"/>
                  </a:cubicBezTo>
                  <a:cubicBezTo>
                    <a:pt x="302" y="146"/>
                    <a:pt x="302" y="146"/>
                    <a:pt x="302" y="146"/>
                  </a:cubicBezTo>
                  <a:cubicBezTo>
                    <a:pt x="289" y="142"/>
                    <a:pt x="289" y="142"/>
                    <a:pt x="289" y="142"/>
                  </a:cubicBezTo>
                  <a:cubicBezTo>
                    <a:pt x="282" y="139"/>
                    <a:pt x="282" y="139"/>
                    <a:pt x="282" y="139"/>
                  </a:cubicBezTo>
                  <a:cubicBezTo>
                    <a:pt x="283" y="136"/>
                    <a:pt x="283" y="136"/>
                    <a:pt x="283" y="136"/>
                  </a:cubicBezTo>
                  <a:cubicBezTo>
                    <a:pt x="287" y="135"/>
                    <a:pt x="287" y="135"/>
                    <a:pt x="287" y="135"/>
                  </a:cubicBezTo>
                  <a:cubicBezTo>
                    <a:pt x="287" y="135"/>
                    <a:pt x="289" y="135"/>
                    <a:pt x="291" y="135"/>
                  </a:cubicBezTo>
                  <a:cubicBezTo>
                    <a:pt x="294" y="135"/>
                    <a:pt x="296" y="135"/>
                    <a:pt x="298" y="135"/>
                  </a:cubicBezTo>
                  <a:cubicBezTo>
                    <a:pt x="300" y="135"/>
                    <a:pt x="303" y="135"/>
                    <a:pt x="303" y="135"/>
                  </a:cubicBezTo>
                  <a:cubicBezTo>
                    <a:pt x="307" y="130"/>
                    <a:pt x="307" y="130"/>
                    <a:pt x="307" y="130"/>
                  </a:cubicBezTo>
                  <a:cubicBezTo>
                    <a:pt x="322" y="122"/>
                    <a:pt x="322" y="122"/>
                    <a:pt x="322" y="122"/>
                  </a:cubicBezTo>
                  <a:cubicBezTo>
                    <a:pt x="329" y="121"/>
                    <a:pt x="329" y="121"/>
                    <a:pt x="329" y="121"/>
                  </a:cubicBezTo>
                  <a:cubicBezTo>
                    <a:pt x="336" y="121"/>
                    <a:pt x="336" y="121"/>
                    <a:pt x="336" y="121"/>
                  </a:cubicBezTo>
                  <a:cubicBezTo>
                    <a:pt x="336" y="121"/>
                    <a:pt x="336" y="125"/>
                    <a:pt x="338" y="126"/>
                  </a:cubicBezTo>
                  <a:cubicBezTo>
                    <a:pt x="340" y="127"/>
                    <a:pt x="341" y="127"/>
                    <a:pt x="342" y="128"/>
                  </a:cubicBezTo>
                  <a:cubicBezTo>
                    <a:pt x="344" y="128"/>
                    <a:pt x="350" y="129"/>
                    <a:pt x="350" y="129"/>
                  </a:cubicBezTo>
                  <a:cubicBezTo>
                    <a:pt x="354" y="131"/>
                    <a:pt x="354" y="131"/>
                    <a:pt x="354" y="131"/>
                  </a:cubicBezTo>
                  <a:cubicBezTo>
                    <a:pt x="358" y="137"/>
                    <a:pt x="358" y="137"/>
                    <a:pt x="358" y="137"/>
                  </a:cubicBezTo>
                  <a:cubicBezTo>
                    <a:pt x="365" y="141"/>
                    <a:pt x="365" y="141"/>
                    <a:pt x="365" y="141"/>
                  </a:cubicBezTo>
                  <a:cubicBezTo>
                    <a:pt x="365" y="141"/>
                    <a:pt x="366" y="144"/>
                    <a:pt x="365" y="145"/>
                  </a:cubicBezTo>
                  <a:cubicBezTo>
                    <a:pt x="364" y="146"/>
                    <a:pt x="365" y="149"/>
                    <a:pt x="361" y="151"/>
                  </a:cubicBezTo>
                  <a:cubicBezTo>
                    <a:pt x="357" y="153"/>
                    <a:pt x="352" y="157"/>
                    <a:pt x="351" y="157"/>
                  </a:cubicBezTo>
                  <a:cubicBezTo>
                    <a:pt x="350" y="158"/>
                    <a:pt x="347" y="162"/>
                    <a:pt x="347" y="162"/>
                  </a:cubicBezTo>
                  <a:cubicBezTo>
                    <a:pt x="345" y="166"/>
                    <a:pt x="345" y="166"/>
                    <a:pt x="345" y="166"/>
                  </a:cubicBezTo>
                  <a:cubicBezTo>
                    <a:pt x="346" y="169"/>
                    <a:pt x="346" y="169"/>
                    <a:pt x="346" y="169"/>
                  </a:cubicBezTo>
                  <a:cubicBezTo>
                    <a:pt x="346" y="169"/>
                    <a:pt x="346" y="170"/>
                    <a:pt x="346" y="171"/>
                  </a:cubicBezTo>
                  <a:cubicBezTo>
                    <a:pt x="345" y="173"/>
                    <a:pt x="344" y="176"/>
                    <a:pt x="344" y="176"/>
                  </a:cubicBezTo>
                  <a:cubicBezTo>
                    <a:pt x="345" y="181"/>
                    <a:pt x="345" y="181"/>
                    <a:pt x="345" y="181"/>
                  </a:cubicBezTo>
                  <a:cubicBezTo>
                    <a:pt x="345" y="181"/>
                    <a:pt x="346" y="183"/>
                    <a:pt x="347" y="185"/>
                  </a:cubicBezTo>
                  <a:cubicBezTo>
                    <a:pt x="347" y="186"/>
                    <a:pt x="356" y="188"/>
                    <a:pt x="356" y="188"/>
                  </a:cubicBezTo>
                  <a:cubicBezTo>
                    <a:pt x="365" y="189"/>
                    <a:pt x="365" y="189"/>
                    <a:pt x="365" y="189"/>
                  </a:cubicBezTo>
                  <a:cubicBezTo>
                    <a:pt x="372" y="196"/>
                    <a:pt x="372" y="196"/>
                    <a:pt x="372" y="196"/>
                  </a:cubicBezTo>
                  <a:cubicBezTo>
                    <a:pt x="378" y="199"/>
                    <a:pt x="378" y="199"/>
                    <a:pt x="378" y="199"/>
                  </a:cubicBezTo>
                  <a:cubicBezTo>
                    <a:pt x="385" y="198"/>
                    <a:pt x="385" y="198"/>
                    <a:pt x="385" y="198"/>
                  </a:cubicBezTo>
                  <a:cubicBezTo>
                    <a:pt x="392" y="193"/>
                    <a:pt x="392" y="193"/>
                    <a:pt x="392" y="193"/>
                  </a:cubicBezTo>
                  <a:cubicBezTo>
                    <a:pt x="397" y="190"/>
                    <a:pt x="397" y="190"/>
                    <a:pt x="397" y="190"/>
                  </a:cubicBezTo>
                  <a:cubicBezTo>
                    <a:pt x="397" y="190"/>
                    <a:pt x="400" y="186"/>
                    <a:pt x="401" y="185"/>
                  </a:cubicBezTo>
                  <a:cubicBezTo>
                    <a:pt x="402" y="184"/>
                    <a:pt x="405" y="181"/>
                    <a:pt x="405" y="181"/>
                  </a:cubicBezTo>
                  <a:cubicBezTo>
                    <a:pt x="405" y="181"/>
                    <a:pt x="407" y="179"/>
                    <a:pt x="407" y="178"/>
                  </a:cubicBezTo>
                  <a:cubicBezTo>
                    <a:pt x="407" y="177"/>
                    <a:pt x="406" y="169"/>
                    <a:pt x="406" y="169"/>
                  </a:cubicBezTo>
                  <a:cubicBezTo>
                    <a:pt x="404" y="163"/>
                    <a:pt x="404" y="163"/>
                    <a:pt x="404" y="163"/>
                  </a:cubicBezTo>
                  <a:cubicBezTo>
                    <a:pt x="401" y="156"/>
                    <a:pt x="401" y="156"/>
                    <a:pt x="401" y="156"/>
                  </a:cubicBezTo>
                  <a:cubicBezTo>
                    <a:pt x="401" y="156"/>
                    <a:pt x="399" y="153"/>
                    <a:pt x="399" y="151"/>
                  </a:cubicBezTo>
                  <a:cubicBezTo>
                    <a:pt x="399" y="150"/>
                    <a:pt x="398" y="146"/>
                    <a:pt x="398" y="146"/>
                  </a:cubicBezTo>
                  <a:cubicBezTo>
                    <a:pt x="394" y="142"/>
                    <a:pt x="394" y="142"/>
                    <a:pt x="394" y="142"/>
                  </a:cubicBezTo>
                  <a:cubicBezTo>
                    <a:pt x="396" y="138"/>
                    <a:pt x="396" y="138"/>
                    <a:pt x="396" y="138"/>
                  </a:cubicBezTo>
                  <a:cubicBezTo>
                    <a:pt x="398" y="135"/>
                    <a:pt x="398" y="135"/>
                    <a:pt x="398" y="135"/>
                  </a:cubicBezTo>
                  <a:cubicBezTo>
                    <a:pt x="403" y="129"/>
                    <a:pt x="403" y="129"/>
                    <a:pt x="403" y="129"/>
                  </a:cubicBezTo>
                  <a:cubicBezTo>
                    <a:pt x="405" y="125"/>
                    <a:pt x="405" y="125"/>
                    <a:pt x="405" y="125"/>
                  </a:cubicBezTo>
                  <a:cubicBezTo>
                    <a:pt x="401" y="120"/>
                    <a:pt x="401" y="120"/>
                    <a:pt x="401" y="120"/>
                  </a:cubicBezTo>
                  <a:cubicBezTo>
                    <a:pt x="398" y="119"/>
                    <a:pt x="398" y="119"/>
                    <a:pt x="398" y="119"/>
                  </a:cubicBezTo>
                  <a:cubicBezTo>
                    <a:pt x="404" y="116"/>
                    <a:pt x="404" y="116"/>
                    <a:pt x="404" y="116"/>
                  </a:cubicBezTo>
                  <a:cubicBezTo>
                    <a:pt x="408" y="114"/>
                    <a:pt x="408" y="114"/>
                    <a:pt x="408" y="114"/>
                  </a:cubicBezTo>
                  <a:cubicBezTo>
                    <a:pt x="413" y="102"/>
                    <a:pt x="413" y="102"/>
                    <a:pt x="413" y="102"/>
                  </a:cubicBezTo>
                  <a:cubicBezTo>
                    <a:pt x="416" y="95"/>
                    <a:pt x="416" y="95"/>
                    <a:pt x="416" y="95"/>
                  </a:cubicBezTo>
                  <a:cubicBezTo>
                    <a:pt x="420" y="84"/>
                    <a:pt x="420" y="84"/>
                    <a:pt x="420" y="84"/>
                  </a:cubicBezTo>
                  <a:cubicBezTo>
                    <a:pt x="420" y="84"/>
                    <a:pt x="422" y="76"/>
                    <a:pt x="422" y="75"/>
                  </a:cubicBezTo>
                  <a:cubicBezTo>
                    <a:pt x="422" y="74"/>
                    <a:pt x="425" y="72"/>
                    <a:pt x="425" y="72"/>
                  </a:cubicBezTo>
                  <a:cubicBezTo>
                    <a:pt x="429" y="67"/>
                    <a:pt x="429" y="67"/>
                    <a:pt x="429" y="67"/>
                  </a:cubicBezTo>
                  <a:cubicBezTo>
                    <a:pt x="432" y="61"/>
                    <a:pt x="432" y="61"/>
                    <a:pt x="432" y="61"/>
                  </a:cubicBezTo>
                  <a:cubicBezTo>
                    <a:pt x="434" y="57"/>
                    <a:pt x="434" y="57"/>
                    <a:pt x="434" y="57"/>
                  </a:cubicBezTo>
                  <a:cubicBezTo>
                    <a:pt x="439" y="49"/>
                    <a:pt x="439" y="49"/>
                    <a:pt x="439" y="49"/>
                  </a:cubicBezTo>
                  <a:cubicBezTo>
                    <a:pt x="443" y="51"/>
                    <a:pt x="443" y="51"/>
                    <a:pt x="443" y="51"/>
                  </a:cubicBezTo>
                  <a:cubicBezTo>
                    <a:pt x="443" y="51"/>
                    <a:pt x="445" y="53"/>
                    <a:pt x="445" y="55"/>
                  </a:cubicBezTo>
                  <a:cubicBezTo>
                    <a:pt x="445" y="57"/>
                    <a:pt x="444" y="58"/>
                    <a:pt x="445" y="58"/>
                  </a:cubicBezTo>
                  <a:cubicBezTo>
                    <a:pt x="447" y="58"/>
                    <a:pt x="446" y="58"/>
                    <a:pt x="447" y="57"/>
                  </a:cubicBezTo>
                  <a:cubicBezTo>
                    <a:pt x="449" y="55"/>
                    <a:pt x="450" y="51"/>
                    <a:pt x="450" y="50"/>
                  </a:cubicBezTo>
                  <a:cubicBezTo>
                    <a:pt x="450" y="49"/>
                    <a:pt x="452" y="49"/>
                    <a:pt x="450" y="48"/>
                  </a:cubicBezTo>
                  <a:cubicBezTo>
                    <a:pt x="447" y="47"/>
                    <a:pt x="443" y="45"/>
                    <a:pt x="443" y="45"/>
                  </a:cubicBezTo>
                  <a:cubicBezTo>
                    <a:pt x="443" y="45"/>
                    <a:pt x="439" y="44"/>
                    <a:pt x="439" y="43"/>
                  </a:cubicBezTo>
                  <a:cubicBezTo>
                    <a:pt x="440" y="42"/>
                    <a:pt x="443" y="33"/>
                    <a:pt x="443" y="33"/>
                  </a:cubicBezTo>
                  <a:cubicBezTo>
                    <a:pt x="447" y="23"/>
                    <a:pt x="447" y="23"/>
                    <a:pt x="447" y="23"/>
                  </a:cubicBezTo>
                  <a:cubicBezTo>
                    <a:pt x="447" y="17"/>
                    <a:pt x="447" y="17"/>
                    <a:pt x="447" y="17"/>
                  </a:cubicBezTo>
                  <a:cubicBezTo>
                    <a:pt x="450" y="12"/>
                    <a:pt x="450" y="12"/>
                    <a:pt x="450" y="12"/>
                  </a:cubicBezTo>
                  <a:cubicBezTo>
                    <a:pt x="453" y="8"/>
                    <a:pt x="455" y="2"/>
                    <a:pt x="460" y="0"/>
                  </a:cubicBezTo>
                  <a:cubicBezTo>
                    <a:pt x="1479" y="0"/>
                    <a:pt x="1479" y="0"/>
                    <a:pt x="1479" y="0"/>
                  </a:cubicBezTo>
                  <a:cubicBezTo>
                    <a:pt x="1479" y="736"/>
                    <a:pt x="1479" y="736"/>
                    <a:pt x="1479" y="736"/>
                  </a:cubicBezTo>
                  <a:cubicBezTo>
                    <a:pt x="1465" y="741"/>
                    <a:pt x="1465" y="741"/>
                    <a:pt x="1465" y="741"/>
                  </a:cubicBezTo>
                  <a:cubicBezTo>
                    <a:pt x="1463" y="741"/>
                    <a:pt x="1435" y="737"/>
                    <a:pt x="1436" y="746"/>
                  </a:cubicBezTo>
                  <a:cubicBezTo>
                    <a:pt x="1437" y="751"/>
                    <a:pt x="1442" y="752"/>
                    <a:pt x="1442" y="752"/>
                  </a:cubicBezTo>
                  <a:cubicBezTo>
                    <a:pt x="1455" y="764"/>
                    <a:pt x="1455" y="764"/>
                    <a:pt x="1455" y="764"/>
                  </a:cubicBezTo>
                  <a:cubicBezTo>
                    <a:pt x="1454" y="771"/>
                    <a:pt x="1454" y="771"/>
                    <a:pt x="1454" y="771"/>
                  </a:cubicBezTo>
                  <a:cubicBezTo>
                    <a:pt x="1462" y="773"/>
                    <a:pt x="1462" y="773"/>
                    <a:pt x="1462" y="773"/>
                  </a:cubicBezTo>
                  <a:cubicBezTo>
                    <a:pt x="1479" y="773"/>
                    <a:pt x="1479" y="773"/>
                    <a:pt x="1479" y="773"/>
                  </a:cubicBezTo>
                  <a:cubicBezTo>
                    <a:pt x="1479" y="785"/>
                    <a:pt x="1479" y="785"/>
                    <a:pt x="1479" y="785"/>
                  </a:cubicBezTo>
                  <a:cubicBezTo>
                    <a:pt x="1469" y="786"/>
                    <a:pt x="1458" y="788"/>
                    <a:pt x="1456" y="789"/>
                  </a:cubicBezTo>
                  <a:cubicBezTo>
                    <a:pt x="1445" y="801"/>
                    <a:pt x="1445" y="801"/>
                    <a:pt x="1445" y="801"/>
                  </a:cubicBezTo>
                  <a:cubicBezTo>
                    <a:pt x="1458" y="818"/>
                    <a:pt x="1458" y="818"/>
                    <a:pt x="1458" y="818"/>
                  </a:cubicBezTo>
                  <a:cubicBezTo>
                    <a:pt x="1457" y="829"/>
                    <a:pt x="1457" y="829"/>
                    <a:pt x="1457" y="829"/>
                  </a:cubicBezTo>
                  <a:cubicBezTo>
                    <a:pt x="1446" y="837"/>
                    <a:pt x="1446" y="837"/>
                    <a:pt x="1446" y="837"/>
                  </a:cubicBezTo>
                  <a:cubicBezTo>
                    <a:pt x="1455" y="846"/>
                    <a:pt x="1455" y="846"/>
                    <a:pt x="1455" y="846"/>
                  </a:cubicBezTo>
                  <a:cubicBezTo>
                    <a:pt x="1471" y="846"/>
                    <a:pt x="1471" y="846"/>
                    <a:pt x="1471" y="846"/>
                  </a:cubicBezTo>
                  <a:cubicBezTo>
                    <a:pt x="1479" y="852"/>
                    <a:pt x="1479" y="852"/>
                    <a:pt x="1479" y="852"/>
                  </a:cubicBezTo>
                  <a:cubicBezTo>
                    <a:pt x="1479" y="899"/>
                    <a:pt x="1479" y="899"/>
                    <a:pt x="1479" y="899"/>
                  </a:cubicBezTo>
                  <a:cubicBezTo>
                    <a:pt x="1476" y="899"/>
                    <a:pt x="1472" y="900"/>
                    <a:pt x="1467" y="900"/>
                  </a:cubicBezTo>
                  <a:cubicBezTo>
                    <a:pt x="1460" y="912"/>
                    <a:pt x="1460" y="912"/>
                    <a:pt x="1460" y="912"/>
                  </a:cubicBezTo>
                  <a:cubicBezTo>
                    <a:pt x="1409" y="903"/>
                    <a:pt x="1409" y="903"/>
                    <a:pt x="1409" y="903"/>
                  </a:cubicBezTo>
                  <a:cubicBezTo>
                    <a:pt x="1392" y="893"/>
                    <a:pt x="1392" y="893"/>
                    <a:pt x="1392" y="893"/>
                  </a:cubicBezTo>
                  <a:cubicBezTo>
                    <a:pt x="1379" y="902"/>
                    <a:pt x="1382" y="898"/>
                    <a:pt x="1371" y="910"/>
                  </a:cubicBezTo>
                  <a:cubicBezTo>
                    <a:pt x="1341" y="902"/>
                    <a:pt x="1341" y="902"/>
                    <a:pt x="1341" y="902"/>
                  </a:cubicBezTo>
                  <a:cubicBezTo>
                    <a:pt x="1322" y="911"/>
                    <a:pt x="1322" y="911"/>
                    <a:pt x="1322" y="911"/>
                  </a:cubicBezTo>
                  <a:cubicBezTo>
                    <a:pt x="1300" y="933"/>
                    <a:pt x="1300" y="933"/>
                    <a:pt x="1300" y="933"/>
                  </a:cubicBezTo>
                  <a:cubicBezTo>
                    <a:pt x="1263" y="931"/>
                    <a:pt x="1263" y="931"/>
                    <a:pt x="1263" y="931"/>
                  </a:cubicBezTo>
                  <a:cubicBezTo>
                    <a:pt x="1255" y="920"/>
                    <a:pt x="1255" y="920"/>
                    <a:pt x="1255" y="920"/>
                  </a:cubicBezTo>
                  <a:cubicBezTo>
                    <a:pt x="1253" y="930"/>
                    <a:pt x="1253" y="930"/>
                    <a:pt x="1253" y="930"/>
                  </a:cubicBezTo>
                  <a:cubicBezTo>
                    <a:pt x="1261" y="940"/>
                    <a:pt x="1261" y="940"/>
                    <a:pt x="1261" y="940"/>
                  </a:cubicBezTo>
                  <a:cubicBezTo>
                    <a:pt x="1247" y="947"/>
                    <a:pt x="1247" y="947"/>
                    <a:pt x="1247" y="947"/>
                  </a:cubicBezTo>
                  <a:cubicBezTo>
                    <a:pt x="1242" y="933"/>
                    <a:pt x="1242" y="933"/>
                    <a:pt x="1242" y="933"/>
                  </a:cubicBezTo>
                  <a:cubicBezTo>
                    <a:pt x="1230" y="918"/>
                    <a:pt x="1230" y="918"/>
                    <a:pt x="1230" y="918"/>
                  </a:cubicBezTo>
                  <a:cubicBezTo>
                    <a:pt x="1212" y="914"/>
                    <a:pt x="1212" y="914"/>
                    <a:pt x="1212" y="914"/>
                  </a:cubicBezTo>
                  <a:cubicBezTo>
                    <a:pt x="1202" y="907"/>
                    <a:pt x="1202" y="907"/>
                    <a:pt x="1202" y="907"/>
                  </a:cubicBezTo>
                  <a:cubicBezTo>
                    <a:pt x="1200" y="906"/>
                    <a:pt x="1163" y="910"/>
                    <a:pt x="1156" y="911"/>
                  </a:cubicBezTo>
                  <a:cubicBezTo>
                    <a:pt x="1147" y="905"/>
                    <a:pt x="1146" y="905"/>
                    <a:pt x="1136" y="900"/>
                  </a:cubicBezTo>
                  <a:cubicBezTo>
                    <a:pt x="1126" y="908"/>
                    <a:pt x="1126" y="908"/>
                    <a:pt x="1126" y="908"/>
                  </a:cubicBezTo>
                  <a:cubicBezTo>
                    <a:pt x="1126" y="908"/>
                    <a:pt x="1121" y="917"/>
                    <a:pt x="1113" y="917"/>
                  </a:cubicBezTo>
                  <a:cubicBezTo>
                    <a:pt x="1104" y="917"/>
                    <a:pt x="1105" y="905"/>
                    <a:pt x="1105" y="905"/>
                  </a:cubicBezTo>
                  <a:cubicBezTo>
                    <a:pt x="1092" y="907"/>
                    <a:pt x="1092" y="907"/>
                    <a:pt x="1092" y="907"/>
                  </a:cubicBezTo>
                  <a:cubicBezTo>
                    <a:pt x="1075" y="931"/>
                    <a:pt x="1075" y="931"/>
                    <a:pt x="1075" y="931"/>
                  </a:cubicBezTo>
                  <a:cubicBezTo>
                    <a:pt x="1054" y="949"/>
                    <a:pt x="1054" y="949"/>
                    <a:pt x="1054" y="949"/>
                  </a:cubicBezTo>
                  <a:cubicBezTo>
                    <a:pt x="1042" y="967"/>
                    <a:pt x="1042" y="967"/>
                    <a:pt x="1042" y="967"/>
                  </a:cubicBezTo>
                  <a:cubicBezTo>
                    <a:pt x="1019" y="976"/>
                    <a:pt x="1019" y="976"/>
                    <a:pt x="1019" y="976"/>
                  </a:cubicBezTo>
                  <a:cubicBezTo>
                    <a:pt x="1020" y="984"/>
                    <a:pt x="1020" y="984"/>
                    <a:pt x="1020" y="984"/>
                  </a:cubicBezTo>
                  <a:cubicBezTo>
                    <a:pt x="1043" y="1004"/>
                    <a:pt x="1043" y="1004"/>
                    <a:pt x="1043" y="1004"/>
                  </a:cubicBezTo>
                  <a:cubicBezTo>
                    <a:pt x="1027" y="1015"/>
                    <a:pt x="1027" y="1015"/>
                    <a:pt x="1027" y="1015"/>
                  </a:cubicBezTo>
                  <a:cubicBezTo>
                    <a:pt x="1003" y="990"/>
                    <a:pt x="1012" y="1009"/>
                    <a:pt x="982" y="986"/>
                  </a:cubicBezTo>
                  <a:cubicBezTo>
                    <a:pt x="977" y="1004"/>
                    <a:pt x="976" y="999"/>
                    <a:pt x="979" y="1014"/>
                  </a:cubicBezTo>
                  <a:cubicBezTo>
                    <a:pt x="966" y="1023"/>
                    <a:pt x="966" y="1023"/>
                    <a:pt x="966" y="1023"/>
                  </a:cubicBezTo>
                  <a:cubicBezTo>
                    <a:pt x="973" y="1050"/>
                    <a:pt x="968" y="1041"/>
                    <a:pt x="985" y="1059"/>
                  </a:cubicBezTo>
                  <a:cubicBezTo>
                    <a:pt x="975" y="1080"/>
                    <a:pt x="977" y="1071"/>
                    <a:pt x="978" y="1096"/>
                  </a:cubicBezTo>
                  <a:cubicBezTo>
                    <a:pt x="1001" y="1103"/>
                    <a:pt x="1001" y="1103"/>
                    <a:pt x="1001" y="1103"/>
                  </a:cubicBezTo>
                  <a:cubicBezTo>
                    <a:pt x="1007" y="1117"/>
                    <a:pt x="1007" y="1117"/>
                    <a:pt x="1007" y="1117"/>
                  </a:cubicBezTo>
                  <a:cubicBezTo>
                    <a:pt x="1022" y="1124"/>
                    <a:pt x="1022" y="1124"/>
                    <a:pt x="1022" y="1124"/>
                  </a:cubicBezTo>
                  <a:cubicBezTo>
                    <a:pt x="1037" y="1114"/>
                    <a:pt x="1037" y="1114"/>
                    <a:pt x="1037" y="1114"/>
                  </a:cubicBezTo>
                  <a:cubicBezTo>
                    <a:pt x="1059" y="1125"/>
                    <a:pt x="1059" y="1125"/>
                    <a:pt x="1059" y="1125"/>
                  </a:cubicBezTo>
                  <a:cubicBezTo>
                    <a:pt x="1088" y="1147"/>
                    <a:pt x="1088" y="1147"/>
                    <a:pt x="1088" y="1147"/>
                  </a:cubicBezTo>
                  <a:cubicBezTo>
                    <a:pt x="1105" y="1168"/>
                    <a:pt x="1105" y="1168"/>
                    <a:pt x="1105" y="1168"/>
                  </a:cubicBezTo>
                  <a:cubicBezTo>
                    <a:pt x="1095" y="1160"/>
                    <a:pt x="1095" y="1160"/>
                    <a:pt x="1095" y="1160"/>
                  </a:cubicBezTo>
                  <a:cubicBezTo>
                    <a:pt x="1089" y="1163"/>
                    <a:pt x="1089" y="1163"/>
                    <a:pt x="1089" y="1163"/>
                  </a:cubicBezTo>
                  <a:cubicBezTo>
                    <a:pt x="1093" y="1170"/>
                    <a:pt x="1093" y="1170"/>
                    <a:pt x="1093" y="1170"/>
                  </a:cubicBezTo>
                  <a:cubicBezTo>
                    <a:pt x="1114" y="1176"/>
                    <a:pt x="1114" y="1176"/>
                    <a:pt x="1114" y="1176"/>
                  </a:cubicBezTo>
                  <a:cubicBezTo>
                    <a:pt x="1113" y="1192"/>
                    <a:pt x="1113" y="1192"/>
                    <a:pt x="1113" y="1192"/>
                  </a:cubicBezTo>
                  <a:cubicBezTo>
                    <a:pt x="1097" y="1252"/>
                    <a:pt x="1097" y="1252"/>
                    <a:pt x="1097" y="1252"/>
                  </a:cubicBezTo>
                  <a:cubicBezTo>
                    <a:pt x="1084" y="1280"/>
                    <a:pt x="1084" y="1280"/>
                    <a:pt x="1084" y="1280"/>
                  </a:cubicBezTo>
                  <a:cubicBezTo>
                    <a:pt x="1081" y="1297"/>
                    <a:pt x="1081" y="1297"/>
                    <a:pt x="1081" y="1297"/>
                  </a:cubicBezTo>
                  <a:cubicBezTo>
                    <a:pt x="1079" y="1314"/>
                    <a:pt x="1079" y="1314"/>
                    <a:pt x="1079" y="1314"/>
                  </a:cubicBezTo>
                  <a:cubicBezTo>
                    <a:pt x="1083" y="1328"/>
                    <a:pt x="1083" y="1328"/>
                    <a:pt x="1083" y="1328"/>
                  </a:cubicBezTo>
                  <a:cubicBezTo>
                    <a:pt x="1083" y="1328"/>
                    <a:pt x="1083" y="1332"/>
                    <a:pt x="1087" y="1336"/>
                  </a:cubicBezTo>
                  <a:cubicBezTo>
                    <a:pt x="1091" y="1340"/>
                    <a:pt x="1092" y="1344"/>
                    <a:pt x="1097" y="1348"/>
                  </a:cubicBezTo>
                  <a:cubicBezTo>
                    <a:pt x="1102" y="1351"/>
                    <a:pt x="1100" y="1353"/>
                    <a:pt x="1118" y="1354"/>
                  </a:cubicBezTo>
                  <a:cubicBezTo>
                    <a:pt x="1135" y="1356"/>
                    <a:pt x="1119" y="1364"/>
                    <a:pt x="1120" y="1367"/>
                  </a:cubicBezTo>
                  <a:cubicBezTo>
                    <a:pt x="1121" y="1369"/>
                    <a:pt x="1122" y="1383"/>
                    <a:pt x="1129" y="1397"/>
                  </a:cubicBezTo>
                  <a:cubicBezTo>
                    <a:pt x="1136" y="1411"/>
                    <a:pt x="1140" y="1409"/>
                    <a:pt x="1151" y="1415"/>
                  </a:cubicBezTo>
                  <a:cubicBezTo>
                    <a:pt x="1162" y="1420"/>
                    <a:pt x="1157" y="1422"/>
                    <a:pt x="1164" y="1436"/>
                  </a:cubicBezTo>
                  <a:cubicBezTo>
                    <a:pt x="1171" y="1449"/>
                    <a:pt x="1188" y="1443"/>
                    <a:pt x="1191" y="1443"/>
                  </a:cubicBezTo>
                  <a:cubicBezTo>
                    <a:pt x="1193" y="1443"/>
                    <a:pt x="1195" y="1446"/>
                    <a:pt x="1198" y="1450"/>
                  </a:cubicBezTo>
                  <a:cubicBezTo>
                    <a:pt x="1198" y="1450"/>
                    <a:pt x="1198" y="1450"/>
                    <a:pt x="1198" y="1450"/>
                  </a:cubicBezTo>
                  <a:cubicBezTo>
                    <a:pt x="1198" y="1450"/>
                    <a:pt x="1192" y="1456"/>
                    <a:pt x="1190" y="1457"/>
                  </a:cubicBezTo>
                  <a:cubicBezTo>
                    <a:pt x="1189" y="1458"/>
                    <a:pt x="1188" y="1459"/>
                    <a:pt x="1187" y="1460"/>
                  </a:cubicBezTo>
                  <a:cubicBezTo>
                    <a:pt x="1186" y="1462"/>
                    <a:pt x="1189" y="1463"/>
                    <a:pt x="1187" y="1464"/>
                  </a:cubicBezTo>
                  <a:cubicBezTo>
                    <a:pt x="1185" y="1465"/>
                    <a:pt x="1183" y="1469"/>
                    <a:pt x="1183" y="1471"/>
                  </a:cubicBezTo>
                  <a:cubicBezTo>
                    <a:pt x="1184" y="1473"/>
                    <a:pt x="1182" y="1476"/>
                    <a:pt x="1182" y="1476"/>
                  </a:cubicBezTo>
                  <a:cubicBezTo>
                    <a:pt x="1182" y="1476"/>
                    <a:pt x="1178" y="1481"/>
                    <a:pt x="1173" y="1481"/>
                  </a:cubicBezTo>
                  <a:cubicBezTo>
                    <a:pt x="1169" y="1482"/>
                    <a:pt x="1166" y="1480"/>
                    <a:pt x="1162" y="1479"/>
                  </a:cubicBezTo>
                  <a:cubicBezTo>
                    <a:pt x="1158" y="1478"/>
                    <a:pt x="1158" y="1478"/>
                    <a:pt x="1158" y="1478"/>
                  </a:cubicBezTo>
                  <a:cubicBezTo>
                    <a:pt x="1158" y="1478"/>
                    <a:pt x="1155" y="1478"/>
                    <a:pt x="1151" y="1477"/>
                  </a:cubicBezTo>
                  <a:cubicBezTo>
                    <a:pt x="1147" y="1475"/>
                    <a:pt x="1150" y="1475"/>
                    <a:pt x="1150" y="1475"/>
                  </a:cubicBezTo>
                  <a:cubicBezTo>
                    <a:pt x="1146" y="1471"/>
                    <a:pt x="1146" y="1471"/>
                    <a:pt x="1146" y="1471"/>
                  </a:cubicBezTo>
                  <a:cubicBezTo>
                    <a:pt x="1142" y="1466"/>
                    <a:pt x="1142" y="1466"/>
                    <a:pt x="1142" y="1466"/>
                  </a:cubicBezTo>
                  <a:cubicBezTo>
                    <a:pt x="1142" y="1466"/>
                    <a:pt x="1141" y="1465"/>
                    <a:pt x="1141" y="1463"/>
                  </a:cubicBezTo>
                  <a:cubicBezTo>
                    <a:pt x="1140" y="1461"/>
                    <a:pt x="1140" y="1463"/>
                    <a:pt x="1138" y="1463"/>
                  </a:cubicBezTo>
                  <a:cubicBezTo>
                    <a:pt x="1136" y="1463"/>
                    <a:pt x="1135" y="1464"/>
                    <a:pt x="1133" y="1463"/>
                  </a:cubicBezTo>
                  <a:cubicBezTo>
                    <a:pt x="1132" y="1462"/>
                    <a:pt x="1132" y="1461"/>
                    <a:pt x="1132" y="1460"/>
                  </a:cubicBezTo>
                  <a:cubicBezTo>
                    <a:pt x="1132" y="1459"/>
                    <a:pt x="1129" y="1457"/>
                    <a:pt x="1126" y="1457"/>
                  </a:cubicBezTo>
                  <a:cubicBezTo>
                    <a:pt x="1123" y="1456"/>
                    <a:pt x="1124" y="1454"/>
                    <a:pt x="1120" y="1454"/>
                  </a:cubicBezTo>
                  <a:cubicBezTo>
                    <a:pt x="1116" y="1454"/>
                    <a:pt x="1119" y="1451"/>
                    <a:pt x="1119" y="1449"/>
                  </a:cubicBezTo>
                  <a:cubicBezTo>
                    <a:pt x="1118" y="1448"/>
                    <a:pt x="1115" y="1451"/>
                    <a:pt x="1114" y="1452"/>
                  </a:cubicBezTo>
                  <a:cubicBezTo>
                    <a:pt x="1113" y="1453"/>
                    <a:pt x="1112" y="1455"/>
                    <a:pt x="1110" y="1455"/>
                  </a:cubicBezTo>
                  <a:cubicBezTo>
                    <a:pt x="1109" y="1456"/>
                    <a:pt x="1108" y="1450"/>
                    <a:pt x="1108" y="1450"/>
                  </a:cubicBezTo>
                  <a:cubicBezTo>
                    <a:pt x="1108" y="1450"/>
                    <a:pt x="1108" y="1450"/>
                    <a:pt x="1104" y="1450"/>
                  </a:cubicBezTo>
                  <a:cubicBezTo>
                    <a:pt x="1099" y="1450"/>
                    <a:pt x="1102" y="1452"/>
                    <a:pt x="1102" y="1452"/>
                  </a:cubicBezTo>
                  <a:cubicBezTo>
                    <a:pt x="1099" y="1459"/>
                    <a:pt x="1099" y="1459"/>
                    <a:pt x="1099" y="1459"/>
                  </a:cubicBezTo>
                  <a:cubicBezTo>
                    <a:pt x="1094" y="1463"/>
                    <a:pt x="1094" y="1463"/>
                    <a:pt x="1094" y="1463"/>
                  </a:cubicBezTo>
                  <a:cubicBezTo>
                    <a:pt x="1094" y="1463"/>
                    <a:pt x="1095" y="1466"/>
                    <a:pt x="1096" y="1468"/>
                  </a:cubicBezTo>
                  <a:cubicBezTo>
                    <a:pt x="1096" y="1470"/>
                    <a:pt x="1099" y="1471"/>
                    <a:pt x="1099" y="1471"/>
                  </a:cubicBezTo>
                  <a:cubicBezTo>
                    <a:pt x="1099" y="1471"/>
                    <a:pt x="1102" y="1473"/>
                    <a:pt x="1105" y="1475"/>
                  </a:cubicBezTo>
                  <a:cubicBezTo>
                    <a:pt x="1108" y="1477"/>
                    <a:pt x="1107" y="1477"/>
                    <a:pt x="1109" y="1477"/>
                  </a:cubicBezTo>
                  <a:cubicBezTo>
                    <a:pt x="1111" y="1478"/>
                    <a:pt x="1114" y="1479"/>
                    <a:pt x="1118" y="1481"/>
                  </a:cubicBezTo>
                  <a:cubicBezTo>
                    <a:pt x="1122" y="1482"/>
                    <a:pt x="1120" y="1481"/>
                    <a:pt x="1126" y="1486"/>
                  </a:cubicBezTo>
                  <a:cubicBezTo>
                    <a:pt x="1131" y="1490"/>
                    <a:pt x="1125" y="1486"/>
                    <a:pt x="1124" y="1489"/>
                  </a:cubicBezTo>
                  <a:cubicBezTo>
                    <a:pt x="1123" y="1493"/>
                    <a:pt x="1117" y="1485"/>
                    <a:pt x="1113" y="1487"/>
                  </a:cubicBezTo>
                  <a:cubicBezTo>
                    <a:pt x="1109" y="1488"/>
                    <a:pt x="1108" y="1485"/>
                    <a:pt x="1105" y="1486"/>
                  </a:cubicBezTo>
                  <a:cubicBezTo>
                    <a:pt x="1105" y="1486"/>
                    <a:pt x="1105" y="1486"/>
                    <a:pt x="1105" y="1486"/>
                  </a:cubicBezTo>
                  <a:cubicBezTo>
                    <a:pt x="1104" y="1486"/>
                    <a:pt x="1104" y="1486"/>
                    <a:pt x="1104" y="1486"/>
                  </a:cubicBezTo>
                  <a:cubicBezTo>
                    <a:pt x="1104" y="1485"/>
                    <a:pt x="1103" y="1484"/>
                    <a:pt x="1103" y="1483"/>
                  </a:cubicBezTo>
                  <a:cubicBezTo>
                    <a:pt x="1102" y="1482"/>
                    <a:pt x="1097" y="1482"/>
                    <a:pt x="1097" y="1482"/>
                  </a:cubicBezTo>
                  <a:cubicBezTo>
                    <a:pt x="1093" y="1481"/>
                    <a:pt x="1093" y="1481"/>
                    <a:pt x="1093" y="1481"/>
                  </a:cubicBezTo>
                  <a:cubicBezTo>
                    <a:pt x="1090" y="1480"/>
                    <a:pt x="1090" y="1480"/>
                    <a:pt x="1090" y="1480"/>
                  </a:cubicBezTo>
                  <a:cubicBezTo>
                    <a:pt x="1087" y="1475"/>
                    <a:pt x="1087" y="1475"/>
                    <a:pt x="1087" y="1475"/>
                  </a:cubicBezTo>
                  <a:cubicBezTo>
                    <a:pt x="1084" y="1473"/>
                    <a:pt x="1084" y="1473"/>
                    <a:pt x="1084" y="1473"/>
                  </a:cubicBezTo>
                  <a:cubicBezTo>
                    <a:pt x="1081" y="1469"/>
                    <a:pt x="1081" y="1469"/>
                    <a:pt x="1081" y="1469"/>
                  </a:cubicBezTo>
                  <a:cubicBezTo>
                    <a:pt x="1082" y="1467"/>
                    <a:pt x="1082" y="1467"/>
                    <a:pt x="1082" y="1467"/>
                  </a:cubicBezTo>
                  <a:cubicBezTo>
                    <a:pt x="1085" y="1463"/>
                    <a:pt x="1085" y="1463"/>
                    <a:pt x="1085" y="1463"/>
                  </a:cubicBezTo>
                  <a:cubicBezTo>
                    <a:pt x="1085" y="1463"/>
                    <a:pt x="1086" y="1463"/>
                    <a:pt x="1087" y="1461"/>
                  </a:cubicBezTo>
                  <a:cubicBezTo>
                    <a:pt x="1089" y="1458"/>
                    <a:pt x="1087" y="1458"/>
                    <a:pt x="1087" y="1458"/>
                  </a:cubicBezTo>
                  <a:cubicBezTo>
                    <a:pt x="1087" y="1458"/>
                    <a:pt x="1083" y="1456"/>
                    <a:pt x="1081" y="1455"/>
                  </a:cubicBezTo>
                  <a:cubicBezTo>
                    <a:pt x="1079" y="1454"/>
                    <a:pt x="1076" y="1457"/>
                    <a:pt x="1076" y="1457"/>
                  </a:cubicBezTo>
                  <a:cubicBezTo>
                    <a:pt x="1070" y="1456"/>
                    <a:pt x="1070" y="1456"/>
                    <a:pt x="1070" y="1456"/>
                  </a:cubicBezTo>
                  <a:cubicBezTo>
                    <a:pt x="1065" y="1456"/>
                    <a:pt x="1065" y="1456"/>
                    <a:pt x="1065" y="1456"/>
                  </a:cubicBezTo>
                  <a:cubicBezTo>
                    <a:pt x="1061" y="1452"/>
                    <a:pt x="1061" y="1452"/>
                    <a:pt x="1061" y="1452"/>
                  </a:cubicBezTo>
                  <a:cubicBezTo>
                    <a:pt x="1054" y="1450"/>
                    <a:pt x="1054" y="1450"/>
                    <a:pt x="1054" y="1450"/>
                  </a:cubicBezTo>
                  <a:cubicBezTo>
                    <a:pt x="1050" y="1448"/>
                    <a:pt x="1050" y="1448"/>
                    <a:pt x="1050" y="1448"/>
                  </a:cubicBezTo>
                  <a:cubicBezTo>
                    <a:pt x="1050" y="1448"/>
                    <a:pt x="1050" y="1440"/>
                    <a:pt x="1050" y="1439"/>
                  </a:cubicBezTo>
                  <a:cubicBezTo>
                    <a:pt x="1050" y="1437"/>
                    <a:pt x="1050" y="1434"/>
                    <a:pt x="1050" y="1434"/>
                  </a:cubicBezTo>
                  <a:cubicBezTo>
                    <a:pt x="1050" y="1434"/>
                    <a:pt x="1044" y="1433"/>
                    <a:pt x="1041" y="1434"/>
                  </a:cubicBezTo>
                  <a:cubicBezTo>
                    <a:pt x="1039" y="1435"/>
                    <a:pt x="1036" y="1434"/>
                    <a:pt x="1036" y="1434"/>
                  </a:cubicBezTo>
                  <a:cubicBezTo>
                    <a:pt x="1036" y="1434"/>
                    <a:pt x="1028" y="1433"/>
                    <a:pt x="1027" y="1431"/>
                  </a:cubicBezTo>
                  <a:cubicBezTo>
                    <a:pt x="1027" y="1429"/>
                    <a:pt x="1027" y="1430"/>
                    <a:pt x="1026" y="1430"/>
                  </a:cubicBezTo>
                  <a:cubicBezTo>
                    <a:pt x="1024" y="1430"/>
                    <a:pt x="1018" y="1430"/>
                    <a:pt x="1018" y="1430"/>
                  </a:cubicBezTo>
                  <a:cubicBezTo>
                    <a:pt x="1012" y="1428"/>
                    <a:pt x="1012" y="1428"/>
                    <a:pt x="1012" y="1428"/>
                  </a:cubicBezTo>
                  <a:cubicBezTo>
                    <a:pt x="1012" y="1437"/>
                    <a:pt x="1012" y="1437"/>
                    <a:pt x="1012" y="1437"/>
                  </a:cubicBezTo>
                  <a:cubicBezTo>
                    <a:pt x="1011" y="1435"/>
                    <a:pt x="1011" y="1435"/>
                    <a:pt x="1011" y="1435"/>
                  </a:cubicBezTo>
                  <a:cubicBezTo>
                    <a:pt x="1001" y="1434"/>
                    <a:pt x="1001" y="1434"/>
                    <a:pt x="1001" y="1434"/>
                  </a:cubicBezTo>
                  <a:cubicBezTo>
                    <a:pt x="995" y="1437"/>
                    <a:pt x="995" y="1437"/>
                    <a:pt x="995" y="1437"/>
                  </a:cubicBezTo>
                  <a:cubicBezTo>
                    <a:pt x="990" y="1439"/>
                    <a:pt x="990" y="1439"/>
                    <a:pt x="990" y="1439"/>
                  </a:cubicBezTo>
                  <a:cubicBezTo>
                    <a:pt x="990" y="1442"/>
                    <a:pt x="990" y="1442"/>
                    <a:pt x="990" y="1442"/>
                  </a:cubicBezTo>
                  <a:cubicBezTo>
                    <a:pt x="988" y="1445"/>
                    <a:pt x="988" y="1445"/>
                    <a:pt x="988" y="1445"/>
                  </a:cubicBezTo>
                  <a:cubicBezTo>
                    <a:pt x="988" y="1445"/>
                    <a:pt x="985" y="1446"/>
                    <a:pt x="983" y="1446"/>
                  </a:cubicBezTo>
                  <a:cubicBezTo>
                    <a:pt x="983" y="1447"/>
                    <a:pt x="982" y="1449"/>
                    <a:pt x="982" y="1450"/>
                  </a:cubicBezTo>
                  <a:cubicBezTo>
                    <a:pt x="981" y="1451"/>
                    <a:pt x="979" y="1451"/>
                    <a:pt x="979" y="1451"/>
                  </a:cubicBezTo>
                  <a:cubicBezTo>
                    <a:pt x="975" y="1450"/>
                    <a:pt x="975" y="1450"/>
                    <a:pt x="975" y="1450"/>
                  </a:cubicBezTo>
                  <a:cubicBezTo>
                    <a:pt x="972" y="1450"/>
                    <a:pt x="972" y="1450"/>
                    <a:pt x="972" y="1450"/>
                  </a:cubicBezTo>
                  <a:cubicBezTo>
                    <a:pt x="970" y="1448"/>
                    <a:pt x="970" y="1448"/>
                    <a:pt x="970" y="1448"/>
                  </a:cubicBezTo>
                  <a:cubicBezTo>
                    <a:pt x="972" y="1444"/>
                    <a:pt x="972" y="1444"/>
                    <a:pt x="972" y="1444"/>
                  </a:cubicBezTo>
                  <a:cubicBezTo>
                    <a:pt x="972" y="1442"/>
                    <a:pt x="972" y="1442"/>
                    <a:pt x="972" y="1442"/>
                  </a:cubicBezTo>
                  <a:cubicBezTo>
                    <a:pt x="972" y="1442"/>
                    <a:pt x="972" y="1442"/>
                    <a:pt x="972" y="1442"/>
                  </a:cubicBezTo>
                  <a:cubicBezTo>
                    <a:pt x="972" y="1442"/>
                    <a:pt x="972" y="1442"/>
                    <a:pt x="972" y="1442"/>
                  </a:cubicBezTo>
                  <a:cubicBezTo>
                    <a:pt x="966" y="1442"/>
                    <a:pt x="966" y="1442"/>
                    <a:pt x="966" y="1442"/>
                  </a:cubicBezTo>
                  <a:cubicBezTo>
                    <a:pt x="960" y="1440"/>
                    <a:pt x="960" y="1440"/>
                    <a:pt x="960" y="1440"/>
                  </a:cubicBezTo>
                  <a:cubicBezTo>
                    <a:pt x="947" y="1439"/>
                    <a:pt x="947" y="1439"/>
                    <a:pt x="947" y="1439"/>
                  </a:cubicBezTo>
                  <a:cubicBezTo>
                    <a:pt x="939" y="1437"/>
                    <a:pt x="939" y="1437"/>
                    <a:pt x="939" y="1437"/>
                  </a:cubicBezTo>
                  <a:cubicBezTo>
                    <a:pt x="934" y="1432"/>
                    <a:pt x="934" y="1432"/>
                    <a:pt x="934" y="1432"/>
                  </a:cubicBezTo>
                  <a:cubicBezTo>
                    <a:pt x="926" y="1430"/>
                    <a:pt x="926" y="1430"/>
                    <a:pt x="926" y="1430"/>
                  </a:cubicBezTo>
                  <a:cubicBezTo>
                    <a:pt x="919" y="1435"/>
                    <a:pt x="919" y="1435"/>
                    <a:pt x="919" y="1435"/>
                  </a:cubicBezTo>
                  <a:cubicBezTo>
                    <a:pt x="919" y="1435"/>
                    <a:pt x="912" y="1432"/>
                    <a:pt x="909" y="1432"/>
                  </a:cubicBezTo>
                  <a:cubicBezTo>
                    <a:pt x="907" y="1433"/>
                    <a:pt x="903" y="1434"/>
                    <a:pt x="902" y="1435"/>
                  </a:cubicBezTo>
                  <a:cubicBezTo>
                    <a:pt x="901" y="1435"/>
                    <a:pt x="901" y="1436"/>
                    <a:pt x="900" y="1436"/>
                  </a:cubicBezTo>
                  <a:cubicBezTo>
                    <a:pt x="900" y="1436"/>
                    <a:pt x="900" y="1436"/>
                    <a:pt x="900" y="1436"/>
                  </a:cubicBezTo>
                  <a:cubicBezTo>
                    <a:pt x="900" y="1436"/>
                    <a:pt x="900" y="1436"/>
                    <a:pt x="900" y="1436"/>
                  </a:cubicBezTo>
                  <a:cubicBezTo>
                    <a:pt x="900" y="1436"/>
                    <a:pt x="900" y="1436"/>
                    <a:pt x="900" y="1436"/>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900" y="1437"/>
                    <a:pt x="900" y="1437"/>
                    <a:pt x="900"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7"/>
                    <a:pt x="899" y="1437"/>
                    <a:pt x="899" y="1437"/>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9" y="1438"/>
                    <a:pt x="899" y="1438"/>
                    <a:pt x="899"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8" y="1438"/>
                    <a:pt x="898" y="1438"/>
                    <a:pt x="898" y="1438"/>
                  </a:cubicBezTo>
                  <a:cubicBezTo>
                    <a:pt x="896" y="1439"/>
                    <a:pt x="894" y="1438"/>
                    <a:pt x="892" y="1438"/>
                  </a:cubicBezTo>
                  <a:cubicBezTo>
                    <a:pt x="891" y="1439"/>
                    <a:pt x="890" y="1440"/>
                    <a:pt x="888" y="1440"/>
                  </a:cubicBezTo>
                  <a:cubicBezTo>
                    <a:pt x="886" y="1440"/>
                    <a:pt x="885" y="1439"/>
                    <a:pt x="883" y="1439"/>
                  </a:cubicBezTo>
                  <a:cubicBezTo>
                    <a:pt x="882" y="1440"/>
                    <a:pt x="881" y="1441"/>
                    <a:pt x="879" y="1441"/>
                  </a:cubicBezTo>
                  <a:cubicBezTo>
                    <a:pt x="877" y="1441"/>
                    <a:pt x="876" y="1439"/>
                    <a:pt x="876" y="1439"/>
                  </a:cubicBezTo>
                  <a:cubicBezTo>
                    <a:pt x="873" y="1439"/>
                    <a:pt x="873" y="1439"/>
                    <a:pt x="873" y="1439"/>
                  </a:cubicBezTo>
                  <a:cubicBezTo>
                    <a:pt x="870" y="1436"/>
                    <a:pt x="870" y="1436"/>
                    <a:pt x="870" y="1436"/>
                  </a:cubicBezTo>
                  <a:cubicBezTo>
                    <a:pt x="870" y="1436"/>
                    <a:pt x="869" y="1438"/>
                    <a:pt x="866" y="1438"/>
                  </a:cubicBezTo>
                  <a:cubicBezTo>
                    <a:pt x="864" y="1437"/>
                    <a:pt x="862" y="1436"/>
                    <a:pt x="860" y="1437"/>
                  </a:cubicBezTo>
                  <a:cubicBezTo>
                    <a:pt x="858" y="1437"/>
                    <a:pt x="855" y="1438"/>
                    <a:pt x="855" y="1438"/>
                  </a:cubicBezTo>
                  <a:cubicBezTo>
                    <a:pt x="847" y="1435"/>
                    <a:pt x="847" y="1435"/>
                    <a:pt x="847" y="1435"/>
                  </a:cubicBezTo>
                  <a:cubicBezTo>
                    <a:pt x="842" y="1434"/>
                    <a:pt x="842" y="1434"/>
                    <a:pt x="842" y="1434"/>
                  </a:cubicBezTo>
                  <a:cubicBezTo>
                    <a:pt x="838" y="1433"/>
                    <a:pt x="838" y="1433"/>
                    <a:pt x="838" y="1433"/>
                  </a:cubicBezTo>
                  <a:cubicBezTo>
                    <a:pt x="836" y="1436"/>
                    <a:pt x="836" y="1436"/>
                    <a:pt x="836" y="1436"/>
                  </a:cubicBezTo>
                  <a:cubicBezTo>
                    <a:pt x="831" y="1436"/>
                    <a:pt x="831" y="1436"/>
                    <a:pt x="831" y="1436"/>
                  </a:cubicBezTo>
                  <a:cubicBezTo>
                    <a:pt x="831" y="1436"/>
                    <a:pt x="825" y="1434"/>
                    <a:pt x="821" y="1435"/>
                  </a:cubicBezTo>
                  <a:cubicBezTo>
                    <a:pt x="820" y="1435"/>
                    <a:pt x="817" y="1438"/>
                    <a:pt x="816" y="1438"/>
                  </a:cubicBezTo>
                  <a:cubicBezTo>
                    <a:pt x="815" y="1439"/>
                    <a:pt x="819" y="1442"/>
                    <a:pt x="817" y="1442"/>
                  </a:cubicBezTo>
                  <a:cubicBezTo>
                    <a:pt x="787" y="1439"/>
                    <a:pt x="752" y="1427"/>
                    <a:pt x="722" y="1419"/>
                  </a:cubicBezTo>
                  <a:cubicBezTo>
                    <a:pt x="722" y="1419"/>
                    <a:pt x="697" y="1413"/>
                    <a:pt x="693" y="1413"/>
                  </a:cubicBezTo>
                  <a:cubicBezTo>
                    <a:pt x="689" y="1413"/>
                    <a:pt x="681" y="1402"/>
                    <a:pt x="681" y="1399"/>
                  </a:cubicBezTo>
                  <a:cubicBezTo>
                    <a:pt x="681" y="1396"/>
                    <a:pt x="680" y="1387"/>
                    <a:pt x="684" y="1385"/>
                  </a:cubicBezTo>
                  <a:cubicBezTo>
                    <a:pt x="688" y="1383"/>
                    <a:pt x="688" y="1383"/>
                    <a:pt x="695" y="1377"/>
                  </a:cubicBezTo>
                  <a:cubicBezTo>
                    <a:pt x="701" y="1370"/>
                    <a:pt x="701" y="1365"/>
                    <a:pt x="701" y="1365"/>
                  </a:cubicBezTo>
                  <a:cubicBezTo>
                    <a:pt x="686" y="1356"/>
                    <a:pt x="686" y="1356"/>
                    <a:pt x="686" y="1356"/>
                  </a:cubicBezTo>
                  <a:cubicBezTo>
                    <a:pt x="686" y="1356"/>
                    <a:pt x="669" y="1365"/>
                    <a:pt x="666" y="1363"/>
                  </a:cubicBezTo>
                  <a:cubicBezTo>
                    <a:pt x="662" y="1361"/>
                    <a:pt x="646" y="1372"/>
                    <a:pt x="646" y="1372"/>
                  </a:cubicBezTo>
                  <a:cubicBezTo>
                    <a:pt x="630" y="1373"/>
                    <a:pt x="630" y="1373"/>
                    <a:pt x="630" y="1373"/>
                  </a:cubicBezTo>
                  <a:cubicBezTo>
                    <a:pt x="630" y="1371"/>
                    <a:pt x="630" y="1371"/>
                    <a:pt x="630" y="1371"/>
                  </a:cubicBezTo>
                  <a:cubicBezTo>
                    <a:pt x="630" y="1371"/>
                    <a:pt x="633" y="1361"/>
                    <a:pt x="637" y="1363"/>
                  </a:cubicBezTo>
                  <a:cubicBezTo>
                    <a:pt x="641" y="1351"/>
                    <a:pt x="641" y="1351"/>
                    <a:pt x="641" y="1351"/>
                  </a:cubicBezTo>
                  <a:cubicBezTo>
                    <a:pt x="639" y="1337"/>
                    <a:pt x="639" y="1337"/>
                    <a:pt x="639" y="1337"/>
                  </a:cubicBezTo>
                  <a:cubicBezTo>
                    <a:pt x="635" y="1318"/>
                    <a:pt x="635" y="1318"/>
                    <a:pt x="635" y="1318"/>
                  </a:cubicBezTo>
                  <a:cubicBezTo>
                    <a:pt x="655" y="1317"/>
                    <a:pt x="655" y="1317"/>
                    <a:pt x="655" y="1317"/>
                  </a:cubicBezTo>
                  <a:cubicBezTo>
                    <a:pt x="673" y="1307"/>
                    <a:pt x="673" y="1307"/>
                    <a:pt x="673" y="1307"/>
                  </a:cubicBezTo>
                  <a:cubicBezTo>
                    <a:pt x="667" y="1297"/>
                    <a:pt x="667" y="1297"/>
                    <a:pt x="667" y="1297"/>
                  </a:cubicBezTo>
                  <a:cubicBezTo>
                    <a:pt x="650" y="1303"/>
                    <a:pt x="650" y="1303"/>
                    <a:pt x="650" y="1303"/>
                  </a:cubicBezTo>
                  <a:cubicBezTo>
                    <a:pt x="634" y="1300"/>
                    <a:pt x="634" y="1300"/>
                    <a:pt x="634" y="1300"/>
                  </a:cubicBezTo>
                  <a:cubicBezTo>
                    <a:pt x="613" y="1318"/>
                    <a:pt x="613" y="1318"/>
                    <a:pt x="613" y="1318"/>
                  </a:cubicBezTo>
                  <a:cubicBezTo>
                    <a:pt x="589" y="1318"/>
                    <a:pt x="589" y="1318"/>
                    <a:pt x="589" y="1318"/>
                  </a:cubicBezTo>
                  <a:cubicBezTo>
                    <a:pt x="581" y="1317"/>
                    <a:pt x="581" y="1317"/>
                    <a:pt x="581" y="1317"/>
                  </a:cubicBezTo>
                  <a:cubicBezTo>
                    <a:pt x="582" y="1315"/>
                    <a:pt x="582" y="1313"/>
                    <a:pt x="583" y="1313"/>
                  </a:cubicBezTo>
                  <a:cubicBezTo>
                    <a:pt x="585" y="1312"/>
                    <a:pt x="600" y="1307"/>
                    <a:pt x="600" y="1307"/>
                  </a:cubicBezTo>
                  <a:cubicBezTo>
                    <a:pt x="610" y="1301"/>
                    <a:pt x="610" y="1301"/>
                    <a:pt x="610" y="1301"/>
                  </a:cubicBezTo>
                  <a:cubicBezTo>
                    <a:pt x="610" y="1301"/>
                    <a:pt x="615" y="1294"/>
                    <a:pt x="617" y="1293"/>
                  </a:cubicBezTo>
                  <a:cubicBezTo>
                    <a:pt x="619" y="1293"/>
                    <a:pt x="621" y="1289"/>
                    <a:pt x="623" y="1284"/>
                  </a:cubicBezTo>
                  <a:cubicBezTo>
                    <a:pt x="626" y="1280"/>
                    <a:pt x="628" y="1277"/>
                    <a:pt x="628" y="1277"/>
                  </a:cubicBezTo>
                  <a:cubicBezTo>
                    <a:pt x="628" y="1277"/>
                    <a:pt x="640" y="1274"/>
                    <a:pt x="639" y="1273"/>
                  </a:cubicBezTo>
                  <a:cubicBezTo>
                    <a:pt x="639" y="1271"/>
                    <a:pt x="634" y="1267"/>
                    <a:pt x="640" y="1267"/>
                  </a:cubicBezTo>
                  <a:cubicBezTo>
                    <a:pt x="646" y="1267"/>
                    <a:pt x="646" y="1267"/>
                    <a:pt x="649" y="1265"/>
                  </a:cubicBezTo>
                  <a:cubicBezTo>
                    <a:pt x="651" y="1264"/>
                    <a:pt x="650" y="1263"/>
                    <a:pt x="651" y="1260"/>
                  </a:cubicBezTo>
                  <a:cubicBezTo>
                    <a:pt x="653" y="1258"/>
                    <a:pt x="654" y="1255"/>
                    <a:pt x="654" y="1253"/>
                  </a:cubicBezTo>
                  <a:cubicBezTo>
                    <a:pt x="653" y="1251"/>
                    <a:pt x="648" y="1243"/>
                    <a:pt x="648" y="1241"/>
                  </a:cubicBezTo>
                  <a:cubicBezTo>
                    <a:pt x="647" y="1238"/>
                    <a:pt x="648" y="1232"/>
                    <a:pt x="648" y="1232"/>
                  </a:cubicBezTo>
                  <a:cubicBezTo>
                    <a:pt x="648" y="1232"/>
                    <a:pt x="651" y="1231"/>
                    <a:pt x="654" y="1230"/>
                  </a:cubicBezTo>
                  <a:cubicBezTo>
                    <a:pt x="656" y="1228"/>
                    <a:pt x="660" y="1221"/>
                    <a:pt x="660" y="1221"/>
                  </a:cubicBezTo>
                  <a:cubicBezTo>
                    <a:pt x="661" y="1216"/>
                    <a:pt x="661" y="1216"/>
                    <a:pt x="661" y="1216"/>
                  </a:cubicBezTo>
                  <a:cubicBezTo>
                    <a:pt x="661" y="1216"/>
                    <a:pt x="665" y="1213"/>
                    <a:pt x="666" y="1213"/>
                  </a:cubicBezTo>
                  <a:cubicBezTo>
                    <a:pt x="668" y="1212"/>
                    <a:pt x="684" y="1206"/>
                    <a:pt x="685" y="1206"/>
                  </a:cubicBezTo>
                  <a:cubicBezTo>
                    <a:pt x="686" y="1206"/>
                    <a:pt x="696" y="1207"/>
                    <a:pt x="693" y="1202"/>
                  </a:cubicBezTo>
                  <a:cubicBezTo>
                    <a:pt x="690" y="1198"/>
                    <a:pt x="689" y="1196"/>
                    <a:pt x="688" y="1193"/>
                  </a:cubicBezTo>
                  <a:cubicBezTo>
                    <a:pt x="687" y="1190"/>
                    <a:pt x="687" y="1183"/>
                    <a:pt x="687" y="1182"/>
                  </a:cubicBezTo>
                  <a:cubicBezTo>
                    <a:pt x="688" y="1181"/>
                    <a:pt x="696" y="1178"/>
                    <a:pt x="687" y="1177"/>
                  </a:cubicBezTo>
                  <a:cubicBezTo>
                    <a:pt x="678" y="1176"/>
                    <a:pt x="685" y="1173"/>
                    <a:pt x="683" y="1171"/>
                  </a:cubicBezTo>
                  <a:cubicBezTo>
                    <a:pt x="680" y="1169"/>
                    <a:pt x="674" y="1165"/>
                    <a:pt x="674" y="1165"/>
                  </a:cubicBezTo>
                  <a:cubicBezTo>
                    <a:pt x="671" y="1165"/>
                    <a:pt x="671" y="1165"/>
                    <a:pt x="671" y="1165"/>
                  </a:cubicBezTo>
                  <a:cubicBezTo>
                    <a:pt x="672" y="1155"/>
                    <a:pt x="672" y="1155"/>
                    <a:pt x="672" y="1155"/>
                  </a:cubicBezTo>
                  <a:cubicBezTo>
                    <a:pt x="672" y="1155"/>
                    <a:pt x="675" y="1151"/>
                    <a:pt x="676" y="1151"/>
                  </a:cubicBezTo>
                  <a:cubicBezTo>
                    <a:pt x="677" y="1150"/>
                    <a:pt x="678" y="1146"/>
                    <a:pt x="676" y="1146"/>
                  </a:cubicBezTo>
                  <a:cubicBezTo>
                    <a:pt x="674" y="1147"/>
                    <a:pt x="668" y="1148"/>
                    <a:pt x="668" y="1148"/>
                  </a:cubicBezTo>
                  <a:cubicBezTo>
                    <a:pt x="668" y="1148"/>
                    <a:pt x="663" y="1148"/>
                    <a:pt x="664" y="1146"/>
                  </a:cubicBezTo>
                  <a:cubicBezTo>
                    <a:pt x="664" y="1143"/>
                    <a:pt x="666" y="1143"/>
                    <a:pt x="669" y="1140"/>
                  </a:cubicBezTo>
                  <a:cubicBezTo>
                    <a:pt x="672" y="1137"/>
                    <a:pt x="673" y="1135"/>
                    <a:pt x="673" y="1135"/>
                  </a:cubicBezTo>
                  <a:cubicBezTo>
                    <a:pt x="672" y="1129"/>
                    <a:pt x="672" y="1129"/>
                    <a:pt x="672" y="1129"/>
                  </a:cubicBezTo>
                  <a:cubicBezTo>
                    <a:pt x="672" y="1129"/>
                    <a:pt x="672" y="1125"/>
                    <a:pt x="671" y="1125"/>
                  </a:cubicBezTo>
                  <a:cubicBezTo>
                    <a:pt x="671" y="1124"/>
                    <a:pt x="665" y="1112"/>
                    <a:pt x="665" y="1112"/>
                  </a:cubicBezTo>
                  <a:cubicBezTo>
                    <a:pt x="665" y="1112"/>
                    <a:pt x="659" y="1110"/>
                    <a:pt x="658" y="1112"/>
                  </a:cubicBezTo>
                  <a:cubicBezTo>
                    <a:pt x="658" y="1114"/>
                    <a:pt x="656" y="1118"/>
                    <a:pt x="656" y="1118"/>
                  </a:cubicBezTo>
                  <a:cubicBezTo>
                    <a:pt x="649" y="1118"/>
                    <a:pt x="649" y="1118"/>
                    <a:pt x="649" y="1118"/>
                  </a:cubicBezTo>
                  <a:cubicBezTo>
                    <a:pt x="645" y="1115"/>
                    <a:pt x="645" y="1115"/>
                    <a:pt x="645" y="1115"/>
                  </a:cubicBezTo>
                  <a:cubicBezTo>
                    <a:pt x="637" y="1113"/>
                    <a:pt x="637" y="1113"/>
                    <a:pt x="637" y="1113"/>
                  </a:cubicBezTo>
                  <a:cubicBezTo>
                    <a:pt x="637" y="1113"/>
                    <a:pt x="636" y="1114"/>
                    <a:pt x="635" y="1115"/>
                  </a:cubicBezTo>
                  <a:cubicBezTo>
                    <a:pt x="635" y="1116"/>
                    <a:pt x="627" y="1111"/>
                    <a:pt x="627" y="1111"/>
                  </a:cubicBezTo>
                  <a:cubicBezTo>
                    <a:pt x="627" y="1111"/>
                    <a:pt x="624" y="1115"/>
                    <a:pt x="623" y="1116"/>
                  </a:cubicBezTo>
                  <a:cubicBezTo>
                    <a:pt x="623" y="1116"/>
                    <a:pt x="615" y="1114"/>
                    <a:pt x="615" y="1114"/>
                  </a:cubicBezTo>
                  <a:cubicBezTo>
                    <a:pt x="607" y="1115"/>
                    <a:pt x="607" y="1115"/>
                    <a:pt x="607" y="1115"/>
                  </a:cubicBezTo>
                  <a:cubicBezTo>
                    <a:pt x="600" y="1116"/>
                    <a:pt x="600" y="1116"/>
                    <a:pt x="600" y="1116"/>
                  </a:cubicBezTo>
                  <a:cubicBezTo>
                    <a:pt x="594" y="1113"/>
                    <a:pt x="594" y="1113"/>
                    <a:pt x="594" y="1113"/>
                  </a:cubicBezTo>
                  <a:cubicBezTo>
                    <a:pt x="592" y="1116"/>
                    <a:pt x="592" y="1116"/>
                    <a:pt x="592" y="1116"/>
                  </a:cubicBezTo>
                  <a:cubicBezTo>
                    <a:pt x="593" y="1121"/>
                    <a:pt x="593" y="1121"/>
                    <a:pt x="593" y="1121"/>
                  </a:cubicBezTo>
                  <a:cubicBezTo>
                    <a:pt x="588" y="1124"/>
                    <a:pt x="588" y="1124"/>
                    <a:pt x="588" y="1124"/>
                  </a:cubicBezTo>
                  <a:cubicBezTo>
                    <a:pt x="582" y="1120"/>
                    <a:pt x="582" y="1120"/>
                    <a:pt x="582" y="1120"/>
                  </a:cubicBezTo>
                  <a:cubicBezTo>
                    <a:pt x="577" y="1119"/>
                    <a:pt x="577" y="1119"/>
                    <a:pt x="577" y="1119"/>
                  </a:cubicBezTo>
                  <a:cubicBezTo>
                    <a:pt x="570" y="1112"/>
                    <a:pt x="570" y="1112"/>
                    <a:pt x="570" y="1112"/>
                  </a:cubicBezTo>
                  <a:cubicBezTo>
                    <a:pt x="564" y="1110"/>
                    <a:pt x="564" y="1110"/>
                    <a:pt x="564" y="1110"/>
                  </a:cubicBezTo>
                  <a:cubicBezTo>
                    <a:pt x="558" y="1107"/>
                    <a:pt x="558" y="1107"/>
                    <a:pt x="558" y="1107"/>
                  </a:cubicBezTo>
                  <a:cubicBezTo>
                    <a:pt x="558" y="1107"/>
                    <a:pt x="555" y="1115"/>
                    <a:pt x="554" y="1116"/>
                  </a:cubicBezTo>
                  <a:cubicBezTo>
                    <a:pt x="553" y="1116"/>
                    <a:pt x="548" y="1118"/>
                    <a:pt x="547" y="1118"/>
                  </a:cubicBezTo>
                  <a:cubicBezTo>
                    <a:pt x="545" y="1119"/>
                    <a:pt x="544" y="1124"/>
                    <a:pt x="544" y="1124"/>
                  </a:cubicBezTo>
                  <a:cubicBezTo>
                    <a:pt x="539" y="1127"/>
                    <a:pt x="539" y="1127"/>
                    <a:pt x="539" y="1127"/>
                  </a:cubicBezTo>
                  <a:cubicBezTo>
                    <a:pt x="539" y="1127"/>
                    <a:pt x="536" y="1125"/>
                    <a:pt x="534" y="1125"/>
                  </a:cubicBezTo>
                  <a:cubicBezTo>
                    <a:pt x="533" y="1125"/>
                    <a:pt x="532" y="1126"/>
                    <a:pt x="532" y="1126"/>
                  </a:cubicBezTo>
                  <a:cubicBezTo>
                    <a:pt x="530" y="1129"/>
                    <a:pt x="530" y="1129"/>
                    <a:pt x="530" y="1129"/>
                  </a:cubicBezTo>
                  <a:cubicBezTo>
                    <a:pt x="530" y="1129"/>
                    <a:pt x="529" y="1129"/>
                    <a:pt x="526" y="1127"/>
                  </a:cubicBezTo>
                  <a:cubicBezTo>
                    <a:pt x="524" y="1126"/>
                    <a:pt x="521" y="1124"/>
                    <a:pt x="521" y="1124"/>
                  </a:cubicBezTo>
                  <a:cubicBezTo>
                    <a:pt x="518" y="1123"/>
                    <a:pt x="518" y="1123"/>
                    <a:pt x="518" y="1123"/>
                  </a:cubicBezTo>
                  <a:cubicBezTo>
                    <a:pt x="518" y="1123"/>
                    <a:pt x="509" y="1127"/>
                    <a:pt x="508" y="1128"/>
                  </a:cubicBezTo>
                  <a:cubicBezTo>
                    <a:pt x="508" y="1129"/>
                    <a:pt x="506" y="1132"/>
                    <a:pt x="506" y="1132"/>
                  </a:cubicBezTo>
                  <a:cubicBezTo>
                    <a:pt x="501" y="1128"/>
                    <a:pt x="501" y="1128"/>
                    <a:pt x="501" y="1128"/>
                  </a:cubicBezTo>
                  <a:cubicBezTo>
                    <a:pt x="495" y="1124"/>
                    <a:pt x="495" y="1124"/>
                    <a:pt x="495" y="1124"/>
                  </a:cubicBezTo>
                  <a:cubicBezTo>
                    <a:pt x="494" y="1117"/>
                    <a:pt x="494" y="1117"/>
                    <a:pt x="494" y="1117"/>
                  </a:cubicBezTo>
                  <a:cubicBezTo>
                    <a:pt x="483" y="1107"/>
                    <a:pt x="483" y="1107"/>
                    <a:pt x="483" y="1107"/>
                  </a:cubicBezTo>
                  <a:cubicBezTo>
                    <a:pt x="481" y="1097"/>
                    <a:pt x="481" y="1097"/>
                    <a:pt x="481" y="1097"/>
                  </a:cubicBezTo>
                  <a:cubicBezTo>
                    <a:pt x="473" y="1091"/>
                    <a:pt x="473" y="1091"/>
                    <a:pt x="473" y="1091"/>
                  </a:cubicBezTo>
                  <a:cubicBezTo>
                    <a:pt x="468" y="1097"/>
                    <a:pt x="468" y="1097"/>
                    <a:pt x="468" y="1097"/>
                  </a:cubicBezTo>
                  <a:cubicBezTo>
                    <a:pt x="460" y="1096"/>
                    <a:pt x="460" y="1096"/>
                    <a:pt x="460" y="1096"/>
                  </a:cubicBezTo>
                  <a:close/>
                  <a:moveTo>
                    <a:pt x="357" y="73"/>
                  </a:moveTo>
                  <a:cubicBezTo>
                    <a:pt x="357" y="73"/>
                    <a:pt x="357" y="73"/>
                    <a:pt x="357" y="73"/>
                  </a:cubicBezTo>
                  <a:cubicBezTo>
                    <a:pt x="358" y="74"/>
                    <a:pt x="358" y="74"/>
                    <a:pt x="358" y="74"/>
                  </a:cubicBezTo>
                  <a:cubicBezTo>
                    <a:pt x="358" y="74"/>
                    <a:pt x="364" y="80"/>
                    <a:pt x="369" y="80"/>
                  </a:cubicBezTo>
                  <a:cubicBezTo>
                    <a:pt x="374" y="80"/>
                    <a:pt x="370" y="80"/>
                    <a:pt x="375" y="79"/>
                  </a:cubicBezTo>
                  <a:cubicBezTo>
                    <a:pt x="379" y="77"/>
                    <a:pt x="380" y="74"/>
                    <a:pt x="382" y="71"/>
                  </a:cubicBezTo>
                  <a:cubicBezTo>
                    <a:pt x="384" y="68"/>
                    <a:pt x="384" y="68"/>
                    <a:pt x="384" y="65"/>
                  </a:cubicBezTo>
                  <a:cubicBezTo>
                    <a:pt x="384" y="62"/>
                    <a:pt x="384" y="57"/>
                    <a:pt x="384" y="54"/>
                  </a:cubicBezTo>
                  <a:cubicBezTo>
                    <a:pt x="384" y="51"/>
                    <a:pt x="387" y="52"/>
                    <a:pt x="390" y="52"/>
                  </a:cubicBezTo>
                  <a:cubicBezTo>
                    <a:pt x="392" y="52"/>
                    <a:pt x="388" y="44"/>
                    <a:pt x="388" y="44"/>
                  </a:cubicBezTo>
                  <a:cubicBezTo>
                    <a:pt x="388" y="44"/>
                    <a:pt x="379" y="40"/>
                    <a:pt x="375" y="40"/>
                  </a:cubicBezTo>
                  <a:cubicBezTo>
                    <a:pt x="371" y="40"/>
                    <a:pt x="362" y="39"/>
                    <a:pt x="362" y="39"/>
                  </a:cubicBezTo>
                  <a:cubicBezTo>
                    <a:pt x="351" y="53"/>
                    <a:pt x="351" y="53"/>
                    <a:pt x="351" y="53"/>
                  </a:cubicBezTo>
                  <a:cubicBezTo>
                    <a:pt x="351" y="53"/>
                    <a:pt x="355" y="72"/>
                    <a:pt x="357" y="73"/>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199" name="Freeform 109"/>
            <p:cNvSpPr>
              <a:spLocks noEditPoints="1"/>
            </p:cNvSpPr>
            <p:nvPr/>
          </p:nvSpPr>
          <p:spPr bwMode="auto">
            <a:xfrm>
              <a:off x="3733036" y="1542151"/>
              <a:ext cx="664056" cy="1216708"/>
            </a:xfrm>
            <a:custGeom>
              <a:avLst/>
              <a:gdLst>
                <a:gd name="T0" fmla="*/ 29 w 291"/>
                <a:gd name="T1" fmla="*/ 540 h 550"/>
                <a:gd name="T2" fmla="*/ 96 w 291"/>
                <a:gd name="T3" fmla="*/ 541 h 550"/>
                <a:gd name="T4" fmla="*/ 173 w 291"/>
                <a:gd name="T5" fmla="*/ 531 h 550"/>
                <a:gd name="T6" fmla="*/ 212 w 291"/>
                <a:gd name="T7" fmla="*/ 534 h 550"/>
                <a:gd name="T8" fmla="*/ 254 w 291"/>
                <a:gd name="T9" fmla="*/ 506 h 550"/>
                <a:gd name="T10" fmla="*/ 285 w 291"/>
                <a:gd name="T11" fmla="*/ 469 h 550"/>
                <a:gd name="T12" fmla="*/ 250 w 291"/>
                <a:gd name="T13" fmla="*/ 407 h 550"/>
                <a:gd name="T14" fmla="*/ 238 w 291"/>
                <a:gd name="T15" fmla="*/ 368 h 550"/>
                <a:gd name="T16" fmla="*/ 207 w 291"/>
                <a:gd name="T17" fmla="*/ 282 h 550"/>
                <a:gd name="T18" fmla="*/ 158 w 291"/>
                <a:gd name="T19" fmla="*/ 243 h 550"/>
                <a:gd name="T20" fmla="*/ 165 w 291"/>
                <a:gd name="T21" fmla="*/ 227 h 550"/>
                <a:gd name="T22" fmla="*/ 220 w 291"/>
                <a:gd name="T23" fmla="*/ 173 h 550"/>
                <a:gd name="T24" fmla="*/ 167 w 291"/>
                <a:gd name="T25" fmla="*/ 157 h 550"/>
                <a:gd name="T26" fmla="*/ 143 w 291"/>
                <a:gd name="T27" fmla="*/ 156 h 550"/>
                <a:gd name="T28" fmla="*/ 166 w 291"/>
                <a:gd name="T29" fmla="*/ 136 h 550"/>
                <a:gd name="T30" fmla="*/ 157 w 291"/>
                <a:gd name="T31" fmla="*/ 107 h 550"/>
                <a:gd name="T32" fmla="*/ 136 w 291"/>
                <a:gd name="T33" fmla="*/ 106 h 550"/>
                <a:gd name="T34" fmla="*/ 128 w 291"/>
                <a:gd name="T35" fmla="*/ 138 h 550"/>
                <a:gd name="T36" fmla="*/ 111 w 291"/>
                <a:gd name="T37" fmla="*/ 142 h 550"/>
                <a:gd name="T38" fmla="*/ 107 w 291"/>
                <a:gd name="T39" fmla="*/ 165 h 550"/>
                <a:gd name="T40" fmla="*/ 90 w 291"/>
                <a:gd name="T41" fmla="*/ 144 h 550"/>
                <a:gd name="T42" fmla="*/ 84 w 291"/>
                <a:gd name="T43" fmla="*/ 159 h 550"/>
                <a:gd name="T44" fmla="*/ 104 w 291"/>
                <a:gd name="T45" fmla="*/ 172 h 550"/>
                <a:gd name="T46" fmla="*/ 84 w 291"/>
                <a:gd name="T47" fmla="*/ 191 h 550"/>
                <a:gd name="T48" fmla="*/ 95 w 291"/>
                <a:gd name="T49" fmla="*/ 210 h 550"/>
                <a:gd name="T50" fmla="*/ 65 w 291"/>
                <a:gd name="T51" fmla="*/ 241 h 550"/>
                <a:gd name="T52" fmla="*/ 87 w 291"/>
                <a:gd name="T53" fmla="*/ 231 h 550"/>
                <a:gd name="T54" fmla="*/ 83 w 291"/>
                <a:gd name="T55" fmla="*/ 256 h 550"/>
                <a:gd name="T56" fmla="*/ 101 w 291"/>
                <a:gd name="T57" fmla="*/ 237 h 550"/>
                <a:gd name="T58" fmla="*/ 98 w 291"/>
                <a:gd name="T59" fmla="*/ 306 h 550"/>
                <a:gd name="T60" fmla="*/ 133 w 291"/>
                <a:gd name="T61" fmla="*/ 306 h 550"/>
                <a:gd name="T62" fmla="*/ 142 w 291"/>
                <a:gd name="T63" fmla="*/ 337 h 550"/>
                <a:gd name="T64" fmla="*/ 144 w 291"/>
                <a:gd name="T65" fmla="*/ 382 h 550"/>
                <a:gd name="T66" fmla="*/ 97 w 291"/>
                <a:gd name="T67" fmla="*/ 376 h 550"/>
                <a:gd name="T68" fmla="*/ 103 w 291"/>
                <a:gd name="T69" fmla="*/ 422 h 550"/>
                <a:gd name="T70" fmla="*/ 62 w 291"/>
                <a:gd name="T71" fmla="*/ 461 h 550"/>
                <a:gd name="T72" fmla="*/ 101 w 291"/>
                <a:gd name="T73" fmla="*/ 472 h 550"/>
                <a:gd name="T74" fmla="*/ 139 w 291"/>
                <a:gd name="T75" fmla="*/ 482 h 550"/>
                <a:gd name="T76" fmla="*/ 50 w 291"/>
                <a:gd name="T77" fmla="*/ 266 h 550"/>
                <a:gd name="T78" fmla="*/ 80 w 291"/>
                <a:gd name="T79" fmla="*/ 314 h 550"/>
                <a:gd name="T80" fmla="*/ 41 w 291"/>
                <a:gd name="T81" fmla="*/ 324 h 550"/>
                <a:gd name="T82" fmla="*/ 13 w 291"/>
                <a:gd name="T83" fmla="*/ 287 h 550"/>
                <a:gd name="T84" fmla="*/ 75 w 291"/>
                <a:gd name="T85" fmla="*/ 227 h 550"/>
                <a:gd name="T86" fmla="*/ 103 w 291"/>
                <a:gd name="T87" fmla="*/ 263 h 550"/>
                <a:gd name="T88" fmla="*/ 65 w 291"/>
                <a:gd name="T89" fmla="*/ 199 h 550"/>
                <a:gd name="T90" fmla="*/ 78 w 291"/>
                <a:gd name="T91" fmla="*/ 171 h 550"/>
                <a:gd name="T92" fmla="*/ 46 w 291"/>
                <a:gd name="T93" fmla="*/ 177 h 550"/>
                <a:gd name="T94" fmla="*/ 59 w 291"/>
                <a:gd name="T95" fmla="*/ 158 h 550"/>
                <a:gd name="T96" fmla="*/ 69 w 291"/>
                <a:gd name="T97" fmla="*/ 132 h 550"/>
                <a:gd name="T98" fmla="*/ 80 w 291"/>
                <a:gd name="T99" fmla="*/ 106 h 550"/>
                <a:gd name="T100" fmla="*/ 94 w 291"/>
                <a:gd name="T101" fmla="*/ 116 h 550"/>
                <a:gd name="T102" fmla="*/ 267 w 291"/>
                <a:gd name="T103" fmla="*/ 15 h 550"/>
                <a:gd name="T104" fmla="*/ 245 w 291"/>
                <a:gd name="T105" fmla="*/ 27 h 550"/>
                <a:gd name="T106" fmla="*/ 269 w 291"/>
                <a:gd name="T107" fmla="*/ 2 h 550"/>
                <a:gd name="T108" fmla="*/ 259 w 291"/>
                <a:gd name="T109" fmla="*/ 29 h 550"/>
                <a:gd name="T110" fmla="*/ 243 w 291"/>
                <a:gd name="T111" fmla="*/ 64 h 550"/>
                <a:gd name="T112" fmla="*/ 221 w 291"/>
                <a:gd name="T113" fmla="*/ 72 h 550"/>
                <a:gd name="T114" fmla="*/ 205 w 291"/>
                <a:gd name="T115" fmla="*/ 80 h 550"/>
                <a:gd name="T116" fmla="*/ 204 w 291"/>
                <a:gd name="T117" fmla="*/ 75 h 550"/>
                <a:gd name="T118" fmla="*/ 191 w 291"/>
                <a:gd name="T119" fmla="*/ 91 h 550"/>
                <a:gd name="T120" fmla="*/ 187 w 291"/>
                <a:gd name="T121" fmla="*/ 92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1" h="550">
                  <a:moveTo>
                    <a:pt x="73" y="501"/>
                  </a:moveTo>
                  <a:cubicBezTo>
                    <a:pt x="69" y="504"/>
                    <a:pt x="69" y="504"/>
                    <a:pt x="69" y="504"/>
                  </a:cubicBezTo>
                  <a:cubicBezTo>
                    <a:pt x="69" y="508"/>
                    <a:pt x="69" y="508"/>
                    <a:pt x="69" y="508"/>
                  </a:cubicBezTo>
                  <a:cubicBezTo>
                    <a:pt x="67" y="512"/>
                    <a:pt x="67" y="512"/>
                    <a:pt x="67" y="512"/>
                  </a:cubicBezTo>
                  <a:cubicBezTo>
                    <a:pt x="67" y="512"/>
                    <a:pt x="65" y="513"/>
                    <a:pt x="65" y="514"/>
                  </a:cubicBezTo>
                  <a:cubicBezTo>
                    <a:pt x="64" y="515"/>
                    <a:pt x="60" y="518"/>
                    <a:pt x="60" y="518"/>
                  </a:cubicBezTo>
                  <a:cubicBezTo>
                    <a:pt x="60" y="518"/>
                    <a:pt x="60" y="519"/>
                    <a:pt x="59" y="519"/>
                  </a:cubicBezTo>
                  <a:cubicBezTo>
                    <a:pt x="58" y="519"/>
                    <a:pt x="51" y="522"/>
                    <a:pt x="51" y="522"/>
                  </a:cubicBezTo>
                  <a:cubicBezTo>
                    <a:pt x="49" y="526"/>
                    <a:pt x="49" y="526"/>
                    <a:pt x="49" y="526"/>
                  </a:cubicBezTo>
                  <a:cubicBezTo>
                    <a:pt x="45" y="527"/>
                    <a:pt x="45" y="527"/>
                    <a:pt x="45" y="527"/>
                  </a:cubicBezTo>
                  <a:cubicBezTo>
                    <a:pt x="42" y="532"/>
                    <a:pt x="42" y="532"/>
                    <a:pt x="42" y="532"/>
                  </a:cubicBezTo>
                  <a:cubicBezTo>
                    <a:pt x="37" y="534"/>
                    <a:pt x="37" y="534"/>
                    <a:pt x="37" y="534"/>
                  </a:cubicBezTo>
                  <a:cubicBezTo>
                    <a:pt x="33" y="535"/>
                    <a:pt x="33" y="535"/>
                    <a:pt x="33" y="535"/>
                  </a:cubicBezTo>
                  <a:cubicBezTo>
                    <a:pt x="29" y="533"/>
                    <a:pt x="29" y="533"/>
                    <a:pt x="29" y="533"/>
                  </a:cubicBezTo>
                  <a:cubicBezTo>
                    <a:pt x="26" y="535"/>
                    <a:pt x="26" y="535"/>
                    <a:pt x="26" y="535"/>
                  </a:cubicBezTo>
                  <a:cubicBezTo>
                    <a:pt x="23" y="537"/>
                    <a:pt x="23" y="537"/>
                    <a:pt x="23" y="537"/>
                  </a:cubicBezTo>
                  <a:cubicBezTo>
                    <a:pt x="24" y="541"/>
                    <a:pt x="24" y="541"/>
                    <a:pt x="24" y="541"/>
                  </a:cubicBezTo>
                  <a:cubicBezTo>
                    <a:pt x="27" y="543"/>
                    <a:pt x="27" y="543"/>
                    <a:pt x="27" y="543"/>
                  </a:cubicBezTo>
                  <a:cubicBezTo>
                    <a:pt x="29" y="540"/>
                    <a:pt x="29" y="540"/>
                    <a:pt x="29" y="540"/>
                  </a:cubicBezTo>
                  <a:cubicBezTo>
                    <a:pt x="35" y="542"/>
                    <a:pt x="35" y="542"/>
                    <a:pt x="35" y="542"/>
                  </a:cubicBezTo>
                  <a:cubicBezTo>
                    <a:pt x="35" y="542"/>
                    <a:pt x="37" y="545"/>
                    <a:pt x="38" y="546"/>
                  </a:cubicBezTo>
                  <a:cubicBezTo>
                    <a:pt x="38" y="547"/>
                    <a:pt x="38" y="550"/>
                    <a:pt x="39" y="550"/>
                  </a:cubicBezTo>
                  <a:cubicBezTo>
                    <a:pt x="40" y="549"/>
                    <a:pt x="45" y="546"/>
                    <a:pt x="45" y="546"/>
                  </a:cubicBezTo>
                  <a:cubicBezTo>
                    <a:pt x="43" y="542"/>
                    <a:pt x="43" y="542"/>
                    <a:pt x="43" y="542"/>
                  </a:cubicBezTo>
                  <a:cubicBezTo>
                    <a:pt x="43" y="542"/>
                    <a:pt x="46" y="541"/>
                    <a:pt x="48" y="541"/>
                  </a:cubicBezTo>
                  <a:cubicBezTo>
                    <a:pt x="50" y="541"/>
                    <a:pt x="52" y="542"/>
                    <a:pt x="53" y="540"/>
                  </a:cubicBezTo>
                  <a:cubicBezTo>
                    <a:pt x="53" y="539"/>
                    <a:pt x="56" y="539"/>
                    <a:pt x="56" y="539"/>
                  </a:cubicBezTo>
                  <a:cubicBezTo>
                    <a:pt x="56" y="539"/>
                    <a:pt x="58" y="536"/>
                    <a:pt x="58" y="536"/>
                  </a:cubicBezTo>
                  <a:cubicBezTo>
                    <a:pt x="58" y="535"/>
                    <a:pt x="61" y="533"/>
                    <a:pt x="61" y="533"/>
                  </a:cubicBezTo>
                  <a:cubicBezTo>
                    <a:pt x="61" y="533"/>
                    <a:pt x="68" y="536"/>
                    <a:pt x="69" y="536"/>
                  </a:cubicBezTo>
                  <a:cubicBezTo>
                    <a:pt x="70" y="536"/>
                    <a:pt x="77" y="534"/>
                    <a:pt x="77" y="534"/>
                  </a:cubicBezTo>
                  <a:cubicBezTo>
                    <a:pt x="80" y="537"/>
                    <a:pt x="80" y="537"/>
                    <a:pt x="80" y="537"/>
                  </a:cubicBezTo>
                  <a:cubicBezTo>
                    <a:pt x="80" y="537"/>
                    <a:pt x="80" y="539"/>
                    <a:pt x="82" y="540"/>
                  </a:cubicBezTo>
                  <a:cubicBezTo>
                    <a:pt x="84" y="540"/>
                    <a:pt x="85" y="540"/>
                    <a:pt x="85" y="540"/>
                  </a:cubicBezTo>
                  <a:cubicBezTo>
                    <a:pt x="88" y="544"/>
                    <a:pt x="88" y="544"/>
                    <a:pt x="88" y="544"/>
                  </a:cubicBezTo>
                  <a:cubicBezTo>
                    <a:pt x="91" y="546"/>
                    <a:pt x="91" y="546"/>
                    <a:pt x="91" y="546"/>
                  </a:cubicBezTo>
                  <a:cubicBezTo>
                    <a:pt x="91" y="546"/>
                    <a:pt x="94" y="546"/>
                    <a:pt x="94" y="545"/>
                  </a:cubicBezTo>
                  <a:cubicBezTo>
                    <a:pt x="94" y="544"/>
                    <a:pt x="95" y="542"/>
                    <a:pt x="96" y="541"/>
                  </a:cubicBezTo>
                  <a:cubicBezTo>
                    <a:pt x="97" y="541"/>
                    <a:pt x="100" y="540"/>
                    <a:pt x="100" y="540"/>
                  </a:cubicBezTo>
                  <a:cubicBezTo>
                    <a:pt x="100" y="540"/>
                    <a:pt x="100" y="538"/>
                    <a:pt x="100" y="537"/>
                  </a:cubicBezTo>
                  <a:cubicBezTo>
                    <a:pt x="100" y="535"/>
                    <a:pt x="100" y="532"/>
                    <a:pt x="101" y="531"/>
                  </a:cubicBezTo>
                  <a:cubicBezTo>
                    <a:pt x="101" y="531"/>
                    <a:pt x="104" y="527"/>
                    <a:pt x="104" y="527"/>
                  </a:cubicBezTo>
                  <a:cubicBezTo>
                    <a:pt x="109" y="526"/>
                    <a:pt x="109" y="526"/>
                    <a:pt x="109" y="526"/>
                  </a:cubicBezTo>
                  <a:cubicBezTo>
                    <a:pt x="121" y="525"/>
                    <a:pt x="121" y="525"/>
                    <a:pt x="121" y="525"/>
                  </a:cubicBezTo>
                  <a:cubicBezTo>
                    <a:pt x="125" y="525"/>
                    <a:pt x="125" y="525"/>
                    <a:pt x="125" y="525"/>
                  </a:cubicBezTo>
                  <a:cubicBezTo>
                    <a:pt x="130" y="529"/>
                    <a:pt x="130" y="529"/>
                    <a:pt x="130" y="529"/>
                  </a:cubicBezTo>
                  <a:cubicBezTo>
                    <a:pt x="135" y="534"/>
                    <a:pt x="135" y="534"/>
                    <a:pt x="135" y="534"/>
                  </a:cubicBezTo>
                  <a:cubicBezTo>
                    <a:pt x="135" y="534"/>
                    <a:pt x="138" y="538"/>
                    <a:pt x="138" y="537"/>
                  </a:cubicBezTo>
                  <a:cubicBezTo>
                    <a:pt x="139" y="535"/>
                    <a:pt x="140" y="531"/>
                    <a:pt x="141" y="531"/>
                  </a:cubicBezTo>
                  <a:cubicBezTo>
                    <a:pt x="142" y="531"/>
                    <a:pt x="145" y="535"/>
                    <a:pt x="145" y="535"/>
                  </a:cubicBezTo>
                  <a:cubicBezTo>
                    <a:pt x="149" y="536"/>
                    <a:pt x="149" y="536"/>
                    <a:pt x="149" y="536"/>
                  </a:cubicBezTo>
                  <a:cubicBezTo>
                    <a:pt x="152" y="536"/>
                    <a:pt x="152" y="536"/>
                    <a:pt x="152" y="536"/>
                  </a:cubicBezTo>
                  <a:cubicBezTo>
                    <a:pt x="155" y="533"/>
                    <a:pt x="155" y="533"/>
                    <a:pt x="155" y="533"/>
                  </a:cubicBezTo>
                  <a:cubicBezTo>
                    <a:pt x="153" y="530"/>
                    <a:pt x="153" y="530"/>
                    <a:pt x="153" y="530"/>
                  </a:cubicBezTo>
                  <a:cubicBezTo>
                    <a:pt x="157" y="531"/>
                    <a:pt x="157" y="531"/>
                    <a:pt x="157" y="531"/>
                  </a:cubicBezTo>
                  <a:cubicBezTo>
                    <a:pt x="168" y="532"/>
                    <a:pt x="168" y="532"/>
                    <a:pt x="168" y="532"/>
                  </a:cubicBezTo>
                  <a:cubicBezTo>
                    <a:pt x="173" y="531"/>
                    <a:pt x="173" y="531"/>
                    <a:pt x="173" y="531"/>
                  </a:cubicBezTo>
                  <a:cubicBezTo>
                    <a:pt x="177" y="530"/>
                    <a:pt x="177" y="530"/>
                    <a:pt x="177" y="530"/>
                  </a:cubicBezTo>
                  <a:cubicBezTo>
                    <a:pt x="177" y="532"/>
                    <a:pt x="177" y="532"/>
                    <a:pt x="177" y="532"/>
                  </a:cubicBezTo>
                  <a:cubicBezTo>
                    <a:pt x="171" y="534"/>
                    <a:pt x="171" y="534"/>
                    <a:pt x="171" y="534"/>
                  </a:cubicBezTo>
                  <a:cubicBezTo>
                    <a:pt x="171" y="534"/>
                    <a:pt x="168" y="534"/>
                    <a:pt x="169" y="535"/>
                  </a:cubicBezTo>
                  <a:cubicBezTo>
                    <a:pt x="170" y="537"/>
                    <a:pt x="175" y="539"/>
                    <a:pt x="175" y="539"/>
                  </a:cubicBezTo>
                  <a:cubicBezTo>
                    <a:pt x="175" y="539"/>
                    <a:pt x="172" y="540"/>
                    <a:pt x="176" y="540"/>
                  </a:cubicBezTo>
                  <a:cubicBezTo>
                    <a:pt x="180" y="540"/>
                    <a:pt x="182" y="539"/>
                    <a:pt x="182" y="539"/>
                  </a:cubicBezTo>
                  <a:cubicBezTo>
                    <a:pt x="185" y="536"/>
                    <a:pt x="185" y="536"/>
                    <a:pt x="185" y="536"/>
                  </a:cubicBezTo>
                  <a:cubicBezTo>
                    <a:pt x="183" y="534"/>
                    <a:pt x="183" y="534"/>
                    <a:pt x="183" y="534"/>
                  </a:cubicBezTo>
                  <a:cubicBezTo>
                    <a:pt x="178" y="533"/>
                    <a:pt x="178" y="533"/>
                    <a:pt x="178" y="533"/>
                  </a:cubicBezTo>
                  <a:cubicBezTo>
                    <a:pt x="179" y="529"/>
                    <a:pt x="179" y="529"/>
                    <a:pt x="179" y="529"/>
                  </a:cubicBezTo>
                  <a:cubicBezTo>
                    <a:pt x="180" y="529"/>
                    <a:pt x="180" y="529"/>
                    <a:pt x="180" y="529"/>
                  </a:cubicBezTo>
                  <a:cubicBezTo>
                    <a:pt x="183" y="532"/>
                    <a:pt x="183" y="532"/>
                    <a:pt x="183" y="532"/>
                  </a:cubicBezTo>
                  <a:cubicBezTo>
                    <a:pt x="186" y="530"/>
                    <a:pt x="186" y="530"/>
                    <a:pt x="186" y="530"/>
                  </a:cubicBezTo>
                  <a:cubicBezTo>
                    <a:pt x="190" y="531"/>
                    <a:pt x="190" y="531"/>
                    <a:pt x="190" y="531"/>
                  </a:cubicBezTo>
                  <a:cubicBezTo>
                    <a:pt x="192" y="535"/>
                    <a:pt x="192" y="535"/>
                    <a:pt x="192" y="535"/>
                  </a:cubicBezTo>
                  <a:cubicBezTo>
                    <a:pt x="192" y="535"/>
                    <a:pt x="194" y="537"/>
                    <a:pt x="196" y="535"/>
                  </a:cubicBezTo>
                  <a:cubicBezTo>
                    <a:pt x="198" y="534"/>
                    <a:pt x="200" y="533"/>
                    <a:pt x="200" y="533"/>
                  </a:cubicBezTo>
                  <a:cubicBezTo>
                    <a:pt x="212" y="534"/>
                    <a:pt x="212" y="534"/>
                    <a:pt x="212" y="534"/>
                  </a:cubicBezTo>
                  <a:cubicBezTo>
                    <a:pt x="212" y="534"/>
                    <a:pt x="218" y="533"/>
                    <a:pt x="219" y="535"/>
                  </a:cubicBezTo>
                  <a:cubicBezTo>
                    <a:pt x="220" y="536"/>
                    <a:pt x="223" y="538"/>
                    <a:pt x="223" y="538"/>
                  </a:cubicBezTo>
                  <a:cubicBezTo>
                    <a:pt x="228" y="539"/>
                    <a:pt x="228" y="539"/>
                    <a:pt x="228" y="539"/>
                  </a:cubicBezTo>
                  <a:cubicBezTo>
                    <a:pt x="233" y="539"/>
                    <a:pt x="233" y="539"/>
                    <a:pt x="233" y="539"/>
                  </a:cubicBezTo>
                  <a:cubicBezTo>
                    <a:pt x="233" y="539"/>
                    <a:pt x="235" y="537"/>
                    <a:pt x="236" y="536"/>
                  </a:cubicBezTo>
                  <a:cubicBezTo>
                    <a:pt x="238" y="536"/>
                    <a:pt x="241" y="534"/>
                    <a:pt x="242" y="534"/>
                  </a:cubicBezTo>
                  <a:cubicBezTo>
                    <a:pt x="244" y="534"/>
                    <a:pt x="249" y="533"/>
                    <a:pt x="249" y="533"/>
                  </a:cubicBezTo>
                  <a:cubicBezTo>
                    <a:pt x="250" y="533"/>
                    <a:pt x="251" y="534"/>
                    <a:pt x="253" y="533"/>
                  </a:cubicBezTo>
                  <a:cubicBezTo>
                    <a:pt x="254" y="533"/>
                    <a:pt x="257" y="528"/>
                    <a:pt x="257" y="528"/>
                  </a:cubicBezTo>
                  <a:cubicBezTo>
                    <a:pt x="257" y="528"/>
                    <a:pt x="258" y="526"/>
                    <a:pt x="260" y="526"/>
                  </a:cubicBezTo>
                  <a:cubicBezTo>
                    <a:pt x="262" y="526"/>
                    <a:pt x="265" y="526"/>
                    <a:pt x="266" y="525"/>
                  </a:cubicBezTo>
                  <a:cubicBezTo>
                    <a:pt x="267" y="523"/>
                    <a:pt x="268" y="522"/>
                    <a:pt x="269" y="521"/>
                  </a:cubicBezTo>
                  <a:cubicBezTo>
                    <a:pt x="270" y="520"/>
                    <a:pt x="272" y="517"/>
                    <a:pt x="271" y="516"/>
                  </a:cubicBezTo>
                  <a:cubicBezTo>
                    <a:pt x="271" y="515"/>
                    <a:pt x="272" y="511"/>
                    <a:pt x="272" y="511"/>
                  </a:cubicBezTo>
                  <a:cubicBezTo>
                    <a:pt x="272" y="511"/>
                    <a:pt x="269" y="511"/>
                    <a:pt x="268" y="511"/>
                  </a:cubicBezTo>
                  <a:cubicBezTo>
                    <a:pt x="267" y="510"/>
                    <a:pt x="263" y="511"/>
                    <a:pt x="262" y="510"/>
                  </a:cubicBezTo>
                  <a:cubicBezTo>
                    <a:pt x="261" y="510"/>
                    <a:pt x="257" y="510"/>
                    <a:pt x="257" y="510"/>
                  </a:cubicBezTo>
                  <a:cubicBezTo>
                    <a:pt x="256" y="508"/>
                    <a:pt x="256" y="508"/>
                    <a:pt x="256" y="508"/>
                  </a:cubicBezTo>
                  <a:cubicBezTo>
                    <a:pt x="256" y="508"/>
                    <a:pt x="255" y="507"/>
                    <a:pt x="254" y="506"/>
                  </a:cubicBezTo>
                  <a:cubicBezTo>
                    <a:pt x="253" y="506"/>
                    <a:pt x="254" y="506"/>
                    <a:pt x="252" y="505"/>
                  </a:cubicBezTo>
                  <a:cubicBezTo>
                    <a:pt x="251" y="505"/>
                    <a:pt x="249" y="503"/>
                    <a:pt x="249" y="503"/>
                  </a:cubicBezTo>
                  <a:cubicBezTo>
                    <a:pt x="246" y="502"/>
                    <a:pt x="246" y="502"/>
                    <a:pt x="246" y="502"/>
                  </a:cubicBezTo>
                  <a:cubicBezTo>
                    <a:pt x="242" y="502"/>
                    <a:pt x="242" y="502"/>
                    <a:pt x="242" y="502"/>
                  </a:cubicBezTo>
                  <a:cubicBezTo>
                    <a:pt x="246" y="500"/>
                    <a:pt x="246" y="500"/>
                    <a:pt x="246" y="500"/>
                  </a:cubicBezTo>
                  <a:cubicBezTo>
                    <a:pt x="246" y="500"/>
                    <a:pt x="250" y="500"/>
                    <a:pt x="251" y="500"/>
                  </a:cubicBezTo>
                  <a:cubicBezTo>
                    <a:pt x="252" y="501"/>
                    <a:pt x="256" y="501"/>
                    <a:pt x="256" y="500"/>
                  </a:cubicBezTo>
                  <a:cubicBezTo>
                    <a:pt x="257" y="500"/>
                    <a:pt x="260" y="495"/>
                    <a:pt x="260" y="495"/>
                  </a:cubicBezTo>
                  <a:cubicBezTo>
                    <a:pt x="259" y="492"/>
                    <a:pt x="259" y="492"/>
                    <a:pt x="259" y="492"/>
                  </a:cubicBezTo>
                  <a:cubicBezTo>
                    <a:pt x="257" y="490"/>
                    <a:pt x="257" y="490"/>
                    <a:pt x="257" y="490"/>
                  </a:cubicBezTo>
                  <a:cubicBezTo>
                    <a:pt x="253" y="491"/>
                    <a:pt x="253" y="491"/>
                    <a:pt x="253" y="491"/>
                  </a:cubicBezTo>
                  <a:cubicBezTo>
                    <a:pt x="259" y="488"/>
                    <a:pt x="259" y="488"/>
                    <a:pt x="259" y="488"/>
                  </a:cubicBezTo>
                  <a:cubicBezTo>
                    <a:pt x="261" y="486"/>
                    <a:pt x="261" y="486"/>
                    <a:pt x="261" y="486"/>
                  </a:cubicBezTo>
                  <a:cubicBezTo>
                    <a:pt x="264" y="488"/>
                    <a:pt x="264" y="488"/>
                    <a:pt x="264" y="488"/>
                  </a:cubicBezTo>
                  <a:cubicBezTo>
                    <a:pt x="264" y="488"/>
                    <a:pt x="269" y="489"/>
                    <a:pt x="269" y="488"/>
                  </a:cubicBezTo>
                  <a:cubicBezTo>
                    <a:pt x="270" y="487"/>
                    <a:pt x="271" y="485"/>
                    <a:pt x="271" y="485"/>
                  </a:cubicBezTo>
                  <a:cubicBezTo>
                    <a:pt x="271" y="482"/>
                    <a:pt x="271" y="482"/>
                    <a:pt x="271" y="482"/>
                  </a:cubicBezTo>
                  <a:cubicBezTo>
                    <a:pt x="281" y="475"/>
                    <a:pt x="281" y="475"/>
                    <a:pt x="281" y="475"/>
                  </a:cubicBezTo>
                  <a:cubicBezTo>
                    <a:pt x="285" y="469"/>
                    <a:pt x="285" y="469"/>
                    <a:pt x="285" y="469"/>
                  </a:cubicBezTo>
                  <a:cubicBezTo>
                    <a:pt x="286" y="463"/>
                    <a:pt x="286" y="463"/>
                    <a:pt x="286" y="463"/>
                  </a:cubicBezTo>
                  <a:cubicBezTo>
                    <a:pt x="291" y="454"/>
                    <a:pt x="291" y="454"/>
                    <a:pt x="291" y="454"/>
                  </a:cubicBezTo>
                  <a:cubicBezTo>
                    <a:pt x="290" y="442"/>
                    <a:pt x="290" y="442"/>
                    <a:pt x="290" y="442"/>
                  </a:cubicBezTo>
                  <a:cubicBezTo>
                    <a:pt x="285" y="434"/>
                    <a:pt x="285" y="434"/>
                    <a:pt x="285" y="434"/>
                  </a:cubicBezTo>
                  <a:cubicBezTo>
                    <a:pt x="285" y="434"/>
                    <a:pt x="279" y="429"/>
                    <a:pt x="277" y="428"/>
                  </a:cubicBezTo>
                  <a:cubicBezTo>
                    <a:pt x="275" y="428"/>
                    <a:pt x="264" y="425"/>
                    <a:pt x="264" y="425"/>
                  </a:cubicBezTo>
                  <a:cubicBezTo>
                    <a:pt x="256" y="423"/>
                    <a:pt x="256" y="423"/>
                    <a:pt x="256" y="423"/>
                  </a:cubicBezTo>
                  <a:cubicBezTo>
                    <a:pt x="252" y="425"/>
                    <a:pt x="252" y="425"/>
                    <a:pt x="252" y="425"/>
                  </a:cubicBezTo>
                  <a:cubicBezTo>
                    <a:pt x="251" y="428"/>
                    <a:pt x="251" y="428"/>
                    <a:pt x="251" y="428"/>
                  </a:cubicBezTo>
                  <a:cubicBezTo>
                    <a:pt x="248" y="430"/>
                    <a:pt x="248" y="430"/>
                    <a:pt x="248" y="430"/>
                  </a:cubicBezTo>
                  <a:cubicBezTo>
                    <a:pt x="248" y="430"/>
                    <a:pt x="245" y="432"/>
                    <a:pt x="245" y="432"/>
                  </a:cubicBezTo>
                  <a:cubicBezTo>
                    <a:pt x="244" y="432"/>
                    <a:pt x="242" y="429"/>
                    <a:pt x="242" y="429"/>
                  </a:cubicBezTo>
                  <a:cubicBezTo>
                    <a:pt x="242" y="429"/>
                    <a:pt x="239" y="426"/>
                    <a:pt x="239" y="426"/>
                  </a:cubicBezTo>
                  <a:cubicBezTo>
                    <a:pt x="238" y="426"/>
                    <a:pt x="235" y="425"/>
                    <a:pt x="235" y="425"/>
                  </a:cubicBezTo>
                  <a:cubicBezTo>
                    <a:pt x="239" y="422"/>
                    <a:pt x="239" y="422"/>
                    <a:pt x="239" y="422"/>
                  </a:cubicBezTo>
                  <a:cubicBezTo>
                    <a:pt x="244" y="420"/>
                    <a:pt x="244" y="420"/>
                    <a:pt x="244" y="420"/>
                  </a:cubicBezTo>
                  <a:cubicBezTo>
                    <a:pt x="244" y="420"/>
                    <a:pt x="246" y="418"/>
                    <a:pt x="246" y="417"/>
                  </a:cubicBezTo>
                  <a:cubicBezTo>
                    <a:pt x="247" y="417"/>
                    <a:pt x="249" y="415"/>
                    <a:pt x="249" y="415"/>
                  </a:cubicBezTo>
                  <a:cubicBezTo>
                    <a:pt x="250" y="407"/>
                    <a:pt x="250" y="407"/>
                    <a:pt x="250" y="407"/>
                  </a:cubicBezTo>
                  <a:cubicBezTo>
                    <a:pt x="248" y="399"/>
                    <a:pt x="248" y="399"/>
                    <a:pt x="248" y="399"/>
                  </a:cubicBezTo>
                  <a:cubicBezTo>
                    <a:pt x="245" y="395"/>
                    <a:pt x="245" y="395"/>
                    <a:pt x="245" y="395"/>
                  </a:cubicBezTo>
                  <a:cubicBezTo>
                    <a:pt x="243" y="391"/>
                    <a:pt x="243" y="391"/>
                    <a:pt x="243" y="391"/>
                  </a:cubicBezTo>
                  <a:cubicBezTo>
                    <a:pt x="241" y="391"/>
                    <a:pt x="241" y="391"/>
                    <a:pt x="241" y="391"/>
                  </a:cubicBezTo>
                  <a:cubicBezTo>
                    <a:pt x="237" y="388"/>
                    <a:pt x="237" y="388"/>
                    <a:pt x="237" y="388"/>
                  </a:cubicBezTo>
                  <a:cubicBezTo>
                    <a:pt x="234" y="384"/>
                    <a:pt x="234" y="384"/>
                    <a:pt x="234" y="384"/>
                  </a:cubicBezTo>
                  <a:cubicBezTo>
                    <a:pt x="233" y="381"/>
                    <a:pt x="233" y="381"/>
                    <a:pt x="233" y="381"/>
                  </a:cubicBezTo>
                  <a:cubicBezTo>
                    <a:pt x="234" y="379"/>
                    <a:pt x="234" y="379"/>
                    <a:pt x="234" y="379"/>
                  </a:cubicBezTo>
                  <a:cubicBezTo>
                    <a:pt x="235" y="380"/>
                    <a:pt x="235" y="380"/>
                    <a:pt x="235" y="380"/>
                  </a:cubicBezTo>
                  <a:cubicBezTo>
                    <a:pt x="235" y="380"/>
                    <a:pt x="235" y="382"/>
                    <a:pt x="236" y="382"/>
                  </a:cubicBezTo>
                  <a:cubicBezTo>
                    <a:pt x="236" y="383"/>
                    <a:pt x="237" y="384"/>
                    <a:pt x="237" y="384"/>
                  </a:cubicBezTo>
                  <a:cubicBezTo>
                    <a:pt x="238" y="385"/>
                    <a:pt x="242" y="387"/>
                    <a:pt x="242" y="387"/>
                  </a:cubicBezTo>
                  <a:cubicBezTo>
                    <a:pt x="244" y="387"/>
                    <a:pt x="244" y="387"/>
                    <a:pt x="244" y="387"/>
                  </a:cubicBezTo>
                  <a:cubicBezTo>
                    <a:pt x="246" y="390"/>
                    <a:pt x="246" y="390"/>
                    <a:pt x="246" y="390"/>
                  </a:cubicBezTo>
                  <a:cubicBezTo>
                    <a:pt x="246" y="390"/>
                    <a:pt x="247" y="387"/>
                    <a:pt x="247" y="387"/>
                  </a:cubicBezTo>
                  <a:cubicBezTo>
                    <a:pt x="247" y="386"/>
                    <a:pt x="244" y="382"/>
                    <a:pt x="244" y="382"/>
                  </a:cubicBezTo>
                  <a:cubicBezTo>
                    <a:pt x="243" y="382"/>
                    <a:pt x="242" y="378"/>
                    <a:pt x="242" y="378"/>
                  </a:cubicBezTo>
                  <a:cubicBezTo>
                    <a:pt x="241" y="377"/>
                    <a:pt x="239" y="371"/>
                    <a:pt x="239" y="371"/>
                  </a:cubicBezTo>
                  <a:cubicBezTo>
                    <a:pt x="239" y="371"/>
                    <a:pt x="238" y="369"/>
                    <a:pt x="238" y="368"/>
                  </a:cubicBezTo>
                  <a:cubicBezTo>
                    <a:pt x="238" y="368"/>
                    <a:pt x="238" y="363"/>
                    <a:pt x="238" y="363"/>
                  </a:cubicBezTo>
                  <a:cubicBezTo>
                    <a:pt x="240" y="362"/>
                    <a:pt x="240" y="362"/>
                    <a:pt x="240" y="362"/>
                  </a:cubicBezTo>
                  <a:cubicBezTo>
                    <a:pt x="242" y="360"/>
                    <a:pt x="242" y="360"/>
                    <a:pt x="242" y="360"/>
                  </a:cubicBezTo>
                  <a:cubicBezTo>
                    <a:pt x="242" y="360"/>
                    <a:pt x="241" y="360"/>
                    <a:pt x="241" y="359"/>
                  </a:cubicBezTo>
                  <a:cubicBezTo>
                    <a:pt x="240" y="357"/>
                    <a:pt x="238" y="355"/>
                    <a:pt x="238" y="355"/>
                  </a:cubicBezTo>
                  <a:cubicBezTo>
                    <a:pt x="238" y="355"/>
                    <a:pt x="236" y="354"/>
                    <a:pt x="235" y="353"/>
                  </a:cubicBezTo>
                  <a:cubicBezTo>
                    <a:pt x="235" y="351"/>
                    <a:pt x="234" y="349"/>
                    <a:pt x="234" y="349"/>
                  </a:cubicBezTo>
                  <a:cubicBezTo>
                    <a:pt x="234" y="348"/>
                    <a:pt x="233" y="342"/>
                    <a:pt x="233" y="342"/>
                  </a:cubicBezTo>
                  <a:cubicBezTo>
                    <a:pt x="228" y="337"/>
                    <a:pt x="228" y="337"/>
                    <a:pt x="228" y="337"/>
                  </a:cubicBezTo>
                  <a:cubicBezTo>
                    <a:pt x="228" y="337"/>
                    <a:pt x="226" y="335"/>
                    <a:pt x="225" y="334"/>
                  </a:cubicBezTo>
                  <a:cubicBezTo>
                    <a:pt x="225" y="334"/>
                    <a:pt x="222" y="333"/>
                    <a:pt x="222" y="333"/>
                  </a:cubicBezTo>
                  <a:cubicBezTo>
                    <a:pt x="221" y="333"/>
                    <a:pt x="216" y="330"/>
                    <a:pt x="216" y="330"/>
                  </a:cubicBezTo>
                  <a:cubicBezTo>
                    <a:pt x="216" y="330"/>
                    <a:pt x="212" y="325"/>
                    <a:pt x="212" y="324"/>
                  </a:cubicBezTo>
                  <a:cubicBezTo>
                    <a:pt x="212" y="323"/>
                    <a:pt x="210" y="317"/>
                    <a:pt x="210" y="317"/>
                  </a:cubicBezTo>
                  <a:cubicBezTo>
                    <a:pt x="210" y="313"/>
                    <a:pt x="210" y="313"/>
                    <a:pt x="210" y="313"/>
                  </a:cubicBezTo>
                  <a:cubicBezTo>
                    <a:pt x="208" y="305"/>
                    <a:pt x="208" y="305"/>
                    <a:pt x="208" y="305"/>
                  </a:cubicBezTo>
                  <a:cubicBezTo>
                    <a:pt x="207" y="297"/>
                    <a:pt x="207" y="297"/>
                    <a:pt x="207" y="297"/>
                  </a:cubicBezTo>
                  <a:cubicBezTo>
                    <a:pt x="207" y="289"/>
                    <a:pt x="207" y="289"/>
                    <a:pt x="207" y="289"/>
                  </a:cubicBezTo>
                  <a:cubicBezTo>
                    <a:pt x="207" y="282"/>
                    <a:pt x="207" y="282"/>
                    <a:pt x="207" y="282"/>
                  </a:cubicBezTo>
                  <a:cubicBezTo>
                    <a:pt x="207" y="276"/>
                    <a:pt x="207" y="276"/>
                    <a:pt x="207" y="276"/>
                  </a:cubicBezTo>
                  <a:cubicBezTo>
                    <a:pt x="202" y="270"/>
                    <a:pt x="202" y="270"/>
                    <a:pt x="202" y="270"/>
                  </a:cubicBezTo>
                  <a:cubicBezTo>
                    <a:pt x="200" y="264"/>
                    <a:pt x="200" y="264"/>
                    <a:pt x="200" y="264"/>
                  </a:cubicBezTo>
                  <a:cubicBezTo>
                    <a:pt x="194" y="258"/>
                    <a:pt x="194" y="258"/>
                    <a:pt x="194" y="258"/>
                  </a:cubicBezTo>
                  <a:cubicBezTo>
                    <a:pt x="190" y="253"/>
                    <a:pt x="190" y="253"/>
                    <a:pt x="190" y="253"/>
                  </a:cubicBezTo>
                  <a:cubicBezTo>
                    <a:pt x="187" y="252"/>
                    <a:pt x="187" y="252"/>
                    <a:pt x="187" y="252"/>
                  </a:cubicBezTo>
                  <a:cubicBezTo>
                    <a:pt x="182" y="246"/>
                    <a:pt x="182" y="246"/>
                    <a:pt x="182" y="246"/>
                  </a:cubicBezTo>
                  <a:cubicBezTo>
                    <a:pt x="178" y="245"/>
                    <a:pt x="178" y="245"/>
                    <a:pt x="178" y="245"/>
                  </a:cubicBezTo>
                  <a:cubicBezTo>
                    <a:pt x="174" y="247"/>
                    <a:pt x="174" y="247"/>
                    <a:pt x="174" y="247"/>
                  </a:cubicBezTo>
                  <a:cubicBezTo>
                    <a:pt x="170" y="248"/>
                    <a:pt x="170" y="248"/>
                    <a:pt x="170" y="248"/>
                  </a:cubicBezTo>
                  <a:cubicBezTo>
                    <a:pt x="166" y="249"/>
                    <a:pt x="166" y="249"/>
                    <a:pt x="166" y="249"/>
                  </a:cubicBezTo>
                  <a:cubicBezTo>
                    <a:pt x="159" y="246"/>
                    <a:pt x="159" y="246"/>
                    <a:pt x="159" y="246"/>
                  </a:cubicBezTo>
                  <a:cubicBezTo>
                    <a:pt x="156" y="243"/>
                    <a:pt x="156" y="243"/>
                    <a:pt x="156" y="243"/>
                  </a:cubicBezTo>
                  <a:cubicBezTo>
                    <a:pt x="152" y="242"/>
                    <a:pt x="152" y="242"/>
                    <a:pt x="152" y="242"/>
                  </a:cubicBezTo>
                  <a:cubicBezTo>
                    <a:pt x="150" y="242"/>
                    <a:pt x="150" y="242"/>
                    <a:pt x="150" y="242"/>
                  </a:cubicBezTo>
                  <a:cubicBezTo>
                    <a:pt x="150" y="242"/>
                    <a:pt x="150" y="241"/>
                    <a:pt x="150" y="241"/>
                  </a:cubicBezTo>
                  <a:cubicBezTo>
                    <a:pt x="150" y="241"/>
                    <a:pt x="152" y="241"/>
                    <a:pt x="152" y="241"/>
                  </a:cubicBezTo>
                  <a:cubicBezTo>
                    <a:pt x="152" y="241"/>
                    <a:pt x="154" y="242"/>
                    <a:pt x="155" y="242"/>
                  </a:cubicBezTo>
                  <a:cubicBezTo>
                    <a:pt x="155" y="242"/>
                    <a:pt x="158" y="243"/>
                    <a:pt x="158" y="243"/>
                  </a:cubicBezTo>
                  <a:cubicBezTo>
                    <a:pt x="158" y="243"/>
                    <a:pt x="159" y="244"/>
                    <a:pt x="160" y="244"/>
                  </a:cubicBezTo>
                  <a:cubicBezTo>
                    <a:pt x="161" y="244"/>
                    <a:pt x="164" y="244"/>
                    <a:pt x="164" y="244"/>
                  </a:cubicBezTo>
                  <a:cubicBezTo>
                    <a:pt x="167" y="242"/>
                    <a:pt x="167" y="242"/>
                    <a:pt x="167" y="242"/>
                  </a:cubicBezTo>
                  <a:cubicBezTo>
                    <a:pt x="168" y="239"/>
                    <a:pt x="168" y="239"/>
                    <a:pt x="168" y="239"/>
                  </a:cubicBezTo>
                  <a:cubicBezTo>
                    <a:pt x="171" y="238"/>
                    <a:pt x="171" y="238"/>
                    <a:pt x="171" y="238"/>
                  </a:cubicBezTo>
                  <a:cubicBezTo>
                    <a:pt x="173" y="237"/>
                    <a:pt x="173" y="237"/>
                    <a:pt x="173" y="237"/>
                  </a:cubicBezTo>
                  <a:cubicBezTo>
                    <a:pt x="175" y="237"/>
                    <a:pt x="175" y="237"/>
                    <a:pt x="175" y="237"/>
                  </a:cubicBezTo>
                  <a:cubicBezTo>
                    <a:pt x="175" y="237"/>
                    <a:pt x="176" y="239"/>
                    <a:pt x="178" y="238"/>
                  </a:cubicBezTo>
                  <a:cubicBezTo>
                    <a:pt x="180" y="238"/>
                    <a:pt x="181" y="237"/>
                    <a:pt x="181" y="237"/>
                  </a:cubicBezTo>
                  <a:cubicBezTo>
                    <a:pt x="181" y="237"/>
                    <a:pt x="185" y="235"/>
                    <a:pt x="184" y="235"/>
                  </a:cubicBezTo>
                  <a:cubicBezTo>
                    <a:pt x="184" y="234"/>
                    <a:pt x="184" y="233"/>
                    <a:pt x="183" y="233"/>
                  </a:cubicBezTo>
                  <a:cubicBezTo>
                    <a:pt x="183" y="232"/>
                    <a:pt x="181" y="230"/>
                    <a:pt x="181" y="230"/>
                  </a:cubicBezTo>
                  <a:cubicBezTo>
                    <a:pt x="181" y="230"/>
                    <a:pt x="180" y="230"/>
                    <a:pt x="180" y="229"/>
                  </a:cubicBezTo>
                  <a:cubicBezTo>
                    <a:pt x="180" y="228"/>
                    <a:pt x="180" y="226"/>
                    <a:pt x="180" y="226"/>
                  </a:cubicBezTo>
                  <a:cubicBezTo>
                    <a:pt x="178" y="224"/>
                    <a:pt x="178" y="224"/>
                    <a:pt x="178" y="224"/>
                  </a:cubicBezTo>
                  <a:cubicBezTo>
                    <a:pt x="178" y="224"/>
                    <a:pt x="177" y="224"/>
                    <a:pt x="176" y="224"/>
                  </a:cubicBezTo>
                  <a:cubicBezTo>
                    <a:pt x="175" y="224"/>
                    <a:pt x="174" y="225"/>
                    <a:pt x="174" y="225"/>
                  </a:cubicBezTo>
                  <a:cubicBezTo>
                    <a:pt x="170" y="226"/>
                    <a:pt x="170" y="226"/>
                    <a:pt x="170" y="226"/>
                  </a:cubicBezTo>
                  <a:cubicBezTo>
                    <a:pt x="165" y="227"/>
                    <a:pt x="165" y="227"/>
                    <a:pt x="165" y="227"/>
                  </a:cubicBezTo>
                  <a:cubicBezTo>
                    <a:pt x="165" y="226"/>
                    <a:pt x="165" y="226"/>
                    <a:pt x="165" y="226"/>
                  </a:cubicBezTo>
                  <a:cubicBezTo>
                    <a:pt x="170" y="225"/>
                    <a:pt x="170" y="225"/>
                    <a:pt x="170" y="225"/>
                  </a:cubicBezTo>
                  <a:cubicBezTo>
                    <a:pt x="173" y="223"/>
                    <a:pt x="173" y="223"/>
                    <a:pt x="173" y="223"/>
                  </a:cubicBezTo>
                  <a:cubicBezTo>
                    <a:pt x="173" y="223"/>
                    <a:pt x="173" y="222"/>
                    <a:pt x="174" y="222"/>
                  </a:cubicBezTo>
                  <a:cubicBezTo>
                    <a:pt x="175" y="222"/>
                    <a:pt x="178" y="223"/>
                    <a:pt x="178" y="223"/>
                  </a:cubicBezTo>
                  <a:cubicBezTo>
                    <a:pt x="179" y="223"/>
                    <a:pt x="183" y="223"/>
                    <a:pt x="183" y="223"/>
                  </a:cubicBezTo>
                  <a:cubicBezTo>
                    <a:pt x="183" y="223"/>
                    <a:pt x="186" y="221"/>
                    <a:pt x="186" y="220"/>
                  </a:cubicBezTo>
                  <a:cubicBezTo>
                    <a:pt x="187" y="220"/>
                    <a:pt x="191" y="218"/>
                    <a:pt x="191" y="218"/>
                  </a:cubicBezTo>
                  <a:cubicBezTo>
                    <a:pt x="191" y="215"/>
                    <a:pt x="191" y="215"/>
                    <a:pt x="191" y="215"/>
                  </a:cubicBezTo>
                  <a:cubicBezTo>
                    <a:pt x="191" y="215"/>
                    <a:pt x="192" y="212"/>
                    <a:pt x="193" y="212"/>
                  </a:cubicBezTo>
                  <a:cubicBezTo>
                    <a:pt x="193" y="212"/>
                    <a:pt x="197" y="209"/>
                    <a:pt x="197" y="209"/>
                  </a:cubicBezTo>
                  <a:cubicBezTo>
                    <a:pt x="201" y="205"/>
                    <a:pt x="201" y="205"/>
                    <a:pt x="201" y="205"/>
                  </a:cubicBezTo>
                  <a:cubicBezTo>
                    <a:pt x="203" y="200"/>
                    <a:pt x="203" y="200"/>
                    <a:pt x="203" y="200"/>
                  </a:cubicBezTo>
                  <a:cubicBezTo>
                    <a:pt x="205" y="196"/>
                    <a:pt x="205" y="196"/>
                    <a:pt x="205" y="196"/>
                  </a:cubicBezTo>
                  <a:cubicBezTo>
                    <a:pt x="205" y="196"/>
                    <a:pt x="209" y="193"/>
                    <a:pt x="208" y="192"/>
                  </a:cubicBezTo>
                  <a:cubicBezTo>
                    <a:pt x="208" y="190"/>
                    <a:pt x="208" y="187"/>
                    <a:pt x="208" y="187"/>
                  </a:cubicBezTo>
                  <a:cubicBezTo>
                    <a:pt x="208" y="187"/>
                    <a:pt x="211" y="185"/>
                    <a:pt x="212" y="184"/>
                  </a:cubicBezTo>
                  <a:cubicBezTo>
                    <a:pt x="212" y="183"/>
                    <a:pt x="219" y="178"/>
                    <a:pt x="219" y="178"/>
                  </a:cubicBezTo>
                  <a:cubicBezTo>
                    <a:pt x="220" y="173"/>
                    <a:pt x="220" y="173"/>
                    <a:pt x="220" y="173"/>
                  </a:cubicBezTo>
                  <a:cubicBezTo>
                    <a:pt x="219" y="171"/>
                    <a:pt x="219" y="171"/>
                    <a:pt x="219" y="171"/>
                  </a:cubicBezTo>
                  <a:cubicBezTo>
                    <a:pt x="218" y="168"/>
                    <a:pt x="218" y="168"/>
                    <a:pt x="218" y="168"/>
                  </a:cubicBezTo>
                  <a:cubicBezTo>
                    <a:pt x="216" y="165"/>
                    <a:pt x="216" y="165"/>
                    <a:pt x="216" y="165"/>
                  </a:cubicBezTo>
                  <a:cubicBezTo>
                    <a:pt x="214" y="162"/>
                    <a:pt x="214" y="162"/>
                    <a:pt x="214" y="162"/>
                  </a:cubicBezTo>
                  <a:cubicBezTo>
                    <a:pt x="210" y="162"/>
                    <a:pt x="210" y="162"/>
                    <a:pt x="210" y="162"/>
                  </a:cubicBezTo>
                  <a:cubicBezTo>
                    <a:pt x="210" y="162"/>
                    <a:pt x="209" y="164"/>
                    <a:pt x="209" y="163"/>
                  </a:cubicBezTo>
                  <a:cubicBezTo>
                    <a:pt x="208" y="163"/>
                    <a:pt x="206" y="161"/>
                    <a:pt x="206" y="161"/>
                  </a:cubicBezTo>
                  <a:cubicBezTo>
                    <a:pt x="202" y="162"/>
                    <a:pt x="202" y="162"/>
                    <a:pt x="202" y="162"/>
                  </a:cubicBezTo>
                  <a:cubicBezTo>
                    <a:pt x="197" y="161"/>
                    <a:pt x="197" y="161"/>
                    <a:pt x="197" y="161"/>
                  </a:cubicBezTo>
                  <a:cubicBezTo>
                    <a:pt x="196" y="159"/>
                    <a:pt x="196" y="159"/>
                    <a:pt x="196" y="159"/>
                  </a:cubicBezTo>
                  <a:cubicBezTo>
                    <a:pt x="192" y="159"/>
                    <a:pt x="192" y="159"/>
                    <a:pt x="192" y="159"/>
                  </a:cubicBezTo>
                  <a:cubicBezTo>
                    <a:pt x="190" y="158"/>
                    <a:pt x="190" y="158"/>
                    <a:pt x="190" y="158"/>
                  </a:cubicBezTo>
                  <a:cubicBezTo>
                    <a:pt x="186" y="159"/>
                    <a:pt x="186" y="159"/>
                    <a:pt x="186" y="159"/>
                  </a:cubicBezTo>
                  <a:cubicBezTo>
                    <a:pt x="183" y="159"/>
                    <a:pt x="183" y="159"/>
                    <a:pt x="183" y="159"/>
                  </a:cubicBezTo>
                  <a:cubicBezTo>
                    <a:pt x="181" y="158"/>
                    <a:pt x="181" y="158"/>
                    <a:pt x="181" y="158"/>
                  </a:cubicBezTo>
                  <a:cubicBezTo>
                    <a:pt x="178" y="155"/>
                    <a:pt x="178" y="155"/>
                    <a:pt x="178" y="155"/>
                  </a:cubicBezTo>
                  <a:cubicBezTo>
                    <a:pt x="172" y="155"/>
                    <a:pt x="172" y="155"/>
                    <a:pt x="172" y="155"/>
                  </a:cubicBezTo>
                  <a:cubicBezTo>
                    <a:pt x="171" y="157"/>
                    <a:pt x="171" y="157"/>
                    <a:pt x="171" y="157"/>
                  </a:cubicBezTo>
                  <a:cubicBezTo>
                    <a:pt x="167" y="157"/>
                    <a:pt x="167" y="157"/>
                    <a:pt x="167" y="157"/>
                  </a:cubicBezTo>
                  <a:cubicBezTo>
                    <a:pt x="167" y="157"/>
                    <a:pt x="166" y="157"/>
                    <a:pt x="165" y="157"/>
                  </a:cubicBezTo>
                  <a:cubicBezTo>
                    <a:pt x="165" y="157"/>
                    <a:pt x="163" y="158"/>
                    <a:pt x="163" y="158"/>
                  </a:cubicBezTo>
                  <a:cubicBezTo>
                    <a:pt x="161" y="159"/>
                    <a:pt x="161" y="159"/>
                    <a:pt x="161" y="159"/>
                  </a:cubicBezTo>
                  <a:cubicBezTo>
                    <a:pt x="159" y="159"/>
                    <a:pt x="159" y="159"/>
                    <a:pt x="159" y="159"/>
                  </a:cubicBezTo>
                  <a:cubicBezTo>
                    <a:pt x="155" y="158"/>
                    <a:pt x="155" y="158"/>
                    <a:pt x="155" y="158"/>
                  </a:cubicBezTo>
                  <a:cubicBezTo>
                    <a:pt x="153" y="161"/>
                    <a:pt x="153" y="161"/>
                    <a:pt x="153" y="161"/>
                  </a:cubicBezTo>
                  <a:cubicBezTo>
                    <a:pt x="150" y="162"/>
                    <a:pt x="150" y="162"/>
                    <a:pt x="150" y="162"/>
                  </a:cubicBezTo>
                  <a:cubicBezTo>
                    <a:pt x="147" y="165"/>
                    <a:pt x="147" y="165"/>
                    <a:pt x="147" y="165"/>
                  </a:cubicBezTo>
                  <a:cubicBezTo>
                    <a:pt x="148" y="162"/>
                    <a:pt x="148" y="162"/>
                    <a:pt x="148" y="162"/>
                  </a:cubicBezTo>
                  <a:cubicBezTo>
                    <a:pt x="150" y="160"/>
                    <a:pt x="150" y="160"/>
                    <a:pt x="150" y="160"/>
                  </a:cubicBezTo>
                  <a:cubicBezTo>
                    <a:pt x="153" y="159"/>
                    <a:pt x="153" y="159"/>
                    <a:pt x="153" y="159"/>
                  </a:cubicBezTo>
                  <a:cubicBezTo>
                    <a:pt x="155" y="156"/>
                    <a:pt x="155" y="156"/>
                    <a:pt x="155" y="156"/>
                  </a:cubicBezTo>
                  <a:cubicBezTo>
                    <a:pt x="155" y="156"/>
                    <a:pt x="157" y="155"/>
                    <a:pt x="157" y="154"/>
                  </a:cubicBezTo>
                  <a:cubicBezTo>
                    <a:pt x="158" y="154"/>
                    <a:pt x="160" y="152"/>
                    <a:pt x="160" y="152"/>
                  </a:cubicBezTo>
                  <a:cubicBezTo>
                    <a:pt x="157" y="151"/>
                    <a:pt x="157" y="151"/>
                    <a:pt x="157" y="151"/>
                  </a:cubicBezTo>
                  <a:cubicBezTo>
                    <a:pt x="154" y="153"/>
                    <a:pt x="154" y="153"/>
                    <a:pt x="154" y="153"/>
                  </a:cubicBezTo>
                  <a:cubicBezTo>
                    <a:pt x="154" y="153"/>
                    <a:pt x="153" y="153"/>
                    <a:pt x="152" y="153"/>
                  </a:cubicBezTo>
                  <a:cubicBezTo>
                    <a:pt x="152" y="153"/>
                    <a:pt x="149" y="154"/>
                    <a:pt x="149" y="154"/>
                  </a:cubicBezTo>
                  <a:cubicBezTo>
                    <a:pt x="143" y="156"/>
                    <a:pt x="143" y="156"/>
                    <a:pt x="143" y="156"/>
                  </a:cubicBezTo>
                  <a:cubicBezTo>
                    <a:pt x="149" y="153"/>
                    <a:pt x="149" y="153"/>
                    <a:pt x="149" y="153"/>
                  </a:cubicBezTo>
                  <a:cubicBezTo>
                    <a:pt x="149" y="153"/>
                    <a:pt x="151" y="152"/>
                    <a:pt x="152" y="151"/>
                  </a:cubicBezTo>
                  <a:cubicBezTo>
                    <a:pt x="153" y="151"/>
                    <a:pt x="155" y="150"/>
                    <a:pt x="155" y="150"/>
                  </a:cubicBezTo>
                  <a:cubicBezTo>
                    <a:pt x="156" y="150"/>
                    <a:pt x="158" y="149"/>
                    <a:pt x="158" y="149"/>
                  </a:cubicBezTo>
                  <a:cubicBezTo>
                    <a:pt x="159" y="150"/>
                    <a:pt x="161" y="151"/>
                    <a:pt x="162" y="150"/>
                  </a:cubicBezTo>
                  <a:cubicBezTo>
                    <a:pt x="162" y="150"/>
                    <a:pt x="163" y="148"/>
                    <a:pt x="164" y="148"/>
                  </a:cubicBezTo>
                  <a:cubicBezTo>
                    <a:pt x="164" y="147"/>
                    <a:pt x="166" y="145"/>
                    <a:pt x="166" y="145"/>
                  </a:cubicBezTo>
                  <a:cubicBezTo>
                    <a:pt x="160" y="145"/>
                    <a:pt x="160" y="145"/>
                    <a:pt x="160" y="145"/>
                  </a:cubicBezTo>
                  <a:cubicBezTo>
                    <a:pt x="160" y="145"/>
                    <a:pt x="159" y="146"/>
                    <a:pt x="158" y="146"/>
                  </a:cubicBezTo>
                  <a:cubicBezTo>
                    <a:pt x="157" y="145"/>
                    <a:pt x="155" y="145"/>
                    <a:pt x="154" y="144"/>
                  </a:cubicBezTo>
                  <a:cubicBezTo>
                    <a:pt x="154" y="144"/>
                    <a:pt x="153" y="143"/>
                    <a:pt x="153" y="143"/>
                  </a:cubicBezTo>
                  <a:cubicBezTo>
                    <a:pt x="152" y="143"/>
                    <a:pt x="150" y="141"/>
                    <a:pt x="150" y="141"/>
                  </a:cubicBezTo>
                  <a:cubicBezTo>
                    <a:pt x="151" y="140"/>
                    <a:pt x="151" y="140"/>
                    <a:pt x="151" y="140"/>
                  </a:cubicBezTo>
                  <a:cubicBezTo>
                    <a:pt x="153" y="142"/>
                    <a:pt x="153" y="142"/>
                    <a:pt x="153" y="142"/>
                  </a:cubicBezTo>
                  <a:cubicBezTo>
                    <a:pt x="153" y="142"/>
                    <a:pt x="154" y="143"/>
                    <a:pt x="155" y="143"/>
                  </a:cubicBezTo>
                  <a:cubicBezTo>
                    <a:pt x="156" y="143"/>
                    <a:pt x="157" y="142"/>
                    <a:pt x="159" y="142"/>
                  </a:cubicBezTo>
                  <a:cubicBezTo>
                    <a:pt x="160" y="143"/>
                    <a:pt x="162" y="140"/>
                    <a:pt x="162" y="140"/>
                  </a:cubicBezTo>
                  <a:cubicBezTo>
                    <a:pt x="162" y="140"/>
                    <a:pt x="160" y="140"/>
                    <a:pt x="163" y="139"/>
                  </a:cubicBezTo>
                  <a:cubicBezTo>
                    <a:pt x="165" y="137"/>
                    <a:pt x="164" y="138"/>
                    <a:pt x="166" y="136"/>
                  </a:cubicBezTo>
                  <a:cubicBezTo>
                    <a:pt x="168" y="135"/>
                    <a:pt x="173" y="132"/>
                    <a:pt x="173" y="132"/>
                  </a:cubicBezTo>
                  <a:cubicBezTo>
                    <a:pt x="179" y="130"/>
                    <a:pt x="179" y="130"/>
                    <a:pt x="179" y="130"/>
                  </a:cubicBezTo>
                  <a:cubicBezTo>
                    <a:pt x="183" y="125"/>
                    <a:pt x="183" y="125"/>
                    <a:pt x="183" y="125"/>
                  </a:cubicBezTo>
                  <a:cubicBezTo>
                    <a:pt x="186" y="125"/>
                    <a:pt x="186" y="125"/>
                    <a:pt x="186" y="125"/>
                  </a:cubicBezTo>
                  <a:cubicBezTo>
                    <a:pt x="190" y="121"/>
                    <a:pt x="190" y="121"/>
                    <a:pt x="190" y="121"/>
                  </a:cubicBezTo>
                  <a:cubicBezTo>
                    <a:pt x="192" y="119"/>
                    <a:pt x="192" y="119"/>
                    <a:pt x="192" y="119"/>
                  </a:cubicBezTo>
                  <a:cubicBezTo>
                    <a:pt x="191" y="114"/>
                    <a:pt x="191" y="114"/>
                    <a:pt x="191" y="114"/>
                  </a:cubicBezTo>
                  <a:cubicBezTo>
                    <a:pt x="193" y="110"/>
                    <a:pt x="193" y="110"/>
                    <a:pt x="193" y="110"/>
                  </a:cubicBezTo>
                  <a:cubicBezTo>
                    <a:pt x="193" y="107"/>
                    <a:pt x="193" y="107"/>
                    <a:pt x="193" y="107"/>
                  </a:cubicBezTo>
                  <a:cubicBezTo>
                    <a:pt x="190" y="106"/>
                    <a:pt x="190" y="106"/>
                    <a:pt x="190" y="106"/>
                  </a:cubicBezTo>
                  <a:cubicBezTo>
                    <a:pt x="184" y="106"/>
                    <a:pt x="184" y="106"/>
                    <a:pt x="184" y="106"/>
                  </a:cubicBezTo>
                  <a:cubicBezTo>
                    <a:pt x="184" y="106"/>
                    <a:pt x="183" y="109"/>
                    <a:pt x="182" y="108"/>
                  </a:cubicBezTo>
                  <a:cubicBezTo>
                    <a:pt x="182" y="108"/>
                    <a:pt x="178" y="105"/>
                    <a:pt x="177" y="105"/>
                  </a:cubicBezTo>
                  <a:cubicBezTo>
                    <a:pt x="177" y="105"/>
                    <a:pt x="173" y="108"/>
                    <a:pt x="173" y="108"/>
                  </a:cubicBezTo>
                  <a:cubicBezTo>
                    <a:pt x="171" y="108"/>
                    <a:pt x="171" y="108"/>
                    <a:pt x="171" y="108"/>
                  </a:cubicBezTo>
                  <a:cubicBezTo>
                    <a:pt x="171" y="108"/>
                    <a:pt x="170" y="108"/>
                    <a:pt x="168" y="108"/>
                  </a:cubicBezTo>
                  <a:cubicBezTo>
                    <a:pt x="166" y="107"/>
                    <a:pt x="162" y="106"/>
                    <a:pt x="162" y="106"/>
                  </a:cubicBezTo>
                  <a:cubicBezTo>
                    <a:pt x="159" y="108"/>
                    <a:pt x="159" y="108"/>
                    <a:pt x="159" y="108"/>
                  </a:cubicBezTo>
                  <a:cubicBezTo>
                    <a:pt x="157" y="107"/>
                    <a:pt x="157" y="107"/>
                    <a:pt x="157" y="107"/>
                  </a:cubicBezTo>
                  <a:cubicBezTo>
                    <a:pt x="153" y="110"/>
                    <a:pt x="153" y="110"/>
                    <a:pt x="153" y="110"/>
                  </a:cubicBezTo>
                  <a:cubicBezTo>
                    <a:pt x="153" y="108"/>
                    <a:pt x="153" y="108"/>
                    <a:pt x="153" y="108"/>
                  </a:cubicBezTo>
                  <a:cubicBezTo>
                    <a:pt x="155" y="105"/>
                    <a:pt x="155" y="105"/>
                    <a:pt x="155" y="105"/>
                  </a:cubicBezTo>
                  <a:cubicBezTo>
                    <a:pt x="155" y="105"/>
                    <a:pt x="154" y="104"/>
                    <a:pt x="153" y="104"/>
                  </a:cubicBezTo>
                  <a:cubicBezTo>
                    <a:pt x="153" y="104"/>
                    <a:pt x="151" y="103"/>
                    <a:pt x="151" y="103"/>
                  </a:cubicBezTo>
                  <a:cubicBezTo>
                    <a:pt x="149" y="106"/>
                    <a:pt x="149" y="106"/>
                    <a:pt x="149" y="106"/>
                  </a:cubicBezTo>
                  <a:cubicBezTo>
                    <a:pt x="145" y="108"/>
                    <a:pt x="145" y="108"/>
                    <a:pt x="145" y="108"/>
                  </a:cubicBezTo>
                  <a:cubicBezTo>
                    <a:pt x="146" y="107"/>
                    <a:pt x="146" y="107"/>
                    <a:pt x="146" y="107"/>
                  </a:cubicBezTo>
                  <a:cubicBezTo>
                    <a:pt x="149" y="105"/>
                    <a:pt x="149" y="105"/>
                    <a:pt x="149" y="105"/>
                  </a:cubicBezTo>
                  <a:cubicBezTo>
                    <a:pt x="149" y="103"/>
                    <a:pt x="149" y="103"/>
                    <a:pt x="149" y="103"/>
                  </a:cubicBezTo>
                  <a:cubicBezTo>
                    <a:pt x="149" y="103"/>
                    <a:pt x="148" y="103"/>
                    <a:pt x="148" y="103"/>
                  </a:cubicBezTo>
                  <a:cubicBezTo>
                    <a:pt x="147" y="103"/>
                    <a:pt x="146" y="102"/>
                    <a:pt x="146" y="102"/>
                  </a:cubicBezTo>
                  <a:cubicBezTo>
                    <a:pt x="144" y="101"/>
                    <a:pt x="144" y="101"/>
                    <a:pt x="144" y="101"/>
                  </a:cubicBezTo>
                  <a:cubicBezTo>
                    <a:pt x="143" y="99"/>
                    <a:pt x="143" y="99"/>
                    <a:pt x="143" y="99"/>
                  </a:cubicBezTo>
                  <a:cubicBezTo>
                    <a:pt x="140" y="100"/>
                    <a:pt x="140" y="100"/>
                    <a:pt x="140" y="100"/>
                  </a:cubicBezTo>
                  <a:cubicBezTo>
                    <a:pt x="139" y="102"/>
                    <a:pt x="139" y="102"/>
                    <a:pt x="139" y="102"/>
                  </a:cubicBezTo>
                  <a:cubicBezTo>
                    <a:pt x="137" y="103"/>
                    <a:pt x="137" y="103"/>
                    <a:pt x="137" y="103"/>
                  </a:cubicBezTo>
                  <a:cubicBezTo>
                    <a:pt x="135" y="103"/>
                    <a:pt x="135" y="103"/>
                    <a:pt x="135" y="103"/>
                  </a:cubicBezTo>
                  <a:cubicBezTo>
                    <a:pt x="136" y="106"/>
                    <a:pt x="136" y="106"/>
                    <a:pt x="136" y="106"/>
                  </a:cubicBezTo>
                  <a:cubicBezTo>
                    <a:pt x="135" y="109"/>
                    <a:pt x="135" y="109"/>
                    <a:pt x="135" y="109"/>
                  </a:cubicBezTo>
                  <a:cubicBezTo>
                    <a:pt x="132" y="109"/>
                    <a:pt x="132" y="109"/>
                    <a:pt x="132" y="109"/>
                  </a:cubicBezTo>
                  <a:cubicBezTo>
                    <a:pt x="132" y="109"/>
                    <a:pt x="132" y="113"/>
                    <a:pt x="133" y="113"/>
                  </a:cubicBezTo>
                  <a:cubicBezTo>
                    <a:pt x="133" y="113"/>
                    <a:pt x="134" y="115"/>
                    <a:pt x="134" y="115"/>
                  </a:cubicBezTo>
                  <a:cubicBezTo>
                    <a:pt x="134" y="117"/>
                    <a:pt x="134" y="117"/>
                    <a:pt x="134" y="117"/>
                  </a:cubicBezTo>
                  <a:cubicBezTo>
                    <a:pt x="135" y="118"/>
                    <a:pt x="135" y="118"/>
                    <a:pt x="135" y="118"/>
                  </a:cubicBezTo>
                  <a:cubicBezTo>
                    <a:pt x="135" y="118"/>
                    <a:pt x="134" y="118"/>
                    <a:pt x="133" y="118"/>
                  </a:cubicBezTo>
                  <a:cubicBezTo>
                    <a:pt x="133" y="118"/>
                    <a:pt x="132" y="116"/>
                    <a:pt x="132" y="116"/>
                  </a:cubicBezTo>
                  <a:cubicBezTo>
                    <a:pt x="128" y="116"/>
                    <a:pt x="128" y="116"/>
                    <a:pt x="128" y="116"/>
                  </a:cubicBezTo>
                  <a:cubicBezTo>
                    <a:pt x="127" y="116"/>
                    <a:pt x="127" y="116"/>
                    <a:pt x="127" y="116"/>
                  </a:cubicBezTo>
                  <a:cubicBezTo>
                    <a:pt x="126" y="119"/>
                    <a:pt x="126" y="119"/>
                    <a:pt x="126" y="119"/>
                  </a:cubicBezTo>
                  <a:cubicBezTo>
                    <a:pt x="127" y="122"/>
                    <a:pt x="127" y="122"/>
                    <a:pt x="127" y="122"/>
                  </a:cubicBezTo>
                  <a:cubicBezTo>
                    <a:pt x="126" y="124"/>
                    <a:pt x="126" y="124"/>
                    <a:pt x="126" y="124"/>
                  </a:cubicBezTo>
                  <a:cubicBezTo>
                    <a:pt x="125" y="125"/>
                    <a:pt x="125" y="125"/>
                    <a:pt x="125" y="125"/>
                  </a:cubicBezTo>
                  <a:cubicBezTo>
                    <a:pt x="125" y="125"/>
                    <a:pt x="123" y="127"/>
                    <a:pt x="123" y="127"/>
                  </a:cubicBezTo>
                  <a:cubicBezTo>
                    <a:pt x="123" y="128"/>
                    <a:pt x="124" y="131"/>
                    <a:pt x="124" y="131"/>
                  </a:cubicBezTo>
                  <a:cubicBezTo>
                    <a:pt x="124" y="131"/>
                    <a:pt x="125" y="133"/>
                    <a:pt x="126" y="133"/>
                  </a:cubicBezTo>
                  <a:cubicBezTo>
                    <a:pt x="126" y="134"/>
                    <a:pt x="128" y="135"/>
                    <a:pt x="128" y="135"/>
                  </a:cubicBezTo>
                  <a:cubicBezTo>
                    <a:pt x="128" y="138"/>
                    <a:pt x="128" y="138"/>
                    <a:pt x="128" y="138"/>
                  </a:cubicBezTo>
                  <a:cubicBezTo>
                    <a:pt x="126" y="135"/>
                    <a:pt x="126" y="135"/>
                    <a:pt x="126" y="135"/>
                  </a:cubicBezTo>
                  <a:cubicBezTo>
                    <a:pt x="126" y="135"/>
                    <a:pt x="125" y="134"/>
                    <a:pt x="124" y="133"/>
                  </a:cubicBezTo>
                  <a:cubicBezTo>
                    <a:pt x="124" y="133"/>
                    <a:pt x="123" y="131"/>
                    <a:pt x="123" y="131"/>
                  </a:cubicBezTo>
                  <a:cubicBezTo>
                    <a:pt x="123" y="131"/>
                    <a:pt x="121" y="132"/>
                    <a:pt x="121" y="132"/>
                  </a:cubicBezTo>
                  <a:cubicBezTo>
                    <a:pt x="121" y="132"/>
                    <a:pt x="120" y="132"/>
                    <a:pt x="121" y="133"/>
                  </a:cubicBezTo>
                  <a:cubicBezTo>
                    <a:pt x="121" y="134"/>
                    <a:pt x="119" y="135"/>
                    <a:pt x="119" y="135"/>
                  </a:cubicBezTo>
                  <a:cubicBezTo>
                    <a:pt x="119" y="135"/>
                    <a:pt x="116" y="136"/>
                    <a:pt x="116" y="135"/>
                  </a:cubicBezTo>
                  <a:cubicBezTo>
                    <a:pt x="116" y="134"/>
                    <a:pt x="116" y="133"/>
                    <a:pt x="115" y="132"/>
                  </a:cubicBezTo>
                  <a:cubicBezTo>
                    <a:pt x="115" y="132"/>
                    <a:pt x="114" y="132"/>
                    <a:pt x="114" y="132"/>
                  </a:cubicBezTo>
                  <a:cubicBezTo>
                    <a:pt x="114" y="133"/>
                    <a:pt x="113" y="134"/>
                    <a:pt x="113" y="134"/>
                  </a:cubicBezTo>
                  <a:cubicBezTo>
                    <a:pt x="114" y="137"/>
                    <a:pt x="114" y="137"/>
                    <a:pt x="114" y="137"/>
                  </a:cubicBezTo>
                  <a:cubicBezTo>
                    <a:pt x="114" y="137"/>
                    <a:pt x="113" y="139"/>
                    <a:pt x="113" y="139"/>
                  </a:cubicBezTo>
                  <a:cubicBezTo>
                    <a:pt x="113" y="138"/>
                    <a:pt x="112" y="136"/>
                    <a:pt x="112" y="135"/>
                  </a:cubicBezTo>
                  <a:cubicBezTo>
                    <a:pt x="112" y="135"/>
                    <a:pt x="112" y="133"/>
                    <a:pt x="111" y="133"/>
                  </a:cubicBezTo>
                  <a:cubicBezTo>
                    <a:pt x="111" y="133"/>
                    <a:pt x="109" y="135"/>
                    <a:pt x="109" y="135"/>
                  </a:cubicBezTo>
                  <a:cubicBezTo>
                    <a:pt x="109" y="135"/>
                    <a:pt x="108" y="135"/>
                    <a:pt x="108" y="136"/>
                  </a:cubicBezTo>
                  <a:cubicBezTo>
                    <a:pt x="108" y="136"/>
                    <a:pt x="107" y="139"/>
                    <a:pt x="108" y="140"/>
                  </a:cubicBezTo>
                  <a:cubicBezTo>
                    <a:pt x="109" y="141"/>
                    <a:pt x="109" y="141"/>
                    <a:pt x="110" y="141"/>
                  </a:cubicBezTo>
                  <a:cubicBezTo>
                    <a:pt x="111" y="141"/>
                    <a:pt x="111" y="142"/>
                    <a:pt x="111" y="142"/>
                  </a:cubicBezTo>
                  <a:cubicBezTo>
                    <a:pt x="107" y="142"/>
                    <a:pt x="107" y="142"/>
                    <a:pt x="107" y="142"/>
                  </a:cubicBezTo>
                  <a:cubicBezTo>
                    <a:pt x="107" y="142"/>
                    <a:pt x="106" y="143"/>
                    <a:pt x="107" y="144"/>
                  </a:cubicBezTo>
                  <a:cubicBezTo>
                    <a:pt x="107" y="144"/>
                    <a:pt x="107" y="146"/>
                    <a:pt x="107" y="146"/>
                  </a:cubicBezTo>
                  <a:cubicBezTo>
                    <a:pt x="107" y="146"/>
                    <a:pt x="109" y="148"/>
                    <a:pt x="109" y="148"/>
                  </a:cubicBezTo>
                  <a:cubicBezTo>
                    <a:pt x="109" y="148"/>
                    <a:pt x="108" y="150"/>
                    <a:pt x="108" y="150"/>
                  </a:cubicBezTo>
                  <a:cubicBezTo>
                    <a:pt x="108" y="150"/>
                    <a:pt x="106" y="149"/>
                    <a:pt x="106" y="149"/>
                  </a:cubicBezTo>
                  <a:cubicBezTo>
                    <a:pt x="105" y="148"/>
                    <a:pt x="105" y="149"/>
                    <a:pt x="104" y="149"/>
                  </a:cubicBezTo>
                  <a:cubicBezTo>
                    <a:pt x="104" y="150"/>
                    <a:pt x="103" y="151"/>
                    <a:pt x="103" y="152"/>
                  </a:cubicBezTo>
                  <a:cubicBezTo>
                    <a:pt x="103" y="152"/>
                    <a:pt x="104" y="153"/>
                    <a:pt x="104" y="154"/>
                  </a:cubicBezTo>
                  <a:cubicBezTo>
                    <a:pt x="103" y="156"/>
                    <a:pt x="103" y="158"/>
                    <a:pt x="103" y="158"/>
                  </a:cubicBezTo>
                  <a:cubicBezTo>
                    <a:pt x="103" y="158"/>
                    <a:pt x="102" y="158"/>
                    <a:pt x="103" y="159"/>
                  </a:cubicBezTo>
                  <a:cubicBezTo>
                    <a:pt x="104" y="160"/>
                    <a:pt x="106" y="160"/>
                    <a:pt x="107" y="160"/>
                  </a:cubicBezTo>
                  <a:cubicBezTo>
                    <a:pt x="108" y="160"/>
                    <a:pt x="108" y="160"/>
                    <a:pt x="108" y="160"/>
                  </a:cubicBezTo>
                  <a:cubicBezTo>
                    <a:pt x="109" y="160"/>
                    <a:pt x="110" y="160"/>
                    <a:pt x="111" y="161"/>
                  </a:cubicBezTo>
                  <a:cubicBezTo>
                    <a:pt x="111" y="161"/>
                    <a:pt x="112" y="161"/>
                    <a:pt x="112" y="161"/>
                  </a:cubicBezTo>
                  <a:cubicBezTo>
                    <a:pt x="112" y="161"/>
                    <a:pt x="111" y="163"/>
                    <a:pt x="110" y="162"/>
                  </a:cubicBezTo>
                  <a:cubicBezTo>
                    <a:pt x="109" y="161"/>
                    <a:pt x="107" y="161"/>
                    <a:pt x="106" y="161"/>
                  </a:cubicBezTo>
                  <a:cubicBezTo>
                    <a:pt x="105" y="161"/>
                    <a:pt x="106" y="163"/>
                    <a:pt x="106" y="163"/>
                  </a:cubicBezTo>
                  <a:cubicBezTo>
                    <a:pt x="107" y="165"/>
                    <a:pt x="107" y="165"/>
                    <a:pt x="107" y="165"/>
                  </a:cubicBezTo>
                  <a:cubicBezTo>
                    <a:pt x="107" y="165"/>
                    <a:pt x="108" y="166"/>
                    <a:pt x="107" y="166"/>
                  </a:cubicBezTo>
                  <a:cubicBezTo>
                    <a:pt x="106" y="166"/>
                    <a:pt x="104" y="165"/>
                    <a:pt x="104" y="165"/>
                  </a:cubicBezTo>
                  <a:cubicBezTo>
                    <a:pt x="104" y="165"/>
                    <a:pt x="104" y="165"/>
                    <a:pt x="103" y="165"/>
                  </a:cubicBezTo>
                  <a:cubicBezTo>
                    <a:pt x="103" y="165"/>
                    <a:pt x="102" y="166"/>
                    <a:pt x="101" y="166"/>
                  </a:cubicBezTo>
                  <a:cubicBezTo>
                    <a:pt x="100" y="166"/>
                    <a:pt x="100" y="166"/>
                    <a:pt x="99" y="165"/>
                  </a:cubicBezTo>
                  <a:cubicBezTo>
                    <a:pt x="98" y="165"/>
                    <a:pt x="96" y="163"/>
                    <a:pt x="96" y="163"/>
                  </a:cubicBezTo>
                  <a:cubicBezTo>
                    <a:pt x="96" y="163"/>
                    <a:pt x="95" y="163"/>
                    <a:pt x="95" y="162"/>
                  </a:cubicBezTo>
                  <a:cubicBezTo>
                    <a:pt x="95" y="161"/>
                    <a:pt x="96" y="159"/>
                    <a:pt x="96" y="159"/>
                  </a:cubicBezTo>
                  <a:cubicBezTo>
                    <a:pt x="97" y="158"/>
                    <a:pt x="96" y="158"/>
                    <a:pt x="97" y="158"/>
                  </a:cubicBezTo>
                  <a:cubicBezTo>
                    <a:pt x="98" y="158"/>
                    <a:pt x="101" y="158"/>
                    <a:pt x="99" y="156"/>
                  </a:cubicBezTo>
                  <a:cubicBezTo>
                    <a:pt x="98" y="154"/>
                    <a:pt x="98" y="154"/>
                    <a:pt x="97" y="154"/>
                  </a:cubicBezTo>
                  <a:cubicBezTo>
                    <a:pt x="96" y="155"/>
                    <a:pt x="94" y="156"/>
                    <a:pt x="94" y="156"/>
                  </a:cubicBezTo>
                  <a:cubicBezTo>
                    <a:pt x="94" y="156"/>
                    <a:pt x="93" y="155"/>
                    <a:pt x="94" y="152"/>
                  </a:cubicBezTo>
                  <a:cubicBezTo>
                    <a:pt x="95" y="149"/>
                    <a:pt x="94" y="149"/>
                    <a:pt x="95" y="148"/>
                  </a:cubicBezTo>
                  <a:cubicBezTo>
                    <a:pt x="96" y="147"/>
                    <a:pt x="97" y="146"/>
                    <a:pt x="97" y="146"/>
                  </a:cubicBezTo>
                  <a:cubicBezTo>
                    <a:pt x="97" y="146"/>
                    <a:pt x="97" y="145"/>
                    <a:pt x="95" y="143"/>
                  </a:cubicBezTo>
                  <a:cubicBezTo>
                    <a:pt x="94" y="141"/>
                    <a:pt x="93" y="139"/>
                    <a:pt x="93" y="139"/>
                  </a:cubicBezTo>
                  <a:cubicBezTo>
                    <a:pt x="92" y="138"/>
                    <a:pt x="90" y="140"/>
                    <a:pt x="90" y="140"/>
                  </a:cubicBezTo>
                  <a:cubicBezTo>
                    <a:pt x="90" y="141"/>
                    <a:pt x="89" y="143"/>
                    <a:pt x="90" y="144"/>
                  </a:cubicBezTo>
                  <a:cubicBezTo>
                    <a:pt x="90" y="145"/>
                    <a:pt x="90" y="146"/>
                    <a:pt x="89" y="147"/>
                  </a:cubicBezTo>
                  <a:cubicBezTo>
                    <a:pt x="88" y="147"/>
                    <a:pt x="88" y="148"/>
                    <a:pt x="87" y="147"/>
                  </a:cubicBezTo>
                  <a:cubicBezTo>
                    <a:pt x="86" y="146"/>
                    <a:pt x="87" y="147"/>
                    <a:pt x="86" y="145"/>
                  </a:cubicBezTo>
                  <a:cubicBezTo>
                    <a:pt x="85" y="144"/>
                    <a:pt x="86" y="144"/>
                    <a:pt x="85" y="144"/>
                  </a:cubicBezTo>
                  <a:cubicBezTo>
                    <a:pt x="84" y="143"/>
                    <a:pt x="83" y="142"/>
                    <a:pt x="83" y="142"/>
                  </a:cubicBezTo>
                  <a:cubicBezTo>
                    <a:pt x="83" y="142"/>
                    <a:pt x="80" y="141"/>
                    <a:pt x="80" y="142"/>
                  </a:cubicBezTo>
                  <a:cubicBezTo>
                    <a:pt x="80" y="143"/>
                    <a:pt x="80" y="143"/>
                    <a:pt x="81" y="144"/>
                  </a:cubicBezTo>
                  <a:cubicBezTo>
                    <a:pt x="81" y="145"/>
                    <a:pt x="82" y="145"/>
                    <a:pt x="82" y="146"/>
                  </a:cubicBezTo>
                  <a:cubicBezTo>
                    <a:pt x="82" y="147"/>
                    <a:pt x="81" y="147"/>
                    <a:pt x="81" y="147"/>
                  </a:cubicBezTo>
                  <a:cubicBezTo>
                    <a:pt x="81" y="147"/>
                    <a:pt x="80" y="146"/>
                    <a:pt x="79" y="146"/>
                  </a:cubicBezTo>
                  <a:cubicBezTo>
                    <a:pt x="79" y="146"/>
                    <a:pt x="77" y="148"/>
                    <a:pt x="77" y="148"/>
                  </a:cubicBezTo>
                  <a:cubicBezTo>
                    <a:pt x="77" y="148"/>
                    <a:pt x="77" y="149"/>
                    <a:pt x="77" y="150"/>
                  </a:cubicBezTo>
                  <a:cubicBezTo>
                    <a:pt x="77" y="150"/>
                    <a:pt x="77" y="151"/>
                    <a:pt x="77" y="152"/>
                  </a:cubicBezTo>
                  <a:cubicBezTo>
                    <a:pt x="78" y="153"/>
                    <a:pt x="78" y="155"/>
                    <a:pt x="79" y="155"/>
                  </a:cubicBezTo>
                  <a:cubicBezTo>
                    <a:pt x="81" y="155"/>
                    <a:pt x="85" y="153"/>
                    <a:pt x="85" y="153"/>
                  </a:cubicBezTo>
                  <a:cubicBezTo>
                    <a:pt x="85" y="154"/>
                    <a:pt x="87" y="155"/>
                    <a:pt x="88" y="156"/>
                  </a:cubicBezTo>
                  <a:cubicBezTo>
                    <a:pt x="88" y="156"/>
                    <a:pt x="88" y="158"/>
                    <a:pt x="88" y="158"/>
                  </a:cubicBezTo>
                  <a:cubicBezTo>
                    <a:pt x="88" y="158"/>
                    <a:pt x="87" y="159"/>
                    <a:pt x="86" y="159"/>
                  </a:cubicBezTo>
                  <a:cubicBezTo>
                    <a:pt x="85" y="159"/>
                    <a:pt x="84" y="157"/>
                    <a:pt x="84" y="159"/>
                  </a:cubicBezTo>
                  <a:cubicBezTo>
                    <a:pt x="84" y="160"/>
                    <a:pt x="83" y="162"/>
                    <a:pt x="84" y="163"/>
                  </a:cubicBezTo>
                  <a:cubicBezTo>
                    <a:pt x="85" y="164"/>
                    <a:pt x="85" y="166"/>
                    <a:pt x="87" y="166"/>
                  </a:cubicBezTo>
                  <a:cubicBezTo>
                    <a:pt x="89" y="167"/>
                    <a:pt x="89" y="168"/>
                    <a:pt x="90" y="167"/>
                  </a:cubicBezTo>
                  <a:cubicBezTo>
                    <a:pt x="91" y="166"/>
                    <a:pt x="91" y="165"/>
                    <a:pt x="92" y="166"/>
                  </a:cubicBezTo>
                  <a:cubicBezTo>
                    <a:pt x="93" y="166"/>
                    <a:pt x="94" y="166"/>
                    <a:pt x="95" y="167"/>
                  </a:cubicBezTo>
                  <a:cubicBezTo>
                    <a:pt x="95" y="168"/>
                    <a:pt x="94" y="168"/>
                    <a:pt x="94" y="168"/>
                  </a:cubicBezTo>
                  <a:cubicBezTo>
                    <a:pt x="94" y="168"/>
                    <a:pt x="93" y="168"/>
                    <a:pt x="93" y="169"/>
                  </a:cubicBezTo>
                  <a:cubicBezTo>
                    <a:pt x="93" y="169"/>
                    <a:pt x="92" y="170"/>
                    <a:pt x="93" y="170"/>
                  </a:cubicBezTo>
                  <a:cubicBezTo>
                    <a:pt x="95" y="170"/>
                    <a:pt x="96" y="170"/>
                    <a:pt x="96" y="170"/>
                  </a:cubicBezTo>
                  <a:cubicBezTo>
                    <a:pt x="96" y="170"/>
                    <a:pt x="97" y="168"/>
                    <a:pt x="98" y="169"/>
                  </a:cubicBezTo>
                  <a:cubicBezTo>
                    <a:pt x="98" y="170"/>
                    <a:pt x="97" y="170"/>
                    <a:pt x="96" y="171"/>
                  </a:cubicBezTo>
                  <a:cubicBezTo>
                    <a:pt x="95" y="172"/>
                    <a:pt x="95" y="172"/>
                    <a:pt x="95" y="173"/>
                  </a:cubicBezTo>
                  <a:cubicBezTo>
                    <a:pt x="95" y="174"/>
                    <a:pt x="94" y="174"/>
                    <a:pt x="94" y="175"/>
                  </a:cubicBezTo>
                  <a:cubicBezTo>
                    <a:pt x="94" y="176"/>
                    <a:pt x="92" y="180"/>
                    <a:pt x="95" y="177"/>
                  </a:cubicBezTo>
                  <a:cubicBezTo>
                    <a:pt x="99" y="174"/>
                    <a:pt x="99" y="175"/>
                    <a:pt x="99" y="174"/>
                  </a:cubicBezTo>
                  <a:cubicBezTo>
                    <a:pt x="99" y="173"/>
                    <a:pt x="99" y="173"/>
                    <a:pt x="101" y="172"/>
                  </a:cubicBezTo>
                  <a:cubicBezTo>
                    <a:pt x="102" y="171"/>
                    <a:pt x="103" y="171"/>
                    <a:pt x="104" y="171"/>
                  </a:cubicBezTo>
                  <a:cubicBezTo>
                    <a:pt x="104" y="170"/>
                    <a:pt x="106" y="170"/>
                    <a:pt x="105" y="171"/>
                  </a:cubicBezTo>
                  <a:cubicBezTo>
                    <a:pt x="104" y="172"/>
                    <a:pt x="103" y="171"/>
                    <a:pt x="104" y="172"/>
                  </a:cubicBezTo>
                  <a:cubicBezTo>
                    <a:pt x="105" y="173"/>
                    <a:pt x="105" y="174"/>
                    <a:pt x="106" y="174"/>
                  </a:cubicBezTo>
                  <a:cubicBezTo>
                    <a:pt x="107" y="174"/>
                    <a:pt x="107" y="174"/>
                    <a:pt x="107" y="174"/>
                  </a:cubicBezTo>
                  <a:cubicBezTo>
                    <a:pt x="107" y="174"/>
                    <a:pt x="105" y="174"/>
                    <a:pt x="104" y="174"/>
                  </a:cubicBezTo>
                  <a:cubicBezTo>
                    <a:pt x="104" y="174"/>
                    <a:pt x="103" y="174"/>
                    <a:pt x="103" y="174"/>
                  </a:cubicBezTo>
                  <a:cubicBezTo>
                    <a:pt x="102" y="174"/>
                    <a:pt x="102" y="175"/>
                    <a:pt x="102" y="175"/>
                  </a:cubicBezTo>
                  <a:cubicBezTo>
                    <a:pt x="101" y="176"/>
                    <a:pt x="101" y="176"/>
                    <a:pt x="101" y="176"/>
                  </a:cubicBezTo>
                  <a:cubicBezTo>
                    <a:pt x="101" y="176"/>
                    <a:pt x="102" y="177"/>
                    <a:pt x="102" y="178"/>
                  </a:cubicBezTo>
                  <a:cubicBezTo>
                    <a:pt x="102" y="178"/>
                    <a:pt x="102" y="178"/>
                    <a:pt x="101" y="178"/>
                  </a:cubicBezTo>
                  <a:cubicBezTo>
                    <a:pt x="100" y="178"/>
                    <a:pt x="101" y="177"/>
                    <a:pt x="99" y="178"/>
                  </a:cubicBezTo>
                  <a:cubicBezTo>
                    <a:pt x="97" y="178"/>
                    <a:pt x="98" y="176"/>
                    <a:pt x="97" y="179"/>
                  </a:cubicBezTo>
                  <a:cubicBezTo>
                    <a:pt x="96" y="182"/>
                    <a:pt x="95" y="182"/>
                    <a:pt x="95" y="182"/>
                  </a:cubicBezTo>
                  <a:cubicBezTo>
                    <a:pt x="95" y="182"/>
                    <a:pt x="95" y="182"/>
                    <a:pt x="95" y="183"/>
                  </a:cubicBezTo>
                  <a:cubicBezTo>
                    <a:pt x="95" y="183"/>
                    <a:pt x="96" y="184"/>
                    <a:pt x="97" y="185"/>
                  </a:cubicBezTo>
                  <a:cubicBezTo>
                    <a:pt x="99" y="186"/>
                    <a:pt x="100" y="187"/>
                    <a:pt x="100" y="187"/>
                  </a:cubicBezTo>
                  <a:cubicBezTo>
                    <a:pt x="100" y="187"/>
                    <a:pt x="99" y="187"/>
                    <a:pt x="98" y="187"/>
                  </a:cubicBezTo>
                  <a:cubicBezTo>
                    <a:pt x="96" y="188"/>
                    <a:pt x="95" y="188"/>
                    <a:pt x="94" y="189"/>
                  </a:cubicBezTo>
                  <a:cubicBezTo>
                    <a:pt x="94" y="189"/>
                    <a:pt x="93" y="190"/>
                    <a:pt x="92" y="190"/>
                  </a:cubicBezTo>
                  <a:cubicBezTo>
                    <a:pt x="91" y="190"/>
                    <a:pt x="88" y="189"/>
                    <a:pt x="87" y="190"/>
                  </a:cubicBezTo>
                  <a:cubicBezTo>
                    <a:pt x="86" y="190"/>
                    <a:pt x="85" y="190"/>
                    <a:pt x="84" y="191"/>
                  </a:cubicBezTo>
                  <a:cubicBezTo>
                    <a:pt x="84" y="191"/>
                    <a:pt x="84" y="192"/>
                    <a:pt x="84" y="192"/>
                  </a:cubicBezTo>
                  <a:cubicBezTo>
                    <a:pt x="84" y="192"/>
                    <a:pt x="83" y="193"/>
                    <a:pt x="84" y="193"/>
                  </a:cubicBezTo>
                  <a:cubicBezTo>
                    <a:pt x="85" y="193"/>
                    <a:pt x="89" y="193"/>
                    <a:pt x="89" y="193"/>
                  </a:cubicBezTo>
                  <a:cubicBezTo>
                    <a:pt x="90" y="193"/>
                    <a:pt x="90" y="194"/>
                    <a:pt x="90" y="194"/>
                  </a:cubicBezTo>
                  <a:cubicBezTo>
                    <a:pt x="88" y="194"/>
                    <a:pt x="88" y="194"/>
                    <a:pt x="88" y="194"/>
                  </a:cubicBezTo>
                  <a:cubicBezTo>
                    <a:pt x="88" y="194"/>
                    <a:pt x="86" y="194"/>
                    <a:pt x="85" y="194"/>
                  </a:cubicBezTo>
                  <a:cubicBezTo>
                    <a:pt x="85" y="194"/>
                    <a:pt x="82" y="195"/>
                    <a:pt x="82" y="195"/>
                  </a:cubicBezTo>
                  <a:cubicBezTo>
                    <a:pt x="82" y="195"/>
                    <a:pt x="80" y="197"/>
                    <a:pt x="80" y="198"/>
                  </a:cubicBezTo>
                  <a:cubicBezTo>
                    <a:pt x="80" y="198"/>
                    <a:pt x="80" y="199"/>
                    <a:pt x="81" y="201"/>
                  </a:cubicBezTo>
                  <a:cubicBezTo>
                    <a:pt x="83" y="202"/>
                    <a:pt x="83" y="203"/>
                    <a:pt x="83" y="204"/>
                  </a:cubicBezTo>
                  <a:cubicBezTo>
                    <a:pt x="83" y="204"/>
                    <a:pt x="83" y="204"/>
                    <a:pt x="83" y="205"/>
                  </a:cubicBezTo>
                  <a:cubicBezTo>
                    <a:pt x="82" y="205"/>
                    <a:pt x="80" y="207"/>
                    <a:pt x="80" y="207"/>
                  </a:cubicBezTo>
                  <a:cubicBezTo>
                    <a:pt x="80" y="207"/>
                    <a:pt x="80" y="207"/>
                    <a:pt x="80" y="209"/>
                  </a:cubicBezTo>
                  <a:cubicBezTo>
                    <a:pt x="79" y="210"/>
                    <a:pt x="77" y="213"/>
                    <a:pt x="79" y="213"/>
                  </a:cubicBezTo>
                  <a:cubicBezTo>
                    <a:pt x="81" y="214"/>
                    <a:pt x="80" y="215"/>
                    <a:pt x="82" y="214"/>
                  </a:cubicBezTo>
                  <a:cubicBezTo>
                    <a:pt x="85" y="213"/>
                    <a:pt x="82" y="212"/>
                    <a:pt x="86" y="213"/>
                  </a:cubicBezTo>
                  <a:cubicBezTo>
                    <a:pt x="90" y="214"/>
                    <a:pt x="91" y="213"/>
                    <a:pt x="92" y="213"/>
                  </a:cubicBezTo>
                  <a:cubicBezTo>
                    <a:pt x="93" y="212"/>
                    <a:pt x="93" y="212"/>
                    <a:pt x="94" y="211"/>
                  </a:cubicBezTo>
                  <a:cubicBezTo>
                    <a:pt x="94" y="211"/>
                    <a:pt x="92" y="210"/>
                    <a:pt x="95" y="210"/>
                  </a:cubicBezTo>
                  <a:cubicBezTo>
                    <a:pt x="98" y="209"/>
                    <a:pt x="98" y="209"/>
                    <a:pt x="98" y="209"/>
                  </a:cubicBezTo>
                  <a:cubicBezTo>
                    <a:pt x="98" y="209"/>
                    <a:pt x="96" y="206"/>
                    <a:pt x="98" y="208"/>
                  </a:cubicBezTo>
                  <a:cubicBezTo>
                    <a:pt x="101" y="210"/>
                    <a:pt x="101" y="211"/>
                    <a:pt x="101" y="211"/>
                  </a:cubicBezTo>
                  <a:cubicBezTo>
                    <a:pt x="99" y="213"/>
                    <a:pt x="99" y="213"/>
                    <a:pt x="99" y="213"/>
                  </a:cubicBezTo>
                  <a:cubicBezTo>
                    <a:pt x="99" y="214"/>
                    <a:pt x="99" y="214"/>
                    <a:pt x="99" y="214"/>
                  </a:cubicBezTo>
                  <a:cubicBezTo>
                    <a:pt x="99" y="214"/>
                    <a:pt x="97" y="214"/>
                    <a:pt x="96" y="216"/>
                  </a:cubicBezTo>
                  <a:cubicBezTo>
                    <a:pt x="95" y="218"/>
                    <a:pt x="92" y="221"/>
                    <a:pt x="92" y="222"/>
                  </a:cubicBezTo>
                  <a:cubicBezTo>
                    <a:pt x="92" y="222"/>
                    <a:pt x="93" y="221"/>
                    <a:pt x="91" y="223"/>
                  </a:cubicBezTo>
                  <a:cubicBezTo>
                    <a:pt x="88" y="225"/>
                    <a:pt x="87" y="225"/>
                    <a:pt x="85" y="226"/>
                  </a:cubicBezTo>
                  <a:cubicBezTo>
                    <a:pt x="84" y="228"/>
                    <a:pt x="84" y="227"/>
                    <a:pt x="83" y="228"/>
                  </a:cubicBezTo>
                  <a:cubicBezTo>
                    <a:pt x="83" y="229"/>
                    <a:pt x="82" y="230"/>
                    <a:pt x="82" y="230"/>
                  </a:cubicBezTo>
                  <a:cubicBezTo>
                    <a:pt x="81" y="232"/>
                    <a:pt x="81" y="232"/>
                    <a:pt x="81" y="232"/>
                  </a:cubicBezTo>
                  <a:cubicBezTo>
                    <a:pt x="78" y="233"/>
                    <a:pt x="78" y="233"/>
                    <a:pt x="78" y="233"/>
                  </a:cubicBezTo>
                  <a:cubicBezTo>
                    <a:pt x="75" y="232"/>
                    <a:pt x="75" y="232"/>
                    <a:pt x="75" y="232"/>
                  </a:cubicBezTo>
                  <a:cubicBezTo>
                    <a:pt x="73" y="234"/>
                    <a:pt x="73" y="234"/>
                    <a:pt x="73" y="234"/>
                  </a:cubicBezTo>
                  <a:cubicBezTo>
                    <a:pt x="73" y="234"/>
                    <a:pt x="70" y="233"/>
                    <a:pt x="69" y="233"/>
                  </a:cubicBezTo>
                  <a:cubicBezTo>
                    <a:pt x="68" y="234"/>
                    <a:pt x="67" y="235"/>
                    <a:pt x="67" y="235"/>
                  </a:cubicBezTo>
                  <a:cubicBezTo>
                    <a:pt x="67" y="235"/>
                    <a:pt x="66" y="235"/>
                    <a:pt x="66" y="237"/>
                  </a:cubicBezTo>
                  <a:cubicBezTo>
                    <a:pt x="66" y="238"/>
                    <a:pt x="65" y="241"/>
                    <a:pt x="65" y="241"/>
                  </a:cubicBezTo>
                  <a:cubicBezTo>
                    <a:pt x="63" y="243"/>
                    <a:pt x="63" y="243"/>
                    <a:pt x="63" y="243"/>
                  </a:cubicBezTo>
                  <a:cubicBezTo>
                    <a:pt x="63" y="243"/>
                    <a:pt x="62" y="245"/>
                    <a:pt x="64" y="244"/>
                  </a:cubicBezTo>
                  <a:cubicBezTo>
                    <a:pt x="66" y="243"/>
                    <a:pt x="67" y="242"/>
                    <a:pt x="68" y="241"/>
                  </a:cubicBezTo>
                  <a:cubicBezTo>
                    <a:pt x="68" y="241"/>
                    <a:pt x="70" y="240"/>
                    <a:pt x="70" y="240"/>
                  </a:cubicBezTo>
                  <a:cubicBezTo>
                    <a:pt x="70" y="242"/>
                    <a:pt x="70" y="242"/>
                    <a:pt x="70" y="242"/>
                  </a:cubicBezTo>
                  <a:cubicBezTo>
                    <a:pt x="69" y="246"/>
                    <a:pt x="69" y="246"/>
                    <a:pt x="69" y="246"/>
                  </a:cubicBezTo>
                  <a:cubicBezTo>
                    <a:pt x="68" y="247"/>
                    <a:pt x="68" y="247"/>
                    <a:pt x="68" y="247"/>
                  </a:cubicBezTo>
                  <a:cubicBezTo>
                    <a:pt x="67" y="248"/>
                    <a:pt x="67" y="248"/>
                    <a:pt x="67" y="248"/>
                  </a:cubicBezTo>
                  <a:cubicBezTo>
                    <a:pt x="67" y="248"/>
                    <a:pt x="65" y="252"/>
                    <a:pt x="67" y="252"/>
                  </a:cubicBezTo>
                  <a:cubicBezTo>
                    <a:pt x="69" y="251"/>
                    <a:pt x="68" y="251"/>
                    <a:pt x="70" y="250"/>
                  </a:cubicBezTo>
                  <a:cubicBezTo>
                    <a:pt x="72" y="250"/>
                    <a:pt x="71" y="249"/>
                    <a:pt x="75" y="248"/>
                  </a:cubicBezTo>
                  <a:cubicBezTo>
                    <a:pt x="78" y="248"/>
                    <a:pt x="78" y="246"/>
                    <a:pt x="78" y="245"/>
                  </a:cubicBezTo>
                  <a:cubicBezTo>
                    <a:pt x="78" y="245"/>
                    <a:pt x="78" y="244"/>
                    <a:pt x="78" y="243"/>
                  </a:cubicBezTo>
                  <a:cubicBezTo>
                    <a:pt x="78" y="242"/>
                    <a:pt x="76" y="241"/>
                    <a:pt x="79" y="240"/>
                  </a:cubicBezTo>
                  <a:cubicBezTo>
                    <a:pt x="81" y="240"/>
                    <a:pt x="80" y="241"/>
                    <a:pt x="81" y="240"/>
                  </a:cubicBezTo>
                  <a:cubicBezTo>
                    <a:pt x="82" y="239"/>
                    <a:pt x="82" y="241"/>
                    <a:pt x="82" y="238"/>
                  </a:cubicBezTo>
                  <a:cubicBezTo>
                    <a:pt x="82" y="236"/>
                    <a:pt x="82" y="236"/>
                    <a:pt x="84" y="235"/>
                  </a:cubicBezTo>
                  <a:cubicBezTo>
                    <a:pt x="86" y="233"/>
                    <a:pt x="85" y="234"/>
                    <a:pt x="86" y="233"/>
                  </a:cubicBezTo>
                  <a:cubicBezTo>
                    <a:pt x="87" y="232"/>
                    <a:pt x="86" y="232"/>
                    <a:pt x="87" y="231"/>
                  </a:cubicBezTo>
                  <a:cubicBezTo>
                    <a:pt x="89" y="230"/>
                    <a:pt x="89" y="230"/>
                    <a:pt x="89" y="230"/>
                  </a:cubicBezTo>
                  <a:cubicBezTo>
                    <a:pt x="89" y="229"/>
                    <a:pt x="92" y="227"/>
                    <a:pt x="92" y="227"/>
                  </a:cubicBezTo>
                  <a:cubicBezTo>
                    <a:pt x="92" y="225"/>
                    <a:pt x="92" y="225"/>
                    <a:pt x="92" y="225"/>
                  </a:cubicBezTo>
                  <a:cubicBezTo>
                    <a:pt x="96" y="223"/>
                    <a:pt x="96" y="223"/>
                    <a:pt x="96" y="223"/>
                  </a:cubicBezTo>
                  <a:cubicBezTo>
                    <a:pt x="96" y="223"/>
                    <a:pt x="97" y="222"/>
                    <a:pt x="97" y="223"/>
                  </a:cubicBezTo>
                  <a:cubicBezTo>
                    <a:pt x="96" y="224"/>
                    <a:pt x="95" y="226"/>
                    <a:pt x="95" y="226"/>
                  </a:cubicBezTo>
                  <a:cubicBezTo>
                    <a:pt x="95" y="228"/>
                    <a:pt x="95" y="228"/>
                    <a:pt x="95" y="228"/>
                  </a:cubicBezTo>
                  <a:cubicBezTo>
                    <a:pt x="92" y="230"/>
                    <a:pt x="92" y="230"/>
                    <a:pt x="92" y="230"/>
                  </a:cubicBezTo>
                  <a:cubicBezTo>
                    <a:pt x="92" y="230"/>
                    <a:pt x="94" y="231"/>
                    <a:pt x="93" y="232"/>
                  </a:cubicBezTo>
                  <a:cubicBezTo>
                    <a:pt x="92" y="233"/>
                    <a:pt x="90" y="234"/>
                    <a:pt x="90" y="234"/>
                  </a:cubicBezTo>
                  <a:cubicBezTo>
                    <a:pt x="90" y="236"/>
                    <a:pt x="90" y="236"/>
                    <a:pt x="90" y="236"/>
                  </a:cubicBezTo>
                  <a:cubicBezTo>
                    <a:pt x="91" y="237"/>
                    <a:pt x="91" y="237"/>
                    <a:pt x="91" y="237"/>
                  </a:cubicBezTo>
                  <a:cubicBezTo>
                    <a:pt x="89" y="241"/>
                    <a:pt x="89" y="241"/>
                    <a:pt x="89" y="241"/>
                  </a:cubicBezTo>
                  <a:cubicBezTo>
                    <a:pt x="91" y="243"/>
                    <a:pt x="91" y="243"/>
                    <a:pt x="91" y="243"/>
                  </a:cubicBezTo>
                  <a:cubicBezTo>
                    <a:pt x="92" y="245"/>
                    <a:pt x="92" y="245"/>
                    <a:pt x="92" y="245"/>
                  </a:cubicBezTo>
                  <a:cubicBezTo>
                    <a:pt x="92" y="245"/>
                    <a:pt x="91" y="246"/>
                    <a:pt x="90" y="247"/>
                  </a:cubicBezTo>
                  <a:cubicBezTo>
                    <a:pt x="89" y="247"/>
                    <a:pt x="87" y="250"/>
                    <a:pt x="87" y="250"/>
                  </a:cubicBezTo>
                  <a:cubicBezTo>
                    <a:pt x="85" y="253"/>
                    <a:pt x="85" y="253"/>
                    <a:pt x="85" y="253"/>
                  </a:cubicBezTo>
                  <a:cubicBezTo>
                    <a:pt x="83" y="256"/>
                    <a:pt x="83" y="256"/>
                    <a:pt x="83" y="256"/>
                  </a:cubicBezTo>
                  <a:cubicBezTo>
                    <a:pt x="83" y="259"/>
                    <a:pt x="83" y="259"/>
                    <a:pt x="83" y="259"/>
                  </a:cubicBezTo>
                  <a:cubicBezTo>
                    <a:pt x="82" y="263"/>
                    <a:pt x="82" y="263"/>
                    <a:pt x="82" y="263"/>
                  </a:cubicBezTo>
                  <a:cubicBezTo>
                    <a:pt x="80" y="264"/>
                    <a:pt x="80" y="264"/>
                    <a:pt x="80" y="264"/>
                  </a:cubicBezTo>
                  <a:cubicBezTo>
                    <a:pt x="80" y="264"/>
                    <a:pt x="79" y="267"/>
                    <a:pt x="81" y="267"/>
                  </a:cubicBezTo>
                  <a:cubicBezTo>
                    <a:pt x="83" y="268"/>
                    <a:pt x="83" y="268"/>
                    <a:pt x="84" y="268"/>
                  </a:cubicBezTo>
                  <a:cubicBezTo>
                    <a:pt x="86" y="268"/>
                    <a:pt x="85" y="268"/>
                    <a:pt x="86" y="268"/>
                  </a:cubicBezTo>
                  <a:cubicBezTo>
                    <a:pt x="87" y="268"/>
                    <a:pt x="89" y="268"/>
                    <a:pt x="89" y="266"/>
                  </a:cubicBezTo>
                  <a:cubicBezTo>
                    <a:pt x="89" y="264"/>
                    <a:pt x="89" y="262"/>
                    <a:pt x="89" y="261"/>
                  </a:cubicBezTo>
                  <a:cubicBezTo>
                    <a:pt x="89" y="261"/>
                    <a:pt x="91" y="258"/>
                    <a:pt x="91" y="258"/>
                  </a:cubicBezTo>
                  <a:cubicBezTo>
                    <a:pt x="91" y="254"/>
                    <a:pt x="91" y="254"/>
                    <a:pt x="91" y="254"/>
                  </a:cubicBezTo>
                  <a:cubicBezTo>
                    <a:pt x="91" y="254"/>
                    <a:pt x="91" y="253"/>
                    <a:pt x="93" y="251"/>
                  </a:cubicBezTo>
                  <a:cubicBezTo>
                    <a:pt x="95" y="250"/>
                    <a:pt x="94" y="250"/>
                    <a:pt x="95" y="250"/>
                  </a:cubicBezTo>
                  <a:cubicBezTo>
                    <a:pt x="96" y="249"/>
                    <a:pt x="96" y="248"/>
                    <a:pt x="96" y="247"/>
                  </a:cubicBezTo>
                  <a:cubicBezTo>
                    <a:pt x="97" y="246"/>
                    <a:pt x="97" y="246"/>
                    <a:pt x="97" y="246"/>
                  </a:cubicBezTo>
                  <a:cubicBezTo>
                    <a:pt x="98" y="244"/>
                    <a:pt x="98" y="244"/>
                    <a:pt x="98" y="244"/>
                  </a:cubicBezTo>
                  <a:cubicBezTo>
                    <a:pt x="98" y="236"/>
                    <a:pt x="98" y="236"/>
                    <a:pt x="98" y="236"/>
                  </a:cubicBezTo>
                  <a:cubicBezTo>
                    <a:pt x="98" y="236"/>
                    <a:pt x="98" y="234"/>
                    <a:pt x="99" y="234"/>
                  </a:cubicBezTo>
                  <a:cubicBezTo>
                    <a:pt x="100" y="234"/>
                    <a:pt x="101" y="234"/>
                    <a:pt x="101" y="234"/>
                  </a:cubicBezTo>
                  <a:cubicBezTo>
                    <a:pt x="101" y="234"/>
                    <a:pt x="101" y="235"/>
                    <a:pt x="101" y="237"/>
                  </a:cubicBezTo>
                  <a:cubicBezTo>
                    <a:pt x="100" y="239"/>
                    <a:pt x="101" y="242"/>
                    <a:pt x="101" y="242"/>
                  </a:cubicBezTo>
                  <a:cubicBezTo>
                    <a:pt x="108" y="248"/>
                    <a:pt x="108" y="248"/>
                    <a:pt x="108" y="248"/>
                  </a:cubicBezTo>
                  <a:cubicBezTo>
                    <a:pt x="108" y="248"/>
                    <a:pt x="111" y="253"/>
                    <a:pt x="111" y="254"/>
                  </a:cubicBezTo>
                  <a:cubicBezTo>
                    <a:pt x="111" y="254"/>
                    <a:pt x="116" y="258"/>
                    <a:pt x="116" y="258"/>
                  </a:cubicBezTo>
                  <a:cubicBezTo>
                    <a:pt x="116" y="258"/>
                    <a:pt x="117" y="259"/>
                    <a:pt x="116" y="260"/>
                  </a:cubicBezTo>
                  <a:cubicBezTo>
                    <a:pt x="116" y="261"/>
                    <a:pt x="117" y="262"/>
                    <a:pt x="117" y="263"/>
                  </a:cubicBezTo>
                  <a:cubicBezTo>
                    <a:pt x="116" y="264"/>
                    <a:pt x="115" y="267"/>
                    <a:pt x="115" y="267"/>
                  </a:cubicBezTo>
                  <a:cubicBezTo>
                    <a:pt x="113" y="268"/>
                    <a:pt x="113" y="268"/>
                    <a:pt x="113" y="268"/>
                  </a:cubicBezTo>
                  <a:cubicBezTo>
                    <a:pt x="110" y="271"/>
                    <a:pt x="110" y="271"/>
                    <a:pt x="110" y="271"/>
                  </a:cubicBezTo>
                  <a:cubicBezTo>
                    <a:pt x="109" y="275"/>
                    <a:pt x="109" y="275"/>
                    <a:pt x="109" y="275"/>
                  </a:cubicBezTo>
                  <a:cubicBezTo>
                    <a:pt x="107" y="278"/>
                    <a:pt x="107" y="278"/>
                    <a:pt x="107" y="278"/>
                  </a:cubicBezTo>
                  <a:cubicBezTo>
                    <a:pt x="103" y="280"/>
                    <a:pt x="103" y="280"/>
                    <a:pt x="103" y="280"/>
                  </a:cubicBezTo>
                  <a:cubicBezTo>
                    <a:pt x="98" y="285"/>
                    <a:pt x="98" y="285"/>
                    <a:pt x="98" y="285"/>
                  </a:cubicBezTo>
                  <a:cubicBezTo>
                    <a:pt x="96" y="289"/>
                    <a:pt x="96" y="289"/>
                    <a:pt x="96" y="289"/>
                  </a:cubicBezTo>
                  <a:cubicBezTo>
                    <a:pt x="93" y="293"/>
                    <a:pt x="93" y="293"/>
                    <a:pt x="93" y="293"/>
                  </a:cubicBezTo>
                  <a:cubicBezTo>
                    <a:pt x="93" y="296"/>
                    <a:pt x="93" y="296"/>
                    <a:pt x="93" y="296"/>
                  </a:cubicBezTo>
                  <a:cubicBezTo>
                    <a:pt x="93" y="296"/>
                    <a:pt x="95" y="300"/>
                    <a:pt x="96" y="300"/>
                  </a:cubicBezTo>
                  <a:cubicBezTo>
                    <a:pt x="96" y="300"/>
                    <a:pt x="97" y="301"/>
                    <a:pt x="97" y="301"/>
                  </a:cubicBezTo>
                  <a:cubicBezTo>
                    <a:pt x="98" y="306"/>
                    <a:pt x="98" y="306"/>
                    <a:pt x="98" y="306"/>
                  </a:cubicBezTo>
                  <a:cubicBezTo>
                    <a:pt x="98" y="306"/>
                    <a:pt x="98" y="309"/>
                    <a:pt x="99" y="309"/>
                  </a:cubicBezTo>
                  <a:cubicBezTo>
                    <a:pt x="100" y="308"/>
                    <a:pt x="101" y="305"/>
                    <a:pt x="101" y="305"/>
                  </a:cubicBezTo>
                  <a:cubicBezTo>
                    <a:pt x="101" y="305"/>
                    <a:pt x="99" y="303"/>
                    <a:pt x="99" y="301"/>
                  </a:cubicBezTo>
                  <a:cubicBezTo>
                    <a:pt x="99" y="299"/>
                    <a:pt x="101" y="296"/>
                    <a:pt x="101" y="296"/>
                  </a:cubicBezTo>
                  <a:cubicBezTo>
                    <a:pt x="103" y="295"/>
                    <a:pt x="103" y="295"/>
                    <a:pt x="103" y="295"/>
                  </a:cubicBezTo>
                  <a:cubicBezTo>
                    <a:pt x="103" y="295"/>
                    <a:pt x="102" y="295"/>
                    <a:pt x="103" y="296"/>
                  </a:cubicBezTo>
                  <a:cubicBezTo>
                    <a:pt x="104" y="298"/>
                    <a:pt x="104" y="297"/>
                    <a:pt x="105" y="298"/>
                  </a:cubicBezTo>
                  <a:cubicBezTo>
                    <a:pt x="105" y="299"/>
                    <a:pt x="108" y="302"/>
                    <a:pt x="108" y="302"/>
                  </a:cubicBezTo>
                  <a:cubicBezTo>
                    <a:pt x="108" y="302"/>
                    <a:pt x="111" y="305"/>
                    <a:pt x="112" y="306"/>
                  </a:cubicBezTo>
                  <a:cubicBezTo>
                    <a:pt x="113" y="307"/>
                    <a:pt x="114" y="309"/>
                    <a:pt x="115" y="309"/>
                  </a:cubicBezTo>
                  <a:cubicBezTo>
                    <a:pt x="116" y="308"/>
                    <a:pt x="117" y="309"/>
                    <a:pt x="117" y="307"/>
                  </a:cubicBezTo>
                  <a:cubicBezTo>
                    <a:pt x="117" y="305"/>
                    <a:pt x="118" y="305"/>
                    <a:pt x="118" y="303"/>
                  </a:cubicBezTo>
                  <a:cubicBezTo>
                    <a:pt x="117" y="302"/>
                    <a:pt x="117" y="299"/>
                    <a:pt x="117" y="299"/>
                  </a:cubicBezTo>
                  <a:cubicBezTo>
                    <a:pt x="117" y="299"/>
                    <a:pt x="117" y="298"/>
                    <a:pt x="118" y="298"/>
                  </a:cubicBezTo>
                  <a:cubicBezTo>
                    <a:pt x="120" y="298"/>
                    <a:pt x="120" y="300"/>
                    <a:pt x="120" y="300"/>
                  </a:cubicBezTo>
                  <a:cubicBezTo>
                    <a:pt x="120" y="300"/>
                    <a:pt x="121" y="303"/>
                    <a:pt x="122" y="304"/>
                  </a:cubicBezTo>
                  <a:cubicBezTo>
                    <a:pt x="123" y="304"/>
                    <a:pt x="124" y="304"/>
                    <a:pt x="125" y="305"/>
                  </a:cubicBezTo>
                  <a:cubicBezTo>
                    <a:pt x="126" y="307"/>
                    <a:pt x="131" y="308"/>
                    <a:pt x="131" y="308"/>
                  </a:cubicBezTo>
                  <a:cubicBezTo>
                    <a:pt x="131" y="308"/>
                    <a:pt x="132" y="307"/>
                    <a:pt x="133" y="306"/>
                  </a:cubicBezTo>
                  <a:cubicBezTo>
                    <a:pt x="133" y="305"/>
                    <a:pt x="135" y="305"/>
                    <a:pt x="135" y="305"/>
                  </a:cubicBezTo>
                  <a:cubicBezTo>
                    <a:pt x="135" y="305"/>
                    <a:pt x="134" y="303"/>
                    <a:pt x="137" y="304"/>
                  </a:cubicBezTo>
                  <a:cubicBezTo>
                    <a:pt x="139" y="304"/>
                    <a:pt x="140" y="305"/>
                    <a:pt x="140" y="304"/>
                  </a:cubicBezTo>
                  <a:cubicBezTo>
                    <a:pt x="141" y="303"/>
                    <a:pt x="143" y="299"/>
                    <a:pt x="143" y="299"/>
                  </a:cubicBezTo>
                  <a:cubicBezTo>
                    <a:pt x="143" y="299"/>
                    <a:pt x="142" y="296"/>
                    <a:pt x="145" y="297"/>
                  </a:cubicBezTo>
                  <a:cubicBezTo>
                    <a:pt x="147" y="299"/>
                    <a:pt x="158" y="301"/>
                    <a:pt x="158" y="301"/>
                  </a:cubicBezTo>
                  <a:cubicBezTo>
                    <a:pt x="157" y="303"/>
                    <a:pt x="157" y="303"/>
                    <a:pt x="157" y="303"/>
                  </a:cubicBezTo>
                  <a:cubicBezTo>
                    <a:pt x="153" y="302"/>
                    <a:pt x="153" y="302"/>
                    <a:pt x="153" y="302"/>
                  </a:cubicBezTo>
                  <a:cubicBezTo>
                    <a:pt x="150" y="303"/>
                    <a:pt x="150" y="303"/>
                    <a:pt x="150" y="303"/>
                  </a:cubicBezTo>
                  <a:cubicBezTo>
                    <a:pt x="150" y="303"/>
                    <a:pt x="149" y="303"/>
                    <a:pt x="148" y="305"/>
                  </a:cubicBezTo>
                  <a:cubicBezTo>
                    <a:pt x="148" y="306"/>
                    <a:pt x="148" y="307"/>
                    <a:pt x="147" y="308"/>
                  </a:cubicBezTo>
                  <a:cubicBezTo>
                    <a:pt x="147" y="309"/>
                    <a:pt x="146" y="310"/>
                    <a:pt x="145" y="310"/>
                  </a:cubicBezTo>
                  <a:cubicBezTo>
                    <a:pt x="145" y="311"/>
                    <a:pt x="141" y="314"/>
                    <a:pt x="141" y="314"/>
                  </a:cubicBezTo>
                  <a:cubicBezTo>
                    <a:pt x="139" y="317"/>
                    <a:pt x="139" y="317"/>
                    <a:pt x="139" y="317"/>
                  </a:cubicBezTo>
                  <a:cubicBezTo>
                    <a:pt x="137" y="322"/>
                    <a:pt x="137" y="322"/>
                    <a:pt x="137" y="322"/>
                  </a:cubicBezTo>
                  <a:cubicBezTo>
                    <a:pt x="137" y="322"/>
                    <a:pt x="137" y="326"/>
                    <a:pt x="138" y="326"/>
                  </a:cubicBezTo>
                  <a:cubicBezTo>
                    <a:pt x="139" y="327"/>
                    <a:pt x="141" y="330"/>
                    <a:pt x="141" y="330"/>
                  </a:cubicBezTo>
                  <a:cubicBezTo>
                    <a:pt x="141" y="330"/>
                    <a:pt x="141" y="332"/>
                    <a:pt x="141" y="333"/>
                  </a:cubicBezTo>
                  <a:cubicBezTo>
                    <a:pt x="141" y="334"/>
                    <a:pt x="141" y="335"/>
                    <a:pt x="142" y="337"/>
                  </a:cubicBezTo>
                  <a:cubicBezTo>
                    <a:pt x="143" y="338"/>
                    <a:pt x="144" y="342"/>
                    <a:pt x="144" y="342"/>
                  </a:cubicBezTo>
                  <a:cubicBezTo>
                    <a:pt x="145" y="342"/>
                    <a:pt x="145" y="342"/>
                    <a:pt x="145" y="342"/>
                  </a:cubicBezTo>
                  <a:cubicBezTo>
                    <a:pt x="145" y="345"/>
                    <a:pt x="145" y="345"/>
                    <a:pt x="145" y="345"/>
                  </a:cubicBezTo>
                  <a:cubicBezTo>
                    <a:pt x="145" y="345"/>
                    <a:pt x="145" y="348"/>
                    <a:pt x="146" y="348"/>
                  </a:cubicBezTo>
                  <a:cubicBezTo>
                    <a:pt x="148" y="348"/>
                    <a:pt x="151" y="346"/>
                    <a:pt x="151" y="346"/>
                  </a:cubicBezTo>
                  <a:cubicBezTo>
                    <a:pt x="159" y="344"/>
                    <a:pt x="159" y="344"/>
                    <a:pt x="159" y="344"/>
                  </a:cubicBezTo>
                  <a:cubicBezTo>
                    <a:pt x="159" y="344"/>
                    <a:pt x="158" y="348"/>
                    <a:pt x="158" y="349"/>
                  </a:cubicBezTo>
                  <a:cubicBezTo>
                    <a:pt x="158" y="350"/>
                    <a:pt x="156" y="350"/>
                    <a:pt x="155" y="351"/>
                  </a:cubicBezTo>
                  <a:cubicBezTo>
                    <a:pt x="155" y="352"/>
                    <a:pt x="155" y="353"/>
                    <a:pt x="155" y="353"/>
                  </a:cubicBezTo>
                  <a:cubicBezTo>
                    <a:pt x="155" y="353"/>
                    <a:pt x="154" y="356"/>
                    <a:pt x="153" y="356"/>
                  </a:cubicBezTo>
                  <a:cubicBezTo>
                    <a:pt x="151" y="356"/>
                    <a:pt x="149" y="357"/>
                    <a:pt x="149" y="357"/>
                  </a:cubicBezTo>
                  <a:cubicBezTo>
                    <a:pt x="149" y="357"/>
                    <a:pt x="148" y="355"/>
                    <a:pt x="148" y="358"/>
                  </a:cubicBezTo>
                  <a:cubicBezTo>
                    <a:pt x="147" y="360"/>
                    <a:pt x="146" y="362"/>
                    <a:pt x="146" y="363"/>
                  </a:cubicBezTo>
                  <a:cubicBezTo>
                    <a:pt x="146" y="364"/>
                    <a:pt x="144" y="365"/>
                    <a:pt x="147" y="366"/>
                  </a:cubicBezTo>
                  <a:cubicBezTo>
                    <a:pt x="149" y="366"/>
                    <a:pt x="149" y="369"/>
                    <a:pt x="149" y="369"/>
                  </a:cubicBezTo>
                  <a:cubicBezTo>
                    <a:pt x="149" y="369"/>
                    <a:pt x="147" y="371"/>
                    <a:pt x="146" y="372"/>
                  </a:cubicBezTo>
                  <a:cubicBezTo>
                    <a:pt x="145" y="373"/>
                    <a:pt x="144" y="372"/>
                    <a:pt x="144" y="373"/>
                  </a:cubicBezTo>
                  <a:cubicBezTo>
                    <a:pt x="144" y="374"/>
                    <a:pt x="146" y="379"/>
                    <a:pt x="146" y="379"/>
                  </a:cubicBezTo>
                  <a:cubicBezTo>
                    <a:pt x="146" y="379"/>
                    <a:pt x="146" y="382"/>
                    <a:pt x="144" y="382"/>
                  </a:cubicBezTo>
                  <a:cubicBezTo>
                    <a:pt x="142" y="382"/>
                    <a:pt x="142" y="382"/>
                    <a:pt x="141" y="382"/>
                  </a:cubicBezTo>
                  <a:cubicBezTo>
                    <a:pt x="140" y="382"/>
                    <a:pt x="139" y="382"/>
                    <a:pt x="139" y="382"/>
                  </a:cubicBezTo>
                  <a:cubicBezTo>
                    <a:pt x="139" y="382"/>
                    <a:pt x="140" y="383"/>
                    <a:pt x="140" y="385"/>
                  </a:cubicBezTo>
                  <a:cubicBezTo>
                    <a:pt x="140" y="387"/>
                    <a:pt x="140" y="389"/>
                    <a:pt x="140" y="389"/>
                  </a:cubicBezTo>
                  <a:cubicBezTo>
                    <a:pt x="137" y="388"/>
                    <a:pt x="137" y="388"/>
                    <a:pt x="137" y="388"/>
                  </a:cubicBezTo>
                  <a:cubicBezTo>
                    <a:pt x="134" y="385"/>
                    <a:pt x="134" y="385"/>
                    <a:pt x="134" y="385"/>
                  </a:cubicBezTo>
                  <a:cubicBezTo>
                    <a:pt x="134" y="385"/>
                    <a:pt x="131" y="385"/>
                    <a:pt x="130" y="385"/>
                  </a:cubicBezTo>
                  <a:cubicBezTo>
                    <a:pt x="129" y="386"/>
                    <a:pt x="126" y="386"/>
                    <a:pt x="126" y="386"/>
                  </a:cubicBezTo>
                  <a:cubicBezTo>
                    <a:pt x="126" y="386"/>
                    <a:pt x="121" y="384"/>
                    <a:pt x="120" y="383"/>
                  </a:cubicBezTo>
                  <a:cubicBezTo>
                    <a:pt x="120" y="382"/>
                    <a:pt x="120" y="382"/>
                    <a:pt x="119" y="383"/>
                  </a:cubicBezTo>
                  <a:cubicBezTo>
                    <a:pt x="119" y="383"/>
                    <a:pt x="120" y="383"/>
                    <a:pt x="119" y="383"/>
                  </a:cubicBezTo>
                  <a:cubicBezTo>
                    <a:pt x="118" y="384"/>
                    <a:pt x="120" y="384"/>
                    <a:pt x="116" y="384"/>
                  </a:cubicBezTo>
                  <a:cubicBezTo>
                    <a:pt x="112" y="385"/>
                    <a:pt x="108" y="386"/>
                    <a:pt x="108" y="386"/>
                  </a:cubicBezTo>
                  <a:cubicBezTo>
                    <a:pt x="108" y="386"/>
                    <a:pt x="111" y="383"/>
                    <a:pt x="110" y="382"/>
                  </a:cubicBezTo>
                  <a:cubicBezTo>
                    <a:pt x="109" y="381"/>
                    <a:pt x="110" y="382"/>
                    <a:pt x="108" y="381"/>
                  </a:cubicBezTo>
                  <a:cubicBezTo>
                    <a:pt x="107" y="380"/>
                    <a:pt x="105" y="378"/>
                    <a:pt x="105" y="377"/>
                  </a:cubicBezTo>
                  <a:cubicBezTo>
                    <a:pt x="105" y="376"/>
                    <a:pt x="105" y="374"/>
                    <a:pt x="103" y="374"/>
                  </a:cubicBezTo>
                  <a:cubicBezTo>
                    <a:pt x="102" y="374"/>
                    <a:pt x="101" y="372"/>
                    <a:pt x="99" y="374"/>
                  </a:cubicBezTo>
                  <a:cubicBezTo>
                    <a:pt x="98" y="375"/>
                    <a:pt x="97" y="375"/>
                    <a:pt x="97" y="376"/>
                  </a:cubicBezTo>
                  <a:cubicBezTo>
                    <a:pt x="96" y="377"/>
                    <a:pt x="92" y="378"/>
                    <a:pt x="92" y="378"/>
                  </a:cubicBezTo>
                  <a:cubicBezTo>
                    <a:pt x="92" y="378"/>
                    <a:pt x="95" y="382"/>
                    <a:pt x="95" y="383"/>
                  </a:cubicBezTo>
                  <a:cubicBezTo>
                    <a:pt x="95" y="384"/>
                    <a:pt x="97" y="388"/>
                    <a:pt x="97" y="388"/>
                  </a:cubicBezTo>
                  <a:cubicBezTo>
                    <a:pt x="104" y="388"/>
                    <a:pt x="104" y="388"/>
                    <a:pt x="104" y="388"/>
                  </a:cubicBezTo>
                  <a:cubicBezTo>
                    <a:pt x="104" y="388"/>
                    <a:pt x="99" y="390"/>
                    <a:pt x="99" y="392"/>
                  </a:cubicBezTo>
                  <a:cubicBezTo>
                    <a:pt x="98" y="393"/>
                    <a:pt x="98" y="394"/>
                    <a:pt x="97" y="395"/>
                  </a:cubicBezTo>
                  <a:cubicBezTo>
                    <a:pt x="96" y="396"/>
                    <a:pt x="96" y="397"/>
                    <a:pt x="94" y="398"/>
                  </a:cubicBezTo>
                  <a:cubicBezTo>
                    <a:pt x="91" y="398"/>
                    <a:pt x="88" y="399"/>
                    <a:pt x="86" y="400"/>
                  </a:cubicBezTo>
                  <a:cubicBezTo>
                    <a:pt x="85" y="401"/>
                    <a:pt x="84" y="401"/>
                    <a:pt x="84" y="402"/>
                  </a:cubicBezTo>
                  <a:cubicBezTo>
                    <a:pt x="84" y="404"/>
                    <a:pt x="78" y="403"/>
                    <a:pt x="84" y="405"/>
                  </a:cubicBezTo>
                  <a:cubicBezTo>
                    <a:pt x="90" y="406"/>
                    <a:pt x="91" y="407"/>
                    <a:pt x="91" y="407"/>
                  </a:cubicBezTo>
                  <a:cubicBezTo>
                    <a:pt x="91" y="407"/>
                    <a:pt x="94" y="404"/>
                    <a:pt x="95" y="403"/>
                  </a:cubicBezTo>
                  <a:cubicBezTo>
                    <a:pt x="97" y="401"/>
                    <a:pt x="97" y="401"/>
                    <a:pt x="101" y="401"/>
                  </a:cubicBezTo>
                  <a:cubicBezTo>
                    <a:pt x="105" y="402"/>
                    <a:pt x="105" y="401"/>
                    <a:pt x="105" y="402"/>
                  </a:cubicBezTo>
                  <a:cubicBezTo>
                    <a:pt x="105" y="404"/>
                    <a:pt x="105" y="405"/>
                    <a:pt x="105" y="407"/>
                  </a:cubicBezTo>
                  <a:cubicBezTo>
                    <a:pt x="104" y="409"/>
                    <a:pt x="102" y="410"/>
                    <a:pt x="104" y="413"/>
                  </a:cubicBezTo>
                  <a:cubicBezTo>
                    <a:pt x="106" y="415"/>
                    <a:pt x="103" y="417"/>
                    <a:pt x="103" y="418"/>
                  </a:cubicBezTo>
                  <a:cubicBezTo>
                    <a:pt x="103" y="418"/>
                    <a:pt x="101" y="421"/>
                    <a:pt x="102" y="421"/>
                  </a:cubicBezTo>
                  <a:cubicBezTo>
                    <a:pt x="103" y="422"/>
                    <a:pt x="103" y="422"/>
                    <a:pt x="103" y="422"/>
                  </a:cubicBezTo>
                  <a:cubicBezTo>
                    <a:pt x="103" y="422"/>
                    <a:pt x="101" y="427"/>
                    <a:pt x="101" y="428"/>
                  </a:cubicBezTo>
                  <a:cubicBezTo>
                    <a:pt x="101" y="428"/>
                    <a:pt x="98" y="434"/>
                    <a:pt x="97" y="434"/>
                  </a:cubicBezTo>
                  <a:cubicBezTo>
                    <a:pt x="96" y="435"/>
                    <a:pt x="98" y="435"/>
                    <a:pt x="92" y="437"/>
                  </a:cubicBezTo>
                  <a:cubicBezTo>
                    <a:pt x="86" y="438"/>
                    <a:pt x="83" y="439"/>
                    <a:pt x="83" y="439"/>
                  </a:cubicBezTo>
                  <a:cubicBezTo>
                    <a:pt x="78" y="441"/>
                    <a:pt x="78" y="441"/>
                    <a:pt x="78" y="441"/>
                  </a:cubicBezTo>
                  <a:cubicBezTo>
                    <a:pt x="74" y="444"/>
                    <a:pt x="74" y="444"/>
                    <a:pt x="74" y="444"/>
                  </a:cubicBezTo>
                  <a:cubicBezTo>
                    <a:pt x="71" y="444"/>
                    <a:pt x="71" y="444"/>
                    <a:pt x="71" y="444"/>
                  </a:cubicBezTo>
                  <a:cubicBezTo>
                    <a:pt x="66" y="443"/>
                    <a:pt x="66" y="443"/>
                    <a:pt x="66" y="443"/>
                  </a:cubicBezTo>
                  <a:cubicBezTo>
                    <a:pt x="66" y="443"/>
                    <a:pt x="61" y="446"/>
                    <a:pt x="61" y="447"/>
                  </a:cubicBezTo>
                  <a:cubicBezTo>
                    <a:pt x="61" y="447"/>
                    <a:pt x="58" y="448"/>
                    <a:pt x="57" y="449"/>
                  </a:cubicBezTo>
                  <a:cubicBezTo>
                    <a:pt x="57" y="450"/>
                    <a:pt x="62" y="452"/>
                    <a:pt x="62" y="452"/>
                  </a:cubicBezTo>
                  <a:cubicBezTo>
                    <a:pt x="63" y="455"/>
                    <a:pt x="63" y="455"/>
                    <a:pt x="63" y="455"/>
                  </a:cubicBezTo>
                  <a:cubicBezTo>
                    <a:pt x="61" y="455"/>
                    <a:pt x="61" y="455"/>
                    <a:pt x="61" y="455"/>
                  </a:cubicBezTo>
                  <a:cubicBezTo>
                    <a:pt x="57" y="456"/>
                    <a:pt x="57" y="456"/>
                    <a:pt x="57" y="456"/>
                  </a:cubicBezTo>
                  <a:cubicBezTo>
                    <a:pt x="57" y="458"/>
                    <a:pt x="57" y="458"/>
                    <a:pt x="57" y="458"/>
                  </a:cubicBezTo>
                  <a:cubicBezTo>
                    <a:pt x="59" y="459"/>
                    <a:pt x="59" y="459"/>
                    <a:pt x="59" y="459"/>
                  </a:cubicBezTo>
                  <a:cubicBezTo>
                    <a:pt x="59" y="459"/>
                    <a:pt x="60" y="460"/>
                    <a:pt x="61" y="460"/>
                  </a:cubicBezTo>
                  <a:cubicBezTo>
                    <a:pt x="63" y="460"/>
                    <a:pt x="67" y="458"/>
                    <a:pt x="67" y="458"/>
                  </a:cubicBezTo>
                  <a:cubicBezTo>
                    <a:pt x="62" y="461"/>
                    <a:pt x="62" y="461"/>
                    <a:pt x="62" y="461"/>
                  </a:cubicBezTo>
                  <a:cubicBezTo>
                    <a:pt x="61" y="464"/>
                    <a:pt x="61" y="464"/>
                    <a:pt x="61" y="464"/>
                  </a:cubicBezTo>
                  <a:cubicBezTo>
                    <a:pt x="61" y="464"/>
                    <a:pt x="60" y="466"/>
                    <a:pt x="62" y="466"/>
                  </a:cubicBezTo>
                  <a:cubicBezTo>
                    <a:pt x="64" y="466"/>
                    <a:pt x="66" y="466"/>
                    <a:pt x="66" y="466"/>
                  </a:cubicBezTo>
                  <a:cubicBezTo>
                    <a:pt x="66" y="466"/>
                    <a:pt x="67" y="464"/>
                    <a:pt x="69" y="464"/>
                  </a:cubicBezTo>
                  <a:cubicBezTo>
                    <a:pt x="72" y="465"/>
                    <a:pt x="72" y="465"/>
                    <a:pt x="72" y="465"/>
                  </a:cubicBezTo>
                  <a:cubicBezTo>
                    <a:pt x="72" y="465"/>
                    <a:pt x="73" y="462"/>
                    <a:pt x="74" y="462"/>
                  </a:cubicBezTo>
                  <a:cubicBezTo>
                    <a:pt x="74" y="462"/>
                    <a:pt x="73" y="462"/>
                    <a:pt x="76" y="462"/>
                  </a:cubicBezTo>
                  <a:cubicBezTo>
                    <a:pt x="78" y="463"/>
                    <a:pt x="85" y="462"/>
                    <a:pt x="85" y="462"/>
                  </a:cubicBezTo>
                  <a:cubicBezTo>
                    <a:pt x="85" y="462"/>
                    <a:pt x="86" y="462"/>
                    <a:pt x="86" y="463"/>
                  </a:cubicBezTo>
                  <a:cubicBezTo>
                    <a:pt x="86" y="465"/>
                    <a:pt x="88" y="465"/>
                    <a:pt x="89" y="467"/>
                  </a:cubicBezTo>
                  <a:cubicBezTo>
                    <a:pt x="91" y="468"/>
                    <a:pt x="95" y="469"/>
                    <a:pt x="95" y="469"/>
                  </a:cubicBezTo>
                  <a:cubicBezTo>
                    <a:pt x="92" y="470"/>
                    <a:pt x="92" y="470"/>
                    <a:pt x="92" y="470"/>
                  </a:cubicBezTo>
                  <a:cubicBezTo>
                    <a:pt x="88" y="469"/>
                    <a:pt x="88" y="469"/>
                    <a:pt x="88" y="469"/>
                  </a:cubicBezTo>
                  <a:cubicBezTo>
                    <a:pt x="88" y="469"/>
                    <a:pt x="86" y="468"/>
                    <a:pt x="86" y="469"/>
                  </a:cubicBezTo>
                  <a:cubicBezTo>
                    <a:pt x="86" y="471"/>
                    <a:pt x="85" y="474"/>
                    <a:pt x="85" y="474"/>
                  </a:cubicBezTo>
                  <a:cubicBezTo>
                    <a:pt x="86" y="474"/>
                    <a:pt x="91" y="475"/>
                    <a:pt x="91" y="475"/>
                  </a:cubicBezTo>
                  <a:cubicBezTo>
                    <a:pt x="96" y="475"/>
                    <a:pt x="96" y="475"/>
                    <a:pt x="96" y="475"/>
                  </a:cubicBezTo>
                  <a:cubicBezTo>
                    <a:pt x="98" y="474"/>
                    <a:pt x="98" y="474"/>
                    <a:pt x="98" y="474"/>
                  </a:cubicBezTo>
                  <a:cubicBezTo>
                    <a:pt x="101" y="472"/>
                    <a:pt x="101" y="472"/>
                    <a:pt x="101" y="472"/>
                  </a:cubicBezTo>
                  <a:cubicBezTo>
                    <a:pt x="101" y="472"/>
                    <a:pt x="102" y="474"/>
                    <a:pt x="101" y="474"/>
                  </a:cubicBezTo>
                  <a:cubicBezTo>
                    <a:pt x="101" y="475"/>
                    <a:pt x="102" y="477"/>
                    <a:pt x="102" y="477"/>
                  </a:cubicBezTo>
                  <a:cubicBezTo>
                    <a:pt x="102" y="477"/>
                    <a:pt x="102" y="480"/>
                    <a:pt x="103" y="480"/>
                  </a:cubicBezTo>
                  <a:cubicBezTo>
                    <a:pt x="104" y="480"/>
                    <a:pt x="106" y="483"/>
                    <a:pt x="106" y="483"/>
                  </a:cubicBezTo>
                  <a:cubicBezTo>
                    <a:pt x="108" y="486"/>
                    <a:pt x="108" y="486"/>
                    <a:pt x="108" y="486"/>
                  </a:cubicBezTo>
                  <a:cubicBezTo>
                    <a:pt x="112" y="487"/>
                    <a:pt x="112" y="487"/>
                    <a:pt x="112" y="487"/>
                  </a:cubicBezTo>
                  <a:cubicBezTo>
                    <a:pt x="112" y="487"/>
                    <a:pt x="115" y="487"/>
                    <a:pt x="116" y="487"/>
                  </a:cubicBezTo>
                  <a:cubicBezTo>
                    <a:pt x="117" y="488"/>
                    <a:pt x="119" y="489"/>
                    <a:pt x="119" y="488"/>
                  </a:cubicBezTo>
                  <a:cubicBezTo>
                    <a:pt x="120" y="487"/>
                    <a:pt x="122" y="485"/>
                    <a:pt x="122" y="485"/>
                  </a:cubicBezTo>
                  <a:cubicBezTo>
                    <a:pt x="126" y="482"/>
                    <a:pt x="126" y="482"/>
                    <a:pt x="126" y="482"/>
                  </a:cubicBezTo>
                  <a:cubicBezTo>
                    <a:pt x="126" y="482"/>
                    <a:pt x="128" y="482"/>
                    <a:pt x="130" y="482"/>
                  </a:cubicBezTo>
                  <a:cubicBezTo>
                    <a:pt x="131" y="482"/>
                    <a:pt x="138" y="481"/>
                    <a:pt x="138" y="481"/>
                  </a:cubicBezTo>
                  <a:cubicBezTo>
                    <a:pt x="138" y="481"/>
                    <a:pt x="139" y="479"/>
                    <a:pt x="141" y="478"/>
                  </a:cubicBezTo>
                  <a:cubicBezTo>
                    <a:pt x="142" y="477"/>
                    <a:pt x="146" y="475"/>
                    <a:pt x="146" y="475"/>
                  </a:cubicBezTo>
                  <a:cubicBezTo>
                    <a:pt x="153" y="473"/>
                    <a:pt x="153" y="473"/>
                    <a:pt x="153" y="473"/>
                  </a:cubicBezTo>
                  <a:cubicBezTo>
                    <a:pt x="147" y="475"/>
                    <a:pt x="147" y="475"/>
                    <a:pt x="147" y="475"/>
                  </a:cubicBezTo>
                  <a:cubicBezTo>
                    <a:pt x="145" y="477"/>
                    <a:pt x="145" y="477"/>
                    <a:pt x="145" y="477"/>
                  </a:cubicBezTo>
                  <a:cubicBezTo>
                    <a:pt x="141" y="480"/>
                    <a:pt x="141" y="480"/>
                    <a:pt x="141" y="480"/>
                  </a:cubicBezTo>
                  <a:cubicBezTo>
                    <a:pt x="139" y="482"/>
                    <a:pt x="139" y="482"/>
                    <a:pt x="139" y="482"/>
                  </a:cubicBezTo>
                  <a:cubicBezTo>
                    <a:pt x="139" y="482"/>
                    <a:pt x="137" y="483"/>
                    <a:pt x="136" y="484"/>
                  </a:cubicBezTo>
                  <a:cubicBezTo>
                    <a:pt x="136" y="484"/>
                    <a:pt x="133" y="489"/>
                    <a:pt x="133" y="489"/>
                  </a:cubicBezTo>
                  <a:cubicBezTo>
                    <a:pt x="130" y="490"/>
                    <a:pt x="130" y="490"/>
                    <a:pt x="130" y="490"/>
                  </a:cubicBezTo>
                  <a:cubicBezTo>
                    <a:pt x="130" y="490"/>
                    <a:pt x="127" y="492"/>
                    <a:pt x="126" y="494"/>
                  </a:cubicBezTo>
                  <a:cubicBezTo>
                    <a:pt x="125" y="495"/>
                    <a:pt x="124" y="496"/>
                    <a:pt x="124" y="496"/>
                  </a:cubicBezTo>
                  <a:cubicBezTo>
                    <a:pt x="124" y="496"/>
                    <a:pt x="125" y="498"/>
                    <a:pt x="120" y="498"/>
                  </a:cubicBezTo>
                  <a:cubicBezTo>
                    <a:pt x="115" y="497"/>
                    <a:pt x="111" y="496"/>
                    <a:pt x="111" y="496"/>
                  </a:cubicBezTo>
                  <a:cubicBezTo>
                    <a:pt x="111" y="496"/>
                    <a:pt x="106" y="495"/>
                    <a:pt x="105" y="495"/>
                  </a:cubicBezTo>
                  <a:cubicBezTo>
                    <a:pt x="104" y="494"/>
                    <a:pt x="104" y="494"/>
                    <a:pt x="101" y="494"/>
                  </a:cubicBezTo>
                  <a:cubicBezTo>
                    <a:pt x="99" y="494"/>
                    <a:pt x="89" y="491"/>
                    <a:pt x="89" y="491"/>
                  </a:cubicBezTo>
                  <a:cubicBezTo>
                    <a:pt x="89" y="491"/>
                    <a:pt x="87" y="491"/>
                    <a:pt x="86" y="492"/>
                  </a:cubicBezTo>
                  <a:cubicBezTo>
                    <a:pt x="85" y="493"/>
                    <a:pt x="83" y="493"/>
                    <a:pt x="83" y="494"/>
                  </a:cubicBezTo>
                  <a:cubicBezTo>
                    <a:pt x="83" y="496"/>
                    <a:pt x="83" y="497"/>
                    <a:pt x="83" y="497"/>
                  </a:cubicBezTo>
                  <a:cubicBezTo>
                    <a:pt x="82" y="500"/>
                    <a:pt x="82" y="500"/>
                    <a:pt x="82" y="500"/>
                  </a:cubicBezTo>
                  <a:cubicBezTo>
                    <a:pt x="78" y="501"/>
                    <a:pt x="78" y="501"/>
                    <a:pt x="78" y="501"/>
                  </a:cubicBezTo>
                  <a:cubicBezTo>
                    <a:pt x="73" y="501"/>
                    <a:pt x="73" y="501"/>
                    <a:pt x="73" y="501"/>
                  </a:cubicBezTo>
                  <a:close/>
                  <a:moveTo>
                    <a:pt x="43" y="266"/>
                  </a:moveTo>
                  <a:cubicBezTo>
                    <a:pt x="43" y="266"/>
                    <a:pt x="43" y="266"/>
                    <a:pt x="43" y="266"/>
                  </a:cubicBezTo>
                  <a:cubicBezTo>
                    <a:pt x="44" y="266"/>
                    <a:pt x="50" y="266"/>
                    <a:pt x="50" y="266"/>
                  </a:cubicBezTo>
                  <a:cubicBezTo>
                    <a:pt x="54" y="266"/>
                    <a:pt x="54" y="266"/>
                    <a:pt x="54" y="266"/>
                  </a:cubicBezTo>
                  <a:cubicBezTo>
                    <a:pt x="54" y="266"/>
                    <a:pt x="59" y="266"/>
                    <a:pt x="60" y="266"/>
                  </a:cubicBezTo>
                  <a:cubicBezTo>
                    <a:pt x="61" y="266"/>
                    <a:pt x="62" y="267"/>
                    <a:pt x="62" y="267"/>
                  </a:cubicBezTo>
                  <a:cubicBezTo>
                    <a:pt x="62" y="267"/>
                    <a:pt x="64" y="265"/>
                    <a:pt x="65" y="266"/>
                  </a:cubicBezTo>
                  <a:cubicBezTo>
                    <a:pt x="66" y="266"/>
                    <a:pt x="68" y="269"/>
                    <a:pt x="68" y="269"/>
                  </a:cubicBezTo>
                  <a:cubicBezTo>
                    <a:pt x="70" y="274"/>
                    <a:pt x="70" y="274"/>
                    <a:pt x="70" y="274"/>
                  </a:cubicBezTo>
                  <a:cubicBezTo>
                    <a:pt x="71" y="280"/>
                    <a:pt x="71" y="280"/>
                    <a:pt x="71" y="280"/>
                  </a:cubicBezTo>
                  <a:cubicBezTo>
                    <a:pt x="72" y="285"/>
                    <a:pt x="72" y="285"/>
                    <a:pt x="72" y="285"/>
                  </a:cubicBezTo>
                  <a:cubicBezTo>
                    <a:pt x="76" y="290"/>
                    <a:pt x="76" y="290"/>
                    <a:pt x="76" y="290"/>
                  </a:cubicBezTo>
                  <a:cubicBezTo>
                    <a:pt x="74" y="293"/>
                    <a:pt x="74" y="293"/>
                    <a:pt x="74" y="293"/>
                  </a:cubicBezTo>
                  <a:cubicBezTo>
                    <a:pt x="74" y="293"/>
                    <a:pt x="74" y="297"/>
                    <a:pt x="74" y="297"/>
                  </a:cubicBezTo>
                  <a:cubicBezTo>
                    <a:pt x="73" y="297"/>
                    <a:pt x="70" y="298"/>
                    <a:pt x="70" y="298"/>
                  </a:cubicBezTo>
                  <a:cubicBezTo>
                    <a:pt x="69" y="299"/>
                    <a:pt x="68" y="302"/>
                    <a:pt x="68" y="302"/>
                  </a:cubicBezTo>
                  <a:cubicBezTo>
                    <a:pt x="68" y="302"/>
                    <a:pt x="72" y="298"/>
                    <a:pt x="73" y="299"/>
                  </a:cubicBezTo>
                  <a:cubicBezTo>
                    <a:pt x="74" y="299"/>
                    <a:pt x="77" y="299"/>
                    <a:pt x="77" y="299"/>
                  </a:cubicBezTo>
                  <a:cubicBezTo>
                    <a:pt x="79" y="301"/>
                    <a:pt x="79" y="301"/>
                    <a:pt x="79" y="301"/>
                  </a:cubicBezTo>
                  <a:cubicBezTo>
                    <a:pt x="81" y="305"/>
                    <a:pt x="81" y="305"/>
                    <a:pt x="81" y="305"/>
                  </a:cubicBezTo>
                  <a:cubicBezTo>
                    <a:pt x="81" y="310"/>
                    <a:pt x="81" y="310"/>
                    <a:pt x="81" y="310"/>
                  </a:cubicBezTo>
                  <a:cubicBezTo>
                    <a:pt x="81" y="310"/>
                    <a:pt x="81" y="314"/>
                    <a:pt x="80" y="314"/>
                  </a:cubicBezTo>
                  <a:cubicBezTo>
                    <a:pt x="80" y="315"/>
                    <a:pt x="79" y="316"/>
                    <a:pt x="78" y="316"/>
                  </a:cubicBezTo>
                  <a:cubicBezTo>
                    <a:pt x="77" y="316"/>
                    <a:pt x="76" y="316"/>
                    <a:pt x="77" y="314"/>
                  </a:cubicBezTo>
                  <a:cubicBezTo>
                    <a:pt x="77" y="312"/>
                    <a:pt x="78" y="310"/>
                    <a:pt x="78" y="310"/>
                  </a:cubicBezTo>
                  <a:cubicBezTo>
                    <a:pt x="78" y="309"/>
                    <a:pt x="79" y="305"/>
                    <a:pt x="78" y="305"/>
                  </a:cubicBezTo>
                  <a:cubicBezTo>
                    <a:pt x="76" y="305"/>
                    <a:pt x="75" y="303"/>
                    <a:pt x="75" y="305"/>
                  </a:cubicBezTo>
                  <a:cubicBezTo>
                    <a:pt x="74" y="306"/>
                    <a:pt x="75" y="310"/>
                    <a:pt x="75" y="310"/>
                  </a:cubicBezTo>
                  <a:cubicBezTo>
                    <a:pt x="75" y="310"/>
                    <a:pt x="76" y="311"/>
                    <a:pt x="76" y="312"/>
                  </a:cubicBezTo>
                  <a:cubicBezTo>
                    <a:pt x="75" y="313"/>
                    <a:pt x="75" y="312"/>
                    <a:pt x="74" y="314"/>
                  </a:cubicBezTo>
                  <a:cubicBezTo>
                    <a:pt x="72" y="315"/>
                    <a:pt x="75" y="316"/>
                    <a:pt x="75" y="316"/>
                  </a:cubicBezTo>
                  <a:cubicBezTo>
                    <a:pt x="76" y="318"/>
                    <a:pt x="76" y="318"/>
                    <a:pt x="76" y="318"/>
                  </a:cubicBezTo>
                  <a:cubicBezTo>
                    <a:pt x="76" y="318"/>
                    <a:pt x="76" y="321"/>
                    <a:pt x="75" y="321"/>
                  </a:cubicBezTo>
                  <a:cubicBezTo>
                    <a:pt x="74" y="322"/>
                    <a:pt x="74" y="323"/>
                    <a:pt x="70" y="321"/>
                  </a:cubicBezTo>
                  <a:cubicBezTo>
                    <a:pt x="66" y="320"/>
                    <a:pt x="65" y="319"/>
                    <a:pt x="65" y="319"/>
                  </a:cubicBezTo>
                  <a:cubicBezTo>
                    <a:pt x="64" y="324"/>
                    <a:pt x="64" y="324"/>
                    <a:pt x="64" y="324"/>
                  </a:cubicBezTo>
                  <a:cubicBezTo>
                    <a:pt x="62" y="328"/>
                    <a:pt x="62" y="328"/>
                    <a:pt x="62" y="328"/>
                  </a:cubicBezTo>
                  <a:cubicBezTo>
                    <a:pt x="55" y="330"/>
                    <a:pt x="55" y="330"/>
                    <a:pt x="55" y="330"/>
                  </a:cubicBezTo>
                  <a:cubicBezTo>
                    <a:pt x="51" y="325"/>
                    <a:pt x="51" y="325"/>
                    <a:pt x="51" y="325"/>
                  </a:cubicBezTo>
                  <a:cubicBezTo>
                    <a:pt x="51" y="325"/>
                    <a:pt x="48" y="326"/>
                    <a:pt x="47" y="326"/>
                  </a:cubicBezTo>
                  <a:cubicBezTo>
                    <a:pt x="46" y="325"/>
                    <a:pt x="41" y="324"/>
                    <a:pt x="41" y="324"/>
                  </a:cubicBezTo>
                  <a:cubicBezTo>
                    <a:pt x="40" y="319"/>
                    <a:pt x="40" y="319"/>
                    <a:pt x="40" y="319"/>
                  </a:cubicBezTo>
                  <a:cubicBezTo>
                    <a:pt x="35" y="314"/>
                    <a:pt x="35" y="314"/>
                    <a:pt x="35" y="314"/>
                  </a:cubicBezTo>
                  <a:cubicBezTo>
                    <a:pt x="36" y="310"/>
                    <a:pt x="36" y="310"/>
                    <a:pt x="36" y="310"/>
                  </a:cubicBezTo>
                  <a:cubicBezTo>
                    <a:pt x="33" y="304"/>
                    <a:pt x="33" y="304"/>
                    <a:pt x="33" y="304"/>
                  </a:cubicBezTo>
                  <a:cubicBezTo>
                    <a:pt x="27" y="305"/>
                    <a:pt x="27" y="305"/>
                    <a:pt x="27" y="305"/>
                  </a:cubicBezTo>
                  <a:cubicBezTo>
                    <a:pt x="25" y="310"/>
                    <a:pt x="25" y="310"/>
                    <a:pt x="25" y="310"/>
                  </a:cubicBezTo>
                  <a:cubicBezTo>
                    <a:pt x="25" y="310"/>
                    <a:pt x="27" y="312"/>
                    <a:pt x="25" y="313"/>
                  </a:cubicBezTo>
                  <a:cubicBezTo>
                    <a:pt x="23" y="313"/>
                    <a:pt x="19" y="314"/>
                    <a:pt x="19" y="314"/>
                  </a:cubicBezTo>
                  <a:cubicBezTo>
                    <a:pt x="19" y="314"/>
                    <a:pt x="14" y="315"/>
                    <a:pt x="13" y="315"/>
                  </a:cubicBezTo>
                  <a:cubicBezTo>
                    <a:pt x="13" y="315"/>
                    <a:pt x="9" y="309"/>
                    <a:pt x="9" y="309"/>
                  </a:cubicBezTo>
                  <a:cubicBezTo>
                    <a:pt x="9" y="309"/>
                    <a:pt x="7" y="309"/>
                    <a:pt x="6" y="309"/>
                  </a:cubicBezTo>
                  <a:cubicBezTo>
                    <a:pt x="5" y="309"/>
                    <a:pt x="5" y="310"/>
                    <a:pt x="5" y="308"/>
                  </a:cubicBezTo>
                  <a:cubicBezTo>
                    <a:pt x="5" y="306"/>
                    <a:pt x="4" y="303"/>
                    <a:pt x="4" y="303"/>
                  </a:cubicBezTo>
                  <a:cubicBezTo>
                    <a:pt x="4" y="303"/>
                    <a:pt x="7" y="306"/>
                    <a:pt x="4" y="302"/>
                  </a:cubicBezTo>
                  <a:cubicBezTo>
                    <a:pt x="1" y="298"/>
                    <a:pt x="0" y="294"/>
                    <a:pt x="0" y="294"/>
                  </a:cubicBezTo>
                  <a:cubicBezTo>
                    <a:pt x="5" y="291"/>
                    <a:pt x="5" y="291"/>
                    <a:pt x="5" y="291"/>
                  </a:cubicBezTo>
                  <a:cubicBezTo>
                    <a:pt x="5" y="291"/>
                    <a:pt x="10" y="291"/>
                    <a:pt x="11" y="292"/>
                  </a:cubicBezTo>
                  <a:cubicBezTo>
                    <a:pt x="12" y="292"/>
                    <a:pt x="13" y="290"/>
                    <a:pt x="13" y="290"/>
                  </a:cubicBezTo>
                  <a:cubicBezTo>
                    <a:pt x="13" y="290"/>
                    <a:pt x="15" y="288"/>
                    <a:pt x="13" y="287"/>
                  </a:cubicBezTo>
                  <a:cubicBezTo>
                    <a:pt x="12" y="287"/>
                    <a:pt x="10" y="285"/>
                    <a:pt x="10" y="285"/>
                  </a:cubicBezTo>
                  <a:cubicBezTo>
                    <a:pt x="10" y="285"/>
                    <a:pt x="8" y="283"/>
                    <a:pt x="11" y="282"/>
                  </a:cubicBezTo>
                  <a:cubicBezTo>
                    <a:pt x="14" y="282"/>
                    <a:pt x="14" y="282"/>
                    <a:pt x="16" y="282"/>
                  </a:cubicBezTo>
                  <a:cubicBezTo>
                    <a:pt x="18" y="283"/>
                    <a:pt x="19" y="286"/>
                    <a:pt x="20" y="282"/>
                  </a:cubicBezTo>
                  <a:cubicBezTo>
                    <a:pt x="21" y="279"/>
                    <a:pt x="19" y="279"/>
                    <a:pt x="22" y="278"/>
                  </a:cubicBezTo>
                  <a:cubicBezTo>
                    <a:pt x="25" y="278"/>
                    <a:pt x="27" y="277"/>
                    <a:pt x="27" y="276"/>
                  </a:cubicBezTo>
                  <a:cubicBezTo>
                    <a:pt x="27" y="275"/>
                    <a:pt x="27" y="271"/>
                    <a:pt x="28" y="271"/>
                  </a:cubicBezTo>
                  <a:cubicBezTo>
                    <a:pt x="29" y="271"/>
                    <a:pt x="34" y="272"/>
                    <a:pt x="34" y="272"/>
                  </a:cubicBezTo>
                  <a:cubicBezTo>
                    <a:pt x="34" y="272"/>
                    <a:pt x="36" y="270"/>
                    <a:pt x="38" y="271"/>
                  </a:cubicBezTo>
                  <a:cubicBezTo>
                    <a:pt x="40" y="271"/>
                    <a:pt x="41" y="270"/>
                    <a:pt x="41" y="270"/>
                  </a:cubicBezTo>
                  <a:cubicBezTo>
                    <a:pt x="41" y="270"/>
                    <a:pt x="43" y="266"/>
                    <a:pt x="43" y="266"/>
                  </a:cubicBezTo>
                  <a:close/>
                  <a:moveTo>
                    <a:pt x="74" y="227"/>
                  </a:moveTo>
                  <a:cubicBezTo>
                    <a:pt x="74" y="227"/>
                    <a:pt x="74" y="227"/>
                    <a:pt x="74" y="227"/>
                  </a:cubicBezTo>
                  <a:cubicBezTo>
                    <a:pt x="74" y="227"/>
                    <a:pt x="73" y="224"/>
                    <a:pt x="74" y="224"/>
                  </a:cubicBezTo>
                  <a:cubicBezTo>
                    <a:pt x="75" y="224"/>
                    <a:pt x="78" y="223"/>
                    <a:pt x="78" y="223"/>
                  </a:cubicBezTo>
                  <a:cubicBezTo>
                    <a:pt x="78" y="223"/>
                    <a:pt x="79" y="221"/>
                    <a:pt x="79" y="222"/>
                  </a:cubicBezTo>
                  <a:cubicBezTo>
                    <a:pt x="80" y="222"/>
                    <a:pt x="80" y="224"/>
                    <a:pt x="79" y="224"/>
                  </a:cubicBezTo>
                  <a:cubicBezTo>
                    <a:pt x="79" y="224"/>
                    <a:pt x="77" y="226"/>
                    <a:pt x="77" y="226"/>
                  </a:cubicBezTo>
                  <a:cubicBezTo>
                    <a:pt x="77" y="226"/>
                    <a:pt x="75" y="227"/>
                    <a:pt x="75" y="227"/>
                  </a:cubicBezTo>
                  <a:cubicBezTo>
                    <a:pt x="74" y="227"/>
                    <a:pt x="74" y="227"/>
                    <a:pt x="74" y="227"/>
                  </a:cubicBezTo>
                  <a:close/>
                  <a:moveTo>
                    <a:pt x="87" y="248"/>
                  </a:moveTo>
                  <a:cubicBezTo>
                    <a:pt x="87" y="248"/>
                    <a:pt x="87" y="248"/>
                    <a:pt x="87" y="248"/>
                  </a:cubicBezTo>
                  <a:cubicBezTo>
                    <a:pt x="87" y="248"/>
                    <a:pt x="87" y="249"/>
                    <a:pt x="86" y="249"/>
                  </a:cubicBezTo>
                  <a:cubicBezTo>
                    <a:pt x="85" y="249"/>
                    <a:pt x="83" y="249"/>
                    <a:pt x="83" y="248"/>
                  </a:cubicBezTo>
                  <a:cubicBezTo>
                    <a:pt x="83" y="248"/>
                    <a:pt x="84" y="246"/>
                    <a:pt x="85" y="246"/>
                  </a:cubicBezTo>
                  <a:cubicBezTo>
                    <a:pt x="85" y="246"/>
                    <a:pt x="86" y="245"/>
                    <a:pt x="86" y="245"/>
                  </a:cubicBezTo>
                  <a:cubicBezTo>
                    <a:pt x="86" y="245"/>
                    <a:pt x="86" y="244"/>
                    <a:pt x="86" y="244"/>
                  </a:cubicBezTo>
                  <a:cubicBezTo>
                    <a:pt x="87" y="244"/>
                    <a:pt x="88" y="246"/>
                    <a:pt x="88" y="246"/>
                  </a:cubicBezTo>
                  <a:cubicBezTo>
                    <a:pt x="87" y="248"/>
                    <a:pt x="87" y="248"/>
                    <a:pt x="87" y="248"/>
                  </a:cubicBezTo>
                  <a:close/>
                  <a:moveTo>
                    <a:pt x="95" y="255"/>
                  </a:moveTo>
                  <a:cubicBezTo>
                    <a:pt x="95" y="255"/>
                    <a:pt x="95" y="255"/>
                    <a:pt x="95" y="255"/>
                  </a:cubicBezTo>
                  <a:cubicBezTo>
                    <a:pt x="95" y="254"/>
                    <a:pt x="97" y="252"/>
                    <a:pt x="97" y="251"/>
                  </a:cubicBezTo>
                  <a:cubicBezTo>
                    <a:pt x="98" y="251"/>
                    <a:pt x="98" y="250"/>
                    <a:pt x="98" y="250"/>
                  </a:cubicBezTo>
                  <a:cubicBezTo>
                    <a:pt x="99" y="249"/>
                    <a:pt x="100" y="249"/>
                    <a:pt x="101" y="249"/>
                  </a:cubicBezTo>
                  <a:cubicBezTo>
                    <a:pt x="103" y="250"/>
                    <a:pt x="105" y="252"/>
                    <a:pt x="104" y="252"/>
                  </a:cubicBezTo>
                  <a:cubicBezTo>
                    <a:pt x="104" y="253"/>
                    <a:pt x="103" y="252"/>
                    <a:pt x="103" y="255"/>
                  </a:cubicBezTo>
                  <a:cubicBezTo>
                    <a:pt x="103" y="258"/>
                    <a:pt x="103" y="258"/>
                    <a:pt x="103" y="259"/>
                  </a:cubicBezTo>
                  <a:cubicBezTo>
                    <a:pt x="104" y="260"/>
                    <a:pt x="103" y="263"/>
                    <a:pt x="103" y="263"/>
                  </a:cubicBezTo>
                  <a:cubicBezTo>
                    <a:pt x="103" y="263"/>
                    <a:pt x="102" y="265"/>
                    <a:pt x="101" y="265"/>
                  </a:cubicBezTo>
                  <a:cubicBezTo>
                    <a:pt x="101" y="265"/>
                    <a:pt x="101" y="265"/>
                    <a:pt x="99" y="264"/>
                  </a:cubicBezTo>
                  <a:cubicBezTo>
                    <a:pt x="98" y="264"/>
                    <a:pt x="95" y="262"/>
                    <a:pt x="95" y="262"/>
                  </a:cubicBezTo>
                  <a:cubicBezTo>
                    <a:pt x="95" y="262"/>
                    <a:pt x="95" y="257"/>
                    <a:pt x="95" y="257"/>
                  </a:cubicBezTo>
                  <a:cubicBezTo>
                    <a:pt x="95" y="256"/>
                    <a:pt x="94" y="255"/>
                    <a:pt x="94" y="255"/>
                  </a:cubicBezTo>
                  <a:cubicBezTo>
                    <a:pt x="95" y="255"/>
                    <a:pt x="95" y="255"/>
                    <a:pt x="95" y="255"/>
                  </a:cubicBezTo>
                  <a:close/>
                  <a:moveTo>
                    <a:pt x="74" y="210"/>
                  </a:moveTo>
                  <a:cubicBezTo>
                    <a:pt x="74" y="210"/>
                    <a:pt x="74" y="210"/>
                    <a:pt x="74" y="210"/>
                  </a:cubicBezTo>
                  <a:cubicBezTo>
                    <a:pt x="74" y="210"/>
                    <a:pt x="74" y="209"/>
                    <a:pt x="76" y="209"/>
                  </a:cubicBezTo>
                  <a:cubicBezTo>
                    <a:pt x="77" y="210"/>
                    <a:pt x="77" y="211"/>
                    <a:pt x="77" y="212"/>
                  </a:cubicBezTo>
                  <a:cubicBezTo>
                    <a:pt x="77" y="213"/>
                    <a:pt x="80" y="213"/>
                    <a:pt x="79" y="214"/>
                  </a:cubicBezTo>
                  <a:cubicBezTo>
                    <a:pt x="77" y="215"/>
                    <a:pt x="76" y="215"/>
                    <a:pt x="76" y="215"/>
                  </a:cubicBezTo>
                  <a:cubicBezTo>
                    <a:pt x="76" y="214"/>
                    <a:pt x="75" y="215"/>
                    <a:pt x="75" y="214"/>
                  </a:cubicBezTo>
                  <a:cubicBezTo>
                    <a:pt x="75" y="213"/>
                    <a:pt x="73" y="212"/>
                    <a:pt x="73" y="212"/>
                  </a:cubicBezTo>
                  <a:cubicBezTo>
                    <a:pt x="73" y="212"/>
                    <a:pt x="74" y="210"/>
                    <a:pt x="74" y="210"/>
                  </a:cubicBezTo>
                  <a:close/>
                  <a:moveTo>
                    <a:pt x="61" y="196"/>
                  </a:moveTo>
                  <a:cubicBezTo>
                    <a:pt x="61" y="196"/>
                    <a:pt x="61" y="196"/>
                    <a:pt x="61" y="196"/>
                  </a:cubicBezTo>
                  <a:cubicBezTo>
                    <a:pt x="63" y="197"/>
                    <a:pt x="64" y="196"/>
                    <a:pt x="64" y="197"/>
                  </a:cubicBezTo>
                  <a:cubicBezTo>
                    <a:pt x="65" y="197"/>
                    <a:pt x="66" y="198"/>
                    <a:pt x="65" y="199"/>
                  </a:cubicBezTo>
                  <a:cubicBezTo>
                    <a:pt x="63" y="200"/>
                    <a:pt x="63" y="200"/>
                    <a:pt x="61" y="200"/>
                  </a:cubicBezTo>
                  <a:cubicBezTo>
                    <a:pt x="60" y="200"/>
                    <a:pt x="62" y="200"/>
                    <a:pt x="60" y="200"/>
                  </a:cubicBezTo>
                  <a:cubicBezTo>
                    <a:pt x="58" y="200"/>
                    <a:pt x="55" y="202"/>
                    <a:pt x="57" y="199"/>
                  </a:cubicBezTo>
                  <a:cubicBezTo>
                    <a:pt x="59" y="197"/>
                    <a:pt x="61" y="196"/>
                    <a:pt x="61" y="196"/>
                  </a:cubicBezTo>
                  <a:close/>
                  <a:moveTo>
                    <a:pt x="72" y="191"/>
                  </a:moveTo>
                  <a:cubicBezTo>
                    <a:pt x="72" y="191"/>
                    <a:pt x="72" y="191"/>
                    <a:pt x="72" y="191"/>
                  </a:cubicBezTo>
                  <a:cubicBezTo>
                    <a:pt x="73" y="191"/>
                    <a:pt x="74" y="189"/>
                    <a:pt x="75" y="190"/>
                  </a:cubicBezTo>
                  <a:cubicBezTo>
                    <a:pt x="76" y="191"/>
                    <a:pt x="78" y="192"/>
                    <a:pt x="76" y="193"/>
                  </a:cubicBezTo>
                  <a:cubicBezTo>
                    <a:pt x="74" y="194"/>
                    <a:pt x="74" y="194"/>
                    <a:pt x="73" y="195"/>
                  </a:cubicBezTo>
                  <a:cubicBezTo>
                    <a:pt x="71" y="196"/>
                    <a:pt x="69" y="197"/>
                    <a:pt x="68" y="197"/>
                  </a:cubicBezTo>
                  <a:cubicBezTo>
                    <a:pt x="67" y="197"/>
                    <a:pt x="66" y="195"/>
                    <a:pt x="67" y="195"/>
                  </a:cubicBezTo>
                  <a:cubicBezTo>
                    <a:pt x="68" y="195"/>
                    <a:pt x="69" y="194"/>
                    <a:pt x="70" y="194"/>
                  </a:cubicBezTo>
                  <a:cubicBezTo>
                    <a:pt x="70" y="193"/>
                    <a:pt x="72" y="191"/>
                    <a:pt x="72" y="191"/>
                  </a:cubicBezTo>
                  <a:close/>
                  <a:moveTo>
                    <a:pt x="78" y="171"/>
                  </a:moveTo>
                  <a:cubicBezTo>
                    <a:pt x="78" y="171"/>
                    <a:pt x="78" y="171"/>
                    <a:pt x="78" y="171"/>
                  </a:cubicBezTo>
                  <a:cubicBezTo>
                    <a:pt x="78" y="171"/>
                    <a:pt x="78" y="168"/>
                    <a:pt x="79" y="169"/>
                  </a:cubicBezTo>
                  <a:cubicBezTo>
                    <a:pt x="81" y="169"/>
                    <a:pt x="81" y="169"/>
                    <a:pt x="81" y="170"/>
                  </a:cubicBezTo>
                  <a:cubicBezTo>
                    <a:pt x="81" y="171"/>
                    <a:pt x="83" y="170"/>
                    <a:pt x="81" y="171"/>
                  </a:cubicBezTo>
                  <a:cubicBezTo>
                    <a:pt x="80" y="171"/>
                    <a:pt x="78" y="171"/>
                    <a:pt x="78" y="171"/>
                  </a:cubicBezTo>
                  <a:close/>
                  <a:moveTo>
                    <a:pt x="87" y="181"/>
                  </a:moveTo>
                  <a:cubicBezTo>
                    <a:pt x="87" y="181"/>
                    <a:pt x="87" y="181"/>
                    <a:pt x="87" y="181"/>
                  </a:cubicBezTo>
                  <a:cubicBezTo>
                    <a:pt x="87" y="181"/>
                    <a:pt x="88" y="179"/>
                    <a:pt x="89" y="179"/>
                  </a:cubicBezTo>
                  <a:cubicBezTo>
                    <a:pt x="89" y="179"/>
                    <a:pt x="90" y="179"/>
                    <a:pt x="90" y="180"/>
                  </a:cubicBezTo>
                  <a:cubicBezTo>
                    <a:pt x="90" y="181"/>
                    <a:pt x="90" y="183"/>
                    <a:pt x="89" y="183"/>
                  </a:cubicBezTo>
                  <a:cubicBezTo>
                    <a:pt x="88" y="183"/>
                    <a:pt x="88" y="184"/>
                    <a:pt x="87" y="183"/>
                  </a:cubicBezTo>
                  <a:cubicBezTo>
                    <a:pt x="86" y="183"/>
                    <a:pt x="87" y="181"/>
                    <a:pt x="87" y="181"/>
                  </a:cubicBezTo>
                  <a:close/>
                  <a:moveTo>
                    <a:pt x="82" y="177"/>
                  </a:moveTo>
                  <a:cubicBezTo>
                    <a:pt x="82" y="177"/>
                    <a:pt x="82" y="177"/>
                    <a:pt x="82" y="177"/>
                  </a:cubicBezTo>
                  <a:cubicBezTo>
                    <a:pt x="82" y="177"/>
                    <a:pt x="81" y="173"/>
                    <a:pt x="83" y="173"/>
                  </a:cubicBezTo>
                  <a:cubicBezTo>
                    <a:pt x="85" y="172"/>
                    <a:pt x="86" y="172"/>
                    <a:pt x="86" y="172"/>
                  </a:cubicBezTo>
                  <a:cubicBezTo>
                    <a:pt x="86" y="172"/>
                    <a:pt x="89" y="176"/>
                    <a:pt x="89" y="176"/>
                  </a:cubicBezTo>
                  <a:cubicBezTo>
                    <a:pt x="88" y="177"/>
                    <a:pt x="88" y="178"/>
                    <a:pt x="86" y="178"/>
                  </a:cubicBezTo>
                  <a:cubicBezTo>
                    <a:pt x="85" y="178"/>
                    <a:pt x="84" y="179"/>
                    <a:pt x="84" y="178"/>
                  </a:cubicBezTo>
                  <a:cubicBezTo>
                    <a:pt x="83" y="177"/>
                    <a:pt x="82" y="177"/>
                    <a:pt x="82" y="177"/>
                  </a:cubicBezTo>
                  <a:close/>
                  <a:moveTo>
                    <a:pt x="45" y="174"/>
                  </a:moveTo>
                  <a:cubicBezTo>
                    <a:pt x="45" y="174"/>
                    <a:pt x="45" y="174"/>
                    <a:pt x="45" y="174"/>
                  </a:cubicBezTo>
                  <a:cubicBezTo>
                    <a:pt x="46" y="174"/>
                    <a:pt x="46" y="173"/>
                    <a:pt x="46" y="175"/>
                  </a:cubicBezTo>
                  <a:cubicBezTo>
                    <a:pt x="46" y="176"/>
                    <a:pt x="46" y="177"/>
                    <a:pt x="46" y="177"/>
                  </a:cubicBezTo>
                  <a:cubicBezTo>
                    <a:pt x="46" y="177"/>
                    <a:pt x="45" y="179"/>
                    <a:pt x="44" y="178"/>
                  </a:cubicBezTo>
                  <a:cubicBezTo>
                    <a:pt x="43" y="177"/>
                    <a:pt x="43" y="176"/>
                    <a:pt x="43" y="176"/>
                  </a:cubicBezTo>
                  <a:cubicBezTo>
                    <a:pt x="45" y="174"/>
                    <a:pt x="45" y="174"/>
                    <a:pt x="45" y="174"/>
                  </a:cubicBezTo>
                  <a:close/>
                  <a:moveTo>
                    <a:pt x="53" y="164"/>
                  </a:moveTo>
                  <a:cubicBezTo>
                    <a:pt x="53" y="164"/>
                    <a:pt x="53" y="164"/>
                    <a:pt x="53" y="164"/>
                  </a:cubicBezTo>
                  <a:cubicBezTo>
                    <a:pt x="54" y="165"/>
                    <a:pt x="56" y="167"/>
                    <a:pt x="56" y="167"/>
                  </a:cubicBezTo>
                  <a:cubicBezTo>
                    <a:pt x="53" y="170"/>
                    <a:pt x="53" y="170"/>
                    <a:pt x="53" y="170"/>
                  </a:cubicBezTo>
                  <a:cubicBezTo>
                    <a:pt x="53" y="170"/>
                    <a:pt x="50" y="171"/>
                    <a:pt x="50" y="172"/>
                  </a:cubicBezTo>
                  <a:cubicBezTo>
                    <a:pt x="49" y="172"/>
                    <a:pt x="51" y="175"/>
                    <a:pt x="49" y="174"/>
                  </a:cubicBezTo>
                  <a:cubicBezTo>
                    <a:pt x="47" y="173"/>
                    <a:pt x="46" y="171"/>
                    <a:pt x="47" y="171"/>
                  </a:cubicBezTo>
                  <a:cubicBezTo>
                    <a:pt x="48" y="170"/>
                    <a:pt x="48" y="170"/>
                    <a:pt x="49" y="169"/>
                  </a:cubicBezTo>
                  <a:cubicBezTo>
                    <a:pt x="50" y="168"/>
                    <a:pt x="52" y="165"/>
                    <a:pt x="52" y="165"/>
                  </a:cubicBezTo>
                  <a:cubicBezTo>
                    <a:pt x="53" y="164"/>
                    <a:pt x="53" y="164"/>
                    <a:pt x="53" y="164"/>
                  </a:cubicBezTo>
                  <a:close/>
                  <a:moveTo>
                    <a:pt x="58" y="150"/>
                  </a:moveTo>
                  <a:cubicBezTo>
                    <a:pt x="58" y="150"/>
                    <a:pt x="58" y="150"/>
                    <a:pt x="58" y="150"/>
                  </a:cubicBezTo>
                  <a:cubicBezTo>
                    <a:pt x="58" y="150"/>
                    <a:pt x="60" y="150"/>
                    <a:pt x="61" y="151"/>
                  </a:cubicBezTo>
                  <a:cubicBezTo>
                    <a:pt x="61" y="151"/>
                    <a:pt x="62" y="154"/>
                    <a:pt x="62" y="154"/>
                  </a:cubicBezTo>
                  <a:cubicBezTo>
                    <a:pt x="62" y="154"/>
                    <a:pt x="63" y="155"/>
                    <a:pt x="62" y="156"/>
                  </a:cubicBezTo>
                  <a:cubicBezTo>
                    <a:pt x="61" y="157"/>
                    <a:pt x="59" y="158"/>
                    <a:pt x="59" y="158"/>
                  </a:cubicBezTo>
                  <a:cubicBezTo>
                    <a:pt x="59" y="163"/>
                    <a:pt x="59" y="163"/>
                    <a:pt x="59" y="163"/>
                  </a:cubicBezTo>
                  <a:cubicBezTo>
                    <a:pt x="58" y="165"/>
                    <a:pt x="58" y="165"/>
                    <a:pt x="58" y="165"/>
                  </a:cubicBezTo>
                  <a:cubicBezTo>
                    <a:pt x="55" y="164"/>
                    <a:pt x="55" y="164"/>
                    <a:pt x="55" y="164"/>
                  </a:cubicBezTo>
                  <a:cubicBezTo>
                    <a:pt x="55" y="158"/>
                    <a:pt x="55" y="158"/>
                    <a:pt x="55" y="158"/>
                  </a:cubicBezTo>
                  <a:cubicBezTo>
                    <a:pt x="54" y="155"/>
                    <a:pt x="54" y="155"/>
                    <a:pt x="54" y="155"/>
                  </a:cubicBezTo>
                  <a:cubicBezTo>
                    <a:pt x="57" y="152"/>
                    <a:pt x="57" y="152"/>
                    <a:pt x="57" y="152"/>
                  </a:cubicBezTo>
                  <a:cubicBezTo>
                    <a:pt x="58" y="150"/>
                    <a:pt x="58" y="150"/>
                    <a:pt x="58" y="150"/>
                  </a:cubicBezTo>
                  <a:close/>
                  <a:moveTo>
                    <a:pt x="60" y="142"/>
                  </a:moveTo>
                  <a:cubicBezTo>
                    <a:pt x="60" y="142"/>
                    <a:pt x="60" y="142"/>
                    <a:pt x="60" y="142"/>
                  </a:cubicBezTo>
                  <a:cubicBezTo>
                    <a:pt x="60" y="142"/>
                    <a:pt x="62" y="141"/>
                    <a:pt x="63" y="142"/>
                  </a:cubicBezTo>
                  <a:cubicBezTo>
                    <a:pt x="64" y="143"/>
                    <a:pt x="64" y="141"/>
                    <a:pt x="65" y="143"/>
                  </a:cubicBezTo>
                  <a:cubicBezTo>
                    <a:pt x="66" y="145"/>
                    <a:pt x="67" y="145"/>
                    <a:pt x="66" y="146"/>
                  </a:cubicBezTo>
                  <a:cubicBezTo>
                    <a:pt x="66" y="147"/>
                    <a:pt x="66" y="148"/>
                    <a:pt x="65" y="149"/>
                  </a:cubicBezTo>
                  <a:cubicBezTo>
                    <a:pt x="64" y="150"/>
                    <a:pt x="65" y="151"/>
                    <a:pt x="63" y="150"/>
                  </a:cubicBezTo>
                  <a:cubicBezTo>
                    <a:pt x="61" y="149"/>
                    <a:pt x="61" y="149"/>
                    <a:pt x="60" y="148"/>
                  </a:cubicBezTo>
                  <a:cubicBezTo>
                    <a:pt x="59" y="147"/>
                    <a:pt x="59" y="147"/>
                    <a:pt x="59" y="147"/>
                  </a:cubicBezTo>
                  <a:cubicBezTo>
                    <a:pt x="60" y="142"/>
                    <a:pt x="60" y="142"/>
                    <a:pt x="60" y="142"/>
                  </a:cubicBezTo>
                  <a:close/>
                  <a:moveTo>
                    <a:pt x="69" y="132"/>
                  </a:moveTo>
                  <a:cubicBezTo>
                    <a:pt x="69" y="132"/>
                    <a:pt x="69" y="132"/>
                    <a:pt x="69" y="132"/>
                  </a:cubicBezTo>
                  <a:cubicBezTo>
                    <a:pt x="69" y="132"/>
                    <a:pt x="70" y="131"/>
                    <a:pt x="69" y="133"/>
                  </a:cubicBezTo>
                  <a:cubicBezTo>
                    <a:pt x="67" y="136"/>
                    <a:pt x="67" y="137"/>
                    <a:pt x="68" y="137"/>
                  </a:cubicBezTo>
                  <a:cubicBezTo>
                    <a:pt x="68" y="137"/>
                    <a:pt x="69" y="137"/>
                    <a:pt x="69" y="137"/>
                  </a:cubicBezTo>
                  <a:cubicBezTo>
                    <a:pt x="69" y="141"/>
                    <a:pt x="69" y="141"/>
                    <a:pt x="69" y="141"/>
                  </a:cubicBezTo>
                  <a:cubicBezTo>
                    <a:pt x="69" y="141"/>
                    <a:pt x="69" y="142"/>
                    <a:pt x="66" y="141"/>
                  </a:cubicBezTo>
                  <a:cubicBezTo>
                    <a:pt x="63" y="141"/>
                    <a:pt x="61" y="140"/>
                    <a:pt x="61" y="140"/>
                  </a:cubicBezTo>
                  <a:cubicBezTo>
                    <a:pt x="58" y="137"/>
                    <a:pt x="58" y="137"/>
                    <a:pt x="58" y="137"/>
                  </a:cubicBezTo>
                  <a:cubicBezTo>
                    <a:pt x="58" y="137"/>
                    <a:pt x="57" y="136"/>
                    <a:pt x="59" y="134"/>
                  </a:cubicBezTo>
                  <a:cubicBezTo>
                    <a:pt x="60" y="132"/>
                    <a:pt x="63" y="133"/>
                    <a:pt x="63" y="133"/>
                  </a:cubicBezTo>
                  <a:cubicBezTo>
                    <a:pt x="63" y="133"/>
                    <a:pt x="64" y="135"/>
                    <a:pt x="65" y="133"/>
                  </a:cubicBezTo>
                  <a:cubicBezTo>
                    <a:pt x="66" y="131"/>
                    <a:pt x="66" y="129"/>
                    <a:pt x="67" y="130"/>
                  </a:cubicBezTo>
                  <a:cubicBezTo>
                    <a:pt x="68" y="131"/>
                    <a:pt x="69" y="132"/>
                    <a:pt x="69" y="132"/>
                  </a:cubicBezTo>
                  <a:close/>
                  <a:moveTo>
                    <a:pt x="77" y="121"/>
                  </a:moveTo>
                  <a:cubicBezTo>
                    <a:pt x="77" y="121"/>
                    <a:pt x="77" y="121"/>
                    <a:pt x="77" y="121"/>
                  </a:cubicBezTo>
                  <a:cubicBezTo>
                    <a:pt x="76" y="120"/>
                    <a:pt x="76" y="118"/>
                    <a:pt x="76" y="118"/>
                  </a:cubicBezTo>
                  <a:cubicBezTo>
                    <a:pt x="77" y="116"/>
                    <a:pt x="77" y="116"/>
                    <a:pt x="77" y="116"/>
                  </a:cubicBezTo>
                  <a:cubicBezTo>
                    <a:pt x="77" y="116"/>
                    <a:pt x="75" y="114"/>
                    <a:pt x="75" y="113"/>
                  </a:cubicBezTo>
                  <a:cubicBezTo>
                    <a:pt x="75" y="112"/>
                    <a:pt x="75" y="110"/>
                    <a:pt x="77" y="109"/>
                  </a:cubicBezTo>
                  <a:cubicBezTo>
                    <a:pt x="78" y="108"/>
                    <a:pt x="79" y="106"/>
                    <a:pt x="80" y="106"/>
                  </a:cubicBezTo>
                  <a:cubicBezTo>
                    <a:pt x="80" y="107"/>
                    <a:pt x="80" y="107"/>
                    <a:pt x="81" y="109"/>
                  </a:cubicBezTo>
                  <a:cubicBezTo>
                    <a:pt x="82" y="110"/>
                    <a:pt x="82" y="112"/>
                    <a:pt x="83" y="111"/>
                  </a:cubicBezTo>
                  <a:cubicBezTo>
                    <a:pt x="84" y="110"/>
                    <a:pt x="84" y="109"/>
                    <a:pt x="85" y="108"/>
                  </a:cubicBezTo>
                  <a:cubicBezTo>
                    <a:pt x="86" y="107"/>
                    <a:pt x="87" y="104"/>
                    <a:pt x="87" y="104"/>
                  </a:cubicBezTo>
                  <a:cubicBezTo>
                    <a:pt x="87" y="104"/>
                    <a:pt x="89" y="105"/>
                    <a:pt x="90" y="104"/>
                  </a:cubicBezTo>
                  <a:cubicBezTo>
                    <a:pt x="92" y="103"/>
                    <a:pt x="90" y="103"/>
                    <a:pt x="93" y="102"/>
                  </a:cubicBezTo>
                  <a:cubicBezTo>
                    <a:pt x="96" y="102"/>
                    <a:pt x="97" y="102"/>
                    <a:pt x="98" y="100"/>
                  </a:cubicBezTo>
                  <a:cubicBezTo>
                    <a:pt x="99" y="99"/>
                    <a:pt x="99" y="100"/>
                    <a:pt x="100" y="99"/>
                  </a:cubicBezTo>
                  <a:cubicBezTo>
                    <a:pt x="101" y="98"/>
                    <a:pt x="102" y="97"/>
                    <a:pt x="103" y="97"/>
                  </a:cubicBezTo>
                  <a:cubicBezTo>
                    <a:pt x="104" y="98"/>
                    <a:pt x="105" y="99"/>
                    <a:pt x="105" y="100"/>
                  </a:cubicBezTo>
                  <a:cubicBezTo>
                    <a:pt x="105" y="101"/>
                    <a:pt x="106" y="103"/>
                    <a:pt x="105" y="104"/>
                  </a:cubicBezTo>
                  <a:cubicBezTo>
                    <a:pt x="104" y="105"/>
                    <a:pt x="104" y="106"/>
                    <a:pt x="103" y="106"/>
                  </a:cubicBezTo>
                  <a:cubicBezTo>
                    <a:pt x="102" y="107"/>
                    <a:pt x="99" y="109"/>
                    <a:pt x="99" y="109"/>
                  </a:cubicBezTo>
                  <a:cubicBezTo>
                    <a:pt x="99" y="109"/>
                    <a:pt x="99" y="111"/>
                    <a:pt x="100" y="111"/>
                  </a:cubicBezTo>
                  <a:cubicBezTo>
                    <a:pt x="101" y="111"/>
                    <a:pt x="103" y="108"/>
                    <a:pt x="103" y="110"/>
                  </a:cubicBezTo>
                  <a:cubicBezTo>
                    <a:pt x="102" y="112"/>
                    <a:pt x="105" y="113"/>
                    <a:pt x="102" y="114"/>
                  </a:cubicBezTo>
                  <a:cubicBezTo>
                    <a:pt x="100" y="114"/>
                    <a:pt x="98" y="113"/>
                    <a:pt x="98" y="113"/>
                  </a:cubicBezTo>
                  <a:cubicBezTo>
                    <a:pt x="96" y="116"/>
                    <a:pt x="96" y="116"/>
                    <a:pt x="96" y="116"/>
                  </a:cubicBezTo>
                  <a:cubicBezTo>
                    <a:pt x="96" y="116"/>
                    <a:pt x="94" y="115"/>
                    <a:pt x="94" y="116"/>
                  </a:cubicBezTo>
                  <a:cubicBezTo>
                    <a:pt x="94" y="117"/>
                    <a:pt x="95" y="119"/>
                    <a:pt x="95" y="119"/>
                  </a:cubicBezTo>
                  <a:cubicBezTo>
                    <a:pt x="93" y="121"/>
                    <a:pt x="93" y="121"/>
                    <a:pt x="93" y="121"/>
                  </a:cubicBezTo>
                  <a:cubicBezTo>
                    <a:pt x="93" y="121"/>
                    <a:pt x="90" y="120"/>
                    <a:pt x="90" y="121"/>
                  </a:cubicBezTo>
                  <a:cubicBezTo>
                    <a:pt x="91" y="122"/>
                    <a:pt x="92" y="124"/>
                    <a:pt x="92" y="124"/>
                  </a:cubicBezTo>
                  <a:cubicBezTo>
                    <a:pt x="92" y="124"/>
                    <a:pt x="92" y="126"/>
                    <a:pt x="90" y="126"/>
                  </a:cubicBezTo>
                  <a:cubicBezTo>
                    <a:pt x="88" y="126"/>
                    <a:pt x="86" y="126"/>
                    <a:pt x="85" y="126"/>
                  </a:cubicBezTo>
                  <a:cubicBezTo>
                    <a:pt x="84" y="125"/>
                    <a:pt x="84" y="125"/>
                    <a:pt x="84" y="125"/>
                  </a:cubicBezTo>
                  <a:cubicBezTo>
                    <a:pt x="83" y="128"/>
                    <a:pt x="83" y="128"/>
                    <a:pt x="83" y="128"/>
                  </a:cubicBezTo>
                  <a:cubicBezTo>
                    <a:pt x="83" y="128"/>
                    <a:pt x="84" y="129"/>
                    <a:pt x="83" y="130"/>
                  </a:cubicBezTo>
                  <a:cubicBezTo>
                    <a:pt x="82" y="131"/>
                    <a:pt x="79" y="131"/>
                    <a:pt x="79" y="131"/>
                  </a:cubicBezTo>
                  <a:cubicBezTo>
                    <a:pt x="79" y="131"/>
                    <a:pt x="78" y="131"/>
                    <a:pt x="78" y="131"/>
                  </a:cubicBezTo>
                  <a:cubicBezTo>
                    <a:pt x="78" y="132"/>
                    <a:pt x="77" y="134"/>
                    <a:pt x="76" y="134"/>
                  </a:cubicBezTo>
                  <a:cubicBezTo>
                    <a:pt x="75" y="133"/>
                    <a:pt x="73" y="132"/>
                    <a:pt x="72" y="131"/>
                  </a:cubicBezTo>
                  <a:cubicBezTo>
                    <a:pt x="72" y="130"/>
                    <a:pt x="71" y="126"/>
                    <a:pt x="73" y="127"/>
                  </a:cubicBezTo>
                  <a:cubicBezTo>
                    <a:pt x="75" y="127"/>
                    <a:pt x="77" y="128"/>
                    <a:pt x="77" y="126"/>
                  </a:cubicBezTo>
                  <a:cubicBezTo>
                    <a:pt x="77" y="124"/>
                    <a:pt x="76" y="123"/>
                    <a:pt x="76" y="123"/>
                  </a:cubicBezTo>
                  <a:cubicBezTo>
                    <a:pt x="77" y="121"/>
                    <a:pt x="77" y="121"/>
                    <a:pt x="77" y="121"/>
                  </a:cubicBezTo>
                  <a:close/>
                  <a:moveTo>
                    <a:pt x="267" y="15"/>
                  </a:moveTo>
                  <a:cubicBezTo>
                    <a:pt x="267" y="15"/>
                    <a:pt x="267" y="15"/>
                    <a:pt x="267" y="15"/>
                  </a:cubicBezTo>
                  <a:cubicBezTo>
                    <a:pt x="268" y="15"/>
                    <a:pt x="271" y="16"/>
                    <a:pt x="271" y="15"/>
                  </a:cubicBezTo>
                  <a:cubicBezTo>
                    <a:pt x="271" y="15"/>
                    <a:pt x="272" y="13"/>
                    <a:pt x="272" y="13"/>
                  </a:cubicBezTo>
                  <a:cubicBezTo>
                    <a:pt x="271" y="12"/>
                    <a:pt x="270" y="11"/>
                    <a:pt x="269" y="12"/>
                  </a:cubicBezTo>
                  <a:cubicBezTo>
                    <a:pt x="268" y="12"/>
                    <a:pt x="267" y="13"/>
                    <a:pt x="267" y="13"/>
                  </a:cubicBezTo>
                  <a:cubicBezTo>
                    <a:pt x="267" y="14"/>
                    <a:pt x="267" y="15"/>
                    <a:pt x="267" y="15"/>
                  </a:cubicBezTo>
                  <a:close/>
                  <a:moveTo>
                    <a:pt x="235" y="32"/>
                  </a:moveTo>
                  <a:cubicBezTo>
                    <a:pt x="235" y="32"/>
                    <a:pt x="235" y="32"/>
                    <a:pt x="235" y="32"/>
                  </a:cubicBezTo>
                  <a:cubicBezTo>
                    <a:pt x="236" y="32"/>
                    <a:pt x="237" y="30"/>
                    <a:pt x="237" y="31"/>
                  </a:cubicBezTo>
                  <a:cubicBezTo>
                    <a:pt x="237" y="33"/>
                    <a:pt x="238" y="33"/>
                    <a:pt x="237" y="34"/>
                  </a:cubicBezTo>
                  <a:cubicBezTo>
                    <a:pt x="236" y="34"/>
                    <a:pt x="234" y="36"/>
                    <a:pt x="233" y="35"/>
                  </a:cubicBezTo>
                  <a:cubicBezTo>
                    <a:pt x="233" y="35"/>
                    <a:pt x="234" y="31"/>
                    <a:pt x="234" y="31"/>
                  </a:cubicBezTo>
                  <a:cubicBezTo>
                    <a:pt x="235" y="32"/>
                    <a:pt x="235" y="32"/>
                    <a:pt x="235" y="32"/>
                  </a:cubicBezTo>
                  <a:close/>
                  <a:moveTo>
                    <a:pt x="254" y="34"/>
                  </a:moveTo>
                  <a:cubicBezTo>
                    <a:pt x="254" y="34"/>
                    <a:pt x="254" y="34"/>
                    <a:pt x="254" y="34"/>
                  </a:cubicBezTo>
                  <a:cubicBezTo>
                    <a:pt x="254" y="34"/>
                    <a:pt x="254" y="35"/>
                    <a:pt x="252" y="34"/>
                  </a:cubicBezTo>
                  <a:cubicBezTo>
                    <a:pt x="249" y="34"/>
                    <a:pt x="248" y="35"/>
                    <a:pt x="248" y="33"/>
                  </a:cubicBezTo>
                  <a:cubicBezTo>
                    <a:pt x="248" y="32"/>
                    <a:pt x="249" y="31"/>
                    <a:pt x="247" y="30"/>
                  </a:cubicBezTo>
                  <a:cubicBezTo>
                    <a:pt x="245" y="30"/>
                    <a:pt x="245" y="30"/>
                    <a:pt x="245" y="30"/>
                  </a:cubicBezTo>
                  <a:cubicBezTo>
                    <a:pt x="245" y="30"/>
                    <a:pt x="244" y="28"/>
                    <a:pt x="245" y="27"/>
                  </a:cubicBezTo>
                  <a:cubicBezTo>
                    <a:pt x="247" y="25"/>
                    <a:pt x="247" y="26"/>
                    <a:pt x="248" y="26"/>
                  </a:cubicBezTo>
                  <a:cubicBezTo>
                    <a:pt x="250" y="26"/>
                    <a:pt x="249" y="26"/>
                    <a:pt x="251" y="27"/>
                  </a:cubicBezTo>
                  <a:cubicBezTo>
                    <a:pt x="253" y="27"/>
                    <a:pt x="254" y="28"/>
                    <a:pt x="254" y="26"/>
                  </a:cubicBezTo>
                  <a:cubicBezTo>
                    <a:pt x="254" y="25"/>
                    <a:pt x="255" y="25"/>
                    <a:pt x="253" y="23"/>
                  </a:cubicBezTo>
                  <a:cubicBezTo>
                    <a:pt x="252" y="21"/>
                    <a:pt x="252" y="22"/>
                    <a:pt x="251" y="21"/>
                  </a:cubicBezTo>
                  <a:cubicBezTo>
                    <a:pt x="250" y="19"/>
                    <a:pt x="248" y="17"/>
                    <a:pt x="249" y="16"/>
                  </a:cubicBezTo>
                  <a:cubicBezTo>
                    <a:pt x="249" y="15"/>
                    <a:pt x="248" y="15"/>
                    <a:pt x="250" y="13"/>
                  </a:cubicBezTo>
                  <a:cubicBezTo>
                    <a:pt x="253" y="12"/>
                    <a:pt x="255" y="10"/>
                    <a:pt x="256" y="10"/>
                  </a:cubicBezTo>
                  <a:cubicBezTo>
                    <a:pt x="257" y="10"/>
                    <a:pt x="258" y="10"/>
                    <a:pt x="258" y="11"/>
                  </a:cubicBezTo>
                  <a:cubicBezTo>
                    <a:pt x="258" y="13"/>
                    <a:pt x="258" y="14"/>
                    <a:pt x="257" y="15"/>
                  </a:cubicBezTo>
                  <a:cubicBezTo>
                    <a:pt x="256" y="15"/>
                    <a:pt x="256" y="16"/>
                    <a:pt x="256" y="16"/>
                  </a:cubicBezTo>
                  <a:cubicBezTo>
                    <a:pt x="256" y="16"/>
                    <a:pt x="255" y="19"/>
                    <a:pt x="257" y="19"/>
                  </a:cubicBezTo>
                  <a:cubicBezTo>
                    <a:pt x="259" y="18"/>
                    <a:pt x="260" y="16"/>
                    <a:pt x="260" y="15"/>
                  </a:cubicBezTo>
                  <a:cubicBezTo>
                    <a:pt x="261" y="14"/>
                    <a:pt x="262" y="15"/>
                    <a:pt x="261" y="13"/>
                  </a:cubicBezTo>
                  <a:cubicBezTo>
                    <a:pt x="261" y="11"/>
                    <a:pt x="260" y="10"/>
                    <a:pt x="261" y="10"/>
                  </a:cubicBezTo>
                  <a:cubicBezTo>
                    <a:pt x="262" y="10"/>
                    <a:pt x="263" y="12"/>
                    <a:pt x="264" y="10"/>
                  </a:cubicBezTo>
                  <a:cubicBezTo>
                    <a:pt x="266" y="7"/>
                    <a:pt x="266" y="6"/>
                    <a:pt x="266" y="6"/>
                  </a:cubicBezTo>
                  <a:cubicBezTo>
                    <a:pt x="266" y="6"/>
                    <a:pt x="265" y="6"/>
                    <a:pt x="267" y="5"/>
                  </a:cubicBezTo>
                  <a:cubicBezTo>
                    <a:pt x="269" y="4"/>
                    <a:pt x="268" y="3"/>
                    <a:pt x="269" y="2"/>
                  </a:cubicBezTo>
                  <a:cubicBezTo>
                    <a:pt x="270" y="1"/>
                    <a:pt x="268" y="0"/>
                    <a:pt x="271" y="0"/>
                  </a:cubicBezTo>
                  <a:cubicBezTo>
                    <a:pt x="273" y="1"/>
                    <a:pt x="273" y="1"/>
                    <a:pt x="274" y="2"/>
                  </a:cubicBezTo>
                  <a:cubicBezTo>
                    <a:pt x="275" y="2"/>
                    <a:pt x="273" y="6"/>
                    <a:pt x="272" y="6"/>
                  </a:cubicBezTo>
                  <a:cubicBezTo>
                    <a:pt x="271" y="6"/>
                    <a:pt x="271" y="5"/>
                    <a:pt x="269" y="6"/>
                  </a:cubicBezTo>
                  <a:cubicBezTo>
                    <a:pt x="268" y="7"/>
                    <a:pt x="270" y="9"/>
                    <a:pt x="269" y="10"/>
                  </a:cubicBezTo>
                  <a:cubicBezTo>
                    <a:pt x="268" y="11"/>
                    <a:pt x="267" y="10"/>
                    <a:pt x="266" y="11"/>
                  </a:cubicBezTo>
                  <a:cubicBezTo>
                    <a:pt x="265" y="12"/>
                    <a:pt x="265" y="12"/>
                    <a:pt x="265" y="13"/>
                  </a:cubicBezTo>
                  <a:cubicBezTo>
                    <a:pt x="265" y="14"/>
                    <a:pt x="264" y="15"/>
                    <a:pt x="263" y="16"/>
                  </a:cubicBezTo>
                  <a:cubicBezTo>
                    <a:pt x="263" y="16"/>
                    <a:pt x="260" y="14"/>
                    <a:pt x="263" y="16"/>
                  </a:cubicBezTo>
                  <a:cubicBezTo>
                    <a:pt x="266" y="18"/>
                    <a:pt x="267" y="18"/>
                    <a:pt x="266" y="19"/>
                  </a:cubicBezTo>
                  <a:cubicBezTo>
                    <a:pt x="265" y="19"/>
                    <a:pt x="263" y="19"/>
                    <a:pt x="262" y="20"/>
                  </a:cubicBezTo>
                  <a:cubicBezTo>
                    <a:pt x="261" y="20"/>
                    <a:pt x="260" y="21"/>
                    <a:pt x="262" y="22"/>
                  </a:cubicBezTo>
                  <a:cubicBezTo>
                    <a:pt x="264" y="23"/>
                    <a:pt x="263" y="23"/>
                    <a:pt x="264" y="23"/>
                  </a:cubicBezTo>
                  <a:cubicBezTo>
                    <a:pt x="265" y="22"/>
                    <a:pt x="270" y="22"/>
                    <a:pt x="270" y="23"/>
                  </a:cubicBezTo>
                  <a:cubicBezTo>
                    <a:pt x="269" y="25"/>
                    <a:pt x="270" y="25"/>
                    <a:pt x="268" y="26"/>
                  </a:cubicBezTo>
                  <a:cubicBezTo>
                    <a:pt x="265" y="27"/>
                    <a:pt x="263" y="26"/>
                    <a:pt x="262" y="25"/>
                  </a:cubicBezTo>
                  <a:cubicBezTo>
                    <a:pt x="261" y="25"/>
                    <a:pt x="261" y="23"/>
                    <a:pt x="261" y="26"/>
                  </a:cubicBezTo>
                  <a:cubicBezTo>
                    <a:pt x="262" y="29"/>
                    <a:pt x="264" y="29"/>
                    <a:pt x="263" y="29"/>
                  </a:cubicBezTo>
                  <a:cubicBezTo>
                    <a:pt x="261" y="29"/>
                    <a:pt x="259" y="29"/>
                    <a:pt x="259" y="29"/>
                  </a:cubicBezTo>
                  <a:cubicBezTo>
                    <a:pt x="259" y="29"/>
                    <a:pt x="258" y="27"/>
                    <a:pt x="259" y="30"/>
                  </a:cubicBezTo>
                  <a:cubicBezTo>
                    <a:pt x="260" y="33"/>
                    <a:pt x="260" y="33"/>
                    <a:pt x="260" y="33"/>
                  </a:cubicBezTo>
                  <a:cubicBezTo>
                    <a:pt x="260" y="33"/>
                    <a:pt x="258" y="34"/>
                    <a:pt x="258" y="34"/>
                  </a:cubicBezTo>
                  <a:cubicBezTo>
                    <a:pt x="258" y="35"/>
                    <a:pt x="259" y="37"/>
                    <a:pt x="260" y="38"/>
                  </a:cubicBezTo>
                  <a:cubicBezTo>
                    <a:pt x="260" y="38"/>
                    <a:pt x="259" y="42"/>
                    <a:pt x="258" y="42"/>
                  </a:cubicBezTo>
                  <a:cubicBezTo>
                    <a:pt x="258" y="42"/>
                    <a:pt x="258" y="43"/>
                    <a:pt x="257" y="44"/>
                  </a:cubicBezTo>
                  <a:cubicBezTo>
                    <a:pt x="256" y="45"/>
                    <a:pt x="255" y="46"/>
                    <a:pt x="255" y="46"/>
                  </a:cubicBezTo>
                  <a:cubicBezTo>
                    <a:pt x="253" y="52"/>
                    <a:pt x="253" y="52"/>
                    <a:pt x="253" y="52"/>
                  </a:cubicBezTo>
                  <a:cubicBezTo>
                    <a:pt x="253" y="52"/>
                    <a:pt x="252" y="54"/>
                    <a:pt x="251" y="52"/>
                  </a:cubicBezTo>
                  <a:cubicBezTo>
                    <a:pt x="251" y="50"/>
                    <a:pt x="250" y="50"/>
                    <a:pt x="251" y="49"/>
                  </a:cubicBezTo>
                  <a:cubicBezTo>
                    <a:pt x="252" y="49"/>
                    <a:pt x="252" y="47"/>
                    <a:pt x="253" y="46"/>
                  </a:cubicBezTo>
                  <a:cubicBezTo>
                    <a:pt x="253" y="45"/>
                    <a:pt x="254" y="41"/>
                    <a:pt x="254" y="41"/>
                  </a:cubicBezTo>
                  <a:cubicBezTo>
                    <a:pt x="254" y="41"/>
                    <a:pt x="256" y="41"/>
                    <a:pt x="257" y="40"/>
                  </a:cubicBezTo>
                  <a:cubicBezTo>
                    <a:pt x="257" y="40"/>
                    <a:pt x="255" y="36"/>
                    <a:pt x="255" y="36"/>
                  </a:cubicBezTo>
                  <a:cubicBezTo>
                    <a:pt x="256" y="34"/>
                    <a:pt x="256" y="34"/>
                    <a:pt x="256" y="34"/>
                  </a:cubicBezTo>
                  <a:cubicBezTo>
                    <a:pt x="254" y="34"/>
                    <a:pt x="254" y="34"/>
                    <a:pt x="254" y="34"/>
                  </a:cubicBezTo>
                  <a:close/>
                  <a:moveTo>
                    <a:pt x="239" y="67"/>
                  </a:moveTo>
                  <a:cubicBezTo>
                    <a:pt x="239" y="67"/>
                    <a:pt x="239" y="67"/>
                    <a:pt x="239" y="67"/>
                  </a:cubicBezTo>
                  <a:cubicBezTo>
                    <a:pt x="239" y="67"/>
                    <a:pt x="242" y="63"/>
                    <a:pt x="243" y="64"/>
                  </a:cubicBezTo>
                  <a:cubicBezTo>
                    <a:pt x="243" y="64"/>
                    <a:pt x="243" y="65"/>
                    <a:pt x="243" y="66"/>
                  </a:cubicBezTo>
                  <a:cubicBezTo>
                    <a:pt x="243" y="66"/>
                    <a:pt x="244" y="68"/>
                    <a:pt x="243" y="68"/>
                  </a:cubicBezTo>
                  <a:cubicBezTo>
                    <a:pt x="242" y="68"/>
                    <a:pt x="241" y="68"/>
                    <a:pt x="240" y="68"/>
                  </a:cubicBezTo>
                  <a:cubicBezTo>
                    <a:pt x="240" y="68"/>
                    <a:pt x="239" y="67"/>
                    <a:pt x="239" y="67"/>
                  </a:cubicBezTo>
                  <a:close/>
                  <a:moveTo>
                    <a:pt x="196" y="98"/>
                  </a:moveTo>
                  <a:cubicBezTo>
                    <a:pt x="196" y="98"/>
                    <a:pt x="196" y="98"/>
                    <a:pt x="196" y="98"/>
                  </a:cubicBezTo>
                  <a:cubicBezTo>
                    <a:pt x="198" y="96"/>
                    <a:pt x="198" y="96"/>
                    <a:pt x="198" y="96"/>
                  </a:cubicBezTo>
                  <a:cubicBezTo>
                    <a:pt x="201" y="97"/>
                    <a:pt x="201" y="97"/>
                    <a:pt x="201" y="97"/>
                  </a:cubicBezTo>
                  <a:cubicBezTo>
                    <a:pt x="201" y="97"/>
                    <a:pt x="202" y="95"/>
                    <a:pt x="202" y="97"/>
                  </a:cubicBezTo>
                  <a:cubicBezTo>
                    <a:pt x="201" y="99"/>
                    <a:pt x="199" y="102"/>
                    <a:pt x="199" y="102"/>
                  </a:cubicBezTo>
                  <a:cubicBezTo>
                    <a:pt x="199" y="102"/>
                    <a:pt x="200" y="102"/>
                    <a:pt x="198" y="103"/>
                  </a:cubicBezTo>
                  <a:cubicBezTo>
                    <a:pt x="196" y="104"/>
                    <a:pt x="196" y="105"/>
                    <a:pt x="195" y="103"/>
                  </a:cubicBezTo>
                  <a:cubicBezTo>
                    <a:pt x="194" y="102"/>
                    <a:pt x="193" y="102"/>
                    <a:pt x="193" y="101"/>
                  </a:cubicBezTo>
                  <a:cubicBezTo>
                    <a:pt x="194" y="100"/>
                    <a:pt x="194" y="98"/>
                    <a:pt x="194" y="98"/>
                  </a:cubicBezTo>
                  <a:cubicBezTo>
                    <a:pt x="196" y="98"/>
                    <a:pt x="196" y="98"/>
                    <a:pt x="196" y="98"/>
                  </a:cubicBezTo>
                  <a:close/>
                  <a:moveTo>
                    <a:pt x="217" y="72"/>
                  </a:moveTo>
                  <a:cubicBezTo>
                    <a:pt x="217" y="72"/>
                    <a:pt x="217" y="72"/>
                    <a:pt x="217" y="72"/>
                  </a:cubicBezTo>
                  <a:cubicBezTo>
                    <a:pt x="217" y="72"/>
                    <a:pt x="218" y="70"/>
                    <a:pt x="219" y="70"/>
                  </a:cubicBezTo>
                  <a:cubicBezTo>
                    <a:pt x="220" y="71"/>
                    <a:pt x="221" y="71"/>
                    <a:pt x="221" y="72"/>
                  </a:cubicBezTo>
                  <a:cubicBezTo>
                    <a:pt x="220" y="73"/>
                    <a:pt x="219" y="74"/>
                    <a:pt x="218" y="74"/>
                  </a:cubicBezTo>
                  <a:cubicBezTo>
                    <a:pt x="217" y="74"/>
                    <a:pt x="217" y="72"/>
                    <a:pt x="217" y="72"/>
                  </a:cubicBezTo>
                  <a:close/>
                  <a:moveTo>
                    <a:pt x="213" y="77"/>
                  </a:moveTo>
                  <a:cubicBezTo>
                    <a:pt x="213" y="77"/>
                    <a:pt x="213" y="77"/>
                    <a:pt x="213" y="77"/>
                  </a:cubicBezTo>
                  <a:cubicBezTo>
                    <a:pt x="213" y="77"/>
                    <a:pt x="215" y="75"/>
                    <a:pt x="216" y="76"/>
                  </a:cubicBezTo>
                  <a:cubicBezTo>
                    <a:pt x="216" y="76"/>
                    <a:pt x="217" y="76"/>
                    <a:pt x="216" y="77"/>
                  </a:cubicBezTo>
                  <a:cubicBezTo>
                    <a:pt x="216" y="78"/>
                    <a:pt x="218" y="77"/>
                    <a:pt x="215" y="78"/>
                  </a:cubicBezTo>
                  <a:cubicBezTo>
                    <a:pt x="213" y="80"/>
                    <a:pt x="214" y="81"/>
                    <a:pt x="212" y="80"/>
                  </a:cubicBezTo>
                  <a:cubicBezTo>
                    <a:pt x="211" y="79"/>
                    <a:pt x="211" y="78"/>
                    <a:pt x="211" y="77"/>
                  </a:cubicBezTo>
                  <a:cubicBezTo>
                    <a:pt x="211" y="77"/>
                    <a:pt x="212" y="75"/>
                    <a:pt x="212" y="75"/>
                  </a:cubicBezTo>
                  <a:cubicBezTo>
                    <a:pt x="213" y="76"/>
                    <a:pt x="213" y="77"/>
                    <a:pt x="213" y="77"/>
                  </a:cubicBezTo>
                  <a:close/>
                  <a:moveTo>
                    <a:pt x="205" y="80"/>
                  </a:moveTo>
                  <a:cubicBezTo>
                    <a:pt x="205" y="80"/>
                    <a:pt x="205" y="80"/>
                    <a:pt x="205" y="80"/>
                  </a:cubicBezTo>
                  <a:cubicBezTo>
                    <a:pt x="205" y="80"/>
                    <a:pt x="207" y="81"/>
                    <a:pt x="207" y="81"/>
                  </a:cubicBezTo>
                  <a:cubicBezTo>
                    <a:pt x="208" y="82"/>
                    <a:pt x="208" y="81"/>
                    <a:pt x="209" y="80"/>
                  </a:cubicBezTo>
                  <a:cubicBezTo>
                    <a:pt x="211" y="80"/>
                    <a:pt x="209" y="80"/>
                    <a:pt x="210" y="79"/>
                  </a:cubicBezTo>
                  <a:cubicBezTo>
                    <a:pt x="211" y="77"/>
                    <a:pt x="210" y="78"/>
                    <a:pt x="210" y="77"/>
                  </a:cubicBezTo>
                  <a:cubicBezTo>
                    <a:pt x="209" y="77"/>
                    <a:pt x="209" y="77"/>
                    <a:pt x="208" y="77"/>
                  </a:cubicBezTo>
                  <a:cubicBezTo>
                    <a:pt x="206" y="77"/>
                    <a:pt x="205" y="80"/>
                    <a:pt x="205" y="80"/>
                  </a:cubicBezTo>
                  <a:close/>
                  <a:moveTo>
                    <a:pt x="209" y="86"/>
                  </a:moveTo>
                  <a:cubicBezTo>
                    <a:pt x="209" y="86"/>
                    <a:pt x="209" y="86"/>
                    <a:pt x="209" y="86"/>
                  </a:cubicBezTo>
                  <a:cubicBezTo>
                    <a:pt x="209" y="86"/>
                    <a:pt x="210" y="83"/>
                    <a:pt x="211" y="83"/>
                  </a:cubicBezTo>
                  <a:cubicBezTo>
                    <a:pt x="212" y="84"/>
                    <a:pt x="212" y="83"/>
                    <a:pt x="212" y="84"/>
                  </a:cubicBezTo>
                  <a:cubicBezTo>
                    <a:pt x="212" y="85"/>
                    <a:pt x="212" y="87"/>
                    <a:pt x="211" y="87"/>
                  </a:cubicBezTo>
                  <a:cubicBezTo>
                    <a:pt x="210" y="87"/>
                    <a:pt x="209" y="86"/>
                    <a:pt x="209" y="86"/>
                  </a:cubicBezTo>
                  <a:close/>
                  <a:moveTo>
                    <a:pt x="201" y="86"/>
                  </a:moveTo>
                  <a:cubicBezTo>
                    <a:pt x="201" y="86"/>
                    <a:pt x="201" y="86"/>
                    <a:pt x="201" y="86"/>
                  </a:cubicBezTo>
                  <a:cubicBezTo>
                    <a:pt x="202" y="84"/>
                    <a:pt x="202" y="84"/>
                    <a:pt x="202" y="84"/>
                  </a:cubicBezTo>
                  <a:cubicBezTo>
                    <a:pt x="204" y="85"/>
                    <a:pt x="204" y="85"/>
                    <a:pt x="204" y="85"/>
                  </a:cubicBezTo>
                  <a:cubicBezTo>
                    <a:pt x="204" y="85"/>
                    <a:pt x="205" y="86"/>
                    <a:pt x="204" y="86"/>
                  </a:cubicBezTo>
                  <a:cubicBezTo>
                    <a:pt x="204" y="87"/>
                    <a:pt x="203" y="87"/>
                    <a:pt x="203" y="88"/>
                  </a:cubicBezTo>
                  <a:cubicBezTo>
                    <a:pt x="202" y="88"/>
                    <a:pt x="201" y="87"/>
                    <a:pt x="201" y="87"/>
                  </a:cubicBezTo>
                  <a:cubicBezTo>
                    <a:pt x="201" y="86"/>
                    <a:pt x="201" y="86"/>
                    <a:pt x="201" y="86"/>
                  </a:cubicBezTo>
                  <a:close/>
                  <a:moveTo>
                    <a:pt x="201" y="73"/>
                  </a:moveTo>
                  <a:cubicBezTo>
                    <a:pt x="201" y="73"/>
                    <a:pt x="201" y="73"/>
                    <a:pt x="201" y="73"/>
                  </a:cubicBezTo>
                  <a:cubicBezTo>
                    <a:pt x="201" y="73"/>
                    <a:pt x="203" y="70"/>
                    <a:pt x="203" y="70"/>
                  </a:cubicBezTo>
                  <a:cubicBezTo>
                    <a:pt x="204" y="70"/>
                    <a:pt x="205" y="69"/>
                    <a:pt x="205" y="71"/>
                  </a:cubicBezTo>
                  <a:cubicBezTo>
                    <a:pt x="205" y="73"/>
                    <a:pt x="207" y="75"/>
                    <a:pt x="204" y="75"/>
                  </a:cubicBezTo>
                  <a:cubicBezTo>
                    <a:pt x="202" y="75"/>
                    <a:pt x="201" y="76"/>
                    <a:pt x="201" y="75"/>
                  </a:cubicBezTo>
                  <a:cubicBezTo>
                    <a:pt x="200" y="74"/>
                    <a:pt x="201" y="73"/>
                    <a:pt x="201" y="73"/>
                  </a:cubicBezTo>
                  <a:close/>
                  <a:moveTo>
                    <a:pt x="197" y="79"/>
                  </a:moveTo>
                  <a:cubicBezTo>
                    <a:pt x="197" y="79"/>
                    <a:pt x="197" y="79"/>
                    <a:pt x="197" y="79"/>
                  </a:cubicBezTo>
                  <a:cubicBezTo>
                    <a:pt x="197" y="79"/>
                    <a:pt x="199" y="77"/>
                    <a:pt x="200" y="77"/>
                  </a:cubicBezTo>
                  <a:cubicBezTo>
                    <a:pt x="201" y="78"/>
                    <a:pt x="202" y="78"/>
                    <a:pt x="202" y="79"/>
                  </a:cubicBezTo>
                  <a:cubicBezTo>
                    <a:pt x="202" y="80"/>
                    <a:pt x="202" y="80"/>
                    <a:pt x="201" y="81"/>
                  </a:cubicBezTo>
                  <a:cubicBezTo>
                    <a:pt x="201" y="82"/>
                    <a:pt x="200" y="82"/>
                    <a:pt x="199" y="82"/>
                  </a:cubicBezTo>
                  <a:cubicBezTo>
                    <a:pt x="199" y="82"/>
                    <a:pt x="197" y="79"/>
                    <a:pt x="197" y="79"/>
                  </a:cubicBezTo>
                  <a:close/>
                  <a:moveTo>
                    <a:pt x="200" y="91"/>
                  </a:moveTo>
                  <a:cubicBezTo>
                    <a:pt x="200" y="91"/>
                    <a:pt x="200" y="91"/>
                    <a:pt x="200" y="91"/>
                  </a:cubicBezTo>
                  <a:cubicBezTo>
                    <a:pt x="200" y="91"/>
                    <a:pt x="199" y="94"/>
                    <a:pt x="199" y="95"/>
                  </a:cubicBezTo>
                  <a:cubicBezTo>
                    <a:pt x="199" y="96"/>
                    <a:pt x="202" y="96"/>
                    <a:pt x="203" y="95"/>
                  </a:cubicBezTo>
                  <a:cubicBezTo>
                    <a:pt x="203" y="95"/>
                    <a:pt x="204" y="93"/>
                    <a:pt x="204" y="93"/>
                  </a:cubicBezTo>
                  <a:cubicBezTo>
                    <a:pt x="204" y="93"/>
                    <a:pt x="203" y="91"/>
                    <a:pt x="202" y="90"/>
                  </a:cubicBezTo>
                  <a:cubicBezTo>
                    <a:pt x="201" y="89"/>
                    <a:pt x="200" y="91"/>
                    <a:pt x="200" y="91"/>
                  </a:cubicBezTo>
                  <a:close/>
                  <a:moveTo>
                    <a:pt x="191" y="88"/>
                  </a:moveTo>
                  <a:cubicBezTo>
                    <a:pt x="191" y="88"/>
                    <a:pt x="191" y="88"/>
                    <a:pt x="191" y="88"/>
                  </a:cubicBezTo>
                  <a:cubicBezTo>
                    <a:pt x="191" y="91"/>
                    <a:pt x="191" y="91"/>
                    <a:pt x="191" y="91"/>
                  </a:cubicBezTo>
                  <a:cubicBezTo>
                    <a:pt x="191" y="91"/>
                    <a:pt x="193" y="93"/>
                    <a:pt x="194" y="93"/>
                  </a:cubicBezTo>
                  <a:cubicBezTo>
                    <a:pt x="195" y="94"/>
                    <a:pt x="195" y="93"/>
                    <a:pt x="197" y="94"/>
                  </a:cubicBezTo>
                  <a:cubicBezTo>
                    <a:pt x="198" y="94"/>
                    <a:pt x="198" y="93"/>
                    <a:pt x="198" y="93"/>
                  </a:cubicBezTo>
                  <a:cubicBezTo>
                    <a:pt x="199" y="93"/>
                    <a:pt x="199" y="93"/>
                    <a:pt x="199" y="92"/>
                  </a:cubicBezTo>
                  <a:cubicBezTo>
                    <a:pt x="199" y="92"/>
                    <a:pt x="197" y="91"/>
                    <a:pt x="196" y="90"/>
                  </a:cubicBezTo>
                  <a:cubicBezTo>
                    <a:pt x="196" y="89"/>
                    <a:pt x="196" y="89"/>
                    <a:pt x="196" y="88"/>
                  </a:cubicBezTo>
                  <a:cubicBezTo>
                    <a:pt x="196" y="88"/>
                    <a:pt x="197" y="87"/>
                    <a:pt x="198" y="87"/>
                  </a:cubicBezTo>
                  <a:cubicBezTo>
                    <a:pt x="198" y="86"/>
                    <a:pt x="198" y="84"/>
                    <a:pt x="198" y="84"/>
                  </a:cubicBezTo>
                  <a:cubicBezTo>
                    <a:pt x="198" y="84"/>
                    <a:pt x="196" y="84"/>
                    <a:pt x="196" y="83"/>
                  </a:cubicBezTo>
                  <a:cubicBezTo>
                    <a:pt x="196" y="83"/>
                    <a:pt x="195" y="82"/>
                    <a:pt x="194" y="81"/>
                  </a:cubicBezTo>
                  <a:cubicBezTo>
                    <a:pt x="194" y="80"/>
                    <a:pt x="192" y="80"/>
                    <a:pt x="191" y="80"/>
                  </a:cubicBezTo>
                  <a:cubicBezTo>
                    <a:pt x="191" y="80"/>
                    <a:pt x="190" y="83"/>
                    <a:pt x="189" y="84"/>
                  </a:cubicBezTo>
                  <a:cubicBezTo>
                    <a:pt x="189" y="84"/>
                    <a:pt x="188" y="86"/>
                    <a:pt x="188" y="86"/>
                  </a:cubicBezTo>
                  <a:cubicBezTo>
                    <a:pt x="188" y="87"/>
                    <a:pt x="188" y="88"/>
                    <a:pt x="189" y="89"/>
                  </a:cubicBezTo>
                  <a:cubicBezTo>
                    <a:pt x="190" y="89"/>
                    <a:pt x="191" y="88"/>
                    <a:pt x="191" y="88"/>
                  </a:cubicBezTo>
                  <a:close/>
                  <a:moveTo>
                    <a:pt x="188" y="96"/>
                  </a:moveTo>
                  <a:cubicBezTo>
                    <a:pt x="188" y="96"/>
                    <a:pt x="188" y="96"/>
                    <a:pt x="188" y="96"/>
                  </a:cubicBezTo>
                  <a:cubicBezTo>
                    <a:pt x="187" y="96"/>
                    <a:pt x="185" y="94"/>
                    <a:pt x="185" y="94"/>
                  </a:cubicBezTo>
                  <a:cubicBezTo>
                    <a:pt x="185" y="94"/>
                    <a:pt x="187" y="93"/>
                    <a:pt x="187" y="92"/>
                  </a:cubicBezTo>
                  <a:cubicBezTo>
                    <a:pt x="188" y="92"/>
                    <a:pt x="187" y="91"/>
                    <a:pt x="189" y="91"/>
                  </a:cubicBezTo>
                  <a:cubicBezTo>
                    <a:pt x="191" y="92"/>
                    <a:pt x="191" y="93"/>
                    <a:pt x="191" y="93"/>
                  </a:cubicBezTo>
                  <a:cubicBezTo>
                    <a:pt x="191" y="93"/>
                    <a:pt x="192" y="95"/>
                    <a:pt x="192" y="96"/>
                  </a:cubicBezTo>
                  <a:cubicBezTo>
                    <a:pt x="192" y="96"/>
                    <a:pt x="192" y="97"/>
                    <a:pt x="192" y="97"/>
                  </a:cubicBezTo>
                  <a:cubicBezTo>
                    <a:pt x="192" y="98"/>
                    <a:pt x="194" y="99"/>
                    <a:pt x="191" y="99"/>
                  </a:cubicBezTo>
                  <a:cubicBezTo>
                    <a:pt x="189" y="99"/>
                    <a:pt x="189" y="99"/>
                    <a:pt x="189" y="99"/>
                  </a:cubicBezTo>
                  <a:lnTo>
                    <a:pt x="188" y="96"/>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0" name="Freeform 139"/>
            <p:cNvSpPr>
              <a:spLocks noEditPoints="1"/>
            </p:cNvSpPr>
            <p:nvPr/>
          </p:nvSpPr>
          <p:spPr bwMode="auto">
            <a:xfrm>
              <a:off x="3278971" y="3425810"/>
              <a:ext cx="1218169" cy="970596"/>
            </a:xfrm>
            <a:custGeom>
              <a:avLst/>
              <a:gdLst>
                <a:gd name="T0" fmla="*/ 432 w 534"/>
                <a:gd name="T1" fmla="*/ 208 h 439"/>
                <a:gd name="T2" fmla="*/ 350 w 534"/>
                <a:gd name="T3" fmla="*/ 268 h 439"/>
                <a:gd name="T4" fmla="*/ 305 w 534"/>
                <a:gd name="T5" fmla="*/ 368 h 439"/>
                <a:gd name="T6" fmla="*/ 243 w 534"/>
                <a:gd name="T7" fmla="*/ 412 h 439"/>
                <a:gd name="T8" fmla="*/ 174 w 534"/>
                <a:gd name="T9" fmla="*/ 422 h 439"/>
                <a:gd name="T10" fmla="*/ 78 w 534"/>
                <a:gd name="T11" fmla="*/ 433 h 439"/>
                <a:gd name="T12" fmla="*/ 40 w 534"/>
                <a:gd name="T13" fmla="*/ 384 h 439"/>
                <a:gd name="T14" fmla="*/ 1 w 534"/>
                <a:gd name="T15" fmla="*/ 348 h 439"/>
                <a:gd name="T16" fmla="*/ 2 w 534"/>
                <a:gd name="T17" fmla="*/ 334 h 439"/>
                <a:gd name="T18" fmla="*/ 15 w 534"/>
                <a:gd name="T19" fmla="*/ 321 h 439"/>
                <a:gd name="T20" fmla="*/ 26 w 534"/>
                <a:gd name="T21" fmla="*/ 316 h 439"/>
                <a:gd name="T22" fmla="*/ 31 w 534"/>
                <a:gd name="T23" fmla="*/ 307 h 439"/>
                <a:gd name="T24" fmla="*/ 23 w 534"/>
                <a:gd name="T25" fmla="*/ 297 h 439"/>
                <a:gd name="T26" fmla="*/ 21 w 534"/>
                <a:gd name="T27" fmla="*/ 287 h 439"/>
                <a:gd name="T28" fmla="*/ 28 w 534"/>
                <a:gd name="T29" fmla="*/ 275 h 439"/>
                <a:gd name="T30" fmla="*/ 38 w 534"/>
                <a:gd name="T31" fmla="*/ 268 h 439"/>
                <a:gd name="T32" fmla="*/ 40 w 534"/>
                <a:gd name="T33" fmla="*/ 257 h 439"/>
                <a:gd name="T34" fmla="*/ 34 w 534"/>
                <a:gd name="T35" fmla="*/ 251 h 439"/>
                <a:gd name="T36" fmla="*/ 32 w 534"/>
                <a:gd name="T37" fmla="*/ 240 h 439"/>
                <a:gd name="T38" fmla="*/ 29 w 534"/>
                <a:gd name="T39" fmla="*/ 230 h 439"/>
                <a:gd name="T40" fmla="*/ 33 w 534"/>
                <a:gd name="T41" fmla="*/ 225 h 439"/>
                <a:gd name="T42" fmla="*/ 44 w 534"/>
                <a:gd name="T43" fmla="*/ 227 h 439"/>
                <a:gd name="T44" fmla="*/ 51 w 534"/>
                <a:gd name="T45" fmla="*/ 223 h 439"/>
                <a:gd name="T46" fmla="*/ 58 w 534"/>
                <a:gd name="T47" fmla="*/ 213 h 439"/>
                <a:gd name="T48" fmla="*/ 55 w 534"/>
                <a:gd name="T49" fmla="*/ 200 h 439"/>
                <a:gd name="T50" fmla="*/ 65 w 534"/>
                <a:gd name="T51" fmla="*/ 195 h 439"/>
                <a:gd name="T52" fmla="*/ 68 w 534"/>
                <a:gd name="T53" fmla="*/ 182 h 439"/>
                <a:gd name="T54" fmla="*/ 70 w 534"/>
                <a:gd name="T55" fmla="*/ 169 h 439"/>
                <a:gd name="T56" fmla="*/ 70 w 534"/>
                <a:gd name="T57" fmla="*/ 157 h 439"/>
                <a:gd name="T58" fmla="*/ 82 w 534"/>
                <a:gd name="T59" fmla="*/ 149 h 439"/>
                <a:gd name="T60" fmla="*/ 97 w 534"/>
                <a:gd name="T61" fmla="*/ 142 h 439"/>
                <a:gd name="T62" fmla="*/ 105 w 534"/>
                <a:gd name="T63" fmla="*/ 130 h 439"/>
                <a:gd name="T64" fmla="*/ 94 w 534"/>
                <a:gd name="T65" fmla="*/ 122 h 439"/>
                <a:gd name="T66" fmla="*/ 96 w 534"/>
                <a:gd name="T67" fmla="*/ 112 h 439"/>
                <a:gd name="T68" fmla="*/ 87 w 534"/>
                <a:gd name="T69" fmla="*/ 106 h 439"/>
                <a:gd name="T70" fmla="*/ 75 w 534"/>
                <a:gd name="T71" fmla="*/ 103 h 439"/>
                <a:gd name="T72" fmla="*/ 63 w 534"/>
                <a:gd name="T73" fmla="*/ 108 h 439"/>
                <a:gd name="T74" fmla="*/ 54 w 534"/>
                <a:gd name="T75" fmla="*/ 108 h 439"/>
                <a:gd name="T76" fmla="*/ 44 w 534"/>
                <a:gd name="T77" fmla="*/ 102 h 439"/>
                <a:gd name="T78" fmla="*/ 34 w 534"/>
                <a:gd name="T79" fmla="*/ 102 h 439"/>
                <a:gd name="T80" fmla="*/ 33 w 534"/>
                <a:gd name="T81" fmla="*/ 93 h 439"/>
                <a:gd name="T82" fmla="*/ 29 w 534"/>
                <a:gd name="T83" fmla="*/ 84 h 439"/>
                <a:gd name="T84" fmla="*/ 13 w 534"/>
                <a:gd name="T85" fmla="*/ 86 h 439"/>
                <a:gd name="T86" fmla="*/ 6 w 534"/>
                <a:gd name="T87" fmla="*/ 77 h 439"/>
                <a:gd name="T88" fmla="*/ 6 w 534"/>
                <a:gd name="T89" fmla="*/ 41 h 439"/>
                <a:gd name="T90" fmla="*/ 35 w 534"/>
                <a:gd name="T91" fmla="*/ 17 h 439"/>
                <a:gd name="T92" fmla="*/ 130 w 534"/>
                <a:gd name="T93" fmla="*/ 26 h 439"/>
                <a:gd name="T94" fmla="*/ 280 w 534"/>
                <a:gd name="T95" fmla="*/ 72 h 439"/>
                <a:gd name="T96" fmla="*/ 366 w 534"/>
                <a:gd name="T97" fmla="*/ 119 h 439"/>
                <a:gd name="T98" fmla="*/ 424 w 534"/>
                <a:gd name="T99" fmla="*/ 134 h 439"/>
                <a:gd name="T100" fmla="*/ 424 w 534"/>
                <a:gd name="T101" fmla="*/ 138 h 439"/>
                <a:gd name="T102" fmla="*/ 426 w 534"/>
                <a:gd name="T103" fmla="*/ 141 h 439"/>
                <a:gd name="T104" fmla="*/ 456 w 534"/>
                <a:gd name="T105" fmla="*/ 145 h 439"/>
                <a:gd name="T106" fmla="*/ 521 w 534"/>
                <a:gd name="T107" fmla="*/ 289 h 439"/>
                <a:gd name="T108" fmla="*/ 460 w 534"/>
                <a:gd name="T109" fmla="*/ 299 h 439"/>
                <a:gd name="T110" fmla="*/ 478 w 534"/>
                <a:gd name="T111" fmla="*/ 282 h 439"/>
                <a:gd name="T112" fmla="*/ 411 w 534"/>
                <a:gd name="T113" fmla="*/ 32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4" h="439">
                  <a:moveTo>
                    <a:pt x="496" y="159"/>
                  </a:moveTo>
                  <a:cubicBezTo>
                    <a:pt x="493" y="161"/>
                    <a:pt x="492" y="156"/>
                    <a:pt x="490" y="159"/>
                  </a:cubicBezTo>
                  <a:cubicBezTo>
                    <a:pt x="487" y="163"/>
                    <a:pt x="495" y="172"/>
                    <a:pt x="492" y="177"/>
                  </a:cubicBezTo>
                  <a:cubicBezTo>
                    <a:pt x="488" y="182"/>
                    <a:pt x="480" y="189"/>
                    <a:pt x="469" y="191"/>
                  </a:cubicBezTo>
                  <a:cubicBezTo>
                    <a:pt x="464" y="192"/>
                    <a:pt x="460" y="197"/>
                    <a:pt x="456" y="196"/>
                  </a:cubicBezTo>
                  <a:cubicBezTo>
                    <a:pt x="453" y="196"/>
                    <a:pt x="446" y="203"/>
                    <a:pt x="445" y="205"/>
                  </a:cubicBezTo>
                  <a:cubicBezTo>
                    <a:pt x="443" y="208"/>
                    <a:pt x="437" y="205"/>
                    <a:pt x="432" y="208"/>
                  </a:cubicBezTo>
                  <a:cubicBezTo>
                    <a:pt x="425" y="211"/>
                    <a:pt x="429" y="207"/>
                    <a:pt x="404" y="214"/>
                  </a:cubicBezTo>
                  <a:cubicBezTo>
                    <a:pt x="399" y="215"/>
                    <a:pt x="395" y="217"/>
                    <a:pt x="391" y="218"/>
                  </a:cubicBezTo>
                  <a:cubicBezTo>
                    <a:pt x="387" y="220"/>
                    <a:pt x="383" y="219"/>
                    <a:pt x="383" y="227"/>
                  </a:cubicBezTo>
                  <a:cubicBezTo>
                    <a:pt x="384" y="231"/>
                    <a:pt x="389" y="228"/>
                    <a:pt x="388" y="232"/>
                  </a:cubicBezTo>
                  <a:cubicBezTo>
                    <a:pt x="388" y="235"/>
                    <a:pt x="381" y="234"/>
                    <a:pt x="374" y="238"/>
                  </a:cubicBezTo>
                  <a:cubicBezTo>
                    <a:pt x="371" y="240"/>
                    <a:pt x="369" y="247"/>
                    <a:pt x="367" y="249"/>
                  </a:cubicBezTo>
                  <a:cubicBezTo>
                    <a:pt x="357" y="255"/>
                    <a:pt x="350" y="268"/>
                    <a:pt x="350" y="268"/>
                  </a:cubicBezTo>
                  <a:cubicBezTo>
                    <a:pt x="345" y="273"/>
                    <a:pt x="339" y="277"/>
                    <a:pt x="336" y="283"/>
                  </a:cubicBezTo>
                  <a:cubicBezTo>
                    <a:pt x="329" y="296"/>
                    <a:pt x="327" y="289"/>
                    <a:pt x="331" y="305"/>
                  </a:cubicBezTo>
                  <a:cubicBezTo>
                    <a:pt x="332" y="307"/>
                    <a:pt x="332" y="314"/>
                    <a:pt x="335" y="319"/>
                  </a:cubicBezTo>
                  <a:cubicBezTo>
                    <a:pt x="340" y="326"/>
                    <a:pt x="351" y="333"/>
                    <a:pt x="348" y="335"/>
                  </a:cubicBezTo>
                  <a:cubicBezTo>
                    <a:pt x="346" y="336"/>
                    <a:pt x="334" y="344"/>
                    <a:pt x="330" y="344"/>
                  </a:cubicBezTo>
                  <a:cubicBezTo>
                    <a:pt x="324" y="345"/>
                    <a:pt x="321" y="349"/>
                    <a:pt x="313" y="358"/>
                  </a:cubicBezTo>
                  <a:cubicBezTo>
                    <a:pt x="309" y="361"/>
                    <a:pt x="308" y="364"/>
                    <a:pt x="305" y="368"/>
                  </a:cubicBezTo>
                  <a:cubicBezTo>
                    <a:pt x="300" y="374"/>
                    <a:pt x="302" y="373"/>
                    <a:pt x="298" y="380"/>
                  </a:cubicBezTo>
                  <a:cubicBezTo>
                    <a:pt x="297" y="382"/>
                    <a:pt x="298" y="389"/>
                    <a:pt x="298" y="392"/>
                  </a:cubicBezTo>
                  <a:cubicBezTo>
                    <a:pt x="288" y="393"/>
                    <a:pt x="288" y="393"/>
                    <a:pt x="288" y="393"/>
                  </a:cubicBezTo>
                  <a:cubicBezTo>
                    <a:pt x="271" y="388"/>
                    <a:pt x="271" y="388"/>
                    <a:pt x="271" y="388"/>
                  </a:cubicBezTo>
                  <a:cubicBezTo>
                    <a:pt x="261" y="397"/>
                    <a:pt x="261" y="397"/>
                    <a:pt x="261" y="397"/>
                  </a:cubicBezTo>
                  <a:cubicBezTo>
                    <a:pt x="257" y="400"/>
                    <a:pt x="251" y="398"/>
                    <a:pt x="247" y="401"/>
                  </a:cubicBezTo>
                  <a:cubicBezTo>
                    <a:pt x="247" y="401"/>
                    <a:pt x="244" y="410"/>
                    <a:pt x="243" y="412"/>
                  </a:cubicBezTo>
                  <a:cubicBezTo>
                    <a:pt x="243" y="415"/>
                    <a:pt x="236" y="423"/>
                    <a:pt x="236" y="423"/>
                  </a:cubicBezTo>
                  <a:cubicBezTo>
                    <a:pt x="235" y="424"/>
                    <a:pt x="230" y="429"/>
                    <a:pt x="228" y="430"/>
                  </a:cubicBezTo>
                  <a:cubicBezTo>
                    <a:pt x="225" y="431"/>
                    <a:pt x="223" y="423"/>
                    <a:pt x="221" y="423"/>
                  </a:cubicBezTo>
                  <a:cubicBezTo>
                    <a:pt x="217" y="423"/>
                    <a:pt x="217" y="422"/>
                    <a:pt x="213" y="421"/>
                  </a:cubicBezTo>
                  <a:cubicBezTo>
                    <a:pt x="208" y="421"/>
                    <a:pt x="207" y="428"/>
                    <a:pt x="202" y="428"/>
                  </a:cubicBezTo>
                  <a:cubicBezTo>
                    <a:pt x="194" y="427"/>
                    <a:pt x="180" y="419"/>
                    <a:pt x="180" y="419"/>
                  </a:cubicBezTo>
                  <a:cubicBezTo>
                    <a:pt x="177" y="418"/>
                    <a:pt x="177" y="422"/>
                    <a:pt x="174" y="422"/>
                  </a:cubicBezTo>
                  <a:cubicBezTo>
                    <a:pt x="168" y="421"/>
                    <a:pt x="160" y="417"/>
                    <a:pt x="152" y="415"/>
                  </a:cubicBezTo>
                  <a:cubicBezTo>
                    <a:pt x="146" y="414"/>
                    <a:pt x="134" y="412"/>
                    <a:pt x="134" y="412"/>
                  </a:cubicBezTo>
                  <a:cubicBezTo>
                    <a:pt x="131" y="414"/>
                    <a:pt x="128" y="414"/>
                    <a:pt x="125" y="415"/>
                  </a:cubicBezTo>
                  <a:cubicBezTo>
                    <a:pt x="121" y="417"/>
                    <a:pt x="117" y="420"/>
                    <a:pt x="114" y="421"/>
                  </a:cubicBezTo>
                  <a:cubicBezTo>
                    <a:pt x="111" y="422"/>
                    <a:pt x="105" y="417"/>
                    <a:pt x="96" y="422"/>
                  </a:cubicBezTo>
                  <a:cubicBezTo>
                    <a:pt x="93" y="423"/>
                    <a:pt x="89" y="422"/>
                    <a:pt x="87" y="424"/>
                  </a:cubicBezTo>
                  <a:cubicBezTo>
                    <a:pt x="84" y="427"/>
                    <a:pt x="83" y="431"/>
                    <a:pt x="78" y="433"/>
                  </a:cubicBezTo>
                  <a:cubicBezTo>
                    <a:pt x="75" y="434"/>
                    <a:pt x="71" y="438"/>
                    <a:pt x="69" y="439"/>
                  </a:cubicBezTo>
                  <a:cubicBezTo>
                    <a:pt x="64" y="436"/>
                    <a:pt x="57" y="436"/>
                    <a:pt x="55" y="428"/>
                  </a:cubicBezTo>
                  <a:cubicBezTo>
                    <a:pt x="54" y="425"/>
                    <a:pt x="51" y="428"/>
                    <a:pt x="49" y="425"/>
                  </a:cubicBezTo>
                  <a:cubicBezTo>
                    <a:pt x="45" y="421"/>
                    <a:pt x="42" y="412"/>
                    <a:pt x="42" y="408"/>
                  </a:cubicBezTo>
                  <a:cubicBezTo>
                    <a:pt x="42" y="408"/>
                    <a:pt x="45" y="404"/>
                    <a:pt x="42" y="400"/>
                  </a:cubicBezTo>
                  <a:cubicBezTo>
                    <a:pt x="40" y="396"/>
                    <a:pt x="37" y="395"/>
                    <a:pt x="38" y="391"/>
                  </a:cubicBezTo>
                  <a:cubicBezTo>
                    <a:pt x="41" y="391"/>
                    <a:pt x="40" y="384"/>
                    <a:pt x="40" y="384"/>
                  </a:cubicBezTo>
                  <a:cubicBezTo>
                    <a:pt x="40" y="382"/>
                    <a:pt x="33" y="370"/>
                    <a:pt x="31" y="368"/>
                  </a:cubicBezTo>
                  <a:cubicBezTo>
                    <a:pt x="26" y="365"/>
                    <a:pt x="20" y="361"/>
                    <a:pt x="14" y="360"/>
                  </a:cubicBezTo>
                  <a:cubicBezTo>
                    <a:pt x="0" y="358"/>
                    <a:pt x="0" y="358"/>
                    <a:pt x="0" y="358"/>
                  </a:cubicBezTo>
                  <a:cubicBezTo>
                    <a:pt x="0" y="354"/>
                    <a:pt x="0" y="354"/>
                    <a:pt x="0" y="354"/>
                  </a:cubicBezTo>
                  <a:cubicBezTo>
                    <a:pt x="0" y="352"/>
                    <a:pt x="0" y="352"/>
                    <a:pt x="0" y="352"/>
                  </a:cubicBezTo>
                  <a:cubicBezTo>
                    <a:pt x="0" y="351"/>
                    <a:pt x="0" y="351"/>
                    <a:pt x="0" y="351"/>
                  </a:cubicBezTo>
                  <a:cubicBezTo>
                    <a:pt x="1" y="348"/>
                    <a:pt x="1" y="348"/>
                    <a:pt x="1" y="348"/>
                  </a:cubicBezTo>
                  <a:cubicBezTo>
                    <a:pt x="2" y="346"/>
                    <a:pt x="2" y="346"/>
                    <a:pt x="2" y="346"/>
                  </a:cubicBezTo>
                  <a:cubicBezTo>
                    <a:pt x="1" y="344"/>
                    <a:pt x="1" y="344"/>
                    <a:pt x="1" y="344"/>
                  </a:cubicBezTo>
                  <a:cubicBezTo>
                    <a:pt x="1" y="342"/>
                    <a:pt x="1" y="342"/>
                    <a:pt x="1" y="342"/>
                  </a:cubicBezTo>
                  <a:cubicBezTo>
                    <a:pt x="1" y="339"/>
                    <a:pt x="1" y="339"/>
                    <a:pt x="1" y="339"/>
                  </a:cubicBezTo>
                  <a:cubicBezTo>
                    <a:pt x="1" y="339"/>
                    <a:pt x="0" y="337"/>
                    <a:pt x="0" y="337"/>
                  </a:cubicBezTo>
                  <a:cubicBezTo>
                    <a:pt x="0" y="337"/>
                    <a:pt x="0" y="335"/>
                    <a:pt x="0" y="335"/>
                  </a:cubicBezTo>
                  <a:cubicBezTo>
                    <a:pt x="0" y="335"/>
                    <a:pt x="2" y="334"/>
                    <a:pt x="2" y="334"/>
                  </a:cubicBezTo>
                  <a:cubicBezTo>
                    <a:pt x="2" y="333"/>
                    <a:pt x="4" y="332"/>
                    <a:pt x="4" y="332"/>
                  </a:cubicBezTo>
                  <a:cubicBezTo>
                    <a:pt x="4" y="332"/>
                    <a:pt x="5" y="329"/>
                    <a:pt x="5" y="328"/>
                  </a:cubicBezTo>
                  <a:cubicBezTo>
                    <a:pt x="5" y="328"/>
                    <a:pt x="6" y="327"/>
                    <a:pt x="6" y="327"/>
                  </a:cubicBezTo>
                  <a:cubicBezTo>
                    <a:pt x="9" y="326"/>
                    <a:pt x="9" y="326"/>
                    <a:pt x="9" y="326"/>
                  </a:cubicBezTo>
                  <a:cubicBezTo>
                    <a:pt x="11" y="324"/>
                    <a:pt x="11" y="324"/>
                    <a:pt x="11" y="324"/>
                  </a:cubicBezTo>
                  <a:cubicBezTo>
                    <a:pt x="13" y="323"/>
                    <a:pt x="13" y="323"/>
                    <a:pt x="13" y="323"/>
                  </a:cubicBezTo>
                  <a:cubicBezTo>
                    <a:pt x="15" y="321"/>
                    <a:pt x="15" y="321"/>
                    <a:pt x="15" y="321"/>
                  </a:cubicBezTo>
                  <a:cubicBezTo>
                    <a:pt x="16" y="317"/>
                    <a:pt x="16" y="317"/>
                    <a:pt x="16" y="317"/>
                  </a:cubicBezTo>
                  <a:cubicBezTo>
                    <a:pt x="17" y="316"/>
                    <a:pt x="17" y="316"/>
                    <a:pt x="17" y="316"/>
                  </a:cubicBezTo>
                  <a:cubicBezTo>
                    <a:pt x="17" y="316"/>
                    <a:pt x="20" y="316"/>
                    <a:pt x="20" y="316"/>
                  </a:cubicBezTo>
                  <a:cubicBezTo>
                    <a:pt x="20" y="316"/>
                    <a:pt x="22" y="316"/>
                    <a:pt x="22" y="316"/>
                  </a:cubicBezTo>
                  <a:cubicBezTo>
                    <a:pt x="22" y="315"/>
                    <a:pt x="22" y="315"/>
                    <a:pt x="22" y="315"/>
                  </a:cubicBezTo>
                  <a:cubicBezTo>
                    <a:pt x="24" y="314"/>
                    <a:pt x="24" y="314"/>
                    <a:pt x="24" y="314"/>
                  </a:cubicBezTo>
                  <a:cubicBezTo>
                    <a:pt x="26" y="316"/>
                    <a:pt x="26" y="316"/>
                    <a:pt x="26" y="316"/>
                  </a:cubicBezTo>
                  <a:cubicBezTo>
                    <a:pt x="26" y="316"/>
                    <a:pt x="27" y="316"/>
                    <a:pt x="28" y="316"/>
                  </a:cubicBezTo>
                  <a:cubicBezTo>
                    <a:pt x="28" y="316"/>
                    <a:pt x="29" y="316"/>
                    <a:pt x="29" y="316"/>
                  </a:cubicBezTo>
                  <a:cubicBezTo>
                    <a:pt x="29" y="313"/>
                    <a:pt x="29" y="313"/>
                    <a:pt x="29" y="313"/>
                  </a:cubicBezTo>
                  <a:cubicBezTo>
                    <a:pt x="33" y="309"/>
                    <a:pt x="33" y="309"/>
                    <a:pt x="33" y="309"/>
                  </a:cubicBezTo>
                  <a:cubicBezTo>
                    <a:pt x="33" y="309"/>
                    <a:pt x="33" y="308"/>
                    <a:pt x="33" y="308"/>
                  </a:cubicBezTo>
                  <a:cubicBezTo>
                    <a:pt x="33" y="308"/>
                    <a:pt x="33" y="307"/>
                    <a:pt x="33" y="307"/>
                  </a:cubicBezTo>
                  <a:cubicBezTo>
                    <a:pt x="32" y="306"/>
                    <a:pt x="31" y="307"/>
                    <a:pt x="31" y="307"/>
                  </a:cubicBezTo>
                  <a:cubicBezTo>
                    <a:pt x="31" y="307"/>
                    <a:pt x="29" y="307"/>
                    <a:pt x="29" y="307"/>
                  </a:cubicBezTo>
                  <a:cubicBezTo>
                    <a:pt x="29" y="307"/>
                    <a:pt x="27" y="307"/>
                    <a:pt x="26" y="307"/>
                  </a:cubicBezTo>
                  <a:cubicBezTo>
                    <a:pt x="26" y="307"/>
                    <a:pt x="26" y="306"/>
                    <a:pt x="26" y="306"/>
                  </a:cubicBezTo>
                  <a:cubicBezTo>
                    <a:pt x="25" y="304"/>
                    <a:pt x="25" y="304"/>
                    <a:pt x="25" y="304"/>
                  </a:cubicBezTo>
                  <a:cubicBezTo>
                    <a:pt x="25" y="304"/>
                    <a:pt x="24" y="302"/>
                    <a:pt x="24" y="301"/>
                  </a:cubicBezTo>
                  <a:cubicBezTo>
                    <a:pt x="24" y="300"/>
                    <a:pt x="24" y="299"/>
                    <a:pt x="24" y="298"/>
                  </a:cubicBezTo>
                  <a:cubicBezTo>
                    <a:pt x="24" y="298"/>
                    <a:pt x="23" y="297"/>
                    <a:pt x="23" y="297"/>
                  </a:cubicBezTo>
                  <a:cubicBezTo>
                    <a:pt x="23" y="297"/>
                    <a:pt x="22" y="296"/>
                    <a:pt x="22" y="295"/>
                  </a:cubicBezTo>
                  <a:cubicBezTo>
                    <a:pt x="22" y="295"/>
                    <a:pt x="21" y="292"/>
                    <a:pt x="21" y="292"/>
                  </a:cubicBezTo>
                  <a:cubicBezTo>
                    <a:pt x="20" y="291"/>
                    <a:pt x="20" y="291"/>
                    <a:pt x="20" y="291"/>
                  </a:cubicBezTo>
                  <a:cubicBezTo>
                    <a:pt x="21" y="290"/>
                    <a:pt x="21" y="290"/>
                    <a:pt x="21" y="290"/>
                  </a:cubicBezTo>
                  <a:cubicBezTo>
                    <a:pt x="20" y="288"/>
                    <a:pt x="20" y="288"/>
                    <a:pt x="20" y="288"/>
                  </a:cubicBezTo>
                  <a:cubicBezTo>
                    <a:pt x="22" y="288"/>
                    <a:pt x="22" y="288"/>
                    <a:pt x="22" y="288"/>
                  </a:cubicBezTo>
                  <a:cubicBezTo>
                    <a:pt x="21" y="287"/>
                    <a:pt x="21" y="287"/>
                    <a:pt x="21" y="287"/>
                  </a:cubicBezTo>
                  <a:cubicBezTo>
                    <a:pt x="22" y="285"/>
                    <a:pt x="22" y="285"/>
                    <a:pt x="22" y="285"/>
                  </a:cubicBezTo>
                  <a:cubicBezTo>
                    <a:pt x="22" y="285"/>
                    <a:pt x="24" y="284"/>
                    <a:pt x="24" y="284"/>
                  </a:cubicBezTo>
                  <a:cubicBezTo>
                    <a:pt x="24" y="284"/>
                    <a:pt x="26" y="282"/>
                    <a:pt x="26" y="282"/>
                  </a:cubicBezTo>
                  <a:cubicBezTo>
                    <a:pt x="26" y="282"/>
                    <a:pt x="25" y="281"/>
                    <a:pt x="25" y="281"/>
                  </a:cubicBezTo>
                  <a:cubicBezTo>
                    <a:pt x="25" y="281"/>
                    <a:pt x="25" y="279"/>
                    <a:pt x="25" y="279"/>
                  </a:cubicBezTo>
                  <a:cubicBezTo>
                    <a:pt x="27" y="275"/>
                    <a:pt x="27" y="275"/>
                    <a:pt x="27" y="275"/>
                  </a:cubicBezTo>
                  <a:cubicBezTo>
                    <a:pt x="28" y="275"/>
                    <a:pt x="28" y="275"/>
                    <a:pt x="28" y="275"/>
                  </a:cubicBezTo>
                  <a:cubicBezTo>
                    <a:pt x="31" y="274"/>
                    <a:pt x="31" y="274"/>
                    <a:pt x="31" y="274"/>
                  </a:cubicBezTo>
                  <a:cubicBezTo>
                    <a:pt x="32" y="273"/>
                    <a:pt x="32" y="273"/>
                    <a:pt x="32" y="273"/>
                  </a:cubicBezTo>
                  <a:cubicBezTo>
                    <a:pt x="33" y="273"/>
                    <a:pt x="33" y="273"/>
                    <a:pt x="33" y="273"/>
                  </a:cubicBezTo>
                  <a:cubicBezTo>
                    <a:pt x="35" y="272"/>
                    <a:pt x="35" y="272"/>
                    <a:pt x="35" y="272"/>
                  </a:cubicBezTo>
                  <a:cubicBezTo>
                    <a:pt x="37" y="271"/>
                    <a:pt x="37" y="271"/>
                    <a:pt x="37" y="271"/>
                  </a:cubicBezTo>
                  <a:cubicBezTo>
                    <a:pt x="38" y="270"/>
                    <a:pt x="38" y="270"/>
                    <a:pt x="38" y="270"/>
                  </a:cubicBezTo>
                  <a:cubicBezTo>
                    <a:pt x="38" y="268"/>
                    <a:pt x="38" y="268"/>
                    <a:pt x="38" y="268"/>
                  </a:cubicBezTo>
                  <a:cubicBezTo>
                    <a:pt x="39" y="267"/>
                    <a:pt x="39" y="267"/>
                    <a:pt x="39" y="267"/>
                  </a:cubicBezTo>
                  <a:cubicBezTo>
                    <a:pt x="41" y="265"/>
                    <a:pt x="41" y="265"/>
                    <a:pt x="41" y="265"/>
                  </a:cubicBezTo>
                  <a:cubicBezTo>
                    <a:pt x="43" y="263"/>
                    <a:pt x="43" y="263"/>
                    <a:pt x="43" y="263"/>
                  </a:cubicBezTo>
                  <a:cubicBezTo>
                    <a:pt x="43" y="261"/>
                    <a:pt x="43" y="261"/>
                    <a:pt x="43" y="261"/>
                  </a:cubicBezTo>
                  <a:cubicBezTo>
                    <a:pt x="42" y="260"/>
                    <a:pt x="42" y="260"/>
                    <a:pt x="42" y="260"/>
                  </a:cubicBezTo>
                  <a:cubicBezTo>
                    <a:pt x="42" y="260"/>
                    <a:pt x="41" y="258"/>
                    <a:pt x="41" y="257"/>
                  </a:cubicBezTo>
                  <a:cubicBezTo>
                    <a:pt x="41" y="257"/>
                    <a:pt x="40" y="257"/>
                    <a:pt x="40" y="257"/>
                  </a:cubicBezTo>
                  <a:cubicBezTo>
                    <a:pt x="38" y="258"/>
                    <a:pt x="38" y="258"/>
                    <a:pt x="38" y="258"/>
                  </a:cubicBezTo>
                  <a:cubicBezTo>
                    <a:pt x="38" y="258"/>
                    <a:pt x="37" y="257"/>
                    <a:pt x="36" y="257"/>
                  </a:cubicBezTo>
                  <a:cubicBezTo>
                    <a:pt x="36" y="257"/>
                    <a:pt x="36" y="256"/>
                    <a:pt x="36" y="256"/>
                  </a:cubicBezTo>
                  <a:cubicBezTo>
                    <a:pt x="37" y="255"/>
                    <a:pt x="37" y="255"/>
                    <a:pt x="37" y="255"/>
                  </a:cubicBezTo>
                  <a:cubicBezTo>
                    <a:pt x="37" y="253"/>
                    <a:pt x="37" y="253"/>
                    <a:pt x="37" y="253"/>
                  </a:cubicBezTo>
                  <a:cubicBezTo>
                    <a:pt x="35" y="253"/>
                    <a:pt x="35" y="253"/>
                    <a:pt x="35" y="253"/>
                  </a:cubicBezTo>
                  <a:cubicBezTo>
                    <a:pt x="34" y="251"/>
                    <a:pt x="34" y="251"/>
                    <a:pt x="34" y="251"/>
                  </a:cubicBezTo>
                  <a:cubicBezTo>
                    <a:pt x="33" y="249"/>
                    <a:pt x="33" y="249"/>
                    <a:pt x="33" y="249"/>
                  </a:cubicBezTo>
                  <a:cubicBezTo>
                    <a:pt x="33" y="247"/>
                    <a:pt x="33" y="247"/>
                    <a:pt x="33" y="247"/>
                  </a:cubicBezTo>
                  <a:cubicBezTo>
                    <a:pt x="34" y="246"/>
                    <a:pt x="34" y="246"/>
                    <a:pt x="34" y="246"/>
                  </a:cubicBezTo>
                  <a:cubicBezTo>
                    <a:pt x="34" y="245"/>
                    <a:pt x="34" y="245"/>
                    <a:pt x="34" y="245"/>
                  </a:cubicBezTo>
                  <a:cubicBezTo>
                    <a:pt x="33" y="244"/>
                    <a:pt x="33" y="244"/>
                    <a:pt x="33" y="244"/>
                  </a:cubicBezTo>
                  <a:cubicBezTo>
                    <a:pt x="33" y="242"/>
                    <a:pt x="33" y="242"/>
                    <a:pt x="33" y="242"/>
                  </a:cubicBezTo>
                  <a:cubicBezTo>
                    <a:pt x="32" y="240"/>
                    <a:pt x="32" y="240"/>
                    <a:pt x="32" y="240"/>
                  </a:cubicBezTo>
                  <a:cubicBezTo>
                    <a:pt x="33" y="239"/>
                    <a:pt x="33" y="239"/>
                    <a:pt x="33" y="239"/>
                  </a:cubicBezTo>
                  <a:cubicBezTo>
                    <a:pt x="34" y="238"/>
                    <a:pt x="34" y="238"/>
                    <a:pt x="34" y="238"/>
                  </a:cubicBezTo>
                  <a:cubicBezTo>
                    <a:pt x="34" y="236"/>
                    <a:pt x="34" y="236"/>
                    <a:pt x="34" y="236"/>
                  </a:cubicBezTo>
                  <a:cubicBezTo>
                    <a:pt x="34" y="236"/>
                    <a:pt x="32" y="235"/>
                    <a:pt x="32" y="235"/>
                  </a:cubicBezTo>
                  <a:cubicBezTo>
                    <a:pt x="32" y="235"/>
                    <a:pt x="31" y="233"/>
                    <a:pt x="31" y="233"/>
                  </a:cubicBezTo>
                  <a:cubicBezTo>
                    <a:pt x="31" y="232"/>
                    <a:pt x="31" y="232"/>
                    <a:pt x="31" y="232"/>
                  </a:cubicBezTo>
                  <a:cubicBezTo>
                    <a:pt x="31" y="232"/>
                    <a:pt x="29" y="230"/>
                    <a:pt x="29" y="230"/>
                  </a:cubicBezTo>
                  <a:cubicBezTo>
                    <a:pt x="29" y="230"/>
                    <a:pt x="29" y="228"/>
                    <a:pt x="29" y="228"/>
                  </a:cubicBezTo>
                  <a:cubicBezTo>
                    <a:pt x="29" y="228"/>
                    <a:pt x="28" y="226"/>
                    <a:pt x="28" y="226"/>
                  </a:cubicBezTo>
                  <a:cubicBezTo>
                    <a:pt x="27" y="225"/>
                    <a:pt x="27" y="224"/>
                    <a:pt x="27" y="224"/>
                  </a:cubicBezTo>
                  <a:cubicBezTo>
                    <a:pt x="29" y="224"/>
                    <a:pt x="29" y="224"/>
                    <a:pt x="29" y="224"/>
                  </a:cubicBezTo>
                  <a:cubicBezTo>
                    <a:pt x="31" y="224"/>
                    <a:pt x="31" y="224"/>
                    <a:pt x="31" y="224"/>
                  </a:cubicBezTo>
                  <a:cubicBezTo>
                    <a:pt x="32" y="226"/>
                    <a:pt x="32" y="226"/>
                    <a:pt x="32" y="226"/>
                  </a:cubicBezTo>
                  <a:cubicBezTo>
                    <a:pt x="33" y="225"/>
                    <a:pt x="33" y="225"/>
                    <a:pt x="33" y="225"/>
                  </a:cubicBezTo>
                  <a:cubicBezTo>
                    <a:pt x="33" y="226"/>
                    <a:pt x="33" y="226"/>
                    <a:pt x="33" y="226"/>
                  </a:cubicBezTo>
                  <a:cubicBezTo>
                    <a:pt x="35" y="226"/>
                    <a:pt x="35" y="226"/>
                    <a:pt x="35" y="226"/>
                  </a:cubicBezTo>
                  <a:cubicBezTo>
                    <a:pt x="38" y="226"/>
                    <a:pt x="38" y="226"/>
                    <a:pt x="38" y="226"/>
                  </a:cubicBezTo>
                  <a:cubicBezTo>
                    <a:pt x="40" y="226"/>
                    <a:pt x="40" y="226"/>
                    <a:pt x="40" y="226"/>
                  </a:cubicBezTo>
                  <a:cubicBezTo>
                    <a:pt x="41" y="226"/>
                    <a:pt x="41" y="226"/>
                    <a:pt x="41" y="226"/>
                  </a:cubicBezTo>
                  <a:cubicBezTo>
                    <a:pt x="41" y="226"/>
                    <a:pt x="42" y="227"/>
                    <a:pt x="42" y="227"/>
                  </a:cubicBezTo>
                  <a:cubicBezTo>
                    <a:pt x="43" y="228"/>
                    <a:pt x="44" y="227"/>
                    <a:pt x="44" y="227"/>
                  </a:cubicBezTo>
                  <a:cubicBezTo>
                    <a:pt x="44" y="228"/>
                    <a:pt x="46" y="228"/>
                    <a:pt x="46" y="228"/>
                  </a:cubicBezTo>
                  <a:cubicBezTo>
                    <a:pt x="46" y="228"/>
                    <a:pt x="47" y="227"/>
                    <a:pt x="48" y="227"/>
                  </a:cubicBezTo>
                  <a:cubicBezTo>
                    <a:pt x="48" y="227"/>
                    <a:pt x="49" y="227"/>
                    <a:pt x="49" y="227"/>
                  </a:cubicBezTo>
                  <a:cubicBezTo>
                    <a:pt x="50" y="226"/>
                    <a:pt x="50" y="226"/>
                    <a:pt x="50" y="226"/>
                  </a:cubicBezTo>
                  <a:cubicBezTo>
                    <a:pt x="50" y="224"/>
                    <a:pt x="50" y="224"/>
                    <a:pt x="50" y="224"/>
                  </a:cubicBezTo>
                  <a:cubicBezTo>
                    <a:pt x="51" y="224"/>
                    <a:pt x="51" y="224"/>
                    <a:pt x="51" y="224"/>
                  </a:cubicBezTo>
                  <a:cubicBezTo>
                    <a:pt x="51" y="223"/>
                    <a:pt x="51" y="223"/>
                    <a:pt x="51" y="223"/>
                  </a:cubicBezTo>
                  <a:cubicBezTo>
                    <a:pt x="52" y="221"/>
                    <a:pt x="52" y="221"/>
                    <a:pt x="52" y="221"/>
                  </a:cubicBezTo>
                  <a:cubicBezTo>
                    <a:pt x="52" y="220"/>
                    <a:pt x="52" y="220"/>
                    <a:pt x="52" y="220"/>
                  </a:cubicBezTo>
                  <a:cubicBezTo>
                    <a:pt x="54" y="220"/>
                    <a:pt x="54" y="220"/>
                    <a:pt x="54" y="220"/>
                  </a:cubicBezTo>
                  <a:cubicBezTo>
                    <a:pt x="55" y="219"/>
                    <a:pt x="55" y="219"/>
                    <a:pt x="55" y="219"/>
                  </a:cubicBezTo>
                  <a:cubicBezTo>
                    <a:pt x="56" y="217"/>
                    <a:pt x="56" y="217"/>
                    <a:pt x="56" y="217"/>
                  </a:cubicBezTo>
                  <a:cubicBezTo>
                    <a:pt x="57" y="215"/>
                    <a:pt x="57" y="215"/>
                    <a:pt x="57" y="215"/>
                  </a:cubicBezTo>
                  <a:cubicBezTo>
                    <a:pt x="57" y="215"/>
                    <a:pt x="58" y="213"/>
                    <a:pt x="58" y="213"/>
                  </a:cubicBezTo>
                  <a:cubicBezTo>
                    <a:pt x="58" y="213"/>
                    <a:pt x="59" y="211"/>
                    <a:pt x="59" y="211"/>
                  </a:cubicBezTo>
                  <a:cubicBezTo>
                    <a:pt x="58" y="208"/>
                    <a:pt x="58" y="208"/>
                    <a:pt x="58" y="208"/>
                  </a:cubicBezTo>
                  <a:cubicBezTo>
                    <a:pt x="57" y="206"/>
                    <a:pt x="57" y="206"/>
                    <a:pt x="57" y="206"/>
                  </a:cubicBezTo>
                  <a:cubicBezTo>
                    <a:pt x="56" y="204"/>
                    <a:pt x="56" y="204"/>
                    <a:pt x="56" y="204"/>
                  </a:cubicBezTo>
                  <a:cubicBezTo>
                    <a:pt x="56" y="204"/>
                    <a:pt x="56" y="203"/>
                    <a:pt x="55" y="203"/>
                  </a:cubicBezTo>
                  <a:cubicBezTo>
                    <a:pt x="55" y="203"/>
                    <a:pt x="55" y="202"/>
                    <a:pt x="55" y="202"/>
                  </a:cubicBezTo>
                  <a:cubicBezTo>
                    <a:pt x="55" y="200"/>
                    <a:pt x="55" y="200"/>
                    <a:pt x="55" y="200"/>
                  </a:cubicBezTo>
                  <a:cubicBezTo>
                    <a:pt x="56" y="199"/>
                    <a:pt x="56" y="199"/>
                    <a:pt x="56" y="199"/>
                  </a:cubicBezTo>
                  <a:cubicBezTo>
                    <a:pt x="57" y="199"/>
                    <a:pt x="57" y="199"/>
                    <a:pt x="57" y="199"/>
                  </a:cubicBezTo>
                  <a:cubicBezTo>
                    <a:pt x="59" y="197"/>
                    <a:pt x="59" y="197"/>
                    <a:pt x="59" y="197"/>
                  </a:cubicBezTo>
                  <a:cubicBezTo>
                    <a:pt x="60" y="197"/>
                    <a:pt x="60" y="197"/>
                    <a:pt x="60" y="197"/>
                  </a:cubicBezTo>
                  <a:cubicBezTo>
                    <a:pt x="62" y="197"/>
                    <a:pt x="62" y="197"/>
                    <a:pt x="62" y="197"/>
                  </a:cubicBezTo>
                  <a:cubicBezTo>
                    <a:pt x="64" y="195"/>
                    <a:pt x="64" y="195"/>
                    <a:pt x="64" y="195"/>
                  </a:cubicBezTo>
                  <a:cubicBezTo>
                    <a:pt x="65" y="195"/>
                    <a:pt x="65" y="195"/>
                    <a:pt x="65" y="195"/>
                  </a:cubicBezTo>
                  <a:cubicBezTo>
                    <a:pt x="66" y="194"/>
                    <a:pt x="66" y="194"/>
                    <a:pt x="66" y="194"/>
                  </a:cubicBezTo>
                  <a:cubicBezTo>
                    <a:pt x="67" y="192"/>
                    <a:pt x="67" y="192"/>
                    <a:pt x="67" y="192"/>
                  </a:cubicBezTo>
                  <a:cubicBezTo>
                    <a:pt x="66" y="190"/>
                    <a:pt x="66" y="190"/>
                    <a:pt x="66" y="190"/>
                  </a:cubicBezTo>
                  <a:cubicBezTo>
                    <a:pt x="65" y="189"/>
                    <a:pt x="65" y="189"/>
                    <a:pt x="65" y="189"/>
                  </a:cubicBezTo>
                  <a:cubicBezTo>
                    <a:pt x="66" y="186"/>
                    <a:pt x="66" y="186"/>
                    <a:pt x="66" y="186"/>
                  </a:cubicBezTo>
                  <a:cubicBezTo>
                    <a:pt x="68" y="185"/>
                    <a:pt x="68" y="185"/>
                    <a:pt x="68" y="185"/>
                  </a:cubicBezTo>
                  <a:cubicBezTo>
                    <a:pt x="68" y="182"/>
                    <a:pt x="68" y="182"/>
                    <a:pt x="68" y="182"/>
                  </a:cubicBezTo>
                  <a:cubicBezTo>
                    <a:pt x="67" y="181"/>
                    <a:pt x="67" y="181"/>
                    <a:pt x="67" y="181"/>
                  </a:cubicBezTo>
                  <a:cubicBezTo>
                    <a:pt x="68" y="179"/>
                    <a:pt x="68" y="179"/>
                    <a:pt x="68" y="179"/>
                  </a:cubicBezTo>
                  <a:cubicBezTo>
                    <a:pt x="69" y="178"/>
                    <a:pt x="69" y="178"/>
                    <a:pt x="69" y="178"/>
                  </a:cubicBezTo>
                  <a:cubicBezTo>
                    <a:pt x="69" y="178"/>
                    <a:pt x="70" y="176"/>
                    <a:pt x="70" y="175"/>
                  </a:cubicBezTo>
                  <a:cubicBezTo>
                    <a:pt x="71" y="175"/>
                    <a:pt x="71" y="172"/>
                    <a:pt x="71" y="172"/>
                  </a:cubicBezTo>
                  <a:cubicBezTo>
                    <a:pt x="70" y="170"/>
                    <a:pt x="70" y="170"/>
                    <a:pt x="70" y="170"/>
                  </a:cubicBezTo>
                  <a:cubicBezTo>
                    <a:pt x="70" y="169"/>
                    <a:pt x="70" y="169"/>
                    <a:pt x="70" y="169"/>
                  </a:cubicBezTo>
                  <a:cubicBezTo>
                    <a:pt x="70" y="169"/>
                    <a:pt x="72" y="168"/>
                    <a:pt x="72" y="168"/>
                  </a:cubicBezTo>
                  <a:cubicBezTo>
                    <a:pt x="73" y="168"/>
                    <a:pt x="73" y="165"/>
                    <a:pt x="73" y="165"/>
                  </a:cubicBezTo>
                  <a:cubicBezTo>
                    <a:pt x="71" y="164"/>
                    <a:pt x="71" y="164"/>
                    <a:pt x="71" y="164"/>
                  </a:cubicBezTo>
                  <a:cubicBezTo>
                    <a:pt x="71" y="164"/>
                    <a:pt x="71" y="162"/>
                    <a:pt x="71" y="161"/>
                  </a:cubicBezTo>
                  <a:cubicBezTo>
                    <a:pt x="71" y="161"/>
                    <a:pt x="71" y="159"/>
                    <a:pt x="71" y="159"/>
                  </a:cubicBezTo>
                  <a:cubicBezTo>
                    <a:pt x="70" y="159"/>
                    <a:pt x="70" y="159"/>
                    <a:pt x="70" y="159"/>
                  </a:cubicBezTo>
                  <a:cubicBezTo>
                    <a:pt x="70" y="157"/>
                    <a:pt x="70" y="157"/>
                    <a:pt x="70" y="157"/>
                  </a:cubicBezTo>
                  <a:cubicBezTo>
                    <a:pt x="71" y="156"/>
                    <a:pt x="71" y="156"/>
                    <a:pt x="71" y="156"/>
                  </a:cubicBezTo>
                  <a:cubicBezTo>
                    <a:pt x="73" y="157"/>
                    <a:pt x="73" y="157"/>
                    <a:pt x="73" y="157"/>
                  </a:cubicBezTo>
                  <a:cubicBezTo>
                    <a:pt x="73" y="157"/>
                    <a:pt x="74" y="156"/>
                    <a:pt x="75" y="156"/>
                  </a:cubicBezTo>
                  <a:cubicBezTo>
                    <a:pt x="75" y="155"/>
                    <a:pt x="77" y="155"/>
                    <a:pt x="77" y="155"/>
                  </a:cubicBezTo>
                  <a:cubicBezTo>
                    <a:pt x="78" y="152"/>
                    <a:pt x="78" y="152"/>
                    <a:pt x="78" y="152"/>
                  </a:cubicBezTo>
                  <a:cubicBezTo>
                    <a:pt x="82" y="150"/>
                    <a:pt x="82" y="150"/>
                    <a:pt x="82" y="150"/>
                  </a:cubicBezTo>
                  <a:cubicBezTo>
                    <a:pt x="82" y="149"/>
                    <a:pt x="82" y="149"/>
                    <a:pt x="82" y="149"/>
                  </a:cubicBezTo>
                  <a:cubicBezTo>
                    <a:pt x="85" y="148"/>
                    <a:pt x="85" y="148"/>
                    <a:pt x="85" y="148"/>
                  </a:cubicBezTo>
                  <a:cubicBezTo>
                    <a:pt x="87" y="149"/>
                    <a:pt x="87" y="149"/>
                    <a:pt x="87" y="149"/>
                  </a:cubicBezTo>
                  <a:cubicBezTo>
                    <a:pt x="89" y="147"/>
                    <a:pt x="89" y="147"/>
                    <a:pt x="89" y="147"/>
                  </a:cubicBezTo>
                  <a:cubicBezTo>
                    <a:pt x="90" y="147"/>
                    <a:pt x="90" y="147"/>
                    <a:pt x="90" y="147"/>
                  </a:cubicBezTo>
                  <a:cubicBezTo>
                    <a:pt x="92" y="146"/>
                    <a:pt x="92" y="146"/>
                    <a:pt x="92" y="146"/>
                  </a:cubicBezTo>
                  <a:cubicBezTo>
                    <a:pt x="94" y="145"/>
                    <a:pt x="94" y="145"/>
                    <a:pt x="94" y="145"/>
                  </a:cubicBezTo>
                  <a:cubicBezTo>
                    <a:pt x="97" y="142"/>
                    <a:pt x="97" y="142"/>
                    <a:pt x="97" y="142"/>
                  </a:cubicBezTo>
                  <a:cubicBezTo>
                    <a:pt x="98" y="142"/>
                    <a:pt x="98" y="142"/>
                    <a:pt x="98" y="142"/>
                  </a:cubicBezTo>
                  <a:cubicBezTo>
                    <a:pt x="98" y="142"/>
                    <a:pt x="100" y="141"/>
                    <a:pt x="100" y="141"/>
                  </a:cubicBezTo>
                  <a:cubicBezTo>
                    <a:pt x="100" y="141"/>
                    <a:pt x="101" y="139"/>
                    <a:pt x="101" y="139"/>
                  </a:cubicBezTo>
                  <a:cubicBezTo>
                    <a:pt x="103" y="138"/>
                    <a:pt x="103" y="138"/>
                    <a:pt x="103" y="138"/>
                  </a:cubicBezTo>
                  <a:cubicBezTo>
                    <a:pt x="105" y="135"/>
                    <a:pt x="105" y="135"/>
                    <a:pt x="105" y="135"/>
                  </a:cubicBezTo>
                  <a:cubicBezTo>
                    <a:pt x="107" y="133"/>
                    <a:pt x="107" y="133"/>
                    <a:pt x="107" y="133"/>
                  </a:cubicBezTo>
                  <a:cubicBezTo>
                    <a:pt x="105" y="130"/>
                    <a:pt x="105" y="130"/>
                    <a:pt x="105" y="130"/>
                  </a:cubicBezTo>
                  <a:cubicBezTo>
                    <a:pt x="105" y="130"/>
                    <a:pt x="103" y="128"/>
                    <a:pt x="102" y="128"/>
                  </a:cubicBezTo>
                  <a:cubicBezTo>
                    <a:pt x="102" y="127"/>
                    <a:pt x="100" y="126"/>
                    <a:pt x="100" y="126"/>
                  </a:cubicBezTo>
                  <a:cubicBezTo>
                    <a:pt x="100" y="126"/>
                    <a:pt x="97" y="125"/>
                    <a:pt x="97" y="125"/>
                  </a:cubicBezTo>
                  <a:cubicBezTo>
                    <a:pt x="97" y="125"/>
                    <a:pt x="95" y="126"/>
                    <a:pt x="95" y="126"/>
                  </a:cubicBezTo>
                  <a:cubicBezTo>
                    <a:pt x="94" y="125"/>
                    <a:pt x="94" y="125"/>
                    <a:pt x="94" y="125"/>
                  </a:cubicBezTo>
                  <a:cubicBezTo>
                    <a:pt x="94" y="125"/>
                    <a:pt x="93" y="123"/>
                    <a:pt x="94" y="123"/>
                  </a:cubicBezTo>
                  <a:cubicBezTo>
                    <a:pt x="94" y="123"/>
                    <a:pt x="94" y="122"/>
                    <a:pt x="94" y="122"/>
                  </a:cubicBezTo>
                  <a:cubicBezTo>
                    <a:pt x="94" y="121"/>
                    <a:pt x="94" y="121"/>
                    <a:pt x="94" y="121"/>
                  </a:cubicBezTo>
                  <a:cubicBezTo>
                    <a:pt x="94" y="120"/>
                    <a:pt x="94" y="120"/>
                    <a:pt x="94" y="120"/>
                  </a:cubicBezTo>
                  <a:cubicBezTo>
                    <a:pt x="95" y="119"/>
                    <a:pt x="95" y="119"/>
                    <a:pt x="95" y="119"/>
                  </a:cubicBezTo>
                  <a:cubicBezTo>
                    <a:pt x="95" y="119"/>
                    <a:pt x="96" y="118"/>
                    <a:pt x="96" y="117"/>
                  </a:cubicBezTo>
                  <a:cubicBezTo>
                    <a:pt x="96" y="117"/>
                    <a:pt x="97" y="115"/>
                    <a:pt x="97" y="115"/>
                  </a:cubicBezTo>
                  <a:cubicBezTo>
                    <a:pt x="97" y="115"/>
                    <a:pt x="96" y="114"/>
                    <a:pt x="96" y="113"/>
                  </a:cubicBezTo>
                  <a:cubicBezTo>
                    <a:pt x="95" y="113"/>
                    <a:pt x="95" y="113"/>
                    <a:pt x="96" y="112"/>
                  </a:cubicBezTo>
                  <a:cubicBezTo>
                    <a:pt x="96" y="112"/>
                    <a:pt x="96" y="111"/>
                    <a:pt x="96" y="111"/>
                  </a:cubicBezTo>
                  <a:cubicBezTo>
                    <a:pt x="96" y="111"/>
                    <a:pt x="96" y="109"/>
                    <a:pt x="95" y="109"/>
                  </a:cubicBezTo>
                  <a:cubicBezTo>
                    <a:pt x="95" y="109"/>
                    <a:pt x="93" y="110"/>
                    <a:pt x="93" y="110"/>
                  </a:cubicBezTo>
                  <a:cubicBezTo>
                    <a:pt x="93" y="110"/>
                    <a:pt x="90" y="109"/>
                    <a:pt x="90" y="109"/>
                  </a:cubicBezTo>
                  <a:cubicBezTo>
                    <a:pt x="90" y="109"/>
                    <a:pt x="89" y="108"/>
                    <a:pt x="89" y="108"/>
                  </a:cubicBezTo>
                  <a:cubicBezTo>
                    <a:pt x="89" y="108"/>
                    <a:pt x="89" y="106"/>
                    <a:pt x="88" y="106"/>
                  </a:cubicBezTo>
                  <a:cubicBezTo>
                    <a:pt x="87" y="105"/>
                    <a:pt x="87" y="106"/>
                    <a:pt x="87" y="106"/>
                  </a:cubicBezTo>
                  <a:cubicBezTo>
                    <a:pt x="86" y="108"/>
                    <a:pt x="86" y="108"/>
                    <a:pt x="86" y="108"/>
                  </a:cubicBezTo>
                  <a:cubicBezTo>
                    <a:pt x="86" y="108"/>
                    <a:pt x="84" y="108"/>
                    <a:pt x="83" y="107"/>
                  </a:cubicBezTo>
                  <a:cubicBezTo>
                    <a:pt x="83" y="107"/>
                    <a:pt x="82" y="107"/>
                    <a:pt x="82" y="107"/>
                  </a:cubicBezTo>
                  <a:cubicBezTo>
                    <a:pt x="81" y="107"/>
                    <a:pt x="81" y="106"/>
                    <a:pt x="81" y="105"/>
                  </a:cubicBezTo>
                  <a:cubicBezTo>
                    <a:pt x="80" y="104"/>
                    <a:pt x="80" y="105"/>
                    <a:pt x="79" y="105"/>
                  </a:cubicBezTo>
                  <a:cubicBezTo>
                    <a:pt x="79" y="105"/>
                    <a:pt x="77" y="105"/>
                    <a:pt x="77" y="105"/>
                  </a:cubicBezTo>
                  <a:cubicBezTo>
                    <a:pt x="77" y="105"/>
                    <a:pt x="75" y="103"/>
                    <a:pt x="75" y="103"/>
                  </a:cubicBezTo>
                  <a:cubicBezTo>
                    <a:pt x="75" y="102"/>
                    <a:pt x="74" y="102"/>
                    <a:pt x="74" y="102"/>
                  </a:cubicBezTo>
                  <a:cubicBezTo>
                    <a:pt x="74" y="102"/>
                    <a:pt x="72" y="103"/>
                    <a:pt x="72" y="103"/>
                  </a:cubicBezTo>
                  <a:cubicBezTo>
                    <a:pt x="72" y="104"/>
                    <a:pt x="72" y="104"/>
                    <a:pt x="72" y="104"/>
                  </a:cubicBezTo>
                  <a:cubicBezTo>
                    <a:pt x="71" y="107"/>
                    <a:pt x="71" y="107"/>
                    <a:pt x="71" y="107"/>
                  </a:cubicBezTo>
                  <a:cubicBezTo>
                    <a:pt x="68" y="109"/>
                    <a:pt x="68" y="109"/>
                    <a:pt x="68" y="109"/>
                  </a:cubicBezTo>
                  <a:cubicBezTo>
                    <a:pt x="68" y="109"/>
                    <a:pt x="65" y="109"/>
                    <a:pt x="64" y="108"/>
                  </a:cubicBezTo>
                  <a:cubicBezTo>
                    <a:pt x="64" y="108"/>
                    <a:pt x="64" y="108"/>
                    <a:pt x="63" y="108"/>
                  </a:cubicBezTo>
                  <a:cubicBezTo>
                    <a:pt x="62" y="108"/>
                    <a:pt x="62" y="108"/>
                    <a:pt x="62" y="108"/>
                  </a:cubicBezTo>
                  <a:cubicBezTo>
                    <a:pt x="62" y="108"/>
                    <a:pt x="60" y="109"/>
                    <a:pt x="60" y="109"/>
                  </a:cubicBezTo>
                  <a:cubicBezTo>
                    <a:pt x="60" y="109"/>
                    <a:pt x="59" y="107"/>
                    <a:pt x="59" y="107"/>
                  </a:cubicBezTo>
                  <a:cubicBezTo>
                    <a:pt x="59" y="107"/>
                    <a:pt x="57" y="106"/>
                    <a:pt x="57" y="105"/>
                  </a:cubicBezTo>
                  <a:cubicBezTo>
                    <a:pt x="57" y="105"/>
                    <a:pt x="57" y="106"/>
                    <a:pt x="57" y="106"/>
                  </a:cubicBezTo>
                  <a:cubicBezTo>
                    <a:pt x="57" y="106"/>
                    <a:pt x="56" y="107"/>
                    <a:pt x="55" y="107"/>
                  </a:cubicBezTo>
                  <a:cubicBezTo>
                    <a:pt x="55" y="107"/>
                    <a:pt x="54" y="108"/>
                    <a:pt x="54" y="108"/>
                  </a:cubicBezTo>
                  <a:cubicBezTo>
                    <a:pt x="53" y="108"/>
                    <a:pt x="54" y="106"/>
                    <a:pt x="54" y="106"/>
                  </a:cubicBezTo>
                  <a:cubicBezTo>
                    <a:pt x="55" y="104"/>
                    <a:pt x="55" y="104"/>
                    <a:pt x="55" y="104"/>
                  </a:cubicBezTo>
                  <a:cubicBezTo>
                    <a:pt x="55" y="104"/>
                    <a:pt x="52" y="103"/>
                    <a:pt x="52" y="102"/>
                  </a:cubicBezTo>
                  <a:cubicBezTo>
                    <a:pt x="51" y="102"/>
                    <a:pt x="50" y="101"/>
                    <a:pt x="50" y="101"/>
                  </a:cubicBezTo>
                  <a:cubicBezTo>
                    <a:pt x="50" y="101"/>
                    <a:pt x="48" y="101"/>
                    <a:pt x="48" y="101"/>
                  </a:cubicBezTo>
                  <a:cubicBezTo>
                    <a:pt x="46" y="101"/>
                    <a:pt x="46" y="101"/>
                    <a:pt x="46" y="101"/>
                  </a:cubicBezTo>
                  <a:cubicBezTo>
                    <a:pt x="46" y="101"/>
                    <a:pt x="45" y="101"/>
                    <a:pt x="44" y="102"/>
                  </a:cubicBezTo>
                  <a:cubicBezTo>
                    <a:pt x="44" y="102"/>
                    <a:pt x="43" y="103"/>
                    <a:pt x="42" y="102"/>
                  </a:cubicBezTo>
                  <a:cubicBezTo>
                    <a:pt x="42" y="102"/>
                    <a:pt x="43" y="100"/>
                    <a:pt x="43" y="100"/>
                  </a:cubicBezTo>
                  <a:cubicBezTo>
                    <a:pt x="43" y="100"/>
                    <a:pt x="43" y="98"/>
                    <a:pt x="43" y="98"/>
                  </a:cubicBezTo>
                  <a:cubicBezTo>
                    <a:pt x="42" y="97"/>
                    <a:pt x="42" y="99"/>
                    <a:pt x="42" y="99"/>
                  </a:cubicBezTo>
                  <a:cubicBezTo>
                    <a:pt x="42" y="99"/>
                    <a:pt x="40" y="100"/>
                    <a:pt x="39" y="101"/>
                  </a:cubicBezTo>
                  <a:cubicBezTo>
                    <a:pt x="39" y="101"/>
                    <a:pt x="38" y="101"/>
                    <a:pt x="38" y="101"/>
                  </a:cubicBezTo>
                  <a:cubicBezTo>
                    <a:pt x="37" y="101"/>
                    <a:pt x="36" y="102"/>
                    <a:pt x="34" y="102"/>
                  </a:cubicBezTo>
                  <a:cubicBezTo>
                    <a:pt x="33" y="102"/>
                    <a:pt x="32" y="103"/>
                    <a:pt x="32" y="102"/>
                  </a:cubicBezTo>
                  <a:cubicBezTo>
                    <a:pt x="31" y="102"/>
                    <a:pt x="31" y="101"/>
                    <a:pt x="31" y="101"/>
                  </a:cubicBezTo>
                  <a:cubicBezTo>
                    <a:pt x="31" y="99"/>
                    <a:pt x="31" y="99"/>
                    <a:pt x="31" y="99"/>
                  </a:cubicBezTo>
                  <a:cubicBezTo>
                    <a:pt x="31" y="99"/>
                    <a:pt x="30" y="98"/>
                    <a:pt x="30" y="97"/>
                  </a:cubicBezTo>
                  <a:cubicBezTo>
                    <a:pt x="29" y="96"/>
                    <a:pt x="30" y="96"/>
                    <a:pt x="30" y="95"/>
                  </a:cubicBezTo>
                  <a:cubicBezTo>
                    <a:pt x="30" y="95"/>
                    <a:pt x="32" y="94"/>
                    <a:pt x="32" y="94"/>
                  </a:cubicBezTo>
                  <a:cubicBezTo>
                    <a:pt x="32" y="93"/>
                    <a:pt x="33" y="93"/>
                    <a:pt x="33" y="93"/>
                  </a:cubicBezTo>
                  <a:cubicBezTo>
                    <a:pt x="36" y="92"/>
                    <a:pt x="36" y="92"/>
                    <a:pt x="36" y="92"/>
                  </a:cubicBezTo>
                  <a:cubicBezTo>
                    <a:pt x="36" y="92"/>
                    <a:pt x="36" y="89"/>
                    <a:pt x="36" y="88"/>
                  </a:cubicBezTo>
                  <a:cubicBezTo>
                    <a:pt x="36" y="88"/>
                    <a:pt x="36" y="88"/>
                    <a:pt x="35" y="88"/>
                  </a:cubicBezTo>
                  <a:cubicBezTo>
                    <a:pt x="34" y="88"/>
                    <a:pt x="34" y="87"/>
                    <a:pt x="34" y="87"/>
                  </a:cubicBezTo>
                  <a:cubicBezTo>
                    <a:pt x="34" y="87"/>
                    <a:pt x="34" y="85"/>
                    <a:pt x="34" y="85"/>
                  </a:cubicBezTo>
                  <a:cubicBezTo>
                    <a:pt x="33" y="83"/>
                    <a:pt x="33" y="83"/>
                    <a:pt x="33" y="83"/>
                  </a:cubicBezTo>
                  <a:cubicBezTo>
                    <a:pt x="29" y="84"/>
                    <a:pt x="29" y="84"/>
                    <a:pt x="29" y="84"/>
                  </a:cubicBezTo>
                  <a:cubicBezTo>
                    <a:pt x="29" y="84"/>
                    <a:pt x="27" y="85"/>
                    <a:pt x="26" y="85"/>
                  </a:cubicBezTo>
                  <a:cubicBezTo>
                    <a:pt x="26" y="85"/>
                    <a:pt x="24" y="85"/>
                    <a:pt x="24" y="85"/>
                  </a:cubicBezTo>
                  <a:cubicBezTo>
                    <a:pt x="23" y="85"/>
                    <a:pt x="22" y="84"/>
                    <a:pt x="22" y="84"/>
                  </a:cubicBezTo>
                  <a:cubicBezTo>
                    <a:pt x="22" y="84"/>
                    <a:pt x="18" y="85"/>
                    <a:pt x="18" y="85"/>
                  </a:cubicBezTo>
                  <a:cubicBezTo>
                    <a:pt x="18" y="85"/>
                    <a:pt x="17" y="85"/>
                    <a:pt x="17" y="85"/>
                  </a:cubicBezTo>
                  <a:cubicBezTo>
                    <a:pt x="15" y="85"/>
                    <a:pt x="15" y="85"/>
                    <a:pt x="15" y="85"/>
                  </a:cubicBezTo>
                  <a:cubicBezTo>
                    <a:pt x="13" y="86"/>
                    <a:pt x="13" y="86"/>
                    <a:pt x="13" y="86"/>
                  </a:cubicBezTo>
                  <a:cubicBezTo>
                    <a:pt x="12" y="87"/>
                    <a:pt x="12" y="87"/>
                    <a:pt x="12" y="87"/>
                  </a:cubicBezTo>
                  <a:cubicBezTo>
                    <a:pt x="12" y="87"/>
                    <a:pt x="11" y="88"/>
                    <a:pt x="11" y="88"/>
                  </a:cubicBezTo>
                  <a:cubicBezTo>
                    <a:pt x="10" y="88"/>
                    <a:pt x="9" y="88"/>
                    <a:pt x="8" y="88"/>
                  </a:cubicBezTo>
                  <a:cubicBezTo>
                    <a:pt x="8" y="88"/>
                    <a:pt x="7" y="89"/>
                    <a:pt x="7" y="89"/>
                  </a:cubicBezTo>
                  <a:cubicBezTo>
                    <a:pt x="7" y="89"/>
                    <a:pt x="5" y="90"/>
                    <a:pt x="4" y="91"/>
                  </a:cubicBezTo>
                  <a:cubicBezTo>
                    <a:pt x="3" y="86"/>
                    <a:pt x="3" y="86"/>
                    <a:pt x="3" y="86"/>
                  </a:cubicBezTo>
                  <a:cubicBezTo>
                    <a:pt x="6" y="77"/>
                    <a:pt x="6" y="77"/>
                    <a:pt x="6" y="77"/>
                  </a:cubicBezTo>
                  <a:cubicBezTo>
                    <a:pt x="11" y="73"/>
                    <a:pt x="11" y="73"/>
                    <a:pt x="11" y="73"/>
                  </a:cubicBezTo>
                  <a:cubicBezTo>
                    <a:pt x="13" y="65"/>
                    <a:pt x="13" y="65"/>
                    <a:pt x="13" y="65"/>
                  </a:cubicBezTo>
                  <a:cubicBezTo>
                    <a:pt x="10" y="62"/>
                    <a:pt x="10" y="62"/>
                    <a:pt x="10" y="62"/>
                  </a:cubicBezTo>
                  <a:cubicBezTo>
                    <a:pt x="10" y="59"/>
                    <a:pt x="19" y="53"/>
                    <a:pt x="18" y="50"/>
                  </a:cubicBezTo>
                  <a:cubicBezTo>
                    <a:pt x="17" y="47"/>
                    <a:pt x="6" y="56"/>
                    <a:pt x="5" y="53"/>
                  </a:cubicBezTo>
                  <a:cubicBezTo>
                    <a:pt x="4" y="47"/>
                    <a:pt x="7" y="48"/>
                    <a:pt x="12" y="43"/>
                  </a:cubicBezTo>
                  <a:cubicBezTo>
                    <a:pt x="6" y="41"/>
                    <a:pt x="6" y="41"/>
                    <a:pt x="6" y="41"/>
                  </a:cubicBezTo>
                  <a:cubicBezTo>
                    <a:pt x="6" y="35"/>
                    <a:pt x="6" y="35"/>
                    <a:pt x="6" y="35"/>
                  </a:cubicBezTo>
                  <a:cubicBezTo>
                    <a:pt x="2" y="33"/>
                    <a:pt x="2" y="33"/>
                    <a:pt x="2" y="33"/>
                  </a:cubicBezTo>
                  <a:cubicBezTo>
                    <a:pt x="2" y="33"/>
                    <a:pt x="3" y="30"/>
                    <a:pt x="3" y="27"/>
                  </a:cubicBezTo>
                  <a:cubicBezTo>
                    <a:pt x="3" y="24"/>
                    <a:pt x="6" y="23"/>
                    <a:pt x="6" y="23"/>
                  </a:cubicBezTo>
                  <a:cubicBezTo>
                    <a:pt x="9" y="22"/>
                    <a:pt x="11" y="20"/>
                    <a:pt x="14" y="18"/>
                  </a:cubicBezTo>
                  <a:cubicBezTo>
                    <a:pt x="17" y="14"/>
                    <a:pt x="20" y="16"/>
                    <a:pt x="22" y="15"/>
                  </a:cubicBezTo>
                  <a:cubicBezTo>
                    <a:pt x="25" y="13"/>
                    <a:pt x="25" y="15"/>
                    <a:pt x="35" y="17"/>
                  </a:cubicBezTo>
                  <a:cubicBezTo>
                    <a:pt x="37" y="16"/>
                    <a:pt x="41" y="16"/>
                    <a:pt x="42" y="14"/>
                  </a:cubicBezTo>
                  <a:cubicBezTo>
                    <a:pt x="44" y="12"/>
                    <a:pt x="47" y="13"/>
                    <a:pt x="47" y="9"/>
                  </a:cubicBezTo>
                  <a:cubicBezTo>
                    <a:pt x="48" y="3"/>
                    <a:pt x="59" y="7"/>
                    <a:pt x="59" y="5"/>
                  </a:cubicBezTo>
                  <a:cubicBezTo>
                    <a:pt x="61" y="5"/>
                    <a:pt x="63" y="0"/>
                    <a:pt x="68" y="0"/>
                  </a:cubicBezTo>
                  <a:cubicBezTo>
                    <a:pt x="72" y="1"/>
                    <a:pt x="73" y="2"/>
                    <a:pt x="76" y="3"/>
                  </a:cubicBezTo>
                  <a:cubicBezTo>
                    <a:pt x="87" y="10"/>
                    <a:pt x="82" y="14"/>
                    <a:pt x="95" y="18"/>
                  </a:cubicBezTo>
                  <a:cubicBezTo>
                    <a:pt x="106" y="21"/>
                    <a:pt x="119" y="24"/>
                    <a:pt x="130" y="26"/>
                  </a:cubicBezTo>
                  <a:cubicBezTo>
                    <a:pt x="140" y="27"/>
                    <a:pt x="150" y="31"/>
                    <a:pt x="160" y="35"/>
                  </a:cubicBezTo>
                  <a:cubicBezTo>
                    <a:pt x="160" y="35"/>
                    <a:pt x="197" y="52"/>
                    <a:pt x="198" y="53"/>
                  </a:cubicBezTo>
                  <a:cubicBezTo>
                    <a:pt x="199" y="53"/>
                    <a:pt x="220" y="49"/>
                    <a:pt x="221" y="49"/>
                  </a:cubicBezTo>
                  <a:cubicBezTo>
                    <a:pt x="222" y="49"/>
                    <a:pt x="229" y="50"/>
                    <a:pt x="234" y="53"/>
                  </a:cubicBezTo>
                  <a:cubicBezTo>
                    <a:pt x="237" y="56"/>
                    <a:pt x="247" y="63"/>
                    <a:pt x="247" y="63"/>
                  </a:cubicBezTo>
                  <a:cubicBezTo>
                    <a:pt x="249" y="64"/>
                    <a:pt x="261" y="62"/>
                    <a:pt x="261" y="62"/>
                  </a:cubicBezTo>
                  <a:cubicBezTo>
                    <a:pt x="269" y="62"/>
                    <a:pt x="276" y="71"/>
                    <a:pt x="280" y="72"/>
                  </a:cubicBezTo>
                  <a:cubicBezTo>
                    <a:pt x="285" y="73"/>
                    <a:pt x="297" y="67"/>
                    <a:pt x="302" y="72"/>
                  </a:cubicBezTo>
                  <a:cubicBezTo>
                    <a:pt x="302" y="72"/>
                    <a:pt x="312" y="73"/>
                    <a:pt x="313" y="78"/>
                  </a:cubicBezTo>
                  <a:cubicBezTo>
                    <a:pt x="315" y="83"/>
                    <a:pt x="319" y="91"/>
                    <a:pt x="319" y="91"/>
                  </a:cubicBezTo>
                  <a:cubicBezTo>
                    <a:pt x="332" y="96"/>
                    <a:pt x="332" y="96"/>
                    <a:pt x="332" y="96"/>
                  </a:cubicBezTo>
                  <a:cubicBezTo>
                    <a:pt x="332" y="96"/>
                    <a:pt x="339" y="102"/>
                    <a:pt x="340" y="104"/>
                  </a:cubicBezTo>
                  <a:cubicBezTo>
                    <a:pt x="341" y="105"/>
                    <a:pt x="356" y="110"/>
                    <a:pt x="356" y="110"/>
                  </a:cubicBezTo>
                  <a:cubicBezTo>
                    <a:pt x="366" y="119"/>
                    <a:pt x="366" y="119"/>
                    <a:pt x="366" y="119"/>
                  </a:cubicBezTo>
                  <a:cubicBezTo>
                    <a:pt x="381" y="119"/>
                    <a:pt x="381" y="119"/>
                    <a:pt x="381" y="119"/>
                  </a:cubicBezTo>
                  <a:cubicBezTo>
                    <a:pt x="391" y="121"/>
                    <a:pt x="391" y="121"/>
                    <a:pt x="391" y="121"/>
                  </a:cubicBezTo>
                  <a:cubicBezTo>
                    <a:pt x="396" y="115"/>
                    <a:pt x="396" y="115"/>
                    <a:pt x="396" y="115"/>
                  </a:cubicBezTo>
                  <a:cubicBezTo>
                    <a:pt x="396" y="115"/>
                    <a:pt x="421" y="127"/>
                    <a:pt x="422" y="127"/>
                  </a:cubicBezTo>
                  <a:cubicBezTo>
                    <a:pt x="423" y="127"/>
                    <a:pt x="423" y="130"/>
                    <a:pt x="424" y="133"/>
                  </a:cubicBezTo>
                  <a:cubicBezTo>
                    <a:pt x="424" y="134"/>
                    <a:pt x="424" y="134"/>
                    <a:pt x="424" y="134"/>
                  </a:cubicBezTo>
                  <a:cubicBezTo>
                    <a:pt x="423" y="134"/>
                    <a:pt x="424" y="134"/>
                    <a:pt x="424" y="134"/>
                  </a:cubicBezTo>
                  <a:cubicBezTo>
                    <a:pt x="424" y="134"/>
                    <a:pt x="424" y="134"/>
                    <a:pt x="424" y="134"/>
                  </a:cubicBezTo>
                  <a:cubicBezTo>
                    <a:pt x="424" y="136"/>
                    <a:pt x="424" y="136"/>
                    <a:pt x="424" y="136"/>
                  </a:cubicBezTo>
                  <a:cubicBezTo>
                    <a:pt x="424" y="137"/>
                    <a:pt x="424" y="137"/>
                    <a:pt x="424" y="137"/>
                  </a:cubicBezTo>
                  <a:cubicBezTo>
                    <a:pt x="423" y="137"/>
                    <a:pt x="423" y="137"/>
                    <a:pt x="423" y="137"/>
                  </a:cubicBezTo>
                  <a:cubicBezTo>
                    <a:pt x="423" y="137"/>
                    <a:pt x="423" y="137"/>
                    <a:pt x="423" y="137"/>
                  </a:cubicBezTo>
                  <a:cubicBezTo>
                    <a:pt x="424" y="138"/>
                    <a:pt x="424" y="138"/>
                    <a:pt x="424" y="138"/>
                  </a:cubicBezTo>
                  <a:cubicBezTo>
                    <a:pt x="424" y="138"/>
                    <a:pt x="424" y="138"/>
                    <a:pt x="424" y="138"/>
                  </a:cubicBezTo>
                  <a:cubicBezTo>
                    <a:pt x="424" y="138"/>
                    <a:pt x="424" y="138"/>
                    <a:pt x="424" y="139"/>
                  </a:cubicBezTo>
                  <a:cubicBezTo>
                    <a:pt x="424" y="139"/>
                    <a:pt x="424" y="139"/>
                    <a:pt x="424" y="139"/>
                  </a:cubicBezTo>
                  <a:cubicBezTo>
                    <a:pt x="424" y="139"/>
                    <a:pt x="424" y="139"/>
                    <a:pt x="424" y="140"/>
                  </a:cubicBezTo>
                  <a:cubicBezTo>
                    <a:pt x="424" y="140"/>
                    <a:pt x="424" y="140"/>
                    <a:pt x="424" y="140"/>
                  </a:cubicBezTo>
                  <a:cubicBezTo>
                    <a:pt x="425" y="140"/>
                    <a:pt x="425" y="140"/>
                    <a:pt x="425" y="140"/>
                  </a:cubicBezTo>
                  <a:cubicBezTo>
                    <a:pt x="425" y="140"/>
                    <a:pt x="425" y="140"/>
                    <a:pt x="425" y="140"/>
                  </a:cubicBezTo>
                  <a:cubicBezTo>
                    <a:pt x="425" y="140"/>
                    <a:pt x="426" y="141"/>
                    <a:pt x="426" y="141"/>
                  </a:cubicBezTo>
                  <a:cubicBezTo>
                    <a:pt x="426" y="141"/>
                    <a:pt x="426" y="141"/>
                    <a:pt x="427" y="141"/>
                  </a:cubicBezTo>
                  <a:cubicBezTo>
                    <a:pt x="427" y="141"/>
                    <a:pt x="427" y="141"/>
                    <a:pt x="428" y="141"/>
                  </a:cubicBezTo>
                  <a:cubicBezTo>
                    <a:pt x="428" y="141"/>
                    <a:pt x="428" y="141"/>
                    <a:pt x="428" y="141"/>
                  </a:cubicBezTo>
                  <a:cubicBezTo>
                    <a:pt x="428" y="141"/>
                    <a:pt x="429" y="141"/>
                    <a:pt x="429" y="140"/>
                  </a:cubicBezTo>
                  <a:cubicBezTo>
                    <a:pt x="442" y="143"/>
                    <a:pt x="442" y="143"/>
                    <a:pt x="442" y="143"/>
                  </a:cubicBezTo>
                  <a:cubicBezTo>
                    <a:pt x="445" y="144"/>
                    <a:pt x="445" y="146"/>
                    <a:pt x="448" y="148"/>
                  </a:cubicBezTo>
                  <a:cubicBezTo>
                    <a:pt x="456" y="145"/>
                    <a:pt x="456" y="145"/>
                    <a:pt x="456" y="145"/>
                  </a:cubicBezTo>
                  <a:cubicBezTo>
                    <a:pt x="466" y="152"/>
                    <a:pt x="466" y="152"/>
                    <a:pt x="466" y="152"/>
                  </a:cubicBezTo>
                  <a:cubicBezTo>
                    <a:pt x="475" y="149"/>
                    <a:pt x="475" y="149"/>
                    <a:pt x="475" y="149"/>
                  </a:cubicBezTo>
                  <a:cubicBezTo>
                    <a:pt x="484" y="149"/>
                    <a:pt x="484" y="149"/>
                    <a:pt x="484" y="149"/>
                  </a:cubicBezTo>
                  <a:cubicBezTo>
                    <a:pt x="484" y="147"/>
                    <a:pt x="505" y="149"/>
                    <a:pt x="496" y="159"/>
                  </a:cubicBezTo>
                  <a:close/>
                  <a:moveTo>
                    <a:pt x="506" y="281"/>
                  </a:moveTo>
                  <a:cubicBezTo>
                    <a:pt x="506" y="281"/>
                    <a:pt x="506" y="281"/>
                    <a:pt x="506" y="281"/>
                  </a:cubicBezTo>
                  <a:cubicBezTo>
                    <a:pt x="506" y="287"/>
                    <a:pt x="516" y="285"/>
                    <a:pt x="521" y="289"/>
                  </a:cubicBezTo>
                  <a:cubicBezTo>
                    <a:pt x="523" y="291"/>
                    <a:pt x="521" y="296"/>
                    <a:pt x="524" y="297"/>
                  </a:cubicBezTo>
                  <a:cubicBezTo>
                    <a:pt x="531" y="303"/>
                    <a:pt x="534" y="292"/>
                    <a:pt x="528" y="281"/>
                  </a:cubicBezTo>
                  <a:cubicBezTo>
                    <a:pt x="526" y="279"/>
                    <a:pt x="523" y="279"/>
                    <a:pt x="520" y="279"/>
                  </a:cubicBezTo>
                  <a:cubicBezTo>
                    <a:pt x="515" y="279"/>
                    <a:pt x="505" y="276"/>
                    <a:pt x="506" y="281"/>
                  </a:cubicBezTo>
                  <a:close/>
                  <a:moveTo>
                    <a:pt x="448" y="300"/>
                  </a:moveTo>
                  <a:cubicBezTo>
                    <a:pt x="448" y="300"/>
                    <a:pt x="448" y="300"/>
                    <a:pt x="448" y="300"/>
                  </a:cubicBezTo>
                  <a:cubicBezTo>
                    <a:pt x="452" y="301"/>
                    <a:pt x="456" y="297"/>
                    <a:pt x="460" y="299"/>
                  </a:cubicBezTo>
                  <a:cubicBezTo>
                    <a:pt x="462" y="301"/>
                    <a:pt x="461" y="305"/>
                    <a:pt x="462" y="308"/>
                  </a:cubicBezTo>
                  <a:cubicBezTo>
                    <a:pt x="456" y="314"/>
                    <a:pt x="472" y="313"/>
                    <a:pt x="473" y="313"/>
                  </a:cubicBezTo>
                  <a:cubicBezTo>
                    <a:pt x="473" y="315"/>
                    <a:pt x="475" y="320"/>
                    <a:pt x="478" y="318"/>
                  </a:cubicBezTo>
                  <a:cubicBezTo>
                    <a:pt x="494" y="299"/>
                    <a:pt x="494" y="299"/>
                    <a:pt x="494" y="299"/>
                  </a:cubicBezTo>
                  <a:cubicBezTo>
                    <a:pt x="494" y="297"/>
                    <a:pt x="493" y="295"/>
                    <a:pt x="491" y="295"/>
                  </a:cubicBezTo>
                  <a:cubicBezTo>
                    <a:pt x="487" y="293"/>
                    <a:pt x="482" y="297"/>
                    <a:pt x="479" y="295"/>
                  </a:cubicBezTo>
                  <a:cubicBezTo>
                    <a:pt x="476" y="293"/>
                    <a:pt x="482" y="285"/>
                    <a:pt x="478" y="282"/>
                  </a:cubicBezTo>
                  <a:cubicBezTo>
                    <a:pt x="470" y="276"/>
                    <a:pt x="467" y="283"/>
                    <a:pt x="461" y="288"/>
                  </a:cubicBezTo>
                  <a:cubicBezTo>
                    <a:pt x="457" y="291"/>
                    <a:pt x="451" y="292"/>
                    <a:pt x="447" y="296"/>
                  </a:cubicBezTo>
                  <a:cubicBezTo>
                    <a:pt x="446" y="297"/>
                    <a:pt x="447" y="300"/>
                    <a:pt x="448" y="300"/>
                  </a:cubicBezTo>
                  <a:close/>
                  <a:moveTo>
                    <a:pt x="391" y="329"/>
                  </a:moveTo>
                  <a:cubicBezTo>
                    <a:pt x="391" y="329"/>
                    <a:pt x="391" y="329"/>
                    <a:pt x="391" y="329"/>
                  </a:cubicBezTo>
                  <a:cubicBezTo>
                    <a:pt x="387" y="332"/>
                    <a:pt x="395" y="337"/>
                    <a:pt x="397" y="337"/>
                  </a:cubicBezTo>
                  <a:cubicBezTo>
                    <a:pt x="399" y="337"/>
                    <a:pt x="411" y="329"/>
                    <a:pt x="411" y="326"/>
                  </a:cubicBezTo>
                  <a:cubicBezTo>
                    <a:pt x="410" y="322"/>
                    <a:pt x="405" y="321"/>
                    <a:pt x="402" y="321"/>
                  </a:cubicBezTo>
                  <a:cubicBezTo>
                    <a:pt x="398" y="322"/>
                    <a:pt x="394" y="326"/>
                    <a:pt x="391" y="329"/>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1" name="Freeform 146"/>
            <p:cNvSpPr>
              <a:spLocks noEditPoints="1"/>
            </p:cNvSpPr>
            <p:nvPr/>
          </p:nvSpPr>
          <p:spPr bwMode="auto">
            <a:xfrm>
              <a:off x="5979172" y="3676183"/>
              <a:ext cx="930118" cy="839550"/>
            </a:xfrm>
            <a:custGeom>
              <a:avLst/>
              <a:gdLst>
                <a:gd name="T0" fmla="*/ 263 w 408"/>
                <a:gd name="T1" fmla="*/ 27 h 380"/>
                <a:gd name="T2" fmla="*/ 184 w 408"/>
                <a:gd name="T3" fmla="*/ 62 h 380"/>
                <a:gd name="T4" fmla="*/ 187 w 408"/>
                <a:gd name="T5" fmla="*/ 95 h 380"/>
                <a:gd name="T6" fmla="*/ 179 w 408"/>
                <a:gd name="T7" fmla="*/ 109 h 380"/>
                <a:gd name="T8" fmla="*/ 168 w 408"/>
                <a:gd name="T9" fmla="*/ 118 h 380"/>
                <a:gd name="T10" fmla="*/ 128 w 408"/>
                <a:gd name="T11" fmla="*/ 89 h 380"/>
                <a:gd name="T12" fmla="*/ 141 w 408"/>
                <a:gd name="T13" fmla="*/ 145 h 380"/>
                <a:gd name="T14" fmla="*/ 138 w 408"/>
                <a:gd name="T15" fmla="*/ 166 h 380"/>
                <a:gd name="T16" fmla="*/ 152 w 408"/>
                <a:gd name="T17" fmla="*/ 191 h 380"/>
                <a:gd name="T18" fmla="*/ 154 w 408"/>
                <a:gd name="T19" fmla="*/ 172 h 380"/>
                <a:gd name="T20" fmla="*/ 214 w 408"/>
                <a:gd name="T21" fmla="*/ 210 h 380"/>
                <a:gd name="T22" fmla="*/ 187 w 408"/>
                <a:gd name="T23" fmla="*/ 202 h 380"/>
                <a:gd name="T24" fmla="*/ 199 w 408"/>
                <a:gd name="T25" fmla="*/ 234 h 380"/>
                <a:gd name="T26" fmla="*/ 164 w 408"/>
                <a:gd name="T27" fmla="*/ 233 h 380"/>
                <a:gd name="T28" fmla="*/ 133 w 408"/>
                <a:gd name="T29" fmla="*/ 212 h 380"/>
                <a:gd name="T30" fmla="*/ 67 w 408"/>
                <a:gd name="T31" fmla="*/ 211 h 380"/>
                <a:gd name="T32" fmla="*/ 71 w 408"/>
                <a:gd name="T33" fmla="*/ 194 h 380"/>
                <a:gd name="T34" fmla="*/ 29 w 408"/>
                <a:gd name="T35" fmla="*/ 157 h 380"/>
                <a:gd name="T36" fmla="*/ 89 w 408"/>
                <a:gd name="T37" fmla="*/ 68 h 380"/>
                <a:gd name="T38" fmla="*/ 195 w 408"/>
                <a:gd name="T39" fmla="*/ 33 h 380"/>
                <a:gd name="T40" fmla="*/ 184 w 408"/>
                <a:gd name="T41" fmla="*/ 157 h 380"/>
                <a:gd name="T42" fmla="*/ 353 w 408"/>
                <a:gd name="T43" fmla="*/ 252 h 380"/>
                <a:gd name="T44" fmla="*/ 393 w 408"/>
                <a:gd name="T45" fmla="*/ 297 h 380"/>
                <a:gd name="T46" fmla="*/ 373 w 408"/>
                <a:gd name="T47" fmla="*/ 331 h 380"/>
                <a:gd name="T48" fmla="*/ 370 w 408"/>
                <a:gd name="T49" fmla="*/ 333 h 380"/>
                <a:gd name="T50" fmla="*/ 174 w 408"/>
                <a:gd name="T51" fmla="*/ 162 h 380"/>
                <a:gd name="T52" fmla="*/ 262 w 408"/>
                <a:gd name="T53" fmla="*/ 176 h 380"/>
                <a:gd name="T54" fmla="*/ 205 w 408"/>
                <a:gd name="T55" fmla="*/ 72 h 380"/>
                <a:gd name="T56" fmla="*/ 233 w 408"/>
                <a:gd name="T57" fmla="*/ 105 h 380"/>
                <a:gd name="T58" fmla="*/ 281 w 408"/>
                <a:gd name="T59" fmla="*/ 146 h 380"/>
                <a:gd name="T60" fmla="*/ 277 w 408"/>
                <a:gd name="T61" fmla="*/ 131 h 380"/>
                <a:gd name="T62" fmla="*/ 288 w 408"/>
                <a:gd name="T63" fmla="*/ 180 h 380"/>
                <a:gd name="T64" fmla="*/ 288 w 408"/>
                <a:gd name="T65" fmla="*/ 190 h 380"/>
                <a:gd name="T66" fmla="*/ 315 w 408"/>
                <a:gd name="T67" fmla="*/ 213 h 380"/>
                <a:gd name="T68" fmla="*/ 279 w 408"/>
                <a:gd name="T69" fmla="*/ 292 h 380"/>
                <a:gd name="T70" fmla="*/ 239 w 408"/>
                <a:gd name="T71" fmla="*/ 288 h 380"/>
                <a:gd name="T72" fmla="*/ 255 w 408"/>
                <a:gd name="T73" fmla="*/ 287 h 380"/>
                <a:gd name="T74" fmla="*/ 274 w 408"/>
                <a:gd name="T75" fmla="*/ 259 h 380"/>
                <a:gd name="T76" fmla="*/ 267 w 408"/>
                <a:gd name="T77" fmla="*/ 256 h 380"/>
                <a:gd name="T78" fmla="*/ 244 w 408"/>
                <a:gd name="T79" fmla="*/ 271 h 380"/>
                <a:gd name="T80" fmla="*/ 219 w 408"/>
                <a:gd name="T81" fmla="*/ 239 h 380"/>
                <a:gd name="T82" fmla="*/ 245 w 408"/>
                <a:gd name="T83" fmla="*/ 240 h 380"/>
                <a:gd name="T84" fmla="*/ 270 w 408"/>
                <a:gd name="T85" fmla="*/ 236 h 380"/>
                <a:gd name="T86" fmla="*/ 245 w 408"/>
                <a:gd name="T87" fmla="*/ 222 h 380"/>
                <a:gd name="T88" fmla="*/ 221 w 408"/>
                <a:gd name="T89" fmla="*/ 357 h 380"/>
                <a:gd name="T90" fmla="*/ 282 w 408"/>
                <a:gd name="T91" fmla="*/ 356 h 380"/>
                <a:gd name="T92" fmla="*/ 335 w 408"/>
                <a:gd name="T93" fmla="*/ 353 h 380"/>
                <a:gd name="T94" fmla="*/ 260 w 408"/>
                <a:gd name="T95" fmla="*/ 372 h 380"/>
                <a:gd name="T96" fmla="*/ 172 w 408"/>
                <a:gd name="T97" fmla="*/ 319 h 380"/>
                <a:gd name="T98" fmla="*/ 87 w 408"/>
                <a:gd name="T99" fmla="*/ 238 h 380"/>
                <a:gd name="T100" fmla="*/ 107 w 408"/>
                <a:gd name="T101" fmla="*/ 292 h 380"/>
                <a:gd name="T102" fmla="*/ 138 w 408"/>
                <a:gd name="T103" fmla="*/ 298 h 380"/>
                <a:gd name="T104" fmla="*/ 163 w 408"/>
                <a:gd name="T105" fmla="*/ 298 h 380"/>
                <a:gd name="T106" fmla="*/ 174 w 408"/>
                <a:gd name="T107" fmla="*/ 293 h 380"/>
                <a:gd name="T108" fmla="*/ 169 w 408"/>
                <a:gd name="T109" fmla="*/ 263 h 380"/>
                <a:gd name="T110" fmla="*/ 178 w 408"/>
                <a:gd name="T111" fmla="*/ 247 h 380"/>
                <a:gd name="T112" fmla="*/ 115 w 408"/>
                <a:gd name="T113" fmla="*/ 223 h 380"/>
                <a:gd name="T114" fmla="*/ 66 w 408"/>
                <a:gd name="T115" fmla="*/ 265 h 380"/>
                <a:gd name="T116" fmla="*/ 65 w 408"/>
                <a:gd name="T117" fmla="*/ 242 h 380"/>
                <a:gd name="T118" fmla="*/ 11 w 408"/>
                <a:gd name="T119" fmla="*/ 161 h 380"/>
                <a:gd name="T120" fmla="*/ 11 w 408"/>
                <a:gd name="T121" fmla="*/ 157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8" h="380">
                  <a:moveTo>
                    <a:pt x="222" y="32"/>
                  </a:moveTo>
                  <a:cubicBezTo>
                    <a:pt x="227" y="30"/>
                    <a:pt x="227" y="30"/>
                    <a:pt x="227" y="30"/>
                  </a:cubicBezTo>
                  <a:cubicBezTo>
                    <a:pt x="227" y="30"/>
                    <a:pt x="233" y="28"/>
                    <a:pt x="234" y="28"/>
                  </a:cubicBezTo>
                  <a:cubicBezTo>
                    <a:pt x="235" y="28"/>
                    <a:pt x="240" y="27"/>
                    <a:pt x="241" y="26"/>
                  </a:cubicBezTo>
                  <a:cubicBezTo>
                    <a:pt x="242" y="26"/>
                    <a:pt x="245" y="24"/>
                    <a:pt x="246" y="23"/>
                  </a:cubicBezTo>
                  <a:cubicBezTo>
                    <a:pt x="247" y="23"/>
                    <a:pt x="249" y="23"/>
                    <a:pt x="251" y="21"/>
                  </a:cubicBezTo>
                  <a:cubicBezTo>
                    <a:pt x="252" y="20"/>
                    <a:pt x="253" y="17"/>
                    <a:pt x="253" y="16"/>
                  </a:cubicBezTo>
                  <a:cubicBezTo>
                    <a:pt x="253" y="15"/>
                    <a:pt x="252" y="15"/>
                    <a:pt x="251" y="12"/>
                  </a:cubicBezTo>
                  <a:cubicBezTo>
                    <a:pt x="249" y="9"/>
                    <a:pt x="247" y="7"/>
                    <a:pt x="247" y="6"/>
                  </a:cubicBezTo>
                  <a:cubicBezTo>
                    <a:pt x="246" y="4"/>
                    <a:pt x="246" y="2"/>
                    <a:pt x="247" y="2"/>
                  </a:cubicBezTo>
                  <a:cubicBezTo>
                    <a:pt x="248" y="1"/>
                    <a:pt x="251" y="0"/>
                    <a:pt x="253" y="0"/>
                  </a:cubicBezTo>
                  <a:cubicBezTo>
                    <a:pt x="255" y="1"/>
                    <a:pt x="260" y="2"/>
                    <a:pt x="261" y="2"/>
                  </a:cubicBezTo>
                  <a:cubicBezTo>
                    <a:pt x="262" y="2"/>
                    <a:pt x="267" y="5"/>
                    <a:pt x="267" y="5"/>
                  </a:cubicBezTo>
                  <a:cubicBezTo>
                    <a:pt x="267" y="5"/>
                    <a:pt x="269" y="10"/>
                    <a:pt x="269" y="11"/>
                  </a:cubicBezTo>
                  <a:cubicBezTo>
                    <a:pt x="269" y="12"/>
                    <a:pt x="274" y="18"/>
                    <a:pt x="272" y="18"/>
                  </a:cubicBezTo>
                  <a:cubicBezTo>
                    <a:pt x="271" y="18"/>
                    <a:pt x="267" y="19"/>
                    <a:pt x="267" y="19"/>
                  </a:cubicBezTo>
                  <a:cubicBezTo>
                    <a:pt x="265" y="22"/>
                    <a:pt x="265" y="22"/>
                    <a:pt x="265" y="22"/>
                  </a:cubicBezTo>
                  <a:cubicBezTo>
                    <a:pt x="265" y="22"/>
                    <a:pt x="263" y="26"/>
                    <a:pt x="263" y="27"/>
                  </a:cubicBezTo>
                  <a:cubicBezTo>
                    <a:pt x="263" y="28"/>
                    <a:pt x="262" y="33"/>
                    <a:pt x="262" y="33"/>
                  </a:cubicBezTo>
                  <a:cubicBezTo>
                    <a:pt x="267" y="44"/>
                    <a:pt x="267" y="44"/>
                    <a:pt x="267" y="44"/>
                  </a:cubicBezTo>
                  <a:cubicBezTo>
                    <a:pt x="262" y="51"/>
                    <a:pt x="262" y="51"/>
                    <a:pt x="262" y="51"/>
                  </a:cubicBezTo>
                  <a:cubicBezTo>
                    <a:pt x="258" y="55"/>
                    <a:pt x="258" y="55"/>
                    <a:pt x="258" y="55"/>
                  </a:cubicBezTo>
                  <a:cubicBezTo>
                    <a:pt x="258" y="55"/>
                    <a:pt x="252" y="55"/>
                    <a:pt x="252" y="54"/>
                  </a:cubicBezTo>
                  <a:cubicBezTo>
                    <a:pt x="252" y="53"/>
                    <a:pt x="248" y="51"/>
                    <a:pt x="248" y="51"/>
                  </a:cubicBezTo>
                  <a:cubicBezTo>
                    <a:pt x="248" y="51"/>
                    <a:pt x="242" y="52"/>
                    <a:pt x="241" y="53"/>
                  </a:cubicBezTo>
                  <a:cubicBezTo>
                    <a:pt x="240" y="53"/>
                    <a:pt x="226" y="54"/>
                    <a:pt x="226" y="54"/>
                  </a:cubicBezTo>
                  <a:cubicBezTo>
                    <a:pt x="226" y="54"/>
                    <a:pt x="223" y="53"/>
                    <a:pt x="222" y="53"/>
                  </a:cubicBezTo>
                  <a:cubicBezTo>
                    <a:pt x="221" y="53"/>
                    <a:pt x="216" y="53"/>
                    <a:pt x="216" y="53"/>
                  </a:cubicBezTo>
                  <a:cubicBezTo>
                    <a:pt x="215" y="49"/>
                    <a:pt x="215" y="49"/>
                    <a:pt x="215" y="49"/>
                  </a:cubicBezTo>
                  <a:cubicBezTo>
                    <a:pt x="211" y="50"/>
                    <a:pt x="211" y="50"/>
                    <a:pt x="211" y="50"/>
                  </a:cubicBezTo>
                  <a:cubicBezTo>
                    <a:pt x="210" y="54"/>
                    <a:pt x="210" y="54"/>
                    <a:pt x="210" y="54"/>
                  </a:cubicBezTo>
                  <a:cubicBezTo>
                    <a:pt x="205" y="57"/>
                    <a:pt x="205" y="57"/>
                    <a:pt x="205" y="57"/>
                  </a:cubicBezTo>
                  <a:cubicBezTo>
                    <a:pt x="200" y="60"/>
                    <a:pt x="200" y="60"/>
                    <a:pt x="200" y="60"/>
                  </a:cubicBezTo>
                  <a:cubicBezTo>
                    <a:pt x="190" y="60"/>
                    <a:pt x="190" y="60"/>
                    <a:pt x="190" y="60"/>
                  </a:cubicBezTo>
                  <a:cubicBezTo>
                    <a:pt x="184" y="60"/>
                    <a:pt x="184" y="60"/>
                    <a:pt x="184" y="60"/>
                  </a:cubicBezTo>
                  <a:cubicBezTo>
                    <a:pt x="184" y="62"/>
                    <a:pt x="184" y="62"/>
                    <a:pt x="184" y="62"/>
                  </a:cubicBezTo>
                  <a:cubicBezTo>
                    <a:pt x="181" y="68"/>
                    <a:pt x="181" y="68"/>
                    <a:pt x="181" y="68"/>
                  </a:cubicBezTo>
                  <a:cubicBezTo>
                    <a:pt x="177" y="71"/>
                    <a:pt x="177" y="71"/>
                    <a:pt x="177" y="71"/>
                  </a:cubicBezTo>
                  <a:cubicBezTo>
                    <a:pt x="177" y="71"/>
                    <a:pt x="171" y="73"/>
                    <a:pt x="170" y="74"/>
                  </a:cubicBezTo>
                  <a:cubicBezTo>
                    <a:pt x="170" y="74"/>
                    <a:pt x="166" y="73"/>
                    <a:pt x="166" y="73"/>
                  </a:cubicBezTo>
                  <a:cubicBezTo>
                    <a:pt x="161" y="76"/>
                    <a:pt x="161" y="76"/>
                    <a:pt x="161" y="76"/>
                  </a:cubicBezTo>
                  <a:cubicBezTo>
                    <a:pt x="160" y="79"/>
                    <a:pt x="160" y="79"/>
                    <a:pt x="160" y="79"/>
                  </a:cubicBezTo>
                  <a:cubicBezTo>
                    <a:pt x="162" y="81"/>
                    <a:pt x="162" y="81"/>
                    <a:pt x="162" y="81"/>
                  </a:cubicBezTo>
                  <a:cubicBezTo>
                    <a:pt x="166" y="83"/>
                    <a:pt x="166" y="83"/>
                    <a:pt x="166" y="83"/>
                  </a:cubicBezTo>
                  <a:cubicBezTo>
                    <a:pt x="166" y="83"/>
                    <a:pt x="169" y="84"/>
                    <a:pt x="169" y="85"/>
                  </a:cubicBezTo>
                  <a:cubicBezTo>
                    <a:pt x="169" y="85"/>
                    <a:pt x="168" y="87"/>
                    <a:pt x="168" y="87"/>
                  </a:cubicBezTo>
                  <a:cubicBezTo>
                    <a:pt x="168" y="92"/>
                    <a:pt x="168" y="92"/>
                    <a:pt x="168" y="92"/>
                  </a:cubicBezTo>
                  <a:cubicBezTo>
                    <a:pt x="168" y="92"/>
                    <a:pt x="171" y="93"/>
                    <a:pt x="172" y="93"/>
                  </a:cubicBezTo>
                  <a:cubicBezTo>
                    <a:pt x="172" y="93"/>
                    <a:pt x="175" y="91"/>
                    <a:pt x="175" y="91"/>
                  </a:cubicBezTo>
                  <a:cubicBezTo>
                    <a:pt x="175" y="90"/>
                    <a:pt x="176" y="89"/>
                    <a:pt x="176" y="89"/>
                  </a:cubicBezTo>
                  <a:cubicBezTo>
                    <a:pt x="178" y="91"/>
                    <a:pt x="178" y="91"/>
                    <a:pt x="178" y="91"/>
                  </a:cubicBezTo>
                  <a:cubicBezTo>
                    <a:pt x="178" y="91"/>
                    <a:pt x="179" y="93"/>
                    <a:pt x="180" y="93"/>
                  </a:cubicBezTo>
                  <a:cubicBezTo>
                    <a:pt x="180" y="93"/>
                    <a:pt x="183" y="93"/>
                    <a:pt x="183" y="93"/>
                  </a:cubicBezTo>
                  <a:cubicBezTo>
                    <a:pt x="187" y="95"/>
                    <a:pt x="187" y="95"/>
                    <a:pt x="187" y="95"/>
                  </a:cubicBezTo>
                  <a:cubicBezTo>
                    <a:pt x="192" y="99"/>
                    <a:pt x="192" y="99"/>
                    <a:pt x="192" y="99"/>
                  </a:cubicBezTo>
                  <a:cubicBezTo>
                    <a:pt x="192" y="99"/>
                    <a:pt x="196" y="101"/>
                    <a:pt x="195" y="102"/>
                  </a:cubicBezTo>
                  <a:cubicBezTo>
                    <a:pt x="193" y="103"/>
                    <a:pt x="191" y="104"/>
                    <a:pt x="190" y="104"/>
                  </a:cubicBezTo>
                  <a:cubicBezTo>
                    <a:pt x="190" y="104"/>
                    <a:pt x="188" y="103"/>
                    <a:pt x="188" y="102"/>
                  </a:cubicBezTo>
                  <a:cubicBezTo>
                    <a:pt x="188" y="100"/>
                    <a:pt x="187" y="99"/>
                    <a:pt x="186" y="99"/>
                  </a:cubicBezTo>
                  <a:cubicBezTo>
                    <a:pt x="185" y="99"/>
                    <a:pt x="183" y="97"/>
                    <a:pt x="183" y="97"/>
                  </a:cubicBezTo>
                  <a:cubicBezTo>
                    <a:pt x="182" y="97"/>
                    <a:pt x="180" y="97"/>
                    <a:pt x="179" y="98"/>
                  </a:cubicBezTo>
                  <a:cubicBezTo>
                    <a:pt x="178" y="98"/>
                    <a:pt x="176" y="98"/>
                    <a:pt x="176" y="97"/>
                  </a:cubicBezTo>
                  <a:cubicBezTo>
                    <a:pt x="175" y="97"/>
                    <a:pt x="174" y="94"/>
                    <a:pt x="174" y="94"/>
                  </a:cubicBezTo>
                  <a:cubicBezTo>
                    <a:pt x="169" y="93"/>
                    <a:pt x="169" y="93"/>
                    <a:pt x="169" y="93"/>
                  </a:cubicBezTo>
                  <a:cubicBezTo>
                    <a:pt x="169" y="93"/>
                    <a:pt x="168" y="94"/>
                    <a:pt x="168" y="95"/>
                  </a:cubicBezTo>
                  <a:cubicBezTo>
                    <a:pt x="168" y="95"/>
                    <a:pt x="166" y="97"/>
                    <a:pt x="166" y="97"/>
                  </a:cubicBezTo>
                  <a:cubicBezTo>
                    <a:pt x="165" y="98"/>
                    <a:pt x="165" y="98"/>
                    <a:pt x="165" y="98"/>
                  </a:cubicBezTo>
                  <a:cubicBezTo>
                    <a:pt x="165" y="100"/>
                    <a:pt x="165" y="100"/>
                    <a:pt x="165" y="100"/>
                  </a:cubicBezTo>
                  <a:cubicBezTo>
                    <a:pt x="167" y="102"/>
                    <a:pt x="167" y="102"/>
                    <a:pt x="167" y="102"/>
                  </a:cubicBezTo>
                  <a:cubicBezTo>
                    <a:pt x="171" y="105"/>
                    <a:pt x="171" y="105"/>
                    <a:pt x="171" y="105"/>
                  </a:cubicBezTo>
                  <a:cubicBezTo>
                    <a:pt x="171" y="105"/>
                    <a:pt x="176" y="106"/>
                    <a:pt x="176" y="106"/>
                  </a:cubicBezTo>
                  <a:cubicBezTo>
                    <a:pt x="177" y="106"/>
                    <a:pt x="179" y="109"/>
                    <a:pt x="179" y="109"/>
                  </a:cubicBezTo>
                  <a:cubicBezTo>
                    <a:pt x="179" y="112"/>
                    <a:pt x="179" y="112"/>
                    <a:pt x="179" y="112"/>
                  </a:cubicBezTo>
                  <a:cubicBezTo>
                    <a:pt x="178" y="115"/>
                    <a:pt x="178" y="115"/>
                    <a:pt x="178" y="115"/>
                  </a:cubicBezTo>
                  <a:cubicBezTo>
                    <a:pt x="178" y="115"/>
                    <a:pt x="178" y="117"/>
                    <a:pt x="176" y="116"/>
                  </a:cubicBezTo>
                  <a:cubicBezTo>
                    <a:pt x="174" y="115"/>
                    <a:pt x="173" y="114"/>
                    <a:pt x="173" y="114"/>
                  </a:cubicBezTo>
                  <a:cubicBezTo>
                    <a:pt x="170" y="113"/>
                    <a:pt x="170" y="113"/>
                    <a:pt x="170" y="113"/>
                  </a:cubicBezTo>
                  <a:cubicBezTo>
                    <a:pt x="169" y="109"/>
                    <a:pt x="169" y="109"/>
                    <a:pt x="169" y="109"/>
                  </a:cubicBezTo>
                  <a:cubicBezTo>
                    <a:pt x="169" y="109"/>
                    <a:pt x="167" y="107"/>
                    <a:pt x="167" y="107"/>
                  </a:cubicBezTo>
                  <a:cubicBezTo>
                    <a:pt x="166" y="107"/>
                    <a:pt x="161" y="104"/>
                    <a:pt x="161" y="104"/>
                  </a:cubicBezTo>
                  <a:cubicBezTo>
                    <a:pt x="155" y="104"/>
                    <a:pt x="155" y="104"/>
                    <a:pt x="155" y="104"/>
                  </a:cubicBezTo>
                  <a:cubicBezTo>
                    <a:pt x="151" y="104"/>
                    <a:pt x="151" y="104"/>
                    <a:pt x="151" y="104"/>
                  </a:cubicBezTo>
                  <a:cubicBezTo>
                    <a:pt x="150" y="107"/>
                    <a:pt x="150" y="107"/>
                    <a:pt x="150" y="107"/>
                  </a:cubicBezTo>
                  <a:cubicBezTo>
                    <a:pt x="150" y="107"/>
                    <a:pt x="150" y="109"/>
                    <a:pt x="151" y="109"/>
                  </a:cubicBezTo>
                  <a:cubicBezTo>
                    <a:pt x="151" y="110"/>
                    <a:pt x="154" y="112"/>
                    <a:pt x="154" y="112"/>
                  </a:cubicBezTo>
                  <a:cubicBezTo>
                    <a:pt x="154" y="112"/>
                    <a:pt x="156" y="112"/>
                    <a:pt x="156" y="113"/>
                  </a:cubicBezTo>
                  <a:cubicBezTo>
                    <a:pt x="157" y="114"/>
                    <a:pt x="159" y="116"/>
                    <a:pt x="159" y="116"/>
                  </a:cubicBezTo>
                  <a:cubicBezTo>
                    <a:pt x="159" y="116"/>
                    <a:pt x="160" y="116"/>
                    <a:pt x="161" y="116"/>
                  </a:cubicBezTo>
                  <a:cubicBezTo>
                    <a:pt x="163" y="116"/>
                    <a:pt x="165" y="117"/>
                    <a:pt x="165" y="117"/>
                  </a:cubicBezTo>
                  <a:cubicBezTo>
                    <a:pt x="168" y="118"/>
                    <a:pt x="168" y="118"/>
                    <a:pt x="168" y="118"/>
                  </a:cubicBezTo>
                  <a:cubicBezTo>
                    <a:pt x="169" y="119"/>
                    <a:pt x="169" y="119"/>
                    <a:pt x="169" y="119"/>
                  </a:cubicBezTo>
                  <a:cubicBezTo>
                    <a:pt x="169" y="119"/>
                    <a:pt x="166" y="120"/>
                    <a:pt x="165" y="120"/>
                  </a:cubicBezTo>
                  <a:cubicBezTo>
                    <a:pt x="164" y="121"/>
                    <a:pt x="161" y="121"/>
                    <a:pt x="161" y="121"/>
                  </a:cubicBezTo>
                  <a:cubicBezTo>
                    <a:pt x="161" y="121"/>
                    <a:pt x="159" y="119"/>
                    <a:pt x="158" y="119"/>
                  </a:cubicBezTo>
                  <a:cubicBezTo>
                    <a:pt x="158" y="119"/>
                    <a:pt x="155" y="120"/>
                    <a:pt x="155" y="120"/>
                  </a:cubicBezTo>
                  <a:cubicBezTo>
                    <a:pt x="155" y="120"/>
                    <a:pt x="153" y="122"/>
                    <a:pt x="152" y="120"/>
                  </a:cubicBezTo>
                  <a:cubicBezTo>
                    <a:pt x="151" y="118"/>
                    <a:pt x="150" y="116"/>
                    <a:pt x="150" y="116"/>
                  </a:cubicBezTo>
                  <a:cubicBezTo>
                    <a:pt x="150" y="114"/>
                    <a:pt x="150" y="114"/>
                    <a:pt x="150" y="114"/>
                  </a:cubicBezTo>
                  <a:cubicBezTo>
                    <a:pt x="150" y="111"/>
                    <a:pt x="150" y="111"/>
                    <a:pt x="150" y="111"/>
                  </a:cubicBezTo>
                  <a:cubicBezTo>
                    <a:pt x="149" y="108"/>
                    <a:pt x="149" y="108"/>
                    <a:pt x="149" y="108"/>
                  </a:cubicBezTo>
                  <a:cubicBezTo>
                    <a:pt x="145" y="106"/>
                    <a:pt x="145" y="106"/>
                    <a:pt x="145" y="106"/>
                  </a:cubicBezTo>
                  <a:cubicBezTo>
                    <a:pt x="140" y="106"/>
                    <a:pt x="140" y="106"/>
                    <a:pt x="140" y="106"/>
                  </a:cubicBezTo>
                  <a:cubicBezTo>
                    <a:pt x="135" y="103"/>
                    <a:pt x="135" y="103"/>
                    <a:pt x="135" y="103"/>
                  </a:cubicBezTo>
                  <a:cubicBezTo>
                    <a:pt x="129" y="101"/>
                    <a:pt x="129" y="101"/>
                    <a:pt x="129" y="101"/>
                  </a:cubicBezTo>
                  <a:cubicBezTo>
                    <a:pt x="127" y="97"/>
                    <a:pt x="127" y="97"/>
                    <a:pt x="127" y="97"/>
                  </a:cubicBezTo>
                  <a:cubicBezTo>
                    <a:pt x="131" y="94"/>
                    <a:pt x="131" y="94"/>
                    <a:pt x="131" y="94"/>
                  </a:cubicBezTo>
                  <a:cubicBezTo>
                    <a:pt x="130" y="91"/>
                    <a:pt x="130" y="91"/>
                    <a:pt x="130" y="91"/>
                  </a:cubicBezTo>
                  <a:cubicBezTo>
                    <a:pt x="128" y="89"/>
                    <a:pt x="128" y="89"/>
                    <a:pt x="128" y="89"/>
                  </a:cubicBezTo>
                  <a:cubicBezTo>
                    <a:pt x="123" y="92"/>
                    <a:pt x="123" y="92"/>
                    <a:pt x="123" y="92"/>
                  </a:cubicBezTo>
                  <a:cubicBezTo>
                    <a:pt x="123" y="95"/>
                    <a:pt x="123" y="95"/>
                    <a:pt x="123" y="95"/>
                  </a:cubicBezTo>
                  <a:cubicBezTo>
                    <a:pt x="118" y="97"/>
                    <a:pt x="118" y="97"/>
                    <a:pt x="118" y="97"/>
                  </a:cubicBezTo>
                  <a:cubicBezTo>
                    <a:pt x="116" y="101"/>
                    <a:pt x="116" y="101"/>
                    <a:pt x="116" y="101"/>
                  </a:cubicBezTo>
                  <a:cubicBezTo>
                    <a:pt x="119" y="104"/>
                    <a:pt x="119" y="104"/>
                    <a:pt x="119" y="104"/>
                  </a:cubicBezTo>
                  <a:cubicBezTo>
                    <a:pt x="119" y="109"/>
                    <a:pt x="119" y="109"/>
                    <a:pt x="119" y="109"/>
                  </a:cubicBezTo>
                  <a:cubicBezTo>
                    <a:pt x="119" y="109"/>
                    <a:pt x="118" y="114"/>
                    <a:pt x="119" y="115"/>
                  </a:cubicBezTo>
                  <a:cubicBezTo>
                    <a:pt x="119" y="115"/>
                    <a:pt x="118" y="118"/>
                    <a:pt x="118" y="120"/>
                  </a:cubicBezTo>
                  <a:cubicBezTo>
                    <a:pt x="119" y="121"/>
                    <a:pt x="119" y="122"/>
                    <a:pt x="121" y="123"/>
                  </a:cubicBezTo>
                  <a:cubicBezTo>
                    <a:pt x="122" y="124"/>
                    <a:pt x="122" y="124"/>
                    <a:pt x="124" y="125"/>
                  </a:cubicBezTo>
                  <a:cubicBezTo>
                    <a:pt x="126" y="126"/>
                    <a:pt x="127" y="127"/>
                    <a:pt x="127" y="127"/>
                  </a:cubicBezTo>
                  <a:cubicBezTo>
                    <a:pt x="129" y="131"/>
                    <a:pt x="129" y="131"/>
                    <a:pt x="129" y="131"/>
                  </a:cubicBezTo>
                  <a:cubicBezTo>
                    <a:pt x="129" y="131"/>
                    <a:pt x="130" y="132"/>
                    <a:pt x="131" y="132"/>
                  </a:cubicBezTo>
                  <a:cubicBezTo>
                    <a:pt x="132" y="133"/>
                    <a:pt x="135" y="134"/>
                    <a:pt x="135" y="135"/>
                  </a:cubicBezTo>
                  <a:cubicBezTo>
                    <a:pt x="135" y="137"/>
                    <a:pt x="136" y="139"/>
                    <a:pt x="136" y="139"/>
                  </a:cubicBezTo>
                  <a:cubicBezTo>
                    <a:pt x="136" y="139"/>
                    <a:pt x="137" y="141"/>
                    <a:pt x="137" y="141"/>
                  </a:cubicBezTo>
                  <a:cubicBezTo>
                    <a:pt x="138" y="142"/>
                    <a:pt x="139" y="141"/>
                    <a:pt x="139" y="142"/>
                  </a:cubicBezTo>
                  <a:cubicBezTo>
                    <a:pt x="140" y="143"/>
                    <a:pt x="139" y="144"/>
                    <a:pt x="141" y="145"/>
                  </a:cubicBezTo>
                  <a:cubicBezTo>
                    <a:pt x="142" y="147"/>
                    <a:pt x="144" y="148"/>
                    <a:pt x="144" y="148"/>
                  </a:cubicBezTo>
                  <a:cubicBezTo>
                    <a:pt x="145" y="148"/>
                    <a:pt x="147" y="149"/>
                    <a:pt x="147" y="149"/>
                  </a:cubicBezTo>
                  <a:cubicBezTo>
                    <a:pt x="153" y="153"/>
                    <a:pt x="153" y="153"/>
                    <a:pt x="153" y="153"/>
                  </a:cubicBezTo>
                  <a:cubicBezTo>
                    <a:pt x="157" y="158"/>
                    <a:pt x="157" y="158"/>
                    <a:pt x="157" y="158"/>
                  </a:cubicBezTo>
                  <a:cubicBezTo>
                    <a:pt x="160" y="161"/>
                    <a:pt x="160" y="161"/>
                    <a:pt x="160" y="161"/>
                  </a:cubicBezTo>
                  <a:cubicBezTo>
                    <a:pt x="159" y="165"/>
                    <a:pt x="159" y="165"/>
                    <a:pt x="159" y="165"/>
                  </a:cubicBezTo>
                  <a:cubicBezTo>
                    <a:pt x="158" y="167"/>
                    <a:pt x="158" y="167"/>
                    <a:pt x="158" y="167"/>
                  </a:cubicBezTo>
                  <a:cubicBezTo>
                    <a:pt x="158" y="167"/>
                    <a:pt x="156" y="168"/>
                    <a:pt x="155" y="168"/>
                  </a:cubicBezTo>
                  <a:cubicBezTo>
                    <a:pt x="155" y="168"/>
                    <a:pt x="153" y="169"/>
                    <a:pt x="153" y="169"/>
                  </a:cubicBezTo>
                  <a:cubicBezTo>
                    <a:pt x="153" y="169"/>
                    <a:pt x="152" y="168"/>
                    <a:pt x="152" y="168"/>
                  </a:cubicBezTo>
                  <a:cubicBezTo>
                    <a:pt x="153" y="167"/>
                    <a:pt x="156" y="166"/>
                    <a:pt x="156" y="166"/>
                  </a:cubicBezTo>
                  <a:cubicBezTo>
                    <a:pt x="156" y="166"/>
                    <a:pt x="156" y="163"/>
                    <a:pt x="155" y="163"/>
                  </a:cubicBezTo>
                  <a:cubicBezTo>
                    <a:pt x="154" y="162"/>
                    <a:pt x="151" y="160"/>
                    <a:pt x="151" y="160"/>
                  </a:cubicBezTo>
                  <a:cubicBezTo>
                    <a:pt x="149" y="158"/>
                    <a:pt x="149" y="158"/>
                    <a:pt x="149" y="158"/>
                  </a:cubicBezTo>
                  <a:cubicBezTo>
                    <a:pt x="146" y="158"/>
                    <a:pt x="146" y="158"/>
                    <a:pt x="146" y="158"/>
                  </a:cubicBezTo>
                  <a:cubicBezTo>
                    <a:pt x="146" y="158"/>
                    <a:pt x="144" y="158"/>
                    <a:pt x="144" y="159"/>
                  </a:cubicBezTo>
                  <a:cubicBezTo>
                    <a:pt x="143" y="160"/>
                    <a:pt x="140" y="162"/>
                    <a:pt x="140" y="162"/>
                  </a:cubicBezTo>
                  <a:cubicBezTo>
                    <a:pt x="138" y="166"/>
                    <a:pt x="138" y="166"/>
                    <a:pt x="138" y="166"/>
                  </a:cubicBezTo>
                  <a:cubicBezTo>
                    <a:pt x="143" y="167"/>
                    <a:pt x="143" y="167"/>
                    <a:pt x="143" y="167"/>
                  </a:cubicBezTo>
                  <a:cubicBezTo>
                    <a:pt x="143" y="167"/>
                    <a:pt x="145" y="169"/>
                    <a:pt x="145" y="169"/>
                  </a:cubicBezTo>
                  <a:cubicBezTo>
                    <a:pt x="145" y="170"/>
                    <a:pt x="147" y="172"/>
                    <a:pt x="147" y="172"/>
                  </a:cubicBezTo>
                  <a:cubicBezTo>
                    <a:pt x="149" y="173"/>
                    <a:pt x="149" y="173"/>
                    <a:pt x="149" y="173"/>
                  </a:cubicBezTo>
                  <a:cubicBezTo>
                    <a:pt x="149" y="175"/>
                    <a:pt x="149" y="175"/>
                    <a:pt x="149" y="175"/>
                  </a:cubicBezTo>
                  <a:cubicBezTo>
                    <a:pt x="148" y="178"/>
                    <a:pt x="148" y="178"/>
                    <a:pt x="148" y="178"/>
                  </a:cubicBezTo>
                  <a:cubicBezTo>
                    <a:pt x="145" y="182"/>
                    <a:pt x="145" y="182"/>
                    <a:pt x="145" y="182"/>
                  </a:cubicBezTo>
                  <a:cubicBezTo>
                    <a:pt x="145" y="182"/>
                    <a:pt x="143" y="183"/>
                    <a:pt x="143" y="183"/>
                  </a:cubicBezTo>
                  <a:cubicBezTo>
                    <a:pt x="142" y="183"/>
                    <a:pt x="140" y="185"/>
                    <a:pt x="140" y="185"/>
                  </a:cubicBezTo>
                  <a:cubicBezTo>
                    <a:pt x="140" y="185"/>
                    <a:pt x="139" y="185"/>
                    <a:pt x="139" y="185"/>
                  </a:cubicBezTo>
                  <a:cubicBezTo>
                    <a:pt x="138" y="185"/>
                    <a:pt x="136" y="184"/>
                    <a:pt x="135" y="184"/>
                  </a:cubicBezTo>
                  <a:cubicBezTo>
                    <a:pt x="135" y="184"/>
                    <a:pt x="133" y="185"/>
                    <a:pt x="133" y="185"/>
                  </a:cubicBezTo>
                  <a:cubicBezTo>
                    <a:pt x="133" y="185"/>
                    <a:pt x="130" y="187"/>
                    <a:pt x="134" y="188"/>
                  </a:cubicBezTo>
                  <a:cubicBezTo>
                    <a:pt x="138" y="188"/>
                    <a:pt x="139" y="188"/>
                    <a:pt x="140" y="188"/>
                  </a:cubicBezTo>
                  <a:cubicBezTo>
                    <a:pt x="140" y="188"/>
                    <a:pt x="144" y="188"/>
                    <a:pt x="144" y="188"/>
                  </a:cubicBezTo>
                  <a:cubicBezTo>
                    <a:pt x="144" y="188"/>
                    <a:pt x="145" y="188"/>
                    <a:pt x="146" y="189"/>
                  </a:cubicBezTo>
                  <a:cubicBezTo>
                    <a:pt x="148" y="189"/>
                    <a:pt x="149" y="189"/>
                    <a:pt x="150" y="190"/>
                  </a:cubicBezTo>
                  <a:cubicBezTo>
                    <a:pt x="151" y="190"/>
                    <a:pt x="152" y="191"/>
                    <a:pt x="152" y="191"/>
                  </a:cubicBezTo>
                  <a:cubicBezTo>
                    <a:pt x="152" y="192"/>
                    <a:pt x="152" y="192"/>
                    <a:pt x="153" y="192"/>
                  </a:cubicBezTo>
                  <a:cubicBezTo>
                    <a:pt x="154" y="192"/>
                    <a:pt x="155" y="193"/>
                    <a:pt x="155" y="193"/>
                  </a:cubicBezTo>
                  <a:cubicBezTo>
                    <a:pt x="156" y="193"/>
                    <a:pt x="156" y="193"/>
                    <a:pt x="156" y="193"/>
                  </a:cubicBezTo>
                  <a:cubicBezTo>
                    <a:pt x="156" y="193"/>
                    <a:pt x="157" y="193"/>
                    <a:pt x="158" y="193"/>
                  </a:cubicBezTo>
                  <a:cubicBezTo>
                    <a:pt x="159" y="193"/>
                    <a:pt x="159" y="192"/>
                    <a:pt x="160" y="192"/>
                  </a:cubicBezTo>
                  <a:cubicBezTo>
                    <a:pt x="161" y="192"/>
                    <a:pt x="164" y="192"/>
                    <a:pt x="164" y="192"/>
                  </a:cubicBezTo>
                  <a:cubicBezTo>
                    <a:pt x="166" y="196"/>
                    <a:pt x="166" y="196"/>
                    <a:pt x="166" y="196"/>
                  </a:cubicBezTo>
                  <a:cubicBezTo>
                    <a:pt x="166" y="196"/>
                    <a:pt x="166" y="197"/>
                    <a:pt x="167" y="197"/>
                  </a:cubicBezTo>
                  <a:cubicBezTo>
                    <a:pt x="167" y="198"/>
                    <a:pt x="169" y="199"/>
                    <a:pt x="170" y="199"/>
                  </a:cubicBezTo>
                  <a:cubicBezTo>
                    <a:pt x="171" y="199"/>
                    <a:pt x="179" y="197"/>
                    <a:pt x="179" y="197"/>
                  </a:cubicBezTo>
                  <a:cubicBezTo>
                    <a:pt x="175" y="194"/>
                    <a:pt x="175" y="194"/>
                    <a:pt x="175" y="194"/>
                  </a:cubicBezTo>
                  <a:cubicBezTo>
                    <a:pt x="175" y="194"/>
                    <a:pt x="173" y="192"/>
                    <a:pt x="172" y="191"/>
                  </a:cubicBezTo>
                  <a:cubicBezTo>
                    <a:pt x="172" y="190"/>
                    <a:pt x="167" y="187"/>
                    <a:pt x="167" y="187"/>
                  </a:cubicBezTo>
                  <a:cubicBezTo>
                    <a:pt x="162" y="186"/>
                    <a:pt x="162" y="186"/>
                    <a:pt x="162" y="186"/>
                  </a:cubicBezTo>
                  <a:cubicBezTo>
                    <a:pt x="156" y="183"/>
                    <a:pt x="156" y="183"/>
                    <a:pt x="156" y="183"/>
                  </a:cubicBezTo>
                  <a:cubicBezTo>
                    <a:pt x="150" y="181"/>
                    <a:pt x="150" y="181"/>
                    <a:pt x="150" y="181"/>
                  </a:cubicBezTo>
                  <a:cubicBezTo>
                    <a:pt x="150" y="181"/>
                    <a:pt x="152" y="177"/>
                    <a:pt x="153" y="176"/>
                  </a:cubicBezTo>
                  <a:cubicBezTo>
                    <a:pt x="153" y="175"/>
                    <a:pt x="153" y="172"/>
                    <a:pt x="154" y="172"/>
                  </a:cubicBezTo>
                  <a:cubicBezTo>
                    <a:pt x="155" y="173"/>
                    <a:pt x="157" y="173"/>
                    <a:pt x="158" y="173"/>
                  </a:cubicBezTo>
                  <a:cubicBezTo>
                    <a:pt x="159" y="173"/>
                    <a:pt x="161" y="172"/>
                    <a:pt x="162" y="172"/>
                  </a:cubicBezTo>
                  <a:cubicBezTo>
                    <a:pt x="163" y="172"/>
                    <a:pt x="165" y="173"/>
                    <a:pt x="165" y="173"/>
                  </a:cubicBezTo>
                  <a:cubicBezTo>
                    <a:pt x="165" y="173"/>
                    <a:pt x="166" y="175"/>
                    <a:pt x="166" y="176"/>
                  </a:cubicBezTo>
                  <a:cubicBezTo>
                    <a:pt x="167" y="176"/>
                    <a:pt x="167" y="178"/>
                    <a:pt x="168" y="179"/>
                  </a:cubicBezTo>
                  <a:cubicBezTo>
                    <a:pt x="169" y="179"/>
                    <a:pt x="174" y="181"/>
                    <a:pt x="174" y="181"/>
                  </a:cubicBezTo>
                  <a:cubicBezTo>
                    <a:pt x="174" y="181"/>
                    <a:pt x="180" y="183"/>
                    <a:pt x="180" y="183"/>
                  </a:cubicBezTo>
                  <a:cubicBezTo>
                    <a:pt x="181" y="183"/>
                    <a:pt x="183" y="183"/>
                    <a:pt x="183" y="183"/>
                  </a:cubicBezTo>
                  <a:cubicBezTo>
                    <a:pt x="186" y="186"/>
                    <a:pt x="186" y="186"/>
                    <a:pt x="186" y="186"/>
                  </a:cubicBezTo>
                  <a:cubicBezTo>
                    <a:pt x="192" y="185"/>
                    <a:pt x="192" y="185"/>
                    <a:pt x="192" y="185"/>
                  </a:cubicBezTo>
                  <a:cubicBezTo>
                    <a:pt x="198" y="184"/>
                    <a:pt x="198" y="184"/>
                    <a:pt x="198" y="184"/>
                  </a:cubicBezTo>
                  <a:cubicBezTo>
                    <a:pt x="199" y="186"/>
                    <a:pt x="199" y="186"/>
                    <a:pt x="199" y="186"/>
                  </a:cubicBezTo>
                  <a:cubicBezTo>
                    <a:pt x="199" y="186"/>
                    <a:pt x="202" y="188"/>
                    <a:pt x="202" y="188"/>
                  </a:cubicBezTo>
                  <a:cubicBezTo>
                    <a:pt x="202" y="189"/>
                    <a:pt x="204" y="193"/>
                    <a:pt x="204" y="193"/>
                  </a:cubicBezTo>
                  <a:cubicBezTo>
                    <a:pt x="204" y="193"/>
                    <a:pt x="204" y="196"/>
                    <a:pt x="204" y="196"/>
                  </a:cubicBezTo>
                  <a:cubicBezTo>
                    <a:pt x="204" y="197"/>
                    <a:pt x="206" y="201"/>
                    <a:pt x="206" y="201"/>
                  </a:cubicBezTo>
                  <a:cubicBezTo>
                    <a:pt x="207" y="202"/>
                    <a:pt x="211" y="206"/>
                    <a:pt x="211" y="207"/>
                  </a:cubicBezTo>
                  <a:cubicBezTo>
                    <a:pt x="211" y="207"/>
                    <a:pt x="213" y="210"/>
                    <a:pt x="214" y="210"/>
                  </a:cubicBezTo>
                  <a:cubicBezTo>
                    <a:pt x="214" y="210"/>
                    <a:pt x="215" y="209"/>
                    <a:pt x="215" y="209"/>
                  </a:cubicBezTo>
                  <a:cubicBezTo>
                    <a:pt x="216" y="209"/>
                    <a:pt x="219" y="207"/>
                    <a:pt x="219" y="207"/>
                  </a:cubicBezTo>
                  <a:cubicBezTo>
                    <a:pt x="219" y="207"/>
                    <a:pt x="222" y="207"/>
                    <a:pt x="222" y="208"/>
                  </a:cubicBezTo>
                  <a:cubicBezTo>
                    <a:pt x="222" y="209"/>
                    <a:pt x="226" y="212"/>
                    <a:pt x="226" y="212"/>
                  </a:cubicBezTo>
                  <a:cubicBezTo>
                    <a:pt x="226" y="212"/>
                    <a:pt x="227" y="216"/>
                    <a:pt x="227" y="216"/>
                  </a:cubicBezTo>
                  <a:cubicBezTo>
                    <a:pt x="226" y="217"/>
                    <a:pt x="223" y="218"/>
                    <a:pt x="223" y="219"/>
                  </a:cubicBezTo>
                  <a:cubicBezTo>
                    <a:pt x="222" y="219"/>
                    <a:pt x="219" y="219"/>
                    <a:pt x="219" y="219"/>
                  </a:cubicBezTo>
                  <a:cubicBezTo>
                    <a:pt x="218" y="220"/>
                    <a:pt x="214" y="221"/>
                    <a:pt x="214" y="221"/>
                  </a:cubicBezTo>
                  <a:cubicBezTo>
                    <a:pt x="214" y="217"/>
                    <a:pt x="214" y="217"/>
                    <a:pt x="214" y="217"/>
                  </a:cubicBezTo>
                  <a:cubicBezTo>
                    <a:pt x="214" y="217"/>
                    <a:pt x="214" y="216"/>
                    <a:pt x="213" y="216"/>
                  </a:cubicBezTo>
                  <a:cubicBezTo>
                    <a:pt x="213" y="216"/>
                    <a:pt x="207" y="214"/>
                    <a:pt x="207" y="214"/>
                  </a:cubicBezTo>
                  <a:cubicBezTo>
                    <a:pt x="206" y="209"/>
                    <a:pt x="206" y="209"/>
                    <a:pt x="206" y="209"/>
                  </a:cubicBezTo>
                  <a:cubicBezTo>
                    <a:pt x="203" y="206"/>
                    <a:pt x="203" y="206"/>
                    <a:pt x="203" y="206"/>
                  </a:cubicBezTo>
                  <a:cubicBezTo>
                    <a:pt x="200" y="204"/>
                    <a:pt x="200" y="204"/>
                    <a:pt x="200" y="204"/>
                  </a:cubicBezTo>
                  <a:cubicBezTo>
                    <a:pt x="198" y="201"/>
                    <a:pt x="198" y="201"/>
                    <a:pt x="198" y="201"/>
                  </a:cubicBezTo>
                  <a:cubicBezTo>
                    <a:pt x="194" y="201"/>
                    <a:pt x="194" y="201"/>
                    <a:pt x="194" y="201"/>
                  </a:cubicBezTo>
                  <a:cubicBezTo>
                    <a:pt x="194" y="201"/>
                    <a:pt x="192" y="202"/>
                    <a:pt x="192" y="202"/>
                  </a:cubicBezTo>
                  <a:cubicBezTo>
                    <a:pt x="191" y="203"/>
                    <a:pt x="187" y="202"/>
                    <a:pt x="187" y="202"/>
                  </a:cubicBezTo>
                  <a:cubicBezTo>
                    <a:pt x="184" y="203"/>
                    <a:pt x="184" y="203"/>
                    <a:pt x="184" y="203"/>
                  </a:cubicBezTo>
                  <a:cubicBezTo>
                    <a:pt x="184" y="205"/>
                    <a:pt x="184" y="205"/>
                    <a:pt x="184" y="205"/>
                  </a:cubicBezTo>
                  <a:cubicBezTo>
                    <a:pt x="189" y="205"/>
                    <a:pt x="189" y="205"/>
                    <a:pt x="189" y="205"/>
                  </a:cubicBezTo>
                  <a:cubicBezTo>
                    <a:pt x="193" y="206"/>
                    <a:pt x="193" y="206"/>
                    <a:pt x="193" y="206"/>
                  </a:cubicBezTo>
                  <a:cubicBezTo>
                    <a:pt x="199" y="207"/>
                    <a:pt x="199" y="207"/>
                    <a:pt x="199" y="207"/>
                  </a:cubicBezTo>
                  <a:cubicBezTo>
                    <a:pt x="199" y="211"/>
                    <a:pt x="199" y="211"/>
                    <a:pt x="199" y="211"/>
                  </a:cubicBezTo>
                  <a:cubicBezTo>
                    <a:pt x="199" y="211"/>
                    <a:pt x="200" y="213"/>
                    <a:pt x="200" y="214"/>
                  </a:cubicBezTo>
                  <a:cubicBezTo>
                    <a:pt x="200" y="215"/>
                    <a:pt x="202" y="219"/>
                    <a:pt x="202" y="219"/>
                  </a:cubicBezTo>
                  <a:cubicBezTo>
                    <a:pt x="204" y="225"/>
                    <a:pt x="204" y="225"/>
                    <a:pt x="204" y="225"/>
                  </a:cubicBezTo>
                  <a:cubicBezTo>
                    <a:pt x="206" y="229"/>
                    <a:pt x="206" y="229"/>
                    <a:pt x="206" y="229"/>
                  </a:cubicBezTo>
                  <a:cubicBezTo>
                    <a:pt x="208" y="230"/>
                    <a:pt x="208" y="230"/>
                    <a:pt x="208" y="230"/>
                  </a:cubicBezTo>
                  <a:cubicBezTo>
                    <a:pt x="208" y="234"/>
                    <a:pt x="208" y="234"/>
                    <a:pt x="208" y="234"/>
                  </a:cubicBezTo>
                  <a:cubicBezTo>
                    <a:pt x="210" y="235"/>
                    <a:pt x="210" y="235"/>
                    <a:pt x="210" y="235"/>
                  </a:cubicBezTo>
                  <a:cubicBezTo>
                    <a:pt x="210" y="235"/>
                    <a:pt x="209" y="236"/>
                    <a:pt x="209" y="237"/>
                  </a:cubicBezTo>
                  <a:cubicBezTo>
                    <a:pt x="209" y="237"/>
                    <a:pt x="207" y="240"/>
                    <a:pt x="207" y="240"/>
                  </a:cubicBezTo>
                  <a:cubicBezTo>
                    <a:pt x="207" y="240"/>
                    <a:pt x="205" y="240"/>
                    <a:pt x="204" y="240"/>
                  </a:cubicBezTo>
                  <a:cubicBezTo>
                    <a:pt x="204" y="239"/>
                    <a:pt x="203" y="237"/>
                    <a:pt x="202" y="237"/>
                  </a:cubicBezTo>
                  <a:cubicBezTo>
                    <a:pt x="200" y="236"/>
                    <a:pt x="200" y="234"/>
                    <a:pt x="199" y="234"/>
                  </a:cubicBezTo>
                  <a:cubicBezTo>
                    <a:pt x="198" y="234"/>
                    <a:pt x="195" y="234"/>
                    <a:pt x="195" y="234"/>
                  </a:cubicBezTo>
                  <a:cubicBezTo>
                    <a:pt x="195" y="234"/>
                    <a:pt x="193" y="231"/>
                    <a:pt x="192" y="230"/>
                  </a:cubicBezTo>
                  <a:cubicBezTo>
                    <a:pt x="192" y="230"/>
                    <a:pt x="191" y="229"/>
                    <a:pt x="190" y="228"/>
                  </a:cubicBezTo>
                  <a:cubicBezTo>
                    <a:pt x="189" y="227"/>
                    <a:pt x="187" y="224"/>
                    <a:pt x="187" y="225"/>
                  </a:cubicBezTo>
                  <a:cubicBezTo>
                    <a:pt x="187" y="227"/>
                    <a:pt x="188" y="229"/>
                    <a:pt x="187" y="229"/>
                  </a:cubicBezTo>
                  <a:cubicBezTo>
                    <a:pt x="185" y="229"/>
                    <a:pt x="184" y="229"/>
                    <a:pt x="184" y="229"/>
                  </a:cubicBezTo>
                  <a:cubicBezTo>
                    <a:pt x="184" y="229"/>
                    <a:pt x="182" y="231"/>
                    <a:pt x="181" y="232"/>
                  </a:cubicBezTo>
                  <a:cubicBezTo>
                    <a:pt x="181" y="232"/>
                    <a:pt x="182" y="232"/>
                    <a:pt x="180" y="233"/>
                  </a:cubicBezTo>
                  <a:cubicBezTo>
                    <a:pt x="179" y="233"/>
                    <a:pt x="177" y="233"/>
                    <a:pt x="177" y="233"/>
                  </a:cubicBezTo>
                  <a:cubicBezTo>
                    <a:pt x="177" y="232"/>
                    <a:pt x="177" y="232"/>
                    <a:pt x="177" y="231"/>
                  </a:cubicBezTo>
                  <a:cubicBezTo>
                    <a:pt x="178" y="230"/>
                    <a:pt x="184" y="227"/>
                    <a:pt x="184" y="227"/>
                  </a:cubicBezTo>
                  <a:cubicBezTo>
                    <a:pt x="184" y="226"/>
                    <a:pt x="182" y="223"/>
                    <a:pt x="182" y="223"/>
                  </a:cubicBezTo>
                  <a:cubicBezTo>
                    <a:pt x="181" y="224"/>
                    <a:pt x="181" y="224"/>
                    <a:pt x="181" y="224"/>
                  </a:cubicBezTo>
                  <a:cubicBezTo>
                    <a:pt x="178" y="226"/>
                    <a:pt x="178" y="226"/>
                    <a:pt x="178" y="226"/>
                  </a:cubicBezTo>
                  <a:cubicBezTo>
                    <a:pt x="174" y="229"/>
                    <a:pt x="174" y="229"/>
                    <a:pt x="174" y="229"/>
                  </a:cubicBezTo>
                  <a:cubicBezTo>
                    <a:pt x="171" y="230"/>
                    <a:pt x="171" y="230"/>
                    <a:pt x="171" y="230"/>
                  </a:cubicBezTo>
                  <a:cubicBezTo>
                    <a:pt x="168" y="232"/>
                    <a:pt x="168" y="232"/>
                    <a:pt x="168" y="232"/>
                  </a:cubicBezTo>
                  <a:cubicBezTo>
                    <a:pt x="164" y="233"/>
                    <a:pt x="164" y="233"/>
                    <a:pt x="164" y="233"/>
                  </a:cubicBezTo>
                  <a:cubicBezTo>
                    <a:pt x="160" y="233"/>
                    <a:pt x="160" y="233"/>
                    <a:pt x="160" y="233"/>
                  </a:cubicBezTo>
                  <a:cubicBezTo>
                    <a:pt x="158" y="232"/>
                    <a:pt x="158" y="232"/>
                    <a:pt x="158" y="232"/>
                  </a:cubicBezTo>
                  <a:cubicBezTo>
                    <a:pt x="156" y="229"/>
                    <a:pt x="156" y="229"/>
                    <a:pt x="156" y="229"/>
                  </a:cubicBezTo>
                  <a:cubicBezTo>
                    <a:pt x="155" y="229"/>
                    <a:pt x="155" y="229"/>
                    <a:pt x="155" y="229"/>
                  </a:cubicBezTo>
                  <a:cubicBezTo>
                    <a:pt x="155" y="229"/>
                    <a:pt x="154" y="227"/>
                    <a:pt x="155" y="226"/>
                  </a:cubicBezTo>
                  <a:cubicBezTo>
                    <a:pt x="155" y="226"/>
                    <a:pt x="156" y="225"/>
                    <a:pt x="158" y="225"/>
                  </a:cubicBezTo>
                  <a:cubicBezTo>
                    <a:pt x="160" y="225"/>
                    <a:pt x="161" y="225"/>
                    <a:pt x="162" y="225"/>
                  </a:cubicBezTo>
                  <a:cubicBezTo>
                    <a:pt x="163" y="225"/>
                    <a:pt x="164" y="224"/>
                    <a:pt x="164" y="224"/>
                  </a:cubicBezTo>
                  <a:cubicBezTo>
                    <a:pt x="164" y="224"/>
                    <a:pt x="165" y="224"/>
                    <a:pt x="165" y="223"/>
                  </a:cubicBezTo>
                  <a:cubicBezTo>
                    <a:pt x="165" y="222"/>
                    <a:pt x="162" y="218"/>
                    <a:pt x="162" y="218"/>
                  </a:cubicBezTo>
                  <a:cubicBezTo>
                    <a:pt x="162" y="218"/>
                    <a:pt x="158" y="218"/>
                    <a:pt x="157" y="219"/>
                  </a:cubicBezTo>
                  <a:cubicBezTo>
                    <a:pt x="155" y="219"/>
                    <a:pt x="155" y="221"/>
                    <a:pt x="153" y="220"/>
                  </a:cubicBezTo>
                  <a:cubicBezTo>
                    <a:pt x="151" y="219"/>
                    <a:pt x="146" y="217"/>
                    <a:pt x="146" y="217"/>
                  </a:cubicBezTo>
                  <a:cubicBezTo>
                    <a:pt x="142" y="213"/>
                    <a:pt x="142" y="213"/>
                    <a:pt x="142" y="213"/>
                  </a:cubicBezTo>
                  <a:cubicBezTo>
                    <a:pt x="140" y="215"/>
                    <a:pt x="140" y="215"/>
                    <a:pt x="140" y="215"/>
                  </a:cubicBezTo>
                  <a:cubicBezTo>
                    <a:pt x="137" y="217"/>
                    <a:pt x="137" y="217"/>
                    <a:pt x="137" y="217"/>
                  </a:cubicBezTo>
                  <a:cubicBezTo>
                    <a:pt x="137" y="217"/>
                    <a:pt x="137" y="219"/>
                    <a:pt x="135" y="217"/>
                  </a:cubicBezTo>
                  <a:cubicBezTo>
                    <a:pt x="133" y="214"/>
                    <a:pt x="133" y="212"/>
                    <a:pt x="133" y="212"/>
                  </a:cubicBezTo>
                  <a:cubicBezTo>
                    <a:pt x="130" y="212"/>
                    <a:pt x="130" y="212"/>
                    <a:pt x="130" y="212"/>
                  </a:cubicBezTo>
                  <a:cubicBezTo>
                    <a:pt x="129" y="215"/>
                    <a:pt x="129" y="215"/>
                    <a:pt x="129" y="215"/>
                  </a:cubicBezTo>
                  <a:cubicBezTo>
                    <a:pt x="129" y="215"/>
                    <a:pt x="127" y="218"/>
                    <a:pt x="127" y="218"/>
                  </a:cubicBezTo>
                  <a:cubicBezTo>
                    <a:pt x="126" y="218"/>
                    <a:pt x="123" y="218"/>
                    <a:pt x="122" y="219"/>
                  </a:cubicBezTo>
                  <a:cubicBezTo>
                    <a:pt x="122" y="219"/>
                    <a:pt x="117" y="219"/>
                    <a:pt x="117" y="219"/>
                  </a:cubicBezTo>
                  <a:cubicBezTo>
                    <a:pt x="110" y="217"/>
                    <a:pt x="110" y="217"/>
                    <a:pt x="110" y="217"/>
                  </a:cubicBezTo>
                  <a:cubicBezTo>
                    <a:pt x="110" y="217"/>
                    <a:pt x="108" y="218"/>
                    <a:pt x="108" y="218"/>
                  </a:cubicBezTo>
                  <a:cubicBezTo>
                    <a:pt x="107" y="219"/>
                    <a:pt x="97" y="221"/>
                    <a:pt x="97" y="221"/>
                  </a:cubicBezTo>
                  <a:cubicBezTo>
                    <a:pt x="92" y="224"/>
                    <a:pt x="92" y="224"/>
                    <a:pt x="92" y="224"/>
                  </a:cubicBezTo>
                  <a:cubicBezTo>
                    <a:pt x="89" y="224"/>
                    <a:pt x="89" y="224"/>
                    <a:pt x="89" y="224"/>
                  </a:cubicBezTo>
                  <a:cubicBezTo>
                    <a:pt x="86" y="220"/>
                    <a:pt x="86" y="220"/>
                    <a:pt x="86" y="220"/>
                  </a:cubicBezTo>
                  <a:cubicBezTo>
                    <a:pt x="84" y="217"/>
                    <a:pt x="84" y="217"/>
                    <a:pt x="84" y="217"/>
                  </a:cubicBezTo>
                  <a:cubicBezTo>
                    <a:pt x="84" y="221"/>
                    <a:pt x="84" y="221"/>
                    <a:pt x="84" y="221"/>
                  </a:cubicBezTo>
                  <a:cubicBezTo>
                    <a:pt x="83" y="223"/>
                    <a:pt x="83" y="223"/>
                    <a:pt x="83" y="223"/>
                  </a:cubicBezTo>
                  <a:cubicBezTo>
                    <a:pt x="83" y="223"/>
                    <a:pt x="79" y="227"/>
                    <a:pt x="78" y="228"/>
                  </a:cubicBezTo>
                  <a:cubicBezTo>
                    <a:pt x="78" y="228"/>
                    <a:pt x="73" y="223"/>
                    <a:pt x="73" y="223"/>
                  </a:cubicBezTo>
                  <a:cubicBezTo>
                    <a:pt x="72" y="216"/>
                    <a:pt x="72" y="216"/>
                    <a:pt x="72" y="216"/>
                  </a:cubicBezTo>
                  <a:cubicBezTo>
                    <a:pt x="67" y="211"/>
                    <a:pt x="67" y="211"/>
                    <a:pt x="67" y="211"/>
                  </a:cubicBezTo>
                  <a:cubicBezTo>
                    <a:pt x="64" y="212"/>
                    <a:pt x="64" y="212"/>
                    <a:pt x="64" y="212"/>
                  </a:cubicBezTo>
                  <a:cubicBezTo>
                    <a:pt x="63" y="207"/>
                    <a:pt x="63" y="207"/>
                    <a:pt x="63" y="207"/>
                  </a:cubicBezTo>
                  <a:cubicBezTo>
                    <a:pt x="61" y="204"/>
                    <a:pt x="61" y="204"/>
                    <a:pt x="61" y="204"/>
                  </a:cubicBezTo>
                  <a:cubicBezTo>
                    <a:pt x="57" y="204"/>
                    <a:pt x="57" y="204"/>
                    <a:pt x="57" y="204"/>
                  </a:cubicBezTo>
                  <a:cubicBezTo>
                    <a:pt x="56" y="206"/>
                    <a:pt x="56" y="206"/>
                    <a:pt x="56" y="206"/>
                  </a:cubicBezTo>
                  <a:cubicBezTo>
                    <a:pt x="55" y="209"/>
                    <a:pt x="55" y="209"/>
                    <a:pt x="55" y="209"/>
                  </a:cubicBezTo>
                  <a:cubicBezTo>
                    <a:pt x="55" y="209"/>
                    <a:pt x="56" y="212"/>
                    <a:pt x="56" y="212"/>
                  </a:cubicBezTo>
                  <a:cubicBezTo>
                    <a:pt x="56" y="213"/>
                    <a:pt x="55" y="214"/>
                    <a:pt x="54" y="214"/>
                  </a:cubicBezTo>
                  <a:cubicBezTo>
                    <a:pt x="54" y="214"/>
                    <a:pt x="49" y="216"/>
                    <a:pt x="49" y="216"/>
                  </a:cubicBezTo>
                  <a:cubicBezTo>
                    <a:pt x="49" y="216"/>
                    <a:pt x="48" y="213"/>
                    <a:pt x="48" y="212"/>
                  </a:cubicBezTo>
                  <a:cubicBezTo>
                    <a:pt x="48" y="210"/>
                    <a:pt x="48" y="207"/>
                    <a:pt x="48" y="207"/>
                  </a:cubicBezTo>
                  <a:cubicBezTo>
                    <a:pt x="48" y="207"/>
                    <a:pt x="52" y="205"/>
                    <a:pt x="52" y="205"/>
                  </a:cubicBezTo>
                  <a:cubicBezTo>
                    <a:pt x="52" y="204"/>
                    <a:pt x="55" y="199"/>
                    <a:pt x="55" y="199"/>
                  </a:cubicBezTo>
                  <a:cubicBezTo>
                    <a:pt x="55" y="196"/>
                    <a:pt x="55" y="196"/>
                    <a:pt x="55" y="196"/>
                  </a:cubicBezTo>
                  <a:cubicBezTo>
                    <a:pt x="55" y="196"/>
                    <a:pt x="59" y="195"/>
                    <a:pt x="60" y="195"/>
                  </a:cubicBezTo>
                  <a:cubicBezTo>
                    <a:pt x="61" y="195"/>
                    <a:pt x="63" y="195"/>
                    <a:pt x="64" y="196"/>
                  </a:cubicBezTo>
                  <a:cubicBezTo>
                    <a:pt x="66" y="197"/>
                    <a:pt x="65" y="197"/>
                    <a:pt x="67" y="197"/>
                  </a:cubicBezTo>
                  <a:cubicBezTo>
                    <a:pt x="69" y="196"/>
                    <a:pt x="71" y="195"/>
                    <a:pt x="71" y="194"/>
                  </a:cubicBezTo>
                  <a:cubicBezTo>
                    <a:pt x="71" y="193"/>
                    <a:pt x="72" y="189"/>
                    <a:pt x="69" y="189"/>
                  </a:cubicBezTo>
                  <a:cubicBezTo>
                    <a:pt x="67" y="189"/>
                    <a:pt x="64" y="191"/>
                    <a:pt x="63" y="191"/>
                  </a:cubicBezTo>
                  <a:cubicBezTo>
                    <a:pt x="62" y="192"/>
                    <a:pt x="61" y="191"/>
                    <a:pt x="59" y="190"/>
                  </a:cubicBezTo>
                  <a:cubicBezTo>
                    <a:pt x="58" y="190"/>
                    <a:pt x="56" y="189"/>
                    <a:pt x="56" y="189"/>
                  </a:cubicBezTo>
                  <a:cubicBezTo>
                    <a:pt x="53" y="192"/>
                    <a:pt x="53" y="192"/>
                    <a:pt x="53" y="192"/>
                  </a:cubicBezTo>
                  <a:cubicBezTo>
                    <a:pt x="53" y="192"/>
                    <a:pt x="55" y="196"/>
                    <a:pt x="51" y="193"/>
                  </a:cubicBezTo>
                  <a:cubicBezTo>
                    <a:pt x="47" y="191"/>
                    <a:pt x="47" y="190"/>
                    <a:pt x="47" y="190"/>
                  </a:cubicBezTo>
                  <a:cubicBezTo>
                    <a:pt x="43" y="186"/>
                    <a:pt x="43" y="186"/>
                    <a:pt x="43" y="186"/>
                  </a:cubicBezTo>
                  <a:cubicBezTo>
                    <a:pt x="41" y="179"/>
                    <a:pt x="41" y="179"/>
                    <a:pt x="41" y="179"/>
                  </a:cubicBezTo>
                  <a:cubicBezTo>
                    <a:pt x="38" y="175"/>
                    <a:pt x="38" y="175"/>
                    <a:pt x="38" y="175"/>
                  </a:cubicBezTo>
                  <a:cubicBezTo>
                    <a:pt x="38" y="175"/>
                    <a:pt x="37" y="177"/>
                    <a:pt x="36" y="179"/>
                  </a:cubicBezTo>
                  <a:cubicBezTo>
                    <a:pt x="35" y="180"/>
                    <a:pt x="33" y="180"/>
                    <a:pt x="32" y="179"/>
                  </a:cubicBezTo>
                  <a:cubicBezTo>
                    <a:pt x="32" y="177"/>
                    <a:pt x="29" y="173"/>
                    <a:pt x="29" y="173"/>
                  </a:cubicBezTo>
                  <a:cubicBezTo>
                    <a:pt x="30" y="169"/>
                    <a:pt x="30" y="169"/>
                    <a:pt x="30" y="169"/>
                  </a:cubicBezTo>
                  <a:cubicBezTo>
                    <a:pt x="26" y="168"/>
                    <a:pt x="26" y="168"/>
                    <a:pt x="26" y="168"/>
                  </a:cubicBezTo>
                  <a:cubicBezTo>
                    <a:pt x="26" y="168"/>
                    <a:pt x="24" y="167"/>
                    <a:pt x="24" y="166"/>
                  </a:cubicBezTo>
                  <a:cubicBezTo>
                    <a:pt x="25" y="164"/>
                    <a:pt x="27" y="161"/>
                    <a:pt x="27" y="161"/>
                  </a:cubicBezTo>
                  <a:cubicBezTo>
                    <a:pt x="29" y="157"/>
                    <a:pt x="29" y="157"/>
                    <a:pt x="29" y="157"/>
                  </a:cubicBezTo>
                  <a:cubicBezTo>
                    <a:pt x="29" y="157"/>
                    <a:pt x="29" y="154"/>
                    <a:pt x="28" y="153"/>
                  </a:cubicBezTo>
                  <a:cubicBezTo>
                    <a:pt x="28" y="152"/>
                    <a:pt x="27" y="139"/>
                    <a:pt x="27" y="139"/>
                  </a:cubicBezTo>
                  <a:cubicBezTo>
                    <a:pt x="35" y="134"/>
                    <a:pt x="35" y="134"/>
                    <a:pt x="35" y="134"/>
                  </a:cubicBezTo>
                  <a:cubicBezTo>
                    <a:pt x="40" y="126"/>
                    <a:pt x="40" y="126"/>
                    <a:pt x="40" y="126"/>
                  </a:cubicBezTo>
                  <a:cubicBezTo>
                    <a:pt x="42" y="117"/>
                    <a:pt x="42" y="117"/>
                    <a:pt x="42" y="117"/>
                  </a:cubicBezTo>
                  <a:cubicBezTo>
                    <a:pt x="45" y="109"/>
                    <a:pt x="45" y="109"/>
                    <a:pt x="45" y="109"/>
                  </a:cubicBezTo>
                  <a:cubicBezTo>
                    <a:pt x="45" y="109"/>
                    <a:pt x="49" y="105"/>
                    <a:pt x="49" y="106"/>
                  </a:cubicBezTo>
                  <a:cubicBezTo>
                    <a:pt x="50" y="107"/>
                    <a:pt x="49" y="98"/>
                    <a:pt x="49" y="98"/>
                  </a:cubicBezTo>
                  <a:cubicBezTo>
                    <a:pt x="46" y="95"/>
                    <a:pt x="46" y="95"/>
                    <a:pt x="46" y="95"/>
                  </a:cubicBezTo>
                  <a:cubicBezTo>
                    <a:pt x="46" y="90"/>
                    <a:pt x="46" y="90"/>
                    <a:pt x="46" y="90"/>
                  </a:cubicBezTo>
                  <a:cubicBezTo>
                    <a:pt x="46" y="90"/>
                    <a:pt x="51" y="89"/>
                    <a:pt x="52" y="89"/>
                  </a:cubicBezTo>
                  <a:cubicBezTo>
                    <a:pt x="53" y="89"/>
                    <a:pt x="55" y="88"/>
                    <a:pt x="58" y="87"/>
                  </a:cubicBezTo>
                  <a:cubicBezTo>
                    <a:pt x="60" y="87"/>
                    <a:pt x="62" y="85"/>
                    <a:pt x="64" y="85"/>
                  </a:cubicBezTo>
                  <a:cubicBezTo>
                    <a:pt x="65" y="85"/>
                    <a:pt x="70" y="85"/>
                    <a:pt x="70" y="85"/>
                  </a:cubicBezTo>
                  <a:cubicBezTo>
                    <a:pt x="70" y="85"/>
                    <a:pt x="75" y="82"/>
                    <a:pt x="76" y="81"/>
                  </a:cubicBezTo>
                  <a:cubicBezTo>
                    <a:pt x="77" y="80"/>
                    <a:pt x="80" y="76"/>
                    <a:pt x="80" y="76"/>
                  </a:cubicBezTo>
                  <a:cubicBezTo>
                    <a:pt x="80" y="76"/>
                    <a:pt x="81" y="71"/>
                    <a:pt x="83" y="70"/>
                  </a:cubicBezTo>
                  <a:cubicBezTo>
                    <a:pt x="84" y="70"/>
                    <a:pt x="87" y="68"/>
                    <a:pt x="89" y="68"/>
                  </a:cubicBezTo>
                  <a:cubicBezTo>
                    <a:pt x="91" y="67"/>
                    <a:pt x="96" y="66"/>
                    <a:pt x="97" y="66"/>
                  </a:cubicBezTo>
                  <a:cubicBezTo>
                    <a:pt x="98" y="66"/>
                    <a:pt x="110" y="64"/>
                    <a:pt x="110" y="64"/>
                  </a:cubicBezTo>
                  <a:cubicBezTo>
                    <a:pt x="115" y="60"/>
                    <a:pt x="115" y="60"/>
                    <a:pt x="115" y="60"/>
                  </a:cubicBezTo>
                  <a:cubicBezTo>
                    <a:pt x="114" y="51"/>
                    <a:pt x="114" y="51"/>
                    <a:pt x="114" y="51"/>
                  </a:cubicBezTo>
                  <a:cubicBezTo>
                    <a:pt x="129" y="49"/>
                    <a:pt x="129" y="49"/>
                    <a:pt x="129" y="49"/>
                  </a:cubicBezTo>
                  <a:cubicBezTo>
                    <a:pt x="135" y="45"/>
                    <a:pt x="135" y="45"/>
                    <a:pt x="135" y="45"/>
                  </a:cubicBezTo>
                  <a:cubicBezTo>
                    <a:pt x="135" y="45"/>
                    <a:pt x="138" y="42"/>
                    <a:pt x="139" y="42"/>
                  </a:cubicBezTo>
                  <a:cubicBezTo>
                    <a:pt x="140" y="43"/>
                    <a:pt x="142" y="42"/>
                    <a:pt x="142" y="42"/>
                  </a:cubicBezTo>
                  <a:cubicBezTo>
                    <a:pt x="149" y="40"/>
                    <a:pt x="149" y="40"/>
                    <a:pt x="149" y="40"/>
                  </a:cubicBezTo>
                  <a:cubicBezTo>
                    <a:pt x="149" y="40"/>
                    <a:pt x="158" y="37"/>
                    <a:pt x="159" y="36"/>
                  </a:cubicBezTo>
                  <a:cubicBezTo>
                    <a:pt x="159" y="36"/>
                    <a:pt x="164" y="34"/>
                    <a:pt x="164" y="34"/>
                  </a:cubicBezTo>
                  <a:cubicBezTo>
                    <a:pt x="166" y="30"/>
                    <a:pt x="166" y="30"/>
                    <a:pt x="166" y="30"/>
                  </a:cubicBezTo>
                  <a:cubicBezTo>
                    <a:pt x="166" y="30"/>
                    <a:pt x="168" y="28"/>
                    <a:pt x="171" y="28"/>
                  </a:cubicBezTo>
                  <a:cubicBezTo>
                    <a:pt x="173" y="28"/>
                    <a:pt x="175" y="28"/>
                    <a:pt x="176" y="28"/>
                  </a:cubicBezTo>
                  <a:cubicBezTo>
                    <a:pt x="176" y="27"/>
                    <a:pt x="177" y="25"/>
                    <a:pt x="178" y="25"/>
                  </a:cubicBezTo>
                  <a:cubicBezTo>
                    <a:pt x="179" y="25"/>
                    <a:pt x="185" y="24"/>
                    <a:pt x="185" y="24"/>
                  </a:cubicBezTo>
                  <a:cubicBezTo>
                    <a:pt x="188" y="29"/>
                    <a:pt x="188" y="29"/>
                    <a:pt x="188" y="29"/>
                  </a:cubicBezTo>
                  <a:cubicBezTo>
                    <a:pt x="188" y="29"/>
                    <a:pt x="194" y="33"/>
                    <a:pt x="195" y="33"/>
                  </a:cubicBezTo>
                  <a:cubicBezTo>
                    <a:pt x="196" y="33"/>
                    <a:pt x="201" y="29"/>
                    <a:pt x="201" y="29"/>
                  </a:cubicBezTo>
                  <a:cubicBezTo>
                    <a:pt x="211" y="32"/>
                    <a:pt x="211" y="32"/>
                    <a:pt x="211" y="32"/>
                  </a:cubicBezTo>
                  <a:cubicBezTo>
                    <a:pt x="219" y="34"/>
                    <a:pt x="219" y="34"/>
                    <a:pt x="219" y="34"/>
                  </a:cubicBezTo>
                  <a:cubicBezTo>
                    <a:pt x="222" y="32"/>
                    <a:pt x="222" y="32"/>
                    <a:pt x="222" y="32"/>
                  </a:cubicBezTo>
                  <a:close/>
                  <a:moveTo>
                    <a:pt x="188" y="149"/>
                  </a:moveTo>
                  <a:cubicBezTo>
                    <a:pt x="188" y="149"/>
                    <a:pt x="188" y="149"/>
                    <a:pt x="188" y="149"/>
                  </a:cubicBezTo>
                  <a:cubicBezTo>
                    <a:pt x="189" y="150"/>
                    <a:pt x="189" y="150"/>
                    <a:pt x="189" y="150"/>
                  </a:cubicBezTo>
                  <a:cubicBezTo>
                    <a:pt x="189" y="150"/>
                    <a:pt x="191" y="150"/>
                    <a:pt x="192" y="149"/>
                  </a:cubicBezTo>
                  <a:cubicBezTo>
                    <a:pt x="193" y="149"/>
                    <a:pt x="191" y="148"/>
                    <a:pt x="191" y="148"/>
                  </a:cubicBezTo>
                  <a:cubicBezTo>
                    <a:pt x="189" y="148"/>
                    <a:pt x="189" y="148"/>
                    <a:pt x="189" y="148"/>
                  </a:cubicBezTo>
                  <a:cubicBezTo>
                    <a:pt x="189" y="148"/>
                    <a:pt x="188" y="149"/>
                    <a:pt x="188" y="149"/>
                  </a:cubicBezTo>
                  <a:close/>
                  <a:moveTo>
                    <a:pt x="184" y="157"/>
                  </a:moveTo>
                  <a:cubicBezTo>
                    <a:pt x="184" y="157"/>
                    <a:pt x="184" y="157"/>
                    <a:pt x="184" y="157"/>
                  </a:cubicBezTo>
                  <a:cubicBezTo>
                    <a:pt x="185" y="158"/>
                    <a:pt x="185" y="158"/>
                    <a:pt x="185" y="158"/>
                  </a:cubicBezTo>
                  <a:cubicBezTo>
                    <a:pt x="185" y="158"/>
                    <a:pt x="186" y="155"/>
                    <a:pt x="187" y="154"/>
                  </a:cubicBezTo>
                  <a:cubicBezTo>
                    <a:pt x="188" y="152"/>
                    <a:pt x="186" y="153"/>
                    <a:pt x="186" y="153"/>
                  </a:cubicBezTo>
                  <a:cubicBezTo>
                    <a:pt x="185" y="154"/>
                    <a:pt x="185" y="154"/>
                    <a:pt x="185" y="154"/>
                  </a:cubicBezTo>
                  <a:cubicBezTo>
                    <a:pt x="185" y="154"/>
                    <a:pt x="184" y="157"/>
                    <a:pt x="184" y="157"/>
                  </a:cubicBezTo>
                  <a:close/>
                  <a:moveTo>
                    <a:pt x="318" y="231"/>
                  </a:moveTo>
                  <a:cubicBezTo>
                    <a:pt x="318" y="231"/>
                    <a:pt x="318" y="231"/>
                    <a:pt x="318" y="231"/>
                  </a:cubicBezTo>
                  <a:cubicBezTo>
                    <a:pt x="318" y="231"/>
                    <a:pt x="321" y="233"/>
                    <a:pt x="321" y="233"/>
                  </a:cubicBezTo>
                  <a:cubicBezTo>
                    <a:pt x="319" y="237"/>
                    <a:pt x="319" y="237"/>
                    <a:pt x="319" y="237"/>
                  </a:cubicBezTo>
                  <a:cubicBezTo>
                    <a:pt x="316" y="235"/>
                    <a:pt x="316" y="235"/>
                    <a:pt x="316" y="235"/>
                  </a:cubicBezTo>
                  <a:cubicBezTo>
                    <a:pt x="318" y="231"/>
                    <a:pt x="318" y="231"/>
                    <a:pt x="318" y="231"/>
                  </a:cubicBezTo>
                  <a:close/>
                  <a:moveTo>
                    <a:pt x="342" y="250"/>
                  </a:moveTo>
                  <a:cubicBezTo>
                    <a:pt x="342" y="250"/>
                    <a:pt x="342" y="250"/>
                    <a:pt x="342" y="250"/>
                  </a:cubicBezTo>
                  <a:cubicBezTo>
                    <a:pt x="342" y="250"/>
                    <a:pt x="347" y="251"/>
                    <a:pt x="347" y="250"/>
                  </a:cubicBezTo>
                  <a:cubicBezTo>
                    <a:pt x="347" y="249"/>
                    <a:pt x="348" y="247"/>
                    <a:pt x="348" y="247"/>
                  </a:cubicBezTo>
                  <a:cubicBezTo>
                    <a:pt x="347" y="246"/>
                    <a:pt x="344" y="245"/>
                    <a:pt x="344" y="245"/>
                  </a:cubicBezTo>
                  <a:cubicBezTo>
                    <a:pt x="343" y="245"/>
                    <a:pt x="342" y="245"/>
                    <a:pt x="341" y="244"/>
                  </a:cubicBezTo>
                  <a:cubicBezTo>
                    <a:pt x="335" y="237"/>
                    <a:pt x="339" y="246"/>
                    <a:pt x="342" y="247"/>
                  </a:cubicBezTo>
                  <a:cubicBezTo>
                    <a:pt x="342" y="248"/>
                    <a:pt x="342" y="248"/>
                    <a:pt x="342" y="248"/>
                  </a:cubicBezTo>
                  <a:cubicBezTo>
                    <a:pt x="342" y="250"/>
                    <a:pt x="342" y="250"/>
                    <a:pt x="342" y="250"/>
                  </a:cubicBezTo>
                  <a:close/>
                  <a:moveTo>
                    <a:pt x="349" y="257"/>
                  </a:moveTo>
                  <a:cubicBezTo>
                    <a:pt x="349" y="257"/>
                    <a:pt x="349" y="257"/>
                    <a:pt x="349" y="257"/>
                  </a:cubicBezTo>
                  <a:cubicBezTo>
                    <a:pt x="353" y="252"/>
                    <a:pt x="353" y="252"/>
                    <a:pt x="353" y="252"/>
                  </a:cubicBezTo>
                  <a:cubicBezTo>
                    <a:pt x="353" y="252"/>
                    <a:pt x="355" y="250"/>
                    <a:pt x="356" y="250"/>
                  </a:cubicBezTo>
                  <a:cubicBezTo>
                    <a:pt x="357" y="250"/>
                    <a:pt x="361" y="249"/>
                    <a:pt x="361" y="249"/>
                  </a:cubicBezTo>
                  <a:cubicBezTo>
                    <a:pt x="361" y="249"/>
                    <a:pt x="364" y="250"/>
                    <a:pt x="362" y="251"/>
                  </a:cubicBezTo>
                  <a:cubicBezTo>
                    <a:pt x="361" y="252"/>
                    <a:pt x="358" y="254"/>
                    <a:pt x="357" y="254"/>
                  </a:cubicBezTo>
                  <a:cubicBezTo>
                    <a:pt x="356" y="255"/>
                    <a:pt x="354" y="258"/>
                    <a:pt x="354" y="258"/>
                  </a:cubicBezTo>
                  <a:cubicBezTo>
                    <a:pt x="350" y="259"/>
                    <a:pt x="350" y="259"/>
                    <a:pt x="350" y="259"/>
                  </a:cubicBezTo>
                  <a:cubicBezTo>
                    <a:pt x="346" y="261"/>
                    <a:pt x="346" y="261"/>
                    <a:pt x="346" y="261"/>
                  </a:cubicBezTo>
                  <a:cubicBezTo>
                    <a:pt x="347" y="265"/>
                    <a:pt x="347" y="265"/>
                    <a:pt x="347" y="265"/>
                  </a:cubicBezTo>
                  <a:cubicBezTo>
                    <a:pt x="347" y="265"/>
                    <a:pt x="346" y="266"/>
                    <a:pt x="345" y="266"/>
                  </a:cubicBezTo>
                  <a:cubicBezTo>
                    <a:pt x="345" y="265"/>
                    <a:pt x="342" y="263"/>
                    <a:pt x="342" y="263"/>
                  </a:cubicBezTo>
                  <a:cubicBezTo>
                    <a:pt x="343" y="258"/>
                    <a:pt x="343" y="258"/>
                    <a:pt x="343" y="258"/>
                  </a:cubicBezTo>
                  <a:cubicBezTo>
                    <a:pt x="347" y="258"/>
                    <a:pt x="347" y="258"/>
                    <a:pt x="347" y="258"/>
                  </a:cubicBezTo>
                  <a:cubicBezTo>
                    <a:pt x="349" y="257"/>
                    <a:pt x="349" y="257"/>
                    <a:pt x="349" y="257"/>
                  </a:cubicBezTo>
                  <a:close/>
                  <a:moveTo>
                    <a:pt x="388" y="286"/>
                  </a:moveTo>
                  <a:cubicBezTo>
                    <a:pt x="388" y="286"/>
                    <a:pt x="388" y="286"/>
                    <a:pt x="388" y="286"/>
                  </a:cubicBezTo>
                  <a:cubicBezTo>
                    <a:pt x="388" y="286"/>
                    <a:pt x="392" y="290"/>
                    <a:pt x="392" y="290"/>
                  </a:cubicBezTo>
                  <a:cubicBezTo>
                    <a:pt x="391" y="295"/>
                    <a:pt x="391" y="295"/>
                    <a:pt x="391" y="295"/>
                  </a:cubicBezTo>
                  <a:cubicBezTo>
                    <a:pt x="391" y="295"/>
                    <a:pt x="391" y="297"/>
                    <a:pt x="393" y="297"/>
                  </a:cubicBezTo>
                  <a:cubicBezTo>
                    <a:pt x="395" y="298"/>
                    <a:pt x="398" y="298"/>
                    <a:pt x="398" y="296"/>
                  </a:cubicBezTo>
                  <a:cubicBezTo>
                    <a:pt x="398" y="294"/>
                    <a:pt x="399" y="292"/>
                    <a:pt x="400" y="291"/>
                  </a:cubicBezTo>
                  <a:cubicBezTo>
                    <a:pt x="401" y="289"/>
                    <a:pt x="403" y="286"/>
                    <a:pt x="403" y="286"/>
                  </a:cubicBezTo>
                  <a:cubicBezTo>
                    <a:pt x="403" y="286"/>
                    <a:pt x="404" y="286"/>
                    <a:pt x="405" y="285"/>
                  </a:cubicBezTo>
                  <a:cubicBezTo>
                    <a:pt x="406" y="285"/>
                    <a:pt x="404" y="282"/>
                    <a:pt x="404" y="282"/>
                  </a:cubicBezTo>
                  <a:cubicBezTo>
                    <a:pt x="404" y="282"/>
                    <a:pt x="403" y="282"/>
                    <a:pt x="405" y="278"/>
                  </a:cubicBezTo>
                  <a:cubicBezTo>
                    <a:pt x="407" y="275"/>
                    <a:pt x="407" y="275"/>
                    <a:pt x="407" y="275"/>
                  </a:cubicBezTo>
                  <a:cubicBezTo>
                    <a:pt x="407" y="274"/>
                    <a:pt x="408" y="271"/>
                    <a:pt x="408" y="270"/>
                  </a:cubicBezTo>
                  <a:cubicBezTo>
                    <a:pt x="407" y="268"/>
                    <a:pt x="406" y="263"/>
                    <a:pt x="406" y="263"/>
                  </a:cubicBezTo>
                  <a:cubicBezTo>
                    <a:pt x="404" y="265"/>
                    <a:pt x="404" y="265"/>
                    <a:pt x="404" y="265"/>
                  </a:cubicBezTo>
                  <a:cubicBezTo>
                    <a:pt x="404" y="265"/>
                    <a:pt x="402" y="267"/>
                    <a:pt x="400" y="267"/>
                  </a:cubicBezTo>
                  <a:cubicBezTo>
                    <a:pt x="398" y="268"/>
                    <a:pt x="396" y="269"/>
                    <a:pt x="396" y="270"/>
                  </a:cubicBezTo>
                  <a:cubicBezTo>
                    <a:pt x="396" y="270"/>
                    <a:pt x="396" y="273"/>
                    <a:pt x="395" y="274"/>
                  </a:cubicBezTo>
                  <a:cubicBezTo>
                    <a:pt x="394" y="275"/>
                    <a:pt x="391" y="278"/>
                    <a:pt x="391" y="278"/>
                  </a:cubicBezTo>
                  <a:cubicBezTo>
                    <a:pt x="389" y="283"/>
                    <a:pt x="389" y="283"/>
                    <a:pt x="389" y="283"/>
                  </a:cubicBezTo>
                  <a:cubicBezTo>
                    <a:pt x="389" y="283"/>
                    <a:pt x="388" y="286"/>
                    <a:pt x="388" y="286"/>
                  </a:cubicBezTo>
                  <a:close/>
                  <a:moveTo>
                    <a:pt x="373" y="331"/>
                  </a:moveTo>
                  <a:cubicBezTo>
                    <a:pt x="373" y="331"/>
                    <a:pt x="373" y="331"/>
                    <a:pt x="373" y="331"/>
                  </a:cubicBezTo>
                  <a:cubicBezTo>
                    <a:pt x="371" y="330"/>
                    <a:pt x="369" y="328"/>
                    <a:pt x="369" y="326"/>
                  </a:cubicBezTo>
                  <a:cubicBezTo>
                    <a:pt x="369" y="325"/>
                    <a:pt x="370" y="323"/>
                    <a:pt x="370" y="323"/>
                  </a:cubicBezTo>
                  <a:cubicBezTo>
                    <a:pt x="370" y="323"/>
                    <a:pt x="368" y="322"/>
                    <a:pt x="368" y="321"/>
                  </a:cubicBezTo>
                  <a:cubicBezTo>
                    <a:pt x="368" y="321"/>
                    <a:pt x="370" y="317"/>
                    <a:pt x="370" y="315"/>
                  </a:cubicBezTo>
                  <a:cubicBezTo>
                    <a:pt x="369" y="314"/>
                    <a:pt x="370" y="308"/>
                    <a:pt x="370" y="308"/>
                  </a:cubicBezTo>
                  <a:cubicBezTo>
                    <a:pt x="370" y="308"/>
                    <a:pt x="373" y="307"/>
                    <a:pt x="373" y="308"/>
                  </a:cubicBezTo>
                  <a:cubicBezTo>
                    <a:pt x="373" y="309"/>
                    <a:pt x="372" y="312"/>
                    <a:pt x="372" y="313"/>
                  </a:cubicBezTo>
                  <a:cubicBezTo>
                    <a:pt x="372" y="314"/>
                    <a:pt x="371" y="318"/>
                    <a:pt x="371" y="319"/>
                  </a:cubicBezTo>
                  <a:cubicBezTo>
                    <a:pt x="371" y="319"/>
                    <a:pt x="372" y="318"/>
                    <a:pt x="374" y="320"/>
                  </a:cubicBezTo>
                  <a:cubicBezTo>
                    <a:pt x="376" y="322"/>
                    <a:pt x="376" y="325"/>
                    <a:pt x="376" y="325"/>
                  </a:cubicBezTo>
                  <a:cubicBezTo>
                    <a:pt x="374" y="327"/>
                    <a:pt x="374" y="327"/>
                    <a:pt x="374" y="327"/>
                  </a:cubicBezTo>
                  <a:cubicBezTo>
                    <a:pt x="373" y="331"/>
                    <a:pt x="373" y="331"/>
                    <a:pt x="373" y="331"/>
                  </a:cubicBezTo>
                  <a:close/>
                  <a:moveTo>
                    <a:pt x="361" y="333"/>
                  </a:moveTo>
                  <a:cubicBezTo>
                    <a:pt x="361" y="333"/>
                    <a:pt x="361" y="333"/>
                    <a:pt x="361" y="333"/>
                  </a:cubicBezTo>
                  <a:cubicBezTo>
                    <a:pt x="361" y="333"/>
                    <a:pt x="360" y="337"/>
                    <a:pt x="360" y="338"/>
                  </a:cubicBezTo>
                  <a:cubicBezTo>
                    <a:pt x="360" y="338"/>
                    <a:pt x="361" y="338"/>
                    <a:pt x="362" y="338"/>
                  </a:cubicBezTo>
                  <a:cubicBezTo>
                    <a:pt x="363" y="337"/>
                    <a:pt x="364" y="337"/>
                    <a:pt x="365" y="336"/>
                  </a:cubicBezTo>
                  <a:cubicBezTo>
                    <a:pt x="366" y="335"/>
                    <a:pt x="369" y="333"/>
                    <a:pt x="370" y="333"/>
                  </a:cubicBezTo>
                  <a:cubicBezTo>
                    <a:pt x="371" y="332"/>
                    <a:pt x="366" y="330"/>
                    <a:pt x="366" y="330"/>
                  </a:cubicBezTo>
                  <a:cubicBezTo>
                    <a:pt x="361" y="333"/>
                    <a:pt x="361" y="333"/>
                    <a:pt x="361" y="333"/>
                  </a:cubicBezTo>
                  <a:close/>
                  <a:moveTo>
                    <a:pt x="225" y="132"/>
                  </a:moveTo>
                  <a:cubicBezTo>
                    <a:pt x="225" y="132"/>
                    <a:pt x="225" y="132"/>
                    <a:pt x="225" y="132"/>
                  </a:cubicBezTo>
                  <a:cubicBezTo>
                    <a:pt x="227" y="133"/>
                    <a:pt x="227" y="133"/>
                    <a:pt x="227" y="133"/>
                  </a:cubicBezTo>
                  <a:cubicBezTo>
                    <a:pt x="227" y="133"/>
                    <a:pt x="228" y="132"/>
                    <a:pt x="229" y="131"/>
                  </a:cubicBezTo>
                  <a:cubicBezTo>
                    <a:pt x="230" y="130"/>
                    <a:pt x="228" y="129"/>
                    <a:pt x="228" y="129"/>
                  </a:cubicBezTo>
                  <a:cubicBezTo>
                    <a:pt x="227" y="130"/>
                    <a:pt x="227" y="130"/>
                    <a:pt x="227" y="130"/>
                  </a:cubicBezTo>
                  <a:cubicBezTo>
                    <a:pt x="227" y="130"/>
                    <a:pt x="225" y="132"/>
                    <a:pt x="225" y="132"/>
                  </a:cubicBezTo>
                  <a:close/>
                  <a:moveTo>
                    <a:pt x="164" y="164"/>
                  </a:moveTo>
                  <a:cubicBezTo>
                    <a:pt x="164" y="164"/>
                    <a:pt x="164" y="164"/>
                    <a:pt x="164" y="164"/>
                  </a:cubicBezTo>
                  <a:cubicBezTo>
                    <a:pt x="165" y="165"/>
                    <a:pt x="165" y="165"/>
                    <a:pt x="165" y="165"/>
                  </a:cubicBezTo>
                  <a:cubicBezTo>
                    <a:pt x="165" y="165"/>
                    <a:pt x="166" y="163"/>
                    <a:pt x="168" y="162"/>
                  </a:cubicBezTo>
                  <a:cubicBezTo>
                    <a:pt x="169" y="161"/>
                    <a:pt x="167" y="161"/>
                    <a:pt x="167" y="161"/>
                  </a:cubicBezTo>
                  <a:cubicBezTo>
                    <a:pt x="165" y="162"/>
                    <a:pt x="165" y="162"/>
                    <a:pt x="165" y="162"/>
                  </a:cubicBezTo>
                  <a:cubicBezTo>
                    <a:pt x="165" y="162"/>
                    <a:pt x="164" y="163"/>
                    <a:pt x="164" y="164"/>
                  </a:cubicBezTo>
                  <a:close/>
                  <a:moveTo>
                    <a:pt x="174" y="162"/>
                  </a:moveTo>
                  <a:cubicBezTo>
                    <a:pt x="174" y="162"/>
                    <a:pt x="174" y="162"/>
                    <a:pt x="174" y="162"/>
                  </a:cubicBezTo>
                  <a:cubicBezTo>
                    <a:pt x="174" y="164"/>
                    <a:pt x="174" y="164"/>
                    <a:pt x="174" y="164"/>
                  </a:cubicBezTo>
                  <a:cubicBezTo>
                    <a:pt x="174" y="164"/>
                    <a:pt x="177" y="165"/>
                    <a:pt x="179" y="166"/>
                  </a:cubicBezTo>
                  <a:cubicBezTo>
                    <a:pt x="182" y="167"/>
                    <a:pt x="180" y="164"/>
                    <a:pt x="180" y="164"/>
                  </a:cubicBezTo>
                  <a:cubicBezTo>
                    <a:pt x="178" y="162"/>
                    <a:pt x="178" y="162"/>
                    <a:pt x="178" y="162"/>
                  </a:cubicBezTo>
                  <a:cubicBezTo>
                    <a:pt x="178" y="162"/>
                    <a:pt x="175" y="161"/>
                    <a:pt x="174" y="162"/>
                  </a:cubicBezTo>
                  <a:close/>
                  <a:moveTo>
                    <a:pt x="211" y="164"/>
                  </a:moveTo>
                  <a:cubicBezTo>
                    <a:pt x="211" y="164"/>
                    <a:pt x="211" y="164"/>
                    <a:pt x="211" y="164"/>
                  </a:cubicBezTo>
                  <a:cubicBezTo>
                    <a:pt x="210" y="166"/>
                    <a:pt x="210" y="166"/>
                    <a:pt x="210" y="166"/>
                  </a:cubicBezTo>
                  <a:cubicBezTo>
                    <a:pt x="210" y="166"/>
                    <a:pt x="212" y="168"/>
                    <a:pt x="213" y="170"/>
                  </a:cubicBezTo>
                  <a:cubicBezTo>
                    <a:pt x="214" y="170"/>
                    <a:pt x="218" y="174"/>
                    <a:pt x="220" y="174"/>
                  </a:cubicBezTo>
                  <a:cubicBezTo>
                    <a:pt x="228" y="177"/>
                    <a:pt x="215" y="167"/>
                    <a:pt x="214" y="166"/>
                  </a:cubicBezTo>
                  <a:cubicBezTo>
                    <a:pt x="214" y="166"/>
                    <a:pt x="211" y="163"/>
                    <a:pt x="211" y="164"/>
                  </a:cubicBezTo>
                  <a:close/>
                  <a:moveTo>
                    <a:pt x="258" y="178"/>
                  </a:moveTo>
                  <a:cubicBezTo>
                    <a:pt x="258" y="178"/>
                    <a:pt x="258" y="178"/>
                    <a:pt x="258" y="178"/>
                  </a:cubicBezTo>
                  <a:cubicBezTo>
                    <a:pt x="260" y="180"/>
                    <a:pt x="260" y="180"/>
                    <a:pt x="260" y="180"/>
                  </a:cubicBezTo>
                  <a:cubicBezTo>
                    <a:pt x="260" y="180"/>
                    <a:pt x="263" y="179"/>
                    <a:pt x="265" y="178"/>
                  </a:cubicBezTo>
                  <a:cubicBezTo>
                    <a:pt x="267" y="178"/>
                    <a:pt x="265" y="176"/>
                    <a:pt x="265" y="176"/>
                  </a:cubicBezTo>
                  <a:cubicBezTo>
                    <a:pt x="262" y="176"/>
                    <a:pt x="262" y="176"/>
                    <a:pt x="262" y="176"/>
                  </a:cubicBezTo>
                  <a:cubicBezTo>
                    <a:pt x="262" y="176"/>
                    <a:pt x="258" y="177"/>
                    <a:pt x="258" y="178"/>
                  </a:cubicBezTo>
                  <a:close/>
                  <a:moveTo>
                    <a:pt x="238" y="73"/>
                  </a:moveTo>
                  <a:cubicBezTo>
                    <a:pt x="238" y="73"/>
                    <a:pt x="238" y="73"/>
                    <a:pt x="238" y="73"/>
                  </a:cubicBezTo>
                  <a:cubicBezTo>
                    <a:pt x="238" y="73"/>
                    <a:pt x="234" y="75"/>
                    <a:pt x="234" y="75"/>
                  </a:cubicBezTo>
                  <a:cubicBezTo>
                    <a:pt x="233" y="75"/>
                    <a:pt x="234" y="77"/>
                    <a:pt x="235" y="77"/>
                  </a:cubicBezTo>
                  <a:cubicBezTo>
                    <a:pt x="236" y="78"/>
                    <a:pt x="239" y="79"/>
                    <a:pt x="239" y="79"/>
                  </a:cubicBezTo>
                  <a:cubicBezTo>
                    <a:pt x="240" y="79"/>
                    <a:pt x="243" y="77"/>
                    <a:pt x="245" y="75"/>
                  </a:cubicBezTo>
                  <a:cubicBezTo>
                    <a:pt x="247" y="74"/>
                    <a:pt x="243" y="73"/>
                    <a:pt x="243" y="73"/>
                  </a:cubicBezTo>
                  <a:cubicBezTo>
                    <a:pt x="238" y="73"/>
                    <a:pt x="238" y="73"/>
                    <a:pt x="238" y="73"/>
                  </a:cubicBezTo>
                  <a:close/>
                  <a:moveTo>
                    <a:pt x="202" y="66"/>
                  </a:moveTo>
                  <a:cubicBezTo>
                    <a:pt x="202" y="66"/>
                    <a:pt x="202" y="66"/>
                    <a:pt x="202" y="66"/>
                  </a:cubicBezTo>
                  <a:cubicBezTo>
                    <a:pt x="202" y="66"/>
                    <a:pt x="198" y="66"/>
                    <a:pt x="197" y="66"/>
                  </a:cubicBezTo>
                  <a:cubicBezTo>
                    <a:pt x="197" y="66"/>
                    <a:pt x="196" y="67"/>
                    <a:pt x="195" y="68"/>
                  </a:cubicBezTo>
                  <a:cubicBezTo>
                    <a:pt x="194" y="69"/>
                    <a:pt x="194" y="71"/>
                    <a:pt x="193" y="73"/>
                  </a:cubicBezTo>
                  <a:cubicBezTo>
                    <a:pt x="193" y="75"/>
                    <a:pt x="194" y="75"/>
                    <a:pt x="194" y="75"/>
                  </a:cubicBezTo>
                  <a:cubicBezTo>
                    <a:pt x="195" y="76"/>
                    <a:pt x="195" y="76"/>
                    <a:pt x="197" y="78"/>
                  </a:cubicBezTo>
                  <a:cubicBezTo>
                    <a:pt x="199" y="79"/>
                    <a:pt x="201" y="77"/>
                    <a:pt x="203" y="76"/>
                  </a:cubicBezTo>
                  <a:cubicBezTo>
                    <a:pt x="206" y="75"/>
                    <a:pt x="204" y="74"/>
                    <a:pt x="205" y="72"/>
                  </a:cubicBezTo>
                  <a:cubicBezTo>
                    <a:pt x="205" y="71"/>
                    <a:pt x="204" y="68"/>
                    <a:pt x="204" y="68"/>
                  </a:cubicBezTo>
                  <a:cubicBezTo>
                    <a:pt x="204" y="67"/>
                    <a:pt x="202" y="66"/>
                    <a:pt x="202" y="66"/>
                  </a:cubicBezTo>
                  <a:close/>
                  <a:moveTo>
                    <a:pt x="236" y="103"/>
                  </a:moveTo>
                  <a:cubicBezTo>
                    <a:pt x="236" y="103"/>
                    <a:pt x="236" y="103"/>
                    <a:pt x="236" y="103"/>
                  </a:cubicBezTo>
                  <a:cubicBezTo>
                    <a:pt x="236" y="103"/>
                    <a:pt x="235" y="105"/>
                    <a:pt x="235" y="105"/>
                  </a:cubicBezTo>
                  <a:cubicBezTo>
                    <a:pt x="235" y="105"/>
                    <a:pt x="235" y="107"/>
                    <a:pt x="235" y="107"/>
                  </a:cubicBezTo>
                  <a:cubicBezTo>
                    <a:pt x="235" y="107"/>
                    <a:pt x="234" y="108"/>
                    <a:pt x="233" y="109"/>
                  </a:cubicBezTo>
                  <a:cubicBezTo>
                    <a:pt x="231" y="111"/>
                    <a:pt x="233" y="111"/>
                    <a:pt x="234" y="112"/>
                  </a:cubicBezTo>
                  <a:cubicBezTo>
                    <a:pt x="235" y="114"/>
                    <a:pt x="234" y="113"/>
                    <a:pt x="235" y="113"/>
                  </a:cubicBezTo>
                  <a:cubicBezTo>
                    <a:pt x="235" y="114"/>
                    <a:pt x="236" y="113"/>
                    <a:pt x="238" y="112"/>
                  </a:cubicBezTo>
                  <a:cubicBezTo>
                    <a:pt x="240" y="111"/>
                    <a:pt x="239" y="111"/>
                    <a:pt x="239" y="111"/>
                  </a:cubicBezTo>
                  <a:cubicBezTo>
                    <a:pt x="239" y="111"/>
                    <a:pt x="237" y="108"/>
                    <a:pt x="237" y="108"/>
                  </a:cubicBezTo>
                  <a:cubicBezTo>
                    <a:pt x="237" y="108"/>
                    <a:pt x="237" y="107"/>
                    <a:pt x="237" y="107"/>
                  </a:cubicBezTo>
                  <a:cubicBezTo>
                    <a:pt x="237" y="106"/>
                    <a:pt x="238" y="106"/>
                    <a:pt x="239" y="105"/>
                  </a:cubicBezTo>
                  <a:cubicBezTo>
                    <a:pt x="240" y="103"/>
                    <a:pt x="240" y="102"/>
                    <a:pt x="240" y="102"/>
                  </a:cubicBezTo>
                  <a:cubicBezTo>
                    <a:pt x="240" y="101"/>
                    <a:pt x="238" y="101"/>
                    <a:pt x="238" y="101"/>
                  </a:cubicBezTo>
                  <a:cubicBezTo>
                    <a:pt x="238" y="101"/>
                    <a:pt x="236" y="102"/>
                    <a:pt x="236" y="103"/>
                  </a:cubicBezTo>
                  <a:close/>
                  <a:moveTo>
                    <a:pt x="233" y="105"/>
                  </a:moveTo>
                  <a:cubicBezTo>
                    <a:pt x="233" y="105"/>
                    <a:pt x="233" y="105"/>
                    <a:pt x="233" y="105"/>
                  </a:cubicBezTo>
                  <a:cubicBezTo>
                    <a:pt x="232" y="103"/>
                    <a:pt x="232" y="103"/>
                    <a:pt x="232" y="103"/>
                  </a:cubicBezTo>
                  <a:cubicBezTo>
                    <a:pt x="232" y="103"/>
                    <a:pt x="231" y="102"/>
                    <a:pt x="228" y="102"/>
                  </a:cubicBezTo>
                  <a:cubicBezTo>
                    <a:pt x="226" y="102"/>
                    <a:pt x="226" y="103"/>
                    <a:pt x="224" y="103"/>
                  </a:cubicBezTo>
                  <a:cubicBezTo>
                    <a:pt x="222" y="103"/>
                    <a:pt x="222" y="105"/>
                    <a:pt x="222" y="106"/>
                  </a:cubicBezTo>
                  <a:cubicBezTo>
                    <a:pt x="221" y="108"/>
                    <a:pt x="222" y="107"/>
                    <a:pt x="223" y="108"/>
                  </a:cubicBezTo>
                  <a:cubicBezTo>
                    <a:pt x="224" y="109"/>
                    <a:pt x="223" y="109"/>
                    <a:pt x="224" y="112"/>
                  </a:cubicBezTo>
                  <a:cubicBezTo>
                    <a:pt x="224" y="114"/>
                    <a:pt x="225" y="113"/>
                    <a:pt x="225" y="113"/>
                  </a:cubicBezTo>
                  <a:cubicBezTo>
                    <a:pt x="226" y="114"/>
                    <a:pt x="227" y="113"/>
                    <a:pt x="229" y="112"/>
                  </a:cubicBezTo>
                  <a:cubicBezTo>
                    <a:pt x="231" y="110"/>
                    <a:pt x="229" y="110"/>
                    <a:pt x="229" y="110"/>
                  </a:cubicBezTo>
                  <a:cubicBezTo>
                    <a:pt x="229" y="110"/>
                    <a:pt x="231" y="109"/>
                    <a:pt x="233" y="107"/>
                  </a:cubicBezTo>
                  <a:cubicBezTo>
                    <a:pt x="234" y="105"/>
                    <a:pt x="233" y="105"/>
                    <a:pt x="233" y="105"/>
                  </a:cubicBezTo>
                  <a:close/>
                  <a:moveTo>
                    <a:pt x="284" y="139"/>
                  </a:moveTo>
                  <a:cubicBezTo>
                    <a:pt x="284" y="139"/>
                    <a:pt x="284" y="139"/>
                    <a:pt x="284" y="139"/>
                  </a:cubicBezTo>
                  <a:cubicBezTo>
                    <a:pt x="283" y="139"/>
                    <a:pt x="282" y="141"/>
                    <a:pt x="282" y="141"/>
                  </a:cubicBezTo>
                  <a:cubicBezTo>
                    <a:pt x="282" y="141"/>
                    <a:pt x="281" y="142"/>
                    <a:pt x="281" y="143"/>
                  </a:cubicBezTo>
                  <a:cubicBezTo>
                    <a:pt x="280" y="143"/>
                    <a:pt x="279" y="145"/>
                    <a:pt x="279" y="145"/>
                  </a:cubicBezTo>
                  <a:cubicBezTo>
                    <a:pt x="279" y="145"/>
                    <a:pt x="280" y="146"/>
                    <a:pt x="281" y="146"/>
                  </a:cubicBezTo>
                  <a:cubicBezTo>
                    <a:pt x="282" y="147"/>
                    <a:pt x="282" y="147"/>
                    <a:pt x="283" y="147"/>
                  </a:cubicBezTo>
                  <a:cubicBezTo>
                    <a:pt x="284" y="147"/>
                    <a:pt x="284" y="147"/>
                    <a:pt x="287" y="147"/>
                  </a:cubicBezTo>
                  <a:cubicBezTo>
                    <a:pt x="291" y="147"/>
                    <a:pt x="294" y="147"/>
                    <a:pt x="295" y="147"/>
                  </a:cubicBezTo>
                  <a:cubicBezTo>
                    <a:pt x="295" y="147"/>
                    <a:pt x="297" y="146"/>
                    <a:pt x="297" y="146"/>
                  </a:cubicBezTo>
                  <a:cubicBezTo>
                    <a:pt x="297" y="145"/>
                    <a:pt x="297" y="145"/>
                    <a:pt x="296" y="144"/>
                  </a:cubicBezTo>
                  <a:cubicBezTo>
                    <a:pt x="295" y="142"/>
                    <a:pt x="293" y="141"/>
                    <a:pt x="293" y="141"/>
                  </a:cubicBezTo>
                  <a:cubicBezTo>
                    <a:pt x="292" y="141"/>
                    <a:pt x="293" y="139"/>
                    <a:pt x="294" y="140"/>
                  </a:cubicBezTo>
                  <a:cubicBezTo>
                    <a:pt x="294" y="140"/>
                    <a:pt x="297" y="143"/>
                    <a:pt x="297" y="143"/>
                  </a:cubicBezTo>
                  <a:cubicBezTo>
                    <a:pt x="298" y="143"/>
                    <a:pt x="300" y="143"/>
                    <a:pt x="300" y="141"/>
                  </a:cubicBezTo>
                  <a:cubicBezTo>
                    <a:pt x="299" y="140"/>
                    <a:pt x="301" y="138"/>
                    <a:pt x="298" y="137"/>
                  </a:cubicBezTo>
                  <a:cubicBezTo>
                    <a:pt x="296" y="136"/>
                    <a:pt x="295" y="135"/>
                    <a:pt x="294" y="135"/>
                  </a:cubicBezTo>
                  <a:cubicBezTo>
                    <a:pt x="292" y="135"/>
                    <a:pt x="295" y="136"/>
                    <a:pt x="291" y="133"/>
                  </a:cubicBezTo>
                  <a:cubicBezTo>
                    <a:pt x="287" y="130"/>
                    <a:pt x="287" y="131"/>
                    <a:pt x="287" y="131"/>
                  </a:cubicBezTo>
                  <a:cubicBezTo>
                    <a:pt x="287" y="131"/>
                    <a:pt x="289" y="128"/>
                    <a:pt x="288" y="127"/>
                  </a:cubicBezTo>
                  <a:cubicBezTo>
                    <a:pt x="288" y="127"/>
                    <a:pt x="284" y="126"/>
                    <a:pt x="284" y="126"/>
                  </a:cubicBezTo>
                  <a:cubicBezTo>
                    <a:pt x="284" y="126"/>
                    <a:pt x="279" y="127"/>
                    <a:pt x="279" y="127"/>
                  </a:cubicBezTo>
                  <a:cubicBezTo>
                    <a:pt x="278" y="128"/>
                    <a:pt x="277" y="129"/>
                    <a:pt x="277" y="129"/>
                  </a:cubicBezTo>
                  <a:cubicBezTo>
                    <a:pt x="277" y="131"/>
                    <a:pt x="277" y="131"/>
                    <a:pt x="277" y="131"/>
                  </a:cubicBezTo>
                  <a:cubicBezTo>
                    <a:pt x="275" y="132"/>
                    <a:pt x="275" y="132"/>
                    <a:pt x="275" y="132"/>
                  </a:cubicBezTo>
                  <a:cubicBezTo>
                    <a:pt x="275" y="132"/>
                    <a:pt x="274" y="134"/>
                    <a:pt x="274" y="134"/>
                  </a:cubicBezTo>
                  <a:cubicBezTo>
                    <a:pt x="273" y="134"/>
                    <a:pt x="271" y="135"/>
                    <a:pt x="271" y="135"/>
                  </a:cubicBezTo>
                  <a:cubicBezTo>
                    <a:pt x="270" y="135"/>
                    <a:pt x="268" y="135"/>
                    <a:pt x="268" y="136"/>
                  </a:cubicBezTo>
                  <a:cubicBezTo>
                    <a:pt x="267" y="137"/>
                    <a:pt x="264" y="138"/>
                    <a:pt x="264" y="138"/>
                  </a:cubicBezTo>
                  <a:cubicBezTo>
                    <a:pt x="264" y="138"/>
                    <a:pt x="263" y="139"/>
                    <a:pt x="265" y="141"/>
                  </a:cubicBezTo>
                  <a:cubicBezTo>
                    <a:pt x="267" y="142"/>
                    <a:pt x="269" y="142"/>
                    <a:pt x="269" y="143"/>
                  </a:cubicBezTo>
                  <a:cubicBezTo>
                    <a:pt x="270" y="143"/>
                    <a:pt x="270" y="143"/>
                    <a:pt x="271" y="143"/>
                  </a:cubicBezTo>
                  <a:cubicBezTo>
                    <a:pt x="272" y="144"/>
                    <a:pt x="272" y="144"/>
                    <a:pt x="274" y="144"/>
                  </a:cubicBezTo>
                  <a:cubicBezTo>
                    <a:pt x="275" y="143"/>
                    <a:pt x="277" y="143"/>
                    <a:pt x="277" y="142"/>
                  </a:cubicBezTo>
                  <a:cubicBezTo>
                    <a:pt x="278" y="141"/>
                    <a:pt x="278" y="140"/>
                    <a:pt x="279" y="139"/>
                  </a:cubicBezTo>
                  <a:cubicBezTo>
                    <a:pt x="279" y="138"/>
                    <a:pt x="279" y="137"/>
                    <a:pt x="281" y="137"/>
                  </a:cubicBezTo>
                  <a:cubicBezTo>
                    <a:pt x="282" y="137"/>
                    <a:pt x="284" y="136"/>
                    <a:pt x="284" y="136"/>
                  </a:cubicBezTo>
                  <a:cubicBezTo>
                    <a:pt x="284" y="136"/>
                    <a:pt x="284" y="139"/>
                    <a:pt x="284" y="139"/>
                  </a:cubicBezTo>
                  <a:close/>
                  <a:moveTo>
                    <a:pt x="289" y="182"/>
                  </a:moveTo>
                  <a:cubicBezTo>
                    <a:pt x="289" y="182"/>
                    <a:pt x="289" y="182"/>
                    <a:pt x="289" y="182"/>
                  </a:cubicBezTo>
                  <a:cubicBezTo>
                    <a:pt x="288" y="181"/>
                    <a:pt x="288" y="181"/>
                    <a:pt x="288" y="181"/>
                  </a:cubicBezTo>
                  <a:cubicBezTo>
                    <a:pt x="288" y="180"/>
                    <a:pt x="288" y="180"/>
                    <a:pt x="288" y="180"/>
                  </a:cubicBezTo>
                  <a:cubicBezTo>
                    <a:pt x="285" y="177"/>
                    <a:pt x="285" y="177"/>
                    <a:pt x="285" y="177"/>
                  </a:cubicBezTo>
                  <a:cubicBezTo>
                    <a:pt x="285" y="177"/>
                    <a:pt x="289" y="176"/>
                    <a:pt x="291" y="175"/>
                  </a:cubicBezTo>
                  <a:cubicBezTo>
                    <a:pt x="294" y="174"/>
                    <a:pt x="291" y="173"/>
                    <a:pt x="291" y="172"/>
                  </a:cubicBezTo>
                  <a:cubicBezTo>
                    <a:pt x="291" y="172"/>
                    <a:pt x="290" y="172"/>
                    <a:pt x="288" y="172"/>
                  </a:cubicBezTo>
                  <a:cubicBezTo>
                    <a:pt x="287" y="172"/>
                    <a:pt x="286" y="172"/>
                    <a:pt x="284" y="173"/>
                  </a:cubicBezTo>
                  <a:cubicBezTo>
                    <a:pt x="283" y="173"/>
                    <a:pt x="282" y="171"/>
                    <a:pt x="282" y="171"/>
                  </a:cubicBezTo>
                  <a:cubicBezTo>
                    <a:pt x="281" y="171"/>
                    <a:pt x="277" y="171"/>
                    <a:pt x="276" y="171"/>
                  </a:cubicBezTo>
                  <a:cubicBezTo>
                    <a:pt x="276" y="171"/>
                    <a:pt x="275" y="173"/>
                    <a:pt x="274" y="174"/>
                  </a:cubicBezTo>
                  <a:cubicBezTo>
                    <a:pt x="273" y="175"/>
                    <a:pt x="272" y="176"/>
                    <a:pt x="271" y="176"/>
                  </a:cubicBezTo>
                  <a:cubicBezTo>
                    <a:pt x="270" y="177"/>
                    <a:pt x="274" y="179"/>
                    <a:pt x="275" y="179"/>
                  </a:cubicBezTo>
                  <a:cubicBezTo>
                    <a:pt x="275" y="180"/>
                    <a:pt x="278" y="180"/>
                    <a:pt x="278" y="181"/>
                  </a:cubicBezTo>
                  <a:cubicBezTo>
                    <a:pt x="279" y="181"/>
                    <a:pt x="282" y="183"/>
                    <a:pt x="283" y="183"/>
                  </a:cubicBezTo>
                  <a:cubicBezTo>
                    <a:pt x="284" y="184"/>
                    <a:pt x="282" y="185"/>
                    <a:pt x="281" y="187"/>
                  </a:cubicBezTo>
                  <a:cubicBezTo>
                    <a:pt x="280" y="189"/>
                    <a:pt x="279" y="189"/>
                    <a:pt x="278" y="190"/>
                  </a:cubicBezTo>
                  <a:cubicBezTo>
                    <a:pt x="277" y="191"/>
                    <a:pt x="279" y="192"/>
                    <a:pt x="280" y="193"/>
                  </a:cubicBezTo>
                  <a:cubicBezTo>
                    <a:pt x="281" y="194"/>
                    <a:pt x="283" y="195"/>
                    <a:pt x="283" y="195"/>
                  </a:cubicBezTo>
                  <a:cubicBezTo>
                    <a:pt x="284" y="195"/>
                    <a:pt x="287" y="193"/>
                    <a:pt x="287" y="193"/>
                  </a:cubicBezTo>
                  <a:cubicBezTo>
                    <a:pt x="287" y="193"/>
                    <a:pt x="288" y="190"/>
                    <a:pt x="288" y="190"/>
                  </a:cubicBezTo>
                  <a:cubicBezTo>
                    <a:pt x="288" y="189"/>
                    <a:pt x="289" y="187"/>
                    <a:pt x="289" y="187"/>
                  </a:cubicBezTo>
                  <a:cubicBezTo>
                    <a:pt x="290" y="186"/>
                    <a:pt x="290" y="186"/>
                    <a:pt x="290" y="186"/>
                  </a:cubicBezTo>
                  <a:cubicBezTo>
                    <a:pt x="289" y="182"/>
                    <a:pt x="289" y="182"/>
                    <a:pt x="289" y="182"/>
                  </a:cubicBezTo>
                  <a:close/>
                  <a:moveTo>
                    <a:pt x="316" y="209"/>
                  </a:moveTo>
                  <a:cubicBezTo>
                    <a:pt x="316" y="209"/>
                    <a:pt x="316" y="209"/>
                    <a:pt x="316" y="209"/>
                  </a:cubicBezTo>
                  <a:cubicBezTo>
                    <a:pt x="317" y="208"/>
                    <a:pt x="319" y="206"/>
                    <a:pt x="319" y="205"/>
                  </a:cubicBezTo>
                  <a:cubicBezTo>
                    <a:pt x="319" y="205"/>
                    <a:pt x="321" y="205"/>
                    <a:pt x="322" y="205"/>
                  </a:cubicBezTo>
                  <a:cubicBezTo>
                    <a:pt x="322" y="205"/>
                    <a:pt x="326" y="206"/>
                    <a:pt x="326" y="206"/>
                  </a:cubicBezTo>
                  <a:cubicBezTo>
                    <a:pt x="326" y="206"/>
                    <a:pt x="329" y="206"/>
                    <a:pt x="329" y="206"/>
                  </a:cubicBezTo>
                  <a:cubicBezTo>
                    <a:pt x="329" y="206"/>
                    <a:pt x="332" y="204"/>
                    <a:pt x="332" y="204"/>
                  </a:cubicBezTo>
                  <a:cubicBezTo>
                    <a:pt x="333" y="204"/>
                    <a:pt x="336" y="207"/>
                    <a:pt x="336" y="207"/>
                  </a:cubicBezTo>
                  <a:cubicBezTo>
                    <a:pt x="336" y="207"/>
                    <a:pt x="334" y="210"/>
                    <a:pt x="333" y="210"/>
                  </a:cubicBezTo>
                  <a:cubicBezTo>
                    <a:pt x="332" y="211"/>
                    <a:pt x="331" y="211"/>
                    <a:pt x="330" y="212"/>
                  </a:cubicBezTo>
                  <a:cubicBezTo>
                    <a:pt x="329" y="214"/>
                    <a:pt x="329" y="214"/>
                    <a:pt x="329" y="215"/>
                  </a:cubicBezTo>
                  <a:cubicBezTo>
                    <a:pt x="328" y="215"/>
                    <a:pt x="327" y="217"/>
                    <a:pt x="325" y="215"/>
                  </a:cubicBezTo>
                  <a:cubicBezTo>
                    <a:pt x="323" y="214"/>
                    <a:pt x="321" y="212"/>
                    <a:pt x="321" y="212"/>
                  </a:cubicBezTo>
                  <a:cubicBezTo>
                    <a:pt x="321" y="212"/>
                    <a:pt x="319" y="213"/>
                    <a:pt x="318" y="213"/>
                  </a:cubicBezTo>
                  <a:cubicBezTo>
                    <a:pt x="317" y="214"/>
                    <a:pt x="315" y="213"/>
                    <a:pt x="315" y="213"/>
                  </a:cubicBezTo>
                  <a:cubicBezTo>
                    <a:pt x="316" y="212"/>
                    <a:pt x="315" y="210"/>
                    <a:pt x="316" y="209"/>
                  </a:cubicBezTo>
                  <a:close/>
                  <a:moveTo>
                    <a:pt x="295" y="229"/>
                  </a:moveTo>
                  <a:cubicBezTo>
                    <a:pt x="295" y="229"/>
                    <a:pt x="295" y="229"/>
                    <a:pt x="295" y="229"/>
                  </a:cubicBezTo>
                  <a:cubicBezTo>
                    <a:pt x="295" y="229"/>
                    <a:pt x="291" y="227"/>
                    <a:pt x="292" y="226"/>
                  </a:cubicBezTo>
                  <a:cubicBezTo>
                    <a:pt x="293" y="224"/>
                    <a:pt x="297" y="220"/>
                    <a:pt x="298" y="219"/>
                  </a:cubicBezTo>
                  <a:cubicBezTo>
                    <a:pt x="298" y="219"/>
                    <a:pt x="301" y="220"/>
                    <a:pt x="301" y="220"/>
                  </a:cubicBezTo>
                  <a:cubicBezTo>
                    <a:pt x="302" y="220"/>
                    <a:pt x="303" y="217"/>
                    <a:pt x="304" y="217"/>
                  </a:cubicBezTo>
                  <a:cubicBezTo>
                    <a:pt x="304" y="217"/>
                    <a:pt x="308" y="217"/>
                    <a:pt x="308" y="217"/>
                  </a:cubicBezTo>
                  <a:cubicBezTo>
                    <a:pt x="308" y="217"/>
                    <a:pt x="306" y="221"/>
                    <a:pt x="304" y="222"/>
                  </a:cubicBezTo>
                  <a:cubicBezTo>
                    <a:pt x="302" y="223"/>
                    <a:pt x="301" y="223"/>
                    <a:pt x="301" y="224"/>
                  </a:cubicBezTo>
                  <a:cubicBezTo>
                    <a:pt x="300" y="225"/>
                    <a:pt x="299" y="226"/>
                    <a:pt x="299" y="227"/>
                  </a:cubicBezTo>
                  <a:cubicBezTo>
                    <a:pt x="298" y="227"/>
                    <a:pt x="295" y="229"/>
                    <a:pt x="295" y="229"/>
                  </a:cubicBezTo>
                  <a:close/>
                  <a:moveTo>
                    <a:pt x="282" y="268"/>
                  </a:moveTo>
                  <a:cubicBezTo>
                    <a:pt x="282" y="268"/>
                    <a:pt x="282" y="268"/>
                    <a:pt x="282" y="268"/>
                  </a:cubicBezTo>
                  <a:cubicBezTo>
                    <a:pt x="283" y="269"/>
                    <a:pt x="281" y="273"/>
                    <a:pt x="278" y="271"/>
                  </a:cubicBezTo>
                  <a:cubicBezTo>
                    <a:pt x="278" y="271"/>
                    <a:pt x="277" y="269"/>
                    <a:pt x="279" y="268"/>
                  </a:cubicBezTo>
                  <a:cubicBezTo>
                    <a:pt x="280" y="268"/>
                    <a:pt x="282" y="268"/>
                    <a:pt x="282" y="268"/>
                  </a:cubicBezTo>
                  <a:close/>
                  <a:moveTo>
                    <a:pt x="279" y="292"/>
                  </a:moveTo>
                  <a:cubicBezTo>
                    <a:pt x="279" y="292"/>
                    <a:pt x="279" y="292"/>
                    <a:pt x="279" y="292"/>
                  </a:cubicBezTo>
                  <a:cubicBezTo>
                    <a:pt x="279" y="292"/>
                    <a:pt x="281" y="290"/>
                    <a:pt x="281" y="290"/>
                  </a:cubicBezTo>
                  <a:cubicBezTo>
                    <a:pt x="282" y="290"/>
                    <a:pt x="283" y="291"/>
                    <a:pt x="283" y="291"/>
                  </a:cubicBezTo>
                  <a:cubicBezTo>
                    <a:pt x="283" y="291"/>
                    <a:pt x="286" y="293"/>
                    <a:pt x="286" y="293"/>
                  </a:cubicBezTo>
                  <a:cubicBezTo>
                    <a:pt x="286" y="294"/>
                    <a:pt x="287" y="296"/>
                    <a:pt x="286" y="296"/>
                  </a:cubicBezTo>
                  <a:cubicBezTo>
                    <a:pt x="285" y="297"/>
                    <a:pt x="284" y="298"/>
                    <a:pt x="283" y="297"/>
                  </a:cubicBezTo>
                  <a:cubicBezTo>
                    <a:pt x="282" y="297"/>
                    <a:pt x="281" y="297"/>
                    <a:pt x="281" y="296"/>
                  </a:cubicBezTo>
                  <a:cubicBezTo>
                    <a:pt x="281" y="295"/>
                    <a:pt x="281" y="295"/>
                    <a:pt x="281" y="294"/>
                  </a:cubicBezTo>
                  <a:cubicBezTo>
                    <a:pt x="281" y="294"/>
                    <a:pt x="279" y="294"/>
                    <a:pt x="279" y="294"/>
                  </a:cubicBezTo>
                  <a:cubicBezTo>
                    <a:pt x="279" y="292"/>
                    <a:pt x="279" y="292"/>
                    <a:pt x="279" y="292"/>
                  </a:cubicBezTo>
                  <a:close/>
                  <a:moveTo>
                    <a:pt x="238" y="279"/>
                  </a:moveTo>
                  <a:cubicBezTo>
                    <a:pt x="238" y="279"/>
                    <a:pt x="238" y="279"/>
                    <a:pt x="238" y="279"/>
                  </a:cubicBezTo>
                  <a:cubicBezTo>
                    <a:pt x="239" y="279"/>
                    <a:pt x="241" y="278"/>
                    <a:pt x="241" y="279"/>
                  </a:cubicBezTo>
                  <a:cubicBezTo>
                    <a:pt x="242" y="280"/>
                    <a:pt x="243" y="280"/>
                    <a:pt x="243" y="281"/>
                  </a:cubicBezTo>
                  <a:cubicBezTo>
                    <a:pt x="243" y="281"/>
                    <a:pt x="244" y="282"/>
                    <a:pt x="242" y="283"/>
                  </a:cubicBezTo>
                  <a:cubicBezTo>
                    <a:pt x="240" y="283"/>
                    <a:pt x="239" y="283"/>
                    <a:pt x="239" y="283"/>
                  </a:cubicBezTo>
                  <a:cubicBezTo>
                    <a:pt x="240" y="286"/>
                    <a:pt x="240" y="286"/>
                    <a:pt x="240" y="286"/>
                  </a:cubicBezTo>
                  <a:cubicBezTo>
                    <a:pt x="240" y="286"/>
                    <a:pt x="242" y="286"/>
                    <a:pt x="239" y="288"/>
                  </a:cubicBezTo>
                  <a:cubicBezTo>
                    <a:pt x="237" y="290"/>
                    <a:pt x="235" y="290"/>
                    <a:pt x="235" y="290"/>
                  </a:cubicBezTo>
                  <a:cubicBezTo>
                    <a:pt x="235" y="289"/>
                    <a:pt x="235" y="289"/>
                    <a:pt x="235" y="289"/>
                  </a:cubicBezTo>
                  <a:cubicBezTo>
                    <a:pt x="232" y="290"/>
                    <a:pt x="232" y="290"/>
                    <a:pt x="232" y="290"/>
                  </a:cubicBezTo>
                  <a:cubicBezTo>
                    <a:pt x="232" y="290"/>
                    <a:pt x="231" y="291"/>
                    <a:pt x="231" y="290"/>
                  </a:cubicBezTo>
                  <a:cubicBezTo>
                    <a:pt x="230" y="288"/>
                    <a:pt x="229" y="286"/>
                    <a:pt x="231" y="286"/>
                  </a:cubicBezTo>
                  <a:cubicBezTo>
                    <a:pt x="233" y="285"/>
                    <a:pt x="233" y="284"/>
                    <a:pt x="234" y="285"/>
                  </a:cubicBezTo>
                  <a:cubicBezTo>
                    <a:pt x="235" y="286"/>
                    <a:pt x="235" y="287"/>
                    <a:pt x="235" y="287"/>
                  </a:cubicBezTo>
                  <a:cubicBezTo>
                    <a:pt x="236" y="284"/>
                    <a:pt x="236" y="284"/>
                    <a:pt x="236" y="284"/>
                  </a:cubicBezTo>
                  <a:cubicBezTo>
                    <a:pt x="236" y="284"/>
                    <a:pt x="235" y="284"/>
                    <a:pt x="235" y="283"/>
                  </a:cubicBezTo>
                  <a:cubicBezTo>
                    <a:pt x="236" y="282"/>
                    <a:pt x="236" y="282"/>
                    <a:pt x="237" y="281"/>
                  </a:cubicBezTo>
                  <a:cubicBezTo>
                    <a:pt x="238" y="281"/>
                    <a:pt x="239" y="282"/>
                    <a:pt x="239" y="282"/>
                  </a:cubicBezTo>
                  <a:cubicBezTo>
                    <a:pt x="238" y="279"/>
                    <a:pt x="238" y="279"/>
                    <a:pt x="238" y="279"/>
                  </a:cubicBezTo>
                  <a:close/>
                  <a:moveTo>
                    <a:pt x="258" y="286"/>
                  </a:moveTo>
                  <a:cubicBezTo>
                    <a:pt x="258" y="286"/>
                    <a:pt x="258" y="286"/>
                    <a:pt x="258" y="286"/>
                  </a:cubicBezTo>
                  <a:cubicBezTo>
                    <a:pt x="258" y="286"/>
                    <a:pt x="259" y="286"/>
                    <a:pt x="259" y="287"/>
                  </a:cubicBezTo>
                  <a:cubicBezTo>
                    <a:pt x="260" y="288"/>
                    <a:pt x="260" y="288"/>
                    <a:pt x="259" y="288"/>
                  </a:cubicBezTo>
                  <a:cubicBezTo>
                    <a:pt x="259" y="288"/>
                    <a:pt x="256" y="288"/>
                    <a:pt x="256" y="288"/>
                  </a:cubicBezTo>
                  <a:cubicBezTo>
                    <a:pt x="256" y="288"/>
                    <a:pt x="255" y="289"/>
                    <a:pt x="255" y="287"/>
                  </a:cubicBezTo>
                  <a:cubicBezTo>
                    <a:pt x="255" y="286"/>
                    <a:pt x="255" y="285"/>
                    <a:pt x="255" y="285"/>
                  </a:cubicBezTo>
                  <a:cubicBezTo>
                    <a:pt x="258" y="286"/>
                    <a:pt x="258" y="286"/>
                    <a:pt x="258" y="286"/>
                  </a:cubicBezTo>
                  <a:close/>
                  <a:moveTo>
                    <a:pt x="265" y="282"/>
                  </a:moveTo>
                  <a:cubicBezTo>
                    <a:pt x="265" y="282"/>
                    <a:pt x="265" y="282"/>
                    <a:pt x="265" y="282"/>
                  </a:cubicBezTo>
                  <a:cubicBezTo>
                    <a:pt x="269" y="279"/>
                    <a:pt x="269" y="279"/>
                    <a:pt x="269" y="279"/>
                  </a:cubicBezTo>
                  <a:cubicBezTo>
                    <a:pt x="269" y="279"/>
                    <a:pt x="270" y="282"/>
                    <a:pt x="268" y="283"/>
                  </a:cubicBezTo>
                  <a:cubicBezTo>
                    <a:pt x="267" y="284"/>
                    <a:pt x="266" y="284"/>
                    <a:pt x="266" y="284"/>
                  </a:cubicBezTo>
                  <a:cubicBezTo>
                    <a:pt x="264" y="283"/>
                    <a:pt x="264" y="283"/>
                    <a:pt x="264" y="283"/>
                  </a:cubicBezTo>
                  <a:cubicBezTo>
                    <a:pt x="265" y="282"/>
                    <a:pt x="265" y="282"/>
                    <a:pt x="265" y="282"/>
                  </a:cubicBezTo>
                  <a:close/>
                  <a:moveTo>
                    <a:pt x="273" y="275"/>
                  </a:moveTo>
                  <a:cubicBezTo>
                    <a:pt x="273" y="275"/>
                    <a:pt x="273" y="275"/>
                    <a:pt x="273" y="275"/>
                  </a:cubicBezTo>
                  <a:cubicBezTo>
                    <a:pt x="273" y="275"/>
                    <a:pt x="272" y="278"/>
                    <a:pt x="273" y="280"/>
                  </a:cubicBezTo>
                  <a:cubicBezTo>
                    <a:pt x="273" y="281"/>
                    <a:pt x="273" y="281"/>
                    <a:pt x="274" y="281"/>
                  </a:cubicBezTo>
                  <a:cubicBezTo>
                    <a:pt x="275" y="282"/>
                    <a:pt x="276" y="282"/>
                    <a:pt x="277" y="281"/>
                  </a:cubicBezTo>
                  <a:cubicBezTo>
                    <a:pt x="278" y="281"/>
                    <a:pt x="278" y="278"/>
                    <a:pt x="278" y="278"/>
                  </a:cubicBezTo>
                  <a:cubicBezTo>
                    <a:pt x="278" y="278"/>
                    <a:pt x="278" y="277"/>
                    <a:pt x="277" y="275"/>
                  </a:cubicBezTo>
                  <a:cubicBezTo>
                    <a:pt x="276" y="272"/>
                    <a:pt x="274" y="275"/>
                    <a:pt x="273" y="275"/>
                  </a:cubicBezTo>
                  <a:close/>
                  <a:moveTo>
                    <a:pt x="274" y="259"/>
                  </a:moveTo>
                  <a:cubicBezTo>
                    <a:pt x="274" y="259"/>
                    <a:pt x="274" y="259"/>
                    <a:pt x="274" y="259"/>
                  </a:cubicBezTo>
                  <a:cubicBezTo>
                    <a:pt x="274" y="258"/>
                    <a:pt x="274" y="255"/>
                    <a:pt x="275" y="254"/>
                  </a:cubicBezTo>
                  <a:cubicBezTo>
                    <a:pt x="276" y="254"/>
                    <a:pt x="276" y="253"/>
                    <a:pt x="277" y="252"/>
                  </a:cubicBezTo>
                  <a:cubicBezTo>
                    <a:pt x="277" y="251"/>
                    <a:pt x="281" y="251"/>
                    <a:pt x="281" y="251"/>
                  </a:cubicBezTo>
                  <a:cubicBezTo>
                    <a:pt x="282" y="253"/>
                    <a:pt x="282" y="253"/>
                    <a:pt x="282" y="253"/>
                  </a:cubicBezTo>
                  <a:cubicBezTo>
                    <a:pt x="282" y="253"/>
                    <a:pt x="282" y="255"/>
                    <a:pt x="282" y="256"/>
                  </a:cubicBezTo>
                  <a:cubicBezTo>
                    <a:pt x="282" y="257"/>
                    <a:pt x="282" y="257"/>
                    <a:pt x="283" y="259"/>
                  </a:cubicBezTo>
                  <a:cubicBezTo>
                    <a:pt x="283" y="260"/>
                    <a:pt x="282" y="262"/>
                    <a:pt x="282" y="263"/>
                  </a:cubicBezTo>
                  <a:cubicBezTo>
                    <a:pt x="281" y="264"/>
                    <a:pt x="281" y="265"/>
                    <a:pt x="280" y="265"/>
                  </a:cubicBezTo>
                  <a:cubicBezTo>
                    <a:pt x="279" y="266"/>
                    <a:pt x="279" y="267"/>
                    <a:pt x="278" y="266"/>
                  </a:cubicBezTo>
                  <a:cubicBezTo>
                    <a:pt x="277" y="265"/>
                    <a:pt x="274" y="264"/>
                    <a:pt x="274" y="263"/>
                  </a:cubicBezTo>
                  <a:cubicBezTo>
                    <a:pt x="274" y="263"/>
                    <a:pt x="274" y="261"/>
                    <a:pt x="274" y="261"/>
                  </a:cubicBezTo>
                  <a:cubicBezTo>
                    <a:pt x="274" y="259"/>
                    <a:pt x="274" y="259"/>
                    <a:pt x="274" y="259"/>
                  </a:cubicBezTo>
                  <a:close/>
                  <a:moveTo>
                    <a:pt x="262" y="264"/>
                  </a:moveTo>
                  <a:cubicBezTo>
                    <a:pt x="262" y="264"/>
                    <a:pt x="262" y="264"/>
                    <a:pt x="262" y="264"/>
                  </a:cubicBezTo>
                  <a:cubicBezTo>
                    <a:pt x="262" y="263"/>
                    <a:pt x="263" y="259"/>
                    <a:pt x="263" y="259"/>
                  </a:cubicBezTo>
                  <a:cubicBezTo>
                    <a:pt x="263" y="259"/>
                    <a:pt x="263" y="257"/>
                    <a:pt x="265" y="256"/>
                  </a:cubicBezTo>
                  <a:cubicBezTo>
                    <a:pt x="266" y="256"/>
                    <a:pt x="266" y="255"/>
                    <a:pt x="267" y="256"/>
                  </a:cubicBezTo>
                  <a:cubicBezTo>
                    <a:pt x="268" y="257"/>
                    <a:pt x="269" y="258"/>
                    <a:pt x="269" y="258"/>
                  </a:cubicBezTo>
                  <a:cubicBezTo>
                    <a:pt x="269" y="258"/>
                    <a:pt x="268" y="258"/>
                    <a:pt x="268" y="259"/>
                  </a:cubicBezTo>
                  <a:cubicBezTo>
                    <a:pt x="268" y="259"/>
                    <a:pt x="269" y="261"/>
                    <a:pt x="269" y="261"/>
                  </a:cubicBezTo>
                  <a:cubicBezTo>
                    <a:pt x="268" y="262"/>
                    <a:pt x="267" y="263"/>
                    <a:pt x="266" y="264"/>
                  </a:cubicBezTo>
                  <a:cubicBezTo>
                    <a:pt x="266" y="265"/>
                    <a:pt x="264" y="266"/>
                    <a:pt x="264" y="266"/>
                  </a:cubicBezTo>
                  <a:cubicBezTo>
                    <a:pt x="261" y="268"/>
                    <a:pt x="261" y="268"/>
                    <a:pt x="261" y="268"/>
                  </a:cubicBezTo>
                  <a:cubicBezTo>
                    <a:pt x="261" y="269"/>
                    <a:pt x="261" y="269"/>
                    <a:pt x="261" y="269"/>
                  </a:cubicBezTo>
                  <a:cubicBezTo>
                    <a:pt x="260" y="269"/>
                    <a:pt x="260" y="269"/>
                    <a:pt x="260" y="269"/>
                  </a:cubicBezTo>
                  <a:cubicBezTo>
                    <a:pt x="258" y="266"/>
                    <a:pt x="258" y="266"/>
                    <a:pt x="258" y="266"/>
                  </a:cubicBezTo>
                  <a:cubicBezTo>
                    <a:pt x="261" y="264"/>
                    <a:pt x="261" y="264"/>
                    <a:pt x="261" y="264"/>
                  </a:cubicBezTo>
                  <a:cubicBezTo>
                    <a:pt x="262" y="264"/>
                    <a:pt x="262" y="264"/>
                    <a:pt x="262" y="264"/>
                  </a:cubicBezTo>
                  <a:close/>
                  <a:moveTo>
                    <a:pt x="242" y="268"/>
                  </a:moveTo>
                  <a:cubicBezTo>
                    <a:pt x="242" y="268"/>
                    <a:pt x="242" y="268"/>
                    <a:pt x="242" y="268"/>
                  </a:cubicBezTo>
                  <a:cubicBezTo>
                    <a:pt x="245" y="267"/>
                    <a:pt x="245" y="267"/>
                    <a:pt x="245" y="267"/>
                  </a:cubicBezTo>
                  <a:cubicBezTo>
                    <a:pt x="248" y="269"/>
                    <a:pt x="248" y="269"/>
                    <a:pt x="248" y="269"/>
                  </a:cubicBezTo>
                  <a:cubicBezTo>
                    <a:pt x="248" y="272"/>
                    <a:pt x="248" y="272"/>
                    <a:pt x="248" y="272"/>
                  </a:cubicBezTo>
                  <a:cubicBezTo>
                    <a:pt x="248" y="272"/>
                    <a:pt x="246" y="276"/>
                    <a:pt x="245" y="275"/>
                  </a:cubicBezTo>
                  <a:cubicBezTo>
                    <a:pt x="244" y="273"/>
                    <a:pt x="244" y="271"/>
                    <a:pt x="244" y="271"/>
                  </a:cubicBezTo>
                  <a:cubicBezTo>
                    <a:pt x="242" y="268"/>
                    <a:pt x="242" y="268"/>
                    <a:pt x="242" y="268"/>
                  </a:cubicBezTo>
                  <a:close/>
                  <a:moveTo>
                    <a:pt x="229" y="260"/>
                  </a:moveTo>
                  <a:cubicBezTo>
                    <a:pt x="229" y="260"/>
                    <a:pt x="229" y="260"/>
                    <a:pt x="229" y="260"/>
                  </a:cubicBezTo>
                  <a:cubicBezTo>
                    <a:pt x="229" y="260"/>
                    <a:pt x="234" y="259"/>
                    <a:pt x="234" y="260"/>
                  </a:cubicBezTo>
                  <a:cubicBezTo>
                    <a:pt x="234" y="260"/>
                    <a:pt x="234" y="262"/>
                    <a:pt x="235" y="262"/>
                  </a:cubicBezTo>
                  <a:cubicBezTo>
                    <a:pt x="235" y="263"/>
                    <a:pt x="232" y="266"/>
                    <a:pt x="231" y="266"/>
                  </a:cubicBezTo>
                  <a:cubicBezTo>
                    <a:pt x="231" y="266"/>
                    <a:pt x="230" y="265"/>
                    <a:pt x="230" y="265"/>
                  </a:cubicBezTo>
                  <a:cubicBezTo>
                    <a:pt x="229" y="260"/>
                    <a:pt x="229" y="260"/>
                    <a:pt x="229" y="260"/>
                  </a:cubicBezTo>
                  <a:close/>
                  <a:moveTo>
                    <a:pt x="225" y="247"/>
                  </a:moveTo>
                  <a:cubicBezTo>
                    <a:pt x="225" y="247"/>
                    <a:pt x="225" y="247"/>
                    <a:pt x="225" y="247"/>
                  </a:cubicBezTo>
                  <a:cubicBezTo>
                    <a:pt x="225" y="247"/>
                    <a:pt x="226" y="246"/>
                    <a:pt x="227" y="246"/>
                  </a:cubicBezTo>
                  <a:cubicBezTo>
                    <a:pt x="228" y="247"/>
                    <a:pt x="228" y="250"/>
                    <a:pt x="228" y="250"/>
                  </a:cubicBezTo>
                  <a:cubicBezTo>
                    <a:pt x="227" y="253"/>
                    <a:pt x="227" y="253"/>
                    <a:pt x="227" y="253"/>
                  </a:cubicBezTo>
                  <a:cubicBezTo>
                    <a:pt x="227" y="253"/>
                    <a:pt x="225" y="256"/>
                    <a:pt x="225" y="256"/>
                  </a:cubicBezTo>
                  <a:cubicBezTo>
                    <a:pt x="225" y="255"/>
                    <a:pt x="224" y="250"/>
                    <a:pt x="224" y="250"/>
                  </a:cubicBezTo>
                  <a:cubicBezTo>
                    <a:pt x="225" y="247"/>
                    <a:pt x="225" y="247"/>
                    <a:pt x="225" y="247"/>
                  </a:cubicBezTo>
                  <a:close/>
                  <a:moveTo>
                    <a:pt x="219" y="239"/>
                  </a:moveTo>
                  <a:cubicBezTo>
                    <a:pt x="219" y="239"/>
                    <a:pt x="219" y="239"/>
                    <a:pt x="219" y="239"/>
                  </a:cubicBezTo>
                  <a:cubicBezTo>
                    <a:pt x="219" y="239"/>
                    <a:pt x="218" y="242"/>
                    <a:pt x="218" y="243"/>
                  </a:cubicBezTo>
                  <a:cubicBezTo>
                    <a:pt x="218" y="243"/>
                    <a:pt x="219" y="245"/>
                    <a:pt x="219" y="245"/>
                  </a:cubicBezTo>
                  <a:cubicBezTo>
                    <a:pt x="219" y="246"/>
                    <a:pt x="219" y="245"/>
                    <a:pt x="220" y="244"/>
                  </a:cubicBezTo>
                  <a:cubicBezTo>
                    <a:pt x="221" y="243"/>
                    <a:pt x="221" y="242"/>
                    <a:pt x="221" y="242"/>
                  </a:cubicBezTo>
                  <a:cubicBezTo>
                    <a:pt x="221" y="242"/>
                    <a:pt x="223" y="241"/>
                    <a:pt x="223" y="240"/>
                  </a:cubicBezTo>
                  <a:cubicBezTo>
                    <a:pt x="224" y="240"/>
                    <a:pt x="224" y="237"/>
                    <a:pt x="224" y="237"/>
                  </a:cubicBezTo>
                  <a:cubicBezTo>
                    <a:pt x="224" y="237"/>
                    <a:pt x="221" y="235"/>
                    <a:pt x="221" y="236"/>
                  </a:cubicBezTo>
                  <a:cubicBezTo>
                    <a:pt x="220" y="236"/>
                    <a:pt x="219" y="239"/>
                    <a:pt x="219" y="239"/>
                  </a:cubicBezTo>
                  <a:close/>
                  <a:moveTo>
                    <a:pt x="233" y="237"/>
                  </a:moveTo>
                  <a:cubicBezTo>
                    <a:pt x="233" y="237"/>
                    <a:pt x="233" y="237"/>
                    <a:pt x="233" y="237"/>
                  </a:cubicBezTo>
                  <a:cubicBezTo>
                    <a:pt x="234" y="237"/>
                    <a:pt x="234" y="237"/>
                    <a:pt x="234" y="237"/>
                  </a:cubicBezTo>
                  <a:cubicBezTo>
                    <a:pt x="234" y="238"/>
                    <a:pt x="234" y="238"/>
                    <a:pt x="234" y="238"/>
                  </a:cubicBezTo>
                  <a:cubicBezTo>
                    <a:pt x="234" y="238"/>
                    <a:pt x="237" y="237"/>
                    <a:pt x="238" y="237"/>
                  </a:cubicBezTo>
                  <a:cubicBezTo>
                    <a:pt x="239" y="236"/>
                    <a:pt x="238" y="235"/>
                    <a:pt x="238" y="234"/>
                  </a:cubicBezTo>
                  <a:cubicBezTo>
                    <a:pt x="237" y="233"/>
                    <a:pt x="233" y="237"/>
                    <a:pt x="233" y="237"/>
                  </a:cubicBezTo>
                  <a:close/>
                  <a:moveTo>
                    <a:pt x="247" y="241"/>
                  </a:moveTo>
                  <a:cubicBezTo>
                    <a:pt x="247" y="241"/>
                    <a:pt x="247" y="241"/>
                    <a:pt x="247" y="241"/>
                  </a:cubicBezTo>
                  <a:cubicBezTo>
                    <a:pt x="245" y="240"/>
                    <a:pt x="245" y="240"/>
                    <a:pt x="245" y="240"/>
                  </a:cubicBezTo>
                  <a:cubicBezTo>
                    <a:pt x="245" y="242"/>
                    <a:pt x="245" y="242"/>
                    <a:pt x="245" y="242"/>
                  </a:cubicBezTo>
                  <a:cubicBezTo>
                    <a:pt x="245" y="242"/>
                    <a:pt x="246" y="244"/>
                    <a:pt x="247" y="245"/>
                  </a:cubicBezTo>
                  <a:cubicBezTo>
                    <a:pt x="247" y="245"/>
                    <a:pt x="245" y="247"/>
                    <a:pt x="245" y="247"/>
                  </a:cubicBezTo>
                  <a:cubicBezTo>
                    <a:pt x="247" y="250"/>
                    <a:pt x="247" y="250"/>
                    <a:pt x="247" y="250"/>
                  </a:cubicBezTo>
                  <a:cubicBezTo>
                    <a:pt x="250" y="245"/>
                    <a:pt x="250" y="245"/>
                    <a:pt x="250" y="245"/>
                  </a:cubicBezTo>
                  <a:cubicBezTo>
                    <a:pt x="250" y="245"/>
                    <a:pt x="249" y="243"/>
                    <a:pt x="249" y="243"/>
                  </a:cubicBezTo>
                  <a:cubicBezTo>
                    <a:pt x="249" y="242"/>
                    <a:pt x="247" y="241"/>
                    <a:pt x="247" y="241"/>
                  </a:cubicBezTo>
                  <a:close/>
                  <a:moveTo>
                    <a:pt x="261" y="241"/>
                  </a:moveTo>
                  <a:cubicBezTo>
                    <a:pt x="261" y="241"/>
                    <a:pt x="261" y="241"/>
                    <a:pt x="261" y="241"/>
                  </a:cubicBezTo>
                  <a:cubicBezTo>
                    <a:pt x="262" y="243"/>
                    <a:pt x="262" y="243"/>
                    <a:pt x="262" y="243"/>
                  </a:cubicBezTo>
                  <a:cubicBezTo>
                    <a:pt x="262" y="243"/>
                    <a:pt x="261" y="245"/>
                    <a:pt x="260" y="245"/>
                  </a:cubicBezTo>
                  <a:cubicBezTo>
                    <a:pt x="260" y="245"/>
                    <a:pt x="259" y="244"/>
                    <a:pt x="259" y="244"/>
                  </a:cubicBezTo>
                  <a:cubicBezTo>
                    <a:pt x="261" y="241"/>
                    <a:pt x="261" y="241"/>
                    <a:pt x="261" y="241"/>
                  </a:cubicBezTo>
                  <a:close/>
                  <a:moveTo>
                    <a:pt x="264" y="238"/>
                  </a:moveTo>
                  <a:cubicBezTo>
                    <a:pt x="264" y="238"/>
                    <a:pt x="264" y="238"/>
                    <a:pt x="264" y="238"/>
                  </a:cubicBezTo>
                  <a:cubicBezTo>
                    <a:pt x="265" y="240"/>
                    <a:pt x="265" y="240"/>
                    <a:pt x="265" y="240"/>
                  </a:cubicBezTo>
                  <a:cubicBezTo>
                    <a:pt x="265" y="240"/>
                    <a:pt x="268" y="239"/>
                    <a:pt x="270" y="238"/>
                  </a:cubicBezTo>
                  <a:cubicBezTo>
                    <a:pt x="273" y="237"/>
                    <a:pt x="270" y="236"/>
                    <a:pt x="270" y="236"/>
                  </a:cubicBezTo>
                  <a:cubicBezTo>
                    <a:pt x="267" y="236"/>
                    <a:pt x="267" y="236"/>
                    <a:pt x="267" y="236"/>
                  </a:cubicBezTo>
                  <a:cubicBezTo>
                    <a:pt x="267" y="236"/>
                    <a:pt x="264" y="237"/>
                    <a:pt x="264" y="238"/>
                  </a:cubicBezTo>
                  <a:close/>
                  <a:moveTo>
                    <a:pt x="247" y="230"/>
                  </a:moveTo>
                  <a:cubicBezTo>
                    <a:pt x="247" y="230"/>
                    <a:pt x="247" y="230"/>
                    <a:pt x="247" y="230"/>
                  </a:cubicBezTo>
                  <a:cubicBezTo>
                    <a:pt x="250" y="233"/>
                    <a:pt x="250" y="233"/>
                    <a:pt x="250" y="233"/>
                  </a:cubicBezTo>
                  <a:cubicBezTo>
                    <a:pt x="250" y="233"/>
                    <a:pt x="254" y="235"/>
                    <a:pt x="255" y="235"/>
                  </a:cubicBezTo>
                  <a:cubicBezTo>
                    <a:pt x="255" y="236"/>
                    <a:pt x="257" y="235"/>
                    <a:pt x="259" y="235"/>
                  </a:cubicBezTo>
                  <a:cubicBezTo>
                    <a:pt x="260" y="234"/>
                    <a:pt x="260" y="234"/>
                    <a:pt x="260" y="233"/>
                  </a:cubicBezTo>
                  <a:cubicBezTo>
                    <a:pt x="260" y="233"/>
                    <a:pt x="259" y="232"/>
                    <a:pt x="259" y="232"/>
                  </a:cubicBezTo>
                  <a:cubicBezTo>
                    <a:pt x="259" y="232"/>
                    <a:pt x="258" y="230"/>
                    <a:pt x="255" y="230"/>
                  </a:cubicBezTo>
                  <a:cubicBezTo>
                    <a:pt x="253" y="231"/>
                    <a:pt x="253" y="230"/>
                    <a:pt x="253" y="230"/>
                  </a:cubicBezTo>
                  <a:cubicBezTo>
                    <a:pt x="253" y="230"/>
                    <a:pt x="252" y="230"/>
                    <a:pt x="249" y="229"/>
                  </a:cubicBezTo>
                  <a:cubicBezTo>
                    <a:pt x="247" y="229"/>
                    <a:pt x="248" y="230"/>
                    <a:pt x="247" y="230"/>
                  </a:cubicBezTo>
                  <a:close/>
                  <a:moveTo>
                    <a:pt x="245" y="229"/>
                  </a:moveTo>
                  <a:cubicBezTo>
                    <a:pt x="245" y="229"/>
                    <a:pt x="245" y="229"/>
                    <a:pt x="245" y="229"/>
                  </a:cubicBezTo>
                  <a:cubicBezTo>
                    <a:pt x="246" y="228"/>
                    <a:pt x="246" y="228"/>
                    <a:pt x="246" y="228"/>
                  </a:cubicBezTo>
                  <a:cubicBezTo>
                    <a:pt x="246" y="228"/>
                    <a:pt x="246" y="226"/>
                    <a:pt x="246" y="223"/>
                  </a:cubicBezTo>
                  <a:cubicBezTo>
                    <a:pt x="246" y="221"/>
                    <a:pt x="245" y="222"/>
                    <a:pt x="245" y="222"/>
                  </a:cubicBezTo>
                  <a:cubicBezTo>
                    <a:pt x="245" y="221"/>
                    <a:pt x="245" y="220"/>
                    <a:pt x="244" y="218"/>
                  </a:cubicBezTo>
                  <a:cubicBezTo>
                    <a:pt x="243" y="217"/>
                    <a:pt x="243" y="218"/>
                    <a:pt x="242" y="218"/>
                  </a:cubicBezTo>
                  <a:cubicBezTo>
                    <a:pt x="242" y="218"/>
                    <a:pt x="241" y="219"/>
                    <a:pt x="239" y="219"/>
                  </a:cubicBezTo>
                  <a:cubicBezTo>
                    <a:pt x="237" y="219"/>
                    <a:pt x="238" y="217"/>
                    <a:pt x="237" y="216"/>
                  </a:cubicBezTo>
                  <a:cubicBezTo>
                    <a:pt x="236" y="215"/>
                    <a:pt x="234" y="215"/>
                    <a:pt x="234" y="215"/>
                  </a:cubicBezTo>
                  <a:cubicBezTo>
                    <a:pt x="233" y="215"/>
                    <a:pt x="231" y="218"/>
                    <a:pt x="231" y="219"/>
                  </a:cubicBezTo>
                  <a:cubicBezTo>
                    <a:pt x="231" y="220"/>
                    <a:pt x="232" y="220"/>
                    <a:pt x="235" y="223"/>
                  </a:cubicBezTo>
                  <a:cubicBezTo>
                    <a:pt x="238" y="225"/>
                    <a:pt x="239" y="225"/>
                    <a:pt x="240" y="225"/>
                  </a:cubicBezTo>
                  <a:cubicBezTo>
                    <a:pt x="241" y="226"/>
                    <a:pt x="244" y="228"/>
                    <a:pt x="245" y="229"/>
                  </a:cubicBezTo>
                  <a:close/>
                  <a:moveTo>
                    <a:pt x="216" y="360"/>
                  </a:moveTo>
                  <a:cubicBezTo>
                    <a:pt x="216" y="360"/>
                    <a:pt x="216" y="360"/>
                    <a:pt x="216" y="360"/>
                  </a:cubicBezTo>
                  <a:cubicBezTo>
                    <a:pt x="217" y="357"/>
                    <a:pt x="217" y="357"/>
                    <a:pt x="217" y="357"/>
                  </a:cubicBezTo>
                  <a:cubicBezTo>
                    <a:pt x="215" y="354"/>
                    <a:pt x="215" y="354"/>
                    <a:pt x="215" y="354"/>
                  </a:cubicBezTo>
                  <a:cubicBezTo>
                    <a:pt x="215" y="350"/>
                    <a:pt x="215" y="350"/>
                    <a:pt x="215" y="350"/>
                  </a:cubicBezTo>
                  <a:cubicBezTo>
                    <a:pt x="216" y="349"/>
                    <a:pt x="216" y="349"/>
                    <a:pt x="216" y="349"/>
                  </a:cubicBezTo>
                  <a:cubicBezTo>
                    <a:pt x="216" y="349"/>
                    <a:pt x="218" y="351"/>
                    <a:pt x="218" y="352"/>
                  </a:cubicBezTo>
                  <a:cubicBezTo>
                    <a:pt x="218" y="353"/>
                    <a:pt x="218" y="355"/>
                    <a:pt x="218" y="355"/>
                  </a:cubicBezTo>
                  <a:cubicBezTo>
                    <a:pt x="218" y="355"/>
                    <a:pt x="221" y="357"/>
                    <a:pt x="221" y="357"/>
                  </a:cubicBezTo>
                  <a:cubicBezTo>
                    <a:pt x="222" y="357"/>
                    <a:pt x="228" y="356"/>
                    <a:pt x="228" y="356"/>
                  </a:cubicBezTo>
                  <a:cubicBezTo>
                    <a:pt x="228" y="356"/>
                    <a:pt x="230" y="353"/>
                    <a:pt x="230" y="353"/>
                  </a:cubicBezTo>
                  <a:cubicBezTo>
                    <a:pt x="231" y="352"/>
                    <a:pt x="234" y="350"/>
                    <a:pt x="234" y="350"/>
                  </a:cubicBezTo>
                  <a:cubicBezTo>
                    <a:pt x="234" y="350"/>
                    <a:pt x="234" y="349"/>
                    <a:pt x="236" y="351"/>
                  </a:cubicBezTo>
                  <a:cubicBezTo>
                    <a:pt x="238" y="352"/>
                    <a:pt x="236" y="355"/>
                    <a:pt x="236" y="355"/>
                  </a:cubicBezTo>
                  <a:cubicBezTo>
                    <a:pt x="235" y="355"/>
                    <a:pt x="235" y="356"/>
                    <a:pt x="235" y="356"/>
                  </a:cubicBezTo>
                  <a:cubicBezTo>
                    <a:pt x="237" y="358"/>
                    <a:pt x="237" y="358"/>
                    <a:pt x="237" y="358"/>
                  </a:cubicBezTo>
                  <a:cubicBezTo>
                    <a:pt x="237" y="358"/>
                    <a:pt x="237" y="356"/>
                    <a:pt x="238" y="356"/>
                  </a:cubicBezTo>
                  <a:cubicBezTo>
                    <a:pt x="239" y="356"/>
                    <a:pt x="239" y="355"/>
                    <a:pt x="240" y="355"/>
                  </a:cubicBezTo>
                  <a:cubicBezTo>
                    <a:pt x="240" y="356"/>
                    <a:pt x="242" y="358"/>
                    <a:pt x="242" y="358"/>
                  </a:cubicBezTo>
                  <a:cubicBezTo>
                    <a:pt x="242" y="358"/>
                    <a:pt x="242" y="361"/>
                    <a:pt x="243" y="361"/>
                  </a:cubicBezTo>
                  <a:cubicBezTo>
                    <a:pt x="244" y="360"/>
                    <a:pt x="246" y="361"/>
                    <a:pt x="247" y="360"/>
                  </a:cubicBezTo>
                  <a:cubicBezTo>
                    <a:pt x="248" y="360"/>
                    <a:pt x="258" y="357"/>
                    <a:pt x="258" y="357"/>
                  </a:cubicBezTo>
                  <a:cubicBezTo>
                    <a:pt x="261" y="355"/>
                    <a:pt x="261" y="355"/>
                    <a:pt x="261" y="355"/>
                  </a:cubicBezTo>
                  <a:cubicBezTo>
                    <a:pt x="261" y="355"/>
                    <a:pt x="263" y="354"/>
                    <a:pt x="265" y="354"/>
                  </a:cubicBezTo>
                  <a:cubicBezTo>
                    <a:pt x="266" y="354"/>
                    <a:pt x="272" y="352"/>
                    <a:pt x="272" y="352"/>
                  </a:cubicBezTo>
                  <a:cubicBezTo>
                    <a:pt x="272" y="352"/>
                    <a:pt x="275" y="350"/>
                    <a:pt x="277" y="351"/>
                  </a:cubicBezTo>
                  <a:cubicBezTo>
                    <a:pt x="278" y="353"/>
                    <a:pt x="282" y="356"/>
                    <a:pt x="282" y="356"/>
                  </a:cubicBezTo>
                  <a:cubicBezTo>
                    <a:pt x="288" y="355"/>
                    <a:pt x="288" y="355"/>
                    <a:pt x="288" y="355"/>
                  </a:cubicBezTo>
                  <a:cubicBezTo>
                    <a:pt x="288" y="355"/>
                    <a:pt x="290" y="354"/>
                    <a:pt x="290" y="354"/>
                  </a:cubicBezTo>
                  <a:cubicBezTo>
                    <a:pt x="291" y="355"/>
                    <a:pt x="297" y="354"/>
                    <a:pt x="297" y="354"/>
                  </a:cubicBezTo>
                  <a:cubicBezTo>
                    <a:pt x="297" y="354"/>
                    <a:pt x="300" y="351"/>
                    <a:pt x="301" y="351"/>
                  </a:cubicBezTo>
                  <a:cubicBezTo>
                    <a:pt x="301" y="351"/>
                    <a:pt x="308" y="349"/>
                    <a:pt x="308" y="349"/>
                  </a:cubicBezTo>
                  <a:cubicBezTo>
                    <a:pt x="308" y="349"/>
                    <a:pt x="309" y="349"/>
                    <a:pt x="309" y="351"/>
                  </a:cubicBezTo>
                  <a:cubicBezTo>
                    <a:pt x="309" y="353"/>
                    <a:pt x="309" y="356"/>
                    <a:pt x="309" y="357"/>
                  </a:cubicBezTo>
                  <a:cubicBezTo>
                    <a:pt x="310" y="358"/>
                    <a:pt x="309" y="360"/>
                    <a:pt x="311" y="360"/>
                  </a:cubicBezTo>
                  <a:cubicBezTo>
                    <a:pt x="313" y="359"/>
                    <a:pt x="315" y="358"/>
                    <a:pt x="315" y="358"/>
                  </a:cubicBezTo>
                  <a:cubicBezTo>
                    <a:pt x="315" y="358"/>
                    <a:pt x="313" y="358"/>
                    <a:pt x="317" y="356"/>
                  </a:cubicBezTo>
                  <a:cubicBezTo>
                    <a:pt x="320" y="354"/>
                    <a:pt x="321" y="353"/>
                    <a:pt x="322" y="353"/>
                  </a:cubicBezTo>
                  <a:cubicBezTo>
                    <a:pt x="323" y="353"/>
                    <a:pt x="323" y="352"/>
                    <a:pt x="324" y="352"/>
                  </a:cubicBezTo>
                  <a:cubicBezTo>
                    <a:pt x="326" y="352"/>
                    <a:pt x="326" y="352"/>
                    <a:pt x="327" y="352"/>
                  </a:cubicBezTo>
                  <a:cubicBezTo>
                    <a:pt x="328" y="351"/>
                    <a:pt x="330" y="348"/>
                    <a:pt x="330" y="348"/>
                  </a:cubicBezTo>
                  <a:cubicBezTo>
                    <a:pt x="330" y="348"/>
                    <a:pt x="331" y="346"/>
                    <a:pt x="332" y="346"/>
                  </a:cubicBezTo>
                  <a:cubicBezTo>
                    <a:pt x="332" y="346"/>
                    <a:pt x="334" y="345"/>
                    <a:pt x="334" y="345"/>
                  </a:cubicBezTo>
                  <a:cubicBezTo>
                    <a:pt x="333" y="348"/>
                    <a:pt x="333" y="348"/>
                    <a:pt x="333" y="348"/>
                  </a:cubicBezTo>
                  <a:cubicBezTo>
                    <a:pt x="333" y="348"/>
                    <a:pt x="335" y="352"/>
                    <a:pt x="335" y="353"/>
                  </a:cubicBezTo>
                  <a:cubicBezTo>
                    <a:pt x="335" y="353"/>
                    <a:pt x="335" y="354"/>
                    <a:pt x="334" y="355"/>
                  </a:cubicBezTo>
                  <a:cubicBezTo>
                    <a:pt x="334" y="357"/>
                    <a:pt x="334" y="358"/>
                    <a:pt x="334" y="358"/>
                  </a:cubicBezTo>
                  <a:cubicBezTo>
                    <a:pt x="333" y="359"/>
                    <a:pt x="333" y="360"/>
                    <a:pt x="333" y="361"/>
                  </a:cubicBezTo>
                  <a:cubicBezTo>
                    <a:pt x="332" y="361"/>
                    <a:pt x="329" y="363"/>
                    <a:pt x="329" y="363"/>
                  </a:cubicBezTo>
                  <a:cubicBezTo>
                    <a:pt x="324" y="362"/>
                    <a:pt x="324" y="362"/>
                    <a:pt x="324" y="362"/>
                  </a:cubicBezTo>
                  <a:cubicBezTo>
                    <a:pt x="324" y="362"/>
                    <a:pt x="322" y="363"/>
                    <a:pt x="321" y="364"/>
                  </a:cubicBezTo>
                  <a:cubicBezTo>
                    <a:pt x="319" y="364"/>
                    <a:pt x="316" y="367"/>
                    <a:pt x="315" y="367"/>
                  </a:cubicBezTo>
                  <a:cubicBezTo>
                    <a:pt x="314" y="367"/>
                    <a:pt x="311" y="367"/>
                    <a:pt x="308" y="367"/>
                  </a:cubicBezTo>
                  <a:cubicBezTo>
                    <a:pt x="305" y="368"/>
                    <a:pt x="297" y="370"/>
                    <a:pt x="297" y="370"/>
                  </a:cubicBezTo>
                  <a:cubicBezTo>
                    <a:pt x="297" y="370"/>
                    <a:pt x="296" y="371"/>
                    <a:pt x="295" y="372"/>
                  </a:cubicBezTo>
                  <a:cubicBezTo>
                    <a:pt x="293" y="372"/>
                    <a:pt x="289" y="374"/>
                    <a:pt x="288" y="374"/>
                  </a:cubicBezTo>
                  <a:cubicBezTo>
                    <a:pt x="287" y="375"/>
                    <a:pt x="284" y="377"/>
                    <a:pt x="283" y="377"/>
                  </a:cubicBezTo>
                  <a:cubicBezTo>
                    <a:pt x="282" y="377"/>
                    <a:pt x="281" y="378"/>
                    <a:pt x="277" y="378"/>
                  </a:cubicBezTo>
                  <a:cubicBezTo>
                    <a:pt x="272" y="379"/>
                    <a:pt x="271" y="380"/>
                    <a:pt x="271" y="380"/>
                  </a:cubicBezTo>
                  <a:cubicBezTo>
                    <a:pt x="268" y="380"/>
                    <a:pt x="268" y="380"/>
                    <a:pt x="268" y="380"/>
                  </a:cubicBezTo>
                  <a:cubicBezTo>
                    <a:pt x="268" y="373"/>
                    <a:pt x="268" y="373"/>
                    <a:pt x="268" y="373"/>
                  </a:cubicBezTo>
                  <a:cubicBezTo>
                    <a:pt x="268" y="373"/>
                    <a:pt x="268" y="370"/>
                    <a:pt x="265" y="371"/>
                  </a:cubicBezTo>
                  <a:cubicBezTo>
                    <a:pt x="262" y="372"/>
                    <a:pt x="266" y="371"/>
                    <a:pt x="260" y="372"/>
                  </a:cubicBezTo>
                  <a:cubicBezTo>
                    <a:pt x="255" y="373"/>
                    <a:pt x="252" y="370"/>
                    <a:pt x="252" y="370"/>
                  </a:cubicBezTo>
                  <a:cubicBezTo>
                    <a:pt x="252" y="370"/>
                    <a:pt x="247" y="370"/>
                    <a:pt x="245" y="371"/>
                  </a:cubicBezTo>
                  <a:cubicBezTo>
                    <a:pt x="243" y="371"/>
                    <a:pt x="240" y="371"/>
                    <a:pt x="239" y="371"/>
                  </a:cubicBezTo>
                  <a:cubicBezTo>
                    <a:pt x="238" y="372"/>
                    <a:pt x="238" y="371"/>
                    <a:pt x="235" y="372"/>
                  </a:cubicBezTo>
                  <a:cubicBezTo>
                    <a:pt x="232" y="372"/>
                    <a:pt x="229" y="373"/>
                    <a:pt x="229" y="373"/>
                  </a:cubicBezTo>
                  <a:cubicBezTo>
                    <a:pt x="226" y="371"/>
                    <a:pt x="226" y="371"/>
                    <a:pt x="226" y="371"/>
                  </a:cubicBezTo>
                  <a:cubicBezTo>
                    <a:pt x="226" y="371"/>
                    <a:pt x="223" y="371"/>
                    <a:pt x="222" y="372"/>
                  </a:cubicBezTo>
                  <a:cubicBezTo>
                    <a:pt x="220" y="373"/>
                    <a:pt x="221" y="374"/>
                    <a:pt x="219" y="374"/>
                  </a:cubicBezTo>
                  <a:cubicBezTo>
                    <a:pt x="217" y="374"/>
                    <a:pt x="218" y="375"/>
                    <a:pt x="216" y="374"/>
                  </a:cubicBezTo>
                  <a:cubicBezTo>
                    <a:pt x="213" y="373"/>
                    <a:pt x="211" y="372"/>
                    <a:pt x="211" y="372"/>
                  </a:cubicBezTo>
                  <a:cubicBezTo>
                    <a:pt x="210" y="366"/>
                    <a:pt x="210" y="366"/>
                    <a:pt x="210" y="366"/>
                  </a:cubicBezTo>
                  <a:cubicBezTo>
                    <a:pt x="210" y="366"/>
                    <a:pt x="210" y="366"/>
                    <a:pt x="210" y="363"/>
                  </a:cubicBezTo>
                  <a:cubicBezTo>
                    <a:pt x="209" y="361"/>
                    <a:pt x="208" y="357"/>
                    <a:pt x="208" y="357"/>
                  </a:cubicBezTo>
                  <a:cubicBezTo>
                    <a:pt x="210" y="354"/>
                    <a:pt x="210" y="354"/>
                    <a:pt x="210" y="354"/>
                  </a:cubicBezTo>
                  <a:cubicBezTo>
                    <a:pt x="210" y="354"/>
                    <a:pt x="211" y="356"/>
                    <a:pt x="211" y="357"/>
                  </a:cubicBezTo>
                  <a:cubicBezTo>
                    <a:pt x="211" y="357"/>
                    <a:pt x="211" y="360"/>
                    <a:pt x="212" y="360"/>
                  </a:cubicBezTo>
                  <a:cubicBezTo>
                    <a:pt x="214" y="360"/>
                    <a:pt x="216" y="360"/>
                    <a:pt x="216" y="360"/>
                  </a:cubicBezTo>
                  <a:close/>
                  <a:moveTo>
                    <a:pt x="172" y="319"/>
                  </a:moveTo>
                  <a:cubicBezTo>
                    <a:pt x="172" y="319"/>
                    <a:pt x="172" y="319"/>
                    <a:pt x="172" y="319"/>
                  </a:cubicBezTo>
                  <a:cubicBezTo>
                    <a:pt x="175" y="318"/>
                    <a:pt x="175" y="318"/>
                    <a:pt x="175" y="318"/>
                  </a:cubicBezTo>
                  <a:cubicBezTo>
                    <a:pt x="176" y="321"/>
                    <a:pt x="176" y="321"/>
                    <a:pt x="176" y="321"/>
                  </a:cubicBezTo>
                  <a:cubicBezTo>
                    <a:pt x="179" y="322"/>
                    <a:pt x="179" y="322"/>
                    <a:pt x="179" y="322"/>
                  </a:cubicBezTo>
                  <a:cubicBezTo>
                    <a:pt x="179" y="322"/>
                    <a:pt x="183" y="324"/>
                    <a:pt x="183" y="325"/>
                  </a:cubicBezTo>
                  <a:cubicBezTo>
                    <a:pt x="183" y="325"/>
                    <a:pt x="181" y="328"/>
                    <a:pt x="181" y="328"/>
                  </a:cubicBezTo>
                  <a:cubicBezTo>
                    <a:pt x="181" y="328"/>
                    <a:pt x="181" y="330"/>
                    <a:pt x="181" y="331"/>
                  </a:cubicBezTo>
                  <a:cubicBezTo>
                    <a:pt x="181" y="331"/>
                    <a:pt x="179" y="331"/>
                    <a:pt x="178" y="331"/>
                  </a:cubicBezTo>
                  <a:cubicBezTo>
                    <a:pt x="177" y="330"/>
                    <a:pt x="174" y="329"/>
                    <a:pt x="174" y="329"/>
                  </a:cubicBezTo>
                  <a:cubicBezTo>
                    <a:pt x="174" y="325"/>
                    <a:pt x="174" y="325"/>
                    <a:pt x="174" y="325"/>
                  </a:cubicBezTo>
                  <a:cubicBezTo>
                    <a:pt x="171" y="322"/>
                    <a:pt x="171" y="322"/>
                    <a:pt x="171" y="322"/>
                  </a:cubicBezTo>
                  <a:cubicBezTo>
                    <a:pt x="172" y="319"/>
                    <a:pt x="172" y="319"/>
                    <a:pt x="172" y="319"/>
                  </a:cubicBezTo>
                  <a:close/>
                  <a:moveTo>
                    <a:pt x="92" y="232"/>
                  </a:moveTo>
                  <a:cubicBezTo>
                    <a:pt x="92" y="232"/>
                    <a:pt x="92" y="232"/>
                    <a:pt x="92" y="232"/>
                  </a:cubicBezTo>
                  <a:cubicBezTo>
                    <a:pt x="92" y="232"/>
                    <a:pt x="90" y="232"/>
                    <a:pt x="90" y="232"/>
                  </a:cubicBezTo>
                  <a:cubicBezTo>
                    <a:pt x="89" y="232"/>
                    <a:pt x="88" y="232"/>
                    <a:pt x="87" y="232"/>
                  </a:cubicBezTo>
                  <a:cubicBezTo>
                    <a:pt x="86" y="232"/>
                    <a:pt x="87" y="234"/>
                    <a:pt x="87" y="235"/>
                  </a:cubicBezTo>
                  <a:cubicBezTo>
                    <a:pt x="87" y="235"/>
                    <a:pt x="87" y="237"/>
                    <a:pt x="87" y="238"/>
                  </a:cubicBezTo>
                  <a:cubicBezTo>
                    <a:pt x="86" y="239"/>
                    <a:pt x="85" y="240"/>
                    <a:pt x="85" y="241"/>
                  </a:cubicBezTo>
                  <a:cubicBezTo>
                    <a:pt x="85" y="241"/>
                    <a:pt x="85" y="243"/>
                    <a:pt x="85" y="244"/>
                  </a:cubicBezTo>
                  <a:cubicBezTo>
                    <a:pt x="84" y="244"/>
                    <a:pt x="82" y="246"/>
                    <a:pt x="81" y="246"/>
                  </a:cubicBezTo>
                  <a:cubicBezTo>
                    <a:pt x="80" y="247"/>
                    <a:pt x="78" y="248"/>
                    <a:pt x="78" y="248"/>
                  </a:cubicBezTo>
                  <a:cubicBezTo>
                    <a:pt x="80" y="253"/>
                    <a:pt x="80" y="253"/>
                    <a:pt x="80" y="253"/>
                  </a:cubicBezTo>
                  <a:cubicBezTo>
                    <a:pt x="80" y="253"/>
                    <a:pt x="82" y="252"/>
                    <a:pt x="83" y="253"/>
                  </a:cubicBezTo>
                  <a:cubicBezTo>
                    <a:pt x="84" y="254"/>
                    <a:pt x="87" y="256"/>
                    <a:pt x="88" y="256"/>
                  </a:cubicBezTo>
                  <a:cubicBezTo>
                    <a:pt x="88" y="256"/>
                    <a:pt x="90" y="262"/>
                    <a:pt x="90" y="262"/>
                  </a:cubicBezTo>
                  <a:cubicBezTo>
                    <a:pt x="91" y="263"/>
                    <a:pt x="92" y="262"/>
                    <a:pt x="92" y="262"/>
                  </a:cubicBezTo>
                  <a:cubicBezTo>
                    <a:pt x="92" y="262"/>
                    <a:pt x="94" y="263"/>
                    <a:pt x="95" y="264"/>
                  </a:cubicBezTo>
                  <a:cubicBezTo>
                    <a:pt x="96" y="264"/>
                    <a:pt x="98" y="265"/>
                    <a:pt x="99" y="266"/>
                  </a:cubicBezTo>
                  <a:cubicBezTo>
                    <a:pt x="100" y="266"/>
                    <a:pt x="102" y="269"/>
                    <a:pt x="103" y="269"/>
                  </a:cubicBezTo>
                  <a:cubicBezTo>
                    <a:pt x="104" y="270"/>
                    <a:pt x="106" y="272"/>
                    <a:pt x="106" y="272"/>
                  </a:cubicBezTo>
                  <a:cubicBezTo>
                    <a:pt x="106" y="272"/>
                    <a:pt x="108" y="275"/>
                    <a:pt x="109" y="277"/>
                  </a:cubicBezTo>
                  <a:cubicBezTo>
                    <a:pt x="109" y="278"/>
                    <a:pt x="109" y="278"/>
                    <a:pt x="108" y="279"/>
                  </a:cubicBezTo>
                  <a:cubicBezTo>
                    <a:pt x="107" y="280"/>
                    <a:pt x="107" y="281"/>
                    <a:pt x="106" y="283"/>
                  </a:cubicBezTo>
                  <a:cubicBezTo>
                    <a:pt x="105" y="285"/>
                    <a:pt x="107" y="287"/>
                    <a:pt x="107" y="287"/>
                  </a:cubicBezTo>
                  <a:cubicBezTo>
                    <a:pt x="107" y="292"/>
                    <a:pt x="107" y="292"/>
                    <a:pt x="107" y="292"/>
                  </a:cubicBezTo>
                  <a:cubicBezTo>
                    <a:pt x="108" y="294"/>
                    <a:pt x="108" y="294"/>
                    <a:pt x="108" y="294"/>
                  </a:cubicBezTo>
                  <a:cubicBezTo>
                    <a:pt x="108" y="294"/>
                    <a:pt x="109" y="295"/>
                    <a:pt x="110" y="295"/>
                  </a:cubicBezTo>
                  <a:cubicBezTo>
                    <a:pt x="111" y="296"/>
                    <a:pt x="111" y="296"/>
                    <a:pt x="111" y="296"/>
                  </a:cubicBezTo>
                  <a:cubicBezTo>
                    <a:pt x="111" y="296"/>
                    <a:pt x="113" y="298"/>
                    <a:pt x="114" y="299"/>
                  </a:cubicBezTo>
                  <a:cubicBezTo>
                    <a:pt x="114" y="300"/>
                    <a:pt x="113" y="301"/>
                    <a:pt x="113" y="302"/>
                  </a:cubicBezTo>
                  <a:cubicBezTo>
                    <a:pt x="113" y="303"/>
                    <a:pt x="114" y="307"/>
                    <a:pt x="114" y="307"/>
                  </a:cubicBezTo>
                  <a:cubicBezTo>
                    <a:pt x="114" y="307"/>
                    <a:pt x="116" y="306"/>
                    <a:pt x="118" y="305"/>
                  </a:cubicBezTo>
                  <a:cubicBezTo>
                    <a:pt x="119" y="305"/>
                    <a:pt x="120" y="306"/>
                    <a:pt x="121" y="306"/>
                  </a:cubicBezTo>
                  <a:cubicBezTo>
                    <a:pt x="122" y="307"/>
                    <a:pt x="122" y="308"/>
                    <a:pt x="122" y="308"/>
                  </a:cubicBezTo>
                  <a:cubicBezTo>
                    <a:pt x="122" y="308"/>
                    <a:pt x="125" y="306"/>
                    <a:pt x="125" y="305"/>
                  </a:cubicBezTo>
                  <a:cubicBezTo>
                    <a:pt x="125" y="305"/>
                    <a:pt x="125" y="303"/>
                    <a:pt x="125" y="303"/>
                  </a:cubicBezTo>
                  <a:cubicBezTo>
                    <a:pt x="125" y="303"/>
                    <a:pt x="125" y="299"/>
                    <a:pt x="125" y="298"/>
                  </a:cubicBezTo>
                  <a:cubicBezTo>
                    <a:pt x="125" y="297"/>
                    <a:pt x="124" y="294"/>
                    <a:pt x="124" y="293"/>
                  </a:cubicBezTo>
                  <a:cubicBezTo>
                    <a:pt x="124" y="293"/>
                    <a:pt x="125" y="291"/>
                    <a:pt x="125" y="291"/>
                  </a:cubicBezTo>
                  <a:cubicBezTo>
                    <a:pt x="125" y="291"/>
                    <a:pt x="128" y="290"/>
                    <a:pt x="129" y="290"/>
                  </a:cubicBezTo>
                  <a:cubicBezTo>
                    <a:pt x="130" y="290"/>
                    <a:pt x="131" y="291"/>
                    <a:pt x="132" y="292"/>
                  </a:cubicBezTo>
                  <a:cubicBezTo>
                    <a:pt x="132" y="293"/>
                    <a:pt x="132" y="297"/>
                    <a:pt x="132" y="297"/>
                  </a:cubicBezTo>
                  <a:cubicBezTo>
                    <a:pt x="138" y="298"/>
                    <a:pt x="138" y="298"/>
                    <a:pt x="138" y="298"/>
                  </a:cubicBezTo>
                  <a:cubicBezTo>
                    <a:pt x="138" y="298"/>
                    <a:pt x="140" y="299"/>
                    <a:pt x="140" y="299"/>
                  </a:cubicBezTo>
                  <a:cubicBezTo>
                    <a:pt x="140" y="300"/>
                    <a:pt x="141" y="302"/>
                    <a:pt x="142" y="303"/>
                  </a:cubicBezTo>
                  <a:cubicBezTo>
                    <a:pt x="143" y="304"/>
                    <a:pt x="144" y="305"/>
                    <a:pt x="144" y="305"/>
                  </a:cubicBezTo>
                  <a:cubicBezTo>
                    <a:pt x="144" y="305"/>
                    <a:pt x="146" y="310"/>
                    <a:pt x="147" y="311"/>
                  </a:cubicBezTo>
                  <a:cubicBezTo>
                    <a:pt x="147" y="312"/>
                    <a:pt x="147" y="314"/>
                    <a:pt x="147" y="316"/>
                  </a:cubicBezTo>
                  <a:cubicBezTo>
                    <a:pt x="147" y="318"/>
                    <a:pt x="147" y="318"/>
                    <a:pt x="147" y="318"/>
                  </a:cubicBezTo>
                  <a:cubicBezTo>
                    <a:pt x="147" y="318"/>
                    <a:pt x="150" y="319"/>
                    <a:pt x="151" y="320"/>
                  </a:cubicBezTo>
                  <a:cubicBezTo>
                    <a:pt x="153" y="321"/>
                    <a:pt x="152" y="320"/>
                    <a:pt x="153" y="319"/>
                  </a:cubicBezTo>
                  <a:cubicBezTo>
                    <a:pt x="154" y="318"/>
                    <a:pt x="153" y="317"/>
                    <a:pt x="153" y="316"/>
                  </a:cubicBezTo>
                  <a:cubicBezTo>
                    <a:pt x="153" y="315"/>
                    <a:pt x="153" y="313"/>
                    <a:pt x="152" y="311"/>
                  </a:cubicBezTo>
                  <a:cubicBezTo>
                    <a:pt x="152" y="310"/>
                    <a:pt x="152" y="309"/>
                    <a:pt x="152" y="309"/>
                  </a:cubicBezTo>
                  <a:cubicBezTo>
                    <a:pt x="152" y="309"/>
                    <a:pt x="153" y="307"/>
                    <a:pt x="153" y="306"/>
                  </a:cubicBezTo>
                  <a:cubicBezTo>
                    <a:pt x="153" y="306"/>
                    <a:pt x="153" y="304"/>
                    <a:pt x="153" y="303"/>
                  </a:cubicBezTo>
                  <a:cubicBezTo>
                    <a:pt x="153" y="302"/>
                    <a:pt x="155" y="301"/>
                    <a:pt x="155" y="301"/>
                  </a:cubicBezTo>
                  <a:cubicBezTo>
                    <a:pt x="155" y="301"/>
                    <a:pt x="155" y="300"/>
                    <a:pt x="156" y="298"/>
                  </a:cubicBezTo>
                  <a:cubicBezTo>
                    <a:pt x="157" y="297"/>
                    <a:pt x="156" y="298"/>
                    <a:pt x="157" y="298"/>
                  </a:cubicBezTo>
                  <a:cubicBezTo>
                    <a:pt x="158" y="297"/>
                    <a:pt x="159" y="297"/>
                    <a:pt x="161" y="297"/>
                  </a:cubicBezTo>
                  <a:cubicBezTo>
                    <a:pt x="162" y="297"/>
                    <a:pt x="163" y="298"/>
                    <a:pt x="163" y="298"/>
                  </a:cubicBezTo>
                  <a:cubicBezTo>
                    <a:pt x="165" y="301"/>
                    <a:pt x="165" y="301"/>
                    <a:pt x="165" y="301"/>
                  </a:cubicBezTo>
                  <a:cubicBezTo>
                    <a:pt x="165" y="301"/>
                    <a:pt x="165" y="301"/>
                    <a:pt x="165" y="302"/>
                  </a:cubicBezTo>
                  <a:cubicBezTo>
                    <a:pt x="165" y="303"/>
                    <a:pt x="167" y="305"/>
                    <a:pt x="167" y="305"/>
                  </a:cubicBezTo>
                  <a:cubicBezTo>
                    <a:pt x="171" y="308"/>
                    <a:pt x="171" y="308"/>
                    <a:pt x="171" y="308"/>
                  </a:cubicBezTo>
                  <a:cubicBezTo>
                    <a:pt x="171" y="308"/>
                    <a:pt x="171" y="309"/>
                    <a:pt x="171" y="309"/>
                  </a:cubicBezTo>
                  <a:cubicBezTo>
                    <a:pt x="171" y="310"/>
                    <a:pt x="172" y="312"/>
                    <a:pt x="173" y="313"/>
                  </a:cubicBezTo>
                  <a:cubicBezTo>
                    <a:pt x="174" y="315"/>
                    <a:pt x="173" y="312"/>
                    <a:pt x="174" y="312"/>
                  </a:cubicBezTo>
                  <a:cubicBezTo>
                    <a:pt x="174" y="311"/>
                    <a:pt x="175" y="310"/>
                    <a:pt x="175" y="310"/>
                  </a:cubicBezTo>
                  <a:cubicBezTo>
                    <a:pt x="177" y="313"/>
                    <a:pt x="177" y="313"/>
                    <a:pt x="177" y="313"/>
                  </a:cubicBezTo>
                  <a:cubicBezTo>
                    <a:pt x="177" y="313"/>
                    <a:pt x="181" y="314"/>
                    <a:pt x="182" y="314"/>
                  </a:cubicBezTo>
                  <a:cubicBezTo>
                    <a:pt x="183" y="313"/>
                    <a:pt x="184" y="312"/>
                    <a:pt x="184" y="312"/>
                  </a:cubicBezTo>
                  <a:cubicBezTo>
                    <a:pt x="182" y="310"/>
                    <a:pt x="182" y="310"/>
                    <a:pt x="182" y="310"/>
                  </a:cubicBezTo>
                  <a:cubicBezTo>
                    <a:pt x="180" y="307"/>
                    <a:pt x="180" y="307"/>
                    <a:pt x="180" y="307"/>
                  </a:cubicBezTo>
                  <a:cubicBezTo>
                    <a:pt x="180" y="307"/>
                    <a:pt x="177" y="304"/>
                    <a:pt x="176" y="304"/>
                  </a:cubicBezTo>
                  <a:cubicBezTo>
                    <a:pt x="175" y="303"/>
                    <a:pt x="174" y="302"/>
                    <a:pt x="174" y="301"/>
                  </a:cubicBezTo>
                  <a:cubicBezTo>
                    <a:pt x="173" y="300"/>
                    <a:pt x="173" y="298"/>
                    <a:pt x="173" y="298"/>
                  </a:cubicBezTo>
                  <a:cubicBezTo>
                    <a:pt x="174" y="297"/>
                    <a:pt x="174" y="295"/>
                    <a:pt x="175" y="293"/>
                  </a:cubicBezTo>
                  <a:cubicBezTo>
                    <a:pt x="176" y="291"/>
                    <a:pt x="174" y="293"/>
                    <a:pt x="174" y="293"/>
                  </a:cubicBezTo>
                  <a:cubicBezTo>
                    <a:pt x="174" y="293"/>
                    <a:pt x="172" y="290"/>
                    <a:pt x="173" y="289"/>
                  </a:cubicBezTo>
                  <a:cubicBezTo>
                    <a:pt x="173" y="289"/>
                    <a:pt x="169" y="283"/>
                    <a:pt x="169" y="283"/>
                  </a:cubicBezTo>
                  <a:cubicBezTo>
                    <a:pt x="169" y="283"/>
                    <a:pt x="168" y="281"/>
                    <a:pt x="168" y="281"/>
                  </a:cubicBezTo>
                  <a:cubicBezTo>
                    <a:pt x="168" y="281"/>
                    <a:pt x="165" y="279"/>
                    <a:pt x="164" y="279"/>
                  </a:cubicBezTo>
                  <a:cubicBezTo>
                    <a:pt x="163" y="278"/>
                    <a:pt x="162" y="277"/>
                    <a:pt x="162" y="277"/>
                  </a:cubicBezTo>
                  <a:cubicBezTo>
                    <a:pt x="162" y="276"/>
                    <a:pt x="162" y="274"/>
                    <a:pt x="162" y="273"/>
                  </a:cubicBezTo>
                  <a:cubicBezTo>
                    <a:pt x="161" y="272"/>
                    <a:pt x="160" y="270"/>
                    <a:pt x="159" y="269"/>
                  </a:cubicBezTo>
                  <a:cubicBezTo>
                    <a:pt x="158" y="268"/>
                    <a:pt x="157" y="266"/>
                    <a:pt x="156" y="264"/>
                  </a:cubicBezTo>
                  <a:cubicBezTo>
                    <a:pt x="155" y="263"/>
                    <a:pt x="154" y="261"/>
                    <a:pt x="154" y="261"/>
                  </a:cubicBezTo>
                  <a:cubicBezTo>
                    <a:pt x="153" y="257"/>
                    <a:pt x="153" y="257"/>
                    <a:pt x="153" y="257"/>
                  </a:cubicBezTo>
                  <a:cubicBezTo>
                    <a:pt x="153" y="255"/>
                    <a:pt x="153" y="255"/>
                    <a:pt x="153" y="255"/>
                  </a:cubicBezTo>
                  <a:cubicBezTo>
                    <a:pt x="156" y="257"/>
                    <a:pt x="156" y="257"/>
                    <a:pt x="156" y="257"/>
                  </a:cubicBezTo>
                  <a:cubicBezTo>
                    <a:pt x="156" y="257"/>
                    <a:pt x="158" y="256"/>
                    <a:pt x="159" y="256"/>
                  </a:cubicBezTo>
                  <a:cubicBezTo>
                    <a:pt x="160" y="256"/>
                    <a:pt x="163" y="257"/>
                    <a:pt x="163" y="257"/>
                  </a:cubicBezTo>
                  <a:cubicBezTo>
                    <a:pt x="163" y="257"/>
                    <a:pt x="165" y="258"/>
                    <a:pt x="166" y="258"/>
                  </a:cubicBezTo>
                  <a:cubicBezTo>
                    <a:pt x="166" y="258"/>
                    <a:pt x="167" y="259"/>
                    <a:pt x="168" y="258"/>
                  </a:cubicBezTo>
                  <a:cubicBezTo>
                    <a:pt x="169" y="258"/>
                    <a:pt x="170" y="260"/>
                    <a:pt x="170" y="261"/>
                  </a:cubicBezTo>
                  <a:cubicBezTo>
                    <a:pt x="170" y="262"/>
                    <a:pt x="169" y="263"/>
                    <a:pt x="169" y="263"/>
                  </a:cubicBezTo>
                  <a:cubicBezTo>
                    <a:pt x="169" y="264"/>
                    <a:pt x="169" y="265"/>
                    <a:pt x="169" y="265"/>
                  </a:cubicBezTo>
                  <a:cubicBezTo>
                    <a:pt x="169" y="265"/>
                    <a:pt x="171" y="266"/>
                    <a:pt x="172" y="266"/>
                  </a:cubicBezTo>
                  <a:cubicBezTo>
                    <a:pt x="172" y="267"/>
                    <a:pt x="171" y="268"/>
                    <a:pt x="171" y="268"/>
                  </a:cubicBezTo>
                  <a:cubicBezTo>
                    <a:pt x="171" y="268"/>
                    <a:pt x="171" y="270"/>
                    <a:pt x="171" y="271"/>
                  </a:cubicBezTo>
                  <a:cubicBezTo>
                    <a:pt x="172" y="271"/>
                    <a:pt x="173" y="269"/>
                    <a:pt x="173" y="269"/>
                  </a:cubicBezTo>
                  <a:cubicBezTo>
                    <a:pt x="173" y="269"/>
                    <a:pt x="174" y="267"/>
                    <a:pt x="174" y="266"/>
                  </a:cubicBezTo>
                  <a:cubicBezTo>
                    <a:pt x="174" y="265"/>
                    <a:pt x="176" y="264"/>
                    <a:pt x="176" y="264"/>
                  </a:cubicBezTo>
                  <a:cubicBezTo>
                    <a:pt x="178" y="260"/>
                    <a:pt x="178" y="260"/>
                    <a:pt x="178" y="260"/>
                  </a:cubicBezTo>
                  <a:cubicBezTo>
                    <a:pt x="180" y="258"/>
                    <a:pt x="180" y="258"/>
                    <a:pt x="180" y="258"/>
                  </a:cubicBezTo>
                  <a:cubicBezTo>
                    <a:pt x="180" y="258"/>
                    <a:pt x="184" y="257"/>
                    <a:pt x="185" y="256"/>
                  </a:cubicBezTo>
                  <a:cubicBezTo>
                    <a:pt x="186" y="255"/>
                    <a:pt x="186" y="256"/>
                    <a:pt x="186" y="255"/>
                  </a:cubicBezTo>
                  <a:cubicBezTo>
                    <a:pt x="187" y="255"/>
                    <a:pt x="187" y="253"/>
                    <a:pt x="187" y="253"/>
                  </a:cubicBezTo>
                  <a:cubicBezTo>
                    <a:pt x="185" y="251"/>
                    <a:pt x="185" y="251"/>
                    <a:pt x="185" y="251"/>
                  </a:cubicBezTo>
                  <a:cubicBezTo>
                    <a:pt x="181" y="252"/>
                    <a:pt x="181" y="252"/>
                    <a:pt x="181" y="252"/>
                  </a:cubicBezTo>
                  <a:cubicBezTo>
                    <a:pt x="180" y="250"/>
                    <a:pt x="180" y="250"/>
                    <a:pt x="180" y="250"/>
                  </a:cubicBezTo>
                  <a:cubicBezTo>
                    <a:pt x="180" y="250"/>
                    <a:pt x="180" y="250"/>
                    <a:pt x="181" y="250"/>
                  </a:cubicBezTo>
                  <a:cubicBezTo>
                    <a:pt x="181" y="250"/>
                    <a:pt x="181" y="246"/>
                    <a:pt x="181" y="246"/>
                  </a:cubicBezTo>
                  <a:cubicBezTo>
                    <a:pt x="181" y="246"/>
                    <a:pt x="179" y="247"/>
                    <a:pt x="178" y="247"/>
                  </a:cubicBezTo>
                  <a:cubicBezTo>
                    <a:pt x="177" y="247"/>
                    <a:pt x="178" y="250"/>
                    <a:pt x="178" y="250"/>
                  </a:cubicBezTo>
                  <a:cubicBezTo>
                    <a:pt x="178" y="250"/>
                    <a:pt x="173" y="249"/>
                    <a:pt x="172" y="249"/>
                  </a:cubicBezTo>
                  <a:cubicBezTo>
                    <a:pt x="171" y="248"/>
                    <a:pt x="171" y="247"/>
                    <a:pt x="171" y="247"/>
                  </a:cubicBezTo>
                  <a:cubicBezTo>
                    <a:pt x="170" y="246"/>
                    <a:pt x="172" y="243"/>
                    <a:pt x="172" y="243"/>
                  </a:cubicBezTo>
                  <a:cubicBezTo>
                    <a:pt x="173" y="239"/>
                    <a:pt x="173" y="239"/>
                    <a:pt x="173" y="239"/>
                  </a:cubicBezTo>
                  <a:cubicBezTo>
                    <a:pt x="173" y="239"/>
                    <a:pt x="168" y="238"/>
                    <a:pt x="168" y="237"/>
                  </a:cubicBezTo>
                  <a:cubicBezTo>
                    <a:pt x="168" y="236"/>
                    <a:pt x="163" y="239"/>
                    <a:pt x="161" y="237"/>
                  </a:cubicBezTo>
                  <a:cubicBezTo>
                    <a:pt x="160" y="235"/>
                    <a:pt x="160" y="235"/>
                    <a:pt x="160" y="235"/>
                  </a:cubicBezTo>
                  <a:cubicBezTo>
                    <a:pt x="158" y="233"/>
                    <a:pt x="158" y="233"/>
                    <a:pt x="158" y="233"/>
                  </a:cubicBezTo>
                  <a:cubicBezTo>
                    <a:pt x="156" y="233"/>
                    <a:pt x="156" y="233"/>
                    <a:pt x="156" y="233"/>
                  </a:cubicBezTo>
                  <a:cubicBezTo>
                    <a:pt x="156" y="233"/>
                    <a:pt x="153" y="234"/>
                    <a:pt x="152" y="234"/>
                  </a:cubicBezTo>
                  <a:cubicBezTo>
                    <a:pt x="151" y="234"/>
                    <a:pt x="151" y="232"/>
                    <a:pt x="151" y="232"/>
                  </a:cubicBezTo>
                  <a:cubicBezTo>
                    <a:pt x="146" y="230"/>
                    <a:pt x="146" y="230"/>
                    <a:pt x="146" y="230"/>
                  </a:cubicBezTo>
                  <a:cubicBezTo>
                    <a:pt x="141" y="229"/>
                    <a:pt x="141" y="229"/>
                    <a:pt x="141" y="229"/>
                  </a:cubicBezTo>
                  <a:cubicBezTo>
                    <a:pt x="141" y="229"/>
                    <a:pt x="135" y="228"/>
                    <a:pt x="133" y="227"/>
                  </a:cubicBezTo>
                  <a:cubicBezTo>
                    <a:pt x="132" y="227"/>
                    <a:pt x="127" y="226"/>
                    <a:pt x="125" y="226"/>
                  </a:cubicBezTo>
                  <a:cubicBezTo>
                    <a:pt x="123" y="226"/>
                    <a:pt x="121" y="226"/>
                    <a:pt x="119" y="225"/>
                  </a:cubicBezTo>
                  <a:cubicBezTo>
                    <a:pt x="118" y="224"/>
                    <a:pt x="115" y="223"/>
                    <a:pt x="115" y="223"/>
                  </a:cubicBezTo>
                  <a:cubicBezTo>
                    <a:pt x="115" y="223"/>
                    <a:pt x="109" y="221"/>
                    <a:pt x="109" y="221"/>
                  </a:cubicBezTo>
                  <a:cubicBezTo>
                    <a:pt x="108" y="221"/>
                    <a:pt x="107" y="221"/>
                    <a:pt x="107" y="221"/>
                  </a:cubicBezTo>
                  <a:cubicBezTo>
                    <a:pt x="106" y="221"/>
                    <a:pt x="104" y="224"/>
                    <a:pt x="102" y="225"/>
                  </a:cubicBezTo>
                  <a:cubicBezTo>
                    <a:pt x="101" y="225"/>
                    <a:pt x="101" y="228"/>
                    <a:pt x="100" y="229"/>
                  </a:cubicBezTo>
                  <a:cubicBezTo>
                    <a:pt x="100" y="231"/>
                    <a:pt x="99" y="232"/>
                    <a:pt x="98" y="232"/>
                  </a:cubicBezTo>
                  <a:cubicBezTo>
                    <a:pt x="98" y="233"/>
                    <a:pt x="92" y="231"/>
                    <a:pt x="92" y="232"/>
                  </a:cubicBezTo>
                  <a:close/>
                  <a:moveTo>
                    <a:pt x="60" y="252"/>
                  </a:moveTo>
                  <a:cubicBezTo>
                    <a:pt x="60" y="252"/>
                    <a:pt x="60" y="252"/>
                    <a:pt x="60" y="252"/>
                  </a:cubicBezTo>
                  <a:cubicBezTo>
                    <a:pt x="60" y="252"/>
                    <a:pt x="62" y="251"/>
                    <a:pt x="62" y="252"/>
                  </a:cubicBezTo>
                  <a:cubicBezTo>
                    <a:pt x="62" y="252"/>
                    <a:pt x="63" y="253"/>
                    <a:pt x="63" y="254"/>
                  </a:cubicBezTo>
                  <a:cubicBezTo>
                    <a:pt x="64" y="254"/>
                    <a:pt x="66" y="256"/>
                    <a:pt x="67" y="256"/>
                  </a:cubicBezTo>
                  <a:cubicBezTo>
                    <a:pt x="68" y="256"/>
                    <a:pt x="71" y="256"/>
                    <a:pt x="71" y="256"/>
                  </a:cubicBezTo>
                  <a:cubicBezTo>
                    <a:pt x="74" y="259"/>
                    <a:pt x="74" y="259"/>
                    <a:pt x="74" y="259"/>
                  </a:cubicBezTo>
                  <a:cubicBezTo>
                    <a:pt x="74" y="259"/>
                    <a:pt x="77" y="260"/>
                    <a:pt x="77" y="261"/>
                  </a:cubicBezTo>
                  <a:cubicBezTo>
                    <a:pt x="77" y="261"/>
                    <a:pt x="72" y="264"/>
                    <a:pt x="72" y="264"/>
                  </a:cubicBezTo>
                  <a:cubicBezTo>
                    <a:pt x="71" y="265"/>
                    <a:pt x="71" y="265"/>
                    <a:pt x="71" y="265"/>
                  </a:cubicBezTo>
                  <a:cubicBezTo>
                    <a:pt x="71" y="265"/>
                    <a:pt x="71" y="267"/>
                    <a:pt x="69" y="266"/>
                  </a:cubicBezTo>
                  <a:cubicBezTo>
                    <a:pt x="68" y="266"/>
                    <a:pt x="67" y="266"/>
                    <a:pt x="66" y="265"/>
                  </a:cubicBezTo>
                  <a:cubicBezTo>
                    <a:pt x="66" y="264"/>
                    <a:pt x="66" y="264"/>
                    <a:pt x="65" y="263"/>
                  </a:cubicBezTo>
                  <a:cubicBezTo>
                    <a:pt x="63" y="262"/>
                    <a:pt x="59" y="259"/>
                    <a:pt x="59" y="259"/>
                  </a:cubicBezTo>
                  <a:cubicBezTo>
                    <a:pt x="59" y="256"/>
                    <a:pt x="59" y="256"/>
                    <a:pt x="59" y="256"/>
                  </a:cubicBezTo>
                  <a:cubicBezTo>
                    <a:pt x="59" y="254"/>
                    <a:pt x="59" y="254"/>
                    <a:pt x="59" y="254"/>
                  </a:cubicBezTo>
                  <a:cubicBezTo>
                    <a:pt x="60" y="252"/>
                    <a:pt x="60" y="252"/>
                    <a:pt x="60" y="252"/>
                  </a:cubicBezTo>
                  <a:close/>
                  <a:moveTo>
                    <a:pt x="48" y="234"/>
                  </a:moveTo>
                  <a:cubicBezTo>
                    <a:pt x="48" y="234"/>
                    <a:pt x="48" y="234"/>
                    <a:pt x="48" y="234"/>
                  </a:cubicBezTo>
                  <a:cubicBezTo>
                    <a:pt x="45" y="230"/>
                    <a:pt x="45" y="230"/>
                    <a:pt x="45" y="230"/>
                  </a:cubicBezTo>
                  <a:cubicBezTo>
                    <a:pt x="43" y="234"/>
                    <a:pt x="43" y="234"/>
                    <a:pt x="43" y="234"/>
                  </a:cubicBezTo>
                  <a:cubicBezTo>
                    <a:pt x="42" y="238"/>
                    <a:pt x="42" y="238"/>
                    <a:pt x="42" y="238"/>
                  </a:cubicBezTo>
                  <a:cubicBezTo>
                    <a:pt x="45" y="240"/>
                    <a:pt x="45" y="240"/>
                    <a:pt x="45" y="240"/>
                  </a:cubicBezTo>
                  <a:cubicBezTo>
                    <a:pt x="46" y="240"/>
                    <a:pt x="46" y="240"/>
                    <a:pt x="46" y="240"/>
                  </a:cubicBezTo>
                  <a:cubicBezTo>
                    <a:pt x="48" y="237"/>
                    <a:pt x="48" y="237"/>
                    <a:pt x="48" y="237"/>
                  </a:cubicBezTo>
                  <a:cubicBezTo>
                    <a:pt x="50" y="240"/>
                    <a:pt x="50" y="240"/>
                    <a:pt x="50" y="240"/>
                  </a:cubicBezTo>
                  <a:cubicBezTo>
                    <a:pt x="52" y="244"/>
                    <a:pt x="52" y="244"/>
                    <a:pt x="52" y="244"/>
                  </a:cubicBezTo>
                  <a:cubicBezTo>
                    <a:pt x="52" y="244"/>
                    <a:pt x="54" y="242"/>
                    <a:pt x="55" y="241"/>
                  </a:cubicBezTo>
                  <a:cubicBezTo>
                    <a:pt x="56" y="241"/>
                    <a:pt x="60" y="244"/>
                    <a:pt x="60" y="244"/>
                  </a:cubicBezTo>
                  <a:cubicBezTo>
                    <a:pt x="60" y="244"/>
                    <a:pt x="64" y="242"/>
                    <a:pt x="65" y="242"/>
                  </a:cubicBezTo>
                  <a:cubicBezTo>
                    <a:pt x="66" y="242"/>
                    <a:pt x="63" y="239"/>
                    <a:pt x="63" y="239"/>
                  </a:cubicBezTo>
                  <a:cubicBezTo>
                    <a:pt x="60" y="236"/>
                    <a:pt x="60" y="236"/>
                    <a:pt x="60" y="236"/>
                  </a:cubicBezTo>
                  <a:cubicBezTo>
                    <a:pt x="58" y="234"/>
                    <a:pt x="58" y="234"/>
                    <a:pt x="58" y="234"/>
                  </a:cubicBezTo>
                  <a:cubicBezTo>
                    <a:pt x="54" y="232"/>
                    <a:pt x="54" y="232"/>
                    <a:pt x="54" y="232"/>
                  </a:cubicBezTo>
                  <a:cubicBezTo>
                    <a:pt x="54" y="231"/>
                    <a:pt x="54" y="231"/>
                    <a:pt x="54" y="231"/>
                  </a:cubicBezTo>
                  <a:cubicBezTo>
                    <a:pt x="55" y="229"/>
                    <a:pt x="55" y="229"/>
                    <a:pt x="55" y="229"/>
                  </a:cubicBezTo>
                  <a:cubicBezTo>
                    <a:pt x="55" y="229"/>
                    <a:pt x="55" y="231"/>
                    <a:pt x="57" y="230"/>
                  </a:cubicBezTo>
                  <a:cubicBezTo>
                    <a:pt x="59" y="230"/>
                    <a:pt x="59" y="230"/>
                    <a:pt x="59" y="229"/>
                  </a:cubicBezTo>
                  <a:cubicBezTo>
                    <a:pt x="60" y="229"/>
                    <a:pt x="59" y="228"/>
                    <a:pt x="59" y="228"/>
                  </a:cubicBezTo>
                  <a:cubicBezTo>
                    <a:pt x="56" y="226"/>
                    <a:pt x="56" y="226"/>
                    <a:pt x="56" y="226"/>
                  </a:cubicBezTo>
                  <a:cubicBezTo>
                    <a:pt x="57" y="223"/>
                    <a:pt x="57" y="223"/>
                    <a:pt x="57" y="223"/>
                  </a:cubicBezTo>
                  <a:cubicBezTo>
                    <a:pt x="54" y="221"/>
                    <a:pt x="54" y="221"/>
                    <a:pt x="54" y="221"/>
                  </a:cubicBezTo>
                  <a:cubicBezTo>
                    <a:pt x="53" y="224"/>
                    <a:pt x="53" y="224"/>
                    <a:pt x="53" y="224"/>
                  </a:cubicBezTo>
                  <a:cubicBezTo>
                    <a:pt x="50" y="223"/>
                    <a:pt x="50" y="223"/>
                    <a:pt x="50" y="223"/>
                  </a:cubicBezTo>
                  <a:cubicBezTo>
                    <a:pt x="50" y="223"/>
                    <a:pt x="49" y="225"/>
                    <a:pt x="49" y="225"/>
                  </a:cubicBezTo>
                  <a:cubicBezTo>
                    <a:pt x="49" y="226"/>
                    <a:pt x="50" y="229"/>
                    <a:pt x="50" y="229"/>
                  </a:cubicBezTo>
                  <a:cubicBezTo>
                    <a:pt x="48" y="234"/>
                    <a:pt x="48" y="234"/>
                    <a:pt x="48" y="234"/>
                  </a:cubicBezTo>
                  <a:close/>
                  <a:moveTo>
                    <a:pt x="11" y="161"/>
                  </a:moveTo>
                  <a:cubicBezTo>
                    <a:pt x="11" y="161"/>
                    <a:pt x="11" y="161"/>
                    <a:pt x="11" y="161"/>
                  </a:cubicBezTo>
                  <a:cubicBezTo>
                    <a:pt x="9" y="161"/>
                    <a:pt x="9" y="161"/>
                    <a:pt x="9" y="161"/>
                  </a:cubicBezTo>
                  <a:cubicBezTo>
                    <a:pt x="9" y="161"/>
                    <a:pt x="9" y="162"/>
                    <a:pt x="10" y="163"/>
                  </a:cubicBezTo>
                  <a:cubicBezTo>
                    <a:pt x="11" y="164"/>
                    <a:pt x="13" y="170"/>
                    <a:pt x="13" y="170"/>
                  </a:cubicBezTo>
                  <a:cubicBezTo>
                    <a:pt x="15" y="171"/>
                    <a:pt x="15" y="171"/>
                    <a:pt x="15" y="171"/>
                  </a:cubicBezTo>
                  <a:cubicBezTo>
                    <a:pt x="19" y="173"/>
                    <a:pt x="19" y="173"/>
                    <a:pt x="19" y="173"/>
                  </a:cubicBezTo>
                  <a:cubicBezTo>
                    <a:pt x="22" y="176"/>
                    <a:pt x="22" y="176"/>
                    <a:pt x="22" y="176"/>
                  </a:cubicBezTo>
                  <a:cubicBezTo>
                    <a:pt x="22" y="176"/>
                    <a:pt x="24" y="179"/>
                    <a:pt x="21" y="178"/>
                  </a:cubicBezTo>
                  <a:cubicBezTo>
                    <a:pt x="18" y="177"/>
                    <a:pt x="15" y="175"/>
                    <a:pt x="14" y="174"/>
                  </a:cubicBezTo>
                  <a:cubicBezTo>
                    <a:pt x="12" y="174"/>
                    <a:pt x="10" y="173"/>
                    <a:pt x="10" y="173"/>
                  </a:cubicBezTo>
                  <a:cubicBezTo>
                    <a:pt x="10" y="173"/>
                    <a:pt x="9" y="168"/>
                    <a:pt x="9" y="167"/>
                  </a:cubicBezTo>
                  <a:cubicBezTo>
                    <a:pt x="8" y="167"/>
                    <a:pt x="6" y="166"/>
                    <a:pt x="6" y="166"/>
                  </a:cubicBezTo>
                  <a:cubicBezTo>
                    <a:pt x="0" y="163"/>
                    <a:pt x="0" y="163"/>
                    <a:pt x="0" y="163"/>
                  </a:cubicBezTo>
                  <a:cubicBezTo>
                    <a:pt x="0" y="163"/>
                    <a:pt x="0" y="159"/>
                    <a:pt x="1" y="158"/>
                  </a:cubicBezTo>
                  <a:cubicBezTo>
                    <a:pt x="1" y="158"/>
                    <a:pt x="1" y="156"/>
                    <a:pt x="3" y="156"/>
                  </a:cubicBezTo>
                  <a:cubicBezTo>
                    <a:pt x="4" y="155"/>
                    <a:pt x="7" y="155"/>
                    <a:pt x="7" y="155"/>
                  </a:cubicBezTo>
                  <a:cubicBezTo>
                    <a:pt x="7" y="155"/>
                    <a:pt x="7" y="152"/>
                    <a:pt x="8" y="153"/>
                  </a:cubicBezTo>
                  <a:cubicBezTo>
                    <a:pt x="9" y="154"/>
                    <a:pt x="11" y="157"/>
                    <a:pt x="11" y="157"/>
                  </a:cubicBezTo>
                  <a:lnTo>
                    <a:pt x="11" y="161"/>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2" name="Freeform 210"/>
            <p:cNvSpPr>
              <a:spLocks noEditPoints="1"/>
            </p:cNvSpPr>
            <p:nvPr/>
          </p:nvSpPr>
          <p:spPr bwMode="auto">
            <a:xfrm>
              <a:off x="6551975" y="3312876"/>
              <a:ext cx="1810762" cy="943961"/>
            </a:xfrm>
            <a:custGeom>
              <a:avLst/>
              <a:gdLst>
                <a:gd name="T0" fmla="*/ 742 w 794"/>
                <a:gd name="T1" fmla="*/ 116 h 427"/>
                <a:gd name="T2" fmla="*/ 780 w 794"/>
                <a:gd name="T3" fmla="*/ 173 h 427"/>
                <a:gd name="T4" fmla="*/ 770 w 794"/>
                <a:gd name="T5" fmla="*/ 188 h 427"/>
                <a:gd name="T6" fmla="*/ 699 w 794"/>
                <a:gd name="T7" fmla="*/ 222 h 427"/>
                <a:gd name="T8" fmla="*/ 627 w 794"/>
                <a:gd name="T9" fmla="*/ 256 h 427"/>
                <a:gd name="T10" fmla="*/ 498 w 794"/>
                <a:gd name="T11" fmla="*/ 320 h 427"/>
                <a:gd name="T12" fmla="*/ 472 w 794"/>
                <a:gd name="T13" fmla="*/ 373 h 427"/>
                <a:gd name="T14" fmla="*/ 438 w 794"/>
                <a:gd name="T15" fmla="*/ 333 h 427"/>
                <a:gd name="T16" fmla="*/ 374 w 794"/>
                <a:gd name="T17" fmla="*/ 377 h 427"/>
                <a:gd name="T18" fmla="*/ 261 w 794"/>
                <a:gd name="T19" fmla="*/ 378 h 427"/>
                <a:gd name="T20" fmla="*/ 178 w 794"/>
                <a:gd name="T21" fmla="*/ 417 h 427"/>
                <a:gd name="T22" fmla="*/ 129 w 794"/>
                <a:gd name="T23" fmla="*/ 413 h 427"/>
                <a:gd name="T24" fmla="*/ 100 w 794"/>
                <a:gd name="T25" fmla="*/ 401 h 427"/>
                <a:gd name="T26" fmla="*/ 84 w 794"/>
                <a:gd name="T27" fmla="*/ 373 h 427"/>
                <a:gd name="T28" fmla="*/ 94 w 794"/>
                <a:gd name="T29" fmla="*/ 369 h 427"/>
                <a:gd name="T30" fmla="*/ 66 w 794"/>
                <a:gd name="T31" fmla="*/ 348 h 427"/>
                <a:gd name="T32" fmla="*/ 45 w 794"/>
                <a:gd name="T33" fmla="*/ 343 h 427"/>
                <a:gd name="T34" fmla="*/ 49 w 794"/>
                <a:gd name="T35" fmla="*/ 326 h 427"/>
                <a:gd name="T36" fmla="*/ 70 w 794"/>
                <a:gd name="T37" fmla="*/ 333 h 427"/>
                <a:gd name="T38" fmla="*/ 65 w 794"/>
                <a:gd name="T39" fmla="*/ 316 h 427"/>
                <a:gd name="T40" fmla="*/ 55 w 794"/>
                <a:gd name="T41" fmla="*/ 299 h 427"/>
                <a:gd name="T42" fmla="*/ 43 w 794"/>
                <a:gd name="T43" fmla="*/ 278 h 427"/>
                <a:gd name="T44" fmla="*/ 22 w 794"/>
                <a:gd name="T45" fmla="*/ 277 h 427"/>
                <a:gd name="T46" fmla="*/ 22 w 794"/>
                <a:gd name="T47" fmla="*/ 246 h 427"/>
                <a:gd name="T48" fmla="*/ 47 w 794"/>
                <a:gd name="T49" fmla="*/ 225 h 427"/>
                <a:gd name="T50" fmla="*/ 79 w 794"/>
                <a:gd name="T51" fmla="*/ 220 h 427"/>
                <a:gd name="T52" fmla="*/ 83 w 794"/>
                <a:gd name="T53" fmla="*/ 218 h 427"/>
                <a:gd name="T54" fmla="*/ 123 w 794"/>
                <a:gd name="T55" fmla="*/ 207 h 427"/>
                <a:gd name="T56" fmla="*/ 120 w 794"/>
                <a:gd name="T57" fmla="*/ 197 h 427"/>
                <a:gd name="T58" fmla="*/ 154 w 794"/>
                <a:gd name="T59" fmla="*/ 177 h 427"/>
                <a:gd name="T60" fmla="*/ 88 w 794"/>
                <a:gd name="T61" fmla="*/ 179 h 427"/>
                <a:gd name="T62" fmla="*/ 48 w 794"/>
                <a:gd name="T63" fmla="*/ 214 h 427"/>
                <a:gd name="T64" fmla="*/ 18 w 794"/>
                <a:gd name="T65" fmla="*/ 248 h 427"/>
                <a:gd name="T66" fmla="*/ 15 w 794"/>
                <a:gd name="T67" fmla="*/ 240 h 427"/>
                <a:gd name="T68" fmla="*/ 33 w 794"/>
                <a:gd name="T69" fmla="*/ 217 h 427"/>
                <a:gd name="T70" fmla="*/ 0 w 794"/>
                <a:gd name="T71" fmla="*/ 217 h 427"/>
                <a:gd name="T72" fmla="*/ 11 w 794"/>
                <a:gd name="T73" fmla="*/ 197 h 427"/>
                <a:gd name="T74" fmla="*/ 18 w 794"/>
                <a:gd name="T75" fmla="*/ 175 h 427"/>
                <a:gd name="T76" fmla="*/ 1 w 794"/>
                <a:gd name="T77" fmla="*/ 162 h 427"/>
                <a:gd name="T78" fmla="*/ 5 w 794"/>
                <a:gd name="T79" fmla="*/ 158 h 427"/>
                <a:gd name="T80" fmla="*/ 32 w 794"/>
                <a:gd name="T81" fmla="*/ 135 h 427"/>
                <a:gd name="T82" fmla="*/ 65 w 794"/>
                <a:gd name="T83" fmla="*/ 131 h 427"/>
                <a:gd name="T84" fmla="*/ 106 w 794"/>
                <a:gd name="T85" fmla="*/ 157 h 427"/>
                <a:gd name="T86" fmla="*/ 159 w 794"/>
                <a:gd name="T87" fmla="*/ 154 h 427"/>
                <a:gd name="T88" fmla="*/ 203 w 794"/>
                <a:gd name="T89" fmla="*/ 143 h 427"/>
                <a:gd name="T90" fmla="*/ 235 w 794"/>
                <a:gd name="T91" fmla="*/ 107 h 427"/>
                <a:gd name="T92" fmla="*/ 325 w 794"/>
                <a:gd name="T93" fmla="*/ 69 h 427"/>
                <a:gd name="T94" fmla="*/ 358 w 794"/>
                <a:gd name="T95" fmla="*/ 81 h 427"/>
                <a:gd name="T96" fmla="*/ 390 w 794"/>
                <a:gd name="T97" fmla="*/ 93 h 427"/>
                <a:gd name="T98" fmla="*/ 427 w 794"/>
                <a:gd name="T99" fmla="*/ 89 h 427"/>
                <a:gd name="T100" fmla="*/ 454 w 794"/>
                <a:gd name="T101" fmla="*/ 87 h 427"/>
                <a:gd name="T102" fmla="*/ 490 w 794"/>
                <a:gd name="T103" fmla="*/ 75 h 427"/>
                <a:gd name="T104" fmla="*/ 516 w 794"/>
                <a:gd name="T105" fmla="*/ 67 h 427"/>
                <a:gd name="T106" fmla="*/ 554 w 794"/>
                <a:gd name="T107" fmla="*/ 51 h 427"/>
                <a:gd name="T108" fmla="*/ 575 w 794"/>
                <a:gd name="T109" fmla="*/ 27 h 427"/>
                <a:gd name="T110" fmla="*/ 606 w 794"/>
                <a:gd name="T111" fmla="*/ 14 h 427"/>
                <a:gd name="T112" fmla="*/ 642 w 794"/>
                <a:gd name="T113" fmla="*/ 9 h 427"/>
                <a:gd name="T114" fmla="*/ 671 w 794"/>
                <a:gd name="T115" fmla="*/ 16 h 427"/>
                <a:gd name="T116" fmla="*/ 674 w 794"/>
                <a:gd name="T117" fmla="*/ 40 h 427"/>
                <a:gd name="T118" fmla="*/ 685 w 794"/>
                <a:gd name="T119" fmla="*/ 59 h 427"/>
                <a:gd name="T120" fmla="*/ 708 w 794"/>
                <a:gd name="T121" fmla="*/ 58 h 427"/>
                <a:gd name="T122" fmla="*/ 727 w 794"/>
                <a:gd name="T123" fmla="*/ 8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4" h="427">
                  <a:moveTo>
                    <a:pt x="727" y="80"/>
                  </a:moveTo>
                  <a:cubicBezTo>
                    <a:pt x="717" y="84"/>
                    <a:pt x="717" y="84"/>
                    <a:pt x="717" y="84"/>
                  </a:cubicBezTo>
                  <a:cubicBezTo>
                    <a:pt x="717" y="86"/>
                    <a:pt x="717" y="86"/>
                    <a:pt x="717" y="86"/>
                  </a:cubicBezTo>
                  <a:cubicBezTo>
                    <a:pt x="723" y="93"/>
                    <a:pt x="723" y="93"/>
                    <a:pt x="723" y="93"/>
                  </a:cubicBezTo>
                  <a:cubicBezTo>
                    <a:pt x="729" y="95"/>
                    <a:pt x="729" y="95"/>
                    <a:pt x="729" y="95"/>
                  </a:cubicBezTo>
                  <a:cubicBezTo>
                    <a:pt x="733" y="105"/>
                    <a:pt x="733" y="105"/>
                    <a:pt x="733" y="105"/>
                  </a:cubicBezTo>
                  <a:cubicBezTo>
                    <a:pt x="742" y="116"/>
                    <a:pt x="742" y="116"/>
                    <a:pt x="742" y="116"/>
                  </a:cubicBezTo>
                  <a:cubicBezTo>
                    <a:pt x="748" y="129"/>
                    <a:pt x="748" y="129"/>
                    <a:pt x="748" y="129"/>
                  </a:cubicBezTo>
                  <a:cubicBezTo>
                    <a:pt x="756" y="130"/>
                    <a:pt x="756" y="130"/>
                    <a:pt x="756" y="130"/>
                  </a:cubicBezTo>
                  <a:cubicBezTo>
                    <a:pt x="758" y="135"/>
                    <a:pt x="756" y="128"/>
                    <a:pt x="756" y="136"/>
                  </a:cubicBezTo>
                  <a:cubicBezTo>
                    <a:pt x="754" y="148"/>
                    <a:pt x="753" y="140"/>
                    <a:pt x="756" y="154"/>
                  </a:cubicBezTo>
                  <a:cubicBezTo>
                    <a:pt x="756" y="158"/>
                    <a:pt x="771" y="156"/>
                    <a:pt x="772" y="156"/>
                  </a:cubicBezTo>
                  <a:cubicBezTo>
                    <a:pt x="771" y="157"/>
                    <a:pt x="777" y="160"/>
                    <a:pt x="775" y="165"/>
                  </a:cubicBezTo>
                  <a:cubicBezTo>
                    <a:pt x="773" y="169"/>
                    <a:pt x="783" y="167"/>
                    <a:pt x="780" y="173"/>
                  </a:cubicBezTo>
                  <a:cubicBezTo>
                    <a:pt x="779" y="175"/>
                    <a:pt x="787" y="173"/>
                    <a:pt x="791" y="175"/>
                  </a:cubicBezTo>
                  <a:cubicBezTo>
                    <a:pt x="794" y="176"/>
                    <a:pt x="794" y="181"/>
                    <a:pt x="793" y="182"/>
                  </a:cubicBezTo>
                  <a:cubicBezTo>
                    <a:pt x="791" y="185"/>
                    <a:pt x="790" y="183"/>
                    <a:pt x="786" y="187"/>
                  </a:cubicBezTo>
                  <a:cubicBezTo>
                    <a:pt x="780" y="191"/>
                    <a:pt x="783" y="194"/>
                    <a:pt x="783" y="195"/>
                  </a:cubicBezTo>
                  <a:cubicBezTo>
                    <a:pt x="782" y="198"/>
                    <a:pt x="780" y="199"/>
                    <a:pt x="779" y="200"/>
                  </a:cubicBezTo>
                  <a:cubicBezTo>
                    <a:pt x="772" y="196"/>
                    <a:pt x="772" y="196"/>
                    <a:pt x="772" y="196"/>
                  </a:cubicBezTo>
                  <a:cubicBezTo>
                    <a:pt x="770" y="188"/>
                    <a:pt x="770" y="188"/>
                    <a:pt x="770" y="188"/>
                  </a:cubicBezTo>
                  <a:cubicBezTo>
                    <a:pt x="761" y="188"/>
                    <a:pt x="761" y="188"/>
                    <a:pt x="761" y="188"/>
                  </a:cubicBezTo>
                  <a:cubicBezTo>
                    <a:pt x="757" y="196"/>
                    <a:pt x="757" y="196"/>
                    <a:pt x="757" y="196"/>
                  </a:cubicBezTo>
                  <a:cubicBezTo>
                    <a:pt x="737" y="198"/>
                    <a:pt x="737" y="198"/>
                    <a:pt x="737" y="198"/>
                  </a:cubicBezTo>
                  <a:cubicBezTo>
                    <a:pt x="730" y="203"/>
                    <a:pt x="726" y="194"/>
                    <a:pt x="722" y="202"/>
                  </a:cubicBezTo>
                  <a:cubicBezTo>
                    <a:pt x="713" y="203"/>
                    <a:pt x="721" y="205"/>
                    <a:pt x="712" y="204"/>
                  </a:cubicBezTo>
                  <a:cubicBezTo>
                    <a:pt x="710" y="204"/>
                    <a:pt x="711" y="216"/>
                    <a:pt x="706" y="219"/>
                  </a:cubicBezTo>
                  <a:cubicBezTo>
                    <a:pt x="703" y="220"/>
                    <a:pt x="703" y="222"/>
                    <a:pt x="699" y="222"/>
                  </a:cubicBezTo>
                  <a:cubicBezTo>
                    <a:pt x="693" y="221"/>
                    <a:pt x="697" y="217"/>
                    <a:pt x="696" y="217"/>
                  </a:cubicBezTo>
                  <a:cubicBezTo>
                    <a:pt x="690" y="216"/>
                    <a:pt x="690" y="216"/>
                    <a:pt x="690" y="216"/>
                  </a:cubicBezTo>
                  <a:cubicBezTo>
                    <a:pt x="685" y="228"/>
                    <a:pt x="685" y="228"/>
                    <a:pt x="685" y="228"/>
                  </a:cubicBezTo>
                  <a:cubicBezTo>
                    <a:pt x="670" y="234"/>
                    <a:pt x="670" y="234"/>
                    <a:pt x="670" y="234"/>
                  </a:cubicBezTo>
                  <a:cubicBezTo>
                    <a:pt x="659" y="240"/>
                    <a:pt x="659" y="240"/>
                    <a:pt x="659" y="240"/>
                  </a:cubicBezTo>
                  <a:cubicBezTo>
                    <a:pt x="638" y="246"/>
                    <a:pt x="638" y="246"/>
                    <a:pt x="638" y="246"/>
                  </a:cubicBezTo>
                  <a:cubicBezTo>
                    <a:pt x="627" y="256"/>
                    <a:pt x="627" y="256"/>
                    <a:pt x="627" y="256"/>
                  </a:cubicBezTo>
                  <a:cubicBezTo>
                    <a:pt x="610" y="261"/>
                    <a:pt x="625" y="261"/>
                    <a:pt x="609" y="276"/>
                  </a:cubicBezTo>
                  <a:cubicBezTo>
                    <a:pt x="598" y="287"/>
                    <a:pt x="580" y="290"/>
                    <a:pt x="564" y="295"/>
                  </a:cubicBezTo>
                  <a:cubicBezTo>
                    <a:pt x="551" y="288"/>
                    <a:pt x="551" y="288"/>
                    <a:pt x="551" y="288"/>
                  </a:cubicBezTo>
                  <a:cubicBezTo>
                    <a:pt x="551" y="288"/>
                    <a:pt x="545" y="290"/>
                    <a:pt x="542" y="290"/>
                  </a:cubicBezTo>
                  <a:cubicBezTo>
                    <a:pt x="539" y="291"/>
                    <a:pt x="529" y="302"/>
                    <a:pt x="529" y="302"/>
                  </a:cubicBezTo>
                  <a:cubicBezTo>
                    <a:pt x="516" y="314"/>
                    <a:pt x="516" y="314"/>
                    <a:pt x="516" y="314"/>
                  </a:cubicBezTo>
                  <a:cubicBezTo>
                    <a:pt x="511" y="317"/>
                    <a:pt x="505" y="320"/>
                    <a:pt x="498" y="320"/>
                  </a:cubicBezTo>
                  <a:cubicBezTo>
                    <a:pt x="489" y="314"/>
                    <a:pt x="489" y="314"/>
                    <a:pt x="489" y="314"/>
                  </a:cubicBezTo>
                  <a:cubicBezTo>
                    <a:pt x="480" y="314"/>
                    <a:pt x="476" y="319"/>
                    <a:pt x="481" y="326"/>
                  </a:cubicBezTo>
                  <a:cubicBezTo>
                    <a:pt x="483" y="329"/>
                    <a:pt x="481" y="331"/>
                    <a:pt x="482" y="334"/>
                  </a:cubicBezTo>
                  <a:cubicBezTo>
                    <a:pt x="482" y="339"/>
                    <a:pt x="491" y="341"/>
                    <a:pt x="490" y="345"/>
                  </a:cubicBezTo>
                  <a:cubicBezTo>
                    <a:pt x="489" y="347"/>
                    <a:pt x="484" y="347"/>
                    <a:pt x="480" y="350"/>
                  </a:cubicBezTo>
                  <a:cubicBezTo>
                    <a:pt x="477" y="352"/>
                    <a:pt x="483" y="363"/>
                    <a:pt x="481" y="363"/>
                  </a:cubicBezTo>
                  <a:cubicBezTo>
                    <a:pt x="481" y="363"/>
                    <a:pt x="476" y="375"/>
                    <a:pt x="472" y="373"/>
                  </a:cubicBezTo>
                  <a:cubicBezTo>
                    <a:pt x="470" y="371"/>
                    <a:pt x="467" y="368"/>
                    <a:pt x="465" y="364"/>
                  </a:cubicBezTo>
                  <a:cubicBezTo>
                    <a:pt x="463" y="361"/>
                    <a:pt x="456" y="358"/>
                    <a:pt x="455" y="354"/>
                  </a:cubicBezTo>
                  <a:cubicBezTo>
                    <a:pt x="452" y="350"/>
                    <a:pt x="465" y="334"/>
                    <a:pt x="464" y="333"/>
                  </a:cubicBezTo>
                  <a:cubicBezTo>
                    <a:pt x="465" y="330"/>
                    <a:pt x="465" y="330"/>
                    <a:pt x="463" y="324"/>
                  </a:cubicBezTo>
                  <a:cubicBezTo>
                    <a:pt x="463" y="321"/>
                    <a:pt x="454" y="320"/>
                    <a:pt x="452" y="317"/>
                  </a:cubicBezTo>
                  <a:cubicBezTo>
                    <a:pt x="446" y="328"/>
                    <a:pt x="446" y="328"/>
                    <a:pt x="446" y="328"/>
                  </a:cubicBezTo>
                  <a:cubicBezTo>
                    <a:pt x="438" y="333"/>
                    <a:pt x="438" y="333"/>
                    <a:pt x="438" y="333"/>
                  </a:cubicBezTo>
                  <a:cubicBezTo>
                    <a:pt x="430" y="334"/>
                    <a:pt x="443" y="343"/>
                    <a:pt x="437" y="342"/>
                  </a:cubicBezTo>
                  <a:cubicBezTo>
                    <a:pt x="436" y="341"/>
                    <a:pt x="429" y="347"/>
                    <a:pt x="423" y="344"/>
                  </a:cubicBezTo>
                  <a:cubicBezTo>
                    <a:pt x="416" y="340"/>
                    <a:pt x="407" y="339"/>
                    <a:pt x="404" y="339"/>
                  </a:cubicBezTo>
                  <a:cubicBezTo>
                    <a:pt x="395" y="343"/>
                    <a:pt x="395" y="343"/>
                    <a:pt x="395" y="343"/>
                  </a:cubicBezTo>
                  <a:cubicBezTo>
                    <a:pt x="392" y="348"/>
                    <a:pt x="391" y="354"/>
                    <a:pt x="389" y="357"/>
                  </a:cubicBezTo>
                  <a:cubicBezTo>
                    <a:pt x="381" y="368"/>
                    <a:pt x="381" y="368"/>
                    <a:pt x="381" y="368"/>
                  </a:cubicBezTo>
                  <a:cubicBezTo>
                    <a:pt x="370" y="372"/>
                    <a:pt x="379" y="375"/>
                    <a:pt x="374" y="377"/>
                  </a:cubicBezTo>
                  <a:cubicBezTo>
                    <a:pt x="372" y="378"/>
                    <a:pt x="369" y="385"/>
                    <a:pt x="362" y="387"/>
                  </a:cubicBezTo>
                  <a:cubicBezTo>
                    <a:pt x="358" y="388"/>
                    <a:pt x="352" y="393"/>
                    <a:pt x="347" y="393"/>
                  </a:cubicBezTo>
                  <a:cubicBezTo>
                    <a:pt x="345" y="393"/>
                    <a:pt x="334" y="401"/>
                    <a:pt x="333" y="403"/>
                  </a:cubicBezTo>
                  <a:cubicBezTo>
                    <a:pt x="325" y="401"/>
                    <a:pt x="303" y="395"/>
                    <a:pt x="301" y="387"/>
                  </a:cubicBezTo>
                  <a:cubicBezTo>
                    <a:pt x="299" y="380"/>
                    <a:pt x="292" y="390"/>
                    <a:pt x="286" y="383"/>
                  </a:cubicBezTo>
                  <a:cubicBezTo>
                    <a:pt x="271" y="378"/>
                    <a:pt x="271" y="378"/>
                    <a:pt x="271" y="378"/>
                  </a:cubicBezTo>
                  <a:cubicBezTo>
                    <a:pt x="261" y="378"/>
                    <a:pt x="261" y="378"/>
                    <a:pt x="261" y="378"/>
                  </a:cubicBezTo>
                  <a:cubicBezTo>
                    <a:pt x="257" y="378"/>
                    <a:pt x="239" y="380"/>
                    <a:pt x="235" y="382"/>
                  </a:cubicBezTo>
                  <a:cubicBezTo>
                    <a:pt x="238" y="393"/>
                    <a:pt x="237" y="385"/>
                    <a:pt x="237" y="398"/>
                  </a:cubicBezTo>
                  <a:cubicBezTo>
                    <a:pt x="231" y="399"/>
                    <a:pt x="238" y="412"/>
                    <a:pt x="233" y="416"/>
                  </a:cubicBezTo>
                  <a:cubicBezTo>
                    <a:pt x="216" y="420"/>
                    <a:pt x="216" y="420"/>
                    <a:pt x="216" y="420"/>
                  </a:cubicBezTo>
                  <a:cubicBezTo>
                    <a:pt x="206" y="426"/>
                    <a:pt x="206" y="426"/>
                    <a:pt x="206" y="426"/>
                  </a:cubicBezTo>
                  <a:cubicBezTo>
                    <a:pt x="188" y="426"/>
                    <a:pt x="188" y="426"/>
                    <a:pt x="188" y="426"/>
                  </a:cubicBezTo>
                  <a:cubicBezTo>
                    <a:pt x="188" y="427"/>
                    <a:pt x="179" y="421"/>
                    <a:pt x="178" y="417"/>
                  </a:cubicBezTo>
                  <a:cubicBezTo>
                    <a:pt x="173" y="404"/>
                    <a:pt x="176" y="406"/>
                    <a:pt x="172" y="404"/>
                  </a:cubicBezTo>
                  <a:cubicBezTo>
                    <a:pt x="165" y="402"/>
                    <a:pt x="165" y="405"/>
                    <a:pt x="163" y="404"/>
                  </a:cubicBezTo>
                  <a:cubicBezTo>
                    <a:pt x="163" y="403"/>
                    <a:pt x="159" y="404"/>
                    <a:pt x="153" y="409"/>
                  </a:cubicBezTo>
                  <a:cubicBezTo>
                    <a:pt x="151" y="412"/>
                    <a:pt x="147" y="420"/>
                    <a:pt x="145" y="421"/>
                  </a:cubicBezTo>
                  <a:cubicBezTo>
                    <a:pt x="143" y="423"/>
                    <a:pt x="143" y="416"/>
                    <a:pt x="141" y="417"/>
                  </a:cubicBezTo>
                  <a:cubicBezTo>
                    <a:pt x="137" y="419"/>
                    <a:pt x="138" y="413"/>
                    <a:pt x="130" y="418"/>
                  </a:cubicBezTo>
                  <a:cubicBezTo>
                    <a:pt x="127" y="420"/>
                    <a:pt x="117" y="417"/>
                    <a:pt x="129" y="413"/>
                  </a:cubicBezTo>
                  <a:cubicBezTo>
                    <a:pt x="131" y="413"/>
                    <a:pt x="147" y="401"/>
                    <a:pt x="147" y="400"/>
                  </a:cubicBezTo>
                  <a:cubicBezTo>
                    <a:pt x="148" y="398"/>
                    <a:pt x="137" y="393"/>
                    <a:pt x="136" y="393"/>
                  </a:cubicBezTo>
                  <a:cubicBezTo>
                    <a:pt x="135" y="393"/>
                    <a:pt x="130" y="401"/>
                    <a:pt x="125" y="403"/>
                  </a:cubicBezTo>
                  <a:cubicBezTo>
                    <a:pt x="117" y="405"/>
                    <a:pt x="117" y="406"/>
                    <a:pt x="113" y="407"/>
                  </a:cubicBezTo>
                  <a:cubicBezTo>
                    <a:pt x="110" y="408"/>
                    <a:pt x="109" y="404"/>
                    <a:pt x="107" y="405"/>
                  </a:cubicBezTo>
                  <a:cubicBezTo>
                    <a:pt x="104" y="406"/>
                    <a:pt x="104" y="408"/>
                    <a:pt x="102" y="408"/>
                  </a:cubicBezTo>
                  <a:cubicBezTo>
                    <a:pt x="97" y="408"/>
                    <a:pt x="100" y="401"/>
                    <a:pt x="100" y="401"/>
                  </a:cubicBezTo>
                  <a:cubicBezTo>
                    <a:pt x="104" y="399"/>
                    <a:pt x="103" y="401"/>
                    <a:pt x="109" y="399"/>
                  </a:cubicBezTo>
                  <a:cubicBezTo>
                    <a:pt x="111" y="398"/>
                    <a:pt x="117" y="396"/>
                    <a:pt x="117" y="393"/>
                  </a:cubicBezTo>
                  <a:cubicBezTo>
                    <a:pt x="114" y="382"/>
                    <a:pt x="109" y="392"/>
                    <a:pt x="107" y="388"/>
                  </a:cubicBezTo>
                  <a:cubicBezTo>
                    <a:pt x="105" y="384"/>
                    <a:pt x="102" y="386"/>
                    <a:pt x="101" y="384"/>
                  </a:cubicBezTo>
                  <a:cubicBezTo>
                    <a:pt x="99" y="379"/>
                    <a:pt x="99" y="398"/>
                    <a:pt x="95" y="384"/>
                  </a:cubicBezTo>
                  <a:cubicBezTo>
                    <a:pt x="93" y="377"/>
                    <a:pt x="98" y="377"/>
                    <a:pt x="87" y="374"/>
                  </a:cubicBezTo>
                  <a:cubicBezTo>
                    <a:pt x="87" y="374"/>
                    <a:pt x="85" y="373"/>
                    <a:pt x="84" y="373"/>
                  </a:cubicBezTo>
                  <a:cubicBezTo>
                    <a:pt x="84" y="372"/>
                    <a:pt x="85" y="371"/>
                    <a:pt x="85" y="371"/>
                  </a:cubicBezTo>
                  <a:cubicBezTo>
                    <a:pt x="85" y="371"/>
                    <a:pt x="82" y="368"/>
                    <a:pt x="81" y="368"/>
                  </a:cubicBezTo>
                  <a:cubicBezTo>
                    <a:pt x="81" y="368"/>
                    <a:pt x="78" y="370"/>
                    <a:pt x="78" y="370"/>
                  </a:cubicBezTo>
                  <a:cubicBezTo>
                    <a:pt x="78" y="370"/>
                    <a:pt x="77" y="370"/>
                    <a:pt x="76" y="370"/>
                  </a:cubicBezTo>
                  <a:cubicBezTo>
                    <a:pt x="76" y="369"/>
                    <a:pt x="79" y="369"/>
                    <a:pt x="83" y="367"/>
                  </a:cubicBezTo>
                  <a:cubicBezTo>
                    <a:pt x="85" y="367"/>
                    <a:pt x="86" y="370"/>
                    <a:pt x="88" y="370"/>
                  </a:cubicBezTo>
                  <a:cubicBezTo>
                    <a:pt x="90" y="371"/>
                    <a:pt x="94" y="370"/>
                    <a:pt x="94" y="369"/>
                  </a:cubicBezTo>
                  <a:cubicBezTo>
                    <a:pt x="95" y="368"/>
                    <a:pt x="90" y="365"/>
                    <a:pt x="91" y="360"/>
                  </a:cubicBezTo>
                  <a:cubicBezTo>
                    <a:pt x="91" y="358"/>
                    <a:pt x="93" y="358"/>
                    <a:pt x="91" y="357"/>
                  </a:cubicBezTo>
                  <a:cubicBezTo>
                    <a:pt x="89" y="356"/>
                    <a:pt x="89" y="355"/>
                    <a:pt x="89" y="355"/>
                  </a:cubicBezTo>
                  <a:cubicBezTo>
                    <a:pt x="76" y="354"/>
                    <a:pt x="76" y="354"/>
                    <a:pt x="76" y="354"/>
                  </a:cubicBezTo>
                  <a:cubicBezTo>
                    <a:pt x="76" y="354"/>
                    <a:pt x="76" y="354"/>
                    <a:pt x="74" y="353"/>
                  </a:cubicBezTo>
                  <a:cubicBezTo>
                    <a:pt x="72" y="352"/>
                    <a:pt x="70" y="351"/>
                    <a:pt x="70" y="351"/>
                  </a:cubicBezTo>
                  <a:cubicBezTo>
                    <a:pt x="66" y="348"/>
                    <a:pt x="66" y="348"/>
                    <a:pt x="66" y="348"/>
                  </a:cubicBezTo>
                  <a:cubicBezTo>
                    <a:pt x="66" y="348"/>
                    <a:pt x="62" y="349"/>
                    <a:pt x="61" y="349"/>
                  </a:cubicBezTo>
                  <a:cubicBezTo>
                    <a:pt x="61" y="349"/>
                    <a:pt x="62" y="353"/>
                    <a:pt x="62" y="353"/>
                  </a:cubicBezTo>
                  <a:cubicBezTo>
                    <a:pt x="61" y="354"/>
                    <a:pt x="61" y="358"/>
                    <a:pt x="57" y="355"/>
                  </a:cubicBezTo>
                  <a:cubicBezTo>
                    <a:pt x="56" y="354"/>
                    <a:pt x="53" y="351"/>
                    <a:pt x="52" y="351"/>
                  </a:cubicBezTo>
                  <a:cubicBezTo>
                    <a:pt x="51" y="352"/>
                    <a:pt x="47" y="351"/>
                    <a:pt x="47" y="350"/>
                  </a:cubicBezTo>
                  <a:cubicBezTo>
                    <a:pt x="46" y="349"/>
                    <a:pt x="43" y="348"/>
                    <a:pt x="43" y="348"/>
                  </a:cubicBezTo>
                  <a:cubicBezTo>
                    <a:pt x="43" y="348"/>
                    <a:pt x="46" y="344"/>
                    <a:pt x="45" y="343"/>
                  </a:cubicBezTo>
                  <a:cubicBezTo>
                    <a:pt x="44" y="343"/>
                    <a:pt x="50" y="345"/>
                    <a:pt x="50" y="345"/>
                  </a:cubicBezTo>
                  <a:cubicBezTo>
                    <a:pt x="50" y="345"/>
                    <a:pt x="50" y="340"/>
                    <a:pt x="51" y="340"/>
                  </a:cubicBezTo>
                  <a:cubicBezTo>
                    <a:pt x="52" y="339"/>
                    <a:pt x="49" y="339"/>
                    <a:pt x="48" y="338"/>
                  </a:cubicBezTo>
                  <a:cubicBezTo>
                    <a:pt x="47" y="337"/>
                    <a:pt x="46" y="334"/>
                    <a:pt x="46" y="334"/>
                  </a:cubicBezTo>
                  <a:cubicBezTo>
                    <a:pt x="46" y="334"/>
                    <a:pt x="44" y="333"/>
                    <a:pt x="44" y="332"/>
                  </a:cubicBezTo>
                  <a:cubicBezTo>
                    <a:pt x="43" y="328"/>
                    <a:pt x="46" y="325"/>
                    <a:pt x="47" y="325"/>
                  </a:cubicBezTo>
                  <a:cubicBezTo>
                    <a:pt x="48" y="326"/>
                    <a:pt x="48" y="326"/>
                    <a:pt x="49" y="326"/>
                  </a:cubicBezTo>
                  <a:cubicBezTo>
                    <a:pt x="51" y="327"/>
                    <a:pt x="51" y="327"/>
                    <a:pt x="51" y="327"/>
                  </a:cubicBezTo>
                  <a:cubicBezTo>
                    <a:pt x="51" y="327"/>
                    <a:pt x="53" y="330"/>
                    <a:pt x="53" y="330"/>
                  </a:cubicBezTo>
                  <a:cubicBezTo>
                    <a:pt x="54" y="330"/>
                    <a:pt x="57" y="333"/>
                    <a:pt x="57" y="333"/>
                  </a:cubicBezTo>
                  <a:cubicBezTo>
                    <a:pt x="57" y="333"/>
                    <a:pt x="59" y="337"/>
                    <a:pt x="60" y="338"/>
                  </a:cubicBezTo>
                  <a:cubicBezTo>
                    <a:pt x="61" y="338"/>
                    <a:pt x="61" y="336"/>
                    <a:pt x="63" y="336"/>
                  </a:cubicBezTo>
                  <a:cubicBezTo>
                    <a:pt x="65" y="337"/>
                    <a:pt x="67" y="339"/>
                    <a:pt x="68" y="338"/>
                  </a:cubicBezTo>
                  <a:cubicBezTo>
                    <a:pt x="69" y="338"/>
                    <a:pt x="70" y="333"/>
                    <a:pt x="70" y="333"/>
                  </a:cubicBezTo>
                  <a:cubicBezTo>
                    <a:pt x="70" y="333"/>
                    <a:pt x="64" y="329"/>
                    <a:pt x="63" y="329"/>
                  </a:cubicBezTo>
                  <a:cubicBezTo>
                    <a:pt x="63" y="328"/>
                    <a:pt x="61" y="327"/>
                    <a:pt x="61" y="326"/>
                  </a:cubicBezTo>
                  <a:cubicBezTo>
                    <a:pt x="60" y="326"/>
                    <a:pt x="58" y="325"/>
                    <a:pt x="58" y="325"/>
                  </a:cubicBezTo>
                  <a:cubicBezTo>
                    <a:pt x="58" y="325"/>
                    <a:pt x="57" y="322"/>
                    <a:pt x="57" y="322"/>
                  </a:cubicBezTo>
                  <a:cubicBezTo>
                    <a:pt x="56" y="321"/>
                    <a:pt x="57" y="319"/>
                    <a:pt x="57" y="319"/>
                  </a:cubicBezTo>
                  <a:cubicBezTo>
                    <a:pt x="58" y="318"/>
                    <a:pt x="60" y="317"/>
                    <a:pt x="61" y="317"/>
                  </a:cubicBezTo>
                  <a:cubicBezTo>
                    <a:pt x="62" y="317"/>
                    <a:pt x="65" y="316"/>
                    <a:pt x="65" y="316"/>
                  </a:cubicBezTo>
                  <a:cubicBezTo>
                    <a:pt x="66" y="311"/>
                    <a:pt x="66" y="311"/>
                    <a:pt x="66" y="311"/>
                  </a:cubicBezTo>
                  <a:cubicBezTo>
                    <a:pt x="66" y="311"/>
                    <a:pt x="68" y="307"/>
                    <a:pt x="68" y="307"/>
                  </a:cubicBezTo>
                  <a:cubicBezTo>
                    <a:pt x="67" y="307"/>
                    <a:pt x="60" y="310"/>
                    <a:pt x="60" y="309"/>
                  </a:cubicBezTo>
                  <a:cubicBezTo>
                    <a:pt x="59" y="309"/>
                    <a:pt x="57" y="309"/>
                    <a:pt x="57" y="308"/>
                  </a:cubicBezTo>
                  <a:cubicBezTo>
                    <a:pt x="56" y="307"/>
                    <a:pt x="56" y="305"/>
                    <a:pt x="56" y="304"/>
                  </a:cubicBezTo>
                  <a:cubicBezTo>
                    <a:pt x="56" y="303"/>
                    <a:pt x="57" y="301"/>
                    <a:pt x="57" y="301"/>
                  </a:cubicBezTo>
                  <a:cubicBezTo>
                    <a:pt x="57" y="301"/>
                    <a:pt x="56" y="299"/>
                    <a:pt x="55" y="299"/>
                  </a:cubicBezTo>
                  <a:cubicBezTo>
                    <a:pt x="55" y="298"/>
                    <a:pt x="54" y="296"/>
                    <a:pt x="54" y="296"/>
                  </a:cubicBezTo>
                  <a:cubicBezTo>
                    <a:pt x="54" y="296"/>
                    <a:pt x="47" y="292"/>
                    <a:pt x="47" y="292"/>
                  </a:cubicBezTo>
                  <a:cubicBezTo>
                    <a:pt x="47" y="291"/>
                    <a:pt x="47" y="288"/>
                    <a:pt x="48" y="288"/>
                  </a:cubicBezTo>
                  <a:cubicBezTo>
                    <a:pt x="48" y="287"/>
                    <a:pt x="47" y="285"/>
                    <a:pt x="49" y="283"/>
                  </a:cubicBezTo>
                  <a:cubicBezTo>
                    <a:pt x="52" y="281"/>
                    <a:pt x="54" y="275"/>
                    <a:pt x="54" y="275"/>
                  </a:cubicBezTo>
                  <a:cubicBezTo>
                    <a:pt x="54" y="275"/>
                    <a:pt x="47" y="274"/>
                    <a:pt x="47" y="274"/>
                  </a:cubicBezTo>
                  <a:cubicBezTo>
                    <a:pt x="46" y="274"/>
                    <a:pt x="43" y="278"/>
                    <a:pt x="43" y="278"/>
                  </a:cubicBezTo>
                  <a:cubicBezTo>
                    <a:pt x="43" y="278"/>
                    <a:pt x="39" y="279"/>
                    <a:pt x="39" y="280"/>
                  </a:cubicBezTo>
                  <a:cubicBezTo>
                    <a:pt x="38" y="280"/>
                    <a:pt x="33" y="281"/>
                    <a:pt x="33" y="282"/>
                  </a:cubicBezTo>
                  <a:cubicBezTo>
                    <a:pt x="32" y="282"/>
                    <a:pt x="30" y="284"/>
                    <a:pt x="29" y="284"/>
                  </a:cubicBezTo>
                  <a:cubicBezTo>
                    <a:pt x="28" y="285"/>
                    <a:pt x="24" y="287"/>
                    <a:pt x="24" y="287"/>
                  </a:cubicBezTo>
                  <a:cubicBezTo>
                    <a:pt x="24" y="287"/>
                    <a:pt x="20" y="287"/>
                    <a:pt x="20" y="287"/>
                  </a:cubicBezTo>
                  <a:cubicBezTo>
                    <a:pt x="20" y="286"/>
                    <a:pt x="20" y="279"/>
                    <a:pt x="20" y="279"/>
                  </a:cubicBezTo>
                  <a:cubicBezTo>
                    <a:pt x="20" y="279"/>
                    <a:pt x="22" y="278"/>
                    <a:pt x="22" y="277"/>
                  </a:cubicBezTo>
                  <a:cubicBezTo>
                    <a:pt x="22" y="277"/>
                    <a:pt x="21" y="273"/>
                    <a:pt x="20" y="272"/>
                  </a:cubicBezTo>
                  <a:cubicBezTo>
                    <a:pt x="20" y="272"/>
                    <a:pt x="20" y="267"/>
                    <a:pt x="20" y="266"/>
                  </a:cubicBezTo>
                  <a:cubicBezTo>
                    <a:pt x="20" y="264"/>
                    <a:pt x="19" y="261"/>
                    <a:pt x="19" y="261"/>
                  </a:cubicBezTo>
                  <a:cubicBezTo>
                    <a:pt x="18" y="256"/>
                    <a:pt x="18" y="256"/>
                    <a:pt x="18" y="256"/>
                  </a:cubicBezTo>
                  <a:cubicBezTo>
                    <a:pt x="19" y="252"/>
                    <a:pt x="19" y="252"/>
                    <a:pt x="19" y="252"/>
                  </a:cubicBezTo>
                  <a:cubicBezTo>
                    <a:pt x="20" y="250"/>
                    <a:pt x="20" y="250"/>
                    <a:pt x="20" y="250"/>
                  </a:cubicBezTo>
                  <a:cubicBezTo>
                    <a:pt x="20" y="250"/>
                    <a:pt x="22" y="246"/>
                    <a:pt x="22" y="246"/>
                  </a:cubicBezTo>
                  <a:cubicBezTo>
                    <a:pt x="22" y="245"/>
                    <a:pt x="24" y="241"/>
                    <a:pt x="24" y="241"/>
                  </a:cubicBezTo>
                  <a:cubicBezTo>
                    <a:pt x="25" y="240"/>
                    <a:pt x="31" y="234"/>
                    <a:pt x="31" y="234"/>
                  </a:cubicBezTo>
                  <a:cubicBezTo>
                    <a:pt x="34" y="230"/>
                    <a:pt x="34" y="230"/>
                    <a:pt x="34" y="230"/>
                  </a:cubicBezTo>
                  <a:cubicBezTo>
                    <a:pt x="34" y="230"/>
                    <a:pt x="38" y="230"/>
                    <a:pt x="39" y="230"/>
                  </a:cubicBezTo>
                  <a:cubicBezTo>
                    <a:pt x="39" y="230"/>
                    <a:pt x="43" y="227"/>
                    <a:pt x="43" y="227"/>
                  </a:cubicBezTo>
                  <a:cubicBezTo>
                    <a:pt x="44" y="225"/>
                    <a:pt x="44" y="225"/>
                    <a:pt x="44" y="225"/>
                  </a:cubicBezTo>
                  <a:cubicBezTo>
                    <a:pt x="47" y="225"/>
                    <a:pt x="47" y="225"/>
                    <a:pt x="47" y="225"/>
                  </a:cubicBezTo>
                  <a:cubicBezTo>
                    <a:pt x="47" y="225"/>
                    <a:pt x="49" y="223"/>
                    <a:pt x="50" y="223"/>
                  </a:cubicBezTo>
                  <a:cubicBezTo>
                    <a:pt x="50" y="223"/>
                    <a:pt x="52" y="223"/>
                    <a:pt x="54" y="223"/>
                  </a:cubicBezTo>
                  <a:cubicBezTo>
                    <a:pt x="56" y="223"/>
                    <a:pt x="57" y="222"/>
                    <a:pt x="58" y="222"/>
                  </a:cubicBezTo>
                  <a:cubicBezTo>
                    <a:pt x="58" y="223"/>
                    <a:pt x="62" y="227"/>
                    <a:pt x="62" y="227"/>
                  </a:cubicBezTo>
                  <a:cubicBezTo>
                    <a:pt x="74" y="225"/>
                    <a:pt x="74" y="225"/>
                    <a:pt x="74" y="225"/>
                  </a:cubicBezTo>
                  <a:cubicBezTo>
                    <a:pt x="79" y="223"/>
                    <a:pt x="79" y="223"/>
                    <a:pt x="79" y="223"/>
                  </a:cubicBezTo>
                  <a:cubicBezTo>
                    <a:pt x="79" y="223"/>
                    <a:pt x="79" y="220"/>
                    <a:pt x="79" y="220"/>
                  </a:cubicBezTo>
                  <a:cubicBezTo>
                    <a:pt x="78" y="219"/>
                    <a:pt x="73" y="218"/>
                    <a:pt x="73" y="218"/>
                  </a:cubicBezTo>
                  <a:cubicBezTo>
                    <a:pt x="73" y="218"/>
                    <a:pt x="72" y="218"/>
                    <a:pt x="73" y="218"/>
                  </a:cubicBezTo>
                  <a:cubicBezTo>
                    <a:pt x="73" y="217"/>
                    <a:pt x="75" y="213"/>
                    <a:pt x="75" y="213"/>
                  </a:cubicBezTo>
                  <a:cubicBezTo>
                    <a:pt x="76" y="213"/>
                    <a:pt x="77" y="213"/>
                    <a:pt x="79" y="213"/>
                  </a:cubicBezTo>
                  <a:cubicBezTo>
                    <a:pt x="81" y="213"/>
                    <a:pt x="85" y="213"/>
                    <a:pt x="85" y="213"/>
                  </a:cubicBezTo>
                  <a:cubicBezTo>
                    <a:pt x="85" y="213"/>
                    <a:pt x="87" y="215"/>
                    <a:pt x="85" y="216"/>
                  </a:cubicBezTo>
                  <a:cubicBezTo>
                    <a:pt x="84" y="217"/>
                    <a:pt x="83" y="217"/>
                    <a:pt x="83" y="218"/>
                  </a:cubicBezTo>
                  <a:cubicBezTo>
                    <a:pt x="83" y="218"/>
                    <a:pt x="83" y="220"/>
                    <a:pt x="84" y="220"/>
                  </a:cubicBezTo>
                  <a:cubicBezTo>
                    <a:pt x="84" y="220"/>
                    <a:pt x="89" y="219"/>
                    <a:pt x="89" y="219"/>
                  </a:cubicBezTo>
                  <a:cubicBezTo>
                    <a:pt x="89" y="219"/>
                    <a:pt x="90" y="217"/>
                    <a:pt x="92" y="217"/>
                  </a:cubicBezTo>
                  <a:cubicBezTo>
                    <a:pt x="93" y="216"/>
                    <a:pt x="96" y="215"/>
                    <a:pt x="96" y="215"/>
                  </a:cubicBezTo>
                  <a:cubicBezTo>
                    <a:pt x="106" y="214"/>
                    <a:pt x="106" y="214"/>
                    <a:pt x="106" y="214"/>
                  </a:cubicBezTo>
                  <a:cubicBezTo>
                    <a:pt x="113" y="212"/>
                    <a:pt x="113" y="212"/>
                    <a:pt x="113" y="212"/>
                  </a:cubicBezTo>
                  <a:cubicBezTo>
                    <a:pt x="113" y="212"/>
                    <a:pt x="121" y="207"/>
                    <a:pt x="123" y="207"/>
                  </a:cubicBezTo>
                  <a:cubicBezTo>
                    <a:pt x="126" y="208"/>
                    <a:pt x="128" y="208"/>
                    <a:pt x="129" y="207"/>
                  </a:cubicBezTo>
                  <a:cubicBezTo>
                    <a:pt x="130" y="206"/>
                    <a:pt x="132" y="203"/>
                    <a:pt x="132" y="203"/>
                  </a:cubicBezTo>
                  <a:cubicBezTo>
                    <a:pt x="130" y="202"/>
                    <a:pt x="130" y="202"/>
                    <a:pt x="130" y="202"/>
                  </a:cubicBezTo>
                  <a:cubicBezTo>
                    <a:pt x="125" y="202"/>
                    <a:pt x="125" y="202"/>
                    <a:pt x="125" y="202"/>
                  </a:cubicBezTo>
                  <a:cubicBezTo>
                    <a:pt x="125" y="202"/>
                    <a:pt x="120" y="203"/>
                    <a:pt x="120" y="203"/>
                  </a:cubicBezTo>
                  <a:cubicBezTo>
                    <a:pt x="119" y="202"/>
                    <a:pt x="116" y="202"/>
                    <a:pt x="117" y="201"/>
                  </a:cubicBezTo>
                  <a:cubicBezTo>
                    <a:pt x="118" y="199"/>
                    <a:pt x="118" y="199"/>
                    <a:pt x="120" y="197"/>
                  </a:cubicBezTo>
                  <a:cubicBezTo>
                    <a:pt x="121" y="196"/>
                    <a:pt x="122" y="195"/>
                    <a:pt x="123" y="194"/>
                  </a:cubicBezTo>
                  <a:cubicBezTo>
                    <a:pt x="125" y="194"/>
                    <a:pt x="125" y="193"/>
                    <a:pt x="127" y="192"/>
                  </a:cubicBezTo>
                  <a:cubicBezTo>
                    <a:pt x="129" y="191"/>
                    <a:pt x="129" y="191"/>
                    <a:pt x="133" y="189"/>
                  </a:cubicBezTo>
                  <a:cubicBezTo>
                    <a:pt x="137" y="188"/>
                    <a:pt x="145" y="182"/>
                    <a:pt x="146" y="182"/>
                  </a:cubicBezTo>
                  <a:cubicBezTo>
                    <a:pt x="147" y="182"/>
                    <a:pt x="148" y="183"/>
                    <a:pt x="152" y="181"/>
                  </a:cubicBezTo>
                  <a:cubicBezTo>
                    <a:pt x="157" y="180"/>
                    <a:pt x="160" y="177"/>
                    <a:pt x="159" y="177"/>
                  </a:cubicBezTo>
                  <a:cubicBezTo>
                    <a:pt x="158" y="177"/>
                    <a:pt x="156" y="176"/>
                    <a:pt x="154" y="177"/>
                  </a:cubicBezTo>
                  <a:cubicBezTo>
                    <a:pt x="151" y="178"/>
                    <a:pt x="153" y="176"/>
                    <a:pt x="149" y="178"/>
                  </a:cubicBezTo>
                  <a:cubicBezTo>
                    <a:pt x="144" y="181"/>
                    <a:pt x="137" y="183"/>
                    <a:pt x="135" y="183"/>
                  </a:cubicBezTo>
                  <a:cubicBezTo>
                    <a:pt x="133" y="182"/>
                    <a:pt x="131" y="181"/>
                    <a:pt x="129" y="179"/>
                  </a:cubicBezTo>
                  <a:cubicBezTo>
                    <a:pt x="126" y="177"/>
                    <a:pt x="120" y="177"/>
                    <a:pt x="120" y="176"/>
                  </a:cubicBezTo>
                  <a:cubicBezTo>
                    <a:pt x="119" y="176"/>
                    <a:pt x="111" y="179"/>
                    <a:pt x="111" y="179"/>
                  </a:cubicBezTo>
                  <a:cubicBezTo>
                    <a:pt x="111" y="179"/>
                    <a:pt x="100" y="180"/>
                    <a:pt x="97" y="180"/>
                  </a:cubicBezTo>
                  <a:cubicBezTo>
                    <a:pt x="95" y="180"/>
                    <a:pt x="89" y="179"/>
                    <a:pt x="88" y="179"/>
                  </a:cubicBezTo>
                  <a:cubicBezTo>
                    <a:pt x="88" y="179"/>
                    <a:pt x="82" y="181"/>
                    <a:pt x="82" y="181"/>
                  </a:cubicBezTo>
                  <a:cubicBezTo>
                    <a:pt x="81" y="181"/>
                    <a:pt x="77" y="187"/>
                    <a:pt x="75" y="188"/>
                  </a:cubicBezTo>
                  <a:cubicBezTo>
                    <a:pt x="73" y="189"/>
                    <a:pt x="68" y="188"/>
                    <a:pt x="68" y="188"/>
                  </a:cubicBezTo>
                  <a:cubicBezTo>
                    <a:pt x="68" y="188"/>
                    <a:pt x="66" y="190"/>
                    <a:pt x="64" y="191"/>
                  </a:cubicBezTo>
                  <a:cubicBezTo>
                    <a:pt x="62" y="192"/>
                    <a:pt x="59" y="194"/>
                    <a:pt x="57" y="195"/>
                  </a:cubicBezTo>
                  <a:cubicBezTo>
                    <a:pt x="55" y="196"/>
                    <a:pt x="54" y="204"/>
                    <a:pt x="54" y="205"/>
                  </a:cubicBezTo>
                  <a:cubicBezTo>
                    <a:pt x="53" y="207"/>
                    <a:pt x="48" y="214"/>
                    <a:pt x="48" y="214"/>
                  </a:cubicBezTo>
                  <a:cubicBezTo>
                    <a:pt x="43" y="219"/>
                    <a:pt x="43" y="219"/>
                    <a:pt x="43" y="219"/>
                  </a:cubicBezTo>
                  <a:cubicBezTo>
                    <a:pt x="43" y="219"/>
                    <a:pt x="39" y="223"/>
                    <a:pt x="38" y="223"/>
                  </a:cubicBezTo>
                  <a:cubicBezTo>
                    <a:pt x="37" y="224"/>
                    <a:pt x="31" y="230"/>
                    <a:pt x="31" y="230"/>
                  </a:cubicBezTo>
                  <a:cubicBezTo>
                    <a:pt x="31" y="230"/>
                    <a:pt x="29" y="229"/>
                    <a:pt x="29" y="229"/>
                  </a:cubicBezTo>
                  <a:cubicBezTo>
                    <a:pt x="29" y="229"/>
                    <a:pt x="25" y="235"/>
                    <a:pt x="25" y="235"/>
                  </a:cubicBezTo>
                  <a:cubicBezTo>
                    <a:pt x="25" y="235"/>
                    <a:pt x="23" y="240"/>
                    <a:pt x="22" y="241"/>
                  </a:cubicBezTo>
                  <a:cubicBezTo>
                    <a:pt x="22" y="242"/>
                    <a:pt x="18" y="248"/>
                    <a:pt x="18" y="248"/>
                  </a:cubicBezTo>
                  <a:cubicBezTo>
                    <a:pt x="17" y="250"/>
                    <a:pt x="17" y="250"/>
                    <a:pt x="17" y="250"/>
                  </a:cubicBezTo>
                  <a:cubicBezTo>
                    <a:pt x="16" y="254"/>
                    <a:pt x="16" y="254"/>
                    <a:pt x="16" y="254"/>
                  </a:cubicBezTo>
                  <a:cubicBezTo>
                    <a:pt x="16" y="254"/>
                    <a:pt x="14" y="256"/>
                    <a:pt x="14" y="255"/>
                  </a:cubicBezTo>
                  <a:cubicBezTo>
                    <a:pt x="14" y="254"/>
                    <a:pt x="14" y="250"/>
                    <a:pt x="15" y="249"/>
                  </a:cubicBezTo>
                  <a:cubicBezTo>
                    <a:pt x="16" y="248"/>
                    <a:pt x="16" y="246"/>
                    <a:pt x="16" y="246"/>
                  </a:cubicBezTo>
                  <a:cubicBezTo>
                    <a:pt x="15" y="241"/>
                    <a:pt x="15" y="241"/>
                    <a:pt x="15" y="241"/>
                  </a:cubicBezTo>
                  <a:cubicBezTo>
                    <a:pt x="15" y="241"/>
                    <a:pt x="14" y="243"/>
                    <a:pt x="15" y="240"/>
                  </a:cubicBezTo>
                  <a:cubicBezTo>
                    <a:pt x="16" y="237"/>
                    <a:pt x="15" y="237"/>
                    <a:pt x="16" y="236"/>
                  </a:cubicBezTo>
                  <a:cubicBezTo>
                    <a:pt x="18" y="235"/>
                    <a:pt x="17" y="235"/>
                    <a:pt x="20" y="233"/>
                  </a:cubicBezTo>
                  <a:cubicBezTo>
                    <a:pt x="22" y="231"/>
                    <a:pt x="21" y="230"/>
                    <a:pt x="22" y="230"/>
                  </a:cubicBezTo>
                  <a:cubicBezTo>
                    <a:pt x="24" y="229"/>
                    <a:pt x="24" y="229"/>
                    <a:pt x="26" y="228"/>
                  </a:cubicBezTo>
                  <a:cubicBezTo>
                    <a:pt x="29" y="226"/>
                    <a:pt x="30" y="225"/>
                    <a:pt x="31" y="224"/>
                  </a:cubicBezTo>
                  <a:cubicBezTo>
                    <a:pt x="31" y="223"/>
                    <a:pt x="36" y="221"/>
                    <a:pt x="35" y="220"/>
                  </a:cubicBezTo>
                  <a:cubicBezTo>
                    <a:pt x="35" y="219"/>
                    <a:pt x="36" y="217"/>
                    <a:pt x="33" y="217"/>
                  </a:cubicBezTo>
                  <a:cubicBezTo>
                    <a:pt x="31" y="217"/>
                    <a:pt x="27" y="219"/>
                    <a:pt x="25" y="220"/>
                  </a:cubicBezTo>
                  <a:cubicBezTo>
                    <a:pt x="22" y="221"/>
                    <a:pt x="19" y="223"/>
                    <a:pt x="19" y="223"/>
                  </a:cubicBezTo>
                  <a:cubicBezTo>
                    <a:pt x="19" y="223"/>
                    <a:pt x="12" y="225"/>
                    <a:pt x="11" y="225"/>
                  </a:cubicBezTo>
                  <a:cubicBezTo>
                    <a:pt x="10" y="224"/>
                    <a:pt x="8" y="225"/>
                    <a:pt x="7" y="225"/>
                  </a:cubicBezTo>
                  <a:cubicBezTo>
                    <a:pt x="5" y="226"/>
                    <a:pt x="1" y="224"/>
                    <a:pt x="1" y="224"/>
                  </a:cubicBezTo>
                  <a:cubicBezTo>
                    <a:pt x="0" y="217"/>
                    <a:pt x="0" y="217"/>
                    <a:pt x="0" y="217"/>
                  </a:cubicBezTo>
                  <a:cubicBezTo>
                    <a:pt x="0" y="217"/>
                    <a:pt x="0" y="217"/>
                    <a:pt x="0" y="217"/>
                  </a:cubicBezTo>
                  <a:cubicBezTo>
                    <a:pt x="1" y="217"/>
                    <a:pt x="1" y="218"/>
                    <a:pt x="1" y="218"/>
                  </a:cubicBezTo>
                  <a:cubicBezTo>
                    <a:pt x="1" y="218"/>
                    <a:pt x="1" y="218"/>
                    <a:pt x="1" y="218"/>
                  </a:cubicBezTo>
                  <a:cubicBezTo>
                    <a:pt x="2" y="219"/>
                    <a:pt x="7" y="219"/>
                    <a:pt x="7" y="219"/>
                  </a:cubicBezTo>
                  <a:cubicBezTo>
                    <a:pt x="11" y="215"/>
                    <a:pt x="11" y="215"/>
                    <a:pt x="11" y="215"/>
                  </a:cubicBezTo>
                  <a:cubicBezTo>
                    <a:pt x="16" y="208"/>
                    <a:pt x="16" y="208"/>
                    <a:pt x="16" y="208"/>
                  </a:cubicBezTo>
                  <a:cubicBezTo>
                    <a:pt x="11" y="197"/>
                    <a:pt x="11" y="197"/>
                    <a:pt x="11" y="197"/>
                  </a:cubicBezTo>
                  <a:cubicBezTo>
                    <a:pt x="11" y="197"/>
                    <a:pt x="11" y="197"/>
                    <a:pt x="11" y="197"/>
                  </a:cubicBezTo>
                  <a:cubicBezTo>
                    <a:pt x="11" y="197"/>
                    <a:pt x="11" y="197"/>
                    <a:pt x="11" y="197"/>
                  </a:cubicBezTo>
                  <a:cubicBezTo>
                    <a:pt x="11" y="197"/>
                    <a:pt x="11" y="197"/>
                    <a:pt x="11" y="197"/>
                  </a:cubicBezTo>
                  <a:cubicBezTo>
                    <a:pt x="11" y="196"/>
                    <a:pt x="12" y="192"/>
                    <a:pt x="12" y="191"/>
                  </a:cubicBezTo>
                  <a:cubicBezTo>
                    <a:pt x="12" y="190"/>
                    <a:pt x="14" y="186"/>
                    <a:pt x="14" y="186"/>
                  </a:cubicBezTo>
                  <a:cubicBezTo>
                    <a:pt x="16" y="183"/>
                    <a:pt x="16" y="183"/>
                    <a:pt x="16" y="183"/>
                  </a:cubicBezTo>
                  <a:cubicBezTo>
                    <a:pt x="16" y="183"/>
                    <a:pt x="20" y="182"/>
                    <a:pt x="21" y="182"/>
                  </a:cubicBezTo>
                  <a:cubicBezTo>
                    <a:pt x="23" y="182"/>
                    <a:pt x="18" y="176"/>
                    <a:pt x="18" y="175"/>
                  </a:cubicBezTo>
                  <a:cubicBezTo>
                    <a:pt x="18" y="174"/>
                    <a:pt x="16" y="169"/>
                    <a:pt x="16" y="169"/>
                  </a:cubicBezTo>
                  <a:cubicBezTo>
                    <a:pt x="16" y="169"/>
                    <a:pt x="11" y="166"/>
                    <a:pt x="10" y="166"/>
                  </a:cubicBezTo>
                  <a:cubicBezTo>
                    <a:pt x="9" y="166"/>
                    <a:pt x="4" y="165"/>
                    <a:pt x="2" y="164"/>
                  </a:cubicBezTo>
                  <a:cubicBezTo>
                    <a:pt x="2" y="164"/>
                    <a:pt x="2" y="164"/>
                    <a:pt x="2" y="164"/>
                  </a:cubicBezTo>
                  <a:cubicBezTo>
                    <a:pt x="2" y="164"/>
                    <a:pt x="2" y="164"/>
                    <a:pt x="2" y="164"/>
                  </a:cubicBezTo>
                  <a:cubicBezTo>
                    <a:pt x="2" y="164"/>
                    <a:pt x="1" y="163"/>
                    <a:pt x="1" y="162"/>
                  </a:cubicBezTo>
                  <a:cubicBezTo>
                    <a:pt x="1" y="162"/>
                    <a:pt x="1" y="162"/>
                    <a:pt x="1" y="162"/>
                  </a:cubicBezTo>
                  <a:cubicBezTo>
                    <a:pt x="1" y="162"/>
                    <a:pt x="1" y="162"/>
                    <a:pt x="1" y="162"/>
                  </a:cubicBezTo>
                  <a:cubicBezTo>
                    <a:pt x="1" y="161"/>
                    <a:pt x="1" y="161"/>
                    <a:pt x="1" y="161"/>
                  </a:cubicBezTo>
                  <a:cubicBezTo>
                    <a:pt x="1" y="161"/>
                    <a:pt x="1" y="161"/>
                    <a:pt x="1" y="161"/>
                  </a:cubicBezTo>
                  <a:cubicBezTo>
                    <a:pt x="1" y="161"/>
                    <a:pt x="1" y="161"/>
                    <a:pt x="1" y="161"/>
                  </a:cubicBezTo>
                  <a:cubicBezTo>
                    <a:pt x="1" y="161"/>
                    <a:pt x="1" y="161"/>
                    <a:pt x="1" y="161"/>
                  </a:cubicBezTo>
                  <a:cubicBezTo>
                    <a:pt x="1" y="161"/>
                    <a:pt x="1" y="161"/>
                    <a:pt x="1" y="161"/>
                  </a:cubicBezTo>
                  <a:cubicBezTo>
                    <a:pt x="2" y="159"/>
                    <a:pt x="5" y="158"/>
                    <a:pt x="5" y="158"/>
                  </a:cubicBezTo>
                  <a:cubicBezTo>
                    <a:pt x="9" y="155"/>
                    <a:pt x="9" y="155"/>
                    <a:pt x="9" y="155"/>
                  </a:cubicBezTo>
                  <a:cubicBezTo>
                    <a:pt x="8" y="151"/>
                    <a:pt x="8" y="151"/>
                    <a:pt x="8" y="151"/>
                  </a:cubicBezTo>
                  <a:cubicBezTo>
                    <a:pt x="8" y="151"/>
                    <a:pt x="12" y="148"/>
                    <a:pt x="13" y="147"/>
                  </a:cubicBezTo>
                  <a:cubicBezTo>
                    <a:pt x="15" y="146"/>
                    <a:pt x="22" y="144"/>
                    <a:pt x="22" y="144"/>
                  </a:cubicBezTo>
                  <a:cubicBezTo>
                    <a:pt x="25" y="139"/>
                    <a:pt x="25" y="139"/>
                    <a:pt x="25" y="139"/>
                  </a:cubicBezTo>
                  <a:cubicBezTo>
                    <a:pt x="30" y="138"/>
                    <a:pt x="30" y="138"/>
                    <a:pt x="30" y="138"/>
                  </a:cubicBezTo>
                  <a:cubicBezTo>
                    <a:pt x="32" y="135"/>
                    <a:pt x="32" y="135"/>
                    <a:pt x="32" y="135"/>
                  </a:cubicBezTo>
                  <a:cubicBezTo>
                    <a:pt x="37" y="136"/>
                    <a:pt x="37" y="136"/>
                    <a:pt x="37" y="136"/>
                  </a:cubicBezTo>
                  <a:cubicBezTo>
                    <a:pt x="45" y="141"/>
                    <a:pt x="45" y="141"/>
                    <a:pt x="45" y="141"/>
                  </a:cubicBezTo>
                  <a:cubicBezTo>
                    <a:pt x="45" y="141"/>
                    <a:pt x="51" y="138"/>
                    <a:pt x="52" y="137"/>
                  </a:cubicBezTo>
                  <a:cubicBezTo>
                    <a:pt x="54" y="136"/>
                    <a:pt x="56" y="136"/>
                    <a:pt x="56" y="136"/>
                  </a:cubicBezTo>
                  <a:cubicBezTo>
                    <a:pt x="59" y="134"/>
                    <a:pt x="59" y="134"/>
                    <a:pt x="59" y="134"/>
                  </a:cubicBezTo>
                  <a:cubicBezTo>
                    <a:pt x="59" y="134"/>
                    <a:pt x="64" y="132"/>
                    <a:pt x="65" y="131"/>
                  </a:cubicBezTo>
                  <a:cubicBezTo>
                    <a:pt x="65" y="131"/>
                    <a:pt x="65" y="131"/>
                    <a:pt x="65" y="131"/>
                  </a:cubicBezTo>
                  <a:cubicBezTo>
                    <a:pt x="65" y="131"/>
                    <a:pt x="65" y="131"/>
                    <a:pt x="65" y="131"/>
                  </a:cubicBezTo>
                  <a:cubicBezTo>
                    <a:pt x="67" y="150"/>
                    <a:pt x="62" y="140"/>
                    <a:pt x="72" y="147"/>
                  </a:cubicBezTo>
                  <a:cubicBezTo>
                    <a:pt x="73" y="148"/>
                    <a:pt x="72" y="149"/>
                    <a:pt x="73" y="150"/>
                  </a:cubicBezTo>
                  <a:cubicBezTo>
                    <a:pt x="73" y="152"/>
                    <a:pt x="80" y="155"/>
                    <a:pt x="80" y="155"/>
                  </a:cubicBezTo>
                  <a:cubicBezTo>
                    <a:pt x="80" y="155"/>
                    <a:pt x="86" y="155"/>
                    <a:pt x="86" y="156"/>
                  </a:cubicBezTo>
                  <a:cubicBezTo>
                    <a:pt x="87" y="157"/>
                    <a:pt x="93" y="160"/>
                    <a:pt x="93" y="160"/>
                  </a:cubicBezTo>
                  <a:cubicBezTo>
                    <a:pt x="106" y="157"/>
                    <a:pt x="106" y="157"/>
                    <a:pt x="106" y="157"/>
                  </a:cubicBezTo>
                  <a:cubicBezTo>
                    <a:pt x="112" y="163"/>
                    <a:pt x="112" y="163"/>
                    <a:pt x="112" y="163"/>
                  </a:cubicBezTo>
                  <a:cubicBezTo>
                    <a:pt x="119" y="161"/>
                    <a:pt x="119" y="161"/>
                    <a:pt x="119" y="161"/>
                  </a:cubicBezTo>
                  <a:cubicBezTo>
                    <a:pt x="119" y="161"/>
                    <a:pt x="122" y="162"/>
                    <a:pt x="124" y="163"/>
                  </a:cubicBezTo>
                  <a:cubicBezTo>
                    <a:pt x="126" y="164"/>
                    <a:pt x="132" y="163"/>
                    <a:pt x="134" y="162"/>
                  </a:cubicBezTo>
                  <a:cubicBezTo>
                    <a:pt x="136" y="162"/>
                    <a:pt x="141" y="159"/>
                    <a:pt x="143" y="160"/>
                  </a:cubicBezTo>
                  <a:cubicBezTo>
                    <a:pt x="145" y="160"/>
                    <a:pt x="154" y="158"/>
                    <a:pt x="154" y="158"/>
                  </a:cubicBezTo>
                  <a:cubicBezTo>
                    <a:pt x="159" y="154"/>
                    <a:pt x="159" y="154"/>
                    <a:pt x="159" y="154"/>
                  </a:cubicBezTo>
                  <a:cubicBezTo>
                    <a:pt x="169" y="149"/>
                    <a:pt x="169" y="149"/>
                    <a:pt x="169" y="149"/>
                  </a:cubicBezTo>
                  <a:cubicBezTo>
                    <a:pt x="180" y="161"/>
                    <a:pt x="180" y="161"/>
                    <a:pt x="180" y="161"/>
                  </a:cubicBezTo>
                  <a:cubicBezTo>
                    <a:pt x="180" y="161"/>
                    <a:pt x="191" y="159"/>
                    <a:pt x="192" y="159"/>
                  </a:cubicBezTo>
                  <a:cubicBezTo>
                    <a:pt x="194" y="159"/>
                    <a:pt x="202" y="156"/>
                    <a:pt x="202" y="156"/>
                  </a:cubicBezTo>
                  <a:cubicBezTo>
                    <a:pt x="202" y="156"/>
                    <a:pt x="204" y="153"/>
                    <a:pt x="203" y="150"/>
                  </a:cubicBezTo>
                  <a:cubicBezTo>
                    <a:pt x="203" y="148"/>
                    <a:pt x="202" y="146"/>
                    <a:pt x="202" y="146"/>
                  </a:cubicBezTo>
                  <a:cubicBezTo>
                    <a:pt x="202" y="146"/>
                    <a:pt x="200" y="144"/>
                    <a:pt x="203" y="143"/>
                  </a:cubicBezTo>
                  <a:cubicBezTo>
                    <a:pt x="206" y="142"/>
                    <a:pt x="207" y="140"/>
                    <a:pt x="209" y="139"/>
                  </a:cubicBezTo>
                  <a:cubicBezTo>
                    <a:pt x="212" y="137"/>
                    <a:pt x="214" y="134"/>
                    <a:pt x="215" y="133"/>
                  </a:cubicBezTo>
                  <a:cubicBezTo>
                    <a:pt x="216" y="133"/>
                    <a:pt x="218" y="129"/>
                    <a:pt x="219" y="129"/>
                  </a:cubicBezTo>
                  <a:cubicBezTo>
                    <a:pt x="219" y="128"/>
                    <a:pt x="221" y="125"/>
                    <a:pt x="221" y="124"/>
                  </a:cubicBezTo>
                  <a:cubicBezTo>
                    <a:pt x="222" y="124"/>
                    <a:pt x="227" y="119"/>
                    <a:pt x="227" y="119"/>
                  </a:cubicBezTo>
                  <a:cubicBezTo>
                    <a:pt x="229" y="116"/>
                    <a:pt x="229" y="116"/>
                    <a:pt x="229" y="116"/>
                  </a:cubicBezTo>
                  <a:cubicBezTo>
                    <a:pt x="229" y="116"/>
                    <a:pt x="233" y="108"/>
                    <a:pt x="235" y="107"/>
                  </a:cubicBezTo>
                  <a:cubicBezTo>
                    <a:pt x="237" y="107"/>
                    <a:pt x="248" y="98"/>
                    <a:pt x="250" y="99"/>
                  </a:cubicBezTo>
                  <a:cubicBezTo>
                    <a:pt x="252" y="99"/>
                    <a:pt x="259" y="93"/>
                    <a:pt x="261" y="91"/>
                  </a:cubicBezTo>
                  <a:cubicBezTo>
                    <a:pt x="263" y="90"/>
                    <a:pt x="263" y="88"/>
                    <a:pt x="268" y="87"/>
                  </a:cubicBezTo>
                  <a:cubicBezTo>
                    <a:pt x="272" y="87"/>
                    <a:pt x="300" y="83"/>
                    <a:pt x="300" y="83"/>
                  </a:cubicBezTo>
                  <a:cubicBezTo>
                    <a:pt x="316" y="78"/>
                    <a:pt x="316" y="78"/>
                    <a:pt x="316" y="78"/>
                  </a:cubicBezTo>
                  <a:cubicBezTo>
                    <a:pt x="324" y="72"/>
                    <a:pt x="324" y="72"/>
                    <a:pt x="324" y="72"/>
                  </a:cubicBezTo>
                  <a:cubicBezTo>
                    <a:pt x="325" y="69"/>
                    <a:pt x="325" y="69"/>
                    <a:pt x="325" y="69"/>
                  </a:cubicBezTo>
                  <a:cubicBezTo>
                    <a:pt x="334" y="69"/>
                    <a:pt x="334" y="69"/>
                    <a:pt x="334" y="69"/>
                  </a:cubicBezTo>
                  <a:cubicBezTo>
                    <a:pt x="334" y="69"/>
                    <a:pt x="333" y="73"/>
                    <a:pt x="333" y="73"/>
                  </a:cubicBezTo>
                  <a:cubicBezTo>
                    <a:pt x="333" y="74"/>
                    <a:pt x="332" y="75"/>
                    <a:pt x="335" y="76"/>
                  </a:cubicBezTo>
                  <a:cubicBezTo>
                    <a:pt x="338" y="78"/>
                    <a:pt x="341" y="80"/>
                    <a:pt x="342" y="80"/>
                  </a:cubicBezTo>
                  <a:cubicBezTo>
                    <a:pt x="343" y="80"/>
                    <a:pt x="345" y="81"/>
                    <a:pt x="346" y="81"/>
                  </a:cubicBezTo>
                  <a:cubicBezTo>
                    <a:pt x="347" y="82"/>
                    <a:pt x="352" y="83"/>
                    <a:pt x="352" y="83"/>
                  </a:cubicBezTo>
                  <a:cubicBezTo>
                    <a:pt x="352" y="83"/>
                    <a:pt x="358" y="81"/>
                    <a:pt x="358" y="81"/>
                  </a:cubicBezTo>
                  <a:cubicBezTo>
                    <a:pt x="358" y="80"/>
                    <a:pt x="361" y="79"/>
                    <a:pt x="363" y="78"/>
                  </a:cubicBezTo>
                  <a:cubicBezTo>
                    <a:pt x="365" y="77"/>
                    <a:pt x="373" y="75"/>
                    <a:pt x="373" y="75"/>
                  </a:cubicBezTo>
                  <a:cubicBezTo>
                    <a:pt x="373" y="75"/>
                    <a:pt x="375" y="78"/>
                    <a:pt x="376" y="78"/>
                  </a:cubicBezTo>
                  <a:cubicBezTo>
                    <a:pt x="376" y="79"/>
                    <a:pt x="380" y="81"/>
                    <a:pt x="379" y="83"/>
                  </a:cubicBezTo>
                  <a:cubicBezTo>
                    <a:pt x="379" y="84"/>
                    <a:pt x="379" y="87"/>
                    <a:pt x="379" y="87"/>
                  </a:cubicBezTo>
                  <a:cubicBezTo>
                    <a:pt x="385" y="90"/>
                    <a:pt x="385" y="90"/>
                    <a:pt x="385" y="90"/>
                  </a:cubicBezTo>
                  <a:cubicBezTo>
                    <a:pt x="385" y="90"/>
                    <a:pt x="389" y="92"/>
                    <a:pt x="390" y="93"/>
                  </a:cubicBezTo>
                  <a:cubicBezTo>
                    <a:pt x="391" y="93"/>
                    <a:pt x="397" y="94"/>
                    <a:pt x="397" y="94"/>
                  </a:cubicBezTo>
                  <a:cubicBezTo>
                    <a:pt x="398" y="87"/>
                    <a:pt x="398" y="87"/>
                    <a:pt x="398" y="87"/>
                  </a:cubicBezTo>
                  <a:cubicBezTo>
                    <a:pt x="398" y="87"/>
                    <a:pt x="400" y="85"/>
                    <a:pt x="403" y="85"/>
                  </a:cubicBezTo>
                  <a:cubicBezTo>
                    <a:pt x="406" y="85"/>
                    <a:pt x="411" y="85"/>
                    <a:pt x="411" y="85"/>
                  </a:cubicBezTo>
                  <a:cubicBezTo>
                    <a:pt x="411" y="85"/>
                    <a:pt x="415" y="86"/>
                    <a:pt x="415" y="87"/>
                  </a:cubicBezTo>
                  <a:cubicBezTo>
                    <a:pt x="415" y="88"/>
                    <a:pt x="420" y="91"/>
                    <a:pt x="420" y="91"/>
                  </a:cubicBezTo>
                  <a:cubicBezTo>
                    <a:pt x="427" y="89"/>
                    <a:pt x="427" y="89"/>
                    <a:pt x="427" y="89"/>
                  </a:cubicBezTo>
                  <a:cubicBezTo>
                    <a:pt x="430" y="90"/>
                    <a:pt x="430" y="90"/>
                    <a:pt x="430" y="90"/>
                  </a:cubicBezTo>
                  <a:cubicBezTo>
                    <a:pt x="439" y="91"/>
                    <a:pt x="439" y="91"/>
                    <a:pt x="439" y="91"/>
                  </a:cubicBezTo>
                  <a:cubicBezTo>
                    <a:pt x="439" y="91"/>
                    <a:pt x="441" y="91"/>
                    <a:pt x="441" y="90"/>
                  </a:cubicBezTo>
                  <a:cubicBezTo>
                    <a:pt x="442" y="89"/>
                    <a:pt x="442" y="86"/>
                    <a:pt x="442" y="86"/>
                  </a:cubicBezTo>
                  <a:cubicBezTo>
                    <a:pt x="442" y="86"/>
                    <a:pt x="441" y="86"/>
                    <a:pt x="444" y="85"/>
                  </a:cubicBezTo>
                  <a:cubicBezTo>
                    <a:pt x="447" y="85"/>
                    <a:pt x="446" y="84"/>
                    <a:pt x="447" y="85"/>
                  </a:cubicBezTo>
                  <a:cubicBezTo>
                    <a:pt x="448" y="86"/>
                    <a:pt x="452" y="86"/>
                    <a:pt x="454" y="87"/>
                  </a:cubicBezTo>
                  <a:cubicBezTo>
                    <a:pt x="455" y="87"/>
                    <a:pt x="459" y="88"/>
                    <a:pt x="460" y="88"/>
                  </a:cubicBezTo>
                  <a:cubicBezTo>
                    <a:pt x="461" y="88"/>
                    <a:pt x="471" y="87"/>
                    <a:pt x="471" y="87"/>
                  </a:cubicBezTo>
                  <a:cubicBezTo>
                    <a:pt x="471" y="87"/>
                    <a:pt x="469" y="88"/>
                    <a:pt x="473" y="86"/>
                  </a:cubicBezTo>
                  <a:cubicBezTo>
                    <a:pt x="477" y="84"/>
                    <a:pt x="482" y="81"/>
                    <a:pt x="482" y="81"/>
                  </a:cubicBezTo>
                  <a:cubicBezTo>
                    <a:pt x="482" y="81"/>
                    <a:pt x="482" y="81"/>
                    <a:pt x="485" y="80"/>
                  </a:cubicBezTo>
                  <a:cubicBezTo>
                    <a:pt x="488" y="79"/>
                    <a:pt x="488" y="75"/>
                    <a:pt x="488" y="75"/>
                  </a:cubicBezTo>
                  <a:cubicBezTo>
                    <a:pt x="488" y="75"/>
                    <a:pt x="488" y="75"/>
                    <a:pt x="490" y="75"/>
                  </a:cubicBezTo>
                  <a:cubicBezTo>
                    <a:pt x="491" y="74"/>
                    <a:pt x="497" y="73"/>
                    <a:pt x="497" y="73"/>
                  </a:cubicBezTo>
                  <a:cubicBezTo>
                    <a:pt x="497" y="73"/>
                    <a:pt x="498" y="71"/>
                    <a:pt x="499" y="70"/>
                  </a:cubicBezTo>
                  <a:cubicBezTo>
                    <a:pt x="500" y="70"/>
                    <a:pt x="502" y="68"/>
                    <a:pt x="502" y="68"/>
                  </a:cubicBezTo>
                  <a:cubicBezTo>
                    <a:pt x="503" y="68"/>
                    <a:pt x="503" y="68"/>
                    <a:pt x="503" y="68"/>
                  </a:cubicBezTo>
                  <a:cubicBezTo>
                    <a:pt x="507" y="67"/>
                    <a:pt x="507" y="67"/>
                    <a:pt x="507" y="67"/>
                  </a:cubicBezTo>
                  <a:cubicBezTo>
                    <a:pt x="508" y="65"/>
                    <a:pt x="508" y="65"/>
                    <a:pt x="508" y="65"/>
                  </a:cubicBezTo>
                  <a:cubicBezTo>
                    <a:pt x="516" y="67"/>
                    <a:pt x="516" y="67"/>
                    <a:pt x="516" y="67"/>
                  </a:cubicBezTo>
                  <a:cubicBezTo>
                    <a:pt x="516" y="67"/>
                    <a:pt x="523" y="68"/>
                    <a:pt x="524" y="67"/>
                  </a:cubicBezTo>
                  <a:cubicBezTo>
                    <a:pt x="526" y="67"/>
                    <a:pt x="529" y="62"/>
                    <a:pt x="531" y="63"/>
                  </a:cubicBezTo>
                  <a:cubicBezTo>
                    <a:pt x="532" y="63"/>
                    <a:pt x="534" y="65"/>
                    <a:pt x="535" y="64"/>
                  </a:cubicBezTo>
                  <a:cubicBezTo>
                    <a:pt x="536" y="64"/>
                    <a:pt x="537" y="66"/>
                    <a:pt x="540" y="64"/>
                  </a:cubicBezTo>
                  <a:cubicBezTo>
                    <a:pt x="544" y="61"/>
                    <a:pt x="547" y="57"/>
                    <a:pt x="547" y="57"/>
                  </a:cubicBezTo>
                  <a:cubicBezTo>
                    <a:pt x="547" y="57"/>
                    <a:pt x="546" y="55"/>
                    <a:pt x="549" y="54"/>
                  </a:cubicBezTo>
                  <a:cubicBezTo>
                    <a:pt x="552" y="52"/>
                    <a:pt x="552" y="51"/>
                    <a:pt x="554" y="51"/>
                  </a:cubicBezTo>
                  <a:cubicBezTo>
                    <a:pt x="556" y="50"/>
                    <a:pt x="556" y="51"/>
                    <a:pt x="557" y="49"/>
                  </a:cubicBezTo>
                  <a:cubicBezTo>
                    <a:pt x="557" y="47"/>
                    <a:pt x="557" y="45"/>
                    <a:pt x="558" y="44"/>
                  </a:cubicBezTo>
                  <a:cubicBezTo>
                    <a:pt x="559" y="44"/>
                    <a:pt x="560" y="42"/>
                    <a:pt x="562" y="42"/>
                  </a:cubicBezTo>
                  <a:cubicBezTo>
                    <a:pt x="563" y="41"/>
                    <a:pt x="565" y="40"/>
                    <a:pt x="565" y="38"/>
                  </a:cubicBezTo>
                  <a:cubicBezTo>
                    <a:pt x="566" y="36"/>
                    <a:pt x="564" y="37"/>
                    <a:pt x="566" y="36"/>
                  </a:cubicBezTo>
                  <a:cubicBezTo>
                    <a:pt x="568" y="34"/>
                    <a:pt x="569" y="33"/>
                    <a:pt x="571" y="31"/>
                  </a:cubicBezTo>
                  <a:cubicBezTo>
                    <a:pt x="573" y="30"/>
                    <a:pt x="574" y="29"/>
                    <a:pt x="575" y="27"/>
                  </a:cubicBezTo>
                  <a:cubicBezTo>
                    <a:pt x="575" y="25"/>
                    <a:pt x="575" y="24"/>
                    <a:pt x="576" y="21"/>
                  </a:cubicBezTo>
                  <a:cubicBezTo>
                    <a:pt x="578" y="18"/>
                    <a:pt x="576" y="16"/>
                    <a:pt x="579" y="16"/>
                  </a:cubicBezTo>
                  <a:cubicBezTo>
                    <a:pt x="580" y="16"/>
                    <a:pt x="580" y="16"/>
                    <a:pt x="581" y="16"/>
                  </a:cubicBezTo>
                  <a:cubicBezTo>
                    <a:pt x="581" y="18"/>
                    <a:pt x="583" y="19"/>
                    <a:pt x="585" y="20"/>
                  </a:cubicBezTo>
                  <a:cubicBezTo>
                    <a:pt x="588" y="21"/>
                    <a:pt x="596" y="17"/>
                    <a:pt x="596" y="17"/>
                  </a:cubicBezTo>
                  <a:cubicBezTo>
                    <a:pt x="601" y="15"/>
                    <a:pt x="601" y="15"/>
                    <a:pt x="601" y="15"/>
                  </a:cubicBezTo>
                  <a:cubicBezTo>
                    <a:pt x="606" y="14"/>
                    <a:pt x="606" y="14"/>
                    <a:pt x="606" y="14"/>
                  </a:cubicBezTo>
                  <a:cubicBezTo>
                    <a:pt x="606" y="14"/>
                    <a:pt x="618" y="13"/>
                    <a:pt x="620" y="12"/>
                  </a:cubicBezTo>
                  <a:cubicBezTo>
                    <a:pt x="623" y="10"/>
                    <a:pt x="623" y="8"/>
                    <a:pt x="623" y="8"/>
                  </a:cubicBezTo>
                  <a:cubicBezTo>
                    <a:pt x="622" y="5"/>
                    <a:pt x="622" y="5"/>
                    <a:pt x="622" y="5"/>
                  </a:cubicBezTo>
                  <a:cubicBezTo>
                    <a:pt x="622" y="5"/>
                    <a:pt x="628" y="2"/>
                    <a:pt x="631" y="1"/>
                  </a:cubicBezTo>
                  <a:cubicBezTo>
                    <a:pt x="633" y="0"/>
                    <a:pt x="635" y="2"/>
                    <a:pt x="635" y="2"/>
                  </a:cubicBezTo>
                  <a:cubicBezTo>
                    <a:pt x="638" y="5"/>
                    <a:pt x="638" y="5"/>
                    <a:pt x="638" y="5"/>
                  </a:cubicBezTo>
                  <a:cubicBezTo>
                    <a:pt x="642" y="9"/>
                    <a:pt x="642" y="9"/>
                    <a:pt x="642" y="9"/>
                  </a:cubicBezTo>
                  <a:cubicBezTo>
                    <a:pt x="647" y="10"/>
                    <a:pt x="647" y="10"/>
                    <a:pt x="647" y="10"/>
                  </a:cubicBezTo>
                  <a:cubicBezTo>
                    <a:pt x="647" y="10"/>
                    <a:pt x="650" y="13"/>
                    <a:pt x="651" y="14"/>
                  </a:cubicBezTo>
                  <a:cubicBezTo>
                    <a:pt x="651" y="16"/>
                    <a:pt x="651" y="16"/>
                    <a:pt x="651" y="16"/>
                  </a:cubicBezTo>
                  <a:cubicBezTo>
                    <a:pt x="657" y="16"/>
                    <a:pt x="657" y="16"/>
                    <a:pt x="657" y="16"/>
                  </a:cubicBezTo>
                  <a:cubicBezTo>
                    <a:pt x="662" y="14"/>
                    <a:pt x="662" y="14"/>
                    <a:pt x="662" y="14"/>
                  </a:cubicBezTo>
                  <a:cubicBezTo>
                    <a:pt x="667" y="17"/>
                    <a:pt x="667" y="17"/>
                    <a:pt x="667" y="17"/>
                  </a:cubicBezTo>
                  <a:cubicBezTo>
                    <a:pt x="671" y="16"/>
                    <a:pt x="671" y="16"/>
                    <a:pt x="671" y="16"/>
                  </a:cubicBezTo>
                  <a:cubicBezTo>
                    <a:pt x="672" y="16"/>
                    <a:pt x="672" y="17"/>
                    <a:pt x="673" y="17"/>
                  </a:cubicBezTo>
                  <a:cubicBezTo>
                    <a:pt x="673" y="18"/>
                    <a:pt x="673" y="19"/>
                    <a:pt x="673" y="20"/>
                  </a:cubicBezTo>
                  <a:cubicBezTo>
                    <a:pt x="674" y="22"/>
                    <a:pt x="675" y="22"/>
                    <a:pt x="675" y="22"/>
                  </a:cubicBezTo>
                  <a:cubicBezTo>
                    <a:pt x="677" y="25"/>
                    <a:pt x="677" y="25"/>
                    <a:pt x="677" y="25"/>
                  </a:cubicBezTo>
                  <a:cubicBezTo>
                    <a:pt x="678" y="28"/>
                    <a:pt x="678" y="28"/>
                    <a:pt x="678" y="28"/>
                  </a:cubicBezTo>
                  <a:cubicBezTo>
                    <a:pt x="677" y="33"/>
                    <a:pt x="677" y="33"/>
                    <a:pt x="677" y="33"/>
                  </a:cubicBezTo>
                  <a:cubicBezTo>
                    <a:pt x="677" y="33"/>
                    <a:pt x="675" y="38"/>
                    <a:pt x="674" y="40"/>
                  </a:cubicBezTo>
                  <a:cubicBezTo>
                    <a:pt x="673" y="42"/>
                    <a:pt x="676" y="44"/>
                    <a:pt x="676" y="44"/>
                  </a:cubicBezTo>
                  <a:cubicBezTo>
                    <a:pt x="677" y="46"/>
                    <a:pt x="677" y="46"/>
                    <a:pt x="677" y="46"/>
                  </a:cubicBezTo>
                  <a:cubicBezTo>
                    <a:pt x="677" y="46"/>
                    <a:pt x="678" y="49"/>
                    <a:pt x="679" y="50"/>
                  </a:cubicBezTo>
                  <a:cubicBezTo>
                    <a:pt x="679" y="51"/>
                    <a:pt x="679" y="51"/>
                    <a:pt x="679" y="51"/>
                  </a:cubicBezTo>
                  <a:cubicBezTo>
                    <a:pt x="679" y="51"/>
                    <a:pt x="682" y="53"/>
                    <a:pt x="683" y="54"/>
                  </a:cubicBezTo>
                  <a:cubicBezTo>
                    <a:pt x="684" y="54"/>
                    <a:pt x="684" y="55"/>
                    <a:pt x="685" y="56"/>
                  </a:cubicBezTo>
                  <a:cubicBezTo>
                    <a:pt x="686" y="57"/>
                    <a:pt x="685" y="59"/>
                    <a:pt x="685" y="59"/>
                  </a:cubicBezTo>
                  <a:cubicBezTo>
                    <a:pt x="682" y="62"/>
                    <a:pt x="682" y="62"/>
                    <a:pt x="682" y="62"/>
                  </a:cubicBezTo>
                  <a:cubicBezTo>
                    <a:pt x="682" y="62"/>
                    <a:pt x="687" y="62"/>
                    <a:pt x="689" y="62"/>
                  </a:cubicBezTo>
                  <a:cubicBezTo>
                    <a:pt x="691" y="62"/>
                    <a:pt x="691" y="62"/>
                    <a:pt x="692" y="62"/>
                  </a:cubicBezTo>
                  <a:cubicBezTo>
                    <a:pt x="693" y="62"/>
                    <a:pt x="697" y="63"/>
                    <a:pt x="697" y="63"/>
                  </a:cubicBezTo>
                  <a:cubicBezTo>
                    <a:pt x="697" y="63"/>
                    <a:pt x="699" y="62"/>
                    <a:pt x="700" y="62"/>
                  </a:cubicBezTo>
                  <a:cubicBezTo>
                    <a:pt x="702" y="61"/>
                    <a:pt x="704" y="61"/>
                    <a:pt x="704" y="61"/>
                  </a:cubicBezTo>
                  <a:cubicBezTo>
                    <a:pt x="708" y="58"/>
                    <a:pt x="708" y="58"/>
                    <a:pt x="708" y="58"/>
                  </a:cubicBezTo>
                  <a:cubicBezTo>
                    <a:pt x="708" y="58"/>
                    <a:pt x="713" y="59"/>
                    <a:pt x="715" y="59"/>
                  </a:cubicBezTo>
                  <a:cubicBezTo>
                    <a:pt x="716" y="59"/>
                    <a:pt x="719" y="59"/>
                    <a:pt x="720" y="58"/>
                  </a:cubicBezTo>
                  <a:cubicBezTo>
                    <a:pt x="721" y="58"/>
                    <a:pt x="725" y="60"/>
                    <a:pt x="725" y="60"/>
                  </a:cubicBezTo>
                  <a:cubicBezTo>
                    <a:pt x="725" y="60"/>
                    <a:pt x="727" y="62"/>
                    <a:pt x="728" y="63"/>
                  </a:cubicBezTo>
                  <a:cubicBezTo>
                    <a:pt x="727" y="66"/>
                    <a:pt x="726" y="68"/>
                    <a:pt x="726" y="69"/>
                  </a:cubicBezTo>
                  <a:cubicBezTo>
                    <a:pt x="727" y="70"/>
                    <a:pt x="730" y="72"/>
                    <a:pt x="731" y="74"/>
                  </a:cubicBezTo>
                  <a:cubicBezTo>
                    <a:pt x="731" y="75"/>
                    <a:pt x="727" y="80"/>
                    <a:pt x="727" y="80"/>
                  </a:cubicBezTo>
                  <a:close/>
                  <a:moveTo>
                    <a:pt x="0" y="164"/>
                  </a:moveTo>
                  <a:cubicBezTo>
                    <a:pt x="0" y="164"/>
                    <a:pt x="0" y="164"/>
                    <a:pt x="0" y="164"/>
                  </a:cubicBezTo>
                  <a:cubicBezTo>
                    <a:pt x="0" y="164"/>
                    <a:pt x="0" y="164"/>
                    <a:pt x="0" y="164"/>
                  </a:cubicBezTo>
                  <a:cubicBezTo>
                    <a:pt x="0" y="164"/>
                    <a:pt x="0" y="164"/>
                    <a:pt x="0" y="164"/>
                  </a:cubicBezTo>
                  <a:cubicBezTo>
                    <a:pt x="0" y="164"/>
                    <a:pt x="0" y="164"/>
                    <a:pt x="0" y="164"/>
                  </a:cubicBezTo>
                  <a:cubicBezTo>
                    <a:pt x="0" y="164"/>
                    <a:pt x="0" y="164"/>
                    <a:pt x="0" y="164"/>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3" name="Freeform 223"/>
            <p:cNvSpPr>
              <a:spLocks noEditPoints="1"/>
            </p:cNvSpPr>
            <p:nvPr/>
          </p:nvSpPr>
          <p:spPr bwMode="auto">
            <a:xfrm>
              <a:off x="5477832" y="363798"/>
              <a:ext cx="722326" cy="1278502"/>
            </a:xfrm>
            <a:custGeom>
              <a:avLst/>
              <a:gdLst>
                <a:gd name="T0" fmla="*/ 7 w 317"/>
                <a:gd name="T1" fmla="*/ 80 h 578"/>
                <a:gd name="T2" fmla="*/ 20 w 317"/>
                <a:gd name="T3" fmla="*/ 69 h 578"/>
                <a:gd name="T4" fmla="*/ 69 w 317"/>
                <a:gd name="T5" fmla="*/ 84 h 578"/>
                <a:gd name="T6" fmla="*/ 91 w 317"/>
                <a:gd name="T7" fmla="*/ 90 h 578"/>
                <a:gd name="T8" fmla="*/ 100 w 317"/>
                <a:gd name="T9" fmla="*/ 68 h 578"/>
                <a:gd name="T10" fmla="*/ 102 w 317"/>
                <a:gd name="T11" fmla="*/ 13 h 578"/>
                <a:gd name="T12" fmla="*/ 154 w 317"/>
                <a:gd name="T13" fmla="*/ 12 h 578"/>
                <a:gd name="T14" fmla="*/ 158 w 317"/>
                <a:gd name="T15" fmla="*/ 43 h 578"/>
                <a:gd name="T16" fmla="*/ 157 w 317"/>
                <a:gd name="T17" fmla="*/ 78 h 578"/>
                <a:gd name="T18" fmla="*/ 203 w 317"/>
                <a:gd name="T19" fmla="*/ 116 h 578"/>
                <a:gd name="T20" fmla="*/ 216 w 317"/>
                <a:gd name="T21" fmla="*/ 184 h 578"/>
                <a:gd name="T22" fmla="*/ 233 w 317"/>
                <a:gd name="T23" fmla="*/ 227 h 578"/>
                <a:gd name="T24" fmla="*/ 248 w 317"/>
                <a:gd name="T25" fmla="*/ 263 h 578"/>
                <a:gd name="T26" fmla="*/ 270 w 317"/>
                <a:gd name="T27" fmla="*/ 292 h 578"/>
                <a:gd name="T28" fmla="*/ 295 w 317"/>
                <a:gd name="T29" fmla="*/ 333 h 578"/>
                <a:gd name="T30" fmla="*/ 303 w 317"/>
                <a:gd name="T31" fmla="*/ 407 h 578"/>
                <a:gd name="T32" fmla="*/ 266 w 317"/>
                <a:gd name="T33" fmla="*/ 493 h 578"/>
                <a:gd name="T34" fmla="*/ 242 w 317"/>
                <a:gd name="T35" fmla="*/ 508 h 578"/>
                <a:gd name="T36" fmla="*/ 224 w 317"/>
                <a:gd name="T37" fmla="*/ 519 h 578"/>
                <a:gd name="T38" fmla="*/ 210 w 317"/>
                <a:gd name="T39" fmla="*/ 527 h 578"/>
                <a:gd name="T40" fmla="*/ 191 w 317"/>
                <a:gd name="T41" fmla="*/ 544 h 578"/>
                <a:gd name="T42" fmla="*/ 173 w 317"/>
                <a:gd name="T43" fmla="*/ 551 h 578"/>
                <a:gd name="T44" fmla="*/ 155 w 317"/>
                <a:gd name="T45" fmla="*/ 561 h 578"/>
                <a:gd name="T46" fmla="*/ 147 w 317"/>
                <a:gd name="T47" fmla="*/ 567 h 578"/>
                <a:gd name="T48" fmla="*/ 143 w 317"/>
                <a:gd name="T49" fmla="*/ 560 h 578"/>
                <a:gd name="T50" fmla="*/ 132 w 317"/>
                <a:gd name="T51" fmla="*/ 561 h 578"/>
                <a:gd name="T52" fmla="*/ 126 w 317"/>
                <a:gd name="T53" fmla="*/ 559 h 578"/>
                <a:gd name="T54" fmla="*/ 120 w 317"/>
                <a:gd name="T55" fmla="*/ 552 h 578"/>
                <a:gd name="T56" fmla="*/ 118 w 317"/>
                <a:gd name="T57" fmla="*/ 542 h 578"/>
                <a:gd name="T58" fmla="*/ 110 w 317"/>
                <a:gd name="T59" fmla="*/ 541 h 578"/>
                <a:gd name="T60" fmla="*/ 98 w 317"/>
                <a:gd name="T61" fmla="*/ 540 h 578"/>
                <a:gd name="T62" fmla="*/ 94 w 317"/>
                <a:gd name="T63" fmla="*/ 529 h 578"/>
                <a:gd name="T64" fmla="*/ 87 w 317"/>
                <a:gd name="T65" fmla="*/ 521 h 578"/>
                <a:gd name="T66" fmla="*/ 89 w 317"/>
                <a:gd name="T67" fmla="*/ 502 h 578"/>
                <a:gd name="T68" fmla="*/ 89 w 317"/>
                <a:gd name="T69" fmla="*/ 485 h 578"/>
                <a:gd name="T70" fmla="*/ 81 w 317"/>
                <a:gd name="T71" fmla="*/ 459 h 578"/>
                <a:gd name="T72" fmla="*/ 72 w 317"/>
                <a:gd name="T73" fmla="*/ 430 h 578"/>
                <a:gd name="T74" fmla="*/ 75 w 317"/>
                <a:gd name="T75" fmla="*/ 399 h 578"/>
                <a:gd name="T76" fmla="*/ 73 w 317"/>
                <a:gd name="T77" fmla="*/ 393 h 578"/>
                <a:gd name="T78" fmla="*/ 89 w 317"/>
                <a:gd name="T79" fmla="*/ 386 h 578"/>
                <a:gd name="T80" fmla="*/ 95 w 317"/>
                <a:gd name="T81" fmla="*/ 365 h 578"/>
                <a:gd name="T82" fmla="*/ 106 w 317"/>
                <a:gd name="T83" fmla="*/ 351 h 578"/>
                <a:gd name="T84" fmla="*/ 126 w 317"/>
                <a:gd name="T85" fmla="*/ 306 h 578"/>
                <a:gd name="T86" fmla="*/ 143 w 317"/>
                <a:gd name="T87" fmla="*/ 280 h 578"/>
                <a:gd name="T88" fmla="*/ 123 w 317"/>
                <a:gd name="T89" fmla="*/ 248 h 578"/>
                <a:gd name="T90" fmla="*/ 91 w 317"/>
                <a:gd name="T91" fmla="*/ 217 h 578"/>
                <a:gd name="T92" fmla="*/ 80 w 317"/>
                <a:gd name="T93" fmla="*/ 167 h 578"/>
                <a:gd name="T94" fmla="*/ 73 w 317"/>
                <a:gd name="T95" fmla="*/ 132 h 578"/>
                <a:gd name="T96" fmla="*/ 35 w 317"/>
                <a:gd name="T97" fmla="*/ 109 h 578"/>
                <a:gd name="T98" fmla="*/ 142 w 317"/>
                <a:gd name="T99" fmla="*/ 570 h 578"/>
                <a:gd name="T100" fmla="*/ 129 w 317"/>
                <a:gd name="T101" fmla="*/ 570 h 578"/>
                <a:gd name="T102" fmla="*/ 104 w 317"/>
                <a:gd name="T103" fmla="*/ 557 h 578"/>
                <a:gd name="T104" fmla="*/ 114 w 317"/>
                <a:gd name="T105" fmla="*/ 553 h 578"/>
                <a:gd name="T106" fmla="*/ 97 w 317"/>
                <a:gd name="T107" fmla="*/ 556 h 578"/>
                <a:gd name="T108" fmla="*/ 92 w 317"/>
                <a:gd name="T109" fmla="*/ 544 h 578"/>
                <a:gd name="T110" fmla="*/ 83 w 317"/>
                <a:gd name="T111" fmla="*/ 558 h 578"/>
                <a:gd name="T112" fmla="*/ 80 w 317"/>
                <a:gd name="T113" fmla="*/ 563 h 578"/>
                <a:gd name="T114" fmla="*/ 79 w 317"/>
                <a:gd name="T115" fmla="*/ 570 h 578"/>
                <a:gd name="T116" fmla="*/ 48 w 317"/>
                <a:gd name="T117" fmla="*/ 577 h 578"/>
                <a:gd name="T118" fmla="*/ 53 w 317"/>
                <a:gd name="T119" fmla="*/ 558 h 578"/>
                <a:gd name="T120" fmla="*/ 65 w 317"/>
                <a:gd name="T121" fmla="*/ 573 h 578"/>
                <a:gd name="T122" fmla="*/ 68 w 317"/>
                <a:gd name="T123" fmla="*/ 561 h 578"/>
                <a:gd name="T124" fmla="*/ 57 w 317"/>
                <a:gd name="T125" fmla="*/ 55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7" h="578">
                  <a:moveTo>
                    <a:pt x="20" y="100"/>
                  </a:moveTo>
                  <a:cubicBezTo>
                    <a:pt x="17" y="95"/>
                    <a:pt x="17" y="95"/>
                    <a:pt x="17" y="95"/>
                  </a:cubicBezTo>
                  <a:cubicBezTo>
                    <a:pt x="13" y="93"/>
                    <a:pt x="13" y="93"/>
                    <a:pt x="13" y="93"/>
                  </a:cubicBezTo>
                  <a:cubicBezTo>
                    <a:pt x="8" y="91"/>
                    <a:pt x="8" y="91"/>
                    <a:pt x="8" y="91"/>
                  </a:cubicBezTo>
                  <a:cubicBezTo>
                    <a:pt x="8" y="87"/>
                    <a:pt x="8" y="87"/>
                    <a:pt x="8" y="87"/>
                  </a:cubicBezTo>
                  <a:cubicBezTo>
                    <a:pt x="1" y="83"/>
                    <a:pt x="1" y="83"/>
                    <a:pt x="1" y="83"/>
                  </a:cubicBezTo>
                  <a:cubicBezTo>
                    <a:pt x="1" y="83"/>
                    <a:pt x="0" y="81"/>
                    <a:pt x="1" y="81"/>
                  </a:cubicBezTo>
                  <a:cubicBezTo>
                    <a:pt x="2" y="80"/>
                    <a:pt x="6" y="80"/>
                    <a:pt x="7" y="80"/>
                  </a:cubicBezTo>
                  <a:cubicBezTo>
                    <a:pt x="7" y="79"/>
                    <a:pt x="7" y="79"/>
                    <a:pt x="7" y="79"/>
                  </a:cubicBezTo>
                  <a:cubicBezTo>
                    <a:pt x="8" y="79"/>
                    <a:pt x="8" y="79"/>
                    <a:pt x="8" y="79"/>
                  </a:cubicBezTo>
                  <a:cubicBezTo>
                    <a:pt x="9" y="79"/>
                    <a:pt x="9" y="78"/>
                    <a:pt x="9" y="78"/>
                  </a:cubicBezTo>
                  <a:cubicBezTo>
                    <a:pt x="9" y="78"/>
                    <a:pt x="6" y="72"/>
                    <a:pt x="8" y="69"/>
                  </a:cubicBezTo>
                  <a:cubicBezTo>
                    <a:pt x="8" y="68"/>
                    <a:pt x="8" y="68"/>
                    <a:pt x="8" y="68"/>
                  </a:cubicBezTo>
                  <a:cubicBezTo>
                    <a:pt x="8" y="68"/>
                    <a:pt x="8" y="68"/>
                    <a:pt x="8" y="68"/>
                  </a:cubicBezTo>
                  <a:cubicBezTo>
                    <a:pt x="10" y="66"/>
                    <a:pt x="14" y="66"/>
                    <a:pt x="16" y="68"/>
                  </a:cubicBezTo>
                  <a:cubicBezTo>
                    <a:pt x="20" y="69"/>
                    <a:pt x="20" y="69"/>
                    <a:pt x="20" y="69"/>
                  </a:cubicBezTo>
                  <a:cubicBezTo>
                    <a:pt x="27" y="77"/>
                    <a:pt x="27" y="77"/>
                    <a:pt x="27" y="77"/>
                  </a:cubicBezTo>
                  <a:cubicBezTo>
                    <a:pt x="33" y="84"/>
                    <a:pt x="33" y="84"/>
                    <a:pt x="33" y="84"/>
                  </a:cubicBezTo>
                  <a:cubicBezTo>
                    <a:pt x="33" y="84"/>
                    <a:pt x="42" y="91"/>
                    <a:pt x="44" y="92"/>
                  </a:cubicBezTo>
                  <a:cubicBezTo>
                    <a:pt x="46" y="93"/>
                    <a:pt x="57" y="95"/>
                    <a:pt x="58" y="96"/>
                  </a:cubicBezTo>
                  <a:cubicBezTo>
                    <a:pt x="61" y="92"/>
                    <a:pt x="61" y="92"/>
                    <a:pt x="61" y="92"/>
                  </a:cubicBezTo>
                  <a:cubicBezTo>
                    <a:pt x="65" y="89"/>
                    <a:pt x="65" y="89"/>
                    <a:pt x="65" y="89"/>
                  </a:cubicBezTo>
                  <a:cubicBezTo>
                    <a:pt x="64" y="87"/>
                    <a:pt x="64" y="87"/>
                    <a:pt x="64" y="87"/>
                  </a:cubicBezTo>
                  <a:cubicBezTo>
                    <a:pt x="69" y="84"/>
                    <a:pt x="69" y="84"/>
                    <a:pt x="69" y="84"/>
                  </a:cubicBezTo>
                  <a:cubicBezTo>
                    <a:pt x="73" y="87"/>
                    <a:pt x="73" y="87"/>
                    <a:pt x="73" y="87"/>
                  </a:cubicBezTo>
                  <a:cubicBezTo>
                    <a:pt x="83" y="89"/>
                    <a:pt x="83" y="89"/>
                    <a:pt x="83" y="89"/>
                  </a:cubicBezTo>
                  <a:cubicBezTo>
                    <a:pt x="87" y="92"/>
                    <a:pt x="87" y="92"/>
                    <a:pt x="87" y="92"/>
                  </a:cubicBezTo>
                  <a:cubicBezTo>
                    <a:pt x="87" y="92"/>
                    <a:pt x="88" y="92"/>
                    <a:pt x="89" y="91"/>
                  </a:cubicBezTo>
                  <a:cubicBezTo>
                    <a:pt x="89" y="91"/>
                    <a:pt x="89" y="91"/>
                    <a:pt x="89" y="91"/>
                  </a:cubicBezTo>
                  <a:cubicBezTo>
                    <a:pt x="90" y="91"/>
                    <a:pt x="90" y="91"/>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90"/>
                    <a:pt x="91" y="90"/>
                    <a:pt x="91" y="90"/>
                  </a:cubicBezTo>
                  <a:cubicBezTo>
                    <a:pt x="91" y="89"/>
                    <a:pt x="91" y="89"/>
                    <a:pt x="91" y="89"/>
                  </a:cubicBezTo>
                  <a:cubicBezTo>
                    <a:pt x="91" y="88"/>
                    <a:pt x="91" y="82"/>
                    <a:pt x="91" y="82"/>
                  </a:cubicBezTo>
                  <a:cubicBezTo>
                    <a:pt x="91" y="82"/>
                    <a:pt x="88" y="80"/>
                    <a:pt x="91" y="78"/>
                  </a:cubicBezTo>
                  <a:cubicBezTo>
                    <a:pt x="94" y="75"/>
                    <a:pt x="98" y="72"/>
                    <a:pt x="98" y="72"/>
                  </a:cubicBezTo>
                  <a:cubicBezTo>
                    <a:pt x="98" y="72"/>
                    <a:pt x="100" y="71"/>
                    <a:pt x="100" y="68"/>
                  </a:cubicBezTo>
                  <a:cubicBezTo>
                    <a:pt x="100" y="65"/>
                    <a:pt x="98" y="57"/>
                    <a:pt x="98" y="57"/>
                  </a:cubicBezTo>
                  <a:cubicBezTo>
                    <a:pt x="98" y="57"/>
                    <a:pt x="96" y="52"/>
                    <a:pt x="96" y="50"/>
                  </a:cubicBezTo>
                  <a:cubicBezTo>
                    <a:pt x="98" y="38"/>
                    <a:pt x="93" y="29"/>
                    <a:pt x="96" y="28"/>
                  </a:cubicBezTo>
                  <a:cubicBezTo>
                    <a:pt x="96" y="28"/>
                    <a:pt x="96" y="28"/>
                    <a:pt x="96" y="28"/>
                  </a:cubicBezTo>
                  <a:cubicBezTo>
                    <a:pt x="98" y="27"/>
                    <a:pt x="98" y="27"/>
                    <a:pt x="98" y="27"/>
                  </a:cubicBezTo>
                  <a:cubicBezTo>
                    <a:pt x="101" y="25"/>
                    <a:pt x="101" y="25"/>
                    <a:pt x="101" y="25"/>
                  </a:cubicBezTo>
                  <a:cubicBezTo>
                    <a:pt x="101" y="25"/>
                    <a:pt x="101" y="24"/>
                    <a:pt x="101" y="24"/>
                  </a:cubicBezTo>
                  <a:cubicBezTo>
                    <a:pt x="101" y="19"/>
                    <a:pt x="95" y="14"/>
                    <a:pt x="102" y="13"/>
                  </a:cubicBezTo>
                  <a:cubicBezTo>
                    <a:pt x="105" y="11"/>
                    <a:pt x="105" y="11"/>
                    <a:pt x="105" y="11"/>
                  </a:cubicBezTo>
                  <a:cubicBezTo>
                    <a:pt x="114" y="11"/>
                    <a:pt x="114" y="11"/>
                    <a:pt x="114" y="11"/>
                  </a:cubicBezTo>
                  <a:cubicBezTo>
                    <a:pt x="116" y="5"/>
                    <a:pt x="116" y="5"/>
                    <a:pt x="116" y="5"/>
                  </a:cubicBezTo>
                  <a:cubicBezTo>
                    <a:pt x="120" y="1"/>
                    <a:pt x="120" y="1"/>
                    <a:pt x="120" y="1"/>
                  </a:cubicBezTo>
                  <a:cubicBezTo>
                    <a:pt x="123" y="1"/>
                    <a:pt x="127" y="0"/>
                    <a:pt x="129" y="1"/>
                  </a:cubicBezTo>
                  <a:cubicBezTo>
                    <a:pt x="131" y="4"/>
                    <a:pt x="131" y="6"/>
                    <a:pt x="135" y="7"/>
                  </a:cubicBezTo>
                  <a:cubicBezTo>
                    <a:pt x="147" y="11"/>
                    <a:pt x="147" y="11"/>
                    <a:pt x="147" y="11"/>
                  </a:cubicBezTo>
                  <a:cubicBezTo>
                    <a:pt x="154" y="12"/>
                    <a:pt x="154" y="12"/>
                    <a:pt x="154" y="12"/>
                  </a:cubicBezTo>
                  <a:cubicBezTo>
                    <a:pt x="156" y="14"/>
                    <a:pt x="156" y="14"/>
                    <a:pt x="156" y="14"/>
                  </a:cubicBezTo>
                  <a:cubicBezTo>
                    <a:pt x="156" y="14"/>
                    <a:pt x="156" y="14"/>
                    <a:pt x="156" y="14"/>
                  </a:cubicBezTo>
                  <a:cubicBezTo>
                    <a:pt x="156" y="16"/>
                    <a:pt x="156" y="18"/>
                    <a:pt x="157" y="19"/>
                  </a:cubicBezTo>
                  <a:cubicBezTo>
                    <a:pt x="157" y="21"/>
                    <a:pt x="158" y="24"/>
                    <a:pt x="158" y="24"/>
                  </a:cubicBezTo>
                  <a:cubicBezTo>
                    <a:pt x="158" y="24"/>
                    <a:pt x="157" y="27"/>
                    <a:pt x="157" y="29"/>
                  </a:cubicBezTo>
                  <a:cubicBezTo>
                    <a:pt x="156" y="30"/>
                    <a:pt x="156" y="33"/>
                    <a:pt x="156" y="34"/>
                  </a:cubicBezTo>
                  <a:cubicBezTo>
                    <a:pt x="156" y="35"/>
                    <a:pt x="156" y="36"/>
                    <a:pt x="156" y="37"/>
                  </a:cubicBezTo>
                  <a:cubicBezTo>
                    <a:pt x="156" y="39"/>
                    <a:pt x="157" y="42"/>
                    <a:pt x="158" y="43"/>
                  </a:cubicBezTo>
                  <a:cubicBezTo>
                    <a:pt x="158" y="44"/>
                    <a:pt x="163" y="47"/>
                    <a:pt x="163" y="47"/>
                  </a:cubicBezTo>
                  <a:cubicBezTo>
                    <a:pt x="163" y="47"/>
                    <a:pt x="163" y="48"/>
                    <a:pt x="158" y="52"/>
                  </a:cubicBezTo>
                  <a:cubicBezTo>
                    <a:pt x="154" y="57"/>
                    <a:pt x="154" y="57"/>
                    <a:pt x="154" y="57"/>
                  </a:cubicBezTo>
                  <a:cubicBezTo>
                    <a:pt x="161" y="59"/>
                    <a:pt x="161" y="59"/>
                    <a:pt x="161" y="59"/>
                  </a:cubicBezTo>
                  <a:cubicBezTo>
                    <a:pt x="161" y="64"/>
                    <a:pt x="161" y="64"/>
                    <a:pt x="161" y="64"/>
                  </a:cubicBezTo>
                  <a:cubicBezTo>
                    <a:pt x="161" y="68"/>
                    <a:pt x="161" y="68"/>
                    <a:pt x="161" y="68"/>
                  </a:cubicBezTo>
                  <a:cubicBezTo>
                    <a:pt x="160" y="74"/>
                    <a:pt x="160" y="74"/>
                    <a:pt x="160" y="74"/>
                  </a:cubicBezTo>
                  <a:cubicBezTo>
                    <a:pt x="157" y="78"/>
                    <a:pt x="157" y="78"/>
                    <a:pt x="157" y="78"/>
                  </a:cubicBezTo>
                  <a:cubicBezTo>
                    <a:pt x="161" y="84"/>
                    <a:pt x="161" y="84"/>
                    <a:pt x="161" y="84"/>
                  </a:cubicBezTo>
                  <a:cubicBezTo>
                    <a:pt x="166" y="92"/>
                    <a:pt x="166" y="92"/>
                    <a:pt x="166" y="92"/>
                  </a:cubicBezTo>
                  <a:cubicBezTo>
                    <a:pt x="173" y="96"/>
                    <a:pt x="173" y="96"/>
                    <a:pt x="173" y="96"/>
                  </a:cubicBezTo>
                  <a:cubicBezTo>
                    <a:pt x="173" y="96"/>
                    <a:pt x="174" y="95"/>
                    <a:pt x="181" y="96"/>
                  </a:cubicBezTo>
                  <a:cubicBezTo>
                    <a:pt x="188" y="98"/>
                    <a:pt x="190" y="104"/>
                    <a:pt x="190" y="104"/>
                  </a:cubicBezTo>
                  <a:cubicBezTo>
                    <a:pt x="194" y="109"/>
                    <a:pt x="194" y="109"/>
                    <a:pt x="194" y="109"/>
                  </a:cubicBezTo>
                  <a:cubicBezTo>
                    <a:pt x="200" y="113"/>
                    <a:pt x="200" y="113"/>
                    <a:pt x="200" y="113"/>
                  </a:cubicBezTo>
                  <a:cubicBezTo>
                    <a:pt x="203" y="116"/>
                    <a:pt x="203" y="116"/>
                    <a:pt x="203" y="116"/>
                  </a:cubicBezTo>
                  <a:cubicBezTo>
                    <a:pt x="202" y="125"/>
                    <a:pt x="202" y="125"/>
                    <a:pt x="202" y="125"/>
                  </a:cubicBezTo>
                  <a:cubicBezTo>
                    <a:pt x="202" y="125"/>
                    <a:pt x="199" y="130"/>
                    <a:pt x="200" y="134"/>
                  </a:cubicBezTo>
                  <a:cubicBezTo>
                    <a:pt x="200" y="139"/>
                    <a:pt x="197" y="146"/>
                    <a:pt x="197" y="148"/>
                  </a:cubicBezTo>
                  <a:cubicBezTo>
                    <a:pt x="197" y="149"/>
                    <a:pt x="195" y="157"/>
                    <a:pt x="195" y="157"/>
                  </a:cubicBezTo>
                  <a:cubicBezTo>
                    <a:pt x="198" y="164"/>
                    <a:pt x="198" y="164"/>
                    <a:pt x="198" y="164"/>
                  </a:cubicBezTo>
                  <a:cubicBezTo>
                    <a:pt x="202" y="168"/>
                    <a:pt x="202" y="168"/>
                    <a:pt x="202" y="168"/>
                  </a:cubicBezTo>
                  <a:cubicBezTo>
                    <a:pt x="208" y="175"/>
                    <a:pt x="208" y="175"/>
                    <a:pt x="208" y="175"/>
                  </a:cubicBezTo>
                  <a:cubicBezTo>
                    <a:pt x="216" y="184"/>
                    <a:pt x="216" y="184"/>
                    <a:pt x="216" y="184"/>
                  </a:cubicBezTo>
                  <a:cubicBezTo>
                    <a:pt x="219" y="191"/>
                    <a:pt x="219" y="191"/>
                    <a:pt x="219" y="191"/>
                  </a:cubicBezTo>
                  <a:cubicBezTo>
                    <a:pt x="219" y="191"/>
                    <a:pt x="227" y="196"/>
                    <a:pt x="227" y="197"/>
                  </a:cubicBezTo>
                  <a:cubicBezTo>
                    <a:pt x="227" y="198"/>
                    <a:pt x="230" y="203"/>
                    <a:pt x="230" y="203"/>
                  </a:cubicBezTo>
                  <a:cubicBezTo>
                    <a:pt x="234" y="210"/>
                    <a:pt x="234" y="210"/>
                    <a:pt x="234" y="210"/>
                  </a:cubicBezTo>
                  <a:cubicBezTo>
                    <a:pt x="233" y="215"/>
                    <a:pt x="233" y="215"/>
                    <a:pt x="233" y="215"/>
                  </a:cubicBezTo>
                  <a:cubicBezTo>
                    <a:pt x="230" y="220"/>
                    <a:pt x="230" y="220"/>
                    <a:pt x="230" y="220"/>
                  </a:cubicBezTo>
                  <a:cubicBezTo>
                    <a:pt x="230" y="223"/>
                    <a:pt x="230" y="223"/>
                    <a:pt x="230" y="223"/>
                  </a:cubicBezTo>
                  <a:cubicBezTo>
                    <a:pt x="233" y="227"/>
                    <a:pt x="233" y="227"/>
                    <a:pt x="233" y="227"/>
                  </a:cubicBezTo>
                  <a:cubicBezTo>
                    <a:pt x="232" y="231"/>
                    <a:pt x="232" y="231"/>
                    <a:pt x="232" y="231"/>
                  </a:cubicBezTo>
                  <a:cubicBezTo>
                    <a:pt x="235" y="237"/>
                    <a:pt x="235" y="237"/>
                    <a:pt x="235" y="237"/>
                  </a:cubicBezTo>
                  <a:cubicBezTo>
                    <a:pt x="233" y="241"/>
                    <a:pt x="233" y="241"/>
                    <a:pt x="233" y="241"/>
                  </a:cubicBezTo>
                  <a:cubicBezTo>
                    <a:pt x="238" y="243"/>
                    <a:pt x="238" y="243"/>
                    <a:pt x="238" y="243"/>
                  </a:cubicBezTo>
                  <a:cubicBezTo>
                    <a:pt x="238" y="243"/>
                    <a:pt x="239" y="244"/>
                    <a:pt x="238" y="246"/>
                  </a:cubicBezTo>
                  <a:cubicBezTo>
                    <a:pt x="237" y="247"/>
                    <a:pt x="236" y="254"/>
                    <a:pt x="236" y="254"/>
                  </a:cubicBezTo>
                  <a:cubicBezTo>
                    <a:pt x="241" y="262"/>
                    <a:pt x="241" y="262"/>
                    <a:pt x="241" y="262"/>
                  </a:cubicBezTo>
                  <a:cubicBezTo>
                    <a:pt x="248" y="263"/>
                    <a:pt x="248" y="263"/>
                    <a:pt x="248" y="263"/>
                  </a:cubicBezTo>
                  <a:cubicBezTo>
                    <a:pt x="248" y="263"/>
                    <a:pt x="252" y="263"/>
                    <a:pt x="252" y="264"/>
                  </a:cubicBezTo>
                  <a:cubicBezTo>
                    <a:pt x="253" y="265"/>
                    <a:pt x="254" y="268"/>
                    <a:pt x="254" y="268"/>
                  </a:cubicBezTo>
                  <a:cubicBezTo>
                    <a:pt x="251" y="274"/>
                    <a:pt x="251" y="274"/>
                    <a:pt x="251" y="274"/>
                  </a:cubicBezTo>
                  <a:cubicBezTo>
                    <a:pt x="251" y="274"/>
                    <a:pt x="252" y="277"/>
                    <a:pt x="255" y="279"/>
                  </a:cubicBezTo>
                  <a:cubicBezTo>
                    <a:pt x="257" y="280"/>
                    <a:pt x="259" y="280"/>
                    <a:pt x="259" y="282"/>
                  </a:cubicBezTo>
                  <a:cubicBezTo>
                    <a:pt x="260" y="284"/>
                    <a:pt x="260" y="287"/>
                    <a:pt x="261" y="286"/>
                  </a:cubicBezTo>
                  <a:cubicBezTo>
                    <a:pt x="263" y="286"/>
                    <a:pt x="267" y="287"/>
                    <a:pt x="267" y="287"/>
                  </a:cubicBezTo>
                  <a:cubicBezTo>
                    <a:pt x="270" y="292"/>
                    <a:pt x="270" y="292"/>
                    <a:pt x="270" y="292"/>
                  </a:cubicBezTo>
                  <a:cubicBezTo>
                    <a:pt x="272" y="296"/>
                    <a:pt x="272" y="296"/>
                    <a:pt x="272" y="296"/>
                  </a:cubicBezTo>
                  <a:cubicBezTo>
                    <a:pt x="272" y="296"/>
                    <a:pt x="272" y="299"/>
                    <a:pt x="272" y="300"/>
                  </a:cubicBezTo>
                  <a:cubicBezTo>
                    <a:pt x="272" y="302"/>
                    <a:pt x="271" y="308"/>
                    <a:pt x="271" y="308"/>
                  </a:cubicBezTo>
                  <a:cubicBezTo>
                    <a:pt x="266" y="316"/>
                    <a:pt x="266" y="316"/>
                    <a:pt x="266" y="316"/>
                  </a:cubicBezTo>
                  <a:cubicBezTo>
                    <a:pt x="266" y="316"/>
                    <a:pt x="270" y="321"/>
                    <a:pt x="273" y="323"/>
                  </a:cubicBezTo>
                  <a:cubicBezTo>
                    <a:pt x="276" y="325"/>
                    <a:pt x="280" y="328"/>
                    <a:pt x="281" y="328"/>
                  </a:cubicBezTo>
                  <a:cubicBezTo>
                    <a:pt x="282" y="328"/>
                    <a:pt x="287" y="329"/>
                    <a:pt x="289" y="330"/>
                  </a:cubicBezTo>
                  <a:cubicBezTo>
                    <a:pt x="290" y="330"/>
                    <a:pt x="294" y="332"/>
                    <a:pt x="295" y="333"/>
                  </a:cubicBezTo>
                  <a:cubicBezTo>
                    <a:pt x="296" y="334"/>
                    <a:pt x="303" y="338"/>
                    <a:pt x="303" y="338"/>
                  </a:cubicBezTo>
                  <a:cubicBezTo>
                    <a:pt x="309" y="341"/>
                    <a:pt x="309" y="341"/>
                    <a:pt x="309" y="341"/>
                  </a:cubicBezTo>
                  <a:cubicBezTo>
                    <a:pt x="315" y="346"/>
                    <a:pt x="315" y="346"/>
                    <a:pt x="315" y="346"/>
                  </a:cubicBezTo>
                  <a:cubicBezTo>
                    <a:pt x="317" y="358"/>
                    <a:pt x="317" y="358"/>
                    <a:pt x="317" y="358"/>
                  </a:cubicBezTo>
                  <a:cubicBezTo>
                    <a:pt x="317" y="358"/>
                    <a:pt x="315" y="376"/>
                    <a:pt x="314" y="378"/>
                  </a:cubicBezTo>
                  <a:cubicBezTo>
                    <a:pt x="314" y="380"/>
                    <a:pt x="311" y="389"/>
                    <a:pt x="310" y="390"/>
                  </a:cubicBezTo>
                  <a:cubicBezTo>
                    <a:pt x="308" y="391"/>
                    <a:pt x="306" y="392"/>
                    <a:pt x="306" y="394"/>
                  </a:cubicBezTo>
                  <a:cubicBezTo>
                    <a:pt x="306" y="396"/>
                    <a:pt x="303" y="407"/>
                    <a:pt x="303" y="407"/>
                  </a:cubicBezTo>
                  <a:cubicBezTo>
                    <a:pt x="303" y="407"/>
                    <a:pt x="300" y="414"/>
                    <a:pt x="300" y="416"/>
                  </a:cubicBezTo>
                  <a:cubicBezTo>
                    <a:pt x="300" y="418"/>
                    <a:pt x="297" y="424"/>
                    <a:pt x="297" y="426"/>
                  </a:cubicBezTo>
                  <a:cubicBezTo>
                    <a:pt x="296" y="427"/>
                    <a:pt x="294" y="435"/>
                    <a:pt x="294" y="435"/>
                  </a:cubicBezTo>
                  <a:cubicBezTo>
                    <a:pt x="281" y="461"/>
                    <a:pt x="281" y="461"/>
                    <a:pt x="281" y="461"/>
                  </a:cubicBezTo>
                  <a:cubicBezTo>
                    <a:pt x="278" y="471"/>
                    <a:pt x="278" y="471"/>
                    <a:pt x="278" y="471"/>
                  </a:cubicBezTo>
                  <a:cubicBezTo>
                    <a:pt x="278" y="471"/>
                    <a:pt x="275" y="472"/>
                    <a:pt x="274" y="474"/>
                  </a:cubicBezTo>
                  <a:cubicBezTo>
                    <a:pt x="273" y="477"/>
                    <a:pt x="272" y="479"/>
                    <a:pt x="271" y="482"/>
                  </a:cubicBezTo>
                  <a:cubicBezTo>
                    <a:pt x="271" y="484"/>
                    <a:pt x="266" y="493"/>
                    <a:pt x="266" y="493"/>
                  </a:cubicBezTo>
                  <a:cubicBezTo>
                    <a:pt x="264" y="498"/>
                    <a:pt x="264" y="498"/>
                    <a:pt x="264" y="498"/>
                  </a:cubicBezTo>
                  <a:cubicBezTo>
                    <a:pt x="260" y="503"/>
                    <a:pt x="260" y="503"/>
                    <a:pt x="260" y="503"/>
                  </a:cubicBezTo>
                  <a:cubicBezTo>
                    <a:pt x="260" y="503"/>
                    <a:pt x="257" y="505"/>
                    <a:pt x="257" y="505"/>
                  </a:cubicBezTo>
                  <a:cubicBezTo>
                    <a:pt x="257" y="505"/>
                    <a:pt x="255" y="505"/>
                    <a:pt x="255" y="505"/>
                  </a:cubicBezTo>
                  <a:cubicBezTo>
                    <a:pt x="250" y="505"/>
                    <a:pt x="250" y="505"/>
                    <a:pt x="250" y="505"/>
                  </a:cubicBezTo>
                  <a:cubicBezTo>
                    <a:pt x="247" y="503"/>
                    <a:pt x="247" y="503"/>
                    <a:pt x="247" y="503"/>
                  </a:cubicBezTo>
                  <a:cubicBezTo>
                    <a:pt x="247" y="503"/>
                    <a:pt x="244" y="505"/>
                    <a:pt x="244" y="505"/>
                  </a:cubicBezTo>
                  <a:cubicBezTo>
                    <a:pt x="244" y="506"/>
                    <a:pt x="242" y="507"/>
                    <a:pt x="242" y="508"/>
                  </a:cubicBezTo>
                  <a:cubicBezTo>
                    <a:pt x="242" y="508"/>
                    <a:pt x="241" y="510"/>
                    <a:pt x="240" y="510"/>
                  </a:cubicBezTo>
                  <a:cubicBezTo>
                    <a:pt x="239" y="511"/>
                    <a:pt x="238" y="512"/>
                    <a:pt x="237" y="512"/>
                  </a:cubicBezTo>
                  <a:cubicBezTo>
                    <a:pt x="237" y="513"/>
                    <a:pt x="235" y="513"/>
                    <a:pt x="235" y="513"/>
                  </a:cubicBezTo>
                  <a:cubicBezTo>
                    <a:pt x="235" y="513"/>
                    <a:pt x="235" y="514"/>
                    <a:pt x="234" y="515"/>
                  </a:cubicBezTo>
                  <a:cubicBezTo>
                    <a:pt x="234" y="515"/>
                    <a:pt x="231" y="515"/>
                    <a:pt x="230" y="514"/>
                  </a:cubicBezTo>
                  <a:cubicBezTo>
                    <a:pt x="229" y="513"/>
                    <a:pt x="227" y="512"/>
                    <a:pt x="228" y="512"/>
                  </a:cubicBezTo>
                  <a:cubicBezTo>
                    <a:pt x="228" y="513"/>
                    <a:pt x="227" y="515"/>
                    <a:pt x="227" y="515"/>
                  </a:cubicBezTo>
                  <a:cubicBezTo>
                    <a:pt x="227" y="516"/>
                    <a:pt x="225" y="519"/>
                    <a:pt x="224" y="519"/>
                  </a:cubicBezTo>
                  <a:cubicBezTo>
                    <a:pt x="223" y="519"/>
                    <a:pt x="221" y="518"/>
                    <a:pt x="220" y="517"/>
                  </a:cubicBezTo>
                  <a:cubicBezTo>
                    <a:pt x="219" y="517"/>
                    <a:pt x="218" y="517"/>
                    <a:pt x="218" y="517"/>
                  </a:cubicBezTo>
                  <a:cubicBezTo>
                    <a:pt x="218" y="518"/>
                    <a:pt x="218" y="521"/>
                    <a:pt x="218" y="522"/>
                  </a:cubicBezTo>
                  <a:cubicBezTo>
                    <a:pt x="218" y="522"/>
                    <a:pt x="218" y="523"/>
                    <a:pt x="218" y="524"/>
                  </a:cubicBezTo>
                  <a:cubicBezTo>
                    <a:pt x="217" y="524"/>
                    <a:pt x="215" y="525"/>
                    <a:pt x="215" y="525"/>
                  </a:cubicBezTo>
                  <a:cubicBezTo>
                    <a:pt x="215" y="525"/>
                    <a:pt x="216" y="527"/>
                    <a:pt x="215" y="527"/>
                  </a:cubicBezTo>
                  <a:cubicBezTo>
                    <a:pt x="214" y="528"/>
                    <a:pt x="213" y="529"/>
                    <a:pt x="212" y="529"/>
                  </a:cubicBezTo>
                  <a:cubicBezTo>
                    <a:pt x="212" y="528"/>
                    <a:pt x="210" y="527"/>
                    <a:pt x="210" y="527"/>
                  </a:cubicBezTo>
                  <a:cubicBezTo>
                    <a:pt x="209" y="528"/>
                    <a:pt x="208" y="530"/>
                    <a:pt x="208" y="530"/>
                  </a:cubicBezTo>
                  <a:cubicBezTo>
                    <a:pt x="208" y="531"/>
                    <a:pt x="207" y="532"/>
                    <a:pt x="207" y="532"/>
                  </a:cubicBezTo>
                  <a:cubicBezTo>
                    <a:pt x="207" y="532"/>
                    <a:pt x="200" y="540"/>
                    <a:pt x="200" y="540"/>
                  </a:cubicBezTo>
                  <a:cubicBezTo>
                    <a:pt x="199" y="540"/>
                    <a:pt x="197" y="537"/>
                    <a:pt x="197" y="537"/>
                  </a:cubicBezTo>
                  <a:cubicBezTo>
                    <a:pt x="197" y="538"/>
                    <a:pt x="197" y="540"/>
                    <a:pt x="197" y="540"/>
                  </a:cubicBezTo>
                  <a:cubicBezTo>
                    <a:pt x="196" y="541"/>
                    <a:pt x="194" y="542"/>
                    <a:pt x="194" y="542"/>
                  </a:cubicBezTo>
                  <a:cubicBezTo>
                    <a:pt x="194" y="543"/>
                    <a:pt x="193" y="542"/>
                    <a:pt x="192" y="542"/>
                  </a:cubicBezTo>
                  <a:cubicBezTo>
                    <a:pt x="192" y="543"/>
                    <a:pt x="191" y="543"/>
                    <a:pt x="191" y="544"/>
                  </a:cubicBezTo>
                  <a:cubicBezTo>
                    <a:pt x="191" y="545"/>
                    <a:pt x="190" y="546"/>
                    <a:pt x="190" y="546"/>
                  </a:cubicBezTo>
                  <a:cubicBezTo>
                    <a:pt x="190" y="546"/>
                    <a:pt x="188" y="547"/>
                    <a:pt x="188" y="548"/>
                  </a:cubicBezTo>
                  <a:cubicBezTo>
                    <a:pt x="187" y="549"/>
                    <a:pt x="185" y="550"/>
                    <a:pt x="185" y="550"/>
                  </a:cubicBezTo>
                  <a:cubicBezTo>
                    <a:pt x="185" y="550"/>
                    <a:pt x="184" y="551"/>
                    <a:pt x="183" y="550"/>
                  </a:cubicBezTo>
                  <a:cubicBezTo>
                    <a:pt x="182" y="550"/>
                    <a:pt x="180" y="547"/>
                    <a:pt x="180" y="547"/>
                  </a:cubicBezTo>
                  <a:cubicBezTo>
                    <a:pt x="180" y="547"/>
                    <a:pt x="178" y="547"/>
                    <a:pt x="178" y="548"/>
                  </a:cubicBezTo>
                  <a:cubicBezTo>
                    <a:pt x="177" y="549"/>
                    <a:pt x="177" y="550"/>
                    <a:pt x="176" y="550"/>
                  </a:cubicBezTo>
                  <a:cubicBezTo>
                    <a:pt x="175" y="551"/>
                    <a:pt x="174" y="551"/>
                    <a:pt x="173" y="551"/>
                  </a:cubicBezTo>
                  <a:cubicBezTo>
                    <a:pt x="172" y="552"/>
                    <a:pt x="170" y="552"/>
                    <a:pt x="170" y="553"/>
                  </a:cubicBezTo>
                  <a:cubicBezTo>
                    <a:pt x="169" y="553"/>
                    <a:pt x="168" y="555"/>
                    <a:pt x="168" y="556"/>
                  </a:cubicBezTo>
                  <a:cubicBezTo>
                    <a:pt x="168" y="557"/>
                    <a:pt x="170" y="557"/>
                    <a:pt x="168" y="557"/>
                  </a:cubicBezTo>
                  <a:cubicBezTo>
                    <a:pt x="166" y="558"/>
                    <a:pt x="163" y="558"/>
                    <a:pt x="163" y="558"/>
                  </a:cubicBezTo>
                  <a:cubicBezTo>
                    <a:pt x="163" y="558"/>
                    <a:pt x="161" y="559"/>
                    <a:pt x="161" y="560"/>
                  </a:cubicBezTo>
                  <a:cubicBezTo>
                    <a:pt x="160" y="561"/>
                    <a:pt x="161" y="561"/>
                    <a:pt x="159" y="562"/>
                  </a:cubicBezTo>
                  <a:cubicBezTo>
                    <a:pt x="158" y="562"/>
                    <a:pt x="157" y="563"/>
                    <a:pt x="157" y="563"/>
                  </a:cubicBezTo>
                  <a:cubicBezTo>
                    <a:pt x="155" y="561"/>
                    <a:pt x="155" y="561"/>
                    <a:pt x="155" y="561"/>
                  </a:cubicBezTo>
                  <a:cubicBezTo>
                    <a:pt x="156" y="559"/>
                    <a:pt x="156" y="559"/>
                    <a:pt x="156" y="559"/>
                  </a:cubicBezTo>
                  <a:cubicBezTo>
                    <a:pt x="156" y="559"/>
                    <a:pt x="155" y="557"/>
                    <a:pt x="155" y="558"/>
                  </a:cubicBezTo>
                  <a:cubicBezTo>
                    <a:pt x="154" y="560"/>
                    <a:pt x="155" y="561"/>
                    <a:pt x="155" y="561"/>
                  </a:cubicBezTo>
                  <a:cubicBezTo>
                    <a:pt x="155" y="561"/>
                    <a:pt x="154" y="561"/>
                    <a:pt x="154" y="562"/>
                  </a:cubicBezTo>
                  <a:cubicBezTo>
                    <a:pt x="153" y="563"/>
                    <a:pt x="154" y="563"/>
                    <a:pt x="153" y="564"/>
                  </a:cubicBezTo>
                  <a:cubicBezTo>
                    <a:pt x="153" y="565"/>
                    <a:pt x="152" y="566"/>
                    <a:pt x="151" y="566"/>
                  </a:cubicBezTo>
                  <a:cubicBezTo>
                    <a:pt x="151" y="567"/>
                    <a:pt x="150" y="567"/>
                    <a:pt x="149" y="567"/>
                  </a:cubicBezTo>
                  <a:cubicBezTo>
                    <a:pt x="149" y="567"/>
                    <a:pt x="147" y="567"/>
                    <a:pt x="147" y="567"/>
                  </a:cubicBezTo>
                  <a:cubicBezTo>
                    <a:pt x="146" y="567"/>
                    <a:pt x="145" y="566"/>
                    <a:pt x="146" y="566"/>
                  </a:cubicBezTo>
                  <a:cubicBezTo>
                    <a:pt x="146" y="566"/>
                    <a:pt x="148" y="565"/>
                    <a:pt x="148" y="565"/>
                  </a:cubicBezTo>
                  <a:cubicBezTo>
                    <a:pt x="148" y="565"/>
                    <a:pt x="149" y="564"/>
                    <a:pt x="148" y="564"/>
                  </a:cubicBezTo>
                  <a:cubicBezTo>
                    <a:pt x="147" y="563"/>
                    <a:pt x="146" y="562"/>
                    <a:pt x="146" y="562"/>
                  </a:cubicBezTo>
                  <a:cubicBezTo>
                    <a:pt x="146" y="562"/>
                    <a:pt x="147" y="563"/>
                    <a:pt x="144" y="563"/>
                  </a:cubicBezTo>
                  <a:cubicBezTo>
                    <a:pt x="142" y="564"/>
                    <a:pt x="141" y="564"/>
                    <a:pt x="141" y="563"/>
                  </a:cubicBezTo>
                  <a:cubicBezTo>
                    <a:pt x="141" y="563"/>
                    <a:pt x="139" y="563"/>
                    <a:pt x="140" y="562"/>
                  </a:cubicBezTo>
                  <a:cubicBezTo>
                    <a:pt x="142" y="561"/>
                    <a:pt x="142" y="560"/>
                    <a:pt x="143" y="560"/>
                  </a:cubicBezTo>
                  <a:cubicBezTo>
                    <a:pt x="144" y="560"/>
                    <a:pt x="144" y="558"/>
                    <a:pt x="144" y="557"/>
                  </a:cubicBezTo>
                  <a:cubicBezTo>
                    <a:pt x="144" y="557"/>
                    <a:pt x="146" y="559"/>
                    <a:pt x="143" y="557"/>
                  </a:cubicBezTo>
                  <a:cubicBezTo>
                    <a:pt x="141" y="554"/>
                    <a:pt x="141" y="554"/>
                    <a:pt x="141" y="554"/>
                  </a:cubicBezTo>
                  <a:cubicBezTo>
                    <a:pt x="141" y="554"/>
                    <a:pt x="140" y="555"/>
                    <a:pt x="140" y="556"/>
                  </a:cubicBezTo>
                  <a:cubicBezTo>
                    <a:pt x="141" y="557"/>
                    <a:pt x="143" y="558"/>
                    <a:pt x="140" y="559"/>
                  </a:cubicBezTo>
                  <a:cubicBezTo>
                    <a:pt x="137" y="559"/>
                    <a:pt x="137" y="559"/>
                    <a:pt x="137" y="559"/>
                  </a:cubicBezTo>
                  <a:cubicBezTo>
                    <a:pt x="136" y="560"/>
                    <a:pt x="133" y="560"/>
                    <a:pt x="133" y="560"/>
                  </a:cubicBezTo>
                  <a:cubicBezTo>
                    <a:pt x="133" y="560"/>
                    <a:pt x="131" y="560"/>
                    <a:pt x="132" y="561"/>
                  </a:cubicBezTo>
                  <a:cubicBezTo>
                    <a:pt x="132" y="562"/>
                    <a:pt x="134" y="563"/>
                    <a:pt x="134" y="563"/>
                  </a:cubicBezTo>
                  <a:cubicBezTo>
                    <a:pt x="134" y="563"/>
                    <a:pt x="134" y="564"/>
                    <a:pt x="132" y="564"/>
                  </a:cubicBezTo>
                  <a:cubicBezTo>
                    <a:pt x="131" y="565"/>
                    <a:pt x="129" y="565"/>
                    <a:pt x="129" y="565"/>
                  </a:cubicBezTo>
                  <a:cubicBezTo>
                    <a:pt x="128" y="566"/>
                    <a:pt x="128" y="566"/>
                    <a:pt x="128" y="566"/>
                  </a:cubicBezTo>
                  <a:cubicBezTo>
                    <a:pt x="128" y="566"/>
                    <a:pt x="127" y="566"/>
                    <a:pt x="127" y="565"/>
                  </a:cubicBezTo>
                  <a:cubicBezTo>
                    <a:pt x="127" y="565"/>
                    <a:pt x="128" y="564"/>
                    <a:pt x="128" y="563"/>
                  </a:cubicBezTo>
                  <a:cubicBezTo>
                    <a:pt x="128" y="562"/>
                    <a:pt x="129" y="563"/>
                    <a:pt x="128" y="562"/>
                  </a:cubicBezTo>
                  <a:cubicBezTo>
                    <a:pt x="127" y="560"/>
                    <a:pt x="126" y="560"/>
                    <a:pt x="126" y="559"/>
                  </a:cubicBezTo>
                  <a:cubicBezTo>
                    <a:pt x="127" y="558"/>
                    <a:pt x="129" y="557"/>
                    <a:pt x="129" y="557"/>
                  </a:cubicBezTo>
                  <a:cubicBezTo>
                    <a:pt x="129" y="556"/>
                    <a:pt x="129" y="555"/>
                    <a:pt x="129" y="555"/>
                  </a:cubicBezTo>
                  <a:cubicBezTo>
                    <a:pt x="129" y="555"/>
                    <a:pt x="128" y="555"/>
                    <a:pt x="129" y="554"/>
                  </a:cubicBezTo>
                  <a:cubicBezTo>
                    <a:pt x="130" y="552"/>
                    <a:pt x="131" y="551"/>
                    <a:pt x="131" y="551"/>
                  </a:cubicBezTo>
                  <a:cubicBezTo>
                    <a:pt x="131" y="550"/>
                    <a:pt x="130" y="549"/>
                    <a:pt x="129" y="549"/>
                  </a:cubicBezTo>
                  <a:cubicBezTo>
                    <a:pt x="129" y="549"/>
                    <a:pt x="128" y="551"/>
                    <a:pt x="128" y="552"/>
                  </a:cubicBezTo>
                  <a:cubicBezTo>
                    <a:pt x="128" y="552"/>
                    <a:pt x="129" y="554"/>
                    <a:pt x="126" y="553"/>
                  </a:cubicBezTo>
                  <a:cubicBezTo>
                    <a:pt x="123" y="553"/>
                    <a:pt x="121" y="553"/>
                    <a:pt x="120" y="552"/>
                  </a:cubicBezTo>
                  <a:cubicBezTo>
                    <a:pt x="120" y="551"/>
                    <a:pt x="118" y="550"/>
                    <a:pt x="121" y="550"/>
                  </a:cubicBezTo>
                  <a:cubicBezTo>
                    <a:pt x="124" y="549"/>
                    <a:pt x="124" y="549"/>
                    <a:pt x="124" y="549"/>
                  </a:cubicBezTo>
                  <a:cubicBezTo>
                    <a:pt x="125" y="548"/>
                    <a:pt x="125" y="547"/>
                    <a:pt x="125" y="546"/>
                  </a:cubicBezTo>
                  <a:cubicBezTo>
                    <a:pt x="124" y="546"/>
                    <a:pt x="123" y="544"/>
                    <a:pt x="123" y="545"/>
                  </a:cubicBezTo>
                  <a:cubicBezTo>
                    <a:pt x="122" y="547"/>
                    <a:pt x="122" y="548"/>
                    <a:pt x="122" y="548"/>
                  </a:cubicBezTo>
                  <a:cubicBezTo>
                    <a:pt x="122" y="548"/>
                    <a:pt x="118" y="548"/>
                    <a:pt x="118" y="548"/>
                  </a:cubicBezTo>
                  <a:cubicBezTo>
                    <a:pt x="118" y="548"/>
                    <a:pt x="117" y="547"/>
                    <a:pt x="117" y="546"/>
                  </a:cubicBezTo>
                  <a:cubicBezTo>
                    <a:pt x="117" y="546"/>
                    <a:pt x="118" y="542"/>
                    <a:pt x="118" y="542"/>
                  </a:cubicBezTo>
                  <a:cubicBezTo>
                    <a:pt x="118" y="542"/>
                    <a:pt x="120" y="541"/>
                    <a:pt x="119" y="541"/>
                  </a:cubicBezTo>
                  <a:cubicBezTo>
                    <a:pt x="119" y="541"/>
                    <a:pt x="117" y="540"/>
                    <a:pt x="117" y="541"/>
                  </a:cubicBezTo>
                  <a:cubicBezTo>
                    <a:pt x="116" y="541"/>
                    <a:pt x="117" y="542"/>
                    <a:pt x="117" y="543"/>
                  </a:cubicBezTo>
                  <a:cubicBezTo>
                    <a:pt x="117" y="544"/>
                    <a:pt x="117" y="545"/>
                    <a:pt x="116" y="545"/>
                  </a:cubicBezTo>
                  <a:cubicBezTo>
                    <a:pt x="115" y="546"/>
                    <a:pt x="111" y="546"/>
                    <a:pt x="111" y="546"/>
                  </a:cubicBezTo>
                  <a:cubicBezTo>
                    <a:pt x="111" y="545"/>
                    <a:pt x="110" y="545"/>
                    <a:pt x="111" y="544"/>
                  </a:cubicBezTo>
                  <a:cubicBezTo>
                    <a:pt x="111" y="543"/>
                    <a:pt x="111" y="542"/>
                    <a:pt x="111" y="542"/>
                  </a:cubicBezTo>
                  <a:cubicBezTo>
                    <a:pt x="111" y="542"/>
                    <a:pt x="110" y="540"/>
                    <a:pt x="110" y="541"/>
                  </a:cubicBezTo>
                  <a:cubicBezTo>
                    <a:pt x="109" y="541"/>
                    <a:pt x="108" y="541"/>
                    <a:pt x="108" y="541"/>
                  </a:cubicBezTo>
                  <a:cubicBezTo>
                    <a:pt x="108" y="539"/>
                    <a:pt x="108" y="539"/>
                    <a:pt x="108" y="539"/>
                  </a:cubicBezTo>
                  <a:cubicBezTo>
                    <a:pt x="106" y="539"/>
                    <a:pt x="106" y="539"/>
                    <a:pt x="106" y="539"/>
                  </a:cubicBezTo>
                  <a:cubicBezTo>
                    <a:pt x="105" y="539"/>
                    <a:pt x="105" y="539"/>
                    <a:pt x="105" y="539"/>
                  </a:cubicBezTo>
                  <a:cubicBezTo>
                    <a:pt x="105" y="539"/>
                    <a:pt x="104" y="538"/>
                    <a:pt x="104" y="538"/>
                  </a:cubicBezTo>
                  <a:cubicBezTo>
                    <a:pt x="103" y="538"/>
                    <a:pt x="103" y="538"/>
                    <a:pt x="103" y="539"/>
                  </a:cubicBezTo>
                  <a:cubicBezTo>
                    <a:pt x="102" y="539"/>
                    <a:pt x="99" y="540"/>
                    <a:pt x="99" y="540"/>
                  </a:cubicBezTo>
                  <a:cubicBezTo>
                    <a:pt x="99" y="540"/>
                    <a:pt x="99" y="538"/>
                    <a:pt x="98" y="540"/>
                  </a:cubicBezTo>
                  <a:cubicBezTo>
                    <a:pt x="98" y="541"/>
                    <a:pt x="93" y="541"/>
                    <a:pt x="93" y="541"/>
                  </a:cubicBezTo>
                  <a:cubicBezTo>
                    <a:pt x="93" y="541"/>
                    <a:pt x="92" y="539"/>
                    <a:pt x="92" y="538"/>
                  </a:cubicBezTo>
                  <a:cubicBezTo>
                    <a:pt x="92" y="538"/>
                    <a:pt x="93" y="535"/>
                    <a:pt x="93" y="535"/>
                  </a:cubicBezTo>
                  <a:cubicBezTo>
                    <a:pt x="94" y="534"/>
                    <a:pt x="94" y="534"/>
                    <a:pt x="94" y="534"/>
                  </a:cubicBezTo>
                  <a:cubicBezTo>
                    <a:pt x="93" y="533"/>
                    <a:pt x="93" y="533"/>
                    <a:pt x="93" y="533"/>
                  </a:cubicBezTo>
                  <a:cubicBezTo>
                    <a:pt x="93" y="533"/>
                    <a:pt x="90" y="533"/>
                    <a:pt x="91" y="533"/>
                  </a:cubicBezTo>
                  <a:cubicBezTo>
                    <a:pt x="91" y="532"/>
                    <a:pt x="93" y="530"/>
                    <a:pt x="93" y="530"/>
                  </a:cubicBezTo>
                  <a:cubicBezTo>
                    <a:pt x="93" y="530"/>
                    <a:pt x="94" y="529"/>
                    <a:pt x="94" y="529"/>
                  </a:cubicBezTo>
                  <a:cubicBezTo>
                    <a:pt x="95" y="528"/>
                    <a:pt x="97" y="528"/>
                    <a:pt x="96" y="527"/>
                  </a:cubicBezTo>
                  <a:cubicBezTo>
                    <a:pt x="95" y="527"/>
                    <a:pt x="94" y="526"/>
                    <a:pt x="94" y="526"/>
                  </a:cubicBezTo>
                  <a:cubicBezTo>
                    <a:pt x="94" y="526"/>
                    <a:pt x="93" y="526"/>
                    <a:pt x="93" y="525"/>
                  </a:cubicBezTo>
                  <a:cubicBezTo>
                    <a:pt x="93" y="525"/>
                    <a:pt x="94" y="523"/>
                    <a:pt x="94" y="522"/>
                  </a:cubicBezTo>
                  <a:cubicBezTo>
                    <a:pt x="94" y="521"/>
                    <a:pt x="93" y="520"/>
                    <a:pt x="93" y="520"/>
                  </a:cubicBezTo>
                  <a:cubicBezTo>
                    <a:pt x="92" y="520"/>
                    <a:pt x="93" y="521"/>
                    <a:pt x="91" y="521"/>
                  </a:cubicBezTo>
                  <a:cubicBezTo>
                    <a:pt x="90" y="522"/>
                    <a:pt x="87" y="524"/>
                    <a:pt x="87" y="524"/>
                  </a:cubicBezTo>
                  <a:cubicBezTo>
                    <a:pt x="87" y="523"/>
                    <a:pt x="87" y="522"/>
                    <a:pt x="87" y="521"/>
                  </a:cubicBezTo>
                  <a:cubicBezTo>
                    <a:pt x="88" y="520"/>
                    <a:pt x="91" y="520"/>
                    <a:pt x="92" y="519"/>
                  </a:cubicBezTo>
                  <a:cubicBezTo>
                    <a:pt x="92" y="518"/>
                    <a:pt x="90" y="515"/>
                    <a:pt x="90" y="515"/>
                  </a:cubicBezTo>
                  <a:cubicBezTo>
                    <a:pt x="90" y="515"/>
                    <a:pt x="92" y="516"/>
                    <a:pt x="91" y="514"/>
                  </a:cubicBezTo>
                  <a:cubicBezTo>
                    <a:pt x="89" y="513"/>
                    <a:pt x="89" y="513"/>
                    <a:pt x="89" y="513"/>
                  </a:cubicBezTo>
                  <a:cubicBezTo>
                    <a:pt x="89" y="512"/>
                    <a:pt x="89" y="511"/>
                    <a:pt x="90" y="510"/>
                  </a:cubicBezTo>
                  <a:cubicBezTo>
                    <a:pt x="91" y="508"/>
                    <a:pt x="92" y="508"/>
                    <a:pt x="92" y="507"/>
                  </a:cubicBezTo>
                  <a:cubicBezTo>
                    <a:pt x="92" y="507"/>
                    <a:pt x="89" y="506"/>
                    <a:pt x="89" y="505"/>
                  </a:cubicBezTo>
                  <a:cubicBezTo>
                    <a:pt x="89" y="504"/>
                    <a:pt x="87" y="504"/>
                    <a:pt x="89" y="502"/>
                  </a:cubicBezTo>
                  <a:cubicBezTo>
                    <a:pt x="90" y="501"/>
                    <a:pt x="91" y="501"/>
                    <a:pt x="91" y="501"/>
                  </a:cubicBezTo>
                  <a:cubicBezTo>
                    <a:pt x="91" y="501"/>
                    <a:pt x="91" y="498"/>
                    <a:pt x="91" y="497"/>
                  </a:cubicBezTo>
                  <a:cubicBezTo>
                    <a:pt x="91" y="496"/>
                    <a:pt x="92" y="496"/>
                    <a:pt x="92" y="495"/>
                  </a:cubicBezTo>
                  <a:cubicBezTo>
                    <a:pt x="91" y="494"/>
                    <a:pt x="90" y="494"/>
                    <a:pt x="89" y="492"/>
                  </a:cubicBezTo>
                  <a:cubicBezTo>
                    <a:pt x="89" y="491"/>
                    <a:pt x="89" y="491"/>
                    <a:pt x="89" y="490"/>
                  </a:cubicBezTo>
                  <a:cubicBezTo>
                    <a:pt x="90" y="490"/>
                    <a:pt x="91" y="489"/>
                    <a:pt x="90" y="489"/>
                  </a:cubicBezTo>
                  <a:cubicBezTo>
                    <a:pt x="90" y="488"/>
                    <a:pt x="90" y="487"/>
                    <a:pt x="90" y="487"/>
                  </a:cubicBezTo>
                  <a:cubicBezTo>
                    <a:pt x="90" y="487"/>
                    <a:pt x="90" y="487"/>
                    <a:pt x="89" y="485"/>
                  </a:cubicBezTo>
                  <a:cubicBezTo>
                    <a:pt x="88" y="484"/>
                    <a:pt x="88" y="482"/>
                    <a:pt x="88" y="481"/>
                  </a:cubicBezTo>
                  <a:cubicBezTo>
                    <a:pt x="88" y="480"/>
                    <a:pt x="89" y="476"/>
                    <a:pt x="89" y="476"/>
                  </a:cubicBezTo>
                  <a:cubicBezTo>
                    <a:pt x="89" y="476"/>
                    <a:pt x="89" y="473"/>
                    <a:pt x="87" y="472"/>
                  </a:cubicBezTo>
                  <a:cubicBezTo>
                    <a:pt x="86" y="470"/>
                    <a:pt x="84" y="469"/>
                    <a:pt x="84" y="469"/>
                  </a:cubicBezTo>
                  <a:cubicBezTo>
                    <a:pt x="84" y="469"/>
                    <a:pt x="84" y="467"/>
                    <a:pt x="84" y="466"/>
                  </a:cubicBezTo>
                  <a:cubicBezTo>
                    <a:pt x="84" y="466"/>
                    <a:pt x="82" y="465"/>
                    <a:pt x="82" y="464"/>
                  </a:cubicBezTo>
                  <a:cubicBezTo>
                    <a:pt x="82" y="463"/>
                    <a:pt x="81" y="461"/>
                    <a:pt x="81" y="461"/>
                  </a:cubicBezTo>
                  <a:cubicBezTo>
                    <a:pt x="81" y="461"/>
                    <a:pt x="80" y="461"/>
                    <a:pt x="81" y="459"/>
                  </a:cubicBezTo>
                  <a:cubicBezTo>
                    <a:pt x="81" y="456"/>
                    <a:pt x="81" y="455"/>
                    <a:pt x="81" y="454"/>
                  </a:cubicBezTo>
                  <a:cubicBezTo>
                    <a:pt x="80" y="453"/>
                    <a:pt x="79" y="451"/>
                    <a:pt x="79" y="450"/>
                  </a:cubicBezTo>
                  <a:cubicBezTo>
                    <a:pt x="79" y="449"/>
                    <a:pt x="79" y="447"/>
                    <a:pt x="79" y="447"/>
                  </a:cubicBezTo>
                  <a:cubicBezTo>
                    <a:pt x="79" y="447"/>
                    <a:pt x="79" y="446"/>
                    <a:pt x="78" y="445"/>
                  </a:cubicBezTo>
                  <a:cubicBezTo>
                    <a:pt x="77" y="444"/>
                    <a:pt x="74" y="439"/>
                    <a:pt x="74" y="439"/>
                  </a:cubicBezTo>
                  <a:cubicBezTo>
                    <a:pt x="74" y="439"/>
                    <a:pt x="73" y="439"/>
                    <a:pt x="73" y="437"/>
                  </a:cubicBezTo>
                  <a:cubicBezTo>
                    <a:pt x="72" y="435"/>
                    <a:pt x="72" y="433"/>
                    <a:pt x="72" y="433"/>
                  </a:cubicBezTo>
                  <a:cubicBezTo>
                    <a:pt x="72" y="433"/>
                    <a:pt x="72" y="430"/>
                    <a:pt x="72" y="430"/>
                  </a:cubicBezTo>
                  <a:cubicBezTo>
                    <a:pt x="69" y="427"/>
                    <a:pt x="69" y="427"/>
                    <a:pt x="69" y="427"/>
                  </a:cubicBezTo>
                  <a:cubicBezTo>
                    <a:pt x="70" y="423"/>
                    <a:pt x="70" y="423"/>
                    <a:pt x="70" y="423"/>
                  </a:cubicBezTo>
                  <a:cubicBezTo>
                    <a:pt x="70" y="419"/>
                    <a:pt x="70" y="419"/>
                    <a:pt x="70" y="419"/>
                  </a:cubicBezTo>
                  <a:cubicBezTo>
                    <a:pt x="70" y="419"/>
                    <a:pt x="70" y="414"/>
                    <a:pt x="71" y="414"/>
                  </a:cubicBezTo>
                  <a:cubicBezTo>
                    <a:pt x="72" y="414"/>
                    <a:pt x="74" y="411"/>
                    <a:pt x="74" y="411"/>
                  </a:cubicBezTo>
                  <a:cubicBezTo>
                    <a:pt x="74" y="411"/>
                    <a:pt x="76" y="408"/>
                    <a:pt x="75" y="407"/>
                  </a:cubicBezTo>
                  <a:cubicBezTo>
                    <a:pt x="75" y="406"/>
                    <a:pt x="74" y="402"/>
                    <a:pt x="74" y="402"/>
                  </a:cubicBezTo>
                  <a:cubicBezTo>
                    <a:pt x="74" y="402"/>
                    <a:pt x="76" y="399"/>
                    <a:pt x="75" y="399"/>
                  </a:cubicBezTo>
                  <a:cubicBezTo>
                    <a:pt x="75" y="398"/>
                    <a:pt x="73" y="394"/>
                    <a:pt x="73" y="394"/>
                  </a:cubicBezTo>
                  <a:cubicBezTo>
                    <a:pt x="70" y="397"/>
                    <a:pt x="70" y="397"/>
                    <a:pt x="70" y="397"/>
                  </a:cubicBezTo>
                  <a:cubicBezTo>
                    <a:pt x="68" y="396"/>
                    <a:pt x="68" y="396"/>
                    <a:pt x="68" y="396"/>
                  </a:cubicBezTo>
                  <a:cubicBezTo>
                    <a:pt x="69" y="392"/>
                    <a:pt x="69" y="392"/>
                    <a:pt x="69" y="392"/>
                  </a:cubicBezTo>
                  <a:cubicBezTo>
                    <a:pt x="69" y="392"/>
                    <a:pt x="67" y="390"/>
                    <a:pt x="67" y="389"/>
                  </a:cubicBezTo>
                  <a:cubicBezTo>
                    <a:pt x="67" y="388"/>
                    <a:pt x="69" y="386"/>
                    <a:pt x="69" y="386"/>
                  </a:cubicBezTo>
                  <a:cubicBezTo>
                    <a:pt x="69" y="386"/>
                    <a:pt x="71" y="390"/>
                    <a:pt x="71" y="391"/>
                  </a:cubicBezTo>
                  <a:cubicBezTo>
                    <a:pt x="71" y="392"/>
                    <a:pt x="73" y="393"/>
                    <a:pt x="73" y="393"/>
                  </a:cubicBezTo>
                  <a:cubicBezTo>
                    <a:pt x="74" y="392"/>
                    <a:pt x="74" y="390"/>
                    <a:pt x="75" y="390"/>
                  </a:cubicBezTo>
                  <a:cubicBezTo>
                    <a:pt x="76" y="390"/>
                    <a:pt x="77" y="391"/>
                    <a:pt x="77" y="392"/>
                  </a:cubicBezTo>
                  <a:cubicBezTo>
                    <a:pt x="77" y="392"/>
                    <a:pt x="81" y="391"/>
                    <a:pt x="81" y="391"/>
                  </a:cubicBezTo>
                  <a:cubicBezTo>
                    <a:pt x="81" y="391"/>
                    <a:pt x="80" y="390"/>
                    <a:pt x="83" y="390"/>
                  </a:cubicBezTo>
                  <a:cubicBezTo>
                    <a:pt x="86" y="391"/>
                    <a:pt x="86" y="390"/>
                    <a:pt x="86" y="388"/>
                  </a:cubicBezTo>
                  <a:cubicBezTo>
                    <a:pt x="86" y="387"/>
                    <a:pt x="83" y="383"/>
                    <a:pt x="85" y="383"/>
                  </a:cubicBezTo>
                  <a:cubicBezTo>
                    <a:pt x="88" y="383"/>
                    <a:pt x="89" y="384"/>
                    <a:pt x="89" y="384"/>
                  </a:cubicBezTo>
                  <a:cubicBezTo>
                    <a:pt x="89" y="384"/>
                    <a:pt x="89" y="385"/>
                    <a:pt x="89" y="386"/>
                  </a:cubicBezTo>
                  <a:cubicBezTo>
                    <a:pt x="89" y="388"/>
                    <a:pt x="92" y="390"/>
                    <a:pt x="92" y="388"/>
                  </a:cubicBezTo>
                  <a:cubicBezTo>
                    <a:pt x="93" y="386"/>
                    <a:pt x="93" y="387"/>
                    <a:pt x="93" y="385"/>
                  </a:cubicBezTo>
                  <a:cubicBezTo>
                    <a:pt x="93" y="383"/>
                    <a:pt x="91" y="383"/>
                    <a:pt x="90" y="381"/>
                  </a:cubicBezTo>
                  <a:cubicBezTo>
                    <a:pt x="90" y="380"/>
                    <a:pt x="89" y="382"/>
                    <a:pt x="89" y="379"/>
                  </a:cubicBezTo>
                  <a:cubicBezTo>
                    <a:pt x="90" y="376"/>
                    <a:pt x="90" y="375"/>
                    <a:pt x="91" y="375"/>
                  </a:cubicBezTo>
                  <a:cubicBezTo>
                    <a:pt x="93" y="374"/>
                    <a:pt x="91" y="375"/>
                    <a:pt x="93" y="374"/>
                  </a:cubicBezTo>
                  <a:cubicBezTo>
                    <a:pt x="95" y="374"/>
                    <a:pt x="96" y="372"/>
                    <a:pt x="95" y="369"/>
                  </a:cubicBezTo>
                  <a:cubicBezTo>
                    <a:pt x="95" y="367"/>
                    <a:pt x="94" y="366"/>
                    <a:pt x="95" y="365"/>
                  </a:cubicBezTo>
                  <a:cubicBezTo>
                    <a:pt x="97" y="364"/>
                    <a:pt x="96" y="363"/>
                    <a:pt x="98" y="364"/>
                  </a:cubicBezTo>
                  <a:cubicBezTo>
                    <a:pt x="100" y="365"/>
                    <a:pt x="99" y="365"/>
                    <a:pt x="101" y="365"/>
                  </a:cubicBezTo>
                  <a:cubicBezTo>
                    <a:pt x="102" y="364"/>
                    <a:pt x="102" y="359"/>
                    <a:pt x="102" y="359"/>
                  </a:cubicBezTo>
                  <a:cubicBezTo>
                    <a:pt x="101" y="360"/>
                    <a:pt x="99" y="358"/>
                    <a:pt x="99" y="358"/>
                  </a:cubicBezTo>
                  <a:cubicBezTo>
                    <a:pt x="98" y="358"/>
                    <a:pt x="98" y="356"/>
                    <a:pt x="99" y="355"/>
                  </a:cubicBezTo>
                  <a:cubicBezTo>
                    <a:pt x="99" y="355"/>
                    <a:pt x="99" y="353"/>
                    <a:pt x="100" y="353"/>
                  </a:cubicBezTo>
                  <a:cubicBezTo>
                    <a:pt x="102" y="353"/>
                    <a:pt x="102" y="354"/>
                    <a:pt x="104" y="353"/>
                  </a:cubicBezTo>
                  <a:cubicBezTo>
                    <a:pt x="105" y="352"/>
                    <a:pt x="105" y="352"/>
                    <a:pt x="106" y="351"/>
                  </a:cubicBezTo>
                  <a:cubicBezTo>
                    <a:pt x="107" y="350"/>
                    <a:pt x="108" y="350"/>
                    <a:pt x="109" y="348"/>
                  </a:cubicBezTo>
                  <a:cubicBezTo>
                    <a:pt x="109" y="347"/>
                    <a:pt x="110" y="341"/>
                    <a:pt x="110" y="341"/>
                  </a:cubicBezTo>
                  <a:cubicBezTo>
                    <a:pt x="109" y="340"/>
                    <a:pt x="111" y="341"/>
                    <a:pt x="113" y="340"/>
                  </a:cubicBezTo>
                  <a:cubicBezTo>
                    <a:pt x="114" y="339"/>
                    <a:pt x="115" y="333"/>
                    <a:pt x="116" y="332"/>
                  </a:cubicBezTo>
                  <a:cubicBezTo>
                    <a:pt x="117" y="330"/>
                    <a:pt x="120" y="326"/>
                    <a:pt x="120" y="325"/>
                  </a:cubicBezTo>
                  <a:cubicBezTo>
                    <a:pt x="120" y="324"/>
                    <a:pt x="123" y="317"/>
                    <a:pt x="123" y="317"/>
                  </a:cubicBezTo>
                  <a:cubicBezTo>
                    <a:pt x="127" y="310"/>
                    <a:pt x="127" y="310"/>
                    <a:pt x="127" y="310"/>
                  </a:cubicBezTo>
                  <a:cubicBezTo>
                    <a:pt x="127" y="310"/>
                    <a:pt x="127" y="308"/>
                    <a:pt x="126" y="306"/>
                  </a:cubicBezTo>
                  <a:cubicBezTo>
                    <a:pt x="126" y="305"/>
                    <a:pt x="125" y="301"/>
                    <a:pt x="126" y="300"/>
                  </a:cubicBezTo>
                  <a:cubicBezTo>
                    <a:pt x="127" y="300"/>
                    <a:pt x="128" y="297"/>
                    <a:pt x="128" y="297"/>
                  </a:cubicBezTo>
                  <a:cubicBezTo>
                    <a:pt x="128" y="293"/>
                    <a:pt x="128" y="293"/>
                    <a:pt x="128" y="293"/>
                  </a:cubicBezTo>
                  <a:cubicBezTo>
                    <a:pt x="128" y="293"/>
                    <a:pt x="133" y="290"/>
                    <a:pt x="133" y="290"/>
                  </a:cubicBezTo>
                  <a:cubicBezTo>
                    <a:pt x="139" y="289"/>
                    <a:pt x="135" y="286"/>
                    <a:pt x="142" y="289"/>
                  </a:cubicBezTo>
                  <a:cubicBezTo>
                    <a:pt x="142" y="289"/>
                    <a:pt x="146" y="288"/>
                    <a:pt x="145" y="287"/>
                  </a:cubicBezTo>
                  <a:cubicBezTo>
                    <a:pt x="145" y="287"/>
                    <a:pt x="141" y="283"/>
                    <a:pt x="141" y="283"/>
                  </a:cubicBezTo>
                  <a:cubicBezTo>
                    <a:pt x="143" y="280"/>
                    <a:pt x="143" y="280"/>
                    <a:pt x="143" y="280"/>
                  </a:cubicBezTo>
                  <a:cubicBezTo>
                    <a:pt x="143" y="280"/>
                    <a:pt x="146" y="278"/>
                    <a:pt x="143" y="277"/>
                  </a:cubicBezTo>
                  <a:cubicBezTo>
                    <a:pt x="141" y="276"/>
                    <a:pt x="139" y="275"/>
                    <a:pt x="139" y="274"/>
                  </a:cubicBezTo>
                  <a:cubicBezTo>
                    <a:pt x="139" y="274"/>
                    <a:pt x="138" y="270"/>
                    <a:pt x="138" y="269"/>
                  </a:cubicBezTo>
                  <a:cubicBezTo>
                    <a:pt x="138" y="268"/>
                    <a:pt x="137" y="265"/>
                    <a:pt x="137" y="265"/>
                  </a:cubicBezTo>
                  <a:cubicBezTo>
                    <a:pt x="137" y="265"/>
                    <a:pt x="137" y="261"/>
                    <a:pt x="137" y="260"/>
                  </a:cubicBezTo>
                  <a:cubicBezTo>
                    <a:pt x="137" y="259"/>
                    <a:pt x="136" y="256"/>
                    <a:pt x="135" y="255"/>
                  </a:cubicBezTo>
                  <a:cubicBezTo>
                    <a:pt x="134" y="254"/>
                    <a:pt x="130" y="251"/>
                    <a:pt x="130" y="251"/>
                  </a:cubicBezTo>
                  <a:cubicBezTo>
                    <a:pt x="123" y="248"/>
                    <a:pt x="123" y="248"/>
                    <a:pt x="123" y="248"/>
                  </a:cubicBezTo>
                  <a:cubicBezTo>
                    <a:pt x="121" y="250"/>
                    <a:pt x="121" y="250"/>
                    <a:pt x="121" y="250"/>
                  </a:cubicBezTo>
                  <a:cubicBezTo>
                    <a:pt x="116" y="245"/>
                    <a:pt x="116" y="245"/>
                    <a:pt x="116" y="245"/>
                  </a:cubicBezTo>
                  <a:cubicBezTo>
                    <a:pt x="112" y="244"/>
                    <a:pt x="112" y="244"/>
                    <a:pt x="112" y="244"/>
                  </a:cubicBezTo>
                  <a:cubicBezTo>
                    <a:pt x="108" y="244"/>
                    <a:pt x="108" y="244"/>
                    <a:pt x="108" y="244"/>
                  </a:cubicBezTo>
                  <a:cubicBezTo>
                    <a:pt x="101" y="229"/>
                    <a:pt x="101" y="229"/>
                    <a:pt x="101" y="229"/>
                  </a:cubicBezTo>
                  <a:cubicBezTo>
                    <a:pt x="95" y="226"/>
                    <a:pt x="95" y="226"/>
                    <a:pt x="95" y="226"/>
                  </a:cubicBezTo>
                  <a:cubicBezTo>
                    <a:pt x="91" y="222"/>
                    <a:pt x="91" y="222"/>
                    <a:pt x="91" y="222"/>
                  </a:cubicBezTo>
                  <a:cubicBezTo>
                    <a:pt x="91" y="217"/>
                    <a:pt x="91" y="217"/>
                    <a:pt x="91" y="217"/>
                  </a:cubicBezTo>
                  <a:cubicBezTo>
                    <a:pt x="88" y="213"/>
                    <a:pt x="88" y="213"/>
                    <a:pt x="88" y="213"/>
                  </a:cubicBezTo>
                  <a:cubicBezTo>
                    <a:pt x="88" y="213"/>
                    <a:pt x="89" y="210"/>
                    <a:pt x="89" y="209"/>
                  </a:cubicBezTo>
                  <a:cubicBezTo>
                    <a:pt x="90" y="208"/>
                    <a:pt x="92" y="203"/>
                    <a:pt x="92" y="203"/>
                  </a:cubicBezTo>
                  <a:cubicBezTo>
                    <a:pt x="92" y="203"/>
                    <a:pt x="91" y="199"/>
                    <a:pt x="91" y="198"/>
                  </a:cubicBezTo>
                  <a:cubicBezTo>
                    <a:pt x="91" y="197"/>
                    <a:pt x="92" y="192"/>
                    <a:pt x="92" y="192"/>
                  </a:cubicBezTo>
                  <a:cubicBezTo>
                    <a:pt x="91" y="187"/>
                    <a:pt x="91" y="187"/>
                    <a:pt x="91" y="187"/>
                  </a:cubicBezTo>
                  <a:cubicBezTo>
                    <a:pt x="79" y="173"/>
                    <a:pt x="79" y="173"/>
                    <a:pt x="79" y="173"/>
                  </a:cubicBezTo>
                  <a:cubicBezTo>
                    <a:pt x="80" y="167"/>
                    <a:pt x="80" y="167"/>
                    <a:pt x="80" y="167"/>
                  </a:cubicBezTo>
                  <a:cubicBezTo>
                    <a:pt x="79" y="164"/>
                    <a:pt x="79" y="164"/>
                    <a:pt x="79" y="164"/>
                  </a:cubicBezTo>
                  <a:cubicBezTo>
                    <a:pt x="78" y="161"/>
                    <a:pt x="78" y="161"/>
                    <a:pt x="79" y="159"/>
                  </a:cubicBezTo>
                  <a:cubicBezTo>
                    <a:pt x="79" y="158"/>
                    <a:pt x="79" y="158"/>
                    <a:pt x="79" y="158"/>
                  </a:cubicBezTo>
                  <a:cubicBezTo>
                    <a:pt x="75" y="159"/>
                    <a:pt x="75" y="159"/>
                    <a:pt x="75" y="159"/>
                  </a:cubicBezTo>
                  <a:cubicBezTo>
                    <a:pt x="72" y="155"/>
                    <a:pt x="72" y="155"/>
                    <a:pt x="72" y="155"/>
                  </a:cubicBezTo>
                  <a:cubicBezTo>
                    <a:pt x="73" y="150"/>
                    <a:pt x="73" y="150"/>
                    <a:pt x="73" y="150"/>
                  </a:cubicBezTo>
                  <a:cubicBezTo>
                    <a:pt x="71" y="138"/>
                    <a:pt x="71" y="138"/>
                    <a:pt x="71" y="138"/>
                  </a:cubicBezTo>
                  <a:cubicBezTo>
                    <a:pt x="73" y="132"/>
                    <a:pt x="73" y="132"/>
                    <a:pt x="73" y="132"/>
                  </a:cubicBezTo>
                  <a:cubicBezTo>
                    <a:pt x="67" y="129"/>
                    <a:pt x="67" y="129"/>
                    <a:pt x="67" y="129"/>
                  </a:cubicBezTo>
                  <a:cubicBezTo>
                    <a:pt x="63" y="123"/>
                    <a:pt x="63" y="123"/>
                    <a:pt x="63" y="123"/>
                  </a:cubicBezTo>
                  <a:cubicBezTo>
                    <a:pt x="63" y="123"/>
                    <a:pt x="62" y="125"/>
                    <a:pt x="61" y="124"/>
                  </a:cubicBezTo>
                  <a:cubicBezTo>
                    <a:pt x="60" y="123"/>
                    <a:pt x="55" y="115"/>
                    <a:pt x="55" y="115"/>
                  </a:cubicBezTo>
                  <a:cubicBezTo>
                    <a:pt x="46" y="112"/>
                    <a:pt x="46" y="112"/>
                    <a:pt x="46" y="112"/>
                  </a:cubicBezTo>
                  <a:cubicBezTo>
                    <a:pt x="42" y="110"/>
                    <a:pt x="42" y="110"/>
                    <a:pt x="42" y="110"/>
                  </a:cubicBezTo>
                  <a:cubicBezTo>
                    <a:pt x="37" y="109"/>
                    <a:pt x="37" y="109"/>
                    <a:pt x="37" y="109"/>
                  </a:cubicBezTo>
                  <a:cubicBezTo>
                    <a:pt x="37" y="109"/>
                    <a:pt x="36" y="111"/>
                    <a:pt x="35" y="109"/>
                  </a:cubicBezTo>
                  <a:cubicBezTo>
                    <a:pt x="34" y="107"/>
                    <a:pt x="32" y="105"/>
                    <a:pt x="32" y="105"/>
                  </a:cubicBezTo>
                  <a:cubicBezTo>
                    <a:pt x="28" y="106"/>
                    <a:pt x="28" y="106"/>
                    <a:pt x="28" y="106"/>
                  </a:cubicBezTo>
                  <a:cubicBezTo>
                    <a:pt x="25" y="102"/>
                    <a:pt x="25" y="102"/>
                    <a:pt x="25" y="102"/>
                  </a:cubicBezTo>
                  <a:cubicBezTo>
                    <a:pt x="25" y="102"/>
                    <a:pt x="24" y="102"/>
                    <a:pt x="23" y="102"/>
                  </a:cubicBezTo>
                  <a:cubicBezTo>
                    <a:pt x="22" y="101"/>
                    <a:pt x="20" y="100"/>
                    <a:pt x="20" y="100"/>
                  </a:cubicBezTo>
                  <a:close/>
                  <a:moveTo>
                    <a:pt x="142" y="568"/>
                  </a:moveTo>
                  <a:cubicBezTo>
                    <a:pt x="142" y="568"/>
                    <a:pt x="142" y="568"/>
                    <a:pt x="142" y="568"/>
                  </a:cubicBezTo>
                  <a:cubicBezTo>
                    <a:pt x="142" y="568"/>
                    <a:pt x="142" y="569"/>
                    <a:pt x="142" y="570"/>
                  </a:cubicBezTo>
                  <a:cubicBezTo>
                    <a:pt x="142" y="570"/>
                    <a:pt x="143" y="571"/>
                    <a:pt x="144" y="571"/>
                  </a:cubicBezTo>
                  <a:cubicBezTo>
                    <a:pt x="144" y="571"/>
                    <a:pt x="146" y="570"/>
                    <a:pt x="147" y="569"/>
                  </a:cubicBezTo>
                  <a:cubicBezTo>
                    <a:pt x="149" y="568"/>
                    <a:pt x="147" y="569"/>
                    <a:pt x="147" y="569"/>
                  </a:cubicBezTo>
                  <a:cubicBezTo>
                    <a:pt x="145" y="567"/>
                    <a:pt x="145" y="567"/>
                    <a:pt x="145" y="567"/>
                  </a:cubicBezTo>
                  <a:cubicBezTo>
                    <a:pt x="145" y="567"/>
                    <a:pt x="143" y="568"/>
                    <a:pt x="142" y="568"/>
                  </a:cubicBezTo>
                  <a:close/>
                  <a:moveTo>
                    <a:pt x="129" y="568"/>
                  </a:moveTo>
                  <a:cubicBezTo>
                    <a:pt x="129" y="568"/>
                    <a:pt x="129" y="568"/>
                    <a:pt x="129" y="568"/>
                  </a:cubicBezTo>
                  <a:cubicBezTo>
                    <a:pt x="129" y="568"/>
                    <a:pt x="129" y="570"/>
                    <a:pt x="129" y="570"/>
                  </a:cubicBezTo>
                  <a:cubicBezTo>
                    <a:pt x="129" y="571"/>
                    <a:pt x="130" y="571"/>
                    <a:pt x="131" y="570"/>
                  </a:cubicBezTo>
                  <a:cubicBezTo>
                    <a:pt x="131" y="570"/>
                    <a:pt x="132" y="570"/>
                    <a:pt x="133" y="569"/>
                  </a:cubicBezTo>
                  <a:cubicBezTo>
                    <a:pt x="134" y="568"/>
                    <a:pt x="133" y="567"/>
                    <a:pt x="132" y="567"/>
                  </a:cubicBezTo>
                  <a:cubicBezTo>
                    <a:pt x="132" y="566"/>
                    <a:pt x="131" y="567"/>
                    <a:pt x="131" y="567"/>
                  </a:cubicBezTo>
                  <a:cubicBezTo>
                    <a:pt x="130" y="567"/>
                    <a:pt x="129" y="568"/>
                    <a:pt x="129" y="568"/>
                  </a:cubicBezTo>
                  <a:close/>
                  <a:moveTo>
                    <a:pt x="105" y="556"/>
                  </a:moveTo>
                  <a:cubicBezTo>
                    <a:pt x="105" y="556"/>
                    <a:pt x="105" y="556"/>
                    <a:pt x="105" y="556"/>
                  </a:cubicBezTo>
                  <a:cubicBezTo>
                    <a:pt x="104" y="557"/>
                    <a:pt x="104" y="557"/>
                    <a:pt x="104" y="557"/>
                  </a:cubicBezTo>
                  <a:cubicBezTo>
                    <a:pt x="104" y="557"/>
                    <a:pt x="103" y="558"/>
                    <a:pt x="104" y="559"/>
                  </a:cubicBezTo>
                  <a:cubicBezTo>
                    <a:pt x="104" y="561"/>
                    <a:pt x="105" y="561"/>
                    <a:pt x="105" y="561"/>
                  </a:cubicBezTo>
                  <a:cubicBezTo>
                    <a:pt x="105" y="561"/>
                    <a:pt x="106" y="560"/>
                    <a:pt x="108" y="560"/>
                  </a:cubicBezTo>
                  <a:cubicBezTo>
                    <a:pt x="109" y="560"/>
                    <a:pt x="111" y="558"/>
                    <a:pt x="111" y="557"/>
                  </a:cubicBezTo>
                  <a:cubicBezTo>
                    <a:pt x="112" y="557"/>
                    <a:pt x="112" y="555"/>
                    <a:pt x="113" y="555"/>
                  </a:cubicBezTo>
                  <a:cubicBezTo>
                    <a:pt x="114" y="555"/>
                    <a:pt x="117" y="556"/>
                    <a:pt x="118" y="556"/>
                  </a:cubicBezTo>
                  <a:cubicBezTo>
                    <a:pt x="119" y="556"/>
                    <a:pt x="117" y="553"/>
                    <a:pt x="117" y="553"/>
                  </a:cubicBezTo>
                  <a:cubicBezTo>
                    <a:pt x="117" y="552"/>
                    <a:pt x="114" y="553"/>
                    <a:pt x="114" y="553"/>
                  </a:cubicBezTo>
                  <a:cubicBezTo>
                    <a:pt x="114" y="553"/>
                    <a:pt x="112" y="553"/>
                    <a:pt x="111" y="552"/>
                  </a:cubicBezTo>
                  <a:cubicBezTo>
                    <a:pt x="110" y="552"/>
                    <a:pt x="110" y="552"/>
                    <a:pt x="110" y="552"/>
                  </a:cubicBezTo>
                  <a:cubicBezTo>
                    <a:pt x="109" y="553"/>
                    <a:pt x="109" y="554"/>
                    <a:pt x="108" y="555"/>
                  </a:cubicBezTo>
                  <a:cubicBezTo>
                    <a:pt x="107" y="556"/>
                    <a:pt x="107" y="555"/>
                    <a:pt x="107" y="554"/>
                  </a:cubicBezTo>
                  <a:cubicBezTo>
                    <a:pt x="107" y="554"/>
                    <a:pt x="105" y="553"/>
                    <a:pt x="104" y="554"/>
                  </a:cubicBezTo>
                  <a:cubicBezTo>
                    <a:pt x="104" y="554"/>
                    <a:pt x="105" y="555"/>
                    <a:pt x="105" y="556"/>
                  </a:cubicBezTo>
                  <a:close/>
                  <a:moveTo>
                    <a:pt x="97" y="556"/>
                  </a:moveTo>
                  <a:cubicBezTo>
                    <a:pt x="97" y="556"/>
                    <a:pt x="97" y="556"/>
                    <a:pt x="97" y="556"/>
                  </a:cubicBezTo>
                  <a:cubicBezTo>
                    <a:pt x="97" y="556"/>
                    <a:pt x="99" y="557"/>
                    <a:pt x="101" y="557"/>
                  </a:cubicBezTo>
                  <a:cubicBezTo>
                    <a:pt x="102" y="557"/>
                    <a:pt x="101" y="556"/>
                    <a:pt x="102" y="555"/>
                  </a:cubicBezTo>
                  <a:cubicBezTo>
                    <a:pt x="102" y="554"/>
                    <a:pt x="101" y="555"/>
                    <a:pt x="100" y="554"/>
                  </a:cubicBezTo>
                  <a:cubicBezTo>
                    <a:pt x="99" y="554"/>
                    <a:pt x="99" y="554"/>
                    <a:pt x="98" y="554"/>
                  </a:cubicBezTo>
                  <a:cubicBezTo>
                    <a:pt x="96" y="554"/>
                    <a:pt x="97" y="556"/>
                    <a:pt x="97" y="556"/>
                  </a:cubicBezTo>
                  <a:close/>
                  <a:moveTo>
                    <a:pt x="88" y="545"/>
                  </a:moveTo>
                  <a:cubicBezTo>
                    <a:pt x="88" y="545"/>
                    <a:pt x="88" y="545"/>
                    <a:pt x="88" y="545"/>
                  </a:cubicBezTo>
                  <a:cubicBezTo>
                    <a:pt x="87" y="550"/>
                    <a:pt x="92" y="547"/>
                    <a:pt x="92" y="544"/>
                  </a:cubicBezTo>
                  <a:cubicBezTo>
                    <a:pt x="91" y="542"/>
                    <a:pt x="92" y="542"/>
                    <a:pt x="90" y="540"/>
                  </a:cubicBezTo>
                  <a:cubicBezTo>
                    <a:pt x="89" y="537"/>
                    <a:pt x="89" y="540"/>
                    <a:pt x="88" y="541"/>
                  </a:cubicBezTo>
                  <a:cubicBezTo>
                    <a:pt x="87" y="543"/>
                    <a:pt x="89" y="543"/>
                    <a:pt x="89" y="544"/>
                  </a:cubicBezTo>
                  <a:cubicBezTo>
                    <a:pt x="89" y="545"/>
                    <a:pt x="88" y="544"/>
                    <a:pt x="88" y="545"/>
                  </a:cubicBezTo>
                  <a:close/>
                  <a:moveTo>
                    <a:pt x="80" y="557"/>
                  </a:moveTo>
                  <a:cubicBezTo>
                    <a:pt x="80" y="557"/>
                    <a:pt x="80" y="557"/>
                    <a:pt x="80" y="557"/>
                  </a:cubicBezTo>
                  <a:cubicBezTo>
                    <a:pt x="80" y="557"/>
                    <a:pt x="79" y="558"/>
                    <a:pt x="80" y="560"/>
                  </a:cubicBezTo>
                  <a:cubicBezTo>
                    <a:pt x="80" y="561"/>
                    <a:pt x="80" y="560"/>
                    <a:pt x="83" y="558"/>
                  </a:cubicBezTo>
                  <a:cubicBezTo>
                    <a:pt x="85" y="556"/>
                    <a:pt x="82" y="557"/>
                    <a:pt x="82" y="557"/>
                  </a:cubicBezTo>
                  <a:cubicBezTo>
                    <a:pt x="82" y="556"/>
                    <a:pt x="81" y="557"/>
                    <a:pt x="80" y="557"/>
                  </a:cubicBezTo>
                  <a:close/>
                  <a:moveTo>
                    <a:pt x="80" y="563"/>
                  </a:moveTo>
                  <a:cubicBezTo>
                    <a:pt x="80" y="563"/>
                    <a:pt x="80" y="563"/>
                    <a:pt x="80" y="563"/>
                  </a:cubicBezTo>
                  <a:cubicBezTo>
                    <a:pt x="80" y="563"/>
                    <a:pt x="80" y="565"/>
                    <a:pt x="81" y="565"/>
                  </a:cubicBezTo>
                  <a:cubicBezTo>
                    <a:pt x="82" y="565"/>
                    <a:pt x="82" y="564"/>
                    <a:pt x="83" y="563"/>
                  </a:cubicBezTo>
                  <a:cubicBezTo>
                    <a:pt x="83" y="562"/>
                    <a:pt x="82" y="562"/>
                    <a:pt x="82" y="561"/>
                  </a:cubicBezTo>
                  <a:cubicBezTo>
                    <a:pt x="81" y="561"/>
                    <a:pt x="80" y="562"/>
                    <a:pt x="80" y="563"/>
                  </a:cubicBezTo>
                  <a:close/>
                  <a:moveTo>
                    <a:pt x="77" y="568"/>
                  </a:moveTo>
                  <a:cubicBezTo>
                    <a:pt x="77" y="568"/>
                    <a:pt x="77" y="568"/>
                    <a:pt x="77" y="568"/>
                  </a:cubicBezTo>
                  <a:cubicBezTo>
                    <a:pt x="75" y="568"/>
                    <a:pt x="75" y="568"/>
                    <a:pt x="75" y="568"/>
                  </a:cubicBezTo>
                  <a:cubicBezTo>
                    <a:pt x="75" y="568"/>
                    <a:pt x="75" y="568"/>
                    <a:pt x="72" y="570"/>
                  </a:cubicBezTo>
                  <a:cubicBezTo>
                    <a:pt x="69" y="571"/>
                    <a:pt x="71" y="572"/>
                    <a:pt x="71" y="573"/>
                  </a:cubicBezTo>
                  <a:cubicBezTo>
                    <a:pt x="71" y="575"/>
                    <a:pt x="74" y="573"/>
                    <a:pt x="76" y="572"/>
                  </a:cubicBezTo>
                  <a:cubicBezTo>
                    <a:pt x="77" y="572"/>
                    <a:pt x="76" y="571"/>
                    <a:pt x="77" y="571"/>
                  </a:cubicBezTo>
                  <a:cubicBezTo>
                    <a:pt x="77" y="571"/>
                    <a:pt x="77" y="571"/>
                    <a:pt x="79" y="570"/>
                  </a:cubicBezTo>
                  <a:cubicBezTo>
                    <a:pt x="81" y="569"/>
                    <a:pt x="80" y="569"/>
                    <a:pt x="80" y="568"/>
                  </a:cubicBezTo>
                  <a:cubicBezTo>
                    <a:pt x="80" y="568"/>
                    <a:pt x="78" y="567"/>
                    <a:pt x="77" y="568"/>
                  </a:cubicBezTo>
                  <a:close/>
                  <a:moveTo>
                    <a:pt x="51" y="573"/>
                  </a:moveTo>
                  <a:cubicBezTo>
                    <a:pt x="51" y="573"/>
                    <a:pt x="51" y="573"/>
                    <a:pt x="51" y="573"/>
                  </a:cubicBezTo>
                  <a:cubicBezTo>
                    <a:pt x="52" y="573"/>
                    <a:pt x="53" y="572"/>
                    <a:pt x="54" y="573"/>
                  </a:cubicBezTo>
                  <a:cubicBezTo>
                    <a:pt x="55" y="574"/>
                    <a:pt x="54" y="576"/>
                    <a:pt x="54" y="576"/>
                  </a:cubicBezTo>
                  <a:cubicBezTo>
                    <a:pt x="53" y="577"/>
                    <a:pt x="52" y="578"/>
                    <a:pt x="51" y="578"/>
                  </a:cubicBezTo>
                  <a:cubicBezTo>
                    <a:pt x="50" y="578"/>
                    <a:pt x="49" y="578"/>
                    <a:pt x="48" y="577"/>
                  </a:cubicBezTo>
                  <a:cubicBezTo>
                    <a:pt x="48" y="576"/>
                    <a:pt x="48" y="573"/>
                    <a:pt x="48" y="573"/>
                  </a:cubicBezTo>
                  <a:cubicBezTo>
                    <a:pt x="49" y="573"/>
                    <a:pt x="51" y="573"/>
                    <a:pt x="51" y="573"/>
                  </a:cubicBezTo>
                  <a:close/>
                  <a:moveTo>
                    <a:pt x="59" y="558"/>
                  </a:moveTo>
                  <a:cubicBezTo>
                    <a:pt x="59" y="558"/>
                    <a:pt x="59" y="558"/>
                    <a:pt x="59" y="558"/>
                  </a:cubicBezTo>
                  <a:cubicBezTo>
                    <a:pt x="59" y="558"/>
                    <a:pt x="59" y="558"/>
                    <a:pt x="59" y="558"/>
                  </a:cubicBezTo>
                  <a:cubicBezTo>
                    <a:pt x="59" y="558"/>
                    <a:pt x="59" y="560"/>
                    <a:pt x="58" y="560"/>
                  </a:cubicBezTo>
                  <a:cubicBezTo>
                    <a:pt x="56" y="561"/>
                    <a:pt x="57" y="558"/>
                    <a:pt x="57" y="557"/>
                  </a:cubicBezTo>
                  <a:cubicBezTo>
                    <a:pt x="57" y="556"/>
                    <a:pt x="53" y="558"/>
                    <a:pt x="53" y="558"/>
                  </a:cubicBezTo>
                  <a:cubicBezTo>
                    <a:pt x="53" y="558"/>
                    <a:pt x="53" y="561"/>
                    <a:pt x="52" y="562"/>
                  </a:cubicBezTo>
                  <a:cubicBezTo>
                    <a:pt x="51" y="562"/>
                    <a:pt x="51" y="562"/>
                    <a:pt x="50" y="563"/>
                  </a:cubicBezTo>
                  <a:cubicBezTo>
                    <a:pt x="49" y="564"/>
                    <a:pt x="49" y="566"/>
                    <a:pt x="49" y="566"/>
                  </a:cubicBezTo>
                  <a:cubicBezTo>
                    <a:pt x="50" y="567"/>
                    <a:pt x="52" y="567"/>
                    <a:pt x="52" y="567"/>
                  </a:cubicBezTo>
                  <a:cubicBezTo>
                    <a:pt x="53" y="567"/>
                    <a:pt x="53" y="567"/>
                    <a:pt x="56" y="569"/>
                  </a:cubicBezTo>
                  <a:cubicBezTo>
                    <a:pt x="60" y="570"/>
                    <a:pt x="57" y="569"/>
                    <a:pt x="60" y="569"/>
                  </a:cubicBezTo>
                  <a:cubicBezTo>
                    <a:pt x="62" y="569"/>
                    <a:pt x="61" y="570"/>
                    <a:pt x="62" y="570"/>
                  </a:cubicBezTo>
                  <a:cubicBezTo>
                    <a:pt x="63" y="570"/>
                    <a:pt x="64" y="572"/>
                    <a:pt x="65" y="573"/>
                  </a:cubicBezTo>
                  <a:cubicBezTo>
                    <a:pt x="67" y="574"/>
                    <a:pt x="68" y="572"/>
                    <a:pt x="69" y="572"/>
                  </a:cubicBezTo>
                  <a:cubicBezTo>
                    <a:pt x="69" y="571"/>
                    <a:pt x="71" y="568"/>
                    <a:pt x="71" y="568"/>
                  </a:cubicBezTo>
                  <a:cubicBezTo>
                    <a:pt x="71" y="568"/>
                    <a:pt x="65" y="566"/>
                    <a:pt x="65" y="566"/>
                  </a:cubicBezTo>
                  <a:cubicBezTo>
                    <a:pt x="64" y="566"/>
                    <a:pt x="63" y="563"/>
                    <a:pt x="65" y="563"/>
                  </a:cubicBezTo>
                  <a:cubicBezTo>
                    <a:pt x="66" y="563"/>
                    <a:pt x="66" y="564"/>
                    <a:pt x="67" y="565"/>
                  </a:cubicBezTo>
                  <a:cubicBezTo>
                    <a:pt x="67" y="566"/>
                    <a:pt x="68" y="566"/>
                    <a:pt x="69" y="566"/>
                  </a:cubicBezTo>
                  <a:cubicBezTo>
                    <a:pt x="70" y="566"/>
                    <a:pt x="71" y="565"/>
                    <a:pt x="71" y="564"/>
                  </a:cubicBezTo>
                  <a:cubicBezTo>
                    <a:pt x="71" y="563"/>
                    <a:pt x="70" y="564"/>
                    <a:pt x="68" y="561"/>
                  </a:cubicBezTo>
                  <a:cubicBezTo>
                    <a:pt x="65" y="558"/>
                    <a:pt x="68" y="559"/>
                    <a:pt x="69" y="559"/>
                  </a:cubicBezTo>
                  <a:cubicBezTo>
                    <a:pt x="69" y="558"/>
                    <a:pt x="71" y="556"/>
                    <a:pt x="71" y="556"/>
                  </a:cubicBezTo>
                  <a:cubicBezTo>
                    <a:pt x="72" y="555"/>
                    <a:pt x="69" y="555"/>
                    <a:pt x="68" y="554"/>
                  </a:cubicBezTo>
                  <a:cubicBezTo>
                    <a:pt x="67" y="554"/>
                    <a:pt x="67" y="554"/>
                    <a:pt x="67" y="554"/>
                  </a:cubicBezTo>
                  <a:cubicBezTo>
                    <a:pt x="67" y="555"/>
                    <a:pt x="64" y="554"/>
                    <a:pt x="63" y="553"/>
                  </a:cubicBezTo>
                  <a:cubicBezTo>
                    <a:pt x="63" y="553"/>
                    <a:pt x="63" y="551"/>
                    <a:pt x="62" y="550"/>
                  </a:cubicBezTo>
                  <a:cubicBezTo>
                    <a:pt x="62" y="550"/>
                    <a:pt x="60" y="550"/>
                    <a:pt x="58" y="550"/>
                  </a:cubicBezTo>
                  <a:cubicBezTo>
                    <a:pt x="56" y="550"/>
                    <a:pt x="57" y="553"/>
                    <a:pt x="57" y="553"/>
                  </a:cubicBezTo>
                  <a:cubicBezTo>
                    <a:pt x="57" y="553"/>
                    <a:pt x="58" y="555"/>
                    <a:pt x="59" y="556"/>
                  </a:cubicBezTo>
                  <a:cubicBezTo>
                    <a:pt x="59" y="556"/>
                    <a:pt x="59" y="558"/>
                    <a:pt x="59" y="558"/>
                  </a:cubicBez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sp>
          <p:nvSpPr>
            <p:cNvPr id="204" name="Freeform 203"/>
            <p:cNvSpPr>
              <a:spLocks noEditPoints="1"/>
            </p:cNvSpPr>
            <p:nvPr/>
          </p:nvSpPr>
          <p:spPr bwMode="auto">
            <a:xfrm>
              <a:off x="8031808" y="1593291"/>
              <a:ext cx="1169794" cy="1439380"/>
            </a:xfrm>
            <a:custGeom>
              <a:avLst/>
              <a:gdLst>
                <a:gd name="T0" fmla="*/ 181 w 513"/>
                <a:gd name="T1" fmla="*/ 422 h 651"/>
                <a:gd name="T2" fmla="*/ 256 w 513"/>
                <a:gd name="T3" fmla="*/ 393 h 651"/>
                <a:gd name="T4" fmla="*/ 306 w 513"/>
                <a:gd name="T5" fmla="*/ 401 h 651"/>
                <a:gd name="T6" fmla="*/ 324 w 513"/>
                <a:gd name="T7" fmla="*/ 460 h 651"/>
                <a:gd name="T8" fmla="*/ 371 w 513"/>
                <a:gd name="T9" fmla="*/ 452 h 651"/>
                <a:gd name="T10" fmla="*/ 360 w 513"/>
                <a:gd name="T11" fmla="*/ 484 h 651"/>
                <a:gd name="T12" fmla="*/ 347 w 513"/>
                <a:gd name="T13" fmla="*/ 509 h 651"/>
                <a:gd name="T14" fmla="*/ 350 w 513"/>
                <a:gd name="T15" fmla="*/ 469 h 651"/>
                <a:gd name="T16" fmla="*/ 277 w 513"/>
                <a:gd name="T17" fmla="*/ 474 h 651"/>
                <a:gd name="T18" fmla="*/ 278 w 513"/>
                <a:gd name="T19" fmla="*/ 512 h 651"/>
                <a:gd name="T20" fmla="*/ 245 w 513"/>
                <a:gd name="T21" fmla="*/ 518 h 651"/>
                <a:gd name="T22" fmla="*/ 231 w 513"/>
                <a:gd name="T23" fmla="*/ 531 h 651"/>
                <a:gd name="T24" fmla="*/ 260 w 513"/>
                <a:gd name="T25" fmla="*/ 538 h 651"/>
                <a:gd name="T26" fmla="*/ 291 w 513"/>
                <a:gd name="T27" fmla="*/ 568 h 651"/>
                <a:gd name="T28" fmla="*/ 316 w 513"/>
                <a:gd name="T29" fmla="*/ 588 h 651"/>
                <a:gd name="T30" fmla="*/ 362 w 513"/>
                <a:gd name="T31" fmla="*/ 598 h 651"/>
                <a:gd name="T32" fmla="*/ 365 w 513"/>
                <a:gd name="T33" fmla="*/ 636 h 651"/>
                <a:gd name="T34" fmla="*/ 388 w 513"/>
                <a:gd name="T35" fmla="*/ 615 h 651"/>
                <a:gd name="T36" fmla="*/ 442 w 513"/>
                <a:gd name="T37" fmla="*/ 609 h 651"/>
                <a:gd name="T38" fmla="*/ 492 w 513"/>
                <a:gd name="T39" fmla="*/ 651 h 651"/>
                <a:gd name="T40" fmla="*/ 513 w 513"/>
                <a:gd name="T41" fmla="*/ 644 h 651"/>
                <a:gd name="T42" fmla="*/ 449 w 513"/>
                <a:gd name="T43" fmla="*/ 465 h 651"/>
                <a:gd name="T44" fmla="*/ 513 w 513"/>
                <a:gd name="T45" fmla="*/ 163 h 651"/>
                <a:gd name="T46" fmla="*/ 494 w 513"/>
                <a:gd name="T47" fmla="*/ 176 h 651"/>
                <a:gd name="T48" fmla="*/ 426 w 513"/>
                <a:gd name="T49" fmla="*/ 157 h 651"/>
                <a:gd name="T50" fmla="*/ 375 w 513"/>
                <a:gd name="T51" fmla="*/ 166 h 651"/>
                <a:gd name="T52" fmla="*/ 334 w 513"/>
                <a:gd name="T53" fmla="*/ 197 h 651"/>
                <a:gd name="T54" fmla="*/ 289 w 513"/>
                <a:gd name="T55" fmla="*/ 184 h 651"/>
                <a:gd name="T56" fmla="*/ 295 w 513"/>
                <a:gd name="T57" fmla="*/ 204 h 651"/>
                <a:gd name="T58" fmla="*/ 276 w 513"/>
                <a:gd name="T59" fmla="*/ 197 h 651"/>
                <a:gd name="T60" fmla="*/ 246 w 513"/>
                <a:gd name="T61" fmla="*/ 178 h 651"/>
                <a:gd name="T62" fmla="*/ 190 w 513"/>
                <a:gd name="T63" fmla="*/ 175 h 651"/>
                <a:gd name="T64" fmla="*/ 160 w 513"/>
                <a:gd name="T65" fmla="*/ 172 h 651"/>
                <a:gd name="T66" fmla="*/ 139 w 513"/>
                <a:gd name="T67" fmla="*/ 169 h 651"/>
                <a:gd name="T68" fmla="*/ 109 w 513"/>
                <a:gd name="T69" fmla="*/ 195 h 651"/>
                <a:gd name="T70" fmla="*/ 76 w 513"/>
                <a:gd name="T71" fmla="*/ 231 h 651"/>
                <a:gd name="T72" fmla="*/ 54 w 513"/>
                <a:gd name="T73" fmla="*/ 248 h 651"/>
                <a:gd name="T74" fmla="*/ 61 w 513"/>
                <a:gd name="T75" fmla="*/ 279 h 651"/>
                <a:gd name="T76" fmla="*/ 13 w 513"/>
                <a:gd name="T77" fmla="*/ 278 h 651"/>
                <a:gd name="T78" fmla="*/ 19 w 513"/>
                <a:gd name="T79" fmla="*/ 323 h 651"/>
                <a:gd name="T80" fmla="*/ 35 w 513"/>
                <a:gd name="T81" fmla="*/ 367 h 651"/>
                <a:gd name="T82" fmla="*/ 56 w 513"/>
                <a:gd name="T83" fmla="*/ 388 h 651"/>
                <a:gd name="T84" fmla="*/ 93 w 513"/>
                <a:gd name="T85" fmla="*/ 389 h 651"/>
                <a:gd name="T86" fmla="*/ 139 w 513"/>
                <a:gd name="T87" fmla="*/ 432 h 651"/>
                <a:gd name="T88" fmla="*/ 123 w 513"/>
                <a:gd name="T89" fmla="*/ 427 h 651"/>
                <a:gd name="T90" fmla="*/ 151 w 513"/>
                <a:gd name="T91" fmla="*/ 441 h 651"/>
                <a:gd name="T92" fmla="*/ 513 w 513"/>
                <a:gd name="T93" fmla="*/ 0 h 651"/>
                <a:gd name="T94" fmla="*/ 470 w 513"/>
                <a:gd name="T95" fmla="*/ 10 h 651"/>
                <a:gd name="T96" fmla="*/ 489 w 513"/>
                <a:gd name="T97" fmla="*/ 28 h 651"/>
                <a:gd name="T98" fmla="*/ 496 w 513"/>
                <a:gd name="T99" fmla="*/ 37 h 651"/>
                <a:gd name="T100" fmla="*/ 513 w 513"/>
                <a:gd name="T101" fmla="*/ 0 h 651"/>
                <a:gd name="T102" fmla="*/ 513 w 513"/>
                <a:gd name="T103" fmla="*/ 49 h 651"/>
                <a:gd name="T104" fmla="*/ 479 w 513"/>
                <a:gd name="T105" fmla="*/ 65 h 651"/>
                <a:gd name="T106" fmla="*/ 491 w 513"/>
                <a:gd name="T107" fmla="*/ 93 h 651"/>
                <a:gd name="T108" fmla="*/ 489 w 513"/>
                <a:gd name="T109" fmla="*/ 110 h 651"/>
                <a:gd name="T110" fmla="*/ 513 w 513"/>
                <a:gd name="T111" fmla="*/ 116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13" h="651">
                  <a:moveTo>
                    <a:pt x="151" y="441"/>
                  </a:moveTo>
                  <a:cubicBezTo>
                    <a:pt x="181" y="422"/>
                    <a:pt x="181" y="422"/>
                    <a:pt x="181" y="422"/>
                  </a:cubicBezTo>
                  <a:cubicBezTo>
                    <a:pt x="217" y="395"/>
                    <a:pt x="217" y="395"/>
                    <a:pt x="217" y="395"/>
                  </a:cubicBezTo>
                  <a:cubicBezTo>
                    <a:pt x="256" y="393"/>
                    <a:pt x="256" y="393"/>
                    <a:pt x="256" y="393"/>
                  </a:cubicBezTo>
                  <a:cubicBezTo>
                    <a:pt x="266" y="395"/>
                    <a:pt x="269" y="402"/>
                    <a:pt x="287" y="388"/>
                  </a:cubicBezTo>
                  <a:cubicBezTo>
                    <a:pt x="306" y="401"/>
                    <a:pt x="306" y="401"/>
                    <a:pt x="306" y="401"/>
                  </a:cubicBezTo>
                  <a:cubicBezTo>
                    <a:pt x="318" y="425"/>
                    <a:pt x="318" y="425"/>
                    <a:pt x="318" y="425"/>
                  </a:cubicBezTo>
                  <a:cubicBezTo>
                    <a:pt x="324" y="460"/>
                    <a:pt x="324" y="460"/>
                    <a:pt x="324" y="460"/>
                  </a:cubicBezTo>
                  <a:cubicBezTo>
                    <a:pt x="352" y="460"/>
                    <a:pt x="352" y="460"/>
                    <a:pt x="352" y="460"/>
                  </a:cubicBezTo>
                  <a:cubicBezTo>
                    <a:pt x="371" y="452"/>
                    <a:pt x="371" y="452"/>
                    <a:pt x="371" y="452"/>
                  </a:cubicBezTo>
                  <a:cubicBezTo>
                    <a:pt x="384" y="463"/>
                    <a:pt x="381" y="459"/>
                    <a:pt x="384" y="468"/>
                  </a:cubicBezTo>
                  <a:cubicBezTo>
                    <a:pt x="372" y="478"/>
                    <a:pt x="374" y="476"/>
                    <a:pt x="360" y="484"/>
                  </a:cubicBezTo>
                  <a:cubicBezTo>
                    <a:pt x="354" y="508"/>
                    <a:pt x="354" y="508"/>
                    <a:pt x="354" y="508"/>
                  </a:cubicBezTo>
                  <a:cubicBezTo>
                    <a:pt x="347" y="509"/>
                    <a:pt x="347" y="509"/>
                    <a:pt x="347" y="509"/>
                  </a:cubicBezTo>
                  <a:cubicBezTo>
                    <a:pt x="347" y="485"/>
                    <a:pt x="345" y="494"/>
                    <a:pt x="356" y="472"/>
                  </a:cubicBezTo>
                  <a:cubicBezTo>
                    <a:pt x="350" y="469"/>
                    <a:pt x="350" y="469"/>
                    <a:pt x="350" y="469"/>
                  </a:cubicBezTo>
                  <a:cubicBezTo>
                    <a:pt x="320" y="469"/>
                    <a:pt x="320" y="469"/>
                    <a:pt x="320" y="469"/>
                  </a:cubicBezTo>
                  <a:cubicBezTo>
                    <a:pt x="293" y="469"/>
                    <a:pt x="306" y="467"/>
                    <a:pt x="277" y="474"/>
                  </a:cubicBezTo>
                  <a:cubicBezTo>
                    <a:pt x="276" y="477"/>
                    <a:pt x="265" y="473"/>
                    <a:pt x="263" y="476"/>
                  </a:cubicBezTo>
                  <a:cubicBezTo>
                    <a:pt x="250" y="497"/>
                    <a:pt x="245" y="502"/>
                    <a:pt x="278" y="512"/>
                  </a:cubicBezTo>
                  <a:cubicBezTo>
                    <a:pt x="274" y="523"/>
                    <a:pt x="274" y="523"/>
                    <a:pt x="274" y="523"/>
                  </a:cubicBezTo>
                  <a:cubicBezTo>
                    <a:pt x="260" y="515"/>
                    <a:pt x="267" y="517"/>
                    <a:pt x="245" y="518"/>
                  </a:cubicBezTo>
                  <a:cubicBezTo>
                    <a:pt x="231" y="519"/>
                    <a:pt x="231" y="519"/>
                    <a:pt x="231" y="519"/>
                  </a:cubicBezTo>
                  <a:cubicBezTo>
                    <a:pt x="231" y="531"/>
                    <a:pt x="231" y="531"/>
                    <a:pt x="231" y="531"/>
                  </a:cubicBezTo>
                  <a:cubicBezTo>
                    <a:pt x="246" y="530"/>
                    <a:pt x="246" y="530"/>
                    <a:pt x="246" y="530"/>
                  </a:cubicBezTo>
                  <a:cubicBezTo>
                    <a:pt x="260" y="538"/>
                    <a:pt x="260" y="538"/>
                    <a:pt x="260" y="538"/>
                  </a:cubicBezTo>
                  <a:cubicBezTo>
                    <a:pt x="269" y="548"/>
                    <a:pt x="269" y="548"/>
                    <a:pt x="269" y="548"/>
                  </a:cubicBezTo>
                  <a:cubicBezTo>
                    <a:pt x="291" y="568"/>
                    <a:pt x="291" y="568"/>
                    <a:pt x="291" y="568"/>
                  </a:cubicBezTo>
                  <a:cubicBezTo>
                    <a:pt x="294" y="586"/>
                    <a:pt x="294" y="586"/>
                    <a:pt x="294" y="586"/>
                  </a:cubicBezTo>
                  <a:cubicBezTo>
                    <a:pt x="306" y="584"/>
                    <a:pt x="305" y="583"/>
                    <a:pt x="316" y="588"/>
                  </a:cubicBezTo>
                  <a:cubicBezTo>
                    <a:pt x="334" y="596"/>
                    <a:pt x="337" y="593"/>
                    <a:pt x="358" y="589"/>
                  </a:cubicBezTo>
                  <a:cubicBezTo>
                    <a:pt x="362" y="598"/>
                    <a:pt x="362" y="598"/>
                    <a:pt x="362" y="598"/>
                  </a:cubicBezTo>
                  <a:cubicBezTo>
                    <a:pt x="362" y="618"/>
                    <a:pt x="362" y="618"/>
                    <a:pt x="362" y="618"/>
                  </a:cubicBezTo>
                  <a:cubicBezTo>
                    <a:pt x="365" y="636"/>
                    <a:pt x="365" y="636"/>
                    <a:pt x="365" y="636"/>
                  </a:cubicBezTo>
                  <a:cubicBezTo>
                    <a:pt x="381" y="626"/>
                    <a:pt x="381" y="626"/>
                    <a:pt x="381" y="626"/>
                  </a:cubicBezTo>
                  <a:cubicBezTo>
                    <a:pt x="388" y="615"/>
                    <a:pt x="388" y="615"/>
                    <a:pt x="388" y="615"/>
                  </a:cubicBezTo>
                  <a:cubicBezTo>
                    <a:pt x="413" y="607"/>
                    <a:pt x="413" y="607"/>
                    <a:pt x="413" y="607"/>
                  </a:cubicBezTo>
                  <a:cubicBezTo>
                    <a:pt x="442" y="609"/>
                    <a:pt x="442" y="609"/>
                    <a:pt x="442" y="609"/>
                  </a:cubicBezTo>
                  <a:cubicBezTo>
                    <a:pt x="442" y="610"/>
                    <a:pt x="477" y="632"/>
                    <a:pt x="482" y="637"/>
                  </a:cubicBezTo>
                  <a:cubicBezTo>
                    <a:pt x="486" y="642"/>
                    <a:pt x="492" y="651"/>
                    <a:pt x="492" y="651"/>
                  </a:cubicBezTo>
                  <a:cubicBezTo>
                    <a:pt x="511" y="646"/>
                    <a:pt x="511" y="646"/>
                    <a:pt x="511" y="646"/>
                  </a:cubicBezTo>
                  <a:cubicBezTo>
                    <a:pt x="513" y="644"/>
                    <a:pt x="513" y="644"/>
                    <a:pt x="513" y="644"/>
                  </a:cubicBezTo>
                  <a:cubicBezTo>
                    <a:pt x="513" y="618"/>
                    <a:pt x="513" y="618"/>
                    <a:pt x="513" y="618"/>
                  </a:cubicBezTo>
                  <a:cubicBezTo>
                    <a:pt x="449" y="465"/>
                    <a:pt x="449" y="465"/>
                    <a:pt x="449" y="465"/>
                  </a:cubicBezTo>
                  <a:cubicBezTo>
                    <a:pt x="513" y="436"/>
                    <a:pt x="513" y="436"/>
                    <a:pt x="513" y="436"/>
                  </a:cubicBezTo>
                  <a:cubicBezTo>
                    <a:pt x="513" y="163"/>
                    <a:pt x="513" y="163"/>
                    <a:pt x="513" y="163"/>
                  </a:cubicBezTo>
                  <a:cubicBezTo>
                    <a:pt x="510" y="163"/>
                    <a:pt x="506" y="164"/>
                    <a:pt x="501" y="164"/>
                  </a:cubicBezTo>
                  <a:cubicBezTo>
                    <a:pt x="494" y="176"/>
                    <a:pt x="494" y="176"/>
                    <a:pt x="494" y="176"/>
                  </a:cubicBezTo>
                  <a:cubicBezTo>
                    <a:pt x="443" y="167"/>
                    <a:pt x="443" y="167"/>
                    <a:pt x="443" y="167"/>
                  </a:cubicBezTo>
                  <a:cubicBezTo>
                    <a:pt x="426" y="157"/>
                    <a:pt x="426" y="157"/>
                    <a:pt x="426" y="157"/>
                  </a:cubicBezTo>
                  <a:cubicBezTo>
                    <a:pt x="413" y="166"/>
                    <a:pt x="416" y="162"/>
                    <a:pt x="405" y="174"/>
                  </a:cubicBezTo>
                  <a:cubicBezTo>
                    <a:pt x="375" y="166"/>
                    <a:pt x="375" y="166"/>
                    <a:pt x="375" y="166"/>
                  </a:cubicBezTo>
                  <a:cubicBezTo>
                    <a:pt x="356" y="175"/>
                    <a:pt x="356" y="175"/>
                    <a:pt x="356" y="175"/>
                  </a:cubicBezTo>
                  <a:cubicBezTo>
                    <a:pt x="334" y="197"/>
                    <a:pt x="334" y="197"/>
                    <a:pt x="334" y="197"/>
                  </a:cubicBezTo>
                  <a:cubicBezTo>
                    <a:pt x="297" y="195"/>
                    <a:pt x="297" y="195"/>
                    <a:pt x="297" y="195"/>
                  </a:cubicBezTo>
                  <a:cubicBezTo>
                    <a:pt x="289" y="184"/>
                    <a:pt x="289" y="184"/>
                    <a:pt x="289" y="184"/>
                  </a:cubicBezTo>
                  <a:cubicBezTo>
                    <a:pt x="287" y="194"/>
                    <a:pt x="287" y="194"/>
                    <a:pt x="287" y="194"/>
                  </a:cubicBezTo>
                  <a:cubicBezTo>
                    <a:pt x="295" y="204"/>
                    <a:pt x="295" y="204"/>
                    <a:pt x="295" y="204"/>
                  </a:cubicBezTo>
                  <a:cubicBezTo>
                    <a:pt x="281" y="211"/>
                    <a:pt x="281" y="211"/>
                    <a:pt x="281" y="211"/>
                  </a:cubicBezTo>
                  <a:cubicBezTo>
                    <a:pt x="276" y="197"/>
                    <a:pt x="276" y="197"/>
                    <a:pt x="276" y="197"/>
                  </a:cubicBezTo>
                  <a:cubicBezTo>
                    <a:pt x="264" y="182"/>
                    <a:pt x="264" y="182"/>
                    <a:pt x="264" y="182"/>
                  </a:cubicBezTo>
                  <a:cubicBezTo>
                    <a:pt x="246" y="178"/>
                    <a:pt x="246" y="178"/>
                    <a:pt x="246" y="178"/>
                  </a:cubicBezTo>
                  <a:cubicBezTo>
                    <a:pt x="236" y="171"/>
                    <a:pt x="236" y="171"/>
                    <a:pt x="236" y="171"/>
                  </a:cubicBezTo>
                  <a:cubicBezTo>
                    <a:pt x="234" y="170"/>
                    <a:pt x="197" y="174"/>
                    <a:pt x="190" y="175"/>
                  </a:cubicBezTo>
                  <a:cubicBezTo>
                    <a:pt x="181" y="169"/>
                    <a:pt x="180" y="169"/>
                    <a:pt x="170" y="164"/>
                  </a:cubicBezTo>
                  <a:cubicBezTo>
                    <a:pt x="160" y="172"/>
                    <a:pt x="160" y="172"/>
                    <a:pt x="160" y="172"/>
                  </a:cubicBezTo>
                  <a:cubicBezTo>
                    <a:pt x="160" y="172"/>
                    <a:pt x="155" y="181"/>
                    <a:pt x="147" y="181"/>
                  </a:cubicBezTo>
                  <a:cubicBezTo>
                    <a:pt x="138" y="181"/>
                    <a:pt x="139" y="169"/>
                    <a:pt x="139" y="169"/>
                  </a:cubicBezTo>
                  <a:cubicBezTo>
                    <a:pt x="126" y="171"/>
                    <a:pt x="126" y="171"/>
                    <a:pt x="126" y="171"/>
                  </a:cubicBezTo>
                  <a:cubicBezTo>
                    <a:pt x="109" y="195"/>
                    <a:pt x="109" y="195"/>
                    <a:pt x="109" y="195"/>
                  </a:cubicBezTo>
                  <a:cubicBezTo>
                    <a:pt x="88" y="213"/>
                    <a:pt x="88" y="213"/>
                    <a:pt x="88" y="213"/>
                  </a:cubicBezTo>
                  <a:cubicBezTo>
                    <a:pt x="76" y="231"/>
                    <a:pt x="76" y="231"/>
                    <a:pt x="76" y="231"/>
                  </a:cubicBezTo>
                  <a:cubicBezTo>
                    <a:pt x="53" y="240"/>
                    <a:pt x="53" y="240"/>
                    <a:pt x="53" y="240"/>
                  </a:cubicBezTo>
                  <a:cubicBezTo>
                    <a:pt x="54" y="248"/>
                    <a:pt x="54" y="248"/>
                    <a:pt x="54" y="248"/>
                  </a:cubicBezTo>
                  <a:cubicBezTo>
                    <a:pt x="77" y="268"/>
                    <a:pt x="77" y="268"/>
                    <a:pt x="77" y="268"/>
                  </a:cubicBezTo>
                  <a:cubicBezTo>
                    <a:pt x="61" y="279"/>
                    <a:pt x="61" y="279"/>
                    <a:pt x="61" y="279"/>
                  </a:cubicBezTo>
                  <a:cubicBezTo>
                    <a:pt x="37" y="254"/>
                    <a:pt x="46" y="273"/>
                    <a:pt x="16" y="250"/>
                  </a:cubicBezTo>
                  <a:cubicBezTo>
                    <a:pt x="11" y="268"/>
                    <a:pt x="10" y="263"/>
                    <a:pt x="13" y="278"/>
                  </a:cubicBezTo>
                  <a:cubicBezTo>
                    <a:pt x="0" y="287"/>
                    <a:pt x="0" y="287"/>
                    <a:pt x="0" y="287"/>
                  </a:cubicBezTo>
                  <a:cubicBezTo>
                    <a:pt x="7" y="314"/>
                    <a:pt x="2" y="305"/>
                    <a:pt x="19" y="323"/>
                  </a:cubicBezTo>
                  <a:cubicBezTo>
                    <a:pt x="9" y="344"/>
                    <a:pt x="11" y="335"/>
                    <a:pt x="12" y="360"/>
                  </a:cubicBezTo>
                  <a:cubicBezTo>
                    <a:pt x="35" y="367"/>
                    <a:pt x="35" y="367"/>
                    <a:pt x="35" y="367"/>
                  </a:cubicBezTo>
                  <a:cubicBezTo>
                    <a:pt x="41" y="381"/>
                    <a:pt x="41" y="381"/>
                    <a:pt x="41" y="381"/>
                  </a:cubicBezTo>
                  <a:cubicBezTo>
                    <a:pt x="56" y="388"/>
                    <a:pt x="56" y="388"/>
                    <a:pt x="56" y="388"/>
                  </a:cubicBezTo>
                  <a:cubicBezTo>
                    <a:pt x="71" y="378"/>
                    <a:pt x="71" y="378"/>
                    <a:pt x="71" y="378"/>
                  </a:cubicBezTo>
                  <a:cubicBezTo>
                    <a:pt x="93" y="389"/>
                    <a:pt x="93" y="389"/>
                    <a:pt x="93" y="389"/>
                  </a:cubicBezTo>
                  <a:cubicBezTo>
                    <a:pt x="122" y="411"/>
                    <a:pt x="122" y="411"/>
                    <a:pt x="122" y="411"/>
                  </a:cubicBezTo>
                  <a:cubicBezTo>
                    <a:pt x="139" y="432"/>
                    <a:pt x="139" y="432"/>
                    <a:pt x="139" y="432"/>
                  </a:cubicBezTo>
                  <a:cubicBezTo>
                    <a:pt x="129" y="424"/>
                    <a:pt x="129" y="424"/>
                    <a:pt x="129" y="424"/>
                  </a:cubicBezTo>
                  <a:cubicBezTo>
                    <a:pt x="123" y="427"/>
                    <a:pt x="123" y="427"/>
                    <a:pt x="123" y="427"/>
                  </a:cubicBezTo>
                  <a:cubicBezTo>
                    <a:pt x="127" y="434"/>
                    <a:pt x="127" y="434"/>
                    <a:pt x="127" y="434"/>
                  </a:cubicBezTo>
                  <a:cubicBezTo>
                    <a:pt x="151" y="441"/>
                    <a:pt x="151" y="441"/>
                    <a:pt x="151" y="441"/>
                  </a:cubicBezTo>
                  <a:close/>
                  <a:moveTo>
                    <a:pt x="513" y="0"/>
                  </a:moveTo>
                  <a:cubicBezTo>
                    <a:pt x="513" y="0"/>
                    <a:pt x="513" y="0"/>
                    <a:pt x="513" y="0"/>
                  </a:cubicBezTo>
                  <a:cubicBezTo>
                    <a:pt x="499" y="5"/>
                    <a:pt x="499" y="5"/>
                    <a:pt x="499" y="5"/>
                  </a:cubicBezTo>
                  <a:cubicBezTo>
                    <a:pt x="497" y="5"/>
                    <a:pt x="469" y="1"/>
                    <a:pt x="470" y="10"/>
                  </a:cubicBezTo>
                  <a:cubicBezTo>
                    <a:pt x="471" y="15"/>
                    <a:pt x="476" y="16"/>
                    <a:pt x="476" y="16"/>
                  </a:cubicBezTo>
                  <a:cubicBezTo>
                    <a:pt x="489" y="28"/>
                    <a:pt x="489" y="28"/>
                    <a:pt x="489" y="28"/>
                  </a:cubicBezTo>
                  <a:cubicBezTo>
                    <a:pt x="488" y="35"/>
                    <a:pt x="488" y="35"/>
                    <a:pt x="488" y="35"/>
                  </a:cubicBezTo>
                  <a:cubicBezTo>
                    <a:pt x="496" y="37"/>
                    <a:pt x="496" y="37"/>
                    <a:pt x="496" y="37"/>
                  </a:cubicBezTo>
                  <a:cubicBezTo>
                    <a:pt x="513" y="37"/>
                    <a:pt x="513" y="37"/>
                    <a:pt x="513" y="37"/>
                  </a:cubicBezTo>
                  <a:cubicBezTo>
                    <a:pt x="513" y="0"/>
                    <a:pt x="513" y="0"/>
                    <a:pt x="513" y="0"/>
                  </a:cubicBezTo>
                  <a:close/>
                  <a:moveTo>
                    <a:pt x="513" y="49"/>
                  </a:moveTo>
                  <a:cubicBezTo>
                    <a:pt x="513" y="49"/>
                    <a:pt x="513" y="49"/>
                    <a:pt x="513" y="49"/>
                  </a:cubicBezTo>
                  <a:cubicBezTo>
                    <a:pt x="503" y="50"/>
                    <a:pt x="492" y="52"/>
                    <a:pt x="490" y="53"/>
                  </a:cubicBezTo>
                  <a:cubicBezTo>
                    <a:pt x="479" y="65"/>
                    <a:pt x="479" y="65"/>
                    <a:pt x="479" y="65"/>
                  </a:cubicBezTo>
                  <a:cubicBezTo>
                    <a:pt x="492" y="82"/>
                    <a:pt x="492" y="82"/>
                    <a:pt x="492" y="82"/>
                  </a:cubicBezTo>
                  <a:cubicBezTo>
                    <a:pt x="491" y="93"/>
                    <a:pt x="491" y="93"/>
                    <a:pt x="491" y="93"/>
                  </a:cubicBezTo>
                  <a:cubicBezTo>
                    <a:pt x="480" y="101"/>
                    <a:pt x="480" y="101"/>
                    <a:pt x="480" y="101"/>
                  </a:cubicBezTo>
                  <a:cubicBezTo>
                    <a:pt x="489" y="110"/>
                    <a:pt x="489" y="110"/>
                    <a:pt x="489" y="110"/>
                  </a:cubicBezTo>
                  <a:cubicBezTo>
                    <a:pt x="505" y="110"/>
                    <a:pt x="505" y="110"/>
                    <a:pt x="505" y="110"/>
                  </a:cubicBezTo>
                  <a:cubicBezTo>
                    <a:pt x="513" y="116"/>
                    <a:pt x="513" y="116"/>
                    <a:pt x="513" y="116"/>
                  </a:cubicBezTo>
                  <a:lnTo>
                    <a:pt x="513" y="49"/>
                  </a:lnTo>
                  <a:close/>
                </a:path>
              </a:pathLst>
            </a:custGeom>
            <a:grpFill/>
            <a:ln w="38100" cap="rnd" cmpd="sng">
              <a:solidFill>
                <a:schemeClr val="bg1"/>
              </a:solidFill>
              <a:prstDash val="solid"/>
              <a:round/>
              <a:headEnd/>
              <a:tailEnd/>
            </a:ln>
          </p:spPr>
          <p:txBody>
            <a:bodyPr/>
            <a:lstStyle/>
            <a:p>
              <a:pPr defTabSz="1828434" eaLnBrk="1" fontAlgn="auto" hangingPunct="1">
                <a:spcBef>
                  <a:spcPts val="0"/>
                </a:spcBef>
                <a:spcAft>
                  <a:spcPts val="0"/>
                </a:spcAft>
                <a:defRPr/>
              </a:pPr>
              <a:endParaRPr lang="en-US" dirty="0">
                <a:latin typeface="Lato Light"/>
              </a:endParaRPr>
            </a:p>
          </p:txBody>
        </p:sp>
      </p:grpSp>
    </p:spTree>
    <p:extLst>
      <p:ext uri="{BB962C8B-B14F-4D97-AF65-F5344CB8AC3E}">
        <p14:creationId xmlns:p14="http://schemas.microsoft.com/office/powerpoint/2010/main" val="14025867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p:cNvPicPr>
            <a:picLocks noGrp="1" noChangeAspect="1"/>
          </p:cNvPicPr>
          <p:nvPr>
            <p:ph type="pic" sz="quarter" idx="10"/>
          </p:nvPr>
        </p:nvPicPr>
        <p:blipFill>
          <a:blip r:embed="rId2">
            <a:extLst>
              <a:ext uri="{28A0092B-C50C-407E-A947-70E740481C1C}">
                <a14:useLocalDpi xmlns:a14="http://schemas.microsoft.com/office/drawing/2010/main"/>
              </a:ext>
            </a:extLst>
          </a:blip>
          <a:srcRect t="42" b="42"/>
          <a:stretch>
            <a:fillRect/>
          </a:stretch>
        </p:blipFill>
        <p:spPr/>
      </p:pic>
      <p:sp>
        <p:nvSpPr>
          <p:cNvPr id="10" name="Rectangle 9"/>
          <p:cNvSpPr/>
          <p:nvPr/>
        </p:nvSpPr>
        <p:spPr>
          <a:xfrm>
            <a:off x="0" y="0"/>
            <a:ext cx="24377650" cy="13716000"/>
          </a:xfrm>
          <a:prstGeom prst="rect">
            <a:avLst/>
          </a:prstGeom>
          <a:gradFill flip="none" rotWithShape="1">
            <a:gsLst>
              <a:gs pos="0">
                <a:srgbClr val="000000">
                  <a:alpha val="0"/>
                </a:srgbClr>
              </a:gs>
              <a:gs pos="100000">
                <a:srgbClr val="B8BBC1">
                  <a:alpha val="87000"/>
                  <a:lumMod val="45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ontserrat Light" charset="0"/>
            </a:endParaRPr>
          </a:p>
        </p:txBody>
      </p:sp>
      <p:sp>
        <p:nvSpPr>
          <p:cNvPr id="11" name="Rectangle 10"/>
          <p:cNvSpPr/>
          <p:nvPr/>
        </p:nvSpPr>
        <p:spPr>
          <a:xfrm rot="16200000">
            <a:off x="8231680" y="2900855"/>
            <a:ext cx="7914290" cy="7914290"/>
          </a:xfrm>
          <a:prstGeom prst="rect">
            <a:avLst/>
          </a:prstGeom>
          <a:noFill/>
          <a:ln w="152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3200"/>
          </a:p>
        </p:txBody>
      </p:sp>
      <p:sp>
        <p:nvSpPr>
          <p:cNvPr id="7" name="TextBox 6"/>
          <p:cNvSpPr txBox="1"/>
          <p:nvPr/>
        </p:nvSpPr>
        <p:spPr>
          <a:xfrm>
            <a:off x="8774614" y="4428627"/>
            <a:ext cx="6814239" cy="5401479"/>
          </a:xfrm>
          <a:prstGeom prst="rect">
            <a:avLst/>
          </a:prstGeom>
          <a:noFill/>
        </p:spPr>
        <p:txBody>
          <a:bodyPr wrap="square" rtlCol="0">
            <a:spAutoFit/>
          </a:bodyPr>
          <a:lstStyle/>
          <a:p>
            <a:pPr algn="ctr"/>
            <a:r>
              <a:rPr lang="en-US" sz="11500" spc="600" dirty="0" smtClean="0">
                <a:solidFill>
                  <a:schemeClr val="bg1"/>
                </a:solidFill>
                <a:latin typeface="Oswald" charset="0"/>
                <a:ea typeface="Oswald" charset="0"/>
                <a:cs typeface="Oswald" charset="0"/>
              </a:rPr>
              <a:t>GET</a:t>
            </a:r>
          </a:p>
          <a:p>
            <a:pPr algn="ctr"/>
            <a:r>
              <a:rPr lang="en-US" sz="11500" spc="600" dirty="0" smtClean="0">
                <a:solidFill>
                  <a:schemeClr val="bg1"/>
                </a:solidFill>
                <a:latin typeface="Oswald" charset="0"/>
                <a:ea typeface="Oswald" charset="0"/>
                <a:cs typeface="Oswald" charset="0"/>
              </a:rPr>
              <a:t>IN</a:t>
            </a:r>
          </a:p>
          <a:p>
            <a:pPr algn="ctr"/>
            <a:r>
              <a:rPr lang="en-US" sz="11500" spc="600" dirty="0" smtClean="0">
                <a:solidFill>
                  <a:schemeClr val="bg1"/>
                </a:solidFill>
                <a:latin typeface="Oswald" charset="0"/>
                <a:ea typeface="Oswald" charset="0"/>
                <a:cs typeface="Oswald" charset="0"/>
              </a:rPr>
              <a:t>TOUCH</a:t>
            </a:r>
          </a:p>
        </p:txBody>
      </p:sp>
      <p:sp>
        <p:nvSpPr>
          <p:cNvPr id="8" name="TextBox 7"/>
          <p:cNvSpPr txBox="1"/>
          <p:nvPr/>
        </p:nvSpPr>
        <p:spPr>
          <a:xfrm>
            <a:off x="8774613" y="3888766"/>
            <a:ext cx="6814239" cy="523220"/>
          </a:xfrm>
          <a:prstGeom prst="rect">
            <a:avLst/>
          </a:prstGeom>
          <a:noFill/>
        </p:spPr>
        <p:txBody>
          <a:bodyPr wrap="square" rtlCol="0">
            <a:spAutoFit/>
          </a:bodyPr>
          <a:lstStyle/>
          <a:p>
            <a:r>
              <a:rPr lang="en-US" sz="2800" spc="1200" dirty="0" smtClean="0">
                <a:solidFill>
                  <a:schemeClr val="bg1"/>
                </a:solidFill>
                <a:latin typeface="Oswald" charset="0"/>
                <a:ea typeface="Oswald" charset="0"/>
                <a:cs typeface="Oswald" charset="0"/>
              </a:rPr>
              <a:t>WRITE HERE SOMETHING</a:t>
            </a:r>
            <a:endParaRPr lang="en-US" sz="2800" spc="1200" dirty="0">
              <a:solidFill>
                <a:schemeClr val="bg1"/>
              </a:solidFill>
              <a:latin typeface="Oswald" charset="0"/>
              <a:ea typeface="Oswald" charset="0"/>
              <a:cs typeface="Oswald" charset="0"/>
            </a:endParaRPr>
          </a:p>
        </p:txBody>
      </p:sp>
    </p:spTree>
    <p:extLst>
      <p:ext uri="{BB962C8B-B14F-4D97-AF65-F5344CB8AC3E}">
        <p14:creationId xmlns:p14="http://schemas.microsoft.com/office/powerpoint/2010/main" val="1273207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Default Theme">
  <a:themeElements>
    <a:clrScheme name="Nova 1">
      <a:dk1>
        <a:srgbClr val="7F7F7F"/>
      </a:dk1>
      <a:lt1>
        <a:srgbClr val="FFFFFF"/>
      </a:lt1>
      <a:dk2>
        <a:srgbClr val="000000"/>
      </a:dk2>
      <a:lt2>
        <a:srgbClr val="FFFFFF"/>
      </a:lt2>
      <a:accent1>
        <a:srgbClr val="000000"/>
      </a:accent1>
      <a:accent2>
        <a:srgbClr val="D6AE7E"/>
      </a:accent2>
      <a:accent3>
        <a:srgbClr val="484F6F"/>
      </a:accent3>
      <a:accent4>
        <a:srgbClr val="91969B"/>
      </a:accent4>
      <a:accent5>
        <a:srgbClr val="4B5050"/>
      </a:accent5>
      <a:accent6>
        <a:srgbClr val="91969B"/>
      </a:accent6>
      <a:hlink>
        <a:srgbClr val="4B5050"/>
      </a:hlink>
      <a:folHlink>
        <a:srgbClr val="19BB9B"/>
      </a:folHlink>
    </a:clrScheme>
    <a:fontScheme name="Custom 1">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31318</TotalTime>
  <Words>2721</Words>
  <Application>Microsoft Office PowerPoint</Application>
  <PresentationFormat>自定义</PresentationFormat>
  <Paragraphs>418</Paragraphs>
  <Slides>60</Slides>
  <Notes>13</Notes>
  <HiddenSlides>0</HiddenSlides>
  <MMClips>0</MMClips>
  <ScaleCrop>false</ScaleCrop>
  <HeadingPairs>
    <vt:vector size="4" baseType="variant">
      <vt:variant>
        <vt:lpstr>主题</vt:lpstr>
      </vt:variant>
      <vt:variant>
        <vt:i4>1</vt:i4>
      </vt:variant>
      <vt:variant>
        <vt:lpstr>幻灯片标题</vt:lpstr>
      </vt:variant>
      <vt:variant>
        <vt:i4>60</vt:i4>
      </vt:variant>
    </vt:vector>
  </HeadingPairs>
  <TitlesOfParts>
    <vt:vector size="61" baseType="lpstr">
      <vt:lpstr>Default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Awesome PPT</Manager>
  <Company>Awesome PPT</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Awesome PPT</dc:title>
  <dc:subject>Awesome PPT</dc:subject>
  <dc:creator>Awesome PPT</dc:creator>
  <cp:keywords>Awesome PPT</cp:keywords>
  <dc:description>Awesome PPT</dc:description>
  <cp:lastModifiedBy>Sky123.Org</cp:lastModifiedBy>
  <cp:revision>6166</cp:revision>
  <dcterms:created xsi:type="dcterms:W3CDTF">2014-11-12T21:47:38Z</dcterms:created>
  <dcterms:modified xsi:type="dcterms:W3CDTF">2018-01-26T00:56:52Z</dcterms:modified>
  <cp:category>Awesome PPT</cp:category>
</cp:coreProperties>
</file>